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269" r:id="rId3"/>
    <p:sldId id="270" r:id="rId4"/>
    <p:sldId id="271" r:id="rId5"/>
    <p:sldId id="272" r:id="rId6"/>
    <p:sldId id="276" r:id="rId7"/>
    <p:sldId id="274" r:id="rId8"/>
    <p:sldId id="275" r:id="rId9"/>
    <p:sldId id="277" r:id="rId10"/>
    <p:sldId id="278" r:id="rId11"/>
    <p:sldId id="279" r:id="rId12"/>
    <p:sldId id="287" r:id="rId13"/>
    <p:sldId id="288" r:id="rId14"/>
    <p:sldId id="280" r:id="rId15"/>
    <p:sldId id="281" r:id="rId16"/>
    <p:sldId id="282" r:id="rId17"/>
    <p:sldId id="290" r:id="rId18"/>
    <p:sldId id="283" r:id="rId19"/>
    <p:sldId id="284" r:id="rId20"/>
    <p:sldId id="285" r:id="rId21"/>
    <p:sldId id="286" r:id="rId22"/>
    <p:sldId id="289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D934B-86AA-471D-A0BA-322F5A8A0482}" v="1" dt="2022-02-16T18:48:19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6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osravi Ali" userId="c3ff2831-ac12-44c7-b757-81902e192ecb" providerId="ADAL" clId="{7E7E01E6-5EF3-4191-81BD-EEDAB5258F68}"/>
    <pc:docChg chg="undo custSel addSld delSld modSld">
      <pc:chgData name="Khosravi Ali" userId="c3ff2831-ac12-44c7-b757-81902e192ecb" providerId="ADAL" clId="{7E7E01E6-5EF3-4191-81BD-EEDAB5258F68}" dt="2021-02-18T10:56:56.736" v="1366"/>
      <pc:docMkLst>
        <pc:docMk/>
      </pc:docMkLst>
      <pc:sldChg chg="del">
        <pc:chgData name="Khosravi Ali" userId="c3ff2831-ac12-44c7-b757-81902e192ecb" providerId="ADAL" clId="{7E7E01E6-5EF3-4191-81BD-EEDAB5258F68}" dt="2021-02-16T16:54:31.872" v="34" actId="47"/>
        <pc:sldMkLst>
          <pc:docMk/>
          <pc:sldMk cId="2413314661" sldId="257"/>
        </pc:sldMkLst>
      </pc:sldChg>
      <pc:sldChg chg="del">
        <pc:chgData name="Khosravi Ali" userId="c3ff2831-ac12-44c7-b757-81902e192ecb" providerId="ADAL" clId="{7E7E01E6-5EF3-4191-81BD-EEDAB5258F68}" dt="2021-02-16T16:54:32.244" v="35" actId="47"/>
        <pc:sldMkLst>
          <pc:docMk/>
          <pc:sldMk cId="2220635902" sldId="258"/>
        </pc:sldMkLst>
      </pc:sldChg>
      <pc:sldChg chg="del">
        <pc:chgData name="Khosravi Ali" userId="c3ff2831-ac12-44c7-b757-81902e192ecb" providerId="ADAL" clId="{7E7E01E6-5EF3-4191-81BD-EEDAB5258F68}" dt="2021-02-16T16:54:33.682" v="36" actId="47"/>
        <pc:sldMkLst>
          <pc:docMk/>
          <pc:sldMk cId="1437596924" sldId="259"/>
        </pc:sldMkLst>
      </pc:sldChg>
      <pc:sldChg chg="del">
        <pc:chgData name="Khosravi Ali" userId="c3ff2831-ac12-44c7-b757-81902e192ecb" providerId="ADAL" clId="{7E7E01E6-5EF3-4191-81BD-EEDAB5258F68}" dt="2021-02-16T16:54:33.702" v="37" actId="47"/>
        <pc:sldMkLst>
          <pc:docMk/>
          <pc:sldMk cId="1368584998" sldId="260"/>
        </pc:sldMkLst>
      </pc:sldChg>
      <pc:sldChg chg="del">
        <pc:chgData name="Khosravi Ali" userId="c3ff2831-ac12-44c7-b757-81902e192ecb" providerId="ADAL" clId="{7E7E01E6-5EF3-4191-81BD-EEDAB5258F68}" dt="2021-02-16T16:54:33.714" v="38" actId="47"/>
        <pc:sldMkLst>
          <pc:docMk/>
          <pc:sldMk cId="1560577832" sldId="261"/>
        </pc:sldMkLst>
      </pc:sldChg>
      <pc:sldChg chg="del">
        <pc:chgData name="Khosravi Ali" userId="c3ff2831-ac12-44c7-b757-81902e192ecb" providerId="ADAL" clId="{7E7E01E6-5EF3-4191-81BD-EEDAB5258F68}" dt="2021-02-16T16:54:34.303" v="39" actId="47"/>
        <pc:sldMkLst>
          <pc:docMk/>
          <pc:sldMk cId="2418275465" sldId="262"/>
        </pc:sldMkLst>
      </pc:sldChg>
      <pc:sldChg chg="del">
        <pc:chgData name="Khosravi Ali" userId="c3ff2831-ac12-44c7-b757-81902e192ecb" providerId="ADAL" clId="{7E7E01E6-5EF3-4191-81BD-EEDAB5258F68}" dt="2021-02-16T16:54:34.322" v="40" actId="47"/>
        <pc:sldMkLst>
          <pc:docMk/>
          <pc:sldMk cId="3455115214" sldId="263"/>
        </pc:sldMkLst>
      </pc:sldChg>
      <pc:sldChg chg="del">
        <pc:chgData name="Khosravi Ali" userId="c3ff2831-ac12-44c7-b757-81902e192ecb" providerId="ADAL" clId="{7E7E01E6-5EF3-4191-81BD-EEDAB5258F68}" dt="2021-02-16T16:54:35.302" v="41" actId="47"/>
        <pc:sldMkLst>
          <pc:docMk/>
          <pc:sldMk cId="1967142852" sldId="264"/>
        </pc:sldMkLst>
      </pc:sldChg>
      <pc:sldChg chg="del">
        <pc:chgData name="Khosravi Ali" userId="c3ff2831-ac12-44c7-b757-81902e192ecb" providerId="ADAL" clId="{7E7E01E6-5EF3-4191-81BD-EEDAB5258F68}" dt="2021-02-16T16:54:35.982" v="42" actId="47"/>
        <pc:sldMkLst>
          <pc:docMk/>
          <pc:sldMk cId="1556211569" sldId="265"/>
        </pc:sldMkLst>
      </pc:sldChg>
      <pc:sldChg chg="modSp mod">
        <pc:chgData name="Khosravi Ali" userId="c3ff2831-ac12-44c7-b757-81902e192ecb" providerId="ADAL" clId="{7E7E01E6-5EF3-4191-81BD-EEDAB5258F68}" dt="2021-02-17T07:42:27.055" v="512" actId="2711"/>
        <pc:sldMkLst>
          <pc:docMk/>
          <pc:sldMk cId="334835379" sldId="267"/>
        </pc:sldMkLst>
        <pc:spChg chg="mod">
          <ac:chgData name="Khosravi Ali" userId="c3ff2831-ac12-44c7-b757-81902e192ecb" providerId="ADAL" clId="{7E7E01E6-5EF3-4191-81BD-EEDAB5258F68}" dt="2021-02-17T07:42:27.055" v="512" actId="2711"/>
          <ac:spMkLst>
            <pc:docMk/>
            <pc:sldMk cId="334835379" sldId="267"/>
            <ac:spMk id="2" creationId="{CBDF646E-2BFF-4148-85F7-D1B9B23C2BD3}"/>
          </ac:spMkLst>
        </pc:spChg>
        <pc:spChg chg="mod">
          <ac:chgData name="Khosravi Ali" userId="c3ff2831-ac12-44c7-b757-81902e192ecb" providerId="ADAL" clId="{7E7E01E6-5EF3-4191-81BD-EEDAB5258F68}" dt="2021-02-17T07:42:27.055" v="512" actId="2711"/>
          <ac:spMkLst>
            <pc:docMk/>
            <pc:sldMk cId="334835379" sldId="267"/>
            <ac:spMk id="3" creationId="{C25C3438-C0B5-4449-AAB7-C765970D077C}"/>
          </ac:spMkLst>
        </pc:spChg>
        <pc:spChg chg="mod">
          <ac:chgData name="Khosravi Ali" userId="c3ff2831-ac12-44c7-b757-81902e192ecb" providerId="ADAL" clId="{7E7E01E6-5EF3-4191-81BD-EEDAB5258F68}" dt="2021-02-17T07:42:27.055" v="512" actId="2711"/>
          <ac:spMkLst>
            <pc:docMk/>
            <pc:sldMk cId="334835379" sldId="267"/>
            <ac:spMk id="25" creationId="{C1DD1A8A-57D5-4A81-AD04-532B043C5611}"/>
          </ac:spMkLst>
        </pc:spChg>
        <pc:spChg chg="mod">
          <ac:chgData name="Khosravi Ali" userId="c3ff2831-ac12-44c7-b757-81902e192ecb" providerId="ADAL" clId="{7E7E01E6-5EF3-4191-81BD-EEDAB5258F68}" dt="2021-02-17T07:42:27.055" v="512" actId="2711"/>
          <ac:spMkLst>
            <pc:docMk/>
            <pc:sldMk cId="334835379" sldId="267"/>
            <ac:spMk id="27" creationId="{007891EC-4501-44ED-A8C8-B11B6DB767AB}"/>
          </ac:spMkLst>
        </pc:spChg>
      </pc:sldChg>
      <pc:sldChg chg="addSp delSp modSp new mod">
        <pc:chgData name="Khosravi Ali" userId="c3ff2831-ac12-44c7-b757-81902e192ecb" providerId="ADAL" clId="{7E7E01E6-5EF3-4191-81BD-EEDAB5258F68}" dt="2021-02-17T07:51:08.006" v="584"/>
        <pc:sldMkLst>
          <pc:docMk/>
          <pc:sldMk cId="672568869" sldId="269"/>
        </pc:sldMkLst>
        <pc:spChg chg="mod">
          <ac:chgData name="Khosravi Ali" userId="c3ff2831-ac12-44c7-b757-81902e192ecb" providerId="ADAL" clId="{7E7E01E6-5EF3-4191-81BD-EEDAB5258F68}" dt="2021-02-16T16:58:31.301" v="76" actId="14100"/>
          <ac:spMkLst>
            <pc:docMk/>
            <pc:sldMk cId="672568869" sldId="269"/>
            <ac:spMk id="2" creationId="{7DAB8C46-C9E4-4E40-96C7-A938C370869A}"/>
          </ac:spMkLst>
        </pc:spChg>
        <pc:spChg chg="del">
          <ac:chgData name="Khosravi Ali" userId="c3ff2831-ac12-44c7-b757-81902e192ecb" providerId="ADAL" clId="{7E7E01E6-5EF3-4191-81BD-EEDAB5258F68}" dt="2021-02-16T16:56:00.503" v="55"/>
          <ac:spMkLst>
            <pc:docMk/>
            <pc:sldMk cId="672568869" sldId="269"/>
            <ac:spMk id="3" creationId="{1261944B-95D3-40D7-9F98-064BC183F9BC}"/>
          </ac:spMkLst>
        </pc:spChg>
        <pc:spChg chg="add mod">
          <ac:chgData name="Khosravi Ali" userId="c3ff2831-ac12-44c7-b757-81902e192ecb" providerId="ADAL" clId="{7E7E01E6-5EF3-4191-81BD-EEDAB5258F68}" dt="2021-02-16T16:58:37.267" v="78" actId="1076"/>
          <ac:spMkLst>
            <pc:docMk/>
            <pc:sldMk cId="672568869" sldId="269"/>
            <ac:spMk id="5" creationId="{7B5B67A9-423B-40B4-9B6D-CFB4B6B32D7E}"/>
          </ac:spMkLst>
        </pc:spChg>
        <pc:grpChg chg="del mod">
          <ac:chgData name="Khosravi Ali" userId="c3ff2831-ac12-44c7-b757-81902e192ecb" providerId="ADAL" clId="{7E7E01E6-5EF3-4191-81BD-EEDAB5258F68}" dt="2021-02-17T07:49:13.329" v="534"/>
          <ac:grpSpMkLst>
            <pc:docMk/>
            <pc:sldMk cId="672568869" sldId="269"/>
            <ac:grpSpMk id="19" creationId="{0CAE0789-9F19-4FED-8447-FC2C390DBA9E}"/>
          </ac:grpSpMkLst>
        </pc:grpChg>
        <pc:grpChg chg="del mod">
          <ac:chgData name="Khosravi Ali" userId="c3ff2831-ac12-44c7-b757-81902e192ecb" providerId="ADAL" clId="{7E7E01E6-5EF3-4191-81BD-EEDAB5258F68}" dt="2021-02-17T07:49:29.422" v="536"/>
          <ac:grpSpMkLst>
            <pc:docMk/>
            <pc:sldMk cId="672568869" sldId="269"/>
            <ac:grpSpMk id="30" creationId="{5250BD27-F5D9-4B04-9523-B1539750F967}"/>
          </ac:grpSpMkLst>
        </pc:grpChg>
        <pc:grpChg chg="mod">
          <ac:chgData name="Khosravi Ali" userId="c3ff2831-ac12-44c7-b757-81902e192ecb" providerId="ADAL" clId="{7E7E01E6-5EF3-4191-81BD-EEDAB5258F68}" dt="2021-02-17T07:49:29.422" v="536"/>
          <ac:grpSpMkLst>
            <pc:docMk/>
            <pc:sldMk cId="672568869" sldId="269"/>
            <ac:grpSpMk id="32" creationId="{BCF8A610-3C86-4CA7-83E6-7E599FE58198}"/>
          </ac:grpSpMkLst>
        </pc:grpChg>
        <pc:grpChg chg="del mod">
          <ac:chgData name="Khosravi Ali" userId="c3ff2831-ac12-44c7-b757-81902e192ecb" providerId="ADAL" clId="{7E7E01E6-5EF3-4191-81BD-EEDAB5258F68}" dt="2021-02-17T07:50:38.493" v="548"/>
          <ac:grpSpMkLst>
            <pc:docMk/>
            <pc:sldMk cId="672568869" sldId="269"/>
            <ac:grpSpMk id="35" creationId="{DC805E02-057B-409F-A1DE-67D5DC5869AA}"/>
          </ac:grpSpMkLst>
        </pc:grpChg>
        <pc:grpChg chg="del mod">
          <ac:chgData name="Khosravi Ali" userId="c3ff2831-ac12-44c7-b757-81902e192ecb" providerId="ADAL" clId="{7E7E01E6-5EF3-4191-81BD-EEDAB5258F68}" dt="2021-02-17T07:50:41.981" v="555"/>
          <ac:grpSpMkLst>
            <pc:docMk/>
            <pc:sldMk cId="672568869" sldId="269"/>
            <ac:grpSpMk id="44" creationId="{47B49234-7D31-421C-B7D2-74CA1A36B21C}"/>
          </ac:grpSpMkLst>
        </pc:grpChg>
        <pc:grpChg chg="mod">
          <ac:chgData name="Khosravi Ali" userId="c3ff2831-ac12-44c7-b757-81902e192ecb" providerId="ADAL" clId="{7E7E01E6-5EF3-4191-81BD-EEDAB5258F68}" dt="2021-02-17T07:50:41.981" v="555"/>
          <ac:grpSpMkLst>
            <pc:docMk/>
            <pc:sldMk cId="672568869" sldId="269"/>
            <ac:grpSpMk id="51" creationId="{993C0E91-1552-41D8-B7A1-EF26F758768B}"/>
          </ac:grpSpMkLst>
        </pc:grpChg>
        <pc:grpChg chg="mod">
          <ac:chgData name="Khosravi Ali" userId="c3ff2831-ac12-44c7-b757-81902e192ecb" providerId="ADAL" clId="{7E7E01E6-5EF3-4191-81BD-EEDAB5258F68}" dt="2021-02-17T07:50:53.224" v="558"/>
          <ac:grpSpMkLst>
            <pc:docMk/>
            <pc:sldMk cId="672568869" sldId="269"/>
            <ac:grpSpMk id="54" creationId="{AA0DBB37-6F4A-4E16-B9F2-935E0093F9F2}"/>
          </ac:grpSpMkLst>
        </pc:grpChg>
        <pc:grpChg chg="del mod">
          <ac:chgData name="Khosravi Ali" userId="c3ff2831-ac12-44c7-b757-81902e192ecb" providerId="ADAL" clId="{7E7E01E6-5EF3-4191-81BD-EEDAB5258F68}" dt="2021-02-17T07:51:08.006" v="584"/>
          <ac:grpSpMkLst>
            <pc:docMk/>
            <pc:sldMk cId="672568869" sldId="269"/>
            <ac:grpSpMk id="57" creationId="{45B36754-2A7D-4CBA-8308-D86AFF8440B2}"/>
          </ac:grpSpMkLst>
        </pc:grpChg>
        <pc:grpChg chg="mod">
          <ac:chgData name="Khosravi Ali" userId="c3ff2831-ac12-44c7-b757-81902e192ecb" providerId="ADAL" clId="{7E7E01E6-5EF3-4191-81BD-EEDAB5258F68}" dt="2021-02-17T07:51:08.006" v="584"/>
          <ac:grpSpMkLst>
            <pc:docMk/>
            <pc:sldMk cId="672568869" sldId="269"/>
            <ac:grpSpMk id="80" creationId="{8DB13079-4960-43BD-8B45-154F78553F42}"/>
          </ac:grpSpMkLst>
        </pc:grpChg>
        <pc:picChg chg="add mod">
          <ac:chgData name="Khosravi Ali" userId="c3ff2831-ac12-44c7-b757-81902e192ecb" providerId="ADAL" clId="{7E7E01E6-5EF3-4191-81BD-EEDAB5258F68}" dt="2021-02-16T16:58:33.322" v="77" actId="1076"/>
          <ac:picMkLst>
            <pc:docMk/>
            <pc:sldMk cId="672568869" sldId="269"/>
            <ac:picMk id="4" creationId="{86911C4B-44CB-4870-A631-FC89BA78676B}"/>
          </ac:picMkLst>
        </pc:picChg>
        <pc:picChg chg="add mod">
          <ac:chgData name="Khosravi Ali" userId="c3ff2831-ac12-44c7-b757-81902e192ecb" providerId="ADAL" clId="{7E7E01E6-5EF3-4191-81BD-EEDAB5258F68}" dt="2021-02-16T16:58:39.351" v="79" actId="1076"/>
          <ac:picMkLst>
            <pc:docMk/>
            <pc:sldMk cId="672568869" sldId="269"/>
            <ac:picMk id="6" creationId="{2B4CE1E3-70CE-4446-953F-17B5E7D267B7}"/>
          </ac:picMkLst>
        </pc:picChg>
        <pc:picChg chg="add mod">
          <ac:chgData name="Khosravi Ali" userId="c3ff2831-ac12-44c7-b757-81902e192ecb" providerId="ADAL" clId="{7E7E01E6-5EF3-4191-81BD-EEDAB5258F68}" dt="2021-02-16T16:58:43.186" v="80" actId="1076"/>
          <ac:picMkLst>
            <pc:docMk/>
            <pc:sldMk cId="672568869" sldId="269"/>
            <ac:picMk id="7" creationId="{6094965B-013F-4805-90C5-47B06D0325FA}"/>
          </ac:picMkLst>
        </pc:picChg>
        <pc:picChg chg="add mod">
          <ac:chgData name="Khosravi Ali" userId="c3ff2831-ac12-44c7-b757-81902e192ecb" providerId="ADAL" clId="{7E7E01E6-5EF3-4191-81BD-EEDAB5258F68}" dt="2021-02-16T16:58:51.555" v="84" actId="1076"/>
          <ac:picMkLst>
            <pc:docMk/>
            <pc:sldMk cId="672568869" sldId="269"/>
            <ac:picMk id="8" creationId="{5FBD4A4A-F505-40CE-8334-34EA03FB544C}"/>
          </ac:picMkLst>
        </pc:pic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9" creationId="{DBE253BF-5F4E-4058-8660-76408DF9C9A1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0" creationId="{0B1F7557-A191-41D1-9BAA-186D009FC15E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1" creationId="{B2533245-7CEE-4B03-888E-280D2B4E93C2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2" creationId="{0BFADAA2-B8EB-4B34-B9AA-A6F7339329A7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3" creationId="{E5DB3308-B7CF-4203-A073-591803F1022D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4" creationId="{2A71BCED-5447-4AD1-B1CD-CCDC465A90E8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5" creationId="{6167200D-F088-4EEF-A07F-A271DD1A4130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6" creationId="{E435289A-4DA2-4609-8146-C9EFF2228E7C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7" creationId="{7BB51178-3636-43F8-8647-C21ABC08435E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18" creationId="{5A412C41-052F-459D-9CB0-6FB3B5B47707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0" creationId="{839FF606-978C-4677-A0CC-EF72F2F32F14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1" creationId="{9FF8A0E0-9A9C-4EEE-99A3-7AD451005EA5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2" creationId="{973BF039-FDDD-4379-9F24-3C89676551A5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3" creationId="{1C460895-D361-467E-978F-EA9320DEA627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4" creationId="{88E5D9D6-8B26-4C23-817F-502BE31C2D92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5" creationId="{83ACF758-3885-435E-95E3-6EBF4C5D0B2B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6" creationId="{2537A2D1-19BF-4398-AC64-25C1CA64C49B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7" creationId="{C2924D9C-AE67-4EA7-91BB-92061A71199F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8" creationId="{ACCEA3A9-7801-40E5-AE5F-135B80390EBB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29" creationId="{18F5D27F-7188-4112-9826-411EBD491A6A}"/>
          </ac:inkMkLst>
        </pc:inkChg>
        <pc:inkChg chg="add mod">
          <ac:chgData name="Khosravi Ali" userId="c3ff2831-ac12-44c7-b757-81902e192ecb" providerId="ADAL" clId="{7E7E01E6-5EF3-4191-81BD-EEDAB5258F68}" dt="2021-02-17T07:49:29.422" v="536"/>
          <ac:inkMkLst>
            <pc:docMk/>
            <pc:sldMk cId="672568869" sldId="269"/>
            <ac:inkMk id="31" creationId="{68DF6230-133A-444F-B83D-E3E979836FE9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33" creationId="{A4ABEB8D-F9FA-429F-AAF6-1251E977455D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34" creationId="{9B8A4A0E-EC6D-4B32-9480-F872D1089539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36" creationId="{24CB7A38-86C9-4BB9-B417-4C38CEDB2C55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37" creationId="{41B54229-A8EA-420F-AE55-9E31645A7F03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38" creationId="{59E1A457-0395-4000-B56A-8B9DF053633A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39" creationId="{95BC25EB-DAC5-495C-9322-D940F129BDF5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0" creationId="{BD14FA90-5F33-40C1-8D37-B0B90B3B6093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1" creationId="{B56702D0-98E9-4C80-96C8-28A7B2843524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2" creationId="{D831FAE9-E7A7-495F-BC5E-2B27D5E9210A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3" creationId="{54A3FB68-CFF8-40A8-A243-4E4A124AFDE3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5" creationId="{2D8EBE22-E7E9-4566-A328-3EB77F63B49B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6" creationId="{E81369B9-03B3-4919-BD4A-BF1F79F50DC9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7" creationId="{C4F0F919-DAC1-4F63-96F0-3EB6A1EA5B49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8" creationId="{FB2C8D8D-BE87-4881-96F6-7B98FF6142E9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49" creationId="{D2B8DE87-1E41-4BD1-8154-2063BAE1CF2B}"/>
          </ac:inkMkLst>
        </pc:inkChg>
        <pc:inkChg chg="add mod">
          <ac:chgData name="Khosravi Ali" userId="c3ff2831-ac12-44c7-b757-81902e192ecb" providerId="ADAL" clId="{7E7E01E6-5EF3-4191-81BD-EEDAB5258F68}" dt="2021-02-17T07:50:41.981" v="555"/>
          <ac:inkMkLst>
            <pc:docMk/>
            <pc:sldMk cId="672568869" sldId="269"/>
            <ac:inkMk id="50" creationId="{64275EA7-BC4B-42DD-B078-9B658F9C64EE}"/>
          </ac:inkMkLst>
        </pc:inkChg>
        <pc:inkChg chg="add mod">
          <ac:chgData name="Khosravi Ali" userId="c3ff2831-ac12-44c7-b757-81902e192ecb" providerId="ADAL" clId="{7E7E01E6-5EF3-4191-81BD-EEDAB5258F68}" dt="2021-02-17T07:50:53.224" v="558"/>
          <ac:inkMkLst>
            <pc:docMk/>
            <pc:sldMk cId="672568869" sldId="269"/>
            <ac:inkMk id="52" creationId="{87B0EA41-6839-4C47-BCEE-7E15D635D499}"/>
          </ac:inkMkLst>
        </pc:inkChg>
        <pc:inkChg chg="add mod">
          <ac:chgData name="Khosravi Ali" userId="c3ff2831-ac12-44c7-b757-81902e192ecb" providerId="ADAL" clId="{7E7E01E6-5EF3-4191-81BD-EEDAB5258F68}" dt="2021-02-17T07:50:53.224" v="558"/>
          <ac:inkMkLst>
            <pc:docMk/>
            <pc:sldMk cId="672568869" sldId="269"/>
            <ac:inkMk id="53" creationId="{540BB6BB-224A-43D5-AAB2-68714CAF4E59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55" creationId="{2A2572B9-EF9F-46AA-895D-CED498BF456C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56" creationId="{F7B36614-94B3-45A3-B511-4D1AF56D1BF3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58" creationId="{C5F0A08C-BCFB-42BD-BD06-BC3F1FA9867E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59" creationId="{466747A0-CDB9-473E-96FA-1E4F426EE4BF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0" creationId="{064246DE-E6EC-4257-8CCF-D1D046B8BDBD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1" creationId="{299DEEA1-DAAF-4F61-9933-488028FA4BD8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2" creationId="{D5DD83BE-C676-4BAD-BF4B-B555521D332C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3" creationId="{9FCA75DD-6D55-46F8-ABD6-CA4168133EF3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4" creationId="{977A244B-8B59-4EAD-AAAA-E04013CEB7F4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5" creationId="{10BD4BAB-D89B-45EB-BBB4-D7ED960F3D9E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6" creationId="{CF055637-6FEB-4B08-B60F-CE1829C7A31F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7" creationId="{6477E1FC-6046-4171-84F5-16F1DC8D02E4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8" creationId="{020821D1-0C7E-43E3-B8A4-B84BC9FD96ED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69" creationId="{CC4B91B9-7184-4D97-9AF0-BAB0206F77BF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0" creationId="{C2B4F0A4-6109-4D4D-A401-F091349035CC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1" creationId="{21911B90-8DDF-4DD3-9251-D75D19642C2A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2" creationId="{3B021150-A686-4A6D-8122-7B498A751A22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3" creationId="{2079CFFE-83EA-4999-AF30-D6EE3A01913F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4" creationId="{273713FA-00D0-49C5-828D-F89531AC9773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5" creationId="{0086C441-6247-40A2-8EB7-9D0DCE0C3376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6" creationId="{EE05930C-1E1A-4A87-9C5B-65A703BFDB29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7" creationId="{E7BED697-88C3-490D-9E10-44EC407AD62B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8" creationId="{7390DACA-B0A1-4D91-8DBB-8B3609AEB603}"/>
          </ac:inkMkLst>
        </pc:inkChg>
        <pc:inkChg chg="add mod">
          <ac:chgData name="Khosravi Ali" userId="c3ff2831-ac12-44c7-b757-81902e192ecb" providerId="ADAL" clId="{7E7E01E6-5EF3-4191-81BD-EEDAB5258F68}" dt="2021-02-17T07:51:08.006" v="584"/>
          <ac:inkMkLst>
            <pc:docMk/>
            <pc:sldMk cId="672568869" sldId="269"/>
            <ac:inkMk id="79" creationId="{E134A54C-973D-46B8-9DA6-A68A2B3BFF2D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07:34:58.671" v="1063" actId="9405"/>
        <pc:sldMkLst>
          <pc:docMk/>
          <pc:sldMk cId="1019010555" sldId="270"/>
        </pc:sldMkLst>
        <pc:spChg chg="mod">
          <ac:chgData name="Khosravi Ali" userId="c3ff2831-ac12-44c7-b757-81902e192ecb" providerId="ADAL" clId="{7E7E01E6-5EF3-4191-81BD-EEDAB5258F68}" dt="2021-02-16T16:59:28.711" v="89" actId="404"/>
          <ac:spMkLst>
            <pc:docMk/>
            <pc:sldMk cId="1019010555" sldId="270"/>
            <ac:spMk id="2" creationId="{466D5087-E1A3-44CB-9E16-C7B50C5C6CF1}"/>
          </ac:spMkLst>
        </pc:spChg>
        <pc:spChg chg="del mod">
          <ac:chgData name="Khosravi Ali" userId="c3ff2831-ac12-44c7-b757-81902e192ecb" providerId="ADAL" clId="{7E7E01E6-5EF3-4191-81BD-EEDAB5258F68}" dt="2021-02-16T16:59:54.971" v="91"/>
          <ac:spMkLst>
            <pc:docMk/>
            <pc:sldMk cId="1019010555" sldId="270"/>
            <ac:spMk id="3" creationId="{874E80A6-54C8-46CB-9D78-DFFA2605DDFC}"/>
          </ac:spMkLst>
        </pc:spChg>
        <pc:picChg chg="add mod">
          <ac:chgData name="Khosravi Ali" userId="c3ff2831-ac12-44c7-b757-81902e192ecb" providerId="ADAL" clId="{7E7E01E6-5EF3-4191-81BD-EEDAB5258F68}" dt="2021-02-16T17:00:03.911" v="94" actId="1076"/>
          <ac:picMkLst>
            <pc:docMk/>
            <pc:sldMk cId="1019010555" sldId="270"/>
            <ac:picMk id="4" creationId="{74FDCEA0-2459-4AB0-A455-08E4B6EF14C8}"/>
          </ac:picMkLst>
        </pc:picChg>
        <pc:picChg chg="add mod">
          <ac:chgData name="Khosravi Ali" userId="c3ff2831-ac12-44c7-b757-81902e192ecb" providerId="ADAL" clId="{7E7E01E6-5EF3-4191-81BD-EEDAB5258F68}" dt="2021-02-16T17:01:14.221" v="97" actId="14100"/>
          <ac:picMkLst>
            <pc:docMk/>
            <pc:sldMk cId="1019010555" sldId="270"/>
            <ac:picMk id="5" creationId="{D586EA1F-1A4C-4366-8D9B-08038C506E0F}"/>
          </ac:picMkLst>
        </pc:picChg>
        <pc:picChg chg="add mod">
          <ac:chgData name="Khosravi Ali" userId="c3ff2831-ac12-44c7-b757-81902e192ecb" providerId="ADAL" clId="{7E7E01E6-5EF3-4191-81BD-EEDAB5258F68}" dt="2021-02-16T17:01:33.141" v="101" actId="1076"/>
          <ac:picMkLst>
            <pc:docMk/>
            <pc:sldMk cId="1019010555" sldId="270"/>
            <ac:picMk id="6" creationId="{463BBBA7-03FE-4351-AF65-3EDD0AD7FACA}"/>
          </ac:picMkLst>
        </pc:picChg>
        <pc:inkChg chg="add">
          <ac:chgData name="Khosravi Ali" userId="c3ff2831-ac12-44c7-b757-81902e192ecb" providerId="ADAL" clId="{7E7E01E6-5EF3-4191-81BD-EEDAB5258F68}" dt="2021-02-18T07:34:28.580" v="1058" actId="9405"/>
          <ac:inkMkLst>
            <pc:docMk/>
            <pc:sldMk cId="1019010555" sldId="270"/>
            <ac:inkMk id="3" creationId="{B5ADCE68-DB86-4204-B67D-3C475125AA52}"/>
          </ac:inkMkLst>
        </pc:inkChg>
        <pc:inkChg chg="add">
          <ac:chgData name="Khosravi Ali" userId="c3ff2831-ac12-44c7-b757-81902e192ecb" providerId="ADAL" clId="{7E7E01E6-5EF3-4191-81BD-EEDAB5258F68}" dt="2021-02-17T07:53:03.968" v="585" actId="9405"/>
          <ac:inkMkLst>
            <pc:docMk/>
            <pc:sldMk cId="1019010555" sldId="270"/>
            <ac:inkMk id="7" creationId="{C6E03450-4A8D-42B2-99DE-89BB92DB1303}"/>
          </ac:inkMkLst>
        </pc:inkChg>
        <pc:inkChg chg="add">
          <ac:chgData name="Khosravi Ali" userId="c3ff2831-ac12-44c7-b757-81902e192ecb" providerId="ADAL" clId="{7E7E01E6-5EF3-4191-81BD-EEDAB5258F68}" dt="2021-02-17T07:53:07.794" v="586" actId="9405"/>
          <ac:inkMkLst>
            <pc:docMk/>
            <pc:sldMk cId="1019010555" sldId="270"/>
            <ac:inkMk id="8" creationId="{94934FB6-BD0C-425E-8A5F-A09CC5FE81A5}"/>
          </ac:inkMkLst>
        </pc:inkChg>
        <pc:inkChg chg="add">
          <ac:chgData name="Khosravi Ali" userId="c3ff2831-ac12-44c7-b757-81902e192ecb" providerId="ADAL" clId="{7E7E01E6-5EF3-4191-81BD-EEDAB5258F68}" dt="2021-02-17T07:53:12.967" v="587" actId="9405"/>
          <ac:inkMkLst>
            <pc:docMk/>
            <pc:sldMk cId="1019010555" sldId="270"/>
            <ac:inkMk id="9" creationId="{52659CBD-D8A3-421E-86E9-5AC41D229F00}"/>
          </ac:inkMkLst>
        </pc:inkChg>
        <pc:inkChg chg="add">
          <ac:chgData name="Khosravi Ali" userId="c3ff2831-ac12-44c7-b757-81902e192ecb" providerId="ADAL" clId="{7E7E01E6-5EF3-4191-81BD-EEDAB5258F68}" dt="2021-02-17T07:53:14.903" v="588" actId="9405"/>
          <ac:inkMkLst>
            <pc:docMk/>
            <pc:sldMk cId="1019010555" sldId="270"/>
            <ac:inkMk id="10" creationId="{CF42FF25-15F3-4DA1-9A53-45D5C8AAA743}"/>
          </ac:inkMkLst>
        </pc:inkChg>
        <pc:inkChg chg="add">
          <ac:chgData name="Khosravi Ali" userId="c3ff2831-ac12-44c7-b757-81902e192ecb" providerId="ADAL" clId="{7E7E01E6-5EF3-4191-81BD-EEDAB5258F68}" dt="2021-02-17T07:53:16.900" v="589" actId="9405"/>
          <ac:inkMkLst>
            <pc:docMk/>
            <pc:sldMk cId="1019010555" sldId="270"/>
            <ac:inkMk id="11" creationId="{50623D20-DA93-4911-AC3E-270C591DF5AD}"/>
          </ac:inkMkLst>
        </pc:inkChg>
        <pc:inkChg chg="add">
          <ac:chgData name="Khosravi Ali" userId="c3ff2831-ac12-44c7-b757-81902e192ecb" providerId="ADAL" clId="{7E7E01E6-5EF3-4191-81BD-EEDAB5258F68}" dt="2021-02-17T07:53:18.050" v="590" actId="9405"/>
          <ac:inkMkLst>
            <pc:docMk/>
            <pc:sldMk cId="1019010555" sldId="270"/>
            <ac:inkMk id="12" creationId="{C2E63F6B-8551-47E2-988D-C09E57962165}"/>
          </ac:inkMkLst>
        </pc:inkChg>
        <pc:inkChg chg="add">
          <ac:chgData name="Khosravi Ali" userId="c3ff2831-ac12-44c7-b757-81902e192ecb" providerId="ADAL" clId="{7E7E01E6-5EF3-4191-81BD-EEDAB5258F68}" dt="2021-02-17T07:53:22.012" v="591" actId="9405"/>
          <ac:inkMkLst>
            <pc:docMk/>
            <pc:sldMk cId="1019010555" sldId="270"/>
            <ac:inkMk id="13" creationId="{632F7221-F73B-4341-B015-1407F53B972C}"/>
          </ac:inkMkLst>
        </pc:inkChg>
        <pc:inkChg chg="add">
          <ac:chgData name="Khosravi Ali" userId="c3ff2831-ac12-44c7-b757-81902e192ecb" providerId="ADAL" clId="{7E7E01E6-5EF3-4191-81BD-EEDAB5258F68}" dt="2021-02-17T07:53:54.705" v="592" actId="9405"/>
          <ac:inkMkLst>
            <pc:docMk/>
            <pc:sldMk cId="1019010555" sldId="270"/>
            <ac:inkMk id="14" creationId="{4400DB03-5F8D-4429-8BB7-DC88ABB168A6}"/>
          </ac:inkMkLst>
        </pc:inkChg>
        <pc:inkChg chg="add">
          <ac:chgData name="Khosravi Ali" userId="c3ff2831-ac12-44c7-b757-81902e192ecb" providerId="ADAL" clId="{7E7E01E6-5EF3-4191-81BD-EEDAB5258F68}" dt="2021-02-18T07:34:33.350" v="1059" actId="9405"/>
          <ac:inkMkLst>
            <pc:docMk/>
            <pc:sldMk cId="1019010555" sldId="270"/>
            <ac:inkMk id="16" creationId="{28ABA915-B0AF-4661-B3C8-F889735CC259}"/>
          </ac:inkMkLst>
        </pc:inkChg>
        <pc:inkChg chg="add">
          <ac:chgData name="Khosravi Ali" userId="c3ff2831-ac12-44c7-b757-81902e192ecb" providerId="ADAL" clId="{7E7E01E6-5EF3-4191-81BD-EEDAB5258F68}" dt="2021-02-18T07:34:37.560" v="1060" actId="9405"/>
          <ac:inkMkLst>
            <pc:docMk/>
            <pc:sldMk cId="1019010555" sldId="270"/>
            <ac:inkMk id="17" creationId="{AC36D6DA-B6A2-48FC-A2EF-033A9AE966BD}"/>
          </ac:inkMkLst>
        </pc:inkChg>
        <pc:inkChg chg="add">
          <ac:chgData name="Khosravi Ali" userId="c3ff2831-ac12-44c7-b757-81902e192ecb" providerId="ADAL" clId="{7E7E01E6-5EF3-4191-81BD-EEDAB5258F68}" dt="2021-02-18T07:34:42.960" v="1061" actId="9405"/>
          <ac:inkMkLst>
            <pc:docMk/>
            <pc:sldMk cId="1019010555" sldId="270"/>
            <ac:inkMk id="18" creationId="{26CC4977-40C6-4A3C-BFBB-31D375945F72}"/>
          </ac:inkMkLst>
        </pc:inkChg>
        <pc:inkChg chg="add">
          <ac:chgData name="Khosravi Ali" userId="c3ff2831-ac12-44c7-b757-81902e192ecb" providerId="ADAL" clId="{7E7E01E6-5EF3-4191-81BD-EEDAB5258F68}" dt="2021-02-18T07:34:55.411" v="1062" actId="9405"/>
          <ac:inkMkLst>
            <pc:docMk/>
            <pc:sldMk cId="1019010555" sldId="270"/>
            <ac:inkMk id="19" creationId="{09A18CBE-1A38-4134-8076-34AED17A222D}"/>
          </ac:inkMkLst>
        </pc:inkChg>
        <pc:inkChg chg="add">
          <ac:chgData name="Khosravi Ali" userId="c3ff2831-ac12-44c7-b757-81902e192ecb" providerId="ADAL" clId="{7E7E01E6-5EF3-4191-81BD-EEDAB5258F68}" dt="2021-02-18T07:34:58.671" v="1063" actId="9405"/>
          <ac:inkMkLst>
            <pc:docMk/>
            <pc:sldMk cId="1019010555" sldId="270"/>
            <ac:inkMk id="20" creationId="{34D90FF8-0109-47A5-993D-10B9E40C3552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09:22:16.459" v="1360" actId="9405"/>
        <pc:sldMkLst>
          <pc:docMk/>
          <pc:sldMk cId="2288744804" sldId="271"/>
        </pc:sldMkLst>
        <pc:spChg chg="del">
          <ac:chgData name="Khosravi Ali" userId="c3ff2831-ac12-44c7-b757-81902e192ecb" providerId="ADAL" clId="{7E7E01E6-5EF3-4191-81BD-EEDAB5258F68}" dt="2021-02-16T17:02:10.720" v="104" actId="478"/>
          <ac:spMkLst>
            <pc:docMk/>
            <pc:sldMk cId="2288744804" sldId="271"/>
            <ac:spMk id="2" creationId="{7CD9B8EE-A4F4-46A9-96F9-1CB0EB9F85C4}"/>
          </ac:spMkLst>
        </pc:spChg>
        <pc:spChg chg="del">
          <ac:chgData name="Khosravi Ali" userId="c3ff2831-ac12-44c7-b757-81902e192ecb" providerId="ADAL" clId="{7E7E01E6-5EF3-4191-81BD-EEDAB5258F68}" dt="2021-02-16T17:02:05.900" v="102"/>
          <ac:spMkLst>
            <pc:docMk/>
            <pc:sldMk cId="2288744804" sldId="271"/>
            <ac:spMk id="3" creationId="{7DD397A4-AB84-4ABA-9593-1B1B20D4A789}"/>
          </ac:spMkLst>
        </pc:spChg>
        <pc:spChg chg="add mod">
          <ac:chgData name="Khosravi Ali" userId="c3ff2831-ac12-44c7-b757-81902e192ecb" providerId="ADAL" clId="{7E7E01E6-5EF3-4191-81BD-EEDAB5258F68}" dt="2021-02-16T17:10:05.894" v="136" actId="207"/>
          <ac:spMkLst>
            <pc:docMk/>
            <pc:sldMk cId="2288744804" sldId="271"/>
            <ac:spMk id="8" creationId="{53DAB9B9-29AA-4D8D-98B0-36EE914C69CC}"/>
          </ac:spMkLst>
        </pc:spChg>
        <pc:spChg chg="add del mod">
          <ac:chgData name="Khosravi Ali" userId="c3ff2831-ac12-44c7-b757-81902e192ecb" providerId="ADAL" clId="{7E7E01E6-5EF3-4191-81BD-EEDAB5258F68}" dt="2021-02-16T17:11:28.190" v="144" actId="478"/>
          <ac:spMkLst>
            <pc:docMk/>
            <pc:sldMk cId="2288744804" sldId="271"/>
            <ac:spMk id="10" creationId="{B5681479-B90B-45F8-B807-397AB1EDC79A}"/>
          </ac:spMkLst>
        </pc:spChg>
        <pc:spChg chg="add mod">
          <ac:chgData name="Khosravi Ali" userId="c3ff2831-ac12-44c7-b757-81902e192ecb" providerId="ADAL" clId="{7E7E01E6-5EF3-4191-81BD-EEDAB5258F68}" dt="2021-02-16T17:12:58.409" v="167" actId="2711"/>
          <ac:spMkLst>
            <pc:docMk/>
            <pc:sldMk cId="2288744804" sldId="271"/>
            <ac:spMk id="12" creationId="{29D4D05F-FB95-4BC5-81C4-37A360709725}"/>
          </ac:spMkLst>
        </pc:spChg>
        <pc:picChg chg="add del mod">
          <ac:chgData name="Khosravi Ali" userId="c3ff2831-ac12-44c7-b757-81902e192ecb" providerId="ADAL" clId="{7E7E01E6-5EF3-4191-81BD-EEDAB5258F68}" dt="2021-02-16T17:11:24.610" v="143" actId="478"/>
          <ac:picMkLst>
            <pc:docMk/>
            <pc:sldMk cId="2288744804" sldId="271"/>
            <ac:picMk id="4" creationId="{FC9D15C3-AEBF-4D79-A556-90EABC65C83A}"/>
          </ac:picMkLst>
        </pc:picChg>
        <pc:picChg chg="add mod">
          <ac:chgData name="Khosravi Ali" userId="c3ff2831-ac12-44c7-b757-81902e192ecb" providerId="ADAL" clId="{7E7E01E6-5EF3-4191-81BD-EEDAB5258F68}" dt="2021-02-16T17:11:53.530" v="152" actId="1076"/>
          <ac:picMkLst>
            <pc:docMk/>
            <pc:sldMk cId="2288744804" sldId="271"/>
            <ac:picMk id="5" creationId="{5EEB17FD-FFD1-4A5F-8BA2-3B669FBC92F0}"/>
          </ac:picMkLst>
        </pc:picChg>
        <pc:picChg chg="add mod">
          <ac:chgData name="Khosravi Ali" userId="c3ff2831-ac12-44c7-b757-81902e192ecb" providerId="ADAL" clId="{7E7E01E6-5EF3-4191-81BD-EEDAB5258F68}" dt="2021-02-16T17:12:04.820" v="157" actId="1076"/>
          <ac:picMkLst>
            <pc:docMk/>
            <pc:sldMk cId="2288744804" sldId="271"/>
            <ac:picMk id="6" creationId="{F8D5C9CB-75AA-4C25-ACE9-2B9E92912EB4}"/>
          </ac:picMkLst>
        </pc:picChg>
        <pc:picChg chg="add del mod">
          <ac:chgData name="Khosravi Ali" userId="c3ff2831-ac12-44c7-b757-81902e192ecb" providerId="ADAL" clId="{7E7E01E6-5EF3-4191-81BD-EEDAB5258F68}" dt="2021-02-16T17:08:50.950" v="123" actId="478"/>
          <ac:picMkLst>
            <pc:docMk/>
            <pc:sldMk cId="2288744804" sldId="271"/>
            <ac:picMk id="7" creationId="{ECFCA3B6-9F67-4EF8-AE82-E422CDBBCBB1}"/>
          </ac:picMkLst>
        </pc:picChg>
        <pc:picChg chg="add mod">
          <ac:chgData name="Khosravi Ali" userId="c3ff2831-ac12-44c7-b757-81902e192ecb" providerId="ADAL" clId="{7E7E01E6-5EF3-4191-81BD-EEDAB5258F68}" dt="2021-02-16T17:11:51.780" v="151" actId="1076"/>
          <ac:picMkLst>
            <pc:docMk/>
            <pc:sldMk cId="2288744804" sldId="271"/>
            <ac:picMk id="11" creationId="{E32A9B0E-1673-481E-93BE-0D96519AC0E4}"/>
          </ac:picMkLst>
        </pc:picChg>
        <pc:inkChg chg="add">
          <ac:chgData name="Khosravi Ali" userId="c3ff2831-ac12-44c7-b757-81902e192ecb" providerId="ADAL" clId="{7E7E01E6-5EF3-4191-81BD-EEDAB5258F68}" dt="2021-02-18T09:22:13.959" v="1359" actId="9405"/>
          <ac:inkMkLst>
            <pc:docMk/>
            <pc:sldMk cId="2288744804" sldId="271"/>
            <ac:inkMk id="2" creationId="{816A6DD9-4976-452D-A5BB-E81BAF1E6AED}"/>
          </ac:inkMkLst>
        </pc:inkChg>
        <pc:inkChg chg="add">
          <ac:chgData name="Khosravi Ali" userId="c3ff2831-ac12-44c7-b757-81902e192ecb" providerId="ADAL" clId="{7E7E01E6-5EF3-4191-81BD-EEDAB5258F68}" dt="2021-02-18T09:22:16.459" v="1360" actId="9405"/>
          <ac:inkMkLst>
            <pc:docMk/>
            <pc:sldMk cId="2288744804" sldId="271"/>
            <ac:inkMk id="3" creationId="{8AA7E401-4A33-41AB-BF33-DC83646E2FFB}"/>
          </ac:inkMkLst>
        </pc:inkChg>
        <pc:inkChg chg="add">
          <ac:chgData name="Khosravi Ali" userId="c3ff2831-ac12-44c7-b757-81902e192ecb" providerId="ADAL" clId="{7E7E01E6-5EF3-4191-81BD-EEDAB5258F68}" dt="2021-02-17T08:01:06.205" v="593" actId="9405"/>
          <ac:inkMkLst>
            <pc:docMk/>
            <pc:sldMk cId="2288744804" sldId="271"/>
            <ac:inkMk id="14" creationId="{F6F15220-550E-4490-AF0F-03ED6761D530}"/>
          </ac:inkMkLst>
        </pc:inkChg>
        <pc:inkChg chg="add">
          <ac:chgData name="Khosravi Ali" userId="c3ff2831-ac12-44c7-b757-81902e192ecb" providerId="ADAL" clId="{7E7E01E6-5EF3-4191-81BD-EEDAB5258F68}" dt="2021-02-17T08:01:10.946" v="594" actId="9405"/>
          <ac:inkMkLst>
            <pc:docMk/>
            <pc:sldMk cId="2288744804" sldId="271"/>
            <ac:inkMk id="15" creationId="{A98CA2DD-D7B2-46AE-9762-9CA21964C7CD}"/>
          </ac:inkMkLst>
        </pc:inkChg>
        <pc:inkChg chg="add">
          <ac:chgData name="Khosravi Ali" userId="c3ff2831-ac12-44c7-b757-81902e192ecb" providerId="ADAL" clId="{7E7E01E6-5EF3-4191-81BD-EEDAB5258F68}" dt="2021-02-17T08:01:12.004" v="595" actId="9405"/>
          <ac:inkMkLst>
            <pc:docMk/>
            <pc:sldMk cId="2288744804" sldId="271"/>
            <ac:inkMk id="16" creationId="{8094A53D-E716-4F1B-AC2F-EB5BCFE8B43A}"/>
          </ac:inkMkLst>
        </pc:inkChg>
        <pc:inkChg chg="add">
          <ac:chgData name="Khosravi Ali" userId="c3ff2831-ac12-44c7-b757-81902e192ecb" providerId="ADAL" clId="{7E7E01E6-5EF3-4191-81BD-EEDAB5258F68}" dt="2021-02-17T08:01:14.685" v="596" actId="9405"/>
          <ac:inkMkLst>
            <pc:docMk/>
            <pc:sldMk cId="2288744804" sldId="271"/>
            <ac:inkMk id="17" creationId="{51266057-3B12-4321-B0D0-DE4DEFFFAE8B}"/>
          </ac:inkMkLst>
        </pc:inkChg>
        <pc:inkChg chg="add">
          <ac:chgData name="Khosravi Ali" userId="c3ff2831-ac12-44c7-b757-81902e192ecb" providerId="ADAL" clId="{7E7E01E6-5EF3-4191-81BD-EEDAB5258F68}" dt="2021-02-17T08:01:17.624" v="597" actId="9405"/>
          <ac:inkMkLst>
            <pc:docMk/>
            <pc:sldMk cId="2288744804" sldId="271"/>
            <ac:inkMk id="18" creationId="{0F869E15-0205-4F15-868C-ACF064FC2754}"/>
          </ac:inkMkLst>
        </pc:inkChg>
        <pc:inkChg chg="add">
          <ac:chgData name="Khosravi Ali" userId="c3ff2831-ac12-44c7-b757-81902e192ecb" providerId="ADAL" clId="{7E7E01E6-5EF3-4191-81BD-EEDAB5258F68}" dt="2021-02-17T08:01:21.056" v="598" actId="9405"/>
          <ac:inkMkLst>
            <pc:docMk/>
            <pc:sldMk cId="2288744804" sldId="271"/>
            <ac:inkMk id="19" creationId="{E259B47C-0B7F-4CA3-AD54-36BA7AAE9B63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07:45:08.314" v="1071" actId="1076"/>
        <pc:sldMkLst>
          <pc:docMk/>
          <pc:sldMk cId="2305158954" sldId="272"/>
        </pc:sldMkLst>
        <pc:spChg chg="mod">
          <ac:chgData name="Khosravi Ali" userId="c3ff2831-ac12-44c7-b757-81902e192ecb" providerId="ADAL" clId="{7E7E01E6-5EF3-4191-81BD-EEDAB5258F68}" dt="2021-02-16T17:13:42.869" v="174" actId="2711"/>
          <ac:spMkLst>
            <pc:docMk/>
            <pc:sldMk cId="2305158954" sldId="272"/>
            <ac:spMk id="2" creationId="{A6E449D1-2F54-40E0-B951-CF10B2374346}"/>
          </ac:spMkLst>
        </pc:spChg>
        <pc:spChg chg="del mod">
          <ac:chgData name="Khosravi Ali" userId="c3ff2831-ac12-44c7-b757-81902e192ecb" providerId="ADAL" clId="{7E7E01E6-5EF3-4191-81BD-EEDAB5258F68}" dt="2021-02-16T17:14:07.429" v="176"/>
          <ac:spMkLst>
            <pc:docMk/>
            <pc:sldMk cId="2305158954" sldId="272"/>
            <ac:spMk id="3" creationId="{C0EBDA35-897C-4024-BB6D-9600F5814982}"/>
          </ac:spMkLst>
        </pc:spChg>
        <pc:picChg chg="add mod">
          <ac:chgData name="Khosravi Ali" userId="c3ff2831-ac12-44c7-b757-81902e192ecb" providerId="ADAL" clId="{7E7E01E6-5EF3-4191-81BD-EEDAB5258F68}" dt="2021-02-18T07:44:48.254" v="1067" actId="1076"/>
          <ac:picMkLst>
            <pc:docMk/>
            <pc:sldMk cId="2305158954" sldId="272"/>
            <ac:picMk id="3" creationId="{11AA3EC3-5D5A-498C-B711-8E473D81AA97}"/>
          </ac:picMkLst>
        </pc:picChg>
        <pc:picChg chg="add mod">
          <ac:chgData name="Khosravi Ali" userId="c3ff2831-ac12-44c7-b757-81902e192ecb" providerId="ADAL" clId="{7E7E01E6-5EF3-4191-81BD-EEDAB5258F68}" dt="2021-02-16T17:14:13.039" v="178" actId="14100"/>
          <ac:picMkLst>
            <pc:docMk/>
            <pc:sldMk cId="2305158954" sldId="272"/>
            <ac:picMk id="4" creationId="{D4DCC031-BDA0-4871-BE28-EE5937F046AB}"/>
          </ac:picMkLst>
        </pc:picChg>
        <pc:picChg chg="add mod">
          <ac:chgData name="Khosravi Ali" userId="c3ff2831-ac12-44c7-b757-81902e192ecb" providerId="ADAL" clId="{7E7E01E6-5EF3-4191-81BD-EEDAB5258F68}" dt="2021-02-16T17:14:29.079" v="181" actId="14100"/>
          <ac:picMkLst>
            <pc:docMk/>
            <pc:sldMk cId="2305158954" sldId="272"/>
            <ac:picMk id="5" creationId="{058AF04A-90E9-455C-BB43-26D6415A2057}"/>
          </ac:picMkLst>
        </pc:picChg>
        <pc:picChg chg="add mod">
          <ac:chgData name="Khosravi Ali" userId="c3ff2831-ac12-44c7-b757-81902e192ecb" providerId="ADAL" clId="{7E7E01E6-5EF3-4191-81BD-EEDAB5258F68}" dt="2021-02-16T17:14:53.618" v="185" actId="1076"/>
          <ac:picMkLst>
            <pc:docMk/>
            <pc:sldMk cId="2305158954" sldId="272"/>
            <ac:picMk id="6" creationId="{ABDD632B-3A26-414E-99DC-77AB760D9586}"/>
          </ac:picMkLst>
        </pc:picChg>
        <pc:picChg chg="add mod">
          <ac:chgData name="Khosravi Ali" userId="c3ff2831-ac12-44c7-b757-81902e192ecb" providerId="ADAL" clId="{7E7E01E6-5EF3-4191-81BD-EEDAB5258F68}" dt="2021-02-18T07:45:08.314" v="1071" actId="1076"/>
          <ac:picMkLst>
            <pc:docMk/>
            <pc:sldMk cId="2305158954" sldId="272"/>
            <ac:picMk id="8" creationId="{1F70E5CF-876A-493B-B25A-F361949F87A2}"/>
          </ac:picMkLst>
        </pc:picChg>
        <pc:inkChg chg="add del">
          <ac:chgData name="Khosravi Ali" userId="c3ff2831-ac12-44c7-b757-81902e192ecb" providerId="ADAL" clId="{7E7E01E6-5EF3-4191-81BD-EEDAB5258F68}" dt="2021-02-17T08:17:03.971" v="600" actId="9405"/>
          <ac:inkMkLst>
            <pc:docMk/>
            <pc:sldMk cId="2305158954" sldId="272"/>
            <ac:inkMk id="8" creationId="{08BBC7AC-B3F7-4919-82B6-26B8BB91425A}"/>
          </ac:inkMkLst>
        </pc:inkChg>
        <pc:inkChg chg="add">
          <ac:chgData name="Khosravi Ali" userId="c3ff2831-ac12-44c7-b757-81902e192ecb" providerId="ADAL" clId="{7E7E01E6-5EF3-4191-81BD-EEDAB5258F68}" dt="2021-02-17T08:17:09.613" v="601" actId="9405"/>
          <ac:inkMkLst>
            <pc:docMk/>
            <pc:sldMk cId="2305158954" sldId="272"/>
            <ac:inkMk id="9" creationId="{F1FC6368-D951-40EA-AA1C-DEE8E5DC3F9B}"/>
          </ac:inkMkLst>
        </pc:inkChg>
        <pc:inkChg chg="add">
          <ac:chgData name="Khosravi Ali" userId="c3ff2831-ac12-44c7-b757-81902e192ecb" providerId="ADAL" clId="{7E7E01E6-5EF3-4191-81BD-EEDAB5258F68}" dt="2021-02-17T08:17:13.359" v="602" actId="9405"/>
          <ac:inkMkLst>
            <pc:docMk/>
            <pc:sldMk cId="2305158954" sldId="272"/>
            <ac:inkMk id="10" creationId="{4C05772D-CFBA-4848-8C9F-677380C7BF68}"/>
          </ac:inkMkLst>
        </pc:inkChg>
        <pc:inkChg chg="add">
          <ac:chgData name="Khosravi Ali" userId="c3ff2831-ac12-44c7-b757-81902e192ecb" providerId="ADAL" clId="{7E7E01E6-5EF3-4191-81BD-EEDAB5258F68}" dt="2021-02-17T08:17:16.997" v="603" actId="9405"/>
          <ac:inkMkLst>
            <pc:docMk/>
            <pc:sldMk cId="2305158954" sldId="272"/>
            <ac:inkMk id="11" creationId="{8D10E314-C27B-4A53-A931-19D571A6FEDC}"/>
          </ac:inkMkLst>
        </pc:inkChg>
      </pc:sldChg>
      <pc:sldChg chg="addSp delSp modSp new del mod">
        <pc:chgData name="Khosravi Ali" userId="c3ff2831-ac12-44c7-b757-81902e192ecb" providerId="ADAL" clId="{7E7E01E6-5EF3-4191-81BD-EEDAB5258F68}" dt="2021-02-16T17:21:05.827" v="235" actId="47"/>
        <pc:sldMkLst>
          <pc:docMk/>
          <pc:sldMk cId="2142614792" sldId="273"/>
        </pc:sldMkLst>
        <pc:spChg chg="del">
          <ac:chgData name="Khosravi Ali" userId="c3ff2831-ac12-44c7-b757-81902e192ecb" providerId="ADAL" clId="{7E7E01E6-5EF3-4191-81BD-EEDAB5258F68}" dt="2021-02-16T17:16:00.098" v="190" actId="478"/>
          <ac:spMkLst>
            <pc:docMk/>
            <pc:sldMk cId="2142614792" sldId="273"/>
            <ac:spMk id="2" creationId="{864BF794-5E29-431E-91A5-ECECF2D031B6}"/>
          </ac:spMkLst>
        </pc:spChg>
        <pc:spChg chg="del">
          <ac:chgData name="Khosravi Ali" userId="c3ff2831-ac12-44c7-b757-81902e192ecb" providerId="ADAL" clId="{7E7E01E6-5EF3-4191-81BD-EEDAB5258F68}" dt="2021-02-16T17:15:57.976" v="189" actId="478"/>
          <ac:spMkLst>
            <pc:docMk/>
            <pc:sldMk cId="2142614792" sldId="273"/>
            <ac:spMk id="3" creationId="{67889954-EFD0-43CA-8F5B-B087F792CA5D}"/>
          </ac:spMkLst>
        </pc:spChg>
        <pc:picChg chg="add del mod">
          <ac:chgData name="Khosravi Ali" userId="c3ff2831-ac12-44c7-b757-81902e192ecb" providerId="ADAL" clId="{7E7E01E6-5EF3-4191-81BD-EEDAB5258F68}" dt="2021-02-16T17:16:35.738" v="193" actId="478"/>
          <ac:picMkLst>
            <pc:docMk/>
            <pc:sldMk cId="2142614792" sldId="273"/>
            <ac:picMk id="4" creationId="{E75D716F-FDAC-450A-AED4-56FA44DB37CD}"/>
          </ac:picMkLst>
        </pc:picChg>
        <pc:picChg chg="add mod">
          <ac:chgData name="Khosravi Ali" userId="c3ff2831-ac12-44c7-b757-81902e192ecb" providerId="ADAL" clId="{7E7E01E6-5EF3-4191-81BD-EEDAB5258F68}" dt="2021-02-16T17:17:05.907" v="197" actId="1076"/>
          <ac:picMkLst>
            <pc:docMk/>
            <pc:sldMk cId="2142614792" sldId="273"/>
            <ac:picMk id="5" creationId="{7D414941-C5A3-4118-868D-0F2384D73879}"/>
          </ac:picMkLst>
        </pc:picChg>
      </pc:sldChg>
      <pc:sldChg chg="addSp delSp modSp new mod">
        <pc:chgData name="Khosravi Ali" userId="c3ff2831-ac12-44c7-b757-81902e192ecb" providerId="ADAL" clId="{7E7E01E6-5EF3-4191-81BD-EEDAB5258F68}" dt="2021-02-17T08:24:43.911" v="671" actId="9405"/>
        <pc:sldMkLst>
          <pc:docMk/>
          <pc:sldMk cId="2909829142" sldId="274"/>
        </pc:sldMkLst>
        <pc:spChg chg="del">
          <ac:chgData name="Khosravi Ali" userId="c3ff2831-ac12-44c7-b757-81902e192ecb" providerId="ADAL" clId="{7E7E01E6-5EF3-4191-81BD-EEDAB5258F68}" dt="2021-02-16T17:23:10.286" v="243" actId="478"/>
          <ac:spMkLst>
            <pc:docMk/>
            <pc:sldMk cId="2909829142" sldId="274"/>
            <ac:spMk id="2" creationId="{E2127349-C1AB-44E5-B506-DDCA2CB86C3B}"/>
          </ac:spMkLst>
        </pc:spChg>
        <pc:spChg chg="del">
          <ac:chgData name="Khosravi Ali" userId="c3ff2831-ac12-44c7-b757-81902e192ecb" providerId="ADAL" clId="{7E7E01E6-5EF3-4191-81BD-EEDAB5258F68}" dt="2021-02-16T17:23:06.194" v="241"/>
          <ac:spMkLst>
            <pc:docMk/>
            <pc:sldMk cId="2909829142" sldId="274"/>
            <ac:spMk id="3" creationId="{AE14B350-4909-4D94-B884-7A0227AF5797}"/>
          </ac:spMkLst>
        </pc:spChg>
        <pc:spChg chg="add mod">
          <ac:chgData name="Khosravi Ali" userId="c3ff2831-ac12-44c7-b757-81902e192ecb" providerId="ADAL" clId="{7E7E01E6-5EF3-4191-81BD-EEDAB5258F68}" dt="2021-02-16T17:25:13.486" v="269" actId="207"/>
          <ac:spMkLst>
            <pc:docMk/>
            <pc:sldMk cId="2909829142" sldId="274"/>
            <ac:spMk id="6" creationId="{C9B8E6B5-A9E2-41D1-B155-5C3B027647F3}"/>
          </ac:spMkLst>
        </pc:spChg>
        <pc:picChg chg="add mod">
          <ac:chgData name="Khosravi Ali" userId="c3ff2831-ac12-44c7-b757-81902e192ecb" providerId="ADAL" clId="{7E7E01E6-5EF3-4191-81BD-EEDAB5258F68}" dt="2021-02-16T17:23:15.856" v="246" actId="1076"/>
          <ac:picMkLst>
            <pc:docMk/>
            <pc:sldMk cId="2909829142" sldId="274"/>
            <ac:picMk id="4" creationId="{7C3C5B95-750A-4319-BD73-8EA2D1DEE1CE}"/>
          </ac:picMkLst>
        </pc:picChg>
        <pc:picChg chg="add mod">
          <ac:chgData name="Khosravi Ali" userId="c3ff2831-ac12-44c7-b757-81902e192ecb" providerId="ADAL" clId="{7E7E01E6-5EF3-4191-81BD-EEDAB5258F68}" dt="2021-02-16T17:23:36.127" v="249" actId="14100"/>
          <ac:picMkLst>
            <pc:docMk/>
            <pc:sldMk cId="2909829142" sldId="274"/>
            <ac:picMk id="5" creationId="{F8170C71-3481-4152-A54A-87F61B39C441}"/>
          </ac:picMkLst>
        </pc:picChg>
        <pc:picChg chg="add mod">
          <ac:chgData name="Khosravi Ali" userId="c3ff2831-ac12-44c7-b757-81902e192ecb" providerId="ADAL" clId="{7E7E01E6-5EF3-4191-81BD-EEDAB5258F68}" dt="2021-02-16T17:25:03.266" v="265" actId="1076"/>
          <ac:picMkLst>
            <pc:docMk/>
            <pc:sldMk cId="2909829142" sldId="274"/>
            <ac:picMk id="7" creationId="{4EDF9932-A76F-41A2-866B-3F9E5D8CEF1A}"/>
          </ac:picMkLst>
        </pc:picChg>
        <pc:picChg chg="add mod">
          <ac:chgData name="Khosravi Ali" userId="c3ff2831-ac12-44c7-b757-81902e192ecb" providerId="ADAL" clId="{7E7E01E6-5EF3-4191-81BD-EEDAB5258F68}" dt="2021-02-16T17:25:06.007" v="266" actId="1076"/>
          <ac:picMkLst>
            <pc:docMk/>
            <pc:sldMk cId="2909829142" sldId="274"/>
            <ac:picMk id="8" creationId="{3A311431-ED78-40EB-A851-BAF63E195431}"/>
          </ac:picMkLst>
        </pc:picChg>
        <pc:picChg chg="add mod">
          <ac:chgData name="Khosravi Ali" userId="c3ff2831-ac12-44c7-b757-81902e192ecb" providerId="ADAL" clId="{7E7E01E6-5EF3-4191-81BD-EEDAB5258F68}" dt="2021-02-16T17:25:10.186" v="268" actId="1076"/>
          <ac:picMkLst>
            <pc:docMk/>
            <pc:sldMk cId="2909829142" sldId="274"/>
            <ac:picMk id="9" creationId="{A3515E01-8DF7-4A65-8F36-8E0B442DA16D}"/>
          </ac:picMkLst>
        </pc:picChg>
        <pc:inkChg chg="add">
          <ac:chgData name="Khosravi Ali" userId="c3ff2831-ac12-44c7-b757-81902e192ecb" providerId="ADAL" clId="{7E7E01E6-5EF3-4191-81BD-EEDAB5258F68}" dt="2021-02-17T08:23:16.484" v="663" actId="9405"/>
          <ac:inkMkLst>
            <pc:docMk/>
            <pc:sldMk cId="2909829142" sldId="274"/>
            <ac:inkMk id="11" creationId="{69C37B35-9F39-473C-829C-53658F53EA00}"/>
          </ac:inkMkLst>
        </pc:inkChg>
        <pc:inkChg chg="add">
          <ac:chgData name="Khosravi Ali" userId="c3ff2831-ac12-44c7-b757-81902e192ecb" providerId="ADAL" clId="{7E7E01E6-5EF3-4191-81BD-EEDAB5258F68}" dt="2021-02-17T08:23:18.583" v="664" actId="9405"/>
          <ac:inkMkLst>
            <pc:docMk/>
            <pc:sldMk cId="2909829142" sldId="274"/>
            <ac:inkMk id="12" creationId="{F74EFFD1-E0D3-4056-B207-E590D7CC06E1}"/>
          </ac:inkMkLst>
        </pc:inkChg>
        <pc:inkChg chg="add">
          <ac:chgData name="Khosravi Ali" userId="c3ff2831-ac12-44c7-b757-81902e192ecb" providerId="ADAL" clId="{7E7E01E6-5EF3-4191-81BD-EEDAB5258F68}" dt="2021-02-17T08:23:21.451" v="665" actId="9405"/>
          <ac:inkMkLst>
            <pc:docMk/>
            <pc:sldMk cId="2909829142" sldId="274"/>
            <ac:inkMk id="13" creationId="{AE6FDA5B-40C6-4529-83F2-3CB544DD96BB}"/>
          </ac:inkMkLst>
        </pc:inkChg>
        <pc:inkChg chg="add">
          <ac:chgData name="Khosravi Ali" userId="c3ff2831-ac12-44c7-b757-81902e192ecb" providerId="ADAL" clId="{7E7E01E6-5EF3-4191-81BD-EEDAB5258F68}" dt="2021-02-17T08:23:27.468" v="666" actId="9405"/>
          <ac:inkMkLst>
            <pc:docMk/>
            <pc:sldMk cId="2909829142" sldId="274"/>
            <ac:inkMk id="14" creationId="{D57E9CA7-B407-4DE4-9064-E0FC92AFCEAE}"/>
          </ac:inkMkLst>
        </pc:inkChg>
        <pc:inkChg chg="add">
          <ac:chgData name="Khosravi Ali" userId="c3ff2831-ac12-44c7-b757-81902e192ecb" providerId="ADAL" clId="{7E7E01E6-5EF3-4191-81BD-EEDAB5258F68}" dt="2021-02-17T08:23:29.834" v="667" actId="9405"/>
          <ac:inkMkLst>
            <pc:docMk/>
            <pc:sldMk cId="2909829142" sldId="274"/>
            <ac:inkMk id="15" creationId="{BFDE6DCC-B32F-48DA-A5B0-509C27602232}"/>
          </ac:inkMkLst>
        </pc:inkChg>
        <pc:inkChg chg="add">
          <ac:chgData name="Khosravi Ali" userId="c3ff2831-ac12-44c7-b757-81902e192ecb" providerId="ADAL" clId="{7E7E01E6-5EF3-4191-81BD-EEDAB5258F68}" dt="2021-02-17T08:23:57.102" v="668" actId="9405"/>
          <ac:inkMkLst>
            <pc:docMk/>
            <pc:sldMk cId="2909829142" sldId="274"/>
            <ac:inkMk id="16" creationId="{CF8E9D84-160A-472B-972F-0CD44FFF310A}"/>
          </ac:inkMkLst>
        </pc:inkChg>
        <pc:inkChg chg="add">
          <ac:chgData name="Khosravi Ali" userId="c3ff2831-ac12-44c7-b757-81902e192ecb" providerId="ADAL" clId="{7E7E01E6-5EF3-4191-81BD-EEDAB5258F68}" dt="2021-02-17T08:24:16.221" v="669" actId="9405"/>
          <ac:inkMkLst>
            <pc:docMk/>
            <pc:sldMk cId="2909829142" sldId="274"/>
            <ac:inkMk id="17" creationId="{A741C4B4-BD2E-49DF-A46C-77D999089630}"/>
          </ac:inkMkLst>
        </pc:inkChg>
        <pc:inkChg chg="add">
          <ac:chgData name="Khosravi Ali" userId="c3ff2831-ac12-44c7-b757-81902e192ecb" providerId="ADAL" clId="{7E7E01E6-5EF3-4191-81BD-EEDAB5258F68}" dt="2021-02-17T08:24:22.167" v="670" actId="9405"/>
          <ac:inkMkLst>
            <pc:docMk/>
            <pc:sldMk cId="2909829142" sldId="274"/>
            <ac:inkMk id="18" creationId="{0DC5CF0D-D8D4-4901-9EAC-371A4A551285}"/>
          </ac:inkMkLst>
        </pc:inkChg>
        <pc:inkChg chg="add">
          <ac:chgData name="Khosravi Ali" userId="c3ff2831-ac12-44c7-b757-81902e192ecb" providerId="ADAL" clId="{7E7E01E6-5EF3-4191-81BD-EEDAB5258F68}" dt="2021-02-17T08:24:43.911" v="671" actId="9405"/>
          <ac:inkMkLst>
            <pc:docMk/>
            <pc:sldMk cId="2909829142" sldId="274"/>
            <ac:inkMk id="19" creationId="{2433B7F4-C629-4052-A95F-CE1F38075E60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6T17:27:13.476" v="288" actId="1076"/>
        <pc:sldMkLst>
          <pc:docMk/>
          <pc:sldMk cId="3292308518" sldId="275"/>
        </pc:sldMkLst>
        <pc:spChg chg="mod">
          <ac:chgData name="Khosravi Ali" userId="c3ff2831-ac12-44c7-b757-81902e192ecb" providerId="ADAL" clId="{7E7E01E6-5EF3-4191-81BD-EEDAB5258F68}" dt="2021-02-16T17:26:12.346" v="276" actId="2711"/>
          <ac:spMkLst>
            <pc:docMk/>
            <pc:sldMk cId="3292308518" sldId="275"/>
            <ac:spMk id="2" creationId="{C232AF8D-5C69-4B08-BB12-318EB6DAB9BF}"/>
          </ac:spMkLst>
        </pc:spChg>
        <pc:spChg chg="del mod">
          <ac:chgData name="Khosravi Ali" userId="c3ff2831-ac12-44c7-b757-81902e192ecb" providerId="ADAL" clId="{7E7E01E6-5EF3-4191-81BD-EEDAB5258F68}" dt="2021-02-16T17:26:24.226" v="278"/>
          <ac:spMkLst>
            <pc:docMk/>
            <pc:sldMk cId="3292308518" sldId="275"/>
            <ac:spMk id="3" creationId="{1058A28D-DF22-47D6-89CC-8680792A9F83}"/>
          </ac:spMkLst>
        </pc:spChg>
        <pc:picChg chg="add mod">
          <ac:chgData name="Khosravi Ali" userId="c3ff2831-ac12-44c7-b757-81902e192ecb" providerId="ADAL" clId="{7E7E01E6-5EF3-4191-81BD-EEDAB5258F68}" dt="2021-02-16T17:26:31.175" v="280" actId="14100"/>
          <ac:picMkLst>
            <pc:docMk/>
            <pc:sldMk cId="3292308518" sldId="275"/>
            <ac:picMk id="4" creationId="{75BD2A81-DA0D-4784-8AA1-0CA4A93D0C4E}"/>
          </ac:picMkLst>
        </pc:picChg>
        <pc:picChg chg="add mod">
          <ac:chgData name="Khosravi Ali" userId="c3ff2831-ac12-44c7-b757-81902e192ecb" providerId="ADAL" clId="{7E7E01E6-5EF3-4191-81BD-EEDAB5258F68}" dt="2021-02-16T17:26:49.426" v="284" actId="1076"/>
          <ac:picMkLst>
            <pc:docMk/>
            <pc:sldMk cId="3292308518" sldId="275"/>
            <ac:picMk id="5" creationId="{18E87EDC-0CF7-4A58-A44D-0A5C266E5819}"/>
          </ac:picMkLst>
        </pc:picChg>
        <pc:picChg chg="add mod">
          <ac:chgData name="Khosravi Ali" userId="c3ff2831-ac12-44c7-b757-81902e192ecb" providerId="ADAL" clId="{7E7E01E6-5EF3-4191-81BD-EEDAB5258F68}" dt="2021-02-16T17:27:13.476" v="288" actId="1076"/>
          <ac:picMkLst>
            <pc:docMk/>
            <pc:sldMk cId="3292308518" sldId="275"/>
            <ac:picMk id="6" creationId="{53F20144-3F4B-42E8-8EDC-8BFB194E8453}"/>
          </ac:picMkLst>
        </pc:picChg>
      </pc:sldChg>
      <pc:sldChg chg="addSp delSp modSp new mod">
        <pc:chgData name="Khosravi Ali" userId="c3ff2831-ac12-44c7-b757-81902e192ecb" providerId="ADAL" clId="{7E7E01E6-5EF3-4191-81BD-EEDAB5258F68}" dt="2021-02-18T09:25:01.548" v="1365" actId="9405"/>
        <pc:sldMkLst>
          <pc:docMk/>
          <pc:sldMk cId="2087436954" sldId="276"/>
        </pc:sldMkLst>
        <pc:spChg chg="mod">
          <ac:chgData name="Khosravi Ali" userId="c3ff2831-ac12-44c7-b757-81902e192ecb" providerId="ADAL" clId="{7E7E01E6-5EF3-4191-81BD-EEDAB5258F68}" dt="2021-02-16T17:17:54.711" v="206" actId="14100"/>
          <ac:spMkLst>
            <pc:docMk/>
            <pc:sldMk cId="2087436954" sldId="276"/>
            <ac:spMk id="2" creationId="{A29024E2-D856-4B81-8E28-A3CA276EDF27}"/>
          </ac:spMkLst>
        </pc:spChg>
        <pc:spChg chg="del mod">
          <ac:chgData name="Khosravi Ali" userId="c3ff2831-ac12-44c7-b757-81902e192ecb" providerId="ADAL" clId="{7E7E01E6-5EF3-4191-81BD-EEDAB5258F68}" dt="2021-02-16T17:19:30.567" v="209"/>
          <ac:spMkLst>
            <pc:docMk/>
            <pc:sldMk cId="2087436954" sldId="276"/>
            <ac:spMk id="3" creationId="{21437CAF-9B08-4903-89B9-A30AB4C37BEB}"/>
          </ac:spMkLst>
        </pc:spChg>
        <pc:spChg chg="add del mod">
          <ac:chgData name="Khosravi Ali" userId="c3ff2831-ac12-44c7-b757-81902e192ecb" providerId="ADAL" clId="{7E7E01E6-5EF3-4191-81BD-EEDAB5258F68}" dt="2021-02-16T17:20:09.462" v="223" actId="478"/>
          <ac:spMkLst>
            <pc:docMk/>
            <pc:sldMk cId="2087436954" sldId="276"/>
            <ac:spMk id="7" creationId="{D116FD6B-87DD-4B06-8BB9-6EB9B2BDDF2D}"/>
          </ac:spMkLst>
        </pc:spChg>
        <pc:grpChg chg="mod">
          <ac:chgData name="Khosravi Ali" userId="c3ff2831-ac12-44c7-b757-81902e192ecb" providerId="ADAL" clId="{7E7E01E6-5EF3-4191-81BD-EEDAB5258F68}" dt="2021-02-17T08:21:25.269" v="616"/>
          <ac:grpSpMkLst>
            <pc:docMk/>
            <pc:sldMk cId="2087436954" sldId="276"/>
            <ac:grpSpMk id="22" creationId="{DC344F4E-3F48-4C2D-88F1-5966699E327A}"/>
          </ac:grpSpMkLst>
        </pc:grpChg>
        <pc:grpChg chg="del mod">
          <ac:chgData name="Khosravi Ali" userId="c3ff2831-ac12-44c7-b757-81902e192ecb" providerId="ADAL" clId="{7E7E01E6-5EF3-4191-81BD-EEDAB5258F68}" dt="2021-02-17T08:21:59.979" v="654"/>
          <ac:grpSpMkLst>
            <pc:docMk/>
            <pc:sldMk cId="2087436954" sldId="276"/>
            <ac:grpSpMk id="25" creationId="{D095462B-B94D-4A62-B0C4-9816A68D7A6A}"/>
          </ac:grpSpMkLst>
        </pc:grpChg>
        <pc:grpChg chg="del mod">
          <ac:chgData name="Khosravi Ali" userId="c3ff2831-ac12-44c7-b757-81902e192ecb" providerId="ADAL" clId="{7E7E01E6-5EF3-4191-81BD-EEDAB5258F68}" dt="2021-02-17T08:21:59.979" v="654"/>
          <ac:grpSpMkLst>
            <pc:docMk/>
            <pc:sldMk cId="2087436954" sldId="276"/>
            <ac:grpSpMk id="30" creationId="{72264D00-016B-4BDB-9B38-5688D17FAC03}"/>
          </ac:grpSpMkLst>
        </pc:grpChg>
        <pc:grpChg chg="del mod">
          <ac:chgData name="Khosravi Ali" userId="c3ff2831-ac12-44c7-b757-81902e192ecb" providerId="ADAL" clId="{7E7E01E6-5EF3-4191-81BD-EEDAB5258F68}" dt="2021-02-17T08:21:51.446" v="637"/>
          <ac:grpSpMkLst>
            <pc:docMk/>
            <pc:sldMk cId="2087436954" sldId="276"/>
            <ac:grpSpMk id="39" creationId="{4D84F340-2D7A-40D4-9AA3-BD6253F30CA2}"/>
          </ac:grpSpMkLst>
        </pc:grpChg>
        <pc:grpChg chg="del mod">
          <ac:chgData name="Khosravi Ali" userId="c3ff2831-ac12-44c7-b757-81902e192ecb" providerId="ADAL" clId="{7E7E01E6-5EF3-4191-81BD-EEDAB5258F68}" dt="2021-02-17T08:21:59.979" v="654"/>
          <ac:grpSpMkLst>
            <pc:docMk/>
            <pc:sldMk cId="2087436954" sldId="276"/>
            <ac:grpSpMk id="43" creationId="{BADCC46C-D693-4DE5-99F0-8D6ED7BB4C97}"/>
          </ac:grpSpMkLst>
        </pc:grpChg>
        <pc:grpChg chg="del mod">
          <ac:chgData name="Khosravi Ali" userId="c3ff2831-ac12-44c7-b757-81902e192ecb" providerId="ADAL" clId="{7E7E01E6-5EF3-4191-81BD-EEDAB5258F68}" dt="2021-02-17T08:21:57.269" v="649"/>
          <ac:grpSpMkLst>
            <pc:docMk/>
            <pc:sldMk cId="2087436954" sldId="276"/>
            <ac:grpSpMk id="50" creationId="{282B968E-D11B-4E25-AFB9-F06D6D736915}"/>
          </ac:grpSpMkLst>
        </pc:grpChg>
        <pc:grpChg chg="del mod">
          <ac:chgData name="Khosravi Ali" userId="c3ff2831-ac12-44c7-b757-81902e192ecb" providerId="ADAL" clId="{7E7E01E6-5EF3-4191-81BD-EEDAB5258F68}" dt="2021-02-17T08:21:59.979" v="654"/>
          <ac:grpSpMkLst>
            <pc:docMk/>
            <pc:sldMk cId="2087436954" sldId="276"/>
            <ac:grpSpMk id="55" creationId="{E81C0BB8-1508-4B86-AEAF-29AD0DAC4F99}"/>
          </ac:grpSpMkLst>
        </pc:grpChg>
        <pc:grpChg chg="mod">
          <ac:chgData name="Khosravi Ali" userId="c3ff2831-ac12-44c7-b757-81902e192ecb" providerId="ADAL" clId="{7E7E01E6-5EF3-4191-81BD-EEDAB5258F68}" dt="2021-02-17T08:21:59.979" v="654"/>
          <ac:grpSpMkLst>
            <pc:docMk/>
            <pc:sldMk cId="2087436954" sldId="276"/>
            <ac:grpSpMk id="60" creationId="{F3665F7C-86EC-494C-8C72-702251ED2B60}"/>
          </ac:grpSpMkLst>
        </pc:grpChg>
        <pc:grpChg chg="del mod">
          <ac:chgData name="Khosravi Ali" userId="c3ff2831-ac12-44c7-b757-81902e192ecb" providerId="ADAL" clId="{7E7E01E6-5EF3-4191-81BD-EEDAB5258F68}" dt="2021-02-17T08:22:43.575" v="660"/>
          <ac:grpSpMkLst>
            <pc:docMk/>
            <pc:sldMk cId="2087436954" sldId="276"/>
            <ac:grpSpMk id="64" creationId="{84B30BA8-2ECB-43C4-A8E1-09641809E50E}"/>
          </ac:grpSpMkLst>
        </pc:grpChg>
        <pc:grpChg chg="mod">
          <ac:chgData name="Khosravi Ali" userId="c3ff2831-ac12-44c7-b757-81902e192ecb" providerId="ADAL" clId="{7E7E01E6-5EF3-4191-81BD-EEDAB5258F68}" dt="2021-02-17T08:22:43.575" v="660"/>
          <ac:grpSpMkLst>
            <pc:docMk/>
            <pc:sldMk cId="2087436954" sldId="276"/>
            <ac:grpSpMk id="66" creationId="{9C305B4A-DACE-4487-9AF4-B26437F0E915}"/>
          </ac:grpSpMkLst>
        </pc:grpChg>
        <pc:picChg chg="add del mod">
          <ac:chgData name="Khosravi Ali" userId="c3ff2831-ac12-44c7-b757-81902e192ecb" providerId="ADAL" clId="{7E7E01E6-5EF3-4191-81BD-EEDAB5258F68}" dt="2021-02-16T17:20:05.806" v="222" actId="478"/>
          <ac:picMkLst>
            <pc:docMk/>
            <pc:sldMk cId="2087436954" sldId="276"/>
            <ac:picMk id="4" creationId="{72B91DC9-9519-4F22-BA37-D6CACE728ECB}"/>
          </ac:picMkLst>
        </pc:picChg>
        <pc:picChg chg="add mod">
          <ac:chgData name="Khosravi Ali" userId="c3ff2831-ac12-44c7-b757-81902e192ecb" providerId="ADAL" clId="{7E7E01E6-5EF3-4191-81BD-EEDAB5258F68}" dt="2021-02-16T17:20:57.736" v="234" actId="1076"/>
          <ac:picMkLst>
            <pc:docMk/>
            <pc:sldMk cId="2087436954" sldId="276"/>
            <ac:picMk id="5" creationId="{8CAC1AA3-5BB1-4ABD-85AA-F0076DC7D1CD}"/>
          </ac:picMkLst>
        </pc:picChg>
        <pc:picChg chg="add mod">
          <ac:chgData name="Khosravi Ali" userId="c3ff2831-ac12-44c7-b757-81902e192ecb" providerId="ADAL" clId="{7E7E01E6-5EF3-4191-81BD-EEDAB5258F68}" dt="2021-02-16T17:20:55.466" v="233" actId="14100"/>
          <ac:picMkLst>
            <pc:docMk/>
            <pc:sldMk cId="2087436954" sldId="276"/>
            <ac:picMk id="8" creationId="{1DC04B50-52A7-499B-B323-65A16B07E38A}"/>
          </ac:picMkLst>
        </pc:picChg>
        <pc:picChg chg="add mod">
          <ac:chgData name="Khosravi Ali" userId="c3ff2831-ac12-44c7-b757-81902e192ecb" providerId="ADAL" clId="{7E7E01E6-5EF3-4191-81BD-EEDAB5258F68}" dt="2021-02-16T17:22:29.816" v="239" actId="1076"/>
          <ac:picMkLst>
            <pc:docMk/>
            <pc:sldMk cId="2087436954" sldId="276"/>
            <ac:picMk id="9" creationId="{50409840-2729-48D6-9A99-1B5484198221}"/>
          </ac:picMkLst>
        </pc:picChg>
        <pc:picChg chg="add mod">
          <ac:chgData name="Khosravi Ali" userId="c3ff2831-ac12-44c7-b757-81902e192ecb" providerId="ADAL" clId="{7E7E01E6-5EF3-4191-81BD-EEDAB5258F68}" dt="2021-02-16T17:22:31.506" v="240" actId="1076"/>
          <ac:picMkLst>
            <pc:docMk/>
            <pc:sldMk cId="2087436954" sldId="276"/>
            <ac:picMk id="10" creationId="{DA32DDF9-CC46-4CE9-9A74-E386B20892AC}"/>
          </ac:picMkLst>
        </pc:picChg>
        <pc:inkChg chg="add">
          <ac:chgData name="Khosravi Ali" userId="c3ff2831-ac12-44c7-b757-81902e192ecb" providerId="ADAL" clId="{7E7E01E6-5EF3-4191-81BD-EEDAB5258F68}" dt="2021-02-18T07:50:34.434" v="1072" actId="9405"/>
          <ac:inkMkLst>
            <pc:docMk/>
            <pc:sldMk cId="2087436954" sldId="276"/>
            <ac:inkMk id="3" creationId="{EEF1CB1B-3234-46D5-8053-1C31AC342B60}"/>
          </ac:inkMkLst>
        </pc:inkChg>
        <pc:inkChg chg="add">
          <ac:chgData name="Khosravi Ali" userId="c3ff2831-ac12-44c7-b757-81902e192ecb" providerId="ADAL" clId="{7E7E01E6-5EF3-4191-81BD-EEDAB5258F68}" dt="2021-02-18T07:50:41.463" v="1073" actId="9405"/>
          <ac:inkMkLst>
            <pc:docMk/>
            <pc:sldMk cId="2087436954" sldId="276"/>
            <ac:inkMk id="4" creationId="{D7D8ED26-B69D-4A1F-A695-D30C4ADB911B}"/>
          </ac:inkMkLst>
        </pc:inkChg>
        <pc:inkChg chg="add">
          <ac:chgData name="Khosravi Ali" userId="c3ff2831-ac12-44c7-b757-81902e192ecb" providerId="ADAL" clId="{7E7E01E6-5EF3-4191-81BD-EEDAB5258F68}" dt="2021-02-18T09:24:47.558" v="1361" actId="9405"/>
          <ac:inkMkLst>
            <pc:docMk/>
            <pc:sldMk cId="2087436954" sldId="276"/>
            <ac:inkMk id="6" creationId="{62FA54E9-2260-42B2-89D2-BF878F3438EA}"/>
          </ac:inkMkLst>
        </pc:inkChg>
        <pc:inkChg chg="add">
          <ac:chgData name="Khosravi Ali" userId="c3ff2831-ac12-44c7-b757-81902e192ecb" providerId="ADAL" clId="{7E7E01E6-5EF3-4191-81BD-EEDAB5258F68}" dt="2021-02-18T09:24:51.248" v="1362" actId="9405"/>
          <ac:inkMkLst>
            <pc:docMk/>
            <pc:sldMk cId="2087436954" sldId="276"/>
            <ac:inkMk id="7" creationId="{94428393-F309-4AE5-A0F0-4DC164E252C2}"/>
          </ac:inkMkLst>
        </pc:inkChg>
        <pc:inkChg chg="add">
          <ac:chgData name="Khosravi Ali" userId="c3ff2831-ac12-44c7-b757-81902e192ecb" providerId="ADAL" clId="{7E7E01E6-5EF3-4191-81BD-EEDAB5258F68}" dt="2021-02-17T08:19:21.345" v="604" actId="9405"/>
          <ac:inkMkLst>
            <pc:docMk/>
            <pc:sldMk cId="2087436954" sldId="276"/>
            <ac:inkMk id="12" creationId="{9E8C3F1A-26E4-4EDE-AE0F-8B0AB78495A7}"/>
          </ac:inkMkLst>
        </pc:inkChg>
        <pc:inkChg chg="add">
          <ac:chgData name="Khosravi Ali" userId="c3ff2831-ac12-44c7-b757-81902e192ecb" providerId="ADAL" clId="{7E7E01E6-5EF3-4191-81BD-EEDAB5258F68}" dt="2021-02-17T08:19:24.990" v="605" actId="9405"/>
          <ac:inkMkLst>
            <pc:docMk/>
            <pc:sldMk cId="2087436954" sldId="276"/>
            <ac:inkMk id="13" creationId="{F66EDDB0-769C-432A-A5C7-22365FB407CC}"/>
          </ac:inkMkLst>
        </pc:inkChg>
        <pc:inkChg chg="add">
          <ac:chgData name="Khosravi Ali" userId="c3ff2831-ac12-44c7-b757-81902e192ecb" providerId="ADAL" clId="{7E7E01E6-5EF3-4191-81BD-EEDAB5258F68}" dt="2021-02-17T08:19:26.086" v="606" actId="9405"/>
          <ac:inkMkLst>
            <pc:docMk/>
            <pc:sldMk cId="2087436954" sldId="276"/>
            <ac:inkMk id="14" creationId="{25A6052C-52F8-4AC8-98C6-E7C73A20816A}"/>
          </ac:inkMkLst>
        </pc:inkChg>
        <pc:inkChg chg="add">
          <ac:chgData name="Khosravi Ali" userId="c3ff2831-ac12-44c7-b757-81902e192ecb" providerId="ADAL" clId="{7E7E01E6-5EF3-4191-81BD-EEDAB5258F68}" dt="2021-02-17T08:19:30.930" v="607" actId="9405"/>
          <ac:inkMkLst>
            <pc:docMk/>
            <pc:sldMk cId="2087436954" sldId="276"/>
            <ac:inkMk id="15" creationId="{CDCD96F2-4B40-49BC-943A-AB771D461447}"/>
          </ac:inkMkLst>
        </pc:inkChg>
        <pc:inkChg chg="add">
          <ac:chgData name="Khosravi Ali" userId="c3ff2831-ac12-44c7-b757-81902e192ecb" providerId="ADAL" clId="{7E7E01E6-5EF3-4191-81BD-EEDAB5258F68}" dt="2021-02-17T08:19:33.650" v="608" actId="9405"/>
          <ac:inkMkLst>
            <pc:docMk/>
            <pc:sldMk cId="2087436954" sldId="276"/>
            <ac:inkMk id="16" creationId="{D4E94AFA-9472-41F7-AE33-65391A08B89C}"/>
          </ac:inkMkLst>
        </pc:inkChg>
        <pc:inkChg chg="add">
          <ac:chgData name="Khosravi Ali" userId="c3ff2831-ac12-44c7-b757-81902e192ecb" providerId="ADAL" clId="{7E7E01E6-5EF3-4191-81BD-EEDAB5258F68}" dt="2021-02-17T08:19:37.207" v="609" actId="9405"/>
          <ac:inkMkLst>
            <pc:docMk/>
            <pc:sldMk cId="2087436954" sldId="276"/>
            <ac:inkMk id="17" creationId="{A84968A5-CBC8-43A2-8D62-9F273B0F11F5}"/>
          </ac:inkMkLst>
        </pc:inkChg>
        <pc:inkChg chg="add del">
          <ac:chgData name="Khosravi Ali" userId="c3ff2831-ac12-44c7-b757-81902e192ecb" providerId="ADAL" clId="{7E7E01E6-5EF3-4191-81BD-EEDAB5258F68}" dt="2021-02-17T08:21:09.157" v="611"/>
          <ac:inkMkLst>
            <pc:docMk/>
            <pc:sldMk cId="2087436954" sldId="276"/>
            <ac:inkMk id="18" creationId="{767206CA-0FEC-4C94-B249-CF09C7D50C83}"/>
          </ac:inkMkLst>
        </pc:inkChg>
        <pc:inkChg chg="add">
          <ac:chgData name="Khosravi Ali" userId="c3ff2831-ac12-44c7-b757-81902e192ecb" providerId="ADAL" clId="{7E7E01E6-5EF3-4191-81BD-EEDAB5258F68}" dt="2021-02-18T09:24:55.618" v="1363" actId="9405"/>
          <ac:inkMkLst>
            <pc:docMk/>
            <pc:sldMk cId="2087436954" sldId="276"/>
            <ac:inkMk id="18" creationId="{A910C9CB-AE64-4048-B80B-5D5515D96478}"/>
          </ac:inkMkLst>
        </pc:inkChg>
        <pc:inkChg chg="add del">
          <ac:chgData name="Khosravi Ali" userId="c3ff2831-ac12-44c7-b757-81902e192ecb" providerId="ADAL" clId="{7E7E01E6-5EF3-4191-81BD-EEDAB5258F68}" dt="2021-02-17T08:21:15.021" v="613"/>
          <ac:inkMkLst>
            <pc:docMk/>
            <pc:sldMk cId="2087436954" sldId="276"/>
            <ac:inkMk id="19" creationId="{7633E5A9-6A92-4D6F-91C3-4283F46DD87F}"/>
          </ac:inkMkLst>
        </pc:inkChg>
        <pc:inkChg chg="add">
          <ac:chgData name="Khosravi Ali" userId="c3ff2831-ac12-44c7-b757-81902e192ecb" providerId="ADAL" clId="{7E7E01E6-5EF3-4191-81BD-EEDAB5258F68}" dt="2021-02-18T09:24:58.408" v="1364" actId="9405"/>
          <ac:inkMkLst>
            <pc:docMk/>
            <pc:sldMk cId="2087436954" sldId="276"/>
            <ac:inkMk id="19" creationId="{9AECA599-2D67-4F15-B231-0894EAD0F184}"/>
          </ac:inkMkLst>
        </pc:inkChg>
        <pc:inkChg chg="add mod">
          <ac:chgData name="Khosravi Ali" userId="c3ff2831-ac12-44c7-b757-81902e192ecb" providerId="ADAL" clId="{7E7E01E6-5EF3-4191-81BD-EEDAB5258F68}" dt="2021-02-17T08:21:25.269" v="616"/>
          <ac:inkMkLst>
            <pc:docMk/>
            <pc:sldMk cId="2087436954" sldId="276"/>
            <ac:inkMk id="20" creationId="{87177F32-6424-44A0-8A72-05258AAB9DF6}"/>
          </ac:inkMkLst>
        </pc:inkChg>
        <pc:inkChg chg="add mod">
          <ac:chgData name="Khosravi Ali" userId="c3ff2831-ac12-44c7-b757-81902e192ecb" providerId="ADAL" clId="{7E7E01E6-5EF3-4191-81BD-EEDAB5258F68}" dt="2021-02-17T08:21:25.269" v="616"/>
          <ac:inkMkLst>
            <pc:docMk/>
            <pc:sldMk cId="2087436954" sldId="276"/>
            <ac:inkMk id="21" creationId="{3991225C-CF3F-476A-8339-BE349E529725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23" creationId="{6E4DBB08-0064-4C80-B98E-2F2052582C89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24" creationId="{11604522-8638-4AA7-8AB7-ECDAB06D458C}"/>
          </ac:inkMkLst>
        </pc:inkChg>
        <pc:inkChg chg="add">
          <ac:chgData name="Khosravi Ali" userId="c3ff2831-ac12-44c7-b757-81902e192ecb" providerId="ADAL" clId="{7E7E01E6-5EF3-4191-81BD-EEDAB5258F68}" dt="2021-02-18T09:25:01.548" v="1365" actId="9405"/>
          <ac:inkMkLst>
            <pc:docMk/>
            <pc:sldMk cId="2087436954" sldId="276"/>
            <ac:inkMk id="25" creationId="{846D2A4D-F062-45C5-8215-26DA9E9A885C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26" creationId="{D2C88B34-B32D-4C6C-B966-A5071FDC3B1E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27" creationId="{7C4BDE46-CD3A-4B6F-881A-48B625AD37E1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28" creationId="{7B42ABF0-12AB-431F-8A54-E1E06F43E52B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29" creationId="{10EF9740-D08C-449E-9CA4-28FE4AE0CC7C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31" creationId="{1EAC40F4-777F-4EAF-B683-F2493BA9A759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32" creationId="{ECCA8770-49A6-4116-B354-BA323B044C1B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33" creationId="{BF5C5DB6-B785-4062-B18F-645ABBBD82CA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34" creationId="{9E50FCF8-5937-4373-9A95-8B7B306D9A6B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35" creationId="{B1B1C6E6-1E4A-4A32-9ED3-7A3297135563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36" creationId="{1E2FB552-B083-45E9-BBF1-7EA05DC91DFE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37" creationId="{0DAEC211-E97A-4055-810B-43343437873B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38" creationId="{39BA78A9-FE36-469B-80A5-C7F6767AC5E8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0" creationId="{8609B9FE-1FD8-4D38-A013-4885A8359A22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1" creationId="{60BAEBC3-C794-4488-890B-D191E69D097C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2" creationId="{44C57303-AD67-4C79-AF52-AFB78BEA94B1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4" creationId="{56F60D17-3833-4531-A5E6-FF2F3832DF7C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5" creationId="{164F97E8-9801-4BB1-BBEC-D3A3DFB41ACA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6" creationId="{BD3D85E6-5D04-4C8D-8640-A27FE9A5D033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7" creationId="{A2D52E6E-80D7-421E-9D87-DB2FBE0ACBAF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8" creationId="{CA6E2887-94FD-4D35-98B4-FAC7F16808C1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49" creationId="{09D7BDEB-F6DD-4780-ADA1-6BE216FFD3F4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51" creationId="{5BB7D906-22B1-4356-91F0-1AEE09BD2045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52" creationId="{BDA5A693-FBE2-4DD8-B943-1D328E8B0D7A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53" creationId="{197D3C5E-2737-4F85-B7E8-4A2244A4D4A9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54" creationId="{9FC86073-AD08-4D2E-BE9B-78C415D50FA4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56" creationId="{17D0A8C1-1EA4-4EA5-8D68-2C243F098FD9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57" creationId="{D75DBA04-61AD-4849-90B2-A46CF646BB32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58" creationId="{1CCAD4AA-B7E5-42EF-98A3-2C8E3482E576}"/>
          </ac:inkMkLst>
        </pc:inkChg>
        <pc:inkChg chg="add mod">
          <ac:chgData name="Khosravi Ali" userId="c3ff2831-ac12-44c7-b757-81902e192ecb" providerId="ADAL" clId="{7E7E01E6-5EF3-4191-81BD-EEDAB5258F68}" dt="2021-02-17T08:21:59.979" v="654"/>
          <ac:inkMkLst>
            <pc:docMk/>
            <pc:sldMk cId="2087436954" sldId="276"/>
            <ac:inkMk id="59" creationId="{AF4513FD-6029-49E5-A0A9-BF8C11620D1E}"/>
          </ac:inkMkLst>
        </pc:inkChg>
        <pc:inkChg chg="add mod">
          <ac:chgData name="Khosravi Ali" userId="c3ff2831-ac12-44c7-b757-81902e192ecb" providerId="ADAL" clId="{7E7E01E6-5EF3-4191-81BD-EEDAB5258F68}" dt="2021-02-17T08:22:43.575" v="660"/>
          <ac:inkMkLst>
            <pc:docMk/>
            <pc:sldMk cId="2087436954" sldId="276"/>
            <ac:inkMk id="61" creationId="{4D9C6DCD-C64E-48A5-BDD3-9D2F8ED7F808}"/>
          </ac:inkMkLst>
        </pc:inkChg>
        <pc:inkChg chg="add mod">
          <ac:chgData name="Khosravi Ali" userId="c3ff2831-ac12-44c7-b757-81902e192ecb" providerId="ADAL" clId="{7E7E01E6-5EF3-4191-81BD-EEDAB5258F68}" dt="2021-02-17T08:22:43.575" v="660"/>
          <ac:inkMkLst>
            <pc:docMk/>
            <pc:sldMk cId="2087436954" sldId="276"/>
            <ac:inkMk id="62" creationId="{1A77FC18-EE26-4DBF-9DC6-2831F8D371C6}"/>
          </ac:inkMkLst>
        </pc:inkChg>
        <pc:inkChg chg="add mod">
          <ac:chgData name="Khosravi Ali" userId="c3ff2831-ac12-44c7-b757-81902e192ecb" providerId="ADAL" clId="{7E7E01E6-5EF3-4191-81BD-EEDAB5258F68}" dt="2021-02-17T08:22:43.575" v="660"/>
          <ac:inkMkLst>
            <pc:docMk/>
            <pc:sldMk cId="2087436954" sldId="276"/>
            <ac:inkMk id="63" creationId="{8E83F2A1-D05A-419F-8D24-006F7C9A3E6F}"/>
          </ac:inkMkLst>
        </pc:inkChg>
        <pc:inkChg chg="add mod">
          <ac:chgData name="Khosravi Ali" userId="c3ff2831-ac12-44c7-b757-81902e192ecb" providerId="ADAL" clId="{7E7E01E6-5EF3-4191-81BD-EEDAB5258F68}" dt="2021-02-17T08:22:43.575" v="660"/>
          <ac:inkMkLst>
            <pc:docMk/>
            <pc:sldMk cId="2087436954" sldId="276"/>
            <ac:inkMk id="65" creationId="{3997FBF6-5F74-4280-B517-D9643C974867}"/>
          </ac:inkMkLst>
        </pc:inkChg>
        <pc:inkChg chg="add">
          <ac:chgData name="Khosravi Ali" userId="c3ff2831-ac12-44c7-b757-81902e192ecb" providerId="ADAL" clId="{7E7E01E6-5EF3-4191-81BD-EEDAB5258F68}" dt="2021-02-17T08:22:53.067" v="661" actId="9405"/>
          <ac:inkMkLst>
            <pc:docMk/>
            <pc:sldMk cId="2087436954" sldId="276"/>
            <ac:inkMk id="67" creationId="{571BEE08-471B-4C34-B0B9-9D5B729A5AEE}"/>
          </ac:inkMkLst>
        </pc:inkChg>
        <pc:inkChg chg="add">
          <ac:chgData name="Khosravi Ali" userId="c3ff2831-ac12-44c7-b757-81902e192ecb" providerId="ADAL" clId="{7E7E01E6-5EF3-4191-81BD-EEDAB5258F68}" dt="2021-02-17T08:22:59.479" v="662" actId="9405"/>
          <ac:inkMkLst>
            <pc:docMk/>
            <pc:sldMk cId="2087436954" sldId="276"/>
            <ac:inkMk id="68" creationId="{09443F26-DAED-4576-BFA4-5370EB131A94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10:56:56.736" v="1366"/>
        <pc:sldMkLst>
          <pc:docMk/>
          <pc:sldMk cId="3143579681" sldId="277"/>
        </pc:sldMkLst>
        <pc:spChg chg="del">
          <ac:chgData name="Khosravi Ali" userId="c3ff2831-ac12-44c7-b757-81902e192ecb" providerId="ADAL" clId="{7E7E01E6-5EF3-4191-81BD-EEDAB5258F68}" dt="2021-02-16T17:28:05.135" v="294" actId="478"/>
          <ac:spMkLst>
            <pc:docMk/>
            <pc:sldMk cId="3143579681" sldId="277"/>
            <ac:spMk id="2" creationId="{3A862ED0-CD0D-48E1-984C-95DDAA9E63C8}"/>
          </ac:spMkLst>
        </pc:spChg>
        <pc:spChg chg="del">
          <ac:chgData name="Khosravi Ali" userId="c3ff2831-ac12-44c7-b757-81902e192ecb" providerId="ADAL" clId="{7E7E01E6-5EF3-4191-81BD-EEDAB5258F68}" dt="2021-02-16T17:28:06.945" v="295" actId="478"/>
          <ac:spMkLst>
            <pc:docMk/>
            <pc:sldMk cId="3143579681" sldId="277"/>
            <ac:spMk id="3" creationId="{5462FC2F-2205-492C-A655-A4737E454CC4}"/>
          </ac:spMkLst>
        </pc:spChg>
        <pc:grpChg chg="del mod">
          <ac:chgData name="Khosravi Ali" userId="c3ff2831-ac12-44c7-b757-81902e192ecb" providerId="ADAL" clId="{7E7E01E6-5EF3-4191-81BD-EEDAB5258F68}" dt="2021-02-17T08:27:58.890" v="691"/>
          <ac:grpSpMkLst>
            <pc:docMk/>
            <pc:sldMk cId="3143579681" sldId="277"/>
            <ac:grpSpMk id="11" creationId="{0EAA2EA9-2080-41E1-ABAE-807BE71E5DB8}"/>
          </ac:grpSpMkLst>
        </pc:grpChg>
        <pc:grpChg chg="del mod">
          <ac:chgData name="Khosravi Ali" userId="c3ff2831-ac12-44c7-b757-81902e192ecb" providerId="ADAL" clId="{7E7E01E6-5EF3-4191-81BD-EEDAB5258F68}" dt="2021-02-17T08:27:58.890" v="695"/>
          <ac:grpSpMkLst>
            <pc:docMk/>
            <pc:sldMk cId="3143579681" sldId="277"/>
            <ac:grpSpMk id="19" creationId="{AA3DF0F7-0DD7-4C87-BF15-951417AD542F}"/>
          </ac:grpSpMkLst>
        </pc:grpChg>
        <pc:grpChg chg="mod">
          <ac:chgData name="Khosravi Ali" userId="c3ff2831-ac12-44c7-b757-81902e192ecb" providerId="ADAL" clId="{7E7E01E6-5EF3-4191-81BD-EEDAB5258F68}" dt="2021-02-17T08:28:06.717" v="701"/>
          <ac:grpSpMkLst>
            <pc:docMk/>
            <pc:sldMk cId="3143579681" sldId="277"/>
            <ac:grpSpMk id="24" creationId="{4B0C1B35-E8AF-4E60-91FB-F12F9F978C8E}"/>
          </ac:grpSpMkLst>
        </pc:grpChg>
        <pc:grpChg chg="del mod">
          <ac:chgData name="Khosravi Ali" userId="c3ff2831-ac12-44c7-b757-81902e192ecb" providerId="ADAL" clId="{7E7E01E6-5EF3-4191-81BD-EEDAB5258F68}" dt="2021-02-17T08:28:16.024" v="711"/>
          <ac:grpSpMkLst>
            <pc:docMk/>
            <pc:sldMk cId="3143579681" sldId="277"/>
            <ac:grpSpMk id="27" creationId="{781821DB-5C7F-42A0-82AD-0BB236231EA0}"/>
          </ac:grpSpMkLst>
        </pc:grpChg>
        <pc:grpChg chg="del mod">
          <ac:chgData name="Khosravi Ali" userId="c3ff2831-ac12-44c7-b757-81902e192ecb" providerId="ADAL" clId="{7E7E01E6-5EF3-4191-81BD-EEDAB5258F68}" dt="2021-02-17T08:28:21.766" v="719"/>
          <ac:grpSpMkLst>
            <pc:docMk/>
            <pc:sldMk cId="3143579681" sldId="277"/>
            <ac:grpSpMk id="34" creationId="{FE2AC7E0-E8E9-430A-97BA-06A8D9D3380D}"/>
          </ac:grpSpMkLst>
        </pc:grpChg>
        <pc:grpChg chg="del mod">
          <ac:chgData name="Khosravi Ali" userId="c3ff2831-ac12-44c7-b757-81902e192ecb" providerId="ADAL" clId="{7E7E01E6-5EF3-4191-81BD-EEDAB5258F68}" dt="2021-02-17T08:28:24.219" v="722"/>
          <ac:grpSpMkLst>
            <pc:docMk/>
            <pc:sldMk cId="3143579681" sldId="277"/>
            <ac:grpSpMk id="42" creationId="{3B644AF4-9D4D-431C-8833-EF6EC33FA285}"/>
          </ac:grpSpMkLst>
        </pc:grpChg>
        <pc:grpChg chg="del mod">
          <ac:chgData name="Khosravi Ali" userId="c3ff2831-ac12-44c7-b757-81902e192ecb" providerId="ADAL" clId="{7E7E01E6-5EF3-4191-81BD-EEDAB5258F68}" dt="2021-02-17T08:29:06.451" v="735"/>
          <ac:grpSpMkLst>
            <pc:docMk/>
            <pc:sldMk cId="3143579681" sldId="277"/>
            <ac:grpSpMk id="45" creationId="{E40F39C3-D34C-44BE-B8F0-E77941F5D23A}"/>
          </ac:grpSpMkLst>
        </pc:grpChg>
        <pc:grpChg chg="del mod">
          <ac:chgData name="Khosravi Ali" userId="c3ff2831-ac12-44c7-b757-81902e192ecb" providerId="ADAL" clId="{7E7E01E6-5EF3-4191-81BD-EEDAB5258F68}" dt="2021-02-17T08:29:20.539" v="738"/>
          <ac:grpSpMkLst>
            <pc:docMk/>
            <pc:sldMk cId="3143579681" sldId="277"/>
            <ac:grpSpMk id="52" creationId="{FAD8798D-D076-4783-9F62-4E66962D4A22}"/>
          </ac:grpSpMkLst>
        </pc:grpChg>
        <pc:grpChg chg="mod">
          <ac:chgData name="Khosravi Ali" userId="c3ff2831-ac12-44c7-b757-81902e192ecb" providerId="ADAL" clId="{7E7E01E6-5EF3-4191-81BD-EEDAB5258F68}" dt="2021-02-17T08:29:20.539" v="738"/>
          <ac:grpSpMkLst>
            <pc:docMk/>
            <pc:sldMk cId="3143579681" sldId="277"/>
            <ac:grpSpMk id="55" creationId="{7800C4B6-F028-4E71-ABBB-2CA0B870DA98}"/>
          </ac:grpSpMkLst>
        </pc:grpChg>
        <pc:picChg chg="add mod">
          <ac:chgData name="Khosravi Ali" userId="c3ff2831-ac12-44c7-b757-81902e192ecb" providerId="ADAL" clId="{7E7E01E6-5EF3-4191-81BD-EEDAB5258F68}" dt="2021-02-16T17:29:12.191" v="307" actId="14100"/>
          <ac:picMkLst>
            <pc:docMk/>
            <pc:sldMk cId="3143579681" sldId="277"/>
            <ac:picMk id="4" creationId="{FFC1CE04-17FA-4DE4-AACC-66CB2EBDAF0C}"/>
          </ac:picMkLst>
        </pc:picChg>
        <pc:picChg chg="add mod">
          <ac:chgData name="Khosravi Ali" userId="c3ff2831-ac12-44c7-b757-81902e192ecb" providerId="ADAL" clId="{7E7E01E6-5EF3-4191-81BD-EEDAB5258F68}" dt="2021-02-18T08:00:50.495" v="1083" actId="14100"/>
          <ac:picMkLst>
            <pc:docMk/>
            <pc:sldMk cId="3143579681" sldId="277"/>
            <ac:picMk id="5" creationId="{62C7B237-BCC7-45FC-9946-CD76584596A8}"/>
          </ac:picMkLst>
        </pc:picChg>
        <pc:picChg chg="add mod">
          <ac:chgData name="Khosravi Ali" userId="c3ff2831-ac12-44c7-b757-81902e192ecb" providerId="ADAL" clId="{7E7E01E6-5EF3-4191-81BD-EEDAB5258F68}" dt="2021-02-17T08:26:24.191" v="674" actId="1076"/>
          <ac:picMkLst>
            <pc:docMk/>
            <pc:sldMk cId="3143579681" sldId="277"/>
            <ac:picMk id="6" creationId="{E766AE70-8E12-4386-911B-ADBFF337CD91}"/>
          </ac:picMkLst>
        </pc:picChg>
        <pc:picChg chg="add mod">
          <ac:chgData name="Khosravi Ali" userId="c3ff2831-ac12-44c7-b757-81902e192ecb" providerId="ADAL" clId="{7E7E01E6-5EF3-4191-81BD-EEDAB5258F68}" dt="2021-02-18T08:00:45.901" v="1082" actId="14100"/>
          <ac:picMkLst>
            <pc:docMk/>
            <pc:sldMk cId="3143579681" sldId="277"/>
            <ac:picMk id="8" creationId="{6F3F044C-55A8-44A7-9F93-8FEBBEA77F07}"/>
          </ac:picMkLst>
        </pc:picChg>
        <pc:inkChg chg="add del">
          <ac:chgData name="Khosravi Ali" userId="c3ff2831-ac12-44c7-b757-81902e192ecb" providerId="ADAL" clId="{7E7E01E6-5EF3-4191-81BD-EEDAB5258F68}" dt="2021-02-18T08:00:28.486" v="1077" actId="9405"/>
          <ac:inkMkLst>
            <pc:docMk/>
            <pc:sldMk cId="3143579681" sldId="277"/>
            <ac:inkMk id="2" creationId="{0877BB27-86B8-43AE-988B-010CEAB6B5E9}"/>
          </ac:inkMkLst>
        </pc:inkChg>
        <pc:inkChg chg="add del">
          <ac:chgData name="Khosravi Ali" userId="c3ff2831-ac12-44c7-b757-81902e192ecb" providerId="ADAL" clId="{7E7E01E6-5EF3-4191-81BD-EEDAB5258F68}" dt="2021-02-18T08:00:28.133" v="1076" actId="9405"/>
          <ac:inkMkLst>
            <pc:docMk/>
            <pc:sldMk cId="3143579681" sldId="277"/>
            <ac:inkMk id="3" creationId="{12A75ACC-FA60-4C61-9C10-ACD147270B4B}"/>
          </ac:inkMkLst>
        </pc:inkChg>
        <pc:inkChg chg="add del">
          <ac:chgData name="Khosravi Ali" userId="c3ff2831-ac12-44c7-b757-81902e192ecb" providerId="ADAL" clId="{7E7E01E6-5EF3-4191-81BD-EEDAB5258F68}" dt="2021-02-17T08:27:01.708" v="676"/>
          <ac:inkMkLst>
            <pc:docMk/>
            <pc:sldMk cId="3143579681" sldId="277"/>
            <ac:inkMk id="8" creationId="{D409FE27-C54D-4852-B2F4-7360CC3B02C3}"/>
          </ac:inkMkLst>
        </pc:inkChg>
        <pc:inkChg chg="add">
          <ac:chgData name="Khosravi Ali" userId="c3ff2831-ac12-44c7-b757-81902e192ecb" providerId="ADAL" clId="{7E7E01E6-5EF3-4191-81BD-EEDAB5258F68}" dt="2021-02-18T10:56:56.736" v="1366"/>
          <ac:inkMkLst>
            <pc:docMk/>
            <pc:sldMk cId="3143579681" sldId="277"/>
            <ac:inkMk id="9" creationId="{5EB1AC89-409D-4992-ADF5-22A2BCEE1D6F}"/>
          </ac:inkMkLst>
        </pc:inkChg>
        <pc:inkChg chg="add del mod">
          <ac:chgData name="Khosravi Ali" userId="c3ff2831-ac12-44c7-b757-81902e192ecb" providerId="ADAL" clId="{7E7E01E6-5EF3-4191-81BD-EEDAB5258F68}" dt="2021-02-17T08:27:58.890" v="692"/>
          <ac:inkMkLst>
            <pc:docMk/>
            <pc:sldMk cId="3143579681" sldId="277"/>
            <ac:inkMk id="9" creationId="{BDEC8DEF-5D72-4284-B1B7-CDEDA4FC1F77}"/>
          </ac:inkMkLst>
        </pc:inkChg>
        <pc:inkChg chg="add del mod">
          <ac:chgData name="Khosravi Ali" userId="c3ff2831-ac12-44c7-b757-81902e192ecb" providerId="ADAL" clId="{7E7E01E6-5EF3-4191-81BD-EEDAB5258F68}" dt="2021-02-17T08:27:58.890" v="691"/>
          <ac:inkMkLst>
            <pc:docMk/>
            <pc:sldMk cId="3143579681" sldId="277"/>
            <ac:inkMk id="10" creationId="{762E9B22-97A8-4D9A-916E-E5FFA3D89C38}"/>
          </ac:inkMkLst>
        </pc:inkChg>
        <pc:inkChg chg="add del mod">
          <ac:chgData name="Khosravi Ali" userId="c3ff2831-ac12-44c7-b757-81902e192ecb" providerId="ADAL" clId="{7E7E01E6-5EF3-4191-81BD-EEDAB5258F68}" dt="2021-02-17T08:27:58.891" v="696"/>
          <ac:inkMkLst>
            <pc:docMk/>
            <pc:sldMk cId="3143579681" sldId="277"/>
            <ac:inkMk id="12" creationId="{1BF4DA82-FFFC-48F5-84AF-1487DD33B5F1}"/>
          </ac:inkMkLst>
        </pc:inkChg>
        <pc:inkChg chg="add del mod">
          <ac:chgData name="Khosravi Ali" userId="c3ff2831-ac12-44c7-b757-81902e192ecb" providerId="ADAL" clId="{7E7E01E6-5EF3-4191-81BD-EEDAB5258F68}" dt="2021-02-17T08:27:58.887" v="688"/>
          <ac:inkMkLst>
            <pc:docMk/>
            <pc:sldMk cId="3143579681" sldId="277"/>
            <ac:inkMk id="13" creationId="{1F2A5CE5-2016-4513-8E8F-ED019E0C87B4}"/>
          </ac:inkMkLst>
        </pc:inkChg>
        <pc:inkChg chg="add del mod">
          <ac:chgData name="Khosravi Ali" userId="c3ff2831-ac12-44c7-b757-81902e192ecb" providerId="ADAL" clId="{7E7E01E6-5EF3-4191-81BD-EEDAB5258F68}" dt="2021-02-17T08:27:58.890" v="694"/>
          <ac:inkMkLst>
            <pc:docMk/>
            <pc:sldMk cId="3143579681" sldId="277"/>
            <ac:inkMk id="14" creationId="{EC84BAA2-6106-4547-B4F3-2CC16B7C0667}"/>
          </ac:inkMkLst>
        </pc:inkChg>
        <pc:inkChg chg="add del mod">
          <ac:chgData name="Khosravi Ali" userId="c3ff2831-ac12-44c7-b757-81902e192ecb" providerId="ADAL" clId="{7E7E01E6-5EF3-4191-81BD-EEDAB5258F68}" dt="2021-02-17T08:27:58.890" v="695"/>
          <ac:inkMkLst>
            <pc:docMk/>
            <pc:sldMk cId="3143579681" sldId="277"/>
            <ac:inkMk id="15" creationId="{309095D8-7BA0-4FFF-A9BB-17E185AD6942}"/>
          </ac:inkMkLst>
        </pc:inkChg>
        <pc:inkChg chg="add del mod">
          <ac:chgData name="Khosravi Ali" userId="c3ff2831-ac12-44c7-b757-81902e192ecb" providerId="ADAL" clId="{7E7E01E6-5EF3-4191-81BD-EEDAB5258F68}" dt="2021-02-17T08:27:58.889" v="689"/>
          <ac:inkMkLst>
            <pc:docMk/>
            <pc:sldMk cId="3143579681" sldId="277"/>
            <ac:inkMk id="16" creationId="{C05E683E-7E2B-48D5-B36F-6C85FB921F58}"/>
          </ac:inkMkLst>
        </pc:inkChg>
        <pc:inkChg chg="add del mod">
          <ac:chgData name="Khosravi Ali" userId="c3ff2831-ac12-44c7-b757-81902e192ecb" providerId="ADAL" clId="{7E7E01E6-5EF3-4191-81BD-EEDAB5258F68}" dt="2021-02-17T08:27:58.889" v="690"/>
          <ac:inkMkLst>
            <pc:docMk/>
            <pc:sldMk cId="3143579681" sldId="277"/>
            <ac:inkMk id="17" creationId="{9F045806-1019-42BC-A184-48549C7C6211}"/>
          </ac:inkMkLst>
        </pc:inkChg>
        <pc:inkChg chg="add del mod">
          <ac:chgData name="Khosravi Ali" userId="c3ff2831-ac12-44c7-b757-81902e192ecb" providerId="ADAL" clId="{7E7E01E6-5EF3-4191-81BD-EEDAB5258F68}" dt="2021-02-17T08:27:58.890" v="693"/>
          <ac:inkMkLst>
            <pc:docMk/>
            <pc:sldMk cId="3143579681" sldId="277"/>
            <ac:inkMk id="18" creationId="{57129EFF-3D0B-4146-B268-A8F778534E74}"/>
          </ac:inkMkLst>
        </pc:inkChg>
        <pc:inkChg chg="add mod">
          <ac:chgData name="Khosravi Ali" userId="c3ff2831-ac12-44c7-b757-81902e192ecb" providerId="ADAL" clId="{7E7E01E6-5EF3-4191-81BD-EEDAB5258F68}" dt="2021-02-17T08:28:06.717" v="701"/>
          <ac:inkMkLst>
            <pc:docMk/>
            <pc:sldMk cId="3143579681" sldId="277"/>
            <ac:inkMk id="20" creationId="{36E790DB-5B06-49D9-A11B-BA837C3C3A06}"/>
          </ac:inkMkLst>
        </pc:inkChg>
        <pc:inkChg chg="add mod">
          <ac:chgData name="Khosravi Ali" userId="c3ff2831-ac12-44c7-b757-81902e192ecb" providerId="ADAL" clId="{7E7E01E6-5EF3-4191-81BD-EEDAB5258F68}" dt="2021-02-17T08:28:06.717" v="701"/>
          <ac:inkMkLst>
            <pc:docMk/>
            <pc:sldMk cId="3143579681" sldId="277"/>
            <ac:inkMk id="21" creationId="{9D6A58F9-704B-4200-B81E-ABED22EE6037}"/>
          </ac:inkMkLst>
        </pc:inkChg>
        <pc:inkChg chg="add mod">
          <ac:chgData name="Khosravi Ali" userId="c3ff2831-ac12-44c7-b757-81902e192ecb" providerId="ADAL" clId="{7E7E01E6-5EF3-4191-81BD-EEDAB5258F68}" dt="2021-02-17T08:28:06.717" v="701"/>
          <ac:inkMkLst>
            <pc:docMk/>
            <pc:sldMk cId="3143579681" sldId="277"/>
            <ac:inkMk id="22" creationId="{5863983D-4D71-4D41-8AD6-F38D3E3F59D3}"/>
          </ac:inkMkLst>
        </pc:inkChg>
        <pc:inkChg chg="add mod">
          <ac:chgData name="Khosravi Ali" userId="c3ff2831-ac12-44c7-b757-81902e192ecb" providerId="ADAL" clId="{7E7E01E6-5EF3-4191-81BD-EEDAB5258F68}" dt="2021-02-17T08:28:06.717" v="701"/>
          <ac:inkMkLst>
            <pc:docMk/>
            <pc:sldMk cId="3143579681" sldId="277"/>
            <ac:inkMk id="23" creationId="{2366EA7E-1235-493F-9806-82A336020A97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25" creationId="{D2B22B75-77C1-45B6-AF6F-CCE1644AF59C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26" creationId="{581C7341-14C1-4F78-9737-7076EE75407B}"/>
          </ac:inkMkLst>
        </pc:inkChg>
        <pc:inkChg chg="add del mod">
          <ac:chgData name="Khosravi Ali" userId="c3ff2831-ac12-44c7-b757-81902e192ecb" providerId="ADAL" clId="{7E7E01E6-5EF3-4191-81BD-EEDAB5258F68}" dt="2021-02-17T08:28:50.509" v="728"/>
          <ac:inkMkLst>
            <pc:docMk/>
            <pc:sldMk cId="3143579681" sldId="277"/>
            <ac:inkMk id="28" creationId="{26119719-5315-4273-86A9-A0D217D87095}"/>
          </ac:inkMkLst>
        </pc:inkChg>
        <pc:inkChg chg="add del mod">
          <ac:chgData name="Khosravi Ali" userId="c3ff2831-ac12-44c7-b757-81902e192ecb" providerId="ADAL" clId="{7E7E01E6-5EF3-4191-81BD-EEDAB5258F68}" dt="2021-02-17T08:28:50.508" v="725"/>
          <ac:inkMkLst>
            <pc:docMk/>
            <pc:sldMk cId="3143579681" sldId="277"/>
            <ac:inkMk id="29" creationId="{4E7B3C40-11C0-4948-92DA-2A6F4300A33C}"/>
          </ac:inkMkLst>
        </pc:inkChg>
        <pc:inkChg chg="add del mod">
          <ac:chgData name="Khosravi Ali" userId="c3ff2831-ac12-44c7-b757-81902e192ecb" providerId="ADAL" clId="{7E7E01E6-5EF3-4191-81BD-EEDAB5258F68}" dt="2021-02-17T08:28:50.508" v="726"/>
          <ac:inkMkLst>
            <pc:docMk/>
            <pc:sldMk cId="3143579681" sldId="277"/>
            <ac:inkMk id="30" creationId="{E0281043-F1EF-49B7-A683-86330D367281}"/>
          </ac:inkMkLst>
        </pc:inkChg>
        <pc:inkChg chg="add del mod">
          <ac:chgData name="Khosravi Ali" userId="c3ff2831-ac12-44c7-b757-81902e192ecb" providerId="ADAL" clId="{7E7E01E6-5EF3-4191-81BD-EEDAB5258F68}" dt="2021-02-17T08:28:50.508" v="727"/>
          <ac:inkMkLst>
            <pc:docMk/>
            <pc:sldMk cId="3143579681" sldId="277"/>
            <ac:inkMk id="31" creationId="{E02F0A05-7A4A-4EE8-98CF-5E7FA77E8C90}"/>
          </ac:inkMkLst>
        </pc:inkChg>
        <pc:inkChg chg="add del mod">
          <ac:chgData name="Khosravi Ali" userId="c3ff2831-ac12-44c7-b757-81902e192ecb" providerId="ADAL" clId="{7E7E01E6-5EF3-4191-81BD-EEDAB5258F68}" dt="2021-02-17T08:28:48.211" v="724"/>
          <ac:inkMkLst>
            <pc:docMk/>
            <pc:sldMk cId="3143579681" sldId="277"/>
            <ac:inkMk id="32" creationId="{86B575C0-A588-4BB4-B598-91ACD93C2D0B}"/>
          </ac:inkMkLst>
        </pc:inkChg>
        <pc:inkChg chg="add del mod">
          <ac:chgData name="Khosravi Ali" userId="c3ff2831-ac12-44c7-b757-81902e192ecb" providerId="ADAL" clId="{7E7E01E6-5EF3-4191-81BD-EEDAB5258F68}" dt="2021-02-17T08:28:47.787" v="723"/>
          <ac:inkMkLst>
            <pc:docMk/>
            <pc:sldMk cId="3143579681" sldId="277"/>
            <ac:inkMk id="33" creationId="{ACB247F7-F851-4A55-B9BD-7ECB2A720C5C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35" creationId="{C45A21CB-9A22-4F96-9090-79C17AF829DE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36" creationId="{1C03244A-2050-4D09-B1BB-C6EECCD0B4CA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37" creationId="{2FEE1429-1884-491C-BE29-E010ABA48D29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38" creationId="{2976428E-35FA-4AB2-9085-9EA1B0736977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39" creationId="{B008BC21-9A15-4277-B8F5-A98A3FE1D23E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40" creationId="{CFBF6F8A-2F82-455D-A40F-848DCCAF6625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41" creationId="{873A9B45-05FC-4432-BB2D-39D7FDEBD547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43" creationId="{8744A971-5A7A-4157-B903-C811D7BA8D74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44" creationId="{7B90E7BC-8D6C-4D6B-8DAF-8813D84118DF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46" creationId="{9116469D-2810-4CBB-B084-DEA6915A78B5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47" creationId="{99416E12-ADB1-48B0-8B63-6352C9244D87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48" creationId="{22E8DFB8-A6ED-4397-B5D4-03304BB7C6BE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49" creationId="{EAC0FE19-72EF-4117-941B-F0D1EAD1B306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50" creationId="{D56718FE-A8D7-4A70-BAD6-66B67A3C8BC6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51" creationId="{2708C2EE-4BEA-45A6-9D29-C9EC83CFFA92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53" creationId="{5543C930-405F-4A2E-9F7B-830DB42DD4C2}"/>
          </ac:inkMkLst>
        </pc:inkChg>
        <pc:inkChg chg="add mod">
          <ac:chgData name="Khosravi Ali" userId="c3ff2831-ac12-44c7-b757-81902e192ecb" providerId="ADAL" clId="{7E7E01E6-5EF3-4191-81BD-EEDAB5258F68}" dt="2021-02-17T08:29:20.539" v="738"/>
          <ac:inkMkLst>
            <pc:docMk/>
            <pc:sldMk cId="3143579681" sldId="277"/>
            <ac:inkMk id="54" creationId="{246D126C-2867-4589-8C62-F2AD9E885C19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08:03:19.531" v="1086" actId="404"/>
        <pc:sldMkLst>
          <pc:docMk/>
          <pc:sldMk cId="1015685047" sldId="278"/>
        </pc:sldMkLst>
        <pc:spChg chg="mod">
          <ac:chgData name="Khosravi Ali" userId="c3ff2831-ac12-44c7-b757-81902e192ecb" providerId="ADAL" clId="{7E7E01E6-5EF3-4191-81BD-EEDAB5258F68}" dt="2021-02-18T08:03:19.531" v="1086" actId="404"/>
          <ac:spMkLst>
            <pc:docMk/>
            <pc:sldMk cId="1015685047" sldId="278"/>
            <ac:spMk id="2" creationId="{5128A8F5-4F59-4992-B3C2-371A49FACFEA}"/>
          </ac:spMkLst>
        </pc:spChg>
        <pc:spChg chg="del">
          <ac:chgData name="Khosravi Ali" userId="c3ff2831-ac12-44c7-b757-81902e192ecb" providerId="ADAL" clId="{7E7E01E6-5EF3-4191-81BD-EEDAB5258F68}" dt="2021-02-16T17:30:59.996" v="325"/>
          <ac:spMkLst>
            <pc:docMk/>
            <pc:sldMk cId="1015685047" sldId="278"/>
            <ac:spMk id="3" creationId="{86E946EB-04C0-4300-8E2C-2DCE67533654}"/>
          </ac:spMkLst>
        </pc:spChg>
        <pc:picChg chg="add mod">
          <ac:chgData name="Khosravi Ali" userId="c3ff2831-ac12-44c7-b757-81902e192ecb" providerId="ADAL" clId="{7E7E01E6-5EF3-4191-81BD-EEDAB5258F68}" dt="2021-02-16T17:31:31.295" v="332" actId="1076"/>
          <ac:picMkLst>
            <pc:docMk/>
            <pc:sldMk cId="1015685047" sldId="278"/>
            <ac:picMk id="4" creationId="{A9F33CDD-E1BF-43D4-AB3B-9AC6DD76E1E8}"/>
          </ac:picMkLst>
        </pc:picChg>
        <pc:picChg chg="add mod">
          <ac:chgData name="Khosravi Ali" userId="c3ff2831-ac12-44c7-b757-81902e192ecb" providerId="ADAL" clId="{7E7E01E6-5EF3-4191-81BD-EEDAB5258F68}" dt="2021-02-16T17:31:38.575" v="335" actId="1076"/>
          <ac:picMkLst>
            <pc:docMk/>
            <pc:sldMk cId="1015685047" sldId="278"/>
            <ac:picMk id="5" creationId="{ACD6807D-8735-42C2-9745-778ED287C387}"/>
          </ac:picMkLst>
        </pc:picChg>
        <pc:inkChg chg="add">
          <ac:chgData name="Khosravi Ali" userId="c3ff2831-ac12-44c7-b757-81902e192ecb" providerId="ADAL" clId="{7E7E01E6-5EF3-4191-81BD-EEDAB5258F68}" dt="2021-02-17T08:31:03.514" v="739" actId="9405"/>
          <ac:inkMkLst>
            <pc:docMk/>
            <pc:sldMk cId="1015685047" sldId="278"/>
            <ac:inkMk id="7" creationId="{BA711223-56B3-45A6-B468-2EAEA04FE1EE}"/>
          </ac:inkMkLst>
        </pc:inkChg>
        <pc:inkChg chg="add">
          <ac:chgData name="Khosravi Ali" userId="c3ff2831-ac12-44c7-b757-81902e192ecb" providerId="ADAL" clId="{7E7E01E6-5EF3-4191-81BD-EEDAB5258F68}" dt="2021-02-17T08:31:05.409" v="740" actId="9405"/>
          <ac:inkMkLst>
            <pc:docMk/>
            <pc:sldMk cId="1015685047" sldId="278"/>
            <ac:inkMk id="8" creationId="{3AD14D5F-A3B2-484F-9661-D5DE944ACA8E}"/>
          </ac:inkMkLst>
        </pc:inkChg>
        <pc:inkChg chg="add">
          <ac:chgData name="Khosravi Ali" userId="c3ff2831-ac12-44c7-b757-81902e192ecb" providerId="ADAL" clId="{7E7E01E6-5EF3-4191-81BD-EEDAB5258F68}" dt="2021-02-17T08:31:08.535" v="741" actId="9405"/>
          <ac:inkMkLst>
            <pc:docMk/>
            <pc:sldMk cId="1015685047" sldId="278"/>
            <ac:inkMk id="9" creationId="{2D11029A-25D8-48F9-9B20-EEC1322C47EB}"/>
          </ac:inkMkLst>
        </pc:inkChg>
        <pc:inkChg chg="add">
          <ac:chgData name="Khosravi Ali" userId="c3ff2831-ac12-44c7-b757-81902e192ecb" providerId="ADAL" clId="{7E7E01E6-5EF3-4191-81BD-EEDAB5258F68}" dt="2021-02-17T08:31:10.112" v="742" actId="9405"/>
          <ac:inkMkLst>
            <pc:docMk/>
            <pc:sldMk cId="1015685047" sldId="278"/>
            <ac:inkMk id="10" creationId="{41C255A6-2B45-46C0-9CBB-9716AB640290}"/>
          </ac:inkMkLst>
        </pc:inkChg>
        <pc:inkChg chg="add">
          <ac:chgData name="Khosravi Ali" userId="c3ff2831-ac12-44c7-b757-81902e192ecb" providerId="ADAL" clId="{7E7E01E6-5EF3-4191-81BD-EEDAB5258F68}" dt="2021-02-17T08:31:11.803" v="743" actId="9405"/>
          <ac:inkMkLst>
            <pc:docMk/>
            <pc:sldMk cId="1015685047" sldId="278"/>
            <ac:inkMk id="11" creationId="{3583861C-167C-414D-9FDE-6187DF13C5E1}"/>
          </ac:inkMkLst>
        </pc:inkChg>
        <pc:inkChg chg="add">
          <ac:chgData name="Khosravi Ali" userId="c3ff2831-ac12-44c7-b757-81902e192ecb" providerId="ADAL" clId="{7E7E01E6-5EF3-4191-81BD-EEDAB5258F68}" dt="2021-02-17T08:31:23.662" v="744" actId="9405"/>
          <ac:inkMkLst>
            <pc:docMk/>
            <pc:sldMk cId="1015685047" sldId="278"/>
            <ac:inkMk id="12" creationId="{51A286AD-B723-4924-9EBE-4E02D38DEA5B}"/>
          </ac:inkMkLst>
        </pc:inkChg>
        <pc:inkChg chg="add">
          <ac:chgData name="Khosravi Ali" userId="c3ff2831-ac12-44c7-b757-81902e192ecb" providerId="ADAL" clId="{7E7E01E6-5EF3-4191-81BD-EEDAB5258F68}" dt="2021-02-17T08:31:26.179" v="745" actId="9405"/>
          <ac:inkMkLst>
            <pc:docMk/>
            <pc:sldMk cId="1015685047" sldId="278"/>
            <ac:inkMk id="13" creationId="{51F7ABF2-51F0-4E98-8046-96399C67E847}"/>
          </ac:inkMkLst>
        </pc:inkChg>
        <pc:inkChg chg="add">
          <ac:chgData name="Khosravi Ali" userId="c3ff2831-ac12-44c7-b757-81902e192ecb" providerId="ADAL" clId="{7E7E01E6-5EF3-4191-81BD-EEDAB5258F68}" dt="2021-02-17T08:31:36.727" v="746" actId="9405"/>
          <ac:inkMkLst>
            <pc:docMk/>
            <pc:sldMk cId="1015685047" sldId="278"/>
            <ac:inkMk id="14" creationId="{D25F0451-CD6D-4171-AB41-676F138A9E78}"/>
          </ac:inkMkLst>
        </pc:inkChg>
        <pc:inkChg chg="add">
          <ac:chgData name="Khosravi Ali" userId="c3ff2831-ac12-44c7-b757-81902e192ecb" providerId="ADAL" clId="{7E7E01E6-5EF3-4191-81BD-EEDAB5258F68}" dt="2021-02-17T08:32:01.974" v="747" actId="9405"/>
          <ac:inkMkLst>
            <pc:docMk/>
            <pc:sldMk cId="1015685047" sldId="278"/>
            <ac:inkMk id="15" creationId="{946BA919-729D-4CBF-94ED-3F7D18FADDB1}"/>
          </ac:inkMkLst>
        </pc:inkChg>
        <pc:inkChg chg="add">
          <ac:chgData name="Khosravi Ali" userId="c3ff2831-ac12-44c7-b757-81902e192ecb" providerId="ADAL" clId="{7E7E01E6-5EF3-4191-81BD-EEDAB5258F68}" dt="2021-02-17T08:37:38.932" v="748" actId="9405"/>
          <ac:inkMkLst>
            <pc:docMk/>
            <pc:sldMk cId="1015685047" sldId="278"/>
            <ac:inkMk id="16" creationId="{456AA110-0124-4A4F-BFEC-3A4EEA9DEC11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10:56:56.736" v="1366"/>
        <pc:sldMkLst>
          <pc:docMk/>
          <pc:sldMk cId="3649903013" sldId="279"/>
        </pc:sldMkLst>
        <pc:spChg chg="del">
          <ac:chgData name="Khosravi Ali" userId="c3ff2831-ac12-44c7-b757-81902e192ecb" providerId="ADAL" clId="{7E7E01E6-5EF3-4191-81BD-EEDAB5258F68}" dt="2021-02-16T17:32:24.255" v="341" actId="478"/>
          <ac:spMkLst>
            <pc:docMk/>
            <pc:sldMk cId="3649903013" sldId="279"/>
            <ac:spMk id="2" creationId="{DC65EA37-F56C-45EE-86B1-42BFA36052CE}"/>
          </ac:spMkLst>
        </pc:spChg>
        <pc:spChg chg="del">
          <ac:chgData name="Khosravi Ali" userId="c3ff2831-ac12-44c7-b757-81902e192ecb" providerId="ADAL" clId="{7E7E01E6-5EF3-4191-81BD-EEDAB5258F68}" dt="2021-02-16T17:32:22.845" v="340" actId="478"/>
          <ac:spMkLst>
            <pc:docMk/>
            <pc:sldMk cId="3649903013" sldId="279"/>
            <ac:spMk id="3" creationId="{701F54A6-3BCE-4F9C-A22F-616E94884AEE}"/>
          </ac:spMkLst>
        </pc:spChg>
        <pc:picChg chg="add mod">
          <ac:chgData name="Khosravi Ali" userId="c3ff2831-ac12-44c7-b757-81902e192ecb" providerId="ADAL" clId="{7E7E01E6-5EF3-4191-81BD-EEDAB5258F68}" dt="2021-02-16T17:32:20.455" v="339" actId="1076"/>
          <ac:picMkLst>
            <pc:docMk/>
            <pc:sldMk cId="3649903013" sldId="279"/>
            <ac:picMk id="4" creationId="{038F1CE8-78F1-4828-8F6E-7905A88FB979}"/>
          </ac:picMkLst>
        </pc:picChg>
        <pc:picChg chg="add mod">
          <ac:chgData name="Khosravi Ali" userId="c3ff2831-ac12-44c7-b757-81902e192ecb" providerId="ADAL" clId="{7E7E01E6-5EF3-4191-81BD-EEDAB5258F68}" dt="2021-02-16T17:32:42.865" v="346" actId="1076"/>
          <ac:picMkLst>
            <pc:docMk/>
            <pc:sldMk cId="3649903013" sldId="279"/>
            <ac:picMk id="5" creationId="{C0EBD0D7-7FDF-465C-99A0-E7015517AB19}"/>
          </ac:picMkLst>
        </pc:picChg>
        <pc:inkChg chg="add">
          <ac:chgData name="Khosravi Ali" userId="c3ff2831-ac12-44c7-b757-81902e192ecb" providerId="ADAL" clId="{7E7E01E6-5EF3-4191-81BD-EEDAB5258F68}" dt="2021-02-18T08:23:09.925" v="1087" actId="9405"/>
          <ac:inkMkLst>
            <pc:docMk/>
            <pc:sldMk cId="3649903013" sldId="279"/>
            <ac:inkMk id="2" creationId="{FE8F6AD0-0209-41A7-A265-1B7AEFE4B949}"/>
          </ac:inkMkLst>
        </pc:inkChg>
        <pc:inkChg chg="add">
          <ac:chgData name="Khosravi Ali" userId="c3ff2831-ac12-44c7-b757-81902e192ecb" providerId="ADAL" clId="{7E7E01E6-5EF3-4191-81BD-EEDAB5258F68}" dt="2021-02-18T08:23:14.795" v="1088" actId="9405"/>
          <ac:inkMkLst>
            <pc:docMk/>
            <pc:sldMk cId="3649903013" sldId="279"/>
            <ac:inkMk id="3" creationId="{22817744-C7C9-4089-B988-D502AD9F2237}"/>
          </ac:inkMkLst>
        </pc:inkChg>
        <pc:inkChg chg="add">
          <ac:chgData name="Khosravi Ali" userId="c3ff2831-ac12-44c7-b757-81902e192ecb" providerId="ADAL" clId="{7E7E01E6-5EF3-4191-81BD-EEDAB5258F68}" dt="2021-02-18T10:56:56.736" v="1366"/>
          <ac:inkMkLst>
            <pc:docMk/>
            <pc:sldMk cId="3649903013" sldId="279"/>
            <ac:inkMk id="7" creationId="{094F492D-5827-40E1-98AE-FC2D1A7DF12E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08:49:35.650" v="1324" actId="9405"/>
        <pc:sldMkLst>
          <pc:docMk/>
          <pc:sldMk cId="101863308" sldId="280"/>
        </pc:sldMkLst>
        <pc:spChg chg="mod">
          <ac:chgData name="Khosravi Ali" userId="c3ff2831-ac12-44c7-b757-81902e192ecb" providerId="ADAL" clId="{7E7E01E6-5EF3-4191-81BD-EEDAB5258F68}" dt="2021-02-16T17:36:13.865" v="382" actId="2711"/>
          <ac:spMkLst>
            <pc:docMk/>
            <pc:sldMk cId="101863308" sldId="280"/>
            <ac:spMk id="2" creationId="{877DB7C1-0C3B-41E0-B526-8AB678B44639}"/>
          </ac:spMkLst>
        </pc:spChg>
        <pc:spChg chg="del mod">
          <ac:chgData name="Khosravi Ali" userId="c3ff2831-ac12-44c7-b757-81902e192ecb" providerId="ADAL" clId="{7E7E01E6-5EF3-4191-81BD-EEDAB5258F68}" dt="2021-02-16T17:34:56.875" v="357"/>
          <ac:spMkLst>
            <pc:docMk/>
            <pc:sldMk cId="101863308" sldId="280"/>
            <ac:spMk id="3" creationId="{067C625D-BB44-460E-AB88-948F8973D71E}"/>
          </ac:spMkLst>
        </pc:spChg>
        <pc:picChg chg="add mod">
          <ac:chgData name="Khosravi Ali" userId="c3ff2831-ac12-44c7-b757-81902e192ecb" providerId="ADAL" clId="{7E7E01E6-5EF3-4191-81BD-EEDAB5258F68}" dt="2021-02-16T17:35:57.365" v="371" actId="1076"/>
          <ac:picMkLst>
            <pc:docMk/>
            <pc:sldMk cId="101863308" sldId="280"/>
            <ac:picMk id="4" creationId="{529EFE2C-0771-4962-BBDC-33F6E27294C4}"/>
          </ac:picMkLst>
        </pc:picChg>
        <pc:picChg chg="add mod">
          <ac:chgData name="Khosravi Ali" userId="c3ff2831-ac12-44c7-b757-81902e192ecb" providerId="ADAL" clId="{7E7E01E6-5EF3-4191-81BD-EEDAB5258F68}" dt="2021-02-16T17:36:02.215" v="374" actId="1076"/>
          <ac:picMkLst>
            <pc:docMk/>
            <pc:sldMk cId="101863308" sldId="280"/>
            <ac:picMk id="5" creationId="{07330910-C078-4D5A-8F2D-5EF7B6D7646A}"/>
          </ac:picMkLst>
        </pc:picChg>
        <pc:picChg chg="add mod">
          <ac:chgData name="Khosravi Ali" userId="c3ff2831-ac12-44c7-b757-81902e192ecb" providerId="ADAL" clId="{7E7E01E6-5EF3-4191-81BD-EEDAB5258F68}" dt="2021-02-16T17:36:20.565" v="383" actId="1076"/>
          <ac:picMkLst>
            <pc:docMk/>
            <pc:sldMk cId="101863308" sldId="280"/>
            <ac:picMk id="6" creationId="{7BC8AC0E-585E-4319-ABD6-BC82028F9C1B}"/>
          </ac:picMkLst>
        </pc:picChg>
        <pc:inkChg chg="add">
          <ac:chgData name="Khosravi Ali" userId="c3ff2831-ac12-44c7-b757-81902e192ecb" providerId="ADAL" clId="{7E7E01E6-5EF3-4191-81BD-EEDAB5258F68}" dt="2021-02-18T08:49:32.520" v="1323" actId="9405"/>
          <ac:inkMkLst>
            <pc:docMk/>
            <pc:sldMk cId="101863308" sldId="280"/>
            <ac:inkMk id="3" creationId="{AC593CE5-FE11-4A4A-8CC3-026DD0B8703E}"/>
          </ac:inkMkLst>
        </pc:inkChg>
        <pc:inkChg chg="add">
          <ac:chgData name="Khosravi Ali" userId="c3ff2831-ac12-44c7-b757-81902e192ecb" providerId="ADAL" clId="{7E7E01E6-5EF3-4191-81BD-EEDAB5258F68}" dt="2021-02-18T08:49:35.650" v="1324" actId="9405"/>
          <ac:inkMkLst>
            <pc:docMk/>
            <pc:sldMk cId="101863308" sldId="280"/>
            <ac:inkMk id="8" creationId="{6BE047CF-CC0D-403A-80BD-750BF3F45C79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08:53:51.280" v="1358" actId="9405"/>
        <pc:sldMkLst>
          <pc:docMk/>
          <pc:sldMk cId="1132987737" sldId="281"/>
        </pc:sldMkLst>
        <pc:spChg chg="del">
          <ac:chgData name="Khosravi Ali" userId="c3ff2831-ac12-44c7-b757-81902e192ecb" providerId="ADAL" clId="{7E7E01E6-5EF3-4191-81BD-EEDAB5258F68}" dt="2021-02-16T17:36:42.505" v="388" actId="478"/>
          <ac:spMkLst>
            <pc:docMk/>
            <pc:sldMk cId="1132987737" sldId="281"/>
            <ac:spMk id="2" creationId="{692D2F6A-4620-4E3B-84B2-A893F933D34B}"/>
          </ac:spMkLst>
        </pc:spChg>
        <pc:spChg chg="del">
          <ac:chgData name="Khosravi Ali" userId="c3ff2831-ac12-44c7-b757-81902e192ecb" providerId="ADAL" clId="{7E7E01E6-5EF3-4191-81BD-EEDAB5258F68}" dt="2021-02-16T17:36:41.055" v="387" actId="478"/>
          <ac:spMkLst>
            <pc:docMk/>
            <pc:sldMk cId="1132987737" sldId="281"/>
            <ac:spMk id="3" creationId="{622ED31F-2DDE-413B-AB4D-B16BA166C3F3}"/>
          </ac:spMkLst>
        </pc:spChg>
        <pc:grpChg chg="mod">
          <ac:chgData name="Khosravi Ali" userId="c3ff2831-ac12-44c7-b757-81902e192ecb" providerId="ADAL" clId="{7E7E01E6-5EF3-4191-81BD-EEDAB5258F68}" dt="2021-02-18T08:53:21.459" v="1350" actId="1076"/>
          <ac:grpSpMkLst>
            <pc:docMk/>
            <pc:sldMk cId="1132987737" sldId="281"/>
            <ac:grpSpMk id="12" creationId="{ACDBE080-223B-4E91-BD5F-5F3DF82BF0AC}"/>
          </ac:grpSpMkLst>
        </pc:grpChg>
        <pc:grpChg chg="mod">
          <ac:chgData name="Khosravi Ali" userId="c3ff2831-ac12-44c7-b757-81902e192ecb" providerId="ADAL" clId="{7E7E01E6-5EF3-4191-81BD-EEDAB5258F68}" dt="2021-02-18T08:53:21.459" v="1350" actId="1076"/>
          <ac:grpSpMkLst>
            <pc:docMk/>
            <pc:sldMk cId="1132987737" sldId="281"/>
            <ac:grpSpMk id="17" creationId="{2905C9F0-A7DC-4B3F-A1CE-E3B02A99F2D3}"/>
          </ac:grpSpMkLst>
        </pc:grpChg>
        <pc:grpChg chg="mod">
          <ac:chgData name="Khosravi Ali" userId="c3ff2831-ac12-44c7-b757-81902e192ecb" providerId="ADAL" clId="{7E7E01E6-5EF3-4191-81BD-EEDAB5258F68}" dt="2021-02-18T08:53:21.459" v="1350" actId="1076"/>
          <ac:grpSpMkLst>
            <pc:docMk/>
            <pc:sldMk cId="1132987737" sldId="281"/>
            <ac:grpSpMk id="20" creationId="{808E9948-626D-4654-9A69-6C2459021099}"/>
          </ac:grpSpMkLst>
        </pc:grpChg>
        <pc:grpChg chg="del mod">
          <ac:chgData name="Khosravi Ali" userId="c3ff2831-ac12-44c7-b757-81902e192ecb" providerId="ADAL" clId="{7E7E01E6-5EF3-4191-81BD-EEDAB5258F68}" dt="2021-02-17T08:51:59.413" v="839"/>
          <ac:grpSpMkLst>
            <pc:docMk/>
            <pc:sldMk cId="1132987737" sldId="281"/>
            <ac:grpSpMk id="23" creationId="{D6E9D4F0-86A4-4F53-9DE9-E5F510F41767}"/>
          </ac:grpSpMkLst>
        </pc:grpChg>
        <pc:grpChg chg="mod">
          <ac:chgData name="Khosravi Ali" userId="c3ff2831-ac12-44c7-b757-81902e192ecb" providerId="ADAL" clId="{7E7E01E6-5EF3-4191-81BD-EEDAB5258F68}" dt="2021-02-18T08:53:21.459" v="1350" actId="1076"/>
          <ac:grpSpMkLst>
            <pc:docMk/>
            <pc:sldMk cId="1132987737" sldId="281"/>
            <ac:grpSpMk id="35" creationId="{06FB6E94-D811-49C1-8EB3-0C4F8AEC7EE8}"/>
          </ac:grpSpMkLst>
        </pc:grpChg>
        <pc:grpChg chg="del mod">
          <ac:chgData name="Khosravi Ali" userId="c3ff2831-ac12-44c7-b757-81902e192ecb" providerId="ADAL" clId="{7E7E01E6-5EF3-4191-81BD-EEDAB5258F68}" dt="2021-02-18T08:51:14.990" v="1331"/>
          <ac:grpSpMkLst>
            <pc:docMk/>
            <pc:sldMk cId="1132987737" sldId="281"/>
            <ac:grpSpMk id="38" creationId="{1A7794F8-9B4C-47D8-A85A-BE520D89657A}"/>
          </ac:grpSpMkLst>
        </pc:grpChg>
        <pc:grpChg chg="del mod">
          <ac:chgData name="Khosravi Ali" userId="c3ff2831-ac12-44c7-b757-81902e192ecb" providerId="ADAL" clId="{7E7E01E6-5EF3-4191-81BD-EEDAB5258F68}" dt="2021-02-17T08:51:51.421" v="822"/>
          <ac:grpSpMkLst>
            <pc:docMk/>
            <pc:sldMk cId="1132987737" sldId="281"/>
            <ac:grpSpMk id="38" creationId="{BEEF7F72-AB6A-42F8-A823-E4F569B7D1AC}"/>
          </ac:grpSpMkLst>
        </pc:grpChg>
        <pc:grpChg chg="mod">
          <ac:chgData name="Khosravi Ali" userId="c3ff2831-ac12-44c7-b757-81902e192ecb" providerId="ADAL" clId="{7E7E01E6-5EF3-4191-81BD-EEDAB5258F68}" dt="2021-02-18T08:53:21.459" v="1350" actId="1076"/>
          <ac:grpSpMkLst>
            <pc:docMk/>
            <pc:sldMk cId="1132987737" sldId="281"/>
            <ac:grpSpMk id="51" creationId="{326AE4C2-5642-46C5-958F-10F12B4FA49E}"/>
          </ac:grpSpMkLst>
        </pc:grpChg>
        <pc:grpChg chg="del mod">
          <ac:chgData name="Khosravi Ali" userId="c3ff2831-ac12-44c7-b757-81902e192ecb" providerId="ADAL" clId="{7E7E01E6-5EF3-4191-81BD-EEDAB5258F68}" dt="2021-02-17T08:51:56.922" v="832"/>
          <ac:grpSpMkLst>
            <pc:docMk/>
            <pc:sldMk cId="1132987737" sldId="281"/>
            <ac:grpSpMk id="59" creationId="{5A84D6C4-C1E4-4E43-AE69-BE1FB0E92803}"/>
          </ac:grpSpMkLst>
        </pc:grpChg>
        <pc:grpChg chg="del mod">
          <ac:chgData name="Khosravi Ali" userId="c3ff2831-ac12-44c7-b757-81902e192ecb" providerId="ADAL" clId="{7E7E01E6-5EF3-4191-81BD-EEDAB5258F68}" dt="2021-02-17T08:51:59.413" v="839"/>
          <ac:grpSpMkLst>
            <pc:docMk/>
            <pc:sldMk cId="1132987737" sldId="281"/>
            <ac:grpSpMk id="61" creationId="{E58616AE-E8CC-4ACE-A258-3F6663B9491E}"/>
          </ac:grpSpMkLst>
        </pc:grpChg>
        <pc:grpChg chg="del mod">
          <ac:chgData name="Khosravi Ali" userId="c3ff2831-ac12-44c7-b757-81902e192ecb" providerId="ADAL" clId="{7E7E01E6-5EF3-4191-81BD-EEDAB5258F68}" dt="2021-02-17T08:52:02.308" v="841"/>
          <ac:grpSpMkLst>
            <pc:docMk/>
            <pc:sldMk cId="1132987737" sldId="281"/>
            <ac:grpSpMk id="68" creationId="{CA167FD9-CDB1-4D6B-915F-EE59AB3A9637}"/>
          </ac:grpSpMkLst>
        </pc:grpChg>
        <pc:grpChg chg="del mod">
          <ac:chgData name="Khosravi Ali" userId="c3ff2831-ac12-44c7-b757-81902e192ecb" providerId="ADAL" clId="{7E7E01E6-5EF3-4191-81BD-EEDAB5258F68}" dt="2021-02-18T08:51:18.609" v="1336"/>
          <ac:grpSpMkLst>
            <pc:docMk/>
            <pc:sldMk cId="1132987737" sldId="281"/>
            <ac:grpSpMk id="68" creationId="{CDEC4475-7DE1-4412-A95B-902D96A4FC0C}"/>
          </ac:grpSpMkLst>
        </pc:grpChg>
        <pc:grpChg chg="mod">
          <ac:chgData name="Khosravi Ali" userId="c3ff2831-ac12-44c7-b757-81902e192ecb" providerId="ADAL" clId="{7E7E01E6-5EF3-4191-81BD-EEDAB5258F68}" dt="2021-02-18T08:53:21.459" v="1350" actId="1076"/>
          <ac:grpSpMkLst>
            <pc:docMk/>
            <pc:sldMk cId="1132987737" sldId="281"/>
            <ac:grpSpMk id="70" creationId="{5E443DB1-5895-47FD-93C3-CC4E585965BF}"/>
          </ac:grpSpMkLst>
        </pc:grpChg>
        <pc:grpChg chg="del mod">
          <ac:chgData name="Khosravi Ali" userId="c3ff2831-ac12-44c7-b757-81902e192ecb" providerId="ADAL" clId="{7E7E01E6-5EF3-4191-81BD-EEDAB5258F68}" dt="2021-02-18T08:51:24.129" v="1343"/>
          <ac:grpSpMkLst>
            <pc:docMk/>
            <pc:sldMk cId="1132987737" sldId="281"/>
            <ac:grpSpMk id="75" creationId="{6E2EB7C1-3190-43E3-9DDB-011E59215FCC}"/>
          </ac:grpSpMkLst>
        </pc:grpChg>
        <pc:grpChg chg="del mod">
          <ac:chgData name="Khosravi Ali" userId="c3ff2831-ac12-44c7-b757-81902e192ecb" providerId="ADAL" clId="{7E7E01E6-5EF3-4191-81BD-EEDAB5258F68}" dt="2021-02-18T08:51:27.939" v="1345"/>
          <ac:grpSpMkLst>
            <pc:docMk/>
            <pc:sldMk cId="1132987737" sldId="281"/>
            <ac:grpSpMk id="82" creationId="{10EBF5E5-795D-41A9-9B1C-B9334E99DD0B}"/>
          </ac:grpSpMkLst>
        </pc:grpChg>
        <pc:grpChg chg="mod">
          <ac:chgData name="Khosravi Ali" userId="c3ff2831-ac12-44c7-b757-81902e192ecb" providerId="ADAL" clId="{7E7E01E6-5EF3-4191-81BD-EEDAB5258F68}" dt="2021-02-18T08:53:21.459" v="1350" actId="1076"/>
          <ac:grpSpMkLst>
            <pc:docMk/>
            <pc:sldMk cId="1132987737" sldId="281"/>
            <ac:grpSpMk id="84" creationId="{201916E1-D6EB-4DAB-B570-25166E52B0B5}"/>
          </ac:grpSpMkLst>
        </pc:grpChg>
        <pc:picChg chg="add mod">
          <ac:chgData name="Khosravi Ali" userId="c3ff2831-ac12-44c7-b757-81902e192ecb" providerId="ADAL" clId="{7E7E01E6-5EF3-4191-81BD-EEDAB5258F68}" dt="2021-02-17T08:47:21.894" v="777" actId="1076"/>
          <ac:picMkLst>
            <pc:docMk/>
            <pc:sldMk cId="1132987737" sldId="281"/>
            <ac:picMk id="4" creationId="{BA0F43C1-46A7-4C2D-A168-29ECAB2ADBDE}"/>
          </ac:picMkLst>
        </pc:picChg>
        <pc:picChg chg="add mod">
          <ac:chgData name="Khosravi Ali" userId="c3ff2831-ac12-44c7-b757-81902e192ecb" providerId="ADAL" clId="{7E7E01E6-5EF3-4191-81BD-EEDAB5258F68}" dt="2021-02-18T08:53:21.459" v="1350" actId="1076"/>
          <ac:picMkLst>
            <pc:docMk/>
            <pc:sldMk cId="1132987737" sldId="281"/>
            <ac:picMk id="5" creationId="{039ECBCA-260B-44E8-B8EC-7ACC32BE0777}"/>
          </ac:picMkLst>
        </pc:picChg>
        <pc:picChg chg="add mod">
          <ac:chgData name="Khosravi Ali" userId="c3ff2831-ac12-44c7-b757-81902e192ecb" providerId="ADAL" clId="{7E7E01E6-5EF3-4191-81BD-EEDAB5258F68}" dt="2021-02-18T08:53:27.820" v="1353" actId="1076"/>
          <ac:picMkLst>
            <pc:docMk/>
            <pc:sldMk cId="1132987737" sldId="281"/>
            <ac:picMk id="85" creationId="{7BE5820C-0E8C-4299-AA73-8F23BE5757B0}"/>
          </ac:picMkLst>
        </pc:pic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2" creationId="{A39FF660-464C-48A5-9AEE-721282DD41CC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3" creationId="{19524513-1B9B-4232-84BC-560E0B5ABF98}"/>
          </ac:inkMkLst>
        </pc:inkChg>
        <pc:inkChg chg="add mod">
          <ac:chgData name="Khosravi Ali" userId="c3ff2831-ac12-44c7-b757-81902e192ecb" providerId="ADAL" clId="{7E7E01E6-5EF3-4191-81BD-EEDAB5258F68}" dt="2021-02-18T08:53:21.459" v="1350" actId="1076"/>
          <ac:inkMkLst>
            <pc:docMk/>
            <pc:sldMk cId="1132987737" sldId="281"/>
            <ac:inkMk id="7" creationId="{E3660E38-7BC5-4B85-B6E2-776DAFD6053E}"/>
          </ac:inkMkLst>
        </pc:inkChg>
        <pc:inkChg chg="add mod">
          <ac:chgData name="Khosravi Ali" userId="c3ff2831-ac12-44c7-b757-81902e192ecb" providerId="ADAL" clId="{7E7E01E6-5EF3-4191-81BD-EEDAB5258F68}" dt="2021-02-18T08:53:21.459" v="1350" actId="1076"/>
          <ac:inkMkLst>
            <pc:docMk/>
            <pc:sldMk cId="1132987737" sldId="281"/>
            <ac:inkMk id="8" creationId="{8D74F743-AD1E-44DC-BA65-8E61123299C4}"/>
          </ac:inkMkLst>
        </pc:inkChg>
        <pc:inkChg chg="add mod">
          <ac:chgData name="Khosravi Ali" userId="c3ff2831-ac12-44c7-b757-81902e192ecb" providerId="ADAL" clId="{7E7E01E6-5EF3-4191-81BD-EEDAB5258F68}" dt="2021-02-17T08:50:48.324" v="783"/>
          <ac:inkMkLst>
            <pc:docMk/>
            <pc:sldMk cId="1132987737" sldId="281"/>
            <ac:inkMk id="9" creationId="{85B8C538-7506-4289-93E7-8E2CAF8A90E2}"/>
          </ac:inkMkLst>
        </pc:inkChg>
        <pc:inkChg chg="add mod">
          <ac:chgData name="Khosravi Ali" userId="c3ff2831-ac12-44c7-b757-81902e192ecb" providerId="ADAL" clId="{7E7E01E6-5EF3-4191-81BD-EEDAB5258F68}" dt="2021-02-17T08:50:48.324" v="783"/>
          <ac:inkMkLst>
            <pc:docMk/>
            <pc:sldMk cId="1132987737" sldId="281"/>
            <ac:inkMk id="10" creationId="{45E2D74A-531B-4C8A-8436-6EAE898D5ADB}"/>
          </ac:inkMkLst>
        </pc:inkChg>
        <pc:inkChg chg="add mod">
          <ac:chgData name="Khosravi Ali" userId="c3ff2831-ac12-44c7-b757-81902e192ecb" providerId="ADAL" clId="{7E7E01E6-5EF3-4191-81BD-EEDAB5258F68}" dt="2021-02-17T08:50:48.324" v="783"/>
          <ac:inkMkLst>
            <pc:docMk/>
            <pc:sldMk cId="1132987737" sldId="281"/>
            <ac:inkMk id="11" creationId="{3B89F61F-C936-4430-9F3D-45BDD40F2468}"/>
          </ac:inkMkLst>
        </pc:inkChg>
        <pc:inkChg chg="add mod">
          <ac:chgData name="Khosravi Ali" userId="c3ff2831-ac12-44c7-b757-81902e192ecb" providerId="ADAL" clId="{7E7E01E6-5EF3-4191-81BD-EEDAB5258F68}" dt="2021-02-17T08:51:16.113" v="788"/>
          <ac:inkMkLst>
            <pc:docMk/>
            <pc:sldMk cId="1132987737" sldId="281"/>
            <ac:inkMk id="13" creationId="{15EE2DC0-B923-4A71-A7E6-6CF68557E1E0}"/>
          </ac:inkMkLst>
        </pc:inkChg>
        <pc:inkChg chg="add mod">
          <ac:chgData name="Khosravi Ali" userId="c3ff2831-ac12-44c7-b757-81902e192ecb" providerId="ADAL" clId="{7E7E01E6-5EF3-4191-81BD-EEDAB5258F68}" dt="2021-02-17T08:51:16.113" v="788"/>
          <ac:inkMkLst>
            <pc:docMk/>
            <pc:sldMk cId="1132987737" sldId="281"/>
            <ac:inkMk id="14" creationId="{79EEF736-4086-4E62-8EB3-D61C446F52BC}"/>
          </ac:inkMkLst>
        </pc:inkChg>
        <pc:inkChg chg="add mod">
          <ac:chgData name="Khosravi Ali" userId="c3ff2831-ac12-44c7-b757-81902e192ecb" providerId="ADAL" clId="{7E7E01E6-5EF3-4191-81BD-EEDAB5258F68}" dt="2021-02-17T08:51:16.113" v="788"/>
          <ac:inkMkLst>
            <pc:docMk/>
            <pc:sldMk cId="1132987737" sldId="281"/>
            <ac:inkMk id="15" creationId="{15AF83B8-B6D5-4C4F-A3FA-5185CFD39D04}"/>
          </ac:inkMkLst>
        </pc:inkChg>
        <pc:inkChg chg="add mod">
          <ac:chgData name="Khosravi Ali" userId="c3ff2831-ac12-44c7-b757-81902e192ecb" providerId="ADAL" clId="{7E7E01E6-5EF3-4191-81BD-EEDAB5258F68}" dt="2021-02-17T08:51:16.113" v="788"/>
          <ac:inkMkLst>
            <pc:docMk/>
            <pc:sldMk cId="1132987737" sldId="281"/>
            <ac:inkMk id="16" creationId="{3DFEB00F-4D6E-4F46-8423-57951A366C0F}"/>
          </ac:inkMkLst>
        </pc:inkChg>
        <pc:inkChg chg="add mod">
          <ac:chgData name="Khosravi Ali" userId="c3ff2831-ac12-44c7-b757-81902e192ecb" providerId="ADAL" clId="{7E7E01E6-5EF3-4191-81BD-EEDAB5258F68}" dt="2021-02-17T08:51:19.317" v="791"/>
          <ac:inkMkLst>
            <pc:docMk/>
            <pc:sldMk cId="1132987737" sldId="281"/>
            <ac:inkMk id="18" creationId="{7017E3D6-E885-4D4F-8ED6-7100C690E2EA}"/>
          </ac:inkMkLst>
        </pc:inkChg>
        <pc:inkChg chg="add mod">
          <ac:chgData name="Khosravi Ali" userId="c3ff2831-ac12-44c7-b757-81902e192ecb" providerId="ADAL" clId="{7E7E01E6-5EF3-4191-81BD-EEDAB5258F68}" dt="2021-02-17T08:51:19.317" v="791"/>
          <ac:inkMkLst>
            <pc:docMk/>
            <pc:sldMk cId="1132987737" sldId="281"/>
            <ac:inkMk id="19" creationId="{B765A132-BB49-4601-B3A1-163B9307CFC8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21" creationId="{C9DFCFE6-434E-4D41-A17E-E63B14BD3003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22" creationId="{66213858-2F06-460E-81E7-06C67481CDB0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23" creationId="{B4CB44B2-61FA-4E0A-8E9E-10EA969C1548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24" creationId="{9CD440A9-45CD-4A42-83C7-8A1BBFA19D19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25" creationId="{04606827-66F0-4A1B-A39A-E55241407470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26" creationId="{E7028C04-8F4F-403B-BC6F-EC07EBCF468D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27" creationId="{87D8F0B0-C2EF-4814-A0C1-B16536C6E31D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28" creationId="{B6BF8355-1D6D-46A6-B6AF-6B9C876C7811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29" creationId="{4D9A47C4-FBC5-40C4-A20F-E2099375888A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30" creationId="{807F2CD8-A4C2-4DBA-BDCA-0B9B604F750E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31" creationId="{313C47E8-EE03-48FA-9AE4-3273090D7A83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32" creationId="{39AA33D0-6DE9-42AA-9684-CFAD406D05D3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33" creationId="{F3FB48AB-63A8-490C-986B-0A09222DECF2}"/>
          </ac:inkMkLst>
        </pc:inkChg>
        <pc:inkChg chg="add mod">
          <ac:chgData name="Khosravi Ali" userId="c3ff2831-ac12-44c7-b757-81902e192ecb" providerId="ADAL" clId="{7E7E01E6-5EF3-4191-81BD-EEDAB5258F68}" dt="2021-02-17T08:51:41.578" v="806"/>
          <ac:inkMkLst>
            <pc:docMk/>
            <pc:sldMk cId="1132987737" sldId="281"/>
            <ac:inkMk id="34" creationId="{A3EB924D-EEFE-42DB-89F7-2DA6443CDAA1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36" creationId="{F338BFB3-C5AA-49A4-A349-BFF325B83C52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37" creationId="{AE7A3F3E-0A4A-4F1B-A240-48D5319EAADC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39" creationId="{4E0D455C-1433-435E-95F3-38309C26A6A9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0" creationId="{CA03F414-1008-4509-9299-7AAD1F120F11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1" creationId="{98D9F051-D49F-4470-9315-BD51346422E8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2" creationId="{8E9895DD-8AD4-434F-9436-4EDB1C7DF593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3" creationId="{53BA67E8-4994-4F15-930C-62E4C0A7F165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4" creationId="{EB03C0B6-4A0F-4DD2-B4E8-F266777177AB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5" creationId="{E86BBCC8-32F5-417A-941A-D3BBB5923122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6" creationId="{22574C1B-83B9-4A13-9B3F-F7E4DD4E6814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7" creationId="{83F242B4-74D3-4349-A8DB-625CA550A75C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8" creationId="{F5A20C27-5883-4E39-A3B3-9B8DF6AA2451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49" creationId="{5D774F23-76D6-45CA-AE47-55024E9DA5CA}"/>
          </ac:inkMkLst>
        </pc:inkChg>
        <pc:inkChg chg="add mod">
          <ac:chgData name="Khosravi Ali" userId="c3ff2831-ac12-44c7-b757-81902e192ecb" providerId="ADAL" clId="{7E7E01E6-5EF3-4191-81BD-EEDAB5258F68}" dt="2021-02-17T08:51:51.421" v="822"/>
          <ac:inkMkLst>
            <pc:docMk/>
            <pc:sldMk cId="1132987737" sldId="281"/>
            <ac:inkMk id="50" creationId="{1FBF88A0-705C-4E3A-ABD3-EF28E0C3F793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52" creationId="{890BFEA8-5415-4B47-8229-92360D964D19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53" creationId="{0B24F2C9-691B-47CD-96A4-A19F26B53CF8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54" creationId="{C361EF18-4444-430A-A752-B27A9AA09BC0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55" creationId="{B26DD069-0539-42E2-B79B-28C5DD0CA918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56" creationId="{E2B9E7BB-5C59-4998-8CDE-06EA05631B9F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57" creationId="{7B8DD38F-B4B4-42FF-A7E2-DDAB096AB040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58" creationId="{90FFBC78-D34C-4B81-9DAA-DB45DF595574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59" creationId="{5B709A8B-F084-4EA3-9D38-B78DB98A0CFA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60" creationId="{98076FA0-B082-4840-AA41-FF255F2657A6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61" creationId="{E2ABF14F-342A-4D2C-8758-7E388FC83EDC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62" creationId="{F74B0105-3A8A-488A-B0B6-658FE2202AA5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63" creationId="{2A550C0E-FFF1-454A-AF85-8016E7182F95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64" creationId="{1F5741E2-0042-4AF7-92EA-E72F7D4A6B5C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65" creationId="{F02C05AF-01CE-404F-B1B1-AF280C7BD847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66" creationId="{D44D3B36-8A5C-4260-BCCC-4FBF21D2DE23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67" creationId="{431ED7A1-1CBA-426D-BD4A-AF1ABFA11FE8}"/>
          </ac:inkMkLst>
        </pc:inkChg>
        <pc:inkChg chg="add mod">
          <ac:chgData name="Khosravi Ali" userId="c3ff2831-ac12-44c7-b757-81902e192ecb" providerId="ADAL" clId="{7E7E01E6-5EF3-4191-81BD-EEDAB5258F68}" dt="2021-02-17T08:52:02.308" v="841"/>
          <ac:inkMkLst>
            <pc:docMk/>
            <pc:sldMk cId="1132987737" sldId="281"/>
            <ac:inkMk id="69" creationId="{5DF29031-D0B1-4868-A5BA-4AD9D7D9395C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71" creationId="{D66BAEB6-EF0E-4BF3-BDA9-639F4A4A77C7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72" creationId="{3CF15565-33C1-4B44-A4FC-72603585EC41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73" creationId="{1E796ADD-E96C-4F56-B956-819E4A0A02F7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74" creationId="{3F441947-9BAB-4B50-AB99-39E68A459C52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76" creationId="{058D58A9-D850-48C0-A5F9-DDF020F6FB44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77" creationId="{74BB30E7-180F-42DE-BBAE-9E620118E4D9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78" creationId="{B68570C0-CA3A-405B-AC5E-FBED505A6C7E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79" creationId="{0FDE5C46-8A13-42DC-B1A2-F26F9E16F96B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80" creationId="{2E6C467E-62EC-4582-B5FF-DAC67CDDD8FB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81" creationId="{3D4233A0-705D-444F-B513-1C1DD1C598E1}"/>
          </ac:inkMkLst>
        </pc:inkChg>
        <pc:inkChg chg="add mod">
          <ac:chgData name="Khosravi Ali" userId="c3ff2831-ac12-44c7-b757-81902e192ecb" providerId="ADAL" clId="{7E7E01E6-5EF3-4191-81BD-EEDAB5258F68}" dt="2021-02-18T08:51:27.939" v="1345"/>
          <ac:inkMkLst>
            <pc:docMk/>
            <pc:sldMk cId="1132987737" sldId="281"/>
            <ac:inkMk id="83" creationId="{00A2B3CA-25BA-47E3-ABAA-C278E0CBA979}"/>
          </ac:inkMkLst>
        </pc:inkChg>
        <pc:inkChg chg="add">
          <ac:chgData name="Khosravi Ali" userId="c3ff2831-ac12-44c7-b757-81902e192ecb" providerId="ADAL" clId="{7E7E01E6-5EF3-4191-81BD-EEDAB5258F68}" dt="2021-02-18T08:53:32.674" v="1354" actId="9405"/>
          <ac:inkMkLst>
            <pc:docMk/>
            <pc:sldMk cId="1132987737" sldId="281"/>
            <ac:inkMk id="86" creationId="{E843CC9D-2751-4170-9CF4-72324CC751D5}"/>
          </ac:inkMkLst>
        </pc:inkChg>
        <pc:inkChg chg="add">
          <ac:chgData name="Khosravi Ali" userId="c3ff2831-ac12-44c7-b757-81902e192ecb" providerId="ADAL" clId="{7E7E01E6-5EF3-4191-81BD-EEDAB5258F68}" dt="2021-02-18T08:53:41.370" v="1355" actId="9405"/>
          <ac:inkMkLst>
            <pc:docMk/>
            <pc:sldMk cId="1132987737" sldId="281"/>
            <ac:inkMk id="87" creationId="{C275B478-8EAD-4A45-9C6A-AD89330B8DAD}"/>
          </ac:inkMkLst>
        </pc:inkChg>
        <pc:inkChg chg="add">
          <ac:chgData name="Khosravi Ali" userId="c3ff2831-ac12-44c7-b757-81902e192ecb" providerId="ADAL" clId="{7E7E01E6-5EF3-4191-81BD-EEDAB5258F68}" dt="2021-02-18T08:53:42.519" v="1356" actId="9405"/>
          <ac:inkMkLst>
            <pc:docMk/>
            <pc:sldMk cId="1132987737" sldId="281"/>
            <ac:inkMk id="88" creationId="{54505BCA-63DF-4B18-A235-AA320E6E3C0D}"/>
          </ac:inkMkLst>
        </pc:inkChg>
        <pc:inkChg chg="add">
          <ac:chgData name="Khosravi Ali" userId="c3ff2831-ac12-44c7-b757-81902e192ecb" providerId="ADAL" clId="{7E7E01E6-5EF3-4191-81BD-EEDAB5258F68}" dt="2021-02-18T08:53:44.199" v="1357" actId="9405"/>
          <ac:inkMkLst>
            <pc:docMk/>
            <pc:sldMk cId="1132987737" sldId="281"/>
            <ac:inkMk id="89" creationId="{E6398BED-073B-4FBD-8C1B-74B4DD554105}"/>
          </ac:inkMkLst>
        </pc:inkChg>
        <pc:inkChg chg="add">
          <ac:chgData name="Khosravi Ali" userId="c3ff2831-ac12-44c7-b757-81902e192ecb" providerId="ADAL" clId="{7E7E01E6-5EF3-4191-81BD-EEDAB5258F68}" dt="2021-02-18T08:53:51.280" v="1358" actId="9405"/>
          <ac:inkMkLst>
            <pc:docMk/>
            <pc:sldMk cId="1132987737" sldId="281"/>
            <ac:inkMk id="90" creationId="{5F8155AE-F89B-447F-B928-E79AD77E4737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6T17:46:21.547" v="416" actId="1076"/>
        <pc:sldMkLst>
          <pc:docMk/>
          <pc:sldMk cId="2540738054" sldId="282"/>
        </pc:sldMkLst>
        <pc:spChg chg="mod">
          <ac:chgData name="Khosravi Ali" userId="c3ff2831-ac12-44c7-b757-81902e192ecb" providerId="ADAL" clId="{7E7E01E6-5EF3-4191-81BD-EEDAB5258F68}" dt="2021-02-16T17:45:29.337" v="402" actId="113"/>
          <ac:spMkLst>
            <pc:docMk/>
            <pc:sldMk cId="2540738054" sldId="282"/>
            <ac:spMk id="2" creationId="{E4B3029E-A743-4240-ADB0-81D4D2E325F0}"/>
          </ac:spMkLst>
        </pc:spChg>
        <pc:spChg chg="del">
          <ac:chgData name="Khosravi Ali" userId="c3ff2831-ac12-44c7-b757-81902e192ecb" providerId="ADAL" clId="{7E7E01E6-5EF3-4191-81BD-EEDAB5258F68}" dt="2021-02-16T17:45:45.744" v="403"/>
          <ac:spMkLst>
            <pc:docMk/>
            <pc:sldMk cId="2540738054" sldId="282"/>
            <ac:spMk id="3" creationId="{0836DF06-8995-4F46-94E4-1AA41AED3192}"/>
          </ac:spMkLst>
        </pc:spChg>
        <pc:picChg chg="add mod">
          <ac:chgData name="Khosravi Ali" userId="c3ff2831-ac12-44c7-b757-81902e192ecb" providerId="ADAL" clId="{7E7E01E6-5EF3-4191-81BD-EEDAB5258F68}" dt="2021-02-16T17:46:17.899" v="415" actId="14100"/>
          <ac:picMkLst>
            <pc:docMk/>
            <pc:sldMk cId="2540738054" sldId="282"/>
            <ac:picMk id="4" creationId="{28318C1B-EB79-4F22-A124-8962470782AE}"/>
          </ac:picMkLst>
        </pc:picChg>
        <pc:picChg chg="add mod">
          <ac:chgData name="Khosravi Ali" userId="c3ff2831-ac12-44c7-b757-81902e192ecb" providerId="ADAL" clId="{7E7E01E6-5EF3-4191-81BD-EEDAB5258F68}" dt="2021-02-16T17:46:21.547" v="416" actId="1076"/>
          <ac:picMkLst>
            <pc:docMk/>
            <pc:sldMk cId="2540738054" sldId="282"/>
            <ac:picMk id="5" creationId="{3BD31A09-88AB-48CB-91C3-840DAE0FE00F}"/>
          </ac:picMkLst>
        </pc:picChg>
      </pc:sldChg>
      <pc:sldChg chg="addSp delSp modSp new mod">
        <pc:chgData name="Khosravi Ali" userId="c3ff2831-ac12-44c7-b757-81902e192ecb" providerId="ADAL" clId="{7E7E01E6-5EF3-4191-81BD-EEDAB5258F68}" dt="2021-02-16T17:51:20.092" v="430" actId="1076"/>
        <pc:sldMkLst>
          <pc:docMk/>
          <pc:sldMk cId="1262003559" sldId="283"/>
        </pc:sldMkLst>
        <pc:spChg chg="del">
          <ac:chgData name="Khosravi Ali" userId="c3ff2831-ac12-44c7-b757-81902e192ecb" providerId="ADAL" clId="{7E7E01E6-5EF3-4191-81BD-EEDAB5258F68}" dt="2021-02-16T17:47:53.044" v="421" actId="478"/>
          <ac:spMkLst>
            <pc:docMk/>
            <pc:sldMk cId="1262003559" sldId="283"/>
            <ac:spMk id="2" creationId="{B72CFE86-78F2-4FAB-BD16-AAD6E4B1E45A}"/>
          </ac:spMkLst>
        </pc:spChg>
        <pc:spChg chg="del">
          <ac:chgData name="Khosravi Ali" userId="c3ff2831-ac12-44c7-b757-81902e192ecb" providerId="ADAL" clId="{7E7E01E6-5EF3-4191-81BD-EEDAB5258F68}" dt="2021-02-16T17:47:49.424" v="419"/>
          <ac:spMkLst>
            <pc:docMk/>
            <pc:sldMk cId="1262003559" sldId="283"/>
            <ac:spMk id="3" creationId="{6478875A-C724-410A-AE7A-B328C957EC50}"/>
          </ac:spMkLst>
        </pc:spChg>
        <pc:picChg chg="add mod">
          <ac:chgData name="Khosravi Ali" userId="c3ff2831-ac12-44c7-b757-81902e192ecb" providerId="ADAL" clId="{7E7E01E6-5EF3-4191-81BD-EEDAB5258F68}" dt="2021-02-16T17:47:57.614" v="423" actId="14100"/>
          <ac:picMkLst>
            <pc:docMk/>
            <pc:sldMk cId="1262003559" sldId="283"/>
            <ac:picMk id="4" creationId="{83674904-0A40-4207-9016-A0CDD2953C73}"/>
          </ac:picMkLst>
        </pc:picChg>
        <pc:picChg chg="add mod">
          <ac:chgData name="Khosravi Ali" userId="c3ff2831-ac12-44c7-b757-81902e192ecb" providerId="ADAL" clId="{7E7E01E6-5EF3-4191-81BD-EEDAB5258F68}" dt="2021-02-16T17:48:17.005" v="426" actId="14100"/>
          <ac:picMkLst>
            <pc:docMk/>
            <pc:sldMk cId="1262003559" sldId="283"/>
            <ac:picMk id="5" creationId="{ECD2EA97-07F9-4738-B389-826596CFDCB6}"/>
          </ac:picMkLst>
        </pc:picChg>
        <pc:picChg chg="add mod">
          <ac:chgData name="Khosravi Ali" userId="c3ff2831-ac12-44c7-b757-81902e192ecb" providerId="ADAL" clId="{7E7E01E6-5EF3-4191-81BD-EEDAB5258F68}" dt="2021-02-16T17:51:20.092" v="430" actId="1076"/>
          <ac:picMkLst>
            <pc:docMk/>
            <pc:sldMk cId="1262003559" sldId="283"/>
            <ac:picMk id="6" creationId="{0A175C0C-4E87-46F9-9413-8ECD55FCCD24}"/>
          </ac:picMkLst>
        </pc:picChg>
      </pc:sldChg>
      <pc:sldChg chg="addSp delSp modSp new mod">
        <pc:chgData name="Khosravi Ali" userId="c3ff2831-ac12-44c7-b757-81902e192ecb" providerId="ADAL" clId="{7E7E01E6-5EF3-4191-81BD-EEDAB5258F68}" dt="2021-02-16T17:52:02.212" v="439" actId="1076"/>
        <pc:sldMkLst>
          <pc:docMk/>
          <pc:sldMk cId="2517581461" sldId="284"/>
        </pc:sldMkLst>
        <pc:spChg chg="del">
          <ac:chgData name="Khosravi Ali" userId="c3ff2831-ac12-44c7-b757-81902e192ecb" providerId="ADAL" clId="{7E7E01E6-5EF3-4191-81BD-EEDAB5258F68}" dt="2021-02-16T17:51:46.833" v="433" actId="478"/>
          <ac:spMkLst>
            <pc:docMk/>
            <pc:sldMk cId="2517581461" sldId="284"/>
            <ac:spMk id="2" creationId="{776B56FA-46CA-45B0-B5A9-C801FAA19F55}"/>
          </ac:spMkLst>
        </pc:spChg>
        <pc:spChg chg="del">
          <ac:chgData name="Khosravi Ali" userId="c3ff2831-ac12-44c7-b757-81902e192ecb" providerId="ADAL" clId="{7E7E01E6-5EF3-4191-81BD-EEDAB5258F68}" dt="2021-02-16T17:51:51.692" v="434" actId="478"/>
          <ac:spMkLst>
            <pc:docMk/>
            <pc:sldMk cId="2517581461" sldId="284"/>
            <ac:spMk id="3" creationId="{2AAFE8A0-366D-4493-A25A-C936D21F44B6}"/>
          </ac:spMkLst>
        </pc:spChg>
        <pc:picChg chg="add mod">
          <ac:chgData name="Khosravi Ali" userId="c3ff2831-ac12-44c7-b757-81902e192ecb" providerId="ADAL" clId="{7E7E01E6-5EF3-4191-81BD-EEDAB5258F68}" dt="2021-02-16T17:51:56.153" v="437" actId="1076"/>
          <ac:picMkLst>
            <pc:docMk/>
            <pc:sldMk cId="2517581461" sldId="284"/>
            <ac:picMk id="4" creationId="{15EA2A12-164E-43A8-822C-7E5FED136CDC}"/>
          </ac:picMkLst>
        </pc:picChg>
        <pc:picChg chg="add mod">
          <ac:chgData name="Khosravi Ali" userId="c3ff2831-ac12-44c7-b757-81902e192ecb" providerId="ADAL" clId="{7E7E01E6-5EF3-4191-81BD-EEDAB5258F68}" dt="2021-02-16T17:52:02.212" v="439" actId="1076"/>
          <ac:picMkLst>
            <pc:docMk/>
            <pc:sldMk cId="2517581461" sldId="284"/>
            <ac:picMk id="5" creationId="{45990B1C-4A59-4239-9262-719EF56F4788}"/>
          </ac:picMkLst>
        </pc:picChg>
      </pc:sldChg>
      <pc:sldChg chg="addSp delSp modSp new mod">
        <pc:chgData name="Khosravi Ali" userId="c3ff2831-ac12-44c7-b757-81902e192ecb" providerId="ADAL" clId="{7E7E01E6-5EF3-4191-81BD-EEDAB5258F68}" dt="2021-02-17T08:58:46.986" v="853" actId="9405"/>
        <pc:sldMkLst>
          <pc:docMk/>
          <pc:sldMk cId="3149829359" sldId="285"/>
        </pc:sldMkLst>
        <pc:spChg chg="mod">
          <ac:chgData name="Khosravi Ali" userId="c3ff2831-ac12-44c7-b757-81902e192ecb" providerId="ADAL" clId="{7E7E01E6-5EF3-4191-81BD-EEDAB5258F68}" dt="2021-02-16T17:52:33.662" v="447" actId="404"/>
          <ac:spMkLst>
            <pc:docMk/>
            <pc:sldMk cId="3149829359" sldId="285"/>
            <ac:spMk id="2" creationId="{F5849F0E-89A5-42AF-B8DD-5DBF9B66E24A}"/>
          </ac:spMkLst>
        </pc:spChg>
        <pc:spChg chg="del">
          <ac:chgData name="Khosravi Ali" userId="c3ff2831-ac12-44c7-b757-81902e192ecb" providerId="ADAL" clId="{7E7E01E6-5EF3-4191-81BD-EEDAB5258F68}" dt="2021-02-16T17:52:49.962" v="448"/>
          <ac:spMkLst>
            <pc:docMk/>
            <pc:sldMk cId="3149829359" sldId="285"/>
            <ac:spMk id="3" creationId="{154BB32D-74D7-4120-BECA-768AFCBD74A7}"/>
          </ac:spMkLst>
        </pc:spChg>
        <pc:picChg chg="add mod">
          <ac:chgData name="Khosravi Ali" userId="c3ff2831-ac12-44c7-b757-81902e192ecb" providerId="ADAL" clId="{7E7E01E6-5EF3-4191-81BD-EEDAB5258F68}" dt="2021-02-16T17:54:19.457" v="472" actId="1076"/>
          <ac:picMkLst>
            <pc:docMk/>
            <pc:sldMk cId="3149829359" sldId="285"/>
            <ac:picMk id="4" creationId="{819EDB18-E7AC-4857-AF68-EA1B1ECA1B5C}"/>
          </ac:picMkLst>
        </pc:picChg>
        <pc:picChg chg="add mod">
          <ac:chgData name="Khosravi Ali" userId="c3ff2831-ac12-44c7-b757-81902e192ecb" providerId="ADAL" clId="{7E7E01E6-5EF3-4191-81BD-EEDAB5258F68}" dt="2021-02-16T17:54:21.421" v="473" actId="1076"/>
          <ac:picMkLst>
            <pc:docMk/>
            <pc:sldMk cId="3149829359" sldId="285"/>
            <ac:picMk id="5" creationId="{8EDD422A-9151-4CDF-8318-EB8E2F73AAFA}"/>
          </ac:picMkLst>
        </pc:picChg>
        <pc:picChg chg="add mod modCrop">
          <ac:chgData name="Khosravi Ali" userId="c3ff2831-ac12-44c7-b757-81902e192ecb" providerId="ADAL" clId="{7E7E01E6-5EF3-4191-81BD-EEDAB5258F68}" dt="2021-02-16T17:53:57.942" v="464" actId="1076"/>
          <ac:picMkLst>
            <pc:docMk/>
            <pc:sldMk cId="3149829359" sldId="285"/>
            <ac:picMk id="6" creationId="{0A2C9B50-A109-49E8-8AAE-1FFEE4789236}"/>
          </ac:picMkLst>
        </pc:picChg>
        <pc:picChg chg="add mod">
          <ac:chgData name="Khosravi Ali" userId="c3ff2831-ac12-44c7-b757-81902e192ecb" providerId="ADAL" clId="{7E7E01E6-5EF3-4191-81BD-EEDAB5258F68}" dt="2021-02-16T17:54:46.702" v="478" actId="1076"/>
          <ac:picMkLst>
            <pc:docMk/>
            <pc:sldMk cId="3149829359" sldId="285"/>
            <ac:picMk id="7" creationId="{D67C34B9-A05E-4DDC-8DD6-DBE392D472C1}"/>
          </ac:picMkLst>
        </pc:picChg>
        <pc:picChg chg="add mod">
          <ac:chgData name="Khosravi Ali" userId="c3ff2831-ac12-44c7-b757-81902e192ecb" providerId="ADAL" clId="{7E7E01E6-5EF3-4191-81BD-EEDAB5258F68}" dt="2021-02-16T17:54:44.192" v="477" actId="1076"/>
          <ac:picMkLst>
            <pc:docMk/>
            <pc:sldMk cId="3149829359" sldId="285"/>
            <ac:picMk id="8" creationId="{D29D291C-B9C3-4168-9311-A3E4BF14BB23}"/>
          </ac:picMkLst>
        </pc:picChg>
        <pc:inkChg chg="add">
          <ac:chgData name="Khosravi Ali" userId="c3ff2831-ac12-44c7-b757-81902e192ecb" providerId="ADAL" clId="{7E7E01E6-5EF3-4191-81BD-EEDAB5258F68}" dt="2021-02-17T08:53:56.353" v="842" actId="9405"/>
          <ac:inkMkLst>
            <pc:docMk/>
            <pc:sldMk cId="3149829359" sldId="285"/>
            <ac:inkMk id="10" creationId="{6D095EC3-6964-4E32-84FD-1B85650C3DC3}"/>
          </ac:inkMkLst>
        </pc:inkChg>
        <pc:inkChg chg="add">
          <ac:chgData name="Khosravi Ali" userId="c3ff2831-ac12-44c7-b757-81902e192ecb" providerId="ADAL" clId="{7E7E01E6-5EF3-4191-81BD-EEDAB5258F68}" dt="2021-02-17T08:53:59.757" v="843" actId="9405"/>
          <ac:inkMkLst>
            <pc:docMk/>
            <pc:sldMk cId="3149829359" sldId="285"/>
            <ac:inkMk id="11" creationId="{C424570E-FABF-4532-85FA-EE5990E69A36}"/>
          </ac:inkMkLst>
        </pc:inkChg>
        <pc:inkChg chg="add">
          <ac:chgData name="Khosravi Ali" userId="c3ff2831-ac12-44c7-b757-81902e192ecb" providerId="ADAL" clId="{7E7E01E6-5EF3-4191-81BD-EEDAB5258F68}" dt="2021-02-17T08:54:03.682" v="844" actId="9405"/>
          <ac:inkMkLst>
            <pc:docMk/>
            <pc:sldMk cId="3149829359" sldId="285"/>
            <ac:inkMk id="12" creationId="{8DB7D6D4-B6B9-4F1B-B1B1-812F9FF5EB3A}"/>
          </ac:inkMkLst>
        </pc:inkChg>
        <pc:inkChg chg="add">
          <ac:chgData name="Khosravi Ali" userId="c3ff2831-ac12-44c7-b757-81902e192ecb" providerId="ADAL" clId="{7E7E01E6-5EF3-4191-81BD-EEDAB5258F68}" dt="2021-02-17T08:54:11.967" v="845" actId="9405"/>
          <ac:inkMkLst>
            <pc:docMk/>
            <pc:sldMk cId="3149829359" sldId="285"/>
            <ac:inkMk id="13" creationId="{994FCE2E-579F-4C05-8005-52EFA94FBB23}"/>
          </ac:inkMkLst>
        </pc:inkChg>
        <pc:inkChg chg="add">
          <ac:chgData name="Khosravi Ali" userId="c3ff2831-ac12-44c7-b757-81902e192ecb" providerId="ADAL" clId="{7E7E01E6-5EF3-4191-81BD-EEDAB5258F68}" dt="2021-02-17T08:54:14.338" v="846" actId="9405"/>
          <ac:inkMkLst>
            <pc:docMk/>
            <pc:sldMk cId="3149829359" sldId="285"/>
            <ac:inkMk id="14" creationId="{06FF0D38-AFD8-44EA-B8AF-4FD8A520D845}"/>
          </ac:inkMkLst>
        </pc:inkChg>
        <pc:inkChg chg="add">
          <ac:chgData name="Khosravi Ali" userId="c3ff2831-ac12-44c7-b757-81902e192ecb" providerId="ADAL" clId="{7E7E01E6-5EF3-4191-81BD-EEDAB5258F68}" dt="2021-02-17T08:54:18.704" v="847" actId="9405"/>
          <ac:inkMkLst>
            <pc:docMk/>
            <pc:sldMk cId="3149829359" sldId="285"/>
            <ac:inkMk id="15" creationId="{20EBA09C-FE05-422A-8EB4-DAC86BC82FE4}"/>
          </ac:inkMkLst>
        </pc:inkChg>
        <pc:inkChg chg="add">
          <ac:chgData name="Khosravi Ali" userId="c3ff2831-ac12-44c7-b757-81902e192ecb" providerId="ADAL" clId="{7E7E01E6-5EF3-4191-81BD-EEDAB5258F68}" dt="2021-02-17T08:58:00.166" v="848" actId="9405"/>
          <ac:inkMkLst>
            <pc:docMk/>
            <pc:sldMk cId="3149829359" sldId="285"/>
            <ac:inkMk id="16" creationId="{D7583CAF-1ED9-4B3B-B228-A75387656E2D}"/>
          </ac:inkMkLst>
        </pc:inkChg>
        <pc:inkChg chg="add">
          <ac:chgData name="Khosravi Ali" userId="c3ff2831-ac12-44c7-b757-81902e192ecb" providerId="ADAL" clId="{7E7E01E6-5EF3-4191-81BD-EEDAB5258F68}" dt="2021-02-17T08:58:04.016" v="849" actId="9405"/>
          <ac:inkMkLst>
            <pc:docMk/>
            <pc:sldMk cId="3149829359" sldId="285"/>
            <ac:inkMk id="17" creationId="{9673F7B5-919F-4E5E-8217-913A76188648}"/>
          </ac:inkMkLst>
        </pc:inkChg>
        <pc:inkChg chg="add">
          <ac:chgData name="Khosravi Ali" userId="c3ff2831-ac12-44c7-b757-81902e192ecb" providerId="ADAL" clId="{7E7E01E6-5EF3-4191-81BD-EEDAB5258F68}" dt="2021-02-17T08:58:06.450" v="850" actId="9405"/>
          <ac:inkMkLst>
            <pc:docMk/>
            <pc:sldMk cId="3149829359" sldId="285"/>
            <ac:inkMk id="18" creationId="{9F6C4B36-44E0-4299-B9E5-6135FCC4F0C0}"/>
          </ac:inkMkLst>
        </pc:inkChg>
        <pc:inkChg chg="add">
          <ac:chgData name="Khosravi Ali" userId="c3ff2831-ac12-44c7-b757-81902e192ecb" providerId="ADAL" clId="{7E7E01E6-5EF3-4191-81BD-EEDAB5258F68}" dt="2021-02-17T08:58:13.353" v="851" actId="9405"/>
          <ac:inkMkLst>
            <pc:docMk/>
            <pc:sldMk cId="3149829359" sldId="285"/>
            <ac:inkMk id="19" creationId="{CC1BCBDB-F5ED-47EB-80AB-CF0ED531790C}"/>
          </ac:inkMkLst>
        </pc:inkChg>
        <pc:inkChg chg="add">
          <ac:chgData name="Khosravi Ali" userId="c3ff2831-ac12-44c7-b757-81902e192ecb" providerId="ADAL" clId="{7E7E01E6-5EF3-4191-81BD-EEDAB5258F68}" dt="2021-02-17T08:58:41.067" v="852" actId="9405"/>
          <ac:inkMkLst>
            <pc:docMk/>
            <pc:sldMk cId="3149829359" sldId="285"/>
            <ac:inkMk id="20" creationId="{5B718422-13F9-476F-9D2B-E56A1A76DF13}"/>
          </ac:inkMkLst>
        </pc:inkChg>
        <pc:inkChg chg="add">
          <ac:chgData name="Khosravi Ali" userId="c3ff2831-ac12-44c7-b757-81902e192ecb" providerId="ADAL" clId="{7E7E01E6-5EF3-4191-81BD-EEDAB5258F68}" dt="2021-02-17T08:58:46.986" v="853" actId="9405"/>
          <ac:inkMkLst>
            <pc:docMk/>
            <pc:sldMk cId="3149829359" sldId="285"/>
            <ac:inkMk id="21" creationId="{B518776A-49DA-485C-9619-F9B998320FE9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6T17:57:09.992" v="511" actId="1076"/>
        <pc:sldMkLst>
          <pc:docMk/>
          <pc:sldMk cId="2111924307" sldId="286"/>
        </pc:sldMkLst>
        <pc:spChg chg="del">
          <ac:chgData name="Khosravi Ali" userId="c3ff2831-ac12-44c7-b757-81902e192ecb" providerId="ADAL" clId="{7E7E01E6-5EF3-4191-81BD-EEDAB5258F68}" dt="2021-02-16T17:55:22.872" v="480" actId="478"/>
          <ac:spMkLst>
            <pc:docMk/>
            <pc:sldMk cId="2111924307" sldId="286"/>
            <ac:spMk id="2" creationId="{FA761B4B-5633-433B-A048-A41B923A409C}"/>
          </ac:spMkLst>
        </pc:spChg>
        <pc:spChg chg="del">
          <ac:chgData name="Khosravi Ali" userId="c3ff2831-ac12-44c7-b757-81902e192ecb" providerId="ADAL" clId="{7E7E01E6-5EF3-4191-81BD-EEDAB5258F68}" dt="2021-02-16T17:55:21.852" v="479" actId="478"/>
          <ac:spMkLst>
            <pc:docMk/>
            <pc:sldMk cId="2111924307" sldId="286"/>
            <ac:spMk id="3" creationId="{009E13DD-BE98-4772-A000-19F7E23AE764}"/>
          </ac:spMkLst>
        </pc:spChg>
        <pc:picChg chg="add mod">
          <ac:chgData name="Khosravi Ali" userId="c3ff2831-ac12-44c7-b757-81902e192ecb" providerId="ADAL" clId="{7E7E01E6-5EF3-4191-81BD-EEDAB5258F68}" dt="2021-02-16T17:55:28.632" v="483" actId="14100"/>
          <ac:picMkLst>
            <pc:docMk/>
            <pc:sldMk cId="2111924307" sldId="286"/>
            <ac:picMk id="4" creationId="{7E0015D5-EDE1-4DE9-AD96-0FB9D8CAEABA}"/>
          </ac:picMkLst>
        </pc:picChg>
        <pc:picChg chg="add mod">
          <ac:chgData name="Khosravi Ali" userId="c3ff2831-ac12-44c7-b757-81902e192ecb" providerId="ADAL" clId="{7E7E01E6-5EF3-4191-81BD-EEDAB5258F68}" dt="2021-02-16T17:55:47.472" v="486" actId="14100"/>
          <ac:picMkLst>
            <pc:docMk/>
            <pc:sldMk cId="2111924307" sldId="286"/>
            <ac:picMk id="5" creationId="{F089DAF0-C7FE-4C6D-AC93-477208A33DED}"/>
          </ac:picMkLst>
        </pc:picChg>
        <pc:picChg chg="add del mod">
          <ac:chgData name="Khosravi Ali" userId="c3ff2831-ac12-44c7-b757-81902e192ecb" providerId="ADAL" clId="{7E7E01E6-5EF3-4191-81BD-EEDAB5258F68}" dt="2021-02-16T17:56:37.572" v="503" actId="478"/>
          <ac:picMkLst>
            <pc:docMk/>
            <pc:sldMk cId="2111924307" sldId="286"/>
            <ac:picMk id="6" creationId="{330F7D5B-884D-41DC-B725-C174AD535B74}"/>
          </ac:picMkLst>
        </pc:picChg>
        <pc:picChg chg="add mod">
          <ac:chgData name="Khosravi Ali" userId="c3ff2831-ac12-44c7-b757-81902e192ecb" providerId="ADAL" clId="{7E7E01E6-5EF3-4191-81BD-EEDAB5258F68}" dt="2021-02-16T17:56:34.742" v="501" actId="1076"/>
          <ac:picMkLst>
            <pc:docMk/>
            <pc:sldMk cId="2111924307" sldId="286"/>
            <ac:picMk id="7" creationId="{C0E34F6E-FC06-49CB-9BF2-7449AD4B395A}"/>
          </ac:picMkLst>
        </pc:picChg>
        <pc:picChg chg="add mod">
          <ac:chgData name="Khosravi Ali" userId="c3ff2831-ac12-44c7-b757-81902e192ecb" providerId="ADAL" clId="{7E7E01E6-5EF3-4191-81BD-EEDAB5258F68}" dt="2021-02-16T17:56:54.822" v="507" actId="1076"/>
          <ac:picMkLst>
            <pc:docMk/>
            <pc:sldMk cId="2111924307" sldId="286"/>
            <ac:picMk id="8" creationId="{D52AFBEC-7E86-4829-85AE-8535934BEDF8}"/>
          </ac:picMkLst>
        </pc:picChg>
        <pc:picChg chg="add mod">
          <ac:chgData name="Khosravi Ali" userId="c3ff2831-ac12-44c7-b757-81902e192ecb" providerId="ADAL" clId="{7E7E01E6-5EF3-4191-81BD-EEDAB5258F68}" dt="2021-02-16T17:57:09.992" v="511" actId="1076"/>
          <ac:picMkLst>
            <pc:docMk/>
            <pc:sldMk cId="2111924307" sldId="286"/>
            <ac:picMk id="9" creationId="{9319F3F5-B6A8-4063-90F6-687BBDEF27A1}"/>
          </ac:picMkLst>
        </pc:picChg>
      </pc:sldChg>
      <pc:sldChg chg="addSp delSp modSp new mod">
        <pc:chgData name="Khosravi Ali" userId="c3ff2831-ac12-44c7-b757-81902e192ecb" providerId="ADAL" clId="{7E7E01E6-5EF3-4191-81BD-EEDAB5258F68}" dt="2021-02-18T08:53:04.730" v="1349"/>
        <pc:sldMkLst>
          <pc:docMk/>
          <pc:sldMk cId="824764302" sldId="287"/>
        </pc:sldMkLst>
        <pc:spChg chg="del">
          <ac:chgData name="Khosravi Ali" userId="c3ff2831-ac12-44c7-b757-81902e192ecb" providerId="ADAL" clId="{7E7E01E6-5EF3-4191-81BD-EEDAB5258F68}" dt="2021-02-17T08:42:48.620" v="752" actId="478"/>
          <ac:spMkLst>
            <pc:docMk/>
            <pc:sldMk cId="824764302" sldId="287"/>
            <ac:spMk id="2" creationId="{5A9BFF78-58CE-43C4-A673-26E608BEAC60}"/>
          </ac:spMkLst>
        </pc:spChg>
        <pc:spChg chg="del">
          <ac:chgData name="Khosravi Ali" userId="c3ff2831-ac12-44c7-b757-81902e192ecb" providerId="ADAL" clId="{7E7E01E6-5EF3-4191-81BD-EEDAB5258F68}" dt="2021-02-17T08:42:44.325" v="750"/>
          <ac:spMkLst>
            <pc:docMk/>
            <pc:sldMk cId="824764302" sldId="287"/>
            <ac:spMk id="3" creationId="{F2297C22-080D-4E8E-A67C-E549FBB3DD84}"/>
          </ac:spMkLst>
        </pc:spChg>
        <pc:grpChg chg="add del mod">
          <ac:chgData name="Khosravi Ali" userId="c3ff2831-ac12-44c7-b757-81902e192ecb" providerId="ADAL" clId="{7E7E01E6-5EF3-4191-81BD-EEDAB5258F68}" dt="2021-02-18T08:53:03.820" v="1348" actId="478"/>
          <ac:grpSpMkLst>
            <pc:docMk/>
            <pc:sldMk cId="824764302" sldId="287"/>
            <ac:grpSpMk id="25" creationId="{65AD66AE-C732-4C68-B498-85D333EAFFA6}"/>
          </ac:grpSpMkLst>
        </pc:grpChg>
        <pc:grpChg chg="add del mod">
          <ac:chgData name="Khosravi Ali" userId="c3ff2831-ac12-44c7-b757-81902e192ecb" providerId="ADAL" clId="{7E7E01E6-5EF3-4191-81BD-EEDAB5258F68}" dt="2021-02-18T08:53:03.820" v="1348" actId="478"/>
          <ac:grpSpMkLst>
            <pc:docMk/>
            <pc:sldMk cId="824764302" sldId="287"/>
            <ac:grpSpMk id="28" creationId="{EF2B30F9-AD7E-4771-AB0A-DE1FF1AAE455}"/>
          </ac:grpSpMkLst>
        </pc:grpChg>
        <pc:grpChg chg="del mod">
          <ac:chgData name="Khosravi Ali" userId="c3ff2831-ac12-44c7-b757-81902e192ecb" providerId="ADAL" clId="{7E7E01E6-5EF3-4191-81BD-EEDAB5258F68}" dt="2021-02-18T08:26:07.227" v="1116"/>
          <ac:grpSpMkLst>
            <pc:docMk/>
            <pc:sldMk cId="824764302" sldId="287"/>
            <ac:grpSpMk id="32" creationId="{E936D4E9-3937-4FDE-9DA4-C84DFAFA0523}"/>
          </ac:grpSpMkLst>
        </pc:grpChg>
        <pc:grpChg chg="add del mod">
          <ac:chgData name="Khosravi Ali" userId="c3ff2831-ac12-44c7-b757-81902e192ecb" providerId="ADAL" clId="{7E7E01E6-5EF3-4191-81BD-EEDAB5258F68}" dt="2021-02-18T08:53:03.820" v="1348" actId="478"/>
          <ac:grpSpMkLst>
            <pc:docMk/>
            <pc:sldMk cId="824764302" sldId="287"/>
            <ac:grpSpMk id="34" creationId="{8A95ADD4-8999-4041-A254-D1888F0BFDE9}"/>
          </ac:grpSpMkLst>
        </pc:grpChg>
        <pc:grpChg chg="add del mod">
          <ac:chgData name="Khosravi Ali" userId="c3ff2831-ac12-44c7-b757-81902e192ecb" providerId="ADAL" clId="{7E7E01E6-5EF3-4191-81BD-EEDAB5258F68}" dt="2021-02-18T08:53:03.820" v="1348" actId="478"/>
          <ac:grpSpMkLst>
            <pc:docMk/>
            <pc:sldMk cId="824764302" sldId="287"/>
            <ac:grpSpMk id="40" creationId="{BEA45499-81FB-4742-AB6D-9EBAB512EEC7}"/>
          </ac:grpSpMkLst>
        </pc:grpChg>
        <pc:grpChg chg="add del mod">
          <ac:chgData name="Khosravi Ali" userId="c3ff2831-ac12-44c7-b757-81902e192ecb" providerId="ADAL" clId="{7E7E01E6-5EF3-4191-81BD-EEDAB5258F68}" dt="2021-02-18T08:53:03.820" v="1348" actId="478"/>
          <ac:grpSpMkLst>
            <pc:docMk/>
            <pc:sldMk cId="824764302" sldId="287"/>
            <ac:grpSpMk id="44" creationId="{42B0C1DA-78EA-4B1D-9F92-A25ACCF37155}"/>
          </ac:grpSpMkLst>
        </pc:grpChg>
        <pc:grpChg chg="add del mod">
          <ac:chgData name="Khosravi Ali" userId="c3ff2831-ac12-44c7-b757-81902e192ecb" providerId="ADAL" clId="{7E7E01E6-5EF3-4191-81BD-EEDAB5258F68}" dt="2021-02-18T08:53:03.820" v="1348" actId="478"/>
          <ac:grpSpMkLst>
            <pc:docMk/>
            <pc:sldMk cId="824764302" sldId="287"/>
            <ac:grpSpMk id="51" creationId="{046CFE22-EE56-4E10-9E76-0D21BEFD6917}"/>
          </ac:grpSpMkLst>
        </pc:grpChg>
        <pc:grpChg chg="del mod">
          <ac:chgData name="Khosravi Ali" userId="c3ff2831-ac12-44c7-b757-81902e192ecb" providerId="ADAL" clId="{7E7E01E6-5EF3-4191-81BD-EEDAB5258F68}" dt="2021-02-18T08:27:06.822" v="1139"/>
          <ac:grpSpMkLst>
            <pc:docMk/>
            <pc:sldMk cId="824764302" sldId="287"/>
            <ac:grpSpMk id="54" creationId="{094DB174-4AEA-4B1B-8F84-BD8404B83D9D}"/>
          </ac:grpSpMkLst>
        </pc:grpChg>
        <pc:grpChg chg="del mod">
          <ac:chgData name="Khosravi Ali" userId="c3ff2831-ac12-44c7-b757-81902e192ecb" providerId="ADAL" clId="{7E7E01E6-5EF3-4191-81BD-EEDAB5258F68}" dt="2021-02-18T08:27:09.598" v="1141"/>
          <ac:grpSpMkLst>
            <pc:docMk/>
            <pc:sldMk cId="824764302" sldId="287"/>
            <ac:grpSpMk id="56" creationId="{E21AA027-B69E-4A0C-A729-F26DFCFA5035}"/>
          </ac:grpSpMkLst>
        </pc:grpChg>
        <pc:grpChg chg="add del mod">
          <ac:chgData name="Khosravi Ali" userId="c3ff2831-ac12-44c7-b757-81902e192ecb" providerId="ADAL" clId="{7E7E01E6-5EF3-4191-81BD-EEDAB5258F68}" dt="2021-02-18T08:53:03.820" v="1348" actId="478"/>
          <ac:grpSpMkLst>
            <pc:docMk/>
            <pc:sldMk cId="824764302" sldId="287"/>
            <ac:grpSpMk id="58" creationId="{FE229509-01F5-4AA4-94BD-7CDF189EFDB5}"/>
          </ac:grpSpMkLst>
        </pc:grpChg>
        <pc:grpChg chg="mod">
          <ac:chgData name="Khosravi Ali" userId="c3ff2831-ac12-44c7-b757-81902e192ecb" providerId="ADAL" clId="{7E7E01E6-5EF3-4191-81BD-EEDAB5258F68}" dt="2021-02-18T08:29:33.678" v="1145"/>
          <ac:grpSpMkLst>
            <pc:docMk/>
            <pc:sldMk cId="824764302" sldId="287"/>
            <ac:grpSpMk id="60" creationId="{92B8C0BD-44D0-40C2-9542-28E266855095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63" creationId="{A30BB830-42D5-4C29-BE93-4EF36E066BD2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67" creationId="{5AD97BAE-D73B-4C1A-9EF3-0876E96BFE82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71" creationId="{BAC7BB5D-79EF-43FF-9C9D-5415EC57DF00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75" creationId="{FE88016E-9AF2-45C1-A6E8-8E63557E87B9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78" creationId="{09AEC678-A265-4F6C-AE11-6045281E076D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82" creationId="{997EA085-6C67-40A7-9713-E06BB10BE586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88" creationId="{7B59629A-27F8-458E-A9B3-9AD48ADD03FB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93" creationId="{40951969-F577-47A2-A021-66FACBE40D24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97" creationId="{A2360D71-857F-4F4A-AC75-0BB7C0ADB78E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101" creationId="{3599E244-E866-4478-A779-B38414E3BF94}"/>
          </ac:grpSpMkLst>
        </pc:grpChg>
        <pc:grpChg chg="add mod">
          <ac:chgData name="Khosravi Ali" userId="c3ff2831-ac12-44c7-b757-81902e192ecb" providerId="ADAL" clId="{7E7E01E6-5EF3-4191-81BD-EEDAB5258F68}" dt="2021-02-18T08:53:04.730" v="1349"/>
          <ac:grpSpMkLst>
            <pc:docMk/>
            <pc:sldMk cId="824764302" sldId="287"/>
            <ac:grpSpMk id="106" creationId="{B72BFFB4-0691-4DFE-80D5-5DCB5CBEE5F0}"/>
          </ac:grpSpMkLst>
        </pc:grpChg>
        <pc:picChg chg="add mod">
          <ac:chgData name="Khosravi Ali" userId="c3ff2831-ac12-44c7-b757-81902e192ecb" providerId="ADAL" clId="{7E7E01E6-5EF3-4191-81BD-EEDAB5258F68}" dt="2021-02-17T08:42:53.160" v="754" actId="14100"/>
          <ac:picMkLst>
            <pc:docMk/>
            <pc:sldMk cId="824764302" sldId="287"/>
            <ac:picMk id="5" creationId="{9FFDB8C5-4EB9-4F77-9C11-89AFB2086FAD}"/>
          </ac:picMkLst>
        </pc:picChg>
        <pc:picChg chg="add del mod">
          <ac:chgData name="Khosravi Ali" userId="c3ff2831-ac12-44c7-b757-81902e192ecb" providerId="ADAL" clId="{7E7E01E6-5EF3-4191-81BD-EEDAB5258F68}" dt="2021-02-18T08:53:03.820" v="1348" actId="478"/>
          <ac:picMkLst>
            <pc:docMk/>
            <pc:sldMk cId="824764302" sldId="287"/>
            <ac:picMk id="6" creationId="{A388B4D9-A0C3-4C37-B35D-015ACB07947F}"/>
          </ac:picMkLst>
        </pc:picChg>
        <pc:picChg chg="add mod">
          <ac:chgData name="Khosravi Ali" userId="c3ff2831-ac12-44c7-b757-81902e192ecb" providerId="ADAL" clId="{7E7E01E6-5EF3-4191-81BD-EEDAB5258F68}" dt="2021-02-18T08:39:01.549" v="1154" actId="1076"/>
          <ac:picMkLst>
            <pc:docMk/>
            <pc:sldMk cId="824764302" sldId="287"/>
            <ac:picMk id="7" creationId="{6B26F5AB-5D45-41F4-829F-F352D587BF49}"/>
          </ac:picMkLst>
        </pc:picChg>
        <pc:picChg chg="add mod">
          <ac:chgData name="Khosravi Ali" userId="c3ff2831-ac12-44c7-b757-81902e192ecb" providerId="ADAL" clId="{7E7E01E6-5EF3-4191-81BD-EEDAB5258F68}" dt="2021-02-18T08:38:56.270" v="1152" actId="14100"/>
          <ac:picMkLst>
            <pc:docMk/>
            <pc:sldMk cId="824764302" sldId="287"/>
            <ac:picMk id="61" creationId="{DB2E8CE3-C742-4D37-9850-3481FAD91AC4}"/>
          </ac:picMkLst>
        </pc:picChg>
        <pc:picChg chg="add mod">
          <ac:chgData name="Khosravi Ali" userId="c3ff2831-ac12-44c7-b757-81902e192ecb" providerId="ADAL" clId="{7E7E01E6-5EF3-4191-81BD-EEDAB5258F68}" dt="2021-02-18T08:53:04.730" v="1349"/>
          <ac:picMkLst>
            <pc:docMk/>
            <pc:sldMk cId="824764302" sldId="287"/>
            <ac:picMk id="62" creationId="{A1A5939B-55D0-4CC5-84A3-ECA191D8A7D9}"/>
          </ac:picMkLst>
        </pc:pic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2" creationId="{368C1CBA-8BFB-479E-954B-46FA218B2E67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3" creationId="{9CF1EB7E-02BB-4D1F-80B0-3F64316893A9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8" creationId="{2CB5DDBF-3BE9-46C2-B86A-98B063D0D11F}"/>
          </ac:inkMkLst>
        </pc:inkChg>
        <pc:inkChg chg="add del">
          <ac:chgData name="Khosravi Ali" userId="c3ff2831-ac12-44c7-b757-81902e192ecb" providerId="ADAL" clId="{7E7E01E6-5EF3-4191-81BD-EEDAB5258F68}" dt="2021-02-17T08:44:51.113" v="771" actId="9405"/>
          <ac:inkMkLst>
            <pc:docMk/>
            <pc:sldMk cId="824764302" sldId="287"/>
            <ac:inkMk id="8" creationId="{864EC220-8288-4C43-A075-B1B34F70802B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9" creationId="{D73091C9-C12E-4A73-9AC7-F58D10A80949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0" creationId="{2710985C-C0E2-4972-8D21-40E0F82E4B0D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1" creationId="{5140311B-52DE-4754-B011-C96E1139A1B4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2" creationId="{89FAEAEB-C446-41DA-9D82-1365682ECC85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3" creationId="{7EB43CAE-D58A-488B-9AB9-D6BAC737D861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4" creationId="{439EECBC-94F3-42CC-B315-7F4E26FBFD33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5" creationId="{20622DFD-4D17-42AC-B139-C1B3878EBC58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6" creationId="{EFE67F71-B6BE-42B1-8CAA-07D7C8A08925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7" creationId="{9E2AE9DF-E66F-4312-8C9E-ED5A58CBC4F3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8" creationId="{E2C61CE9-6372-4C2C-8F71-B2294BEA5759}"/>
          </ac:inkMkLst>
        </pc:inkChg>
        <pc:inkChg chg="add del mod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19" creationId="{05C42E8D-E793-4140-8AFC-961742FC5146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20" creationId="{E43AAE92-2930-46F1-B60D-A001DF26CB4D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21" creationId="{68E496E3-5935-4822-919D-40D2E35B5F01}"/>
          </ac:inkMkLst>
        </pc:inkChg>
        <pc:inkChg chg="add del">
          <ac:chgData name="Khosravi Ali" userId="c3ff2831-ac12-44c7-b757-81902e192ecb" providerId="ADAL" clId="{7E7E01E6-5EF3-4191-81BD-EEDAB5258F68}" dt="2021-02-18T08:26:10.747" v="1117"/>
          <ac:inkMkLst>
            <pc:docMk/>
            <pc:sldMk cId="824764302" sldId="287"/>
            <ac:inkMk id="22" creationId="{7C6D7AD3-8366-40B7-87F3-2512BE4E35BE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23" creationId="{A115112B-ACCA-4B2B-B676-DAD258BD1550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24" creationId="{69E6BEFD-E7FF-47E0-B886-FF583AA2D031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26" creationId="{C284852A-E0FA-43F7-B2C9-8F9E838AE6AE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27" creationId="{790D28FD-822D-4389-AA35-C2EF60698484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29" creationId="{629E038A-B087-4A90-A6DA-61BE27E9978F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30" creationId="{0C51EFD9-1CD5-448A-A879-6199054DBB32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31" creationId="{B5AF9931-34FB-4DA1-A59C-87C2463143E9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33" creationId="{FD4BF17C-D54D-4282-8A76-94915CE1EEB7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35" creationId="{7A6D4097-2554-485B-82AD-C5D72EBD5A98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36" creationId="{34EA712B-C008-45DE-9588-B6BFD487D1B2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37" creationId="{892D6CF0-B29B-4C17-99B5-8542EEDF6060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38" creationId="{A6146D5A-1D81-45B7-A641-FE384EC0D2F3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39" creationId="{64D88A0C-E851-4525-BFA0-BF31B10150B4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41" creationId="{7CFC0D51-974C-433C-8B57-C26F7F861A6F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42" creationId="{D043393A-2D7D-4125-8210-70903C3D8A6C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43" creationId="{05937EAD-E700-4D5B-879C-A57AE13A049B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45" creationId="{880FB371-081D-4BDB-AC4C-21F36D95D1A9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46" creationId="{EE47DE4B-EA8A-4B41-A189-C3B3CE72E14D}"/>
          </ac:inkMkLst>
        </pc:inkChg>
        <pc:inkChg chg="add del">
          <ac:chgData name="Khosravi Ali" userId="c3ff2831-ac12-44c7-b757-81902e192ecb" providerId="ADAL" clId="{7E7E01E6-5EF3-4191-81BD-EEDAB5258F68}" dt="2021-02-18T08:53:03.820" v="1348" actId="478"/>
          <ac:inkMkLst>
            <pc:docMk/>
            <pc:sldMk cId="824764302" sldId="287"/>
            <ac:inkMk id="47" creationId="{10D99CA6-3315-44F0-A596-6BB782E05EF8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48" creationId="{6F31CF3F-3678-4813-9F30-4211E8B99FEE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49" creationId="{C8D74B26-C5F5-4BA4-89FE-D44742678F3C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50" creationId="{CBB9D51F-BBA3-4C4E-8223-AF5CF2DFA6A3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52" creationId="{EFC441A8-703F-45CF-A1D4-D7AA6767A107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53" creationId="{C994DC6E-2E82-470A-A92F-B2A5ED3C9652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55" creationId="{FBF9A441-5675-4F11-BFBA-B0A68B397417}"/>
          </ac:inkMkLst>
        </pc:inkChg>
        <pc:inkChg chg="add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57" creationId="{340134F9-ECA5-41C0-988F-876481F7207A}"/>
          </ac:inkMkLst>
        </pc:inkChg>
        <pc:inkChg chg="add del mod">
          <ac:chgData name="Khosravi Ali" userId="c3ff2831-ac12-44c7-b757-81902e192ecb" providerId="ADAL" clId="{7E7E01E6-5EF3-4191-81BD-EEDAB5258F68}" dt="2021-02-18T08:29:33.678" v="1145"/>
          <ac:inkMkLst>
            <pc:docMk/>
            <pc:sldMk cId="824764302" sldId="287"/>
            <ac:inkMk id="59" creationId="{0A8353D7-3C49-4570-88AF-6FE920B760F0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64" creationId="{FBBE6019-6004-4470-9CCE-50236F4D2620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65" creationId="{19179CC3-76E0-488A-A25C-42AAE5E1E256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66" creationId="{7C677A4A-A4F0-4137-8D0B-7DB7D8C1E802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68" creationId="{7EE79B9D-8643-4A50-B7EA-FFA3B956DF88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69" creationId="{84D8175E-CF92-400F-BC80-3E7A6EE828B0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70" creationId="{BB159660-DE83-4D75-A9F4-2B8D1293089B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72" creationId="{90979A1C-B5DA-453F-B1B1-1A7D0D9CEEF1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73" creationId="{69A62A03-A42B-45EB-89C5-D078EC49410F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74" creationId="{072F0D70-BB0F-45C2-BE10-2E7C28575137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76" creationId="{AC59B365-75A4-45DA-97AA-138667FDC315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77" creationId="{BE7018E1-78A1-4225-9B78-5C751CA30A23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79" creationId="{3A08869A-2D58-41EE-BEBB-12F0B00A2B3E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80" creationId="{4D33D9BA-1882-4E11-9F63-DA9654DBDBC6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81" creationId="{71F630D0-FA8D-4AC3-ADBB-A58B5AA7734C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83" creationId="{BB0495D9-8C9D-4F96-8292-AEE9274F7347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84" creationId="{2254B283-95AE-407D-888E-5467892575CF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85" creationId="{F3BB63AD-5B1B-4E47-B4BB-B4656A0C8D64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86" creationId="{A1AA594F-4280-41B3-AFA8-0F561755511B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87" creationId="{D6FA33DC-5921-4AC2-8D05-C27852F99E5F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89" creationId="{026C5461-0AA9-4687-BCF4-D7BB57940792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90" creationId="{83711B92-53DE-4577-A7F8-CEB6ACEE317D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91" creationId="{1E4282CF-5595-47A4-AB7A-CA5FA23AE65A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92" creationId="{89F8911D-9357-4858-AF89-60001735235E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94" creationId="{4DCE4CC3-F8FA-4C69-9EF2-FB124CDCD700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95" creationId="{CA4E233B-F907-4819-B1A5-6EC5C33856EA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96" creationId="{E6D6D404-BE2A-4247-9D9C-F0788045F1C8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98" creationId="{22149305-F915-4E1F-B249-BFCAF6725BC4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99" creationId="{1B320E73-65FC-4B99-88DF-A5D0ADC9381B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00" creationId="{94DBF977-046A-4840-A518-3E9BFA3B4A58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02" creationId="{DED82965-9D1C-4789-9EB7-AE547887D9C2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03" creationId="{B4533E62-925D-477F-98B7-7C903773568B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04" creationId="{1B6BA205-4FF3-4F7A-A079-E99884A788F9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05" creationId="{9C7C4F81-D962-4368-90B0-F5B66C114590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07" creationId="{B63F2590-AD7F-484E-9827-965390550573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08" creationId="{39D90015-1C6F-42D8-856C-4DFEA49701CB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09" creationId="{D6C4A7BB-66B2-4387-B03F-5694A2C4AF6D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0" creationId="{CEBD0A66-64C8-4408-A571-312F8050D6CE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1" creationId="{D20C5B89-4F4A-4C99-9560-021B4AA8B238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2" creationId="{31E23684-FEC5-4B70-83AD-A32681E40B52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3" creationId="{02F1879D-10DC-4C62-BD5C-4E77DED1B698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4" creationId="{F00687FE-349F-4994-89BE-94537274C70B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5" creationId="{C8E3757C-B3B0-43BC-B623-38D8DF89C9E5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6" creationId="{E860C99B-61A4-40BE-A506-0DFA2F694620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7" creationId="{9A087BAB-7AA8-45A8-991D-4441CBD8B9E5}"/>
          </ac:inkMkLst>
        </pc:inkChg>
        <pc:inkChg chg="mod">
          <ac:chgData name="Khosravi Ali" userId="c3ff2831-ac12-44c7-b757-81902e192ecb" providerId="ADAL" clId="{7E7E01E6-5EF3-4191-81BD-EEDAB5258F68}" dt="2021-02-18T08:53:04.730" v="1349"/>
          <ac:inkMkLst>
            <pc:docMk/>
            <pc:sldMk cId="824764302" sldId="287"/>
            <ac:inkMk id="118" creationId="{911E8C2C-7B97-4810-8ADF-B9AF5805B3DF}"/>
          </ac:inkMkLst>
        </pc:inkChg>
      </pc:sldChg>
      <pc:sldChg chg="addSp delSp modSp new mod">
        <pc:chgData name="Khosravi Ali" userId="c3ff2831-ac12-44c7-b757-81902e192ecb" providerId="ADAL" clId="{7E7E01E6-5EF3-4191-81BD-EEDAB5258F68}" dt="2021-02-18T08:46:45.229" v="1322"/>
        <pc:sldMkLst>
          <pc:docMk/>
          <pc:sldMk cId="3827344321" sldId="288"/>
        </pc:sldMkLst>
        <pc:spChg chg="del">
          <ac:chgData name="Khosravi Ali" userId="c3ff2831-ac12-44c7-b757-81902e192ecb" providerId="ADAL" clId="{7E7E01E6-5EF3-4191-81BD-EEDAB5258F68}" dt="2021-02-17T08:43:59.534" v="767" actId="478"/>
          <ac:spMkLst>
            <pc:docMk/>
            <pc:sldMk cId="3827344321" sldId="288"/>
            <ac:spMk id="2" creationId="{04142172-C1F6-4E18-A05E-9E51854E6CD8}"/>
          </ac:spMkLst>
        </pc:spChg>
        <pc:spChg chg="del">
          <ac:chgData name="Khosravi Ali" userId="c3ff2831-ac12-44c7-b757-81902e192ecb" providerId="ADAL" clId="{7E7E01E6-5EF3-4191-81BD-EEDAB5258F68}" dt="2021-02-17T08:43:58.315" v="766" actId="478"/>
          <ac:spMkLst>
            <pc:docMk/>
            <pc:sldMk cId="3827344321" sldId="288"/>
            <ac:spMk id="3" creationId="{66CCF51A-14D0-4D1B-9114-6C5DCA0C9B46}"/>
          </ac:spMkLst>
        </pc:spChg>
        <pc:grpChg chg="add del mod">
          <ac:chgData name="Khosravi Ali" userId="c3ff2831-ac12-44c7-b757-81902e192ecb" providerId="ADAL" clId="{7E7E01E6-5EF3-4191-81BD-EEDAB5258F68}" dt="2021-02-18T08:45:05.799" v="1230" actId="478"/>
          <ac:grpSpMkLst>
            <pc:docMk/>
            <pc:sldMk cId="3827344321" sldId="288"/>
            <ac:grpSpMk id="25" creationId="{8B3C7745-BF80-40AD-BADB-831327222E20}"/>
          </ac:grpSpMkLst>
        </pc:grpChg>
        <pc:grpChg chg="add del mod">
          <ac:chgData name="Khosravi Ali" userId="c3ff2831-ac12-44c7-b757-81902e192ecb" providerId="ADAL" clId="{7E7E01E6-5EF3-4191-81BD-EEDAB5258F68}" dt="2021-02-18T08:45:06.682" v="1231" actId="478"/>
          <ac:grpSpMkLst>
            <pc:docMk/>
            <pc:sldMk cId="3827344321" sldId="288"/>
            <ac:grpSpMk id="28" creationId="{BCF03A9A-6EC7-40DD-BE58-072FD32022F6}"/>
          </ac:grpSpMkLst>
        </pc:grpChg>
        <pc:grpChg chg="add del mod">
          <ac:chgData name="Khosravi Ali" userId="c3ff2831-ac12-44c7-b757-81902e192ecb" providerId="ADAL" clId="{7E7E01E6-5EF3-4191-81BD-EEDAB5258F68}" dt="2021-02-18T08:45:31.470" v="1254"/>
          <ac:grpSpMkLst>
            <pc:docMk/>
            <pc:sldMk cId="3827344321" sldId="288"/>
            <ac:grpSpMk id="32" creationId="{6F763030-2AA0-4F6B-B35A-65B6D6FBBF96}"/>
          </ac:grpSpMkLst>
        </pc:grpChg>
        <pc:grpChg chg="add del mod">
          <ac:chgData name="Khosravi Ali" userId="c3ff2831-ac12-44c7-b757-81902e192ecb" providerId="ADAL" clId="{7E7E01E6-5EF3-4191-81BD-EEDAB5258F68}" dt="2021-02-18T08:44:54.689" v="1223" actId="478"/>
          <ac:grpSpMkLst>
            <pc:docMk/>
            <pc:sldMk cId="3827344321" sldId="288"/>
            <ac:grpSpMk id="38" creationId="{11DC061B-A77A-4A7E-8986-6CE0164F3312}"/>
          </ac:grpSpMkLst>
        </pc:grpChg>
        <pc:grpChg chg="add del mod">
          <ac:chgData name="Khosravi Ali" userId="c3ff2831-ac12-44c7-b757-81902e192ecb" providerId="ADAL" clId="{7E7E01E6-5EF3-4191-81BD-EEDAB5258F68}" dt="2021-02-18T08:44:57.185" v="1225" actId="478"/>
          <ac:grpSpMkLst>
            <pc:docMk/>
            <pc:sldMk cId="3827344321" sldId="288"/>
            <ac:grpSpMk id="43" creationId="{DDA84798-7EB9-4C8A-9088-13ECC639941A}"/>
          </ac:grpSpMkLst>
        </pc:grpChg>
        <pc:grpChg chg="add del mod">
          <ac:chgData name="Khosravi Ali" userId="c3ff2831-ac12-44c7-b757-81902e192ecb" providerId="ADAL" clId="{7E7E01E6-5EF3-4191-81BD-EEDAB5258F68}" dt="2021-02-18T08:45:21.900" v="1243"/>
          <ac:grpSpMkLst>
            <pc:docMk/>
            <pc:sldMk cId="3827344321" sldId="288"/>
            <ac:grpSpMk id="49" creationId="{BEA7196E-E99B-41A8-9D8C-2211C6A8E60C}"/>
          </ac:grpSpMkLst>
        </pc:grpChg>
        <pc:grpChg chg="add del mod">
          <ac:chgData name="Khosravi Ali" userId="c3ff2831-ac12-44c7-b757-81902e192ecb" providerId="ADAL" clId="{7E7E01E6-5EF3-4191-81BD-EEDAB5258F68}" dt="2021-02-18T08:45:25.539" v="1247"/>
          <ac:grpSpMkLst>
            <pc:docMk/>
            <pc:sldMk cId="3827344321" sldId="288"/>
            <ac:grpSpMk id="53" creationId="{392CC3FA-0E82-4DA0-A33C-47132C0C4772}"/>
          </ac:grpSpMkLst>
        </pc:grpChg>
        <pc:grpChg chg="del mod">
          <ac:chgData name="Khosravi Ali" userId="c3ff2831-ac12-44c7-b757-81902e192ecb" providerId="ADAL" clId="{7E7E01E6-5EF3-4191-81BD-EEDAB5258F68}" dt="2021-02-18T08:43:31.359" v="1166"/>
          <ac:grpSpMkLst>
            <pc:docMk/>
            <pc:sldMk cId="3827344321" sldId="288"/>
            <ac:grpSpMk id="61" creationId="{C8C057D9-5BEF-4525-8484-6F5E9BE0C4E1}"/>
          </ac:grpSpMkLst>
        </pc:grpChg>
        <pc:grpChg chg="mod">
          <ac:chgData name="Khosravi Ali" userId="c3ff2831-ac12-44c7-b757-81902e192ecb" providerId="ADAL" clId="{7E7E01E6-5EF3-4191-81BD-EEDAB5258F68}" dt="2021-02-18T08:43:31.359" v="1166"/>
          <ac:grpSpMkLst>
            <pc:docMk/>
            <pc:sldMk cId="3827344321" sldId="288"/>
            <ac:grpSpMk id="67" creationId="{AB5A1824-8239-4F45-AFC6-50B8F30058A1}"/>
          </ac:grpSpMkLst>
        </pc:grpChg>
        <pc:grpChg chg="del mod">
          <ac:chgData name="Khosravi Ali" userId="c3ff2831-ac12-44c7-b757-81902e192ecb" providerId="ADAL" clId="{7E7E01E6-5EF3-4191-81BD-EEDAB5258F68}" dt="2021-02-18T08:43:39.250" v="1178"/>
          <ac:grpSpMkLst>
            <pc:docMk/>
            <pc:sldMk cId="3827344321" sldId="288"/>
            <ac:grpSpMk id="74" creationId="{3E7A000F-9938-42C0-8EE3-8EAE15318B93}"/>
          </ac:grpSpMkLst>
        </pc:grpChg>
        <pc:grpChg chg="mod">
          <ac:chgData name="Khosravi Ali" userId="c3ff2831-ac12-44c7-b757-81902e192ecb" providerId="ADAL" clId="{7E7E01E6-5EF3-4191-81BD-EEDAB5258F68}" dt="2021-02-18T08:43:39.250" v="1178"/>
          <ac:grpSpMkLst>
            <pc:docMk/>
            <pc:sldMk cId="3827344321" sldId="288"/>
            <ac:grpSpMk id="79" creationId="{2585B064-17A7-4E5B-964D-A5593AA534BC}"/>
          </ac:grpSpMkLst>
        </pc:grpChg>
        <pc:grpChg chg="mod">
          <ac:chgData name="Khosravi Ali" userId="c3ff2831-ac12-44c7-b757-81902e192ecb" providerId="ADAL" clId="{7E7E01E6-5EF3-4191-81BD-EEDAB5258F68}" dt="2021-02-18T08:43:43.719" v="1181"/>
          <ac:grpSpMkLst>
            <pc:docMk/>
            <pc:sldMk cId="3827344321" sldId="288"/>
            <ac:grpSpMk id="82" creationId="{2810B0A0-999D-4A20-9319-403C594D1E8B}"/>
          </ac:grpSpMkLst>
        </pc:grpChg>
        <pc:grpChg chg="del mod">
          <ac:chgData name="Khosravi Ali" userId="c3ff2831-ac12-44c7-b757-81902e192ecb" providerId="ADAL" clId="{7E7E01E6-5EF3-4191-81BD-EEDAB5258F68}" dt="2021-02-18T08:43:53.480" v="1189"/>
          <ac:grpSpMkLst>
            <pc:docMk/>
            <pc:sldMk cId="3827344321" sldId="288"/>
            <ac:grpSpMk id="88" creationId="{822E463F-69FF-43EC-BA27-CCF4C1BD67A7}"/>
          </ac:grpSpMkLst>
        </pc:grpChg>
        <pc:grpChg chg="mod">
          <ac:chgData name="Khosravi Ali" userId="c3ff2831-ac12-44c7-b757-81902e192ecb" providerId="ADAL" clId="{7E7E01E6-5EF3-4191-81BD-EEDAB5258F68}" dt="2021-02-18T08:43:51.569" v="1187"/>
          <ac:grpSpMkLst>
            <pc:docMk/>
            <pc:sldMk cId="3827344321" sldId="288"/>
            <ac:grpSpMk id="89" creationId="{A26160D7-C1FD-4991-9087-305567555EFD}"/>
          </ac:grpSpMkLst>
        </pc:grpChg>
        <pc:grpChg chg="mod">
          <ac:chgData name="Khosravi Ali" userId="c3ff2831-ac12-44c7-b757-81902e192ecb" providerId="ADAL" clId="{7E7E01E6-5EF3-4191-81BD-EEDAB5258F68}" dt="2021-02-18T08:43:53.480" v="1189"/>
          <ac:grpSpMkLst>
            <pc:docMk/>
            <pc:sldMk cId="3827344321" sldId="288"/>
            <ac:grpSpMk id="91" creationId="{DFC31B6C-3A44-439C-9931-5CED630D316B}"/>
          </ac:grpSpMkLst>
        </pc:grpChg>
        <pc:grpChg chg="del mod">
          <ac:chgData name="Khosravi Ali" userId="c3ff2831-ac12-44c7-b757-81902e192ecb" providerId="ADAL" clId="{7E7E01E6-5EF3-4191-81BD-EEDAB5258F68}" dt="2021-02-18T08:44:34.750" v="1205"/>
          <ac:grpSpMkLst>
            <pc:docMk/>
            <pc:sldMk cId="3827344321" sldId="288"/>
            <ac:grpSpMk id="96" creationId="{D6911322-7310-4F15-8024-6172BFA1A90C}"/>
          </ac:grpSpMkLst>
        </pc:grpChg>
        <pc:grpChg chg="del mod">
          <ac:chgData name="Khosravi Ali" userId="c3ff2831-ac12-44c7-b757-81902e192ecb" providerId="ADAL" clId="{7E7E01E6-5EF3-4191-81BD-EEDAB5258F68}" dt="2021-02-18T08:44:48.772" v="1222"/>
          <ac:grpSpMkLst>
            <pc:docMk/>
            <pc:sldMk cId="3827344321" sldId="288"/>
            <ac:grpSpMk id="107" creationId="{E0BB72E9-CB43-40ED-8A00-11595001A889}"/>
          </ac:grpSpMkLst>
        </pc:grpChg>
        <pc:grpChg chg="del mod">
          <ac:chgData name="Khosravi Ali" userId="c3ff2831-ac12-44c7-b757-81902e192ecb" providerId="ADAL" clId="{7E7E01E6-5EF3-4191-81BD-EEDAB5258F68}" dt="2021-02-18T08:44:41.130" v="1210"/>
          <ac:grpSpMkLst>
            <pc:docMk/>
            <pc:sldMk cId="3827344321" sldId="288"/>
            <ac:grpSpMk id="110" creationId="{7BF15635-E9B3-4B36-8ED4-F1D50ADE7C21}"/>
          </ac:grpSpMkLst>
        </pc:grpChg>
        <pc:grpChg chg="del mod">
          <ac:chgData name="Khosravi Ali" userId="c3ff2831-ac12-44c7-b757-81902e192ecb" providerId="ADAL" clId="{7E7E01E6-5EF3-4191-81BD-EEDAB5258F68}" dt="2021-02-18T08:44:48.772" v="1222"/>
          <ac:grpSpMkLst>
            <pc:docMk/>
            <pc:sldMk cId="3827344321" sldId="288"/>
            <ac:grpSpMk id="112" creationId="{12387D0F-8C4D-4620-976C-64979BE93CAF}"/>
          </ac:grpSpMkLst>
        </pc:grpChg>
        <pc:grpChg chg="del mod">
          <ac:chgData name="Khosravi Ali" userId="c3ff2831-ac12-44c7-b757-81902e192ecb" providerId="ADAL" clId="{7E7E01E6-5EF3-4191-81BD-EEDAB5258F68}" dt="2021-02-18T08:44:44.929" v="1216"/>
          <ac:grpSpMkLst>
            <pc:docMk/>
            <pc:sldMk cId="3827344321" sldId="288"/>
            <ac:grpSpMk id="115" creationId="{7A94FEC2-ACCF-4430-8B24-2B075DBEDCB9}"/>
          </ac:grpSpMkLst>
        </pc:grpChg>
        <pc:grpChg chg="del mod">
          <ac:chgData name="Khosravi Ali" userId="c3ff2831-ac12-44c7-b757-81902e192ecb" providerId="ADAL" clId="{7E7E01E6-5EF3-4191-81BD-EEDAB5258F68}" dt="2021-02-18T08:44:48.772" v="1222"/>
          <ac:grpSpMkLst>
            <pc:docMk/>
            <pc:sldMk cId="3827344321" sldId="288"/>
            <ac:grpSpMk id="118" creationId="{3AD0C564-AB66-4C56-8E2D-9E567106D531}"/>
          </ac:grpSpMkLst>
        </pc:grpChg>
        <pc:grpChg chg="mod">
          <ac:chgData name="Khosravi Ali" userId="c3ff2831-ac12-44c7-b757-81902e192ecb" providerId="ADAL" clId="{7E7E01E6-5EF3-4191-81BD-EEDAB5258F68}" dt="2021-02-18T08:44:48.772" v="1222"/>
          <ac:grpSpMkLst>
            <pc:docMk/>
            <pc:sldMk cId="3827344321" sldId="288"/>
            <ac:grpSpMk id="124" creationId="{AFF1E39C-0360-4EC5-A075-6D34725BF1B9}"/>
          </ac:grpSpMkLst>
        </pc:grpChg>
        <pc:grpChg chg="del mod">
          <ac:chgData name="Khosravi Ali" userId="c3ff2831-ac12-44c7-b757-81902e192ecb" providerId="ADAL" clId="{7E7E01E6-5EF3-4191-81BD-EEDAB5258F68}" dt="2021-02-18T08:46:45.229" v="1322"/>
          <ac:grpSpMkLst>
            <pc:docMk/>
            <pc:sldMk cId="3827344321" sldId="288"/>
            <ac:grpSpMk id="129" creationId="{7B837CF1-35AE-4A7D-8356-3AC5E5576773}"/>
          </ac:grpSpMkLst>
        </pc:grpChg>
        <pc:grpChg chg="del mod">
          <ac:chgData name="Khosravi Ali" userId="c3ff2831-ac12-44c7-b757-81902e192ecb" providerId="ADAL" clId="{7E7E01E6-5EF3-4191-81BD-EEDAB5258F68}" dt="2021-02-18T08:45:52.990" v="1270"/>
          <ac:grpSpMkLst>
            <pc:docMk/>
            <pc:sldMk cId="3827344321" sldId="288"/>
            <ac:grpSpMk id="132" creationId="{3344A399-39F5-4AFE-8409-E5B89E433AE2}"/>
          </ac:grpSpMkLst>
        </pc:grpChg>
        <pc:grpChg chg="del mod">
          <ac:chgData name="Khosravi Ali" userId="c3ff2831-ac12-44c7-b757-81902e192ecb" providerId="ADAL" clId="{7E7E01E6-5EF3-4191-81BD-EEDAB5258F68}" dt="2021-02-18T08:46:45.229" v="1322"/>
          <ac:grpSpMkLst>
            <pc:docMk/>
            <pc:sldMk cId="3827344321" sldId="288"/>
            <ac:grpSpMk id="135" creationId="{21672C57-9858-4328-B105-1FC429AE7101}"/>
          </ac:grpSpMkLst>
        </pc:grpChg>
        <pc:grpChg chg="del mod">
          <ac:chgData name="Khosravi Ali" userId="c3ff2831-ac12-44c7-b757-81902e192ecb" providerId="ADAL" clId="{7E7E01E6-5EF3-4191-81BD-EEDAB5258F68}" dt="2021-02-18T08:46:45.229" v="1322"/>
          <ac:grpSpMkLst>
            <pc:docMk/>
            <pc:sldMk cId="3827344321" sldId="288"/>
            <ac:grpSpMk id="139" creationId="{81B743B0-926F-43DD-8383-7EF2EEF87149}"/>
          </ac:grpSpMkLst>
        </pc:grpChg>
        <pc:grpChg chg="mod">
          <ac:chgData name="Khosravi Ali" userId="c3ff2831-ac12-44c7-b757-81902e192ecb" providerId="ADAL" clId="{7E7E01E6-5EF3-4191-81BD-EEDAB5258F68}" dt="2021-02-18T08:45:58.444" v="1278"/>
          <ac:grpSpMkLst>
            <pc:docMk/>
            <pc:sldMk cId="3827344321" sldId="288"/>
            <ac:grpSpMk id="143" creationId="{49C0755F-46AB-4D03-8C25-758313BF68FA}"/>
          </ac:grpSpMkLst>
        </pc:grpChg>
        <pc:grpChg chg="del mod">
          <ac:chgData name="Khosravi Ali" userId="c3ff2831-ac12-44c7-b757-81902e192ecb" providerId="ADAL" clId="{7E7E01E6-5EF3-4191-81BD-EEDAB5258F68}" dt="2021-02-18T08:46:01.959" v="1283"/>
          <ac:grpSpMkLst>
            <pc:docMk/>
            <pc:sldMk cId="3827344321" sldId="288"/>
            <ac:grpSpMk id="146" creationId="{07406F9F-1E7A-4CDA-8F0B-D2CD15E29321}"/>
          </ac:grpSpMkLst>
        </pc:grpChg>
        <pc:grpChg chg="mod">
          <ac:chgData name="Khosravi Ali" userId="c3ff2831-ac12-44c7-b757-81902e192ecb" providerId="ADAL" clId="{7E7E01E6-5EF3-4191-81BD-EEDAB5258F68}" dt="2021-02-18T08:46:01.959" v="1283"/>
          <ac:grpSpMkLst>
            <pc:docMk/>
            <pc:sldMk cId="3827344321" sldId="288"/>
            <ac:grpSpMk id="148" creationId="{E8343DCF-FE42-42BA-99AC-AA8B8F245179}"/>
          </ac:grpSpMkLst>
        </pc:grpChg>
        <pc:grpChg chg="mod">
          <ac:chgData name="Khosravi Ali" userId="c3ff2831-ac12-44c7-b757-81902e192ecb" providerId="ADAL" clId="{7E7E01E6-5EF3-4191-81BD-EEDAB5258F68}" dt="2021-02-18T08:46:04.112" v="1287"/>
          <ac:grpSpMkLst>
            <pc:docMk/>
            <pc:sldMk cId="3827344321" sldId="288"/>
            <ac:grpSpMk id="152" creationId="{3BF9C81D-9102-497F-9F7F-1AF6B63704BE}"/>
          </ac:grpSpMkLst>
        </pc:grpChg>
        <pc:grpChg chg="mod">
          <ac:chgData name="Khosravi Ali" userId="c3ff2831-ac12-44c7-b757-81902e192ecb" providerId="ADAL" clId="{7E7E01E6-5EF3-4191-81BD-EEDAB5258F68}" dt="2021-02-18T08:46:06.680" v="1290"/>
          <ac:grpSpMkLst>
            <pc:docMk/>
            <pc:sldMk cId="3827344321" sldId="288"/>
            <ac:grpSpMk id="155" creationId="{EF9870B5-8BAE-4E30-8926-0B53D6B7C26E}"/>
          </ac:grpSpMkLst>
        </pc:grpChg>
        <pc:grpChg chg="del mod">
          <ac:chgData name="Khosravi Ali" userId="c3ff2831-ac12-44c7-b757-81902e192ecb" providerId="ADAL" clId="{7E7E01E6-5EF3-4191-81BD-EEDAB5258F68}" dt="2021-02-18T08:46:15.949" v="1300"/>
          <ac:grpSpMkLst>
            <pc:docMk/>
            <pc:sldMk cId="3827344321" sldId="288"/>
            <ac:grpSpMk id="163" creationId="{CEAE0A3B-AB33-4282-AA2B-A6837856B3A6}"/>
          </ac:grpSpMkLst>
        </pc:grpChg>
        <pc:grpChg chg="mod">
          <ac:chgData name="Khosravi Ali" userId="c3ff2831-ac12-44c7-b757-81902e192ecb" providerId="ADAL" clId="{7E7E01E6-5EF3-4191-81BD-EEDAB5258F68}" dt="2021-02-18T08:46:13.884" v="1298"/>
          <ac:grpSpMkLst>
            <pc:docMk/>
            <pc:sldMk cId="3827344321" sldId="288"/>
            <ac:grpSpMk id="164" creationId="{807F999D-EA09-4A2C-881C-2463C37A9A03}"/>
          </ac:grpSpMkLst>
        </pc:grpChg>
        <pc:grpChg chg="mod">
          <ac:chgData name="Khosravi Ali" userId="c3ff2831-ac12-44c7-b757-81902e192ecb" providerId="ADAL" clId="{7E7E01E6-5EF3-4191-81BD-EEDAB5258F68}" dt="2021-02-18T08:46:15.949" v="1300"/>
          <ac:grpSpMkLst>
            <pc:docMk/>
            <pc:sldMk cId="3827344321" sldId="288"/>
            <ac:grpSpMk id="166" creationId="{1F7FECF3-DAB3-4FD4-AAAC-726A9E8698AD}"/>
          </ac:grpSpMkLst>
        </pc:grpChg>
        <pc:grpChg chg="mod">
          <ac:chgData name="Khosravi Ali" userId="c3ff2831-ac12-44c7-b757-81902e192ecb" providerId="ADAL" clId="{7E7E01E6-5EF3-4191-81BD-EEDAB5258F68}" dt="2021-02-18T08:46:20.102" v="1305"/>
          <ac:grpSpMkLst>
            <pc:docMk/>
            <pc:sldMk cId="3827344321" sldId="288"/>
            <ac:grpSpMk id="171" creationId="{2FA18E0B-DADC-4EBE-822A-BAD71C5E8307}"/>
          </ac:grpSpMkLst>
        </pc:grpChg>
        <pc:grpChg chg="mod">
          <ac:chgData name="Khosravi Ali" userId="c3ff2831-ac12-44c7-b757-81902e192ecb" providerId="ADAL" clId="{7E7E01E6-5EF3-4191-81BD-EEDAB5258F68}" dt="2021-02-18T08:46:23.602" v="1309"/>
          <ac:grpSpMkLst>
            <pc:docMk/>
            <pc:sldMk cId="3827344321" sldId="288"/>
            <ac:grpSpMk id="175" creationId="{CA936AF1-437D-47DD-9DE2-8E4F1D9FC477}"/>
          </ac:grpSpMkLst>
        </pc:grpChg>
        <pc:grpChg chg="mod">
          <ac:chgData name="Khosravi Ali" userId="c3ff2831-ac12-44c7-b757-81902e192ecb" providerId="ADAL" clId="{7E7E01E6-5EF3-4191-81BD-EEDAB5258F68}" dt="2021-02-18T08:46:26.020" v="1313"/>
          <ac:grpSpMkLst>
            <pc:docMk/>
            <pc:sldMk cId="3827344321" sldId="288"/>
            <ac:grpSpMk id="179" creationId="{204D5118-DE2C-46A4-B15E-825B342B4498}"/>
          </ac:grpSpMkLst>
        </pc:grpChg>
        <pc:grpChg chg="mod">
          <ac:chgData name="Khosravi Ali" userId="c3ff2831-ac12-44c7-b757-81902e192ecb" providerId="ADAL" clId="{7E7E01E6-5EF3-4191-81BD-EEDAB5258F68}" dt="2021-02-18T08:46:40.889" v="1320"/>
          <ac:grpSpMkLst>
            <pc:docMk/>
            <pc:sldMk cId="3827344321" sldId="288"/>
            <ac:grpSpMk id="185" creationId="{33A1AB95-D25C-47F7-B90F-9D2DD9B43485}"/>
          </ac:grpSpMkLst>
        </pc:grpChg>
        <pc:grpChg chg="mod">
          <ac:chgData name="Khosravi Ali" userId="c3ff2831-ac12-44c7-b757-81902e192ecb" providerId="ADAL" clId="{7E7E01E6-5EF3-4191-81BD-EEDAB5258F68}" dt="2021-02-18T08:46:45.229" v="1322"/>
          <ac:grpSpMkLst>
            <pc:docMk/>
            <pc:sldMk cId="3827344321" sldId="288"/>
            <ac:grpSpMk id="187" creationId="{2BF6D3A4-B6AB-4951-BB05-2C34E8BBEEC0}"/>
          </ac:grpSpMkLst>
        </pc:grpChg>
        <pc:picChg chg="add mod">
          <ac:chgData name="Khosravi Ali" userId="c3ff2831-ac12-44c7-b757-81902e192ecb" providerId="ADAL" clId="{7E7E01E6-5EF3-4191-81BD-EEDAB5258F68}" dt="2021-02-17T08:44:01.887" v="768" actId="1076"/>
          <ac:picMkLst>
            <pc:docMk/>
            <pc:sldMk cId="3827344321" sldId="288"/>
            <ac:picMk id="5" creationId="{D8F3DDF0-C3C8-43D7-BC0C-869535A59544}"/>
          </ac:picMkLst>
        </pc:picChg>
        <pc:picChg chg="add del mod">
          <ac:chgData name="Khosravi Ali" userId="c3ff2831-ac12-44c7-b757-81902e192ecb" providerId="ADAL" clId="{7E7E01E6-5EF3-4191-81BD-EEDAB5258F68}" dt="2021-02-18T08:29:46.409" v="1146" actId="478"/>
          <ac:picMkLst>
            <pc:docMk/>
            <pc:sldMk cId="3827344321" sldId="288"/>
            <ac:picMk id="6" creationId="{076DAC92-336A-4614-9617-0E2F76BAE437}"/>
          </ac:picMkLst>
        </pc:picChg>
        <pc:picChg chg="add mod">
          <ac:chgData name="Khosravi Ali" userId="c3ff2831-ac12-44c7-b757-81902e192ecb" providerId="ADAL" clId="{7E7E01E6-5EF3-4191-81BD-EEDAB5258F68}" dt="2021-02-18T08:29:48.811" v="1148"/>
          <ac:picMkLst>
            <pc:docMk/>
            <pc:sldMk cId="3827344321" sldId="288"/>
            <ac:picMk id="8" creationId="{27536C88-222C-4620-B0B1-5E687A5D6A78}"/>
          </ac:picMkLst>
        </pc:pic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2" creationId="{6CC317D4-A3B0-4A1F-A682-CC4AFA87123B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3" creationId="{67A72887-BF9D-4C1E-B976-00BC7E0BCBB4}"/>
          </ac:inkMkLst>
        </pc:inkChg>
        <pc:inkChg chg="add del">
          <ac:chgData name="Khosravi Ali" userId="c3ff2831-ac12-44c7-b757-81902e192ecb" providerId="ADAL" clId="{7E7E01E6-5EF3-4191-81BD-EEDAB5258F68}" dt="2021-02-18T08:29:47.738" v="1147" actId="478"/>
          <ac:inkMkLst>
            <pc:docMk/>
            <pc:sldMk cId="3827344321" sldId="288"/>
            <ac:inkMk id="7" creationId="{54041098-4E0B-47F7-9CAB-627E60551F85}"/>
          </ac:inkMkLst>
        </pc:inkChg>
        <pc:inkChg chg="add del mod">
          <ac:chgData name="Khosravi Ali" userId="c3ff2831-ac12-44c7-b757-81902e192ecb" providerId="ADAL" clId="{7E7E01E6-5EF3-4191-81BD-EEDAB5258F68}" dt="2021-02-18T08:45:36.709" v="1259"/>
          <ac:inkMkLst>
            <pc:docMk/>
            <pc:sldMk cId="3827344321" sldId="288"/>
            <ac:inkMk id="9" creationId="{78324073-B1EE-4260-B155-A2E554C523D6}"/>
          </ac:inkMkLst>
        </pc:inkChg>
        <pc:inkChg chg="add del mod">
          <ac:chgData name="Khosravi Ali" userId="c3ff2831-ac12-44c7-b757-81902e192ecb" providerId="ADAL" clId="{7E7E01E6-5EF3-4191-81BD-EEDAB5258F68}" dt="2021-02-18T08:45:13.349" v="1236"/>
          <ac:inkMkLst>
            <pc:docMk/>
            <pc:sldMk cId="3827344321" sldId="288"/>
            <ac:inkMk id="10" creationId="{DC8F2E1E-ACFC-4E7F-9FA4-52648E5CA38E}"/>
          </ac:inkMkLst>
        </pc:inkChg>
        <pc:inkChg chg="add del mod">
          <ac:chgData name="Khosravi Ali" userId="c3ff2831-ac12-44c7-b757-81902e192ecb" providerId="ADAL" clId="{7E7E01E6-5EF3-4191-81BD-EEDAB5258F68}" dt="2021-02-18T08:45:12.470" v="1235"/>
          <ac:inkMkLst>
            <pc:docMk/>
            <pc:sldMk cId="3827344321" sldId="288"/>
            <ac:inkMk id="11" creationId="{0CCECBC1-8832-4510-B469-8533E26AD3A7}"/>
          </ac:inkMkLst>
        </pc:inkChg>
        <pc:inkChg chg="add del mod">
          <ac:chgData name="Khosravi Ali" userId="c3ff2831-ac12-44c7-b757-81902e192ecb" providerId="ADAL" clId="{7E7E01E6-5EF3-4191-81BD-EEDAB5258F68}" dt="2021-02-18T08:45:16.059" v="1237"/>
          <ac:inkMkLst>
            <pc:docMk/>
            <pc:sldMk cId="3827344321" sldId="288"/>
            <ac:inkMk id="12" creationId="{87D0BDAA-1A15-4FD6-8EFE-601063799194}"/>
          </ac:inkMkLst>
        </pc:inkChg>
        <pc:inkChg chg="add del mod">
          <ac:chgData name="Khosravi Ali" userId="c3ff2831-ac12-44c7-b757-81902e192ecb" providerId="ADAL" clId="{7E7E01E6-5EF3-4191-81BD-EEDAB5258F68}" dt="2021-02-18T08:45:07.900" v="1232" actId="478"/>
          <ac:inkMkLst>
            <pc:docMk/>
            <pc:sldMk cId="3827344321" sldId="288"/>
            <ac:inkMk id="13" creationId="{6E7CDE37-A3D5-4F32-891E-15A87A4B0358}"/>
          </ac:inkMkLst>
        </pc:inkChg>
        <pc:inkChg chg="add del mod">
          <ac:chgData name="Khosravi Ali" userId="c3ff2831-ac12-44c7-b757-81902e192ecb" providerId="ADAL" clId="{7E7E01E6-5EF3-4191-81BD-EEDAB5258F68}" dt="2021-02-18T08:45:28.564" v="1249"/>
          <ac:inkMkLst>
            <pc:docMk/>
            <pc:sldMk cId="3827344321" sldId="288"/>
            <ac:inkMk id="14" creationId="{5D36BACA-FB3C-49BF-82AE-034577F6CD2B}"/>
          </ac:inkMkLst>
        </pc:inkChg>
        <pc:inkChg chg="add del mod">
          <ac:chgData name="Khosravi Ali" userId="c3ff2831-ac12-44c7-b757-81902e192ecb" providerId="ADAL" clId="{7E7E01E6-5EF3-4191-81BD-EEDAB5258F68}" dt="2021-02-18T08:45:29.140" v="1250"/>
          <ac:inkMkLst>
            <pc:docMk/>
            <pc:sldMk cId="3827344321" sldId="288"/>
            <ac:inkMk id="15" creationId="{7317C78E-57E7-4195-9A58-38798AA95ACD}"/>
          </ac:inkMkLst>
        </pc:inkChg>
        <pc:inkChg chg="add del mod">
          <ac:chgData name="Khosravi Ali" userId="c3ff2831-ac12-44c7-b757-81902e192ecb" providerId="ADAL" clId="{7E7E01E6-5EF3-4191-81BD-EEDAB5258F68}" dt="2021-02-18T08:45:30.271" v="1251"/>
          <ac:inkMkLst>
            <pc:docMk/>
            <pc:sldMk cId="3827344321" sldId="288"/>
            <ac:inkMk id="16" creationId="{2B0D4321-3420-45D6-A160-52791C31C81C}"/>
          </ac:inkMkLst>
        </pc:inkChg>
        <pc:inkChg chg="add del mod">
          <ac:chgData name="Khosravi Ali" userId="c3ff2831-ac12-44c7-b757-81902e192ecb" providerId="ADAL" clId="{7E7E01E6-5EF3-4191-81BD-EEDAB5258F68}" dt="2021-02-18T08:45:20.230" v="1241"/>
          <ac:inkMkLst>
            <pc:docMk/>
            <pc:sldMk cId="3827344321" sldId="288"/>
            <ac:inkMk id="17" creationId="{FB62EC79-1E9E-4D1A-9055-E872DCD5A376}"/>
          </ac:inkMkLst>
        </pc:inkChg>
        <pc:inkChg chg="add del mod">
          <ac:chgData name="Khosravi Ali" userId="c3ff2831-ac12-44c7-b757-81902e192ecb" providerId="ADAL" clId="{7E7E01E6-5EF3-4191-81BD-EEDAB5258F68}" dt="2021-02-18T08:45:17.669" v="1239"/>
          <ac:inkMkLst>
            <pc:docMk/>
            <pc:sldMk cId="3827344321" sldId="288"/>
            <ac:inkMk id="18" creationId="{AF6561A6-0D25-4357-AFCC-A6032444FC0A}"/>
          </ac:inkMkLst>
        </pc:inkChg>
        <pc:inkChg chg="add del mod">
          <ac:chgData name="Khosravi Ali" userId="c3ff2831-ac12-44c7-b757-81902e192ecb" providerId="ADAL" clId="{7E7E01E6-5EF3-4191-81BD-EEDAB5258F68}" dt="2021-02-18T08:45:19.480" v="1240"/>
          <ac:inkMkLst>
            <pc:docMk/>
            <pc:sldMk cId="3827344321" sldId="288"/>
            <ac:inkMk id="19" creationId="{9756A585-EEFC-489B-9819-BE038D8CEF37}"/>
          </ac:inkMkLst>
        </pc:inkChg>
        <pc:inkChg chg="add del mod">
          <ac:chgData name="Khosravi Ali" userId="c3ff2831-ac12-44c7-b757-81902e192ecb" providerId="ADAL" clId="{7E7E01E6-5EF3-4191-81BD-EEDAB5258F68}" dt="2021-02-18T08:45:32.860" v="1256"/>
          <ac:inkMkLst>
            <pc:docMk/>
            <pc:sldMk cId="3827344321" sldId="288"/>
            <ac:inkMk id="20" creationId="{2C07674B-C35D-47BD-B58E-FA6E55F9D6C5}"/>
          </ac:inkMkLst>
        </pc:inkChg>
        <pc:inkChg chg="add del mod">
          <ac:chgData name="Khosravi Ali" userId="c3ff2831-ac12-44c7-b757-81902e192ecb" providerId="ADAL" clId="{7E7E01E6-5EF3-4191-81BD-EEDAB5258F68}" dt="2021-02-18T08:45:33.679" v="1257"/>
          <ac:inkMkLst>
            <pc:docMk/>
            <pc:sldMk cId="3827344321" sldId="288"/>
            <ac:inkMk id="21" creationId="{E1D69EC1-CDC2-44CD-8F20-3FD82D42F70F}"/>
          </ac:inkMkLst>
        </pc:inkChg>
        <pc:inkChg chg="add del mod">
          <ac:chgData name="Khosravi Ali" userId="c3ff2831-ac12-44c7-b757-81902e192ecb" providerId="ADAL" clId="{7E7E01E6-5EF3-4191-81BD-EEDAB5258F68}" dt="2021-02-18T08:45:34.119" v="1258"/>
          <ac:inkMkLst>
            <pc:docMk/>
            <pc:sldMk cId="3827344321" sldId="288"/>
            <ac:inkMk id="22" creationId="{BFF86D38-BBD4-4C7D-AF7B-E302ECCCF642}"/>
          </ac:inkMkLst>
        </pc:inkChg>
        <pc:inkChg chg="add del mod">
          <ac:chgData name="Khosravi Ali" userId="c3ff2831-ac12-44c7-b757-81902e192ecb" providerId="ADAL" clId="{7E7E01E6-5EF3-4191-81BD-EEDAB5258F68}" dt="2021-02-18T08:45:10.810" v="1233"/>
          <ac:inkMkLst>
            <pc:docMk/>
            <pc:sldMk cId="3827344321" sldId="288"/>
            <ac:inkMk id="23" creationId="{FE7A866B-F986-45EC-A381-EDFA84ED3F19}"/>
          </ac:inkMkLst>
        </pc:inkChg>
        <pc:inkChg chg="add del mod">
          <ac:chgData name="Khosravi Ali" userId="c3ff2831-ac12-44c7-b757-81902e192ecb" providerId="ADAL" clId="{7E7E01E6-5EF3-4191-81BD-EEDAB5258F68}" dt="2021-02-18T08:45:11.589" v="1234"/>
          <ac:inkMkLst>
            <pc:docMk/>
            <pc:sldMk cId="3827344321" sldId="288"/>
            <ac:inkMk id="24" creationId="{8FF910D3-336E-4833-A6FF-EB80C466ABFC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26" creationId="{565036FB-29DF-457A-B1D1-B5CD6B53FCCF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27" creationId="{69CB4202-BE9F-4A5A-8292-30F1B6DDCF83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29" creationId="{4681DCF0-FFA2-43B7-8CD8-A705CE58FA7B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30" creationId="{F88A4877-E662-4D26-A34D-3FED571ABF0E}"/>
          </ac:inkMkLst>
        </pc:inkChg>
        <pc:inkChg chg="add del mod">
          <ac:chgData name="Khosravi Ali" userId="c3ff2831-ac12-44c7-b757-81902e192ecb" providerId="ADAL" clId="{7E7E01E6-5EF3-4191-81BD-EEDAB5258F68}" dt="2021-02-18T08:45:30.830" v="1253"/>
          <ac:inkMkLst>
            <pc:docMk/>
            <pc:sldMk cId="3827344321" sldId="288"/>
            <ac:inkMk id="31" creationId="{1A0B50FD-8685-4FFB-99C6-E8BF5F4AA450}"/>
          </ac:inkMkLst>
        </pc:inkChg>
        <pc:inkChg chg="del mod">
          <ac:chgData name="Khosravi Ali" userId="c3ff2831-ac12-44c7-b757-81902e192ecb" providerId="ADAL" clId="{7E7E01E6-5EF3-4191-81BD-EEDAB5258F68}" dt="2021-02-18T08:45:30.830" v="1252"/>
          <ac:inkMkLst>
            <pc:docMk/>
            <pc:sldMk cId="3827344321" sldId="288"/>
            <ac:inkMk id="33" creationId="{45A9C25C-1436-46B5-9119-51C5337034C0}"/>
          </ac:inkMkLst>
        </pc:inkChg>
        <pc:inkChg chg="del mod">
          <ac:chgData name="Khosravi Ali" userId="c3ff2831-ac12-44c7-b757-81902e192ecb" providerId="ADAL" clId="{7E7E01E6-5EF3-4191-81BD-EEDAB5258F68}" dt="2021-02-18T08:45:31.470" v="1255"/>
          <ac:inkMkLst>
            <pc:docMk/>
            <pc:sldMk cId="3827344321" sldId="288"/>
            <ac:inkMk id="34" creationId="{DFE30D93-DF0C-43DD-8FAC-9A54B4DF069E}"/>
          </ac:inkMkLst>
        </pc:inkChg>
        <pc:inkChg chg="del mod">
          <ac:chgData name="Khosravi Ali" userId="c3ff2831-ac12-44c7-b757-81902e192ecb" providerId="ADAL" clId="{7E7E01E6-5EF3-4191-81BD-EEDAB5258F68}" dt="2021-02-18T08:45:31.470" v="1254"/>
          <ac:inkMkLst>
            <pc:docMk/>
            <pc:sldMk cId="3827344321" sldId="288"/>
            <ac:inkMk id="35" creationId="{B4346B9A-5826-4B5E-9B0C-7ADDB58FE522}"/>
          </ac:inkMkLst>
        </pc:inkChg>
        <pc:inkChg chg="add del mod">
          <ac:chgData name="Khosravi Ali" userId="c3ff2831-ac12-44c7-b757-81902e192ecb" providerId="ADAL" clId="{7E7E01E6-5EF3-4191-81BD-EEDAB5258F68}" dt="2021-02-18T08:45:16.729" v="1238"/>
          <ac:inkMkLst>
            <pc:docMk/>
            <pc:sldMk cId="3827344321" sldId="288"/>
            <ac:inkMk id="36" creationId="{8B92F770-D39C-4C6F-95D9-9508B321B3A5}"/>
          </ac:inkMkLst>
        </pc:inkChg>
        <pc:inkChg chg="add del mod">
          <ac:chgData name="Khosravi Ali" userId="c3ff2831-ac12-44c7-b757-81902e192ecb" providerId="ADAL" clId="{7E7E01E6-5EF3-4191-81BD-EEDAB5258F68}" dt="2021-02-18T08:44:56.239" v="1224" actId="478"/>
          <ac:inkMkLst>
            <pc:docMk/>
            <pc:sldMk cId="3827344321" sldId="288"/>
            <ac:inkMk id="37" creationId="{1FBE8D03-7A10-43EB-89CB-92C160904446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39" creationId="{D0265C19-009C-4907-865D-7A4AC0FC5CA9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40" creationId="{88410093-3D34-43AF-BF48-8B3EB023EE80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41" creationId="{4036F4EA-089A-49B3-9670-DC6D61025232}"/>
          </ac:inkMkLst>
        </pc:inkChg>
        <pc:inkChg chg="add del mod">
          <ac:chgData name="Khosravi Ali" userId="c3ff2831-ac12-44c7-b757-81902e192ecb" providerId="ADAL" clId="{7E7E01E6-5EF3-4191-81BD-EEDAB5258F68}" dt="2021-02-18T08:45:01.440" v="1226" actId="478"/>
          <ac:inkMkLst>
            <pc:docMk/>
            <pc:sldMk cId="3827344321" sldId="288"/>
            <ac:inkMk id="42" creationId="{3BBF36B2-2F65-4905-B33C-0A477A06A7BE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44" creationId="{EBCE8740-62E9-43F6-83DA-709237F721D5}"/>
          </ac:inkMkLst>
        </pc:inkChg>
        <pc:inkChg chg="mod">
          <ac:chgData name="Khosravi Ali" userId="c3ff2831-ac12-44c7-b757-81902e192ecb" providerId="ADAL" clId="{7E7E01E6-5EF3-4191-81BD-EEDAB5258F68}" dt="2021-02-18T08:29:48.811" v="1148"/>
          <ac:inkMkLst>
            <pc:docMk/>
            <pc:sldMk cId="3827344321" sldId="288"/>
            <ac:inkMk id="45" creationId="{877B0B5B-2B1D-4794-B92F-28939D51B2CA}"/>
          </ac:inkMkLst>
        </pc:inkChg>
        <pc:inkChg chg="add del mod">
          <ac:chgData name="Khosravi Ali" userId="c3ff2831-ac12-44c7-b757-81902e192ecb" providerId="ADAL" clId="{7E7E01E6-5EF3-4191-81BD-EEDAB5258F68}" dt="2021-02-18T08:45:04.699" v="1229" actId="478"/>
          <ac:inkMkLst>
            <pc:docMk/>
            <pc:sldMk cId="3827344321" sldId="288"/>
            <ac:inkMk id="46" creationId="{92877B42-C1BC-4FC5-A64F-5AF9DDC0ABAA}"/>
          </ac:inkMkLst>
        </pc:inkChg>
        <pc:inkChg chg="add del mod">
          <ac:chgData name="Khosravi Ali" userId="c3ff2831-ac12-44c7-b757-81902e192ecb" providerId="ADAL" clId="{7E7E01E6-5EF3-4191-81BD-EEDAB5258F68}" dt="2021-02-18T08:45:02.570" v="1227" actId="478"/>
          <ac:inkMkLst>
            <pc:docMk/>
            <pc:sldMk cId="3827344321" sldId="288"/>
            <ac:inkMk id="47" creationId="{73777C74-BAC3-4891-B930-ADD6F7685782}"/>
          </ac:inkMkLst>
        </pc:inkChg>
        <pc:inkChg chg="add del mod">
          <ac:chgData name="Khosravi Ali" userId="c3ff2831-ac12-44c7-b757-81902e192ecb" providerId="ADAL" clId="{7E7E01E6-5EF3-4191-81BD-EEDAB5258F68}" dt="2021-02-18T08:45:03.560" v="1228" actId="478"/>
          <ac:inkMkLst>
            <pc:docMk/>
            <pc:sldMk cId="3827344321" sldId="288"/>
            <ac:inkMk id="48" creationId="{44D10859-3B69-47D6-BB60-5ED498153EEC}"/>
          </ac:inkMkLst>
        </pc:inkChg>
        <pc:inkChg chg="del mod">
          <ac:chgData name="Khosravi Ali" userId="c3ff2831-ac12-44c7-b757-81902e192ecb" providerId="ADAL" clId="{7E7E01E6-5EF3-4191-81BD-EEDAB5258F68}" dt="2021-02-18T08:45:21.900" v="1243"/>
          <ac:inkMkLst>
            <pc:docMk/>
            <pc:sldMk cId="3827344321" sldId="288"/>
            <ac:inkMk id="50" creationId="{8A331F4E-D7D1-44C7-8C96-F5B6B2534992}"/>
          </ac:inkMkLst>
        </pc:inkChg>
        <pc:inkChg chg="del mod">
          <ac:chgData name="Khosravi Ali" userId="c3ff2831-ac12-44c7-b757-81902e192ecb" providerId="ADAL" clId="{7E7E01E6-5EF3-4191-81BD-EEDAB5258F68}" dt="2021-02-18T08:45:20.980" v="1242"/>
          <ac:inkMkLst>
            <pc:docMk/>
            <pc:sldMk cId="3827344321" sldId="288"/>
            <ac:inkMk id="51" creationId="{E7DECC18-C95D-4D58-85DB-4D14AF6F2CF8}"/>
          </ac:inkMkLst>
        </pc:inkChg>
        <pc:inkChg chg="del mod">
          <ac:chgData name="Khosravi Ali" userId="c3ff2831-ac12-44c7-b757-81902e192ecb" providerId="ADAL" clId="{7E7E01E6-5EF3-4191-81BD-EEDAB5258F68}" dt="2021-02-18T08:45:23.150" v="1244"/>
          <ac:inkMkLst>
            <pc:docMk/>
            <pc:sldMk cId="3827344321" sldId="288"/>
            <ac:inkMk id="52" creationId="{A803E0E8-BDB8-442A-8F47-E152C2D5F4FF}"/>
          </ac:inkMkLst>
        </pc:inkChg>
        <pc:inkChg chg="del mod">
          <ac:chgData name="Khosravi Ali" userId="c3ff2831-ac12-44c7-b757-81902e192ecb" providerId="ADAL" clId="{7E7E01E6-5EF3-4191-81BD-EEDAB5258F68}" dt="2021-02-18T08:45:25.539" v="1247"/>
          <ac:inkMkLst>
            <pc:docMk/>
            <pc:sldMk cId="3827344321" sldId="288"/>
            <ac:inkMk id="54" creationId="{895F5E3C-A503-4120-983B-E974965DAEFF}"/>
          </ac:inkMkLst>
        </pc:inkChg>
        <pc:inkChg chg="del mod">
          <ac:chgData name="Khosravi Ali" userId="c3ff2831-ac12-44c7-b757-81902e192ecb" providerId="ADAL" clId="{7E7E01E6-5EF3-4191-81BD-EEDAB5258F68}" dt="2021-02-18T08:45:26.709" v="1248"/>
          <ac:inkMkLst>
            <pc:docMk/>
            <pc:sldMk cId="3827344321" sldId="288"/>
            <ac:inkMk id="55" creationId="{309718E7-DD76-4290-8725-E3B526BA9C59}"/>
          </ac:inkMkLst>
        </pc:inkChg>
        <pc:inkChg chg="del mod">
          <ac:chgData name="Khosravi Ali" userId="c3ff2831-ac12-44c7-b757-81902e192ecb" providerId="ADAL" clId="{7E7E01E6-5EF3-4191-81BD-EEDAB5258F68}" dt="2021-02-18T08:45:23.889" v="1245"/>
          <ac:inkMkLst>
            <pc:docMk/>
            <pc:sldMk cId="3827344321" sldId="288"/>
            <ac:inkMk id="56" creationId="{2E23074C-5CF2-415D-BF01-2BA8D2D60E5A}"/>
          </ac:inkMkLst>
        </pc:inkChg>
        <pc:inkChg chg="del mod">
          <ac:chgData name="Khosravi Ali" userId="c3ff2831-ac12-44c7-b757-81902e192ecb" providerId="ADAL" clId="{7E7E01E6-5EF3-4191-81BD-EEDAB5258F68}" dt="2021-02-18T08:45:24.539" v="1246"/>
          <ac:inkMkLst>
            <pc:docMk/>
            <pc:sldMk cId="3827344321" sldId="288"/>
            <ac:inkMk id="57" creationId="{43C7DC8A-7414-4126-B55B-FD0A70AB22DD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58" creationId="{169399B3-81A4-4E9A-A436-B945220FFB9C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59" creationId="{A4075BF0-81B4-491D-B506-C1C9EC90E6C6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60" creationId="{A5DC19F5-D6A2-4C74-B5CA-AF9737750F41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62" creationId="{A82F75D3-1460-42C2-B5E4-67C7E9B915E2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63" creationId="{349A93D4-1C3A-42DA-90C2-A1DE48879A3E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64" creationId="{38B36EC8-0B14-4140-B280-B170E8F37430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65" creationId="{3D6C0430-3975-4A99-A1D2-840B02A78B9F}"/>
          </ac:inkMkLst>
        </pc:inkChg>
        <pc:inkChg chg="add mod">
          <ac:chgData name="Khosravi Ali" userId="c3ff2831-ac12-44c7-b757-81902e192ecb" providerId="ADAL" clId="{7E7E01E6-5EF3-4191-81BD-EEDAB5258F68}" dt="2021-02-18T08:43:31.359" v="1166"/>
          <ac:inkMkLst>
            <pc:docMk/>
            <pc:sldMk cId="3827344321" sldId="288"/>
            <ac:inkMk id="66" creationId="{37C70F4B-ADE9-4F42-B9AF-9A8511CF4F6A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68" creationId="{AB41431C-0F6A-44EA-834B-84175589DEDE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69" creationId="{705016F0-C5B9-4948-AD5C-EC87344D713C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70" creationId="{F2AE2EAC-B9C1-46AA-B1AA-4050B89A1356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71" creationId="{DEC265C1-9EDB-4BE4-834C-7B2EDDB0138D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72" creationId="{05BB45B7-E4E5-46B2-8DF3-C770E6B072B0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73" creationId="{9B7E3F3E-4A68-4493-B8DB-C95B37FC2D34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75" creationId="{454068DB-976C-46E8-96D5-1A3C80CFE6A5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76" creationId="{EE49222A-81AE-409C-94CE-071951531944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77" creationId="{D55BE861-F47D-4D6D-9C96-1FCD3EF978F0}"/>
          </ac:inkMkLst>
        </pc:inkChg>
        <pc:inkChg chg="add mod">
          <ac:chgData name="Khosravi Ali" userId="c3ff2831-ac12-44c7-b757-81902e192ecb" providerId="ADAL" clId="{7E7E01E6-5EF3-4191-81BD-EEDAB5258F68}" dt="2021-02-18T08:43:39.250" v="1178"/>
          <ac:inkMkLst>
            <pc:docMk/>
            <pc:sldMk cId="3827344321" sldId="288"/>
            <ac:inkMk id="78" creationId="{93A59DBA-B9BA-4253-AE63-F60265074A04}"/>
          </ac:inkMkLst>
        </pc:inkChg>
        <pc:inkChg chg="add mod">
          <ac:chgData name="Khosravi Ali" userId="c3ff2831-ac12-44c7-b757-81902e192ecb" providerId="ADAL" clId="{7E7E01E6-5EF3-4191-81BD-EEDAB5258F68}" dt="2021-02-18T08:43:43.719" v="1181"/>
          <ac:inkMkLst>
            <pc:docMk/>
            <pc:sldMk cId="3827344321" sldId="288"/>
            <ac:inkMk id="80" creationId="{2146DB12-766D-40E5-B838-62F43A6A58B0}"/>
          </ac:inkMkLst>
        </pc:inkChg>
        <pc:inkChg chg="add mod">
          <ac:chgData name="Khosravi Ali" userId="c3ff2831-ac12-44c7-b757-81902e192ecb" providerId="ADAL" clId="{7E7E01E6-5EF3-4191-81BD-EEDAB5258F68}" dt="2021-02-18T08:43:43.719" v="1181"/>
          <ac:inkMkLst>
            <pc:docMk/>
            <pc:sldMk cId="3827344321" sldId="288"/>
            <ac:inkMk id="81" creationId="{9E6C08A1-37E3-4331-92EC-262A3567025C}"/>
          </ac:inkMkLst>
        </pc:inkChg>
        <pc:inkChg chg="add mod">
          <ac:chgData name="Khosravi Ali" userId="c3ff2831-ac12-44c7-b757-81902e192ecb" providerId="ADAL" clId="{7E7E01E6-5EF3-4191-81BD-EEDAB5258F68}" dt="2021-02-18T08:43:51.569" v="1187"/>
          <ac:inkMkLst>
            <pc:docMk/>
            <pc:sldMk cId="3827344321" sldId="288"/>
            <ac:inkMk id="83" creationId="{9DCCFE80-F954-4DBA-BC61-4C6D149A6433}"/>
          </ac:inkMkLst>
        </pc:inkChg>
        <pc:inkChg chg="add mod">
          <ac:chgData name="Khosravi Ali" userId="c3ff2831-ac12-44c7-b757-81902e192ecb" providerId="ADAL" clId="{7E7E01E6-5EF3-4191-81BD-EEDAB5258F68}" dt="2021-02-18T08:43:51.569" v="1187"/>
          <ac:inkMkLst>
            <pc:docMk/>
            <pc:sldMk cId="3827344321" sldId="288"/>
            <ac:inkMk id="84" creationId="{8532658A-66A0-4BCA-AC9D-F494726B980D}"/>
          </ac:inkMkLst>
        </pc:inkChg>
        <pc:inkChg chg="add mod">
          <ac:chgData name="Khosravi Ali" userId="c3ff2831-ac12-44c7-b757-81902e192ecb" providerId="ADAL" clId="{7E7E01E6-5EF3-4191-81BD-EEDAB5258F68}" dt="2021-02-18T08:43:51.569" v="1187"/>
          <ac:inkMkLst>
            <pc:docMk/>
            <pc:sldMk cId="3827344321" sldId="288"/>
            <ac:inkMk id="85" creationId="{7B46614A-5AD8-4E21-8688-F0B71AC2DEE8}"/>
          </ac:inkMkLst>
        </pc:inkChg>
        <pc:inkChg chg="add mod">
          <ac:chgData name="Khosravi Ali" userId="c3ff2831-ac12-44c7-b757-81902e192ecb" providerId="ADAL" clId="{7E7E01E6-5EF3-4191-81BD-EEDAB5258F68}" dt="2021-02-18T08:43:53.480" v="1189"/>
          <ac:inkMkLst>
            <pc:docMk/>
            <pc:sldMk cId="3827344321" sldId="288"/>
            <ac:inkMk id="86" creationId="{74A04E78-3322-4B6C-8282-0B7C439400CC}"/>
          </ac:inkMkLst>
        </pc:inkChg>
        <pc:inkChg chg="add mod">
          <ac:chgData name="Khosravi Ali" userId="c3ff2831-ac12-44c7-b757-81902e192ecb" providerId="ADAL" clId="{7E7E01E6-5EF3-4191-81BD-EEDAB5258F68}" dt="2021-02-18T08:43:53.480" v="1189"/>
          <ac:inkMkLst>
            <pc:docMk/>
            <pc:sldMk cId="3827344321" sldId="288"/>
            <ac:inkMk id="87" creationId="{80F8A99C-F128-4EF7-870F-1C2DE7178028}"/>
          </ac:inkMkLst>
        </pc:inkChg>
        <pc:inkChg chg="add mod">
          <ac:chgData name="Khosravi Ali" userId="c3ff2831-ac12-44c7-b757-81902e192ecb" providerId="ADAL" clId="{7E7E01E6-5EF3-4191-81BD-EEDAB5258F68}" dt="2021-02-18T08:43:53.480" v="1189"/>
          <ac:inkMkLst>
            <pc:docMk/>
            <pc:sldMk cId="3827344321" sldId="288"/>
            <ac:inkMk id="90" creationId="{F33E2A5A-6422-41C3-BDAE-CE7D716A4741}"/>
          </ac:inkMkLst>
        </pc:inkChg>
        <pc:inkChg chg="add">
          <ac:chgData name="Khosravi Ali" userId="c3ff2831-ac12-44c7-b757-81902e192ecb" providerId="ADAL" clId="{7E7E01E6-5EF3-4191-81BD-EEDAB5258F68}" dt="2021-02-18T08:43:59.220" v="1190" actId="9405"/>
          <ac:inkMkLst>
            <pc:docMk/>
            <pc:sldMk cId="3827344321" sldId="288"/>
            <ac:inkMk id="92" creationId="{3C6D83DB-A528-451B-B810-1054CCD30885}"/>
          </ac:inkMkLst>
        </pc:inkChg>
        <pc:inkChg chg="add">
          <ac:chgData name="Khosravi Ali" userId="c3ff2831-ac12-44c7-b757-81902e192ecb" providerId="ADAL" clId="{7E7E01E6-5EF3-4191-81BD-EEDAB5258F68}" dt="2021-02-18T08:44:14.479" v="1191" actId="9405"/>
          <ac:inkMkLst>
            <pc:docMk/>
            <pc:sldMk cId="3827344321" sldId="288"/>
            <ac:inkMk id="93" creationId="{009A4536-23AA-435C-9A6D-07973062D555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94" creationId="{9E5AA36B-1462-4B14-8F6B-CF72E6C5181A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95" creationId="{E9A52386-9B9D-4EEB-8D0E-9C6CC262AD70}"/>
          </ac:inkMkLst>
        </pc:inkChg>
        <pc:inkChg chg="add">
          <ac:chgData name="Khosravi Ali" userId="c3ff2831-ac12-44c7-b757-81902e192ecb" providerId="ADAL" clId="{7E7E01E6-5EF3-4191-81BD-EEDAB5258F68}" dt="2021-02-18T08:44:24.620" v="1195" actId="9405"/>
          <ac:inkMkLst>
            <pc:docMk/>
            <pc:sldMk cId="3827344321" sldId="288"/>
            <ac:inkMk id="97" creationId="{A03EEF7E-AEA4-4A99-A133-D7FC356338CC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98" creationId="{90F694C5-45A5-4034-AFBE-CD2AE27321FD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99" creationId="{6627E647-AAB3-4079-BB18-22856F10AEEE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0" creationId="{F3CC4EB1-5459-4C9F-BBB7-7DE60A632C27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1" creationId="{4B99BDD9-FCCF-4F5E-809C-B9BB0D6FE1F4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2" creationId="{E1D05E83-F6D0-4BAB-83E4-57A61A7ECC9F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3" creationId="{D61F59EA-AB4D-45C0-B424-A6A9F80D92C4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4" creationId="{76C9D24D-E857-42EC-9160-8E1D82EA0D95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5" creationId="{A750F9A7-C90B-4412-86E0-7E3008B6CB71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6" creationId="{9D4B7049-D154-4295-A092-47F5B70985AA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8" creationId="{14B2A37E-7B16-4184-BE23-6851B213ECDF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09" creationId="{3FF84797-A345-40CB-9988-B7ED88CC38A2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11" creationId="{EDC732CC-791A-46B3-9DA4-3D2EE75F93B4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13" creationId="{AD26E241-264C-4F42-B866-419E56F7BB11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14" creationId="{10433325-1F20-4F57-8D68-EA5837CBB802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16" creationId="{699E139A-64D2-4A89-AB8E-AA8E3349E4ED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17" creationId="{166AAACE-2521-49BA-BBED-6490131EFCF9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19" creationId="{5D076410-F03D-4140-B148-227F60C6EA88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20" creationId="{10D07071-F437-4068-9170-C59D593BF935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21" creationId="{C34C79B3-F484-4767-BBD9-665999FF8457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22" creationId="{F9EB73DF-B4C4-4BE2-9C03-9E9C797A22C8}"/>
          </ac:inkMkLst>
        </pc:inkChg>
        <pc:inkChg chg="add mod">
          <ac:chgData name="Khosravi Ali" userId="c3ff2831-ac12-44c7-b757-81902e192ecb" providerId="ADAL" clId="{7E7E01E6-5EF3-4191-81BD-EEDAB5258F68}" dt="2021-02-18T08:44:48.772" v="1222"/>
          <ac:inkMkLst>
            <pc:docMk/>
            <pc:sldMk cId="3827344321" sldId="288"/>
            <ac:inkMk id="123" creationId="{7947F547-FC0E-46F9-82CB-09F70B2E90C4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25" creationId="{AD1ABB92-8C34-4CC7-876D-114F13F81CB6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26" creationId="{58AA7EBD-5E6F-4979-93E4-B11FE7046319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27" creationId="{AC79A3ED-D2E7-4B4B-ADA0-BB75D460A9A0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28" creationId="{4A8CDB14-FE63-433A-8AAF-CC405E2BD3CB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30" creationId="{49A67CFF-A8B3-4D5E-A807-97D14BEDDE55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31" creationId="{988BFA46-C17F-483B-AF15-E95D66C615C0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33" creationId="{594F1270-0684-43D8-A636-E3E53FDF498F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34" creationId="{5C4F76FA-75AD-4253-B6BC-C3F1975BC36B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36" creationId="{88A6149C-059F-44BA-9712-DB07624049CF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37" creationId="{B474DB30-6088-47F7-9E42-0B0492272E4A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38" creationId="{2F9F72D1-8367-4D54-A31D-C382FBD8BD3E}"/>
          </ac:inkMkLst>
        </pc:inkChg>
        <pc:inkChg chg="add mod">
          <ac:chgData name="Khosravi Ali" userId="c3ff2831-ac12-44c7-b757-81902e192ecb" providerId="ADAL" clId="{7E7E01E6-5EF3-4191-81BD-EEDAB5258F68}" dt="2021-02-18T08:45:58.444" v="1278"/>
          <ac:inkMkLst>
            <pc:docMk/>
            <pc:sldMk cId="3827344321" sldId="288"/>
            <ac:inkMk id="140" creationId="{D26FD1DD-200D-4D8B-A756-9A3981FC011C}"/>
          </ac:inkMkLst>
        </pc:inkChg>
        <pc:inkChg chg="add mod">
          <ac:chgData name="Khosravi Ali" userId="c3ff2831-ac12-44c7-b757-81902e192ecb" providerId="ADAL" clId="{7E7E01E6-5EF3-4191-81BD-EEDAB5258F68}" dt="2021-02-18T08:45:58.444" v="1278"/>
          <ac:inkMkLst>
            <pc:docMk/>
            <pc:sldMk cId="3827344321" sldId="288"/>
            <ac:inkMk id="141" creationId="{91B780D9-7DA0-4B3F-B72E-66AF15D71B0A}"/>
          </ac:inkMkLst>
        </pc:inkChg>
        <pc:inkChg chg="add mod">
          <ac:chgData name="Khosravi Ali" userId="c3ff2831-ac12-44c7-b757-81902e192ecb" providerId="ADAL" clId="{7E7E01E6-5EF3-4191-81BD-EEDAB5258F68}" dt="2021-02-18T08:45:58.444" v="1278"/>
          <ac:inkMkLst>
            <pc:docMk/>
            <pc:sldMk cId="3827344321" sldId="288"/>
            <ac:inkMk id="142" creationId="{0BC84B33-0032-4C64-8DCA-D9CB45DB3A4A}"/>
          </ac:inkMkLst>
        </pc:inkChg>
        <pc:inkChg chg="add mod">
          <ac:chgData name="Khosravi Ali" userId="c3ff2831-ac12-44c7-b757-81902e192ecb" providerId="ADAL" clId="{7E7E01E6-5EF3-4191-81BD-EEDAB5258F68}" dt="2021-02-18T08:46:01.959" v="1283"/>
          <ac:inkMkLst>
            <pc:docMk/>
            <pc:sldMk cId="3827344321" sldId="288"/>
            <ac:inkMk id="144" creationId="{2BA2588B-7BD1-4EB2-B25A-31B561E94ED4}"/>
          </ac:inkMkLst>
        </pc:inkChg>
        <pc:inkChg chg="add mod">
          <ac:chgData name="Khosravi Ali" userId="c3ff2831-ac12-44c7-b757-81902e192ecb" providerId="ADAL" clId="{7E7E01E6-5EF3-4191-81BD-EEDAB5258F68}" dt="2021-02-18T08:46:01.959" v="1283"/>
          <ac:inkMkLst>
            <pc:docMk/>
            <pc:sldMk cId="3827344321" sldId="288"/>
            <ac:inkMk id="145" creationId="{54F0A141-4ED0-45BE-8AC1-3BF2E051DAF0}"/>
          </ac:inkMkLst>
        </pc:inkChg>
        <pc:inkChg chg="add mod">
          <ac:chgData name="Khosravi Ali" userId="c3ff2831-ac12-44c7-b757-81902e192ecb" providerId="ADAL" clId="{7E7E01E6-5EF3-4191-81BD-EEDAB5258F68}" dt="2021-02-18T08:46:01.959" v="1283"/>
          <ac:inkMkLst>
            <pc:docMk/>
            <pc:sldMk cId="3827344321" sldId="288"/>
            <ac:inkMk id="147" creationId="{BB949154-D1C1-49A7-A585-300DA5BD619C}"/>
          </ac:inkMkLst>
        </pc:inkChg>
        <pc:inkChg chg="add mod">
          <ac:chgData name="Khosravi Ali" userId="c3ff2831-ac12-44c7-b757-81902e192ecb" providerId="ADAL" clId="{7E7E01E6-5EF3-4191-81BD-EEDAB5258F68}" dt="2021-02-18T08:46:04.112" v="1287"/>
          <ac:inkMkLst>
            <pc:docMk/>
            <pc:sldMk cId="3827344321" sldId="288"/>
            <ac:inkMk id="149" creationId="{2642F5EB-31E7-4E70-BE30-3216A7B4BF5C}"/>
          </ac:inkMkLst>
        </pc:inkChg>
        <pc:inkChg chg="add mod">
          <ac:chgData name="Khosravi Ali" userId="c3ff2831-ac12-44c7-b757-81902e192ecb" providerId="ADAL" clId="{7E7E01E6-5EF3-4191-81BD-EEDAB5258F68}" dt="2021-02-18T08:46:04.112" v="1287"/>
          <ac:inkMkLst>
            <pc:docMk/>
            <pc:sldMk cId="3827344321" sldId="288"/>
            <ac:inkMk id="150" creationId="{988615F3-ACA8-4501-932F-DC2B4458CA9D}"/>
          </ac:inkMkLst>
        </pc:inkChg>
        <pc:inkChg chg="add mod">
          <ac:chgData name="Khosravi Ali" userId="c3ff2831-ac12-44c7-b757-81902e192ecb" providerId="ADAL" clId="{7E7E01E6-5EF3-4191-81BD-EEDAB5258F68}" dt="2021-02-18T08:46:04.112" v="1287"/>
          <ac:inkMkLst>
            <pc:docMk/>
            <pc:sldMk cId="3827344321" sldId="288"/>
            <ac:inkMk id="151" creationId="{7C0048A0-1B1A-4DB6-86A7-8BBB3917107F}"/>
          </ac:inkMkLst>
        </pc:inkChg>
        <pc:inkChg chg="add mod">
          <ac:chgData name="Khosravi Ali" userId="c3ff2831-ac12-44c7-b757-81902e192ecb" providerId="ADAL" clId="{7E7E01E6-5EF3-4191-81BD-EEDAB5258F68}" dt="2021-02-18T08:46:06.680" v="1290"/>
          <ac:inkMkLst>
            <pc:docMk/>
            <pc:sldMk cId="3827344321" sldId="288"/>
            <ac:inkMk id="153" creationId="{1CAE01AF-7CB8-41DB-A2C0-D832C00F0E94}"/>
          </ac:inkMkLst>
        </pc:inkChg>
        <pc:inkChg chg="add mod">
          <ac:chgData name="Khosravi Ali" userId="c3ff2831-ac12-44c7-b757-81902e192ecb" providerId="ADAL" clId="{7E7E01E6-5EF3-4191-81BD-EEDAB5258F68}" dt="2021-02-18T08:46:06.680" v="1290"/>
          <ac:inkMkLst>
            <pc:docMk/>
            <pc:sldMk cId="3827344321" sldId="288"/>
            <ac:inkMk id="154" creationId="{735610E1-25C3-420A-A043-C55A793DD30C}"/>
          </ac:inkMkLst>
        </pc:inkChg>
        <pc:inkChg chg="add mod">
          <ac:chgData name="Khosravi Ali" userId="c3ff2831-ac12-44c7-b757-81902e192ecb" providerId="ADAL" clId="{7E7E01E6-5EF3-4191-81BD-EEDAB5258F68}" dt="2021-02-18T08:46:13.884" v="1298"/>
          <ac:inkMkLst>
            <pc:docMk/>
            <pc:sldMk cId="3827344321" sldId="288"/>
            <ac:inkMk id="156" creationId="{E13D3A14-C611-4E9C-9503-51D8C5F7D5DB}"/>
          </ac:inkMkLst>
        </pc:inkChg>
        <pc:inkChg chg="add mod">
          <ac:chgData name="Khosravi Ali" userId="c3ff2831-ac12-44c7-b757-81902e192ecb" providerId="ADAL" clId="{7E7E01E6-5EF3-4191-81BD-EEDAB5258F68}" dt="2021-02-18T08:46:13.884" v="1298"/>
          <ac:inkMkLst>
            <pc:docMk/>
            <pc:sldMk cId="3827344321" sldId="288"/>
            <ac:inkMk id="157" creationId="{BE3E2AB4-78BB-4478-803F-A947FE3B4FF7}"/>
          </ac:inkMkLst>
        </pc:inkChg>
        <pc:inkChg chg="add mod">
          <ac:chgData name="Khosravi Ali" userId="c3ff2831-ac12-44c7-b757-81902e192ecb" providerId="ADAL" clId="{7E7E01E6-5EF3-4191-81BD-EEDAB5258F68}" dt="2021-02-18T08:46:13.884" v="1298"/>
          <ac:inkMkLst>
            <pc:docMk/>
            <pc:sldMk cId="3827344321" sldId="288"/>
            <ac:inkMk id="158" creationId="{B6A63D6B-2D00-485F-8988-EFA58B9A1A99}"/>
          </ac:inkMkLst>
        </pc:inkChg>
        <pc:inkChg chg="add mod">
          <ac:chgData name="Khosravi Ali" userId="c3ff2831-ac12-44c7-b757-81902e192ecb" providerId="ADAL" clId="{7E7E01E6-5EF3-4191-81BD-EEDAB5258F68}" dt="2021-02-18T08:46:15.949" v="1300"/>
          <ac:inkMkLst>
            <pc:docMk/>
            <pc:sldMk cId="3827344321" sldId="288"/>
            <ac:inkMk id="159" creationId="{88AC3594-CEC9-4508-9AA2-14835EB1340D}"/>
          </ac:inkMkLst>
        </pc:inkChg>
        <pc:inkChg chg="add mod">
          <ac:chgData name="Khosravi Ali" userId="c3ff2831-ac12-44c7-b757-81902e192ecb" providerId="ADAL" clId="{7E7E01E6-5EF3-4191-81BD-EEDAB5258F68}" dt="2021-02-18T08:46:15.949" v="1300"/>
          <ac:inkMkLst>
            <pc:docMk/>
            <pc:sldMk cId="3827344321" sldId="288"/>
            <ac:inkMk id="160" creationId="{4BE0E381-5716-4369-9777-E478177CECA5}"/>
          </ac:inkMkLst>
        </pc:inkChg>
        <pc:inkChg chg="add mod">
          <ac:chgData name="Khosravi Ali" userId="c3ff2831-ac12-44c7-b757-81902e192ecb" providerId="ADAL" clId="{7E7E01E6-5EF3-4191-81BD-EEDAB5258F68}" dt="2021-02-18T08:46:15.949" v="1300"/>
          <ac:inkMkLst>
            <pc:docMk/>
            <pc:sldMk cId="3827344321" sldId="288"/>
            <ac:inkMk id="161" creationId="{F5CAF66A-FC8B-42FF-A57C-0FDE4DCD05CA}"/>
          </ac:inkMkLst>
        </pc:inkChg>
        <pc:inkChg chg="add mod">
          <ac:chgData name="Khosravi Ali" userId="c3ff2831-ac12-44c7-b757-81902e192ecb" providerId="ADAL" clId="{7E7E01E6-5EF3-4191-81BD-EEDAB5258F68}" dt="2021-02-18T08:46:15.949" v="1300"/>
          <ac:inkMkLst>
            <pc:docMk/>
            <pc:sldMk cId="3827344321" sldId="288"/>
            <ac:inkMk id="162" creationId="{19452F9F-8EAA-4F06-9A79-37FE623590DE}"/>
          </ac:inkMkLst>
        </pc:inkChg>
        <pc:inkChg chg="add mod">
          <ac:chgData name="Khosravi Ali" userId="c3ff2831-ac12-44c7-b757-81902e192ecb" providerId="ADAL" clId="{7E7E01E6-5EF3-4191-81BD-EEDAB5258F68}" dt="2021-02-18T08:46:15.949" v="1300"/>
          <ac:inkMkLst>
            <pc:docMk/>
            <pc:sldMk cId="3827344321" sldId="288"/>
            <ac:inkMk id="165" creationId="{15D8A4F5-022B-49BC-9454-C61FAA595AEC}"/>
          </ac:inkMkLst>
        </pc:inkChg>
        <pc:inkChg chg="add mod">
          <ac:chgData name="Khosravi Ali" userId="c3ff2831-ac12-44c7-b757-81902e192ecb" providerId="ADAL" clId="{7E7E01E6-5EF3-4191-81BD-EEDAB5258F68}" dt="2021-02-18T08:46:20.102" v="1305"/>
          <ac:inkMkLst>
            <pc:docMk/>
            <pc:sldMk cId="3827344321" sldId="288"/>
            <ac:inkMk id="167" creationId="{81B1C93A-4E99-4DF2-97F2-65350D4B36FB}"/>
          </ac:inkMkLst>
        </pc:inkChg>
        <pc:inkChg chg="add mod">
          <ac:chgData name="Khosravi Ali" userId="c3ff2831-ac12-44c7-b757-81902e192ecb" providerId="ADAL" clId="{7E7E01E6-5EF3-4191-81BD-EEDAB5258F68}" dt="2021-02-18T08:46:20.102" v="1305"/>
          <ac:inkMkLst>
            <pc:docMk/>
            <pc:sldMk cId="3827344321" sldId="288"/>
            <ac:inkMk id="168" creationId="{765D829B-C148-4258-A2DA-BCE5474811B1}"/>
          </ac:inkMkLst>
        </pc:inkChg>
        <pc:inkChg chg="add mod">
          <ac:chgData name="Khosravi Ali" userId="c3ff2831-ac12-44c7-b757-81902e192ecb" providerId="ADAL" clId="{7E7E01E6-5EF3-4191-81BD-EEDAB5258F68}" dt="2021-02-18T08:46:20.102" v="1305"/>
          <ac:inkMkLst>
            <pc:docMk/>
            <pc:sldMk cId="3827344321" sldId="288"/>
            <ac:inkMk id="169" creationId="{C622E434-5DA9-48AC-9D54-CFA7770FB6B9}"/>
          </ac:inkMkLst>
        </pc:inkChg>
        <pc:inkChg chg="add mod">
          <ac:chgData name="Khosravi Ali" userId="c3ff2831-ac12-44c7-b757-81902e192ecb" providerId="ADAL" clId="{7E7E01E6-5EF3-4191-81BD-EEDAB5258F68}" dt="2021-02-18T08:46:20.102" v="1305"/>
          <ac:inkMkLst>
            <pc:docMk/>
            <pc:sldMk cId="3827344321" sldId="288"/>
            <ac:inkMk id="170" creationId="{ACA69D7A-F0D6-47F2-911F-F76926FC13A7}"/>
          </ac:inkMkLst>
        </pc:inkChg>
        <pc:inkChg chg="add mod">
          <ac:chgData name="Khosravi Ali" userId="c3ff2831-ac12-44c7-b757-81902e192ecb" providerId="ADAL" clId="{7E7E01E6-5EF3-4191-81BD-EEDAB5258F68}" dt="2021-02-18T08:46:23.602" v="1309"/>
          <ac:inkMkLst>
            <pc:docMk/>
            <pc:sldMk cId="3827344321" sldId="288"/>
            <ac:inkMk id="172" creationId="{240DE660-487A-408F-BF3B-48AF470C7564}"/>
          </ac:inkMkLst>
        </pc:inkChg>
        <pc:inkChg chg="add mod">
          <ac:chgData name="Khosravi Ali" userId="c3ff2831-ac12-44c7-b757-81902e192ecb" providerId="ADAL" clId="{7E7E01E6-5EF3-4191-81BD-EEDAB5258F68}" dt="2021-02-18T08:46:23.602" v="1309"/>
          <ac:inkMkLst>
            <pc:docMk/>
            <pc:sldMk cId="3827344321" sldId="288"/>
            <ac:inkMk id="173" creationId="{ACE43232-9585-4EC9-A38C-183CE23DE5C6}"/>
          </ac:inkMkLst>
        </pc:inkChg>
        <pc:inkChg chg="add mod">
          <ac:chgData name="Khosravi Ali" userId="c3ff2831-ac12-44c7-b757-81902e192ecb" providerId="ADAL" clId="{7E7E01E6-5EF3-4191-81BD-EEDAB5258F68}" dt="2021-02-18T08:46:23.602" v="1309"/>
          <ac:inkMkLst>
            <pc:docMk/>
            <pc:sldMk cId="3827344321" sldId="288"/>
            <ac:inkMk id="174" creationId="{6D0B669C-4391-4E0C-86FE-2D7C739DF42F}"/>
          </ac:inkMkLst>
        </pc:inkChg>
        <pc:inkChg chg="add mod">
          <ac:chgData name="Khosravi Ali" userId="c3ff2831-ac12-44c7-b757-81902e192ecb" providerId="ADAL" clId="{7E7E01E6-5EF3-4191-81BD-EEDAB5258F68}" dt="2021-02-18T08:46:26.020" v="1313"/>
          <ac:inkMkLst>
            <pc:docMk/>
            <pc:sldMk cId="3827344321" sldId="288"/>
            <ac:inkMk id="176" creationId="{018BFFD0-1CBD-47FD-B0FC-7628AD0A3F37}"/>
          </ac:inkMkLst>
        </pc:inkChg>
        <pc:inkChg chg="add mod">
          <ac:chgData name="Khosravi Ali" userId="c3ff2831-ac12-44c7-b757-81902e192ecb" providerId="ADAL" clId="{7E7E01E6-5EF3-4191-81BD-EEDAB5258F68}" dt="2021-02-18T08:46:26.020" v="1313"/>
          <ac:inkMkLst>
            <pc:docMk/>
            <pc:sldMk cId="3827344321" sldId="288"/>
            <ac:inkMk id="177" creationId="{45063C96-4986-4734-8143-28D9A15513A8}"/>
          </ac:inkMkLst>
        </pc:inkChg>
        <pc:inkChg chg="add mod">
          <ac:chgData name="Khosravi Ali" userId="c3ff2831-ac12-44c7-b757-81902e192ecb" providerId="ADAL" clId="{7E7E01E6-5EF3-4191-81BD-EEDAB5258F68}" dt="2021-02-18T08:46:26.020" v="1313"/>
          <ac:inkMkLst>
            <pc:docMk/>
            <pc:sldMk cId="3827344321" sldId="288"/>
            <ac:inkMk id="178" creationId="{5F7E4275-6E80-446A-8169-7AAADB27A12F}"/>
          </ac:inkMkLst>
        </pc:inkChg>
        <pc:inkChg chg="add del">
          <ac:chgData name="Khosravi Ali" userId="c3ff2831-ac12-44c7-b757-81902e192ecb" providerId="ADAL" clId="{7E7E01E6-5EF3-4191-81BD-EEDAB5258F68}" dt="2021-02-18T08:46:33.730" v="1315"/>
          <ac:inkMkLst>
            <pc:docMk/>
            <pc:sldMk cId="3827344321" sldId="288"/>
            <ac:inkMk id="180" creationId="{2A5FF561-8D3B-47C1-989D-44EF181D9EEE}"/>
          </ac:inkMkLst>
        </pc:inkChg>
        <pc:inkChg chg="add mod">
          <ac:chgData name="Khosravi Ali" userId="c3ff2831-ac12-44c7-b757-81902e192ecb" providerId="ADAL" clId="{7E7E01E6-5EF3-4191-81BD-EEDAB5258F68}" dt="2021-02-18T08:46:40.889" v="1320"/>
          <ac:inkMkLst>
            <pc:docMk/>
            <pc:sldMk cId="3827344321" sldId="288"/>
            <ac:inkMk id="181" creationId="{E76CAE81-D3C1-4A35-85A2-37965178308C}"/>
          </ac:inkMkLst>
        </pc:inkChg>
        <pc:inkChg chg="add mod">
          <ac:chgData name="Khosravi Ali" userId="c3ff2831-ac12-44c7-b757-81902e192ecb" providerId="ADAL" clId="{7E7E01E6-5EF3-4191-81BD-EEDAB5258F68}" dt="2021-02-18T08:46:40.889" v="1320"/>
          <ac:inkMkLst>
            <pc:docMk/>
            <pc:sldMk cId="3827344321" sldId="288"/>
            <ac:inkMk id="182" creationId="{6A29BEEA-4DB6-42F5-89FC-CC3D88A14163}"/>
          </ac:inkMkLst>
        </pc:inkChg>
        <pc:inkChg chg="add mod">
          <ac:chgData name="Khosravi Ali" userId="c3ff2831-ac12-44c7-b757-81902e192ecb" providerId="ADAL" clId="{7E7E01E6-5EF3-4191-81BD-EEDAB5258F68}" dt="2021-02-18T08:46:40.889" v="1320"/>
          <ac:inkMkLst>
            <pc:docMk/>
            <pc:sldMk cId="3827344321" sldId="288"/>
            <ac:inkMk id="183" creationId="{8ECAC8EA-70AF-47ED-AE04-057F3C12A0E9}"/>
          </ac:inkMkLst>
        </pc:inkChg>
        <pc:inkChg chg="add mod">
          <ac:chgData name="Khosravi Ali" userId="c3ff2831-ac12-44c7-b757-81902e192ecb" providerId="ADAL" clId="{7E7E01E6-5EF3-4191-81BD-EEDAB5258F68}" dt="2021-02-18T08:46:40.889" v="1320"/>
          <ac:inkMkLst>
            <pc:docMk/>
            <pc:sldMk cId="3827344321" sldId="288"/>
            <ac:inkMk id="184" creationId="{4624DFB8-3D7D-4DAC-98EB-41E2C8A0A395}"/>
          </ac:inkMkLst>
        </pc:inkChg>
        <pc:inkChg chg="add mod">
          <ac:chgData name="Khosravi Ali" userId="c3ff2831-ac12-44c7-b757-81902e192ecb" providerId="ADAL" clId="{7E7E01E6-5EF3-4191-81BD-EEDAB5258F68}" dt="2021-02-18T08:46:45.229" v="1322"/>
          <ac:inkMkLst>
            <pc:docMk/>
            <pc:sldMk cId="3827344321" sldId="288"/>
            <ac:inkMk id="186" creationId="{CDA47CA4-EBD5-41F4-A7A2-BCF85DE6819C}"/>
          </ac:inkMkLst>
        </pc:inkChg>
      </pc:sldChg>
      <pc:sldChg chg="addSp delSp modSp new mod setBg">
        <pc:chgData name="Khosravi Ali" userId="c3ff2831-ac12-44c7-b757-81902e192ecb" providerId="ADAL" clId="{7E7E01E6-5EF3-4191-81BD-EEDAB5258F68}" dt="2021-02-17T09:43:24.703" v="994" actId="26606"/>
        <pc:sldMkLst>
          <pc:docMk/>
          <pc:sldMk cId="1609843577" sldId="289"/>
        </pc:sldMkLst>
        <pc:spChg chg="mod">
          <ac:chgData name="Khosravi Ali" userId="c3ff2831-ac12-44c7-b757-81902e192ecb" providerId="ADAL" clId="{7E7E01E6-5EF3-4191-81BD-EEDAB5258F68}" dt="2021-02-17T09:43:24.703" v="994" actId="26606"/>
          <ac:spMkLst>
            <pc:docMk/>
            <pc:sldMk cId="1609843577" sldId="289"/>
            <ac:spMk id="2" creationId="{312AF233-7C69-4344-A4E9-58A0191F3F2F}"/>
          </ac:spMkLst>
        </pc:spChg>
        <pc:spChg chg="mod">
          <ac:chgData name="Khosravi Ali" userId="c3ff2831-ac12-44c7-b757-81902e192ecb" providerId="ADAL" clId="{7E7E01E6-5EF3-4191-81BD-EEDAB5258F68}" dt="2021-02-17T09:43:24.703" v="994" actId="26606"/>
          <ac:spMkLst>
            <pc:docMk/>
            <pc:sldMk cId="1609843577" sldId="289"/>
            <ac:spMk id="3" creationId="{2B72B5A8-3127-45E0-8A7E-661A18AC38E9}"/>
          </ac:spMkLst>
        </pc:spChg>
        <pc:spChg chg="mod">
          <ac:chgData name="Khosravi Ali" userId="c3ff2831-ac12-44c7-b757-81902e192ecb" providerId="ADAL" clId="{7E7E01E6-5EF3-4191-81BD-EEDAB5258F68}" dt="2021-02-17T09:43:24.703" v="994" actId="26606"/>
          <ac:spMkLst>
            <pc:docMk/>
            <pc:sldMk cId="1609843577" sldId="289"/>
            <ac:spMk id="4" creationId="{522BBD9D-BADE-4F3B-93E7-856D8B1F6223}"/>
          </ac:spMkLst>
        </pc:spChg>
        <pc:picChg chg="add del">
          <ac:chgData name="Khosravi Ali" userId="c3ff2831-ac12-44c7-b757-81902e192ecb" providerId="ADAL" clId="{7E7E01E6-5EF3-4191-81BD-EEDAB5258F68}" dt="2021-02-17T09:43:17.990" v="991" actId="26606"/>
          <ac:picMkLst>
            <pc:docMk/>
            <pc:sldMk cId="1609843577" sldId="289"/>
            <ac:picMk id="6" creationId="{E4E27076-39B3-496F-A205-AB318BAC6E45}"/>
          </ac:picMkLst>
        </pc:picChg>
        <pc:picChg chg="add del">
          <ac:chgData name="Khosravi Ali" userId="c3ff2831-ac12-44c7-b757-81902e192ecb" providerId="ADAL" clId="{7E7E01E6-5EF3-4191-81BD-EEDAB5258F68}" dt="2021-02-17T09:43:24.643" v="993" actId="26606"/>
          <ac:picMkLst>
            <pc:docMk/>
            <pc:sldMk cId="1609843577" sldId="289"/>
            <ac:picMk id="12" creationId="{3A2C4A8C-AF87-47DA-AF87-3F4ECD3F6388}"/>
          </ac:picMkLst>
        </pc:picChg>
        <pc:picChg chg="add">
          <ac:chgData name="Khosravi Ali" userId="c3ff2831-ac12-44c7-b757-81902e192ecb" providerId="ADAL" clId="{7E7E01E6-5EF3-4191-81BD-EEDAB5258F68}" dt="2021-02-17T09:43:24.703" v="994" actId="26606"/>
          <ac:picMkLst>
            <pc:docMk/>
            <pc:sldMk cId="1609843577" sldId="289"/>
            <ac:picMk id="15" creationId="{E4E27076-39B3-496F-A205-AB318BAC6E45}"/>
          </ac:picMkLst>
        </pc:picChg>
        <pc:cxnChg chg="add del">
          <ac:chgData name="Khosravi Ali" userId="c3ff2831-ac12-44c7-b757-81902e192ecb" providerId="ADAL" clId="{7E7E01E6-5EF3-4191-81BD-EEDAB5258F68}" dt="2021-02-17T09:43:17.990" v="991" actId="26606"/>
          <ac:cxnSpMkLst>
            <pc:docMk/>
            <pc:sldMk cId="1609843577" sldId="289"/>
            <ac:cxnSpMk id="10" creationId="{A7F400EE-A8A5-48AF-B4D6-291B52C6F0B0}"/>
          </ac:cxnSpMkLst>
        </pc:cxnChg>
        <pc:cxnChg chg="add del">
          <ac:chgData name="Khosravi Ali" userId="c3ff2831-ac12-44c7-b757-81902e192ecb" providerId="ADAL" clId="{7E7E01E6-5EF3-4191-81BD-EEDAB5258F68}" dt="2021-02-17T09:43:24.643" v="993" actId="26606"/>
          <ac:cxnSpMkLst>
            <pc:docMk/>
            <pc:sldMk cId="1609843577" sldId="289"/>
            <ac:cxnSpMk id="13" creationId="{A7F400EE-A8A5-48AF-B4D6-291B52C6F0B0}"/>
          </ac:cxnSpMkLst>
        </pc:cxnChg>
        <pc:cxnChg chg="add">
          <ac:chgData name="Khosravi Ali" userId="c3ff2831-ac12-44c7-b757-81902e192ecb" providerId="ADAL" clId="{7E7E01E6-5EF3-4191-81BD-EEDAB5258F68}" dt="2021-02-17T09:43:24.703" v="994" actId="26606"/>
          <ac:cxnSpMkLst>
            <pc:docMk/>
            <pc:sldMk cId="1609843577" sldId="289"/>
            <ac:cxnSpMk id="16" creationId="{A7F400EE-A8A5-48AF-B4D6-291B52C6F0B0}"/>
          </ac:cxnSpMkLst>
        </pc:cxnChg>
      </pc:sldChg>
      <pc:sldChg chg="addSp delSp modSp new mod">
        <pc:chgData name="Khosravi Ali" userId="c3ff2831-ac12-44c7-b757-81902e192ecb" providerId="ADAL" clId="{7E7E01E6-5EF3-4191-81BD-EEDAB5258F68}" dt="2021-02-17T12:13:41.537" v="1057" actId="2711"/>
        <pc:sldMkLst>
          <pc:docMk/>
          <pc:sldMk cId="1875696716" sldId="290"/>
        </pc:sldMkLst>
        <pc:spChg chg="mod">
          <ac:chgData name="Khosravi Ali" userId="c3ff2831-ac12-44c7-b757-81902e192ecb" providerId="ADAL" clId="{7E7E01E6-5EF3-4191-81BD-EEDAB5258F68}" dt="2021-02-17T12:13:41.537" v="1057" actId="2711"/>
          <ac:spMkLst>
            <pc:docMk/>
            <pc:sldMk cId="1875696716" sldId="290"/>
            <ac:spMk id="2" creationId="{542122BC-7907-44B1-BFBC-D277F0A0BD2A}"/>
          </ac:spMkLst>
        </pc:spChg>
        <pc:spChg chg="del">
          <ac:chgData name="Khosravi Ali" userId="c3ff2831-ac12-44c7-b757-81902e192ecb" providerId="ADAL" clId="{7E7E01E6-5EF3-4191-81BD-EEDAB5258F68}" dt="2021-02-17T12:09:01.093" v="996"/>
          <ac:spMkLst>
            <pc:docMk/>
            <pc:sldMk cId="1875696716" sldId="290"/>
            <ac:spMk id="3" creationId="{CC602AEE-22BF-470D-88E4-719F64C7F104}"/>
          </ac:spMkLst>
        </pc:spChg>
        <pc:spChg chg="add mod">
          <ac:chgData name="Khosravi Ali" userId="c3ff2831-ac12-44c7-b757-81902e192ecb" providerId="ADAL" clId="{7E7E01E6-5EF3-4191-81BD-EEDAB5258F68}" dt="2021-02-17T12:12:33.077" v="1021" actId="1076"/>
          <ac:spMkLst>
            <pc:docMk/>
            <pc:sldMk cId="1875696716" sldId="290"/>
            <ac:spMk id="7" creationId="{D1589D43-7D98-4F4E-81B8-1895E1877C28}"/>
          </ac:spMkLst>
        </pc:spChg>
        <pc:spChg chg="add mod">
          <ac:chgData name="Khosravi Ali" userId="c3ff2831-ac12-44c7-b757-81902e192ecb" providerId="ADAL" clId="{7E7E01E6-5EF3-4191-81BD-EEDAB5258F68}" dt="2021-02-17T12:13:32.577" v="1056" actId="14100"/>
          <ac:spMkLst>
            <pc:docMk/>
            <pc:sldMk cId="1875696716" sldId="290"/>
            <ac:spMk id="10" creationId="{38EEABB0-906D-4614-83E2-FE126A79D887}"/>
          </ac:spMkLst>
        </pc:spChg>
        <pc:picChg chg="add mod">
          <ac:chgData name="Khosravi Ali" userId="c3ff2831-ac12-44c7-b757-81902e192ecb" providerId="ADAL" clId="{7E7E01E6-5EF3-4191-81BD-EEDAB5258F68}" dt="2021-02-17T12:12:34.359" v="1022" actId="1076"/>
          <ac:picMkLst>
            <pc:docMk/>
            <pc:sldMk cId="1875696716" sldId="290"/>
            <ac:picMk id="6" creationId="{56EC190E-B239-4C59-9C0E-495A601ADEC6}"/>
          </ac:picMkLst>
        </pc:picChg>
        <pc:picChg chg="add mod">
          <ac:chgData name="Khosravi Ali" userId="c3ff2831-ac12-44c7-b757-81902e192ecb" providerId="ADAL" clId="{7E7E01E6-5EF3-4191-81BD-EEDAB5258F68}" dt="2021-02-17T12:13:07.907" v="1044" actId="1076"/>
          <ac:picMkLst>
            <pc:docMk/>
            <pc:sldMk cId="1875696716" sldId="290"/>
            <ac:picMk id="9" creationId="{CD768257-9204-42DF-B234-D1064AE156C7}"/>
          </ac:picMkLst>
        </pc:picChg>
      </pc:sldChg>
    </pc:docChg>
  </pc:docChgLst>
  <pc:docChgLst>
    <pc:chgData name="Khosravi Ali" userId="c3ff2831-ac12-44c7-b757-81902e192ecb" providerId="ADAL" clId="{7E8D934B-86AA-471D-A0BA-322F5A8A0482}"/>
    <pc:docChg chg="modSld">
      <pc:chgData name="Khosravi Ali" userId="c3ff2831-ac12-44c7-b757-81902e192ecb" providerId="ADAL" clId="{7E8D934B-86AA-471D-A0BA-322F5A8A0482}" dt="2022-02-16T18:51:12.601" v="2" actId="9405"/>
      <pc:docMkLst>
        <pc:docMk/>
      </pc:docMkLst>
      <pc:sldChg chg="addSp delSp mod">
        <pc:chgData name="Khosravi Ali" userId="c3ff2831-ac12-44c7-b757-81902e192ecb" providerId="ADAL" clId="{7E8D934B-86AA-471D-A0BA-322F5A8A0482}" dt="2022-02-16T18:48:32.072" v="1" actId="9405"/>
        <pc:sldMkLst>
          <pc:docMk/>
          <pc:sldMk cId="3143579681" sldId="277"/>
        </pc:sldMkLst>
        <pc:inkChg chg="add">
          <ac:chgData name="Khosravi Ali" userId="c3ff2831-ac12-44c7-b757-81902e192ecb" providerId="ADAL" clId="{7E8D934B-86AA-471D-A0BA-322F5A8A0482}" dt="2022-02-16T18:48:32.072" v="1" actId="9405"/>
          <ac:inkMkLst>
            <pc:docMk/>
            <pc:sldMk cId="3143579681" sldId="277"/>
            <ac:inkMk id="2" creationId="{0E2B86C9-ECAE-4280-A8CB-373997FCEF16}"/>
          </ac:inkMkLst>
        </pc:inkChg>
        <pc:inkChg chg="del">
          <ac:chgData name="Khosravi Ali" userId="c3ff2831-ac12-44c7-b757-81902e192ecb" providerId="ADAL" clId="{7E8D934B-86AA-471D-A0BA-322F5A8A0482}" dt="2022-02-16T18:48:19.315" v="0"/>
          <ac:inkMkLst>
            <pc:docMk/>
            <pc:sldMk cId="3143579681" sldId="277"/>
            <ac:inkMk id="9" creationId="{5EB1AC89-409D-4992-ADF5-22A2BCEE1D6F}"/>
          </ac:inkMkLst>
        </pc:inkChg>
      </pc:sldChg>
      <pc:sldChg chg="addSp mod">
        <pc:chgData name="Khosravi Ali" userId="c3ff2831-ac12-44c7-b757-81902e192ecb" providerId="ADAL" clId="{7E8D934B-86AA-471D-A0BA-322F5A8A0482}" dt="2022-02-16T18:51:12.601" v="2" actId="9405"/>
        <pc:sldMkLst>
          <pc:docMk/>
          <pc:sldMk cId="101863308" sldId="280"/>
        </pc:sldMkLst>
        <pc:inkChg chg="add">
          <ac:chgData name="Khosravi Ali" userId="c3ff2831-ac12-44c7-b757-81902e192ecb" providerId="ADAL" clId="{7E8D934B-86AA-471D-A0BA-322F5A8A0482}" dt="2022-02-16T18:51:12.601" v="2" actId="9405"/>
          <ac:inkMkLst>
            <pc:docMk/>
            <pc:sldMk cId="101863308" sldId="280"/>
            <ac:inkMk id="9" creationId="{CC92D9FA-FDB2-43F3-B52B-F92BD758A2AC}"/>
          </ac:inkMkLst>
        </pc:inkChg>
      </pc:sldChg>
    </pc:docChg>
  </pc:docChgLst>
  <pc:docChgLst>
    <pc:chgData name="Khosravi Ali" userId="c3ff2831-ac12-44c7-b757-81902e192ecb" providerId="ADAL" clId="{55C4B142-0D51-4D1C-8F84-4D67CA77577F}"/>
    <pc:docChg chg="undo custSel mod addSld delSld modSld">
      <pc:chgData name="Khosravi Ali" userId="c3ff2831-ac12-44c7-b757-81902e192ecb" providerId="ADAL" clId="{55C4B142-0D51-4D1C-8F84-4D67CA77577F}" dt="2021-01-14T08:56:37.389" v="347" actId="26606"/>
      <pc:docMkLst>
        <pc:docMk/>
      </pc:docMkLst>
      <pc:sldChg chg="modSp add del">
        <pc:chgData name="Khosravi Ali" userId="c3ff2831-ac12-44c7-b757-81902e192ecb" providerId="ADAL" clId="{55C4B142-0D51-4D1C-8F84-4D67CA77577F}" dt="2021-01-14T08:55:45.087" v="322" actId="2696"/>
        <pc:sldMkLst>
          <pc:docMk/>
          <pc:sldMk cId="3056123358" sldId="256"/>
        </pc:sldMkLst>
        <pc:spChg chg="mod">
          <ac:chgData name="Khosravi Ali" userId="c3ff2831-ac12-44c7-b757-81902e192ecb" providerId="ADAL" clId="{55C4B142-0D51-4D1C-8F84-4D67CA77577F}" dt="2021-01-07T09:19:06.932" v="35" actId="20577"/>
          <ac:spMkLst>
            <pc:docMk/>
            <pc:sldMk cId="3056123358" sldId="256"/>
            <ac:spMk id="2" creationId="{E1229DC2-42A0-42C8-9E77-723B8906E221}"/>
          </ac:spMkLst>
        </pc:spChg>
        <pc:spChg chg="mod">
          <ac:chgData name="Khosravi Ali" userId="c3ff2831-ac12-44c7-b757-81902e192ecb" providerId="ADAL" clId="{55C4B142-0D51-4D1C-8F84-4D67CA77577F}" dt="2021-01-07T09:22:56.646" v="105" actId="20577"/>
          <ac:spMkLst>
            <pc:docMk/>
            <pc:sldMk cId="3056123358" sldId="256"/>
            <ac:spMk id="3" creationId="{81680EB0-9FE7-46AF-A5EC-838655AB79A1}"/>
          </ac:spMkLst>
        </pc:spChg>
      </pc:sldChg>
      <pc:sldChg chg="addSp delSp modSp add">
        <pc:chgData name="Khosravi Ali" userId="c3ff2831-ac12-44c7-b757-81902e192ecb" providerId="ADAL" clId="{55C4B142-0D51-4D1C-8F84-4D67CA77577F}" dt="2021-01-08T07:49:42.035" v="141" actId="1076"/>
        <pc:sldMkLst>
          <pc:docMk/>
          <pc:sldMk cId="2413314661" sldId="257"/>
        </pc:sldMkLst>
        <pc:spChg chg="mod">
          <ac:chgData name="Khosravi Ali" userId="c3ff2831-ac12-44c7-b757-81902e192ecb" providerId="ADAL" clId="{55C4B142-0D51-4D1C-8F84-4D67CA77577F}" dt="2021-01-08T07:47:36.556" v="126" actId="2711"/>
          <ac:spMkLst>
            <pc:docMk/>
            <pc:sldMk cId="2413314661" sldId="257"/>
            <ac:spMk id="2" creationId="{CAA852E7-2D42-4821-8148-1930684C9D09}"/>
          </ac:spMkLst>
        </pc:spChg>
        <pc:spChg chg="del mod">
          <ac:chgData name="Khosravi Ali" userId="c3ff2831-ac12-44c7-b757-81902e192ecb" providerId="ADAL" clId="{55C4B142-0D51-4D1C-8F84-4D67CA77577F}" dt="2021-01-08T07:47:14.256" v="118"/>
          <ac:spMkLst>
            <pc:docMk/>
            <pc:sldMk cId="2413314661" sldId="257"/>
            <ac:spMk id="3" creationId="{7E79CA34-A463-4941-ACE7-ABF601CFE598}"/>
          </ac:spMkLst>
        </pc:spChg>
        <pc:picChg chg="add mod">
          <ac:chgData name="Khosravi Ali" userId="c3ff2831-ac12-44c7-b757-81902e192ecb" providerId="ADAL" clId="{55C4B142-0D51-4D1C-8F84-4D67CA77577F}" dt="2021-01-08T07:47:45.837" v="128" actId="1076"/>
          <ac:picMkLst>
            <pc:docMk/>
            <pc:sldMk cId="2413314661" sldId="257"/>
            <ac:picMk id="4" creationId="{24745820-ACDF-4A30-88BD-D9A76C16D61C}"/>
          </ac:picMkLst>
        </pc:picChg>
        <pc:picChg chg="add mod">
          <ac:chgData name="Khosravi Ali" userId="c3ff2831-ac12-44c7-b757-81902e192ecb" providerId="ADAL" clId="{55C4B142-0D51-4D1C-8F84-4D67CA77577F}" dt="2021-01-08T07:47:49.587" v="129" actId="1076"/>
          <ac:picMkLst>
            <pc:docMk/>
            <pc:sldMk cId="2413314661" sldId="257"/>
            <ac:picMk id="5" creationId="{2C0E7F5F-CD85-4F12-A00E-9618BCF32CA7}"/>
          </ac:picMkLst>
        </pc:picChg>
        <pc:picChg chg="add mod">
          <ac:chgData name="Khosravi Ali" userId="c3ff2831-ac12-44c7-b757-81902e192ecb" providerId="ADAL" clId="{55C4B142-0D51-4D1C-8F84-4D67CA77577F}" dt="2021-01-08T07:48:12.786" v="133" actId="1076"/>
          <ac:picMkLst>
            <pc:docMk/>
            <pc:sldMk cId="2413314661" sldId="257"/>
            <ac:picMk id="6" creationId="{A04720BE-18B2-42B6-9F3A-BBF851DC6248}"/>
          </ac:picMkLst>
        </pc:picChg>
        <pc:picChg chg="add mod">
          <ac:chgData name="Khosravi Ali" userId="c3ff2831-ac12-44c7-b757-81902e192ecb" providerId="ADAL" clId="{55C4B142-0D51-4D1C-8F84-4D67CA77577F}" dt="2021-01-08T07:49:19.365" v="137" actId="1076"/>
          <ac:picMkLst>
            <pc:docMk/>
            <pc:sldMk cId="2413314661" sldId="257"/>
            <ac:picMk id="7" creationId="{315AAE47-F5B1-4FB5-A6A7-9D2969D9ACCA}"/>
          </ac:picMkLst>
        </pc:picChg>
        <pc:picChg chg="add mod">
          <ac:chgData name="Khosravi Ali" userId="c3ff2831-ac12-44c7-b757-81902e192ecb" providerId="ADAL" clId="{55C4B142-0D51-4D1C-8F84-4D67CA77577F}" dt="2021-01-08T07:49:42.035" v="141" actId="1076"/>
          <ac:picMkLst>
            <pc:docMk/>
            <pc:sldMk cId="2413314661" sldId="257"/>
            <ac:picMk id="8" creationId="{F615864B-EE73-467D-B8F6-DC335B769600}"/>
          </ac:picMkLst>
        </pc:picChg>
      </pc:sldChg>
      <pc:sldChg chg="addSp delSp modSp add">
        <pc:chgData name="Khosravi Ali" userId="c3ff2831-ac12-44c7-b757-81902e192ecb" providerId="ADAL" clId="{55C4B142-0D51-4D1C-8F84-4D67CA77577F}" dt="2021-01-08T07:51:29.275" v="172" actId="1076"/>
        <pc:sldMkLst>
          <pc:docMk/>
          <pc:sldMk cId="2220635902" sldId="258"/>
        </pc:sldMkLst>
        <pc:spChg chg="del">
          <ac:chgData name="Khosravi Ali" userId="c3ff2831-ac12-44c7-b757-81902e192ecb" providerId="ADAL" clId="{55C4B142-0D51-4D1C-8F84-4D67CA77577F}" dt="2021-01-08T07:50:06.165" v="142" actId="478"/>
          <ac:spMkLst>
            <pc:docMk/>
            <pc:sldMk cId="2220635902" sldId="258"/>
            <ac:spMk id="2" creationId="{92878382-22DF-4AEA-B862-72EEAA839A64}"/>
          </ac:spMkLst>
        </pc:spChg>
        <pc:spChg chg="del mod">
          <ac:chgData name="Khosravi Ali" userId="c3ff2831-ac12-44c7-b757-81902e192ecb" providerId="ADAL" clId="{55C4B142-0D51-4D1C-8F84-4D67CA77577F}" dt="2021-01-08T07:50:10.515" v="144"/>
          <ac:spMkLst>
            <pc:docMk/>
            <pc:sldMk cId="2220635902" sldId="258"/>
            <ac:spMk id="3" creationId="{417DA7B6-C6DA-4CBC-AB83-5E9955C75511}"/>
          </ac:spMkLst>
        </pc:spChg>
        <pc:picChg chg="add mod">
          <ac:chgData name="Khosravi Ali" userId="c3ff2831-ac12-44c7-b757-81902e192ecb" providerId="ADAL" clId="{55C4B142-0D51-4D1C-8F84-4D67CA77577F}" dt="2021-01-08T07:51:19.594" v="169" actId="1076"/>
          <ac:picMkLst>
            <pc:docMk/>
            <pc:sldMk cId="2220635902" sldId="258"/>
            <ac:picMk id="4" creationId="{E9F53B4C-9054-4DAC-94C0-B4F941B7400B}"/>
          </ac:picMkLst>
        </pc:picChg>
        <pc:picChg chg="add mod">
          <ac:chgData name="Khosravi Ali" userId="c3ff2831-ac12-44c7-b757-81902e192ecb" providerId="ADAL" clId="{55C4B142-0D51-4D1C-8F84-4D67CA77577F}" dt="2021-01-08T07:51:29.275" v="172" actId="1076"/>
          <ac:picMkLst>
            <pc:docMk/>
            <pc:sldMk cId="2220635902" sldId="258"/>
            <ac:picMk id="5" creationId="{5E6DD56C-42CB-4F98-9F24-6B809A5C6FA0}"/>
          </ac:picMkLst>
        </pc:picChg>
        <pc:picChg chg="add mod">
          <ac:chgData name="Khosravi Ali" userId="c3ff2831-ac12-44c7-b757-81902e192ecb" providerId="ADAL" clId="{55C4B142-0D51-4D1C-8F84-4D67CA77577F}" dt="2021-01-08T07:51:22.314" v="170" actId="1076"/>
          <ac:picMkLst>
            <pc:docMk/>
            <pc:sldMk cId="2220635902" sldId="258"/>
            <ac:picMk id="6" creationId="{42BEA901-AD11-420D-B055-EC4F3E7E6951}"/>
          </ac:picMkLst>
        </pc:picChg>
      </pc:sldChg>
      <pc:sldChg chg="addSp delSp modSp add">
        <pc:chgData name="Khosravi Ali" userId="c3ff2831-ac12-44c7-b757-81902e192ecb" providerId="ADAL" clId="{55C4B142-0D51-4D1C-8F84-4D67CA77577F}" dt="2021-01-08T07:55:41.212" v="194" actId="1076"/>
        <pc:sldMkLst>
          <pc:docMk/>
          <pc:sldMk cId="1437596924" sldId="259"/>
        </pc:sldMkLst>
        <pc:spChg chg="mod">
          <ac:chgData name="Khosravi Ali" userId="c3ff2831-ac12-44c7-b757-81902e192ecb" providerId="ADAL" clId="{55C4B142-0D51-4D1C-8F84-4D67CA77577F}" dt="2021-01-08T07:52:33.697" v="173"/>
          <ac:spMkLst>
            <pc:docMk/>
            <pc:sldMk cId="1437596924" sldId="259"/>
            <ac:spMk id="2" creationId="{6DC3B09C-71AA-4F53-98C2-FD9CD1EC81F0}"/>
          </ac:spMkLst>
        </pc:spChg>
        <pc:spChg chg="del">
          <ac:chgData name="Khosravi Ali" userId="c3ff2831-ac12-44c7-b757-81902e192ecb" providerId="ADAL" clId="{55C4B142-0D51-4D1C-8F84-4D67CA77577F}" dt="2021-01-08T07:52:47.178" v="174"/>
          <ac:spMkLst>
            <pc:docMk/>
            <pc:sldMk cId="1437596924" sldId="259"/>
            <ac:spMk id="3" creationId="{A496CE8D-97B6-4254-B8D6-146E32B6CFE2}"/>
          </ac:spMkLst>
        </pc:spChg>
        <pc:picChg chg="add mod">
          <ac:chgData name="Khosravi Ali" userId="c3ff2831-ac12-44c7-b757-81902e192ecb" providerId="ADAL" clId="{55C4B142-0D51-4D1C-8F84-4D67CA77577F}" dt="2021-01-08T07:55:28.122" v="190" actId="1076"/>
          <ac:picMkLst>
            <pc:docMk/>
            <pc:sldMk cId="1437596924" sldId="259"/>
            <ac:picMk id="4" creationId="{6C35FFF1-CF8B-4767-AF95-43AB6B1AD1FA}"/>
          </ac:picMkLst>
        </pc:picChg>
        <pc:picChg chg="add mod">
          <ac:chgData name="Khosravi Ali" userId="c3ff2831-ac12-44c7-b757-81902e192ecb" providerId="ADAL" clId="{55C4B142-0D51-4D1C-8F84-4D67CA77577F}" dt="2021-01-08T07:55:32.311" v="191" actId="1076"/>
          <ac:picMkLst>
            <pc:docMk/>
            <pc:sldMk cId="1437596924" sldId="259"/>
            <ac:picMk id="5" creationId="{6D175EA7-14E0-4843-AA6E-D130A77F9BBA}"/>
          </ac:picMkLst>
        </pc:picChg>
        <pc:picChg chg="add mod">
          <ac:chgData name="Khosravi Ali" userId="c3ff2831-ac12-44c7-b757-81902e192ecb" providerId="ADAL" clId="{55C4B142-0D51-4D1C-8F84-4D67CA77577F}" dt="2021-01-08T07:55:41.212" v="194" actId="1076"/>
          <ac:picMkLst>
            <pc:docMk/>
            <pc:sldMk cId="1437596924" sldId="259"/>
            <ac:picMk id="6" creationId="{EE110EAD-A4E4-4805-8598-0F2199E8509C}"/>
          </ac:picMkLst>
        </pc:picChg>
      </pc:sldChg>
      <pc:sldChg chg="addSp delSp modSp add">
        <pc:chgData name="Khosravi Ali" userId="c3ff2831-ac12-44c7-b757-81902e192ecb" providerId="ADAL" clId="{55C4B142-0D51-4D1C-8F84-4D67CA77577F}" dt="2021-01-08T07:57:09.150" v="215" actId="1076"/>
        <pc:sldMkLst>
          <pc:docMk/>
          <pc:sldMk cId="1368584998" sldId="260"/>
        </pc:sldMkLst>
        <pc:spChg chg="mod">
          <ac:chgData name="Khosravi Ali" userId="c3ff2831-ac12-44c7-b757-81902e192ecb" providerId="ADAL" clId="{55C4B142-0D51-4D1C-8F84-4D67CA77577F}" dt="2021-01-08T07:56:05.201" v="201"/>
          <ac:spMkLst>
            <pc:docMk/>
            <pc:sldMk cId="1368584998" sldId="260"/>
            <ac:spMk id="2" creationId="{7DB6924E-DDC9-4C4A-ABCA-A433BCFF0C64}"/>
          </ac:spMkLst>
        </pc:spChg>
        <pc:spChg chg="del">
          <ac:chgData name="Khosravi Ali" userId="c3ff2831-ac12-44c7-b757-81902e192ecb" providerId="ADAL" clId="{55C4B142-0D51-4D1C-8F84-4D67CA77577F}" dt="2021-01-08T07:56:23.051" v="202"/>
          <ac:spMkLst>
            <pc:docMk/>
            <pc:sldMk cId="1368584998" sldId="260"/>
            <ac:spMk id="3" creationId="{BC211EAC-7601-4515-B701-30BD01DB3B3E}"/>
          </ac:spMkLst>
        </pc:spChg>
        <pc:picChg chg="add mod">
          <ac:chgData name="Khosravi Ali" userId="c3ff2831-ac12-44c7-b757-81902e192ecb" providerId="ADAL" clId="{55C4B142-0D51-4D1C-8F84-4D67CA77577F}" dt="2021-01-08T07:56:28.221" v="205" actId="1076"/>
          <ac:picMkLst>
            <pc:docMk/>
            <pc:sldMk cId="1368584998" sldId="260"/>
            <ac:picMk id="4" creationId="{2F718605-E6E3-4B88-A1BF-B02C5F099415}"/>
          </ac:picMkLst>
        </pc:picChg>
        <pc:picChg chg="add mod">
          <ac:chgData name="Khosravi Ali" userId="c3ff2831-ac12-44c7-b757-81902e192ecb" providerId="ADAL" clId="{55C4B142-0D51-4D1C-8F84-4D67CA77577F}" dt="2021-01-08T07:56:48.021" v="211" actId="1076"/>
          <ac:picMkLst>
            <pc:docMk/>
            <pc:sldMk cId="1368584998" sldId="260"/>
            <ac:picMk id="5" creationId="{94C3CE8D-2060-447B-9C5F-16B471834169}"/>
          </ac:picMkLst>
        </pc:picChg>
        <pc:picChg chg="add mod">
          <ac:chgData name="Khosravi Ali" userId="c3ff2831-ac12-44c7-b757-81902e192ecb" providerId="ADAL" clId="{55C4B142-0D51-4D1C-8F84-4D67CA77577F}" dt="2021-01-08T07:57:09.150" v="215" actId="1076"/>
          <ac:picMkLst>
            <pc:docMk/>
            <pc:sldMk cId="1368584998" sldId="260"/>
            <ac:picMk id="6" creationId="{FA3AEEBD-EDE6-48B4-BB9E-B68D19CBF6A0}"/>
          </ac:picMkLst>
        </pc:picChg>
      </pc:sldChg>
      <pc:sldChg chg="addSp modSp add">
        <pc:chgData name="Khosravi Ali" userId="c3ff2831-ac12-44c7-b757-81902e192ecb" providerId="ADAL" clId="{55C4B142-0D51-4D1C-8F84-4D67CA77577F}" dt="2021-01-08T07:59:20.061" v="241" actId="14100"/>
        <pc:sldMkLst>
          <pc:docMk/>
          <pc:sldMk cId="1560577832" sldId="261"/>
        </pc:sldMkLst>
        <pc:spChg chg="mod">
          <ac:chgData name="Khosravi Ali" userId="c3ff2831-ac12-44c7-b757-81902e192ecb" providerId="ADAL" clId="{55C4B142-0D51-4D1C-8F84-4D67CA77577F}" dt="2021-01-08T07:57:40.360" v="216"/>
          <ac:spMkLst>
            <pc:docMk/>
            <pc:sldMk cId="1560577832" sldId="261"/>
            <ac:spMk id="2" creationId="{67CF881B-2325-4C73-ADDC-695B9C8510DF}"/>
          </ac:spMkLst>
        </pc:spChg>
        <pc:spChg chg="mod">
          <ac:chgData name="Khosravi Ali" userId="c3ff2831-ac12-44c7-b757-81902e192ecb" providerId="ADAL" clId="{55C4B142-0D51-4D1C-8F84-4D67CA77577F}" dt="2021-01-08T07:58:06.230" v="226" actId="20577"/>
          <ac:spMkLst>
            <pc:docMk/>
            <pc:sldMk cId="1560577832" sldId="261"/>
            <ac:spMk id="3" creationId="{BA8D09BA-C296-4D71-BFBC-5C1C55050E47}"/>
          </ac:spMkLst>
        </pc:spChg>
        <pc:spChg chg="add mod">
          <ac:chgData name="Khosravi Ali" userId="c3ff2831-ac12-44c7-b757-81902e192ecb" providerId="ADAL" clId="{55C4B142-0D51-4D1C-8F84-4D67CA77577F}" dt="2021-01-08T07:59:20.061" v="241" actId="14100"/>
          <ac:spMkLst>
            <pc:docMk/>
            <pc:sldMk cId="1560577832" sldId="261"/>
            <ac:spMk id="5" creationId="{4544CBAF-1AAB-4C50-90A8-7AE360EAB87A}"/>
          </ac:spMkLst>
        </pc:spChg>
        <pc:picChg chg="add mod">
          <ac:chgData name="Khosravi Ali" userId="c3ff2831-ac12-44c7-b757-81902e192ecb" providerId="ADAL" clId="{55C4B142-0D51-4D1C-8F84-4D67CA77577F}" dt="2021-01-08T07:58:31.151" v="231" actId="1076"/>
          <ac:picMkLst>
            <pc:docMk/>
            <pc:sldMk cId="1560577832" sldId="261"/>
            <ac:picMk id="4" creationId="{F8EF9E79-33EE-44F7-B67F-F45945FF5A05}"/>
          </ac:picMkLst>
        </pc:picChg>
      </pc:sldChg>
      <pc:sldChg chg="addSp modSp add">
        <pc:chgData name="Khosravi Ali" userId="c3ff2831-ac12-44c7-b757-81902e192ecb" providerId="ADAL" clId="{55C4B142-0D51-4D1C-8F84-4D67CA77577F}" dt="2021-01-08T08:02:13.248" v="261" actId="1076"/>
        <pc:sldMkLst>
          <pc:docMk/>
          <pc:sldMk cId="2418275465" sldId="262"/>
        </pc:sldMkLst>
        <pc:spChg chg="mod">
          <ac:chgData name="Khosravi Ali" userId="c3ff2831-ac12-44c7-b757-81902e192ecb" providerId="ADAL" clId="{55C4B142-0D51-4D1C-8F84-4D67CA77577F}" dt="2021-01-08T08:00:22.409" v="242"/>
          <ac:spMkLst>
            <pc:docMk/>
            <pc:sldMk cId="2418275465" sldId="262"/>
            <ac:spMk id="2" creationId="{3720C2E0-AD8D-4255-BF02-7FFCBA7A01D0}"/>
          </ac:spMkLst>
        </pc:spChg>
        <pc:spChg chg="mod">
          <ac:chgData name="Khosravi Ali" userId="c3ff2831-ac12-44c7-b757-81902e192ecb" providerId="ADAL" clId="{55C4B142-0D51-4D1C-8F84-4D67CA77577F}" dt="2021-01-08T08:00:48.479" v="245" actId="12"/>
          <ac:spMkLst>
            <pc:docMk/>
            <pc:sldMk cId="2418275465" sldId="262"/>
            <ac:spMk id="3" creationId="{F986F956-BA58-43D0-A66D-3081CA4256C2}"/>
          </ac:spMkLst>
        </pc:spChg>
        <pc:picChg chg="add mod">
          <ac:chgData name="Khosravi Ali" userId="c3ff2831-ac12-44c7-b757-81902e192ecb" providerId="ADAL" clId="{55C4B142-0D51-4D1C-8F84-4D67CA77577F}" dt="2021-01-08T08:00:56.789" v="249" actId="1076"/>
          <ac:picMkLst>
            <pc:docMk/>
            <pc:sldMk cId="2418275465" sldId="262"/>
            <ac:picMk id="4" creationId="{E78EE087-D0D8-424F-A54A-5EB38B87E0BB}"/>
          </ac:picMkLst>
        </pc:picChg>
        <pc:picChg chg="add mod">
          <ac:chgData name="Khosravi Ali" userId="c3ff2831-ac12-44c7-b757-81902e192ecb" providerId="ADAL" clId="{55C4B142-0D51-4D1C-8F84-4D67CA77577F}" dt="2021-01-08T08:01:09.129" v="252" actId="14100"/>
          <ac:picMkLst>
            <pc:docMk/>
            <pc:sldMk cId="2418275465" sldId="262"/>
            <ac:picMk id="5" creationId="{8D684308-E8C8-4A0B-A98F-BC65ABB6A0DE}"/>
          </ac:picMkLst>
        </pc:picChg>
        <pc:picChg chg="add mod">
          <ac:chgData name="Khosravi Ali" userId="c3ff2831-ac12-44c7-b757-81902e192ecb" providerId="ADAL" clId="{55C4B142-0D51-4D1C-8F84-4D67CA77577F}" dt="2021-01-08T08:02:11.838" v="260" actId="1076"/>
          <ac:picMkLst>
            <pc:docMk/>
            <pc:sldMk cId="2418275465" sldId="262"/>
            <ac:picMk id="6" creationId="{116541CD-28EC-49C0-9E7A-65F271F4DD5E}"/>
          </ac:picMkLst>
        </pc:picChg>
        <pc:picChg chg="add mod">
          <ac:chgData name="Khosravi Ali" userId="c3ff2831-ac12-44c7-b757-81902e192ecb" providerId="ADAL" clId="{55C4B142-0D51-4D1C-8F84-4D67CA77577F}" dt="2021-01-08T08:02:13.248" v="261" actId="1076"/>
          <ac:picMkLst>
            <pc:docMk/>
            <pc:sldMk cId="2418275465" sldId="262"/>
            <ac:picMk id="7" creationId="{B8091E1D-C763-4F42-ADBB-CE6A94A5A828}"/>
          </ac:picMkLst>
        </pc:picChg>
      </pc:sldChg>
      <pc:sldChg chg="addSp delSp modSp add">
        <pc:chgData name="Khosravi Ali" userId="c3ff2831-ac12-44c7-b757-81902e192ecb" providerId="ADAL" clId="{55C4B142-0D51-4D1C-8F84-4D67CA77577F}" dt="2021-01-08T08:03:13.677" v="275" actId="1076"/>
        <pc:sldMkLst>
          <pc:docMk/>
          <pc:sldMk cId="3455115214" sldId="263"/>
        </pc:sldMkLst>
        <pc:spChg chg="del">
          <ac:chgData name="Khosravi Ali" userId="c3ff2831-ac12-44c7-b757-81902e192ecb" providerId="ADAL" clId="{55C4B142-0D51-4D1C-8F84-4D67CA77577F}" dt="2021-01-08T08:02:34.048" v="262" actId="478"/>
          <ac:spMkLst>
            <pc:docMk/>
            <pc:sldMk cId="3455115214" sldId="263"/>
            <ac:spMk id="2" creationId="{0F8424DA-031F-4C9D-91A3-3F52C49610DD}"/>
          </ac:spMkLst>
        </pc:spChg>
        <pc:spChg chg="del mod">
          <ac:chgData name="Khosravi Ali" userId="c3ff2831-ac12-44c7-b757-81902e192ecb" providerId="ADAL" clId="{55C4B142-0D51-4D1C-8F84-4D67CA77577F}" dt="2021-01-08T08:02:37.848" v="264"/>
          <ac:spMkLst>
            <pc:docMk/>
            <pc:sldMk cId="3455115214" sldId="263"/>
            <ac:spMk id="3" creationId="{604D8FBD-FDA4-4858-ACC4-4786053C995B}"/>
          </ac:spMkLst>
        </pc:spChg>
        <pc:picChg chg="add mod">
          <ac:chgData name="Khosravi Ali" userId="c3ff2831-ac12-44c7-b757-81902e192ecb" providerId="ADAL" clId="{55C4B142-0D51-4D1C-8F84-4D67CA77577F}" dt="2021-01-08T08:03:12.187" v="274" actId="1076"/>
          <ac:picMkLst>
            <pc:docMk/>
            <pc:sldMk cId="3455115214" sldId="263"/>
            <ac:picMk id="4" creationId="{6110D177-2A12-48C2-A9EE-F06104EC87DC}"/>
          </ac:picMkLst>
        </pc:picChg>
        <pc:picChg chg="add mod">
          <ac:chgData name="Khosravi Ali" userId="c3ff2831-ac12-44c7-b757-81902e192ecb" providerId="ADAL" clId="{55C4B142-0D51-4D1C-8F84-4D67CA77577F}" dt="2021-01-08T08:03:13.677" v="275" actId="1076"/>
          <ac:picMkLst>
            <pc:docMk/>
            <pc:sldMk cId="3455115214" sldId="263"/>
            <ac:picMk id="5" creationId="{261366DF-C493-4ADE-8F4A-65D91A9B864F}"/>
          </ac:picMkLst>
        </pc:picChg>
      </pc:sldChg>
      <pc:sldChg chg="addSp delSp modSp add">
        <pc:chgData name="Khosravi Ali" userId="c3ff2831-ac12-44c7-b757-81902e192ecb" providerId="ADAL" clId="{55C4B142-0D51-4D1C-8F84-4D67CA77577F}" dt="2021-01-08T08:04:08.487" v="284" actId="1076"/>
        <pc:sldMkLst>
          <pc:docMk/>
          <pc:sldMk cId="1967142852" sldId="264"/>
        </pc:sldMkLst>
        <pc:spChg chg="mod">
          <ac:chgData name="Khosravi Ali" userId="c3ff2831-ac12-44c7-b757-81902e192ecb" providerId="ADAL" clId="{55C4B142-0D51-4D1C-8F84-4D67CA77577F}" dt="2021-01-08T08:03:30.185" v="276"/>
          <ac:spMkLst>
            <pc:docMk/>
            <pc:sldMk cId="1967142852" sldId="264"/>
            <ac:spMk id="2" creationId="{E15FBC22-8CCA-4DC7-B1B0-CD5055C95BB0}"/>
          </ac:spMkLst>
        </pc:spChg>
        <pc:spChg chg="del">
          <ac:chgData name="Khosravi Ali" userId="c3ff2831-ac12-44c7-b757-81902e192ecb" providerId="ADAL" clId="{55C4B142-0D51-4D1C-8F84-4D67CA77577F}" dt="2021-01-08T08:03:47.098" v="277"/>
          <ac:spMkLst>
            <pc:docMk/>
            <pc:sldMk cId="1967142852" sldId="264"/>
            <ac:spMk id="3" creationId="{57410FA8-FF72-4F2D-9649-BE1C3E9554E7}"/>
          </ac:spMkLst>
        </pc:spChg>
        <pc:picChg chg="add mod">
          <ac:chgData name="Khosravi Ali" userId="c3ff2831-ac12-44c7-b757-81902e192ecb" providerId="ADAL" clId="{55C4B142-0D51-4D1C-8F84-4D67CA77577F}" dt="2021-01-08T08:03:51.037" v="280" actId="1076"/>
          <ac:picMkLst>
            <pc:docMk/>
            <pc:sldMk cId="1967142852" sldId="264"/>
            <ac:picMk id="4" creationId="{1C9AFF28-537E-407A-85A4-AD0D3B7634C7}"/>
          </ac:picMkLst>
        </pc:picChg>
        <pc:picChg chg="add mod">
          <ac:chgData name="Khosravi Ali" userId="c3ff2831-ac12-44c7-b757-81902e192ecb" providerId="ADAL" clId="{55C4B142-0D51-4D1C-8F84-4D67CA77577F}" dt="2021-01-08T08:04:08.487" v="284" actId="1076"/>
          <ac:picMkLst>
            <pc:docMk/>
            <pc:sldMk cId="1967142852" sldId="264"/>
            <ac:picMk id="5" creationId="{BB1D0CBB-B1DE-4C1A-B7E8-F33DE72C9097}"/>
          </ac:picMkLst>
        </pc:picChg>
      </pc:sldChg>
      <pc:sldChg chg="addSp delSp modSp add">
        <pc:chgData name="Khosravi Ali" userId="c3ff2831-ac12-44c7-b757-81902e192ecb" providerId="ADAL" clId="{55C4B142-0D51-4D1C-8F84-4D67CA77577F}" dt="2021-01-08T08:05:14.406" v="293" actId="1076"/>
        <pc:sldMkLst>
          <pc:docMk/>
          <pc:sldMk cId="1556211569" sldId="265"/>
        </pc:sldMkLst>
        <pc:spChg chg="mod">
          <ac:chgData name="Khosravi Ali" userId="c3ff2831-ac12-44c7-b757-81902e192ecb" providerId="ADAL" clId="{55C4B142-0D51-4D1C-8F84-4D67CA77577F}" dt="2021-01-08T08:04:23.987" v="285"/>
          <ac:spMkLst>
            <pc:docMk/>
            <pc:sldMk cId="1556211569" sldId="265"/>
            <ac:spMk id="2" creationId="{4B6CC6AB-DB70-4148-8A50-C6D000948F71}"/>
          </ac:spMkLst>
        </pc:spChg>
        <pc:spChg chg="del">
          <ac:chgData name="Khosravi Ali" userId="c3ff2831-ac12-44c7-b757-81902e192ecb" providerId="ADAL" clId="{55C4B142-0D51-4D1C-8F84-4D67CA77577F}" dt="2021-01-08T08:04:37.562" v="286"/>
          <ac:spMkLst>
            <pc:docMk/>
            <pc:sldMk cId="1556211569" sldId="265"/>
            <ac:spMk id="3" creationId="{9FF82208-16C1-474E-94A8-A949C654979B}"/>
          </ac:spMkLst>
        </pc:spChg>
        <pc:picChg chg="add mod">
          <ac:chgData name="Khosravi Ali" userId="c3ff2831-ac12-44c7-b757-81902e192ecb" providerId="ADAL" clId="{55C4B142-0D51-4D1C-8F84-4D67CA77577F}" dt="2021-01-08T08:04:41.537" v="289" actId="1076"/>
          <ac:picMkLst>
            <pc:docMk/>
            <pc:sldMk cId="1556211569" sldId="265"/>
            <ac:picMk id="4" creationId="{15BCEFFD-69A9-4DCD-A3FB-6FBE2CF687DE}"/>
          </ac:picMkLst>
        </pc:picChg>
        <pc:picChg chg="add mod">
          <ac:chgData name="Khosravi Ali" userId="c3ff2831-ac12-44c7-b757-81902e192ecb" providerId="ADAL" clId="{55C4B142-0D51-4D1C-8F84-4D67CA77577F}" dt="2021-01-08T08:05:14.406" v="293" actId="1076"/>
          <ac:picMkLst>
            <pc:docMk/>
            <pc:sldMk cId="1556211569" sldId="265"/>
            <ac:picMk id="5" creationId="{FD8B0EC2-00E3-4714-9F6A-1426FEDFC8D0}"/>
          </ac:picMkLst>
        </pc:picChg>
      </pc:sldChg>
      <pc:sldChg chg="addSp delSp modSp add del mod setBg">
        <pc:chgData name="Khosravi Ali" userId="c3ff2831-ac12-44c7-b757-81902e192ecb" providerId="ADAL" clId="{55C4B142-0D51-4D1C-8F84-4D67CA77577F}" dt="2021-01-14T08:56:28.591" v="346" actId="2696"/>
        <pc:sldMkLst>
          <pc:docMk/>
          <pc:sldMk cId="4000870492" sldId="266"/>
        </pc:sldMkLst>
        <pc:spChg chg="mod">
          <ac:chgData name="Khosravi Ali" userId="c3ff2831-ac12-44c7-b757-81902e192ecb" providerId="ADAL" clId="{55C4B142-0D51-4D1C-8F84-4D67CA77577F}" dt="2021-01-08T08:08:22.553" v="310" actId="26606"/>
          <ac:spMkLst>
            <pc:docMk/>
            <pc:sldMk cId="4000870492" sldId="266"/>
            <ac:spMk id="2" creationId="{469A33D9-396B-45CA-90A0-CC95AA47913B}"/>
          </ac:spMkLst>
        </pc:spChg>
        <pc:spChg chg="del">
          <ac:chgData name="Khosravi Ali" userId="c3ff2831-ac12-44c7-b757-81902e192ecb" providerId="ADAL" clId="{55C4B142-0D51-4D1C-8F84-4D67CA77577F}" dt="2021-01-08T08:08:22.553" v="310" actId="26606"/>
          <ac:spMkLst>
            <pc:docMk/>
            <pc:sldMk cId="4000870492" sldId="266"/>
            <ac:spMk id="3" creationId="{DE0EC964-E0BF-48E3-ADF2-5AFDCDB50613}"/>
          </ac:spMkLst>
        </pc:spChg>
        <pc:spChg chg="add">
          <ac:chgData name="Khosravi Ali" userId="c3ff2831-ac12-44c7-b757-81902e192ecb" providerId="ADAL" clId="{55C4B142-0D51-4D1C-8F84-4D67CA77577F}" dt="2021-01-08T08:08:22.553" v="310" actId="26606"/>
          <ac:spMkLst>
            <pc:docMk/>
            <pc:sldMk cId="4000870492" sldId="266"/>
            <ac:spMk id="9" creationId="{C1DD1A8A-57D5-4A81-AD04-532B043C5611}"/>
          </ac:spMkLst>
        </pc:spChg>
        <pc:spChg chg="add">
          <ac:chgData name="Khosravi Ali" userId="c3ff2831-ac12-44c7-b757-81902e192ecb" providerId="ADAL" clId="{55C4B142-0D51-4D1C-8F84-4D67CA77577F}" dt="2021-01-08T08:08:22.553" v="310" actId="26606"/>
          <ac:spMkLst>
            <pc:docMk/>
            <pc:sldMk cId="4000870492" sldId="266"/>
            <ac:spMk id="11" creationId="{007891EC-4501-44ED-A8C8-B11B6DB767AB}"/>
          </ac:spMkLst>
        </pc:spChg>
        <pc:picChg chg="add">
          <ac:chgData name="Khosravi Ali" userId="c3ff2831-ac12-44c7-b757-81902e192ecb" providerId="ADAL" clId="{55C4B142-0D51-4D1C-8F84-4D67CA77577F}" dt="2021-01-08T08:08:22.553" v="310" actId="26606"/>
          <ac:picMkLst>
            <pc:docMk/>
            <pc:sldMk cId="4000870492" sldId="266"/>
            <ac:picMk id="5" creationId="{B632151A-761A-454D-97EF-1D8293CB4B92}"/>
          </ac:picMkLst>
        </pc:picChg>
      </pc:sldChg>
      <pc:sldChg chg="add del">
        <pc:chgData name="Khosravi Ali" userId="c3ff2831-ac12-44c7-b757-81902e192ecb" providerId="ADAL" clId="{55C4B142-0D51-4D1C-8F84-4D67CA77577F}" dt="2021-01-08T08:07:46.166" v="300" actId="2696"/>
        <pc:sldMkLst>
          <pc:docMk/>
          <pc:sldMk cId="278220941" sldId="267"/>
        </pc:sldMkLst>
      </pc:sldChg>
      <pc:sldChg chg="addSp delSp modSp add mod setBg">
        <pc:chgData name="Khosravi Ali" userId="c3ff2831-ac12-44c7-b757-81902e192ecb" providerId="ADAL" clId="{55C4B142-0D51-4D1C-8F84-4D67CA77577F}" dt="2021-01-14T08:55:41.280" v="321" actId="27636"/>
        <pc:sldMkLst>
          <pc:docMk/>
          <pc:sldMk cId="334835379" sldId="267"/>
        </pc:sldMkLst>
        <pc:spChg chg="mod">
          <ac:chgData name="Khosravi Ali" userId="c3ff2831-ac12-44c7-b757-81902e192ecb" providerId="ADAL" clId="{55C4B142-0D51-4D1C-8F84-4D67CA77577F}" dt="2021-01-14T08:55:34.323" v="319"/>
          <ac:spMkLst>
            <pc:docMk/>
            <pc:sldMk cId="334835379" sldId="267"/>
            <ac:spMk id="2" creationId="{CBDF646E-2BFF-4148-85F7-D1B9B23C2BD3}"/>
          </ac:spMkLst>
        </pc:spChg>
        <pc:spChg chg="mod">
          <ac:chgData name="Khosravi Ali" userId="c3ff2831-ac12-44c7-b757-81902e192ecb" providerId="ADAL" clId="{55C4B142-0D51-4D1C-8F84-4D67CA77577F}" dt="2021-01-14T08:55:41.280" v="321" actId="27636"/>
          <ac:spMkLst>
            <pc:docMk/>
            <pc:sldMk cId="334835379" sldId="267"/>
            <ac:spMk id="3" creationId="{C25C3438-C0B5-4449-AAB7-C765970D077C}"/>
          </ac:spMkLst>
        </pc:spChg>
        <pc:spChg chg="add del">
          <ac:chgData name="Khosravi Ali" userId="c3ff2831-ac12-44c7-b757-81902e192ecb" providerId="ADAL" clId="{55C4B142-0D51-4D1C-8F84-4D67CA77577F}" dt="2021-01-14T08:55:24.019" v="313" actId="26606"/>
          <ac:spMkLst>
            <pc:docMk/>
            <pc:sldMk cId="334835379" sldId="267"/>
            <ac:spMk id="9" creationId="{870A1295-61BC-4214-AA3E-D396673024D0}"/>
          </ac:spMkLst>
        </pc:spChg>
        <pc:spChg chg="add del">
          <ac:chgData name="Khosravi Ali" userId="c3ff2831-ac12-44c7-b757-81902e192ecb" providerId="ADAL" clId="{55C4B142-0D51-4D1C-8F84-4D67CA77577F}" dt="2021-01-14T08:55:26.542" v="315" actId="26606"/>
          <ac:spMkLst>
            <pc:docMk/>
            <pc:sldMk cId="334835379" sldId="267"/>
            <ac:spMk id="17" creationId="{C1DD1A8A-57D5-4A81-AD04-532B043C5611}"/>
          </ac:spMkLst>
        </pc:spChg>
        <pc:spChg chg="add del">
          <ac:chgData name="Khosravi Ali" userId="c3ff2831-ac12-44c7-b757-81902e192ecb" providerId="ADAL" clId="{55C4B142-0D51-4D1C-8F84-4D67CA77577F}" dt="2021-01-14T08:55:26.542" v="315" actId="26606"/>
          <ac:spMkLst>
            <pc:docMk/>
            <pc:sldMk cId="334835379" sldId="267"/>
            <ac:spMk id="19" creationId="{007891EC-4501-44ED-A8C8-B11B6DB767AB}"/>
          </ac:spMkLst>
        </pc:spChg>
        <pc:spChg chg="add del">
          <ac:chgData name="Khosravi Ali" userId="c3ff2831-ac12-44c7-b757-81902e192ecb" providerId="ADAL" clId="{55C4B142-0D51-4D1C-8F84-4D67CA77577F}" dt="2021-01-14T08:55:27.420" v="317" actId="26606"/>
          <ac:spMkLst>
            <pc:docMk/>
            <pc:sldMk cId="334835379" sldId="267"/>
            <ac:spMk id="21" creationId="{870A1295-61BC-4214-AA3E-D396673024D0}"/>
          </ac:spMkLst>
        </pc:spChg>
        <pc:spChg chg="add">
          <ac:chgData name="Khosravi Ali" userId="c3ff2831-ac12-44c7-b757-81902e192ecb" providerId="ADAL" clId="{55C4B142-0D51-4D1C-8F84-4D67CA77577F}" dt="2021-01-14T08:55:27.440" v="318" actId="26606"/>
          <ac:spMkLst>
            <pc:docMk/>
            <pc:sldMk cId="334835379" sldId="267"/>
            <ac:spMk id="25" creationId="{C1DD1A8A-57D5-4A81-AD04-532B043C5611}"/>
          </ac:spMkLst>
        </pc:spChg>
        <pc:spChg chg="add">
          <ac:chgData name="Khosravi Ali" userId="c3ff2831-ac12-44c7-b757-81902e192ecb" providerId="ADAL" clId="{55C4B142-0D51-4D1C-8F84-4D67CA77577F}" dt="2021-01-14T08:55:27.440" v="318" actId="26606"/>
          <ac:spMkLst>
            <pc:docMk/>
            <pc:sldMk cId="334835379" sldId="267"/>
            <ac:spMk id="27" creationId="{007891EC-4501-44ED-A8C8-B11B6DB767AB}"/>
          </ac:spMkLst>
        </pc:spChg>
        <pc:grpChg chg="add del">
          <ac:chgData name="Khosravi Ali" userId="c3ff2831-ac12-44c7-b757-81902e192ecb" providerId="ADAL" clId="{55C4B142-0D51-4D1C-8F84-4D67CA77577F}" dt="2021-01-14T08:55:24.019" v="313" actId="26606"/>
          <ac:grpSpMkLst>
            <pc:docMk/>
            <pc:sldMk cId="334835379" sldId="267"/>
            <ac:grpSpMk id="11" creationId="{0B139475-2B26-4CA9-9413-DE741E49F7BB}"/>
          </ac:grpSpMkLst>
        </pc:grpChg>
        <pc:grpChg chg="add del">
          <ac:chgData name="Khosravi Ali" userId="c3ff2831-ac12-44c7-b757-81902e192ecb" providerId="ADAL" clId="{55C4B142-0D51-4D1C-8F84-4D67CA77577F}" dt="2021-01-14T08:55:27.420" v="317" actId="26606"/>
          <ac:grpSpMkLst>
            <pc:docMk/>
            <pc:sldMk cId="334835379" sldId="267"/>
            <ac:grpSpMk id="23" creationId="{0B139475-2B26-4CA9-9413-DE741E49F7BB}"/>
          </ac:grpSpMkLst>
        </pc:grpChg>
        <pc:picChg chg="add del">
          <ac:chgData name="Khosravi Ali" userId="c3ff2831-ac12-44c7-b757-81902e192ecb" providerId="ADAL" clId="{55C4B142-0D51-4D1C-8F84-4D67CA77577F}" dt="2021-01-14T08:55:24.019" v="313" actId="26606"/>
          <ac:picMkLst>
            <pc:docMk/>
            <pc:sldMk cId="334835379" sldId="267"/>
            <ac:picMk id="5" creationId="{3C840BD8-A434-485C-841A-58213A75F387}"/>
          </ac:picMkLst>
        </pc:picChg>
        <pc:picChg chg="add del">
          <ac:chgData name="Khosravi Ali" userId="c3ff2831-ac12-44c7-b757-81902e192ecb" providerId="ADAL" clId="{55C4B142-0D51-4D1C-8F84-4D67CA77577F}" dt="2021-01-14T08:55:26.542" v="315" actId="26606"/>
          <ac:picMkLst>
            <pc:docMk/>
            <pc:sldMk cId="334835379" sldId="267"/>
            <ac:picMk id="18" creationId="{17EB77FA-F8BA-4870-8033-DCA010607690}"/>
          </ac:picMkLst>
        </pc:picChg>
        <pc:picChg chg="add del">
          <ac:chgData name="Khosravi Ali" userId="c3ff2831-ac12-44c7-b757-81902e192ecb" providerId="ADAL" clId="{55C4B142-0D51-4D1C-8F84-4D67CA77577F}" dt="2021-01-14T08:55:27.420" v="317" actId="26606"/>
          <ac:picMkLst>
            <pc:docMk/>
            <pc:sldMk cId="334835379" sldId="267"/>
            <ac:picMk id="22" creationId="{9FB41F46-6C86-47F0-BB6A-67612B550137}"/>
          </ac:picMkLst>
        </pc:picChg>
        <pc:picChg chg="add">
          <ac:chgData name="Khosravi Ali" userId="c3ff2831-ac12-44c7-b757-81902e192ecb" providerId="ADAL" clId="{55C4B142-0D51-4D1C-8F84-4D67CA77577F}" dt="2021-01-14T08:55:27.440" v="318" actId="26606"/>
          <ac:picMkLst>
            <pc:docMk/>
            <pc:sldMk cId="334835379" sldId="267"/>
            <ac:picMk id="26" creationId="{17EB77FA-F8BA-4870-8033-DCA010607690}"/>
          </ac:picMkLst>
        </pc:picChg>
      </pc:sldChg>
      <pc:sldChg chg="add del">
        <pc:chgData name="Khosravi Ali" userId="c3ff2831-ac12-44c7-b757-81902e192ecb" providerId="ADAL" clId="{55C4B142-0D51-4D1C-8F84-4D67CA77577F}" dt="2021-01-08T08:07:44.405" v="299" actId="2696"/>
        <pc:sldMkLst>
          <pc:docMk/>
          <pc:sldMk cId="2677052831" sldId="268"/>
        </pc:sldMkLst>
      </pc:sldChg>
      <pc:sldChg chg="addSp delSp modSp add mod setBg">
        <pc:chgData name="Khosravi Ali" userId="c3ff2831-ac12-44c7-b757-81902e192ecb" providerId="ADAL" clId="{55C4B142-0D51-4D1C-8F84-4D67CA77577F}" dt="2021-01-14T08:56:37.389" v="347" actId="26606"/>
        <pc:sldMkLst>
          <pc:docMk/>
          <pc:sldMk cId="4097478265" sldId="268"/>
        </pc:sldMkLst>
        <pc:spChg chg="mod">
          <ac:chgData name="Khosravi Ali" userId="c3ff2831-ac12-44c7-b757-81902e192ecb" providerId="ADAL" clId="{55C4B142-0D51-4D1C-8F84-4D67CA77577F}" dt="2021-01-14T08:56:37.389" v="347" actId="26606"/>
          <ac:spMkLst>
            <pc:docMk/>
            <pc:sldMk cId="4097478265" sldId="268"/>
            <ac:spMk id="2" creationId="{189C310C-3BC9-4680-8551-722139B046CC}"/>
          </ac:spMkLst>
        </pc:spChg>
        <pc:spChg chg="mod">
          <ac:chgData name="Khosravi Ali" userId="c3ff2831-ac12-44c7-b757-81902e192ecb" providerId="ADAL" clId="{55C4B142-0D51-4D1C-8F84-4D67CA77577F}" dt="2021-01-14T08:56:37.389" v="347" actId="26606"/>
          <ac:spMkLst>
            <pc:docMk/>
            <pc:sldMk cId="4097478265" sldId="268"/>
            <ac:spMk id="3" creationId="{175AF91A-D538-473B-9824-A4C1F3A11E96}"/>
          </ac:spMkLst>
        </pc:spChg>
        <pc:spChg chg="add del">
          <ac:chgData name="Khosravi Ali" userId="c3ff2831-ac12-44c7-b757-81902e192ecb" providerId="ADAL" clId="{55C4B142-0D51-4D1C-8F84-4D67CA77577F}" dt="2021-01-14T08:56:37.389" v="347" actId="26606"/>
          <ac:spMkLst>
            <pc:docMk/>
            <pc:sldMk cId="4097478265" sldId="268"/>
            <ac:spMk id="9" creationId="{C1DD1A8A-57D5-4A81-AD04-532B043C5611}"/>
          </ac:spMkLst>
        </pc:spChg>
        <pc:spChg chg="add del">
          <ac:chgData name="Khosravi Ali" userId="c3ff2831-ac12-44c7-b757-81902e192ecb" providerId="ADAL" clId="{55C4B142-0D51-4D1C-8F84-4D67CA77577F}" dt="2021-01-14T08:56:37.389" v="347" actId="26606"/>
          <ac:spMkLst>
            <pc:docMk/>
            <pc:sldMk cId="4097478265" sldId="268"/>
            <ac:spMk id="11" creationId="{007891EC-4501-44ED-A8C8-B11B6DB767AB}"/>
          </ac:spMkLst>
        </pc:spChg>
        <pc:spChg chg="add">
          <ac:chgData name="Khosravi Ali" userId="c3ff2831-ac12-44c7-b757-81902e192ecb" providerId="ADAL" clId="{55C4B142-0D51-4D1C-8F84-4D67CA77577F}" dt="2021-01-14T08:56:37.389" v="347" actId="26606"/>
          <ac:spMkLst>
            <pc:docMk/>
            <pc:sldMk cId="4097478265" sldId="268"/>
            <ac:spMk id="16" creationId="{6F828D28-8E09-41CC-8229-3070B5467A96}"/>
          </ac:spMkLst>
        </pc:spChg>
        <pc:spChg chg="add">
          <ac:chgData name="Khosravi Ali" userId="c3ff2831-ac12-44c7-b757-81902e192ecb" providerId="ADAL" clId="{55C4B142-0D51-4D1C-8F84-4D67CA77577F}" dt="2021-01-14T08:56:37.389" v="347" actId="26606"/>
          <ac:spMkLst>
            <pc:docMk/>
            <pc:sldMk cId="4097478265" sldId="268"/>
            <ac:spMk id="18" creationId="{D5B012D8-7F27-4758-9AC6-C889B154BD73}"/>
          </ac:spMkLst>
        </pc:spChg>
        <pc:spChg chg="add">
          <ac:chgData name="Khosravi Ali" userId="c3ff2831-ac12-44c7-b757-81902e192ecb" providerId="ADAL" clId="{55C4B142-0D51-4D1C-8F84-4D67CA77577F}" dt="2021-01-14T08:56:37.389" v="347" actId="26606"/>
          <ac:spMkLst>
            <pc:docMk/>
            <pc:sldMk cId="4097478265" sldId="268"/>
            <ac:spMk id="20" creationId="{4063B759-00FC-46D1-9898-8E8625268FAF}"/>
          </ac:spMkLst>
        </pc:spChg>
        <pc:picChg chg="add mod">
          <ac:chgData name="Khosravi Ali" userId="c3ff2831-ac12-44c7-b757-81902e192ecb" providerId="ADAL" clId="{55C4B142-0D51-4D1C-8F84-4D67CA77577F}" dt="2021-01-14T08:56:37.389" v="347" actId="26606"/>
          <ac:picMkLst>
            <pc:docMk/>
            <pc:sldMk cId="4097478265" sldId="268"/>
            <ac:picMk id="5" creationId="{D0869DDD-FBA7-4D21-831F-02BE7642927E}"/>
          </ac:picMkLst>
        </pc:picChg>
      </pc:sldChg>
      <pc:sldChg chg="add del">
        <pc:chgData name="Khosravi Ali" userId="c3ff2831-ac12-44c7-b757-81902e192ecb" providerId="ADAL" clId="{55C4B142-0D51-4D1C-8F84-4D67CA77577F}" dt="2021-01-08T08:07:43.876" v="298" actId="2696"/>
        <pc:sldMkLst>
          <pc:docMk/>
          <pc:sldMk cId="1709041128" sldId="26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1.1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1663 420,'5'1'-276,"3"-3"3108,-7 2-2734,-1 0 0,0-1 0,0 1 0,1-1 0,-1 1 1,0-1-1,0 1 0,1-1 0,-1 0 0,0 1 0,0-1 0,0 1 1,0-1-1,0 1 0,0-1 0,0 1 0,0-1 0,0 0 0,0-4-48,-1 3-38,1-1 1,0 0-1,0 1 0,0-1 1,0 0-1,0 1 0,1-1 1,1-4-1,7-5 10,-6 9-4,-1 1 1,0-1-1,0 1 0,-1-1 1,1 0-1,2-4 0,8-17 158,-9 17-130,1 0-1,3-11 1,9-22 93,1-5-73,-14 36-56,22-83 94,-23 83-90,0 1 0,6-14 0,1-2 8,35-103 83,-9 39-82,-21 61-23,22-33-1,-14 29 33,10-16 20,63-130-5,-83 158-36,2-1 0,25-26 1,-20 23-24,75-87-14,-39 46 45,42-37-42,22-9 1,-55 54-2,53-42 27,-98 83 1,1 1 1,0 1-1,24-12 0,-42 24 1,0 0 46,0 0 0,0 0-1,0 0 1,1 0-1,-1 1 1,4-2 0,-6 2 45,0 0 60,0 0-50,0 0-18,0 0-22,0 0-25,0 0-12,0 0-14,0 0-7,0 0-7,0 0-29,0 0-128,0 0-338,0 0-189,-2 0-322,1 0 856,0 0-1,1 1 1,-1-1-1,0 0 1,0 0-1,0 1 0,0-1 1,0 0-1,0 1 1,1-1-1,-3 2 1,-2 1-570,-4-2-435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6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203 0 1516,'0'0'37,"1"0"-1,-1 1 1,1-1-1,-1 0 1,0 0 0,1 1-1,-1-1 1,0 0-1,1 1 1,-1-1-1,0 0 1,1 1 0,-1-1-1,0 0 1,0 1-1,1-1 1,-1 1-1,0-1 1,0 1 0,0-1-1,0 0 1,0 1-1,0-1 1,0 1-1,1-1 1,-1 1 0,-1 0-1,2 15 886,-1-15-796,0 90 3563,0-81-3531,-1 0 0,0-1 0,-1 1 0,0 0 0,0-1 0,-5 12 0,-3 10 84,-32 138 354,-37 122-699,41-169-1766,36-115 787,0-1 0,-1 1 0,0-1 0,-7 12 0,5-11-193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2.6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41 1196,'0'0'94,"1"0"42,0 0 1,1 1-1,-1-1 1,0 0-1,0-1 0,1 1 1,-1 0-1,0 0 0,2-1 1,3-5-57,-5 4-64,1 1 0,0-1 0,0 1 0,0-1 0,0 1 0,3-2 0,3-1-65,-1 1 0,1 0 0,0 0 1,0 1-1,0 0 0,1 0 0,-1 1 1,9-1-1,-16 3 48,-1-1 1,1 0-1,-1 0 1,1 0-1,-1 1 1,1-1-1,-1 0 1,0 1-1,1-1 1,-1 0-1,0 1 1,1-1-1,-1 0 1,0 1-1,1-1 0,-1 1 1,0-1-1,0 1 1,1-1-1,-1 1 1,0-1-1,0 1 1,0-1-1,0 1 1,0 0-1,4 18 44,-3-13-31,1 8-2,-1-1 0,-1 1 0,0 17-1,-1-3 360,1-28-313,0 1 0,0-1 0,-1 1 0,1-1-1,0 0 1,0 1 0,0-1 0,-1 1 0,1-1 0,0 0-1,0 1 1,-1-1 0,1 0 0,0 0 0,-1 1 0,1-1 0,0 0-1,-1 0 1,1 1 0,0-1 0,-1 0 0,1 0 0,-1 0-1,1 0 1,0 0 0,-1 0 0,1 1 0,-1-1 0,-14 1 1589,14-1-1595,0 0 1,0 0 0,0 0 0,0 0-1,0 0 1,0 0 0,0 0 0,1-1 0,-1 1-1,0 0 1,0-1 0,0 1 0,0-1-1,0 1 1,0-1 0,0 0 0,-8-14 238,5 8-239,-1-3-154,0 0 1,1-1-1,0 0 0,0 0 0,1 0 0,-2-14 0,5 20-564,0 4-2702,0 1 1956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3.19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7 504,'2'-7'850,"2"10"-342,1 1-599,5 5 135,15 19-1,-10-12-28,-11-12 39,-1 0 0,0 1 0,0-1 0,0 1 0,0-1 0,0 1 0,-1 0 1,0 0-1,0 0 0,0 0 0,-1 0 0,0 0 0,0 1 0,0-1 0,-1 0 0,1 7 0,-1-12 524,0 0-31,0 0-273,-1-1-236,1-1 0,0 0 0,0 0 0,-1 0 0,1 1 0,0-1 0,1 0 0,-1-2 0,1-4 28,-1 5-48,0 1 1,0-1-1,0 0 0,1 0 0,0 0 0,-1 1 1,1-1-1,0 0 0,0 1 0,0-1 0,3-3 1,0 0-12,1 0 1,0 0-1,6-5 1,-6 7-16,-2 1 7,0 0-1,0 0 0,0 0 0,1 1 0,-1-1 0,1 1 1,0 0-1,-1 0 0,1 1 0,0-1 0,0 1 1,1 0-1,-1 0 0,0 0 0,0 0 0,0 1 0,1 0 1,7 0-1,-11 0 4,0 0 1,0 0-1,0 0 1,-1 0-1,1 1 1,0-1-1,0 0 1,0 0-1,-1 1 1,1-1-1,0 1 1,0-1-1,-1 1 1,1-1-1,0 1 1,-1-1-1,1 1 1,0-1-1,0 2 1,9 16 19,-3-5-8,1 0-177,-1 1 0,0-1 0,-1 1 0,5 21-1,-2-16-3060,-8-18 2712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3.5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8 328,'1'0'50,"0"0"0,0 0-1,0 0 1,-1 0 0,1 1 0,0-1-1,0 0 1,-1 1 0,1-1 0,0 1-1,0-1 1,-1 1 0,1-1 0,-1 1-1,1-1 1,0 1 0,-1-1 0,1 1-1,-1 0 1,1-1 0,-1 1 0,1 1-1,9 23 819,-1-2-310,6 5-287,-8-14-235,14 22 0,-17-31-89,-1-1-1,1 1 1,0-1 0,1 0-1,-1 0 1,1 0 0,9 6-1,-11-9 86,0 0-1,0 0 0,1 0 1,-1 0-1,0 0 0,0-1 1,0 1-1,1-1 0,-1 0 1,0 0-1,4 0 1,1 0 288,-7-1-251,0 1 0,0 0 1,0 0-1,0-1 0,0 1 0,0-1 0,0 1 0,-1-1 1,1 1-1,0-1 0,0 0 0,0 1 0,-1-1 0,1 0 1,1-1-1,12-17 980,-7 8-497,3 0-55,-1-2-1,0 1 1,-1-1 0,-1 0-1,7-15 1,10-23-520,-24 50-50,0 1 0,1-1 0,-1 0 0,0 1 0,1-1-1,-1 1 1,0-1 0,1 1 0,-1-1 0,1 1 0,-1 0 0,0-1-1,1 1 1,-1-1 0,1 1 0,-1 0 0,1-1 0,0 1 0,-1 0 0,1 0-1,-1 0 1,1-1 0,-1 1 0,2 0 0,7 0-5034,-8 0 3665,3 0 971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5.10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 1 716,'-13'0'1630,"9"0"1095,8 0-1984,-3 0-754,0 0-19,101 0-58,-94 0 90,1 1 0,-1 0 0,11 2 0,-11-1-3,0 0-1,0-1 1,11 0-1,21-1 14,-40 0-261,0 0-276,0 0-585,0 0-1071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5.44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1204,'0'0'424,"0"0"48,0 0 220,9 0 8,2 0 20,-1 0-124,15 0 141,8 0-485,-17 0-212,23 0 20,-18 0-136,2 0-152,1 0-261,-1 0-435,3 0-228,20 11-1076,-25-11 1676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6.3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79 318 312,'-9'-8'47,"1"-1"-1,0 1 1,1-1 0,-9-14-1,12 17 40,0-1-1,1 1 0,0-1 0,0 0 1,1 0-1,-1 0 0,-1-13 1,2 4 12,0 0 1,1-19 0,1 33-95,0 0 0,0-1 0,1 1 0,-1-1 0,0 1 0,1 0 0,0-1 0,-1 1 0,1 0 0,0 0 0,0-1 0,0 1 0,1 0 0,-1 0 0,0 0 0,4-3 0,-1 0 3,2-2-2,0 1-1,0 0 0,1 0 1,0 1-1,0-1 0,0 1 1,12-5-1,-16 8-3,8-3-1,-1 1 0,0 0-1,1 1 1,-1 0 0,1 1-1,0 0 1,11 0 0,-5 0-2,17 2 0,-18 0-6,-6 1 3,0 0 0,0 0 0,0 1-1,-1 0 1,1 1 0,-1 0-1,16 8 1,-2 1 9,37 24 0,-47-27 5,-3-3 12,0 0 0,-1 1-1,0 0 1,-1 1 0,0 0 0,14 17-1,-19-21-3,4 5 22,0 0 1,-1 0-1,0 0 1,-1 1-1,9 20 1,-10-16 56,-1 1-1,0 0 1,-1 0 0,-1 1 0,-1 26-1,0-34-63,0 1 18,-1-1-1,0 0 1,-1 0 0,1-1 0,-1 1-1,-1 0 1,0 0 0,-6 11 0,7-14-17,-1 3 57,-1 0-1,-1 0 1,1 0 0,-1-1 0,0 0 0,-10 10 0,11-13-50,-1 0 0,0 0-1,-1 0 1,1-1 0,0 0 0,-1 0 0,0 0-1,0-1 1,-10 4 0,-7-1-16,1 0 1,0-2-1,-1 0 0,-41-1 0,18-2 25,41 0-42,1-1 1,-1 1-1,1-1 1,-1 1-1,1-1 0,0 0 1,-1-1-1,1 1 0,0-1 1,0 0-1,0 0 0,0 0 1,0-1-1,1 1 1,-1-1-1,1 0 0,-1 0 1,-2-4-1,2 3-7,0-1 0,1 0 0,0 0 1,0 0-1,0 0 0,0-1 0,1 1 0,0-1 0,0 1 0,0-1 0,-1-10 0,2 10-38,1-1 0,-1 1 0,1 0-1,1-8 1,-1 4-11,0 7 41,0 1 0,1-1 0,-1 1 0,1-1 1,-1 0-1,1 1 0,0-1 0,0 1 0,0 0 0,1-1 1,-1 1-1,0 0 0,1 0 0,0 0 0,2-3 0,0 1 4,1-1-1,0 1 0,0 0 1,0 1-1,6-4 0,-6 5 30,0-1 0,0 1-1,1 0 1,-1 0-1,0 1 1,9-2-1,1 2 128,19 0-1,-31 1-134,0 0 1,0 0-1,-1 1 0,1-1 1,0 1-1,0 0 0,0 0 0,0 0 1,4 2-1,1 2 23,-1 0 0,9 7-1,-7-5-11,78 70 156,-30-18-110,-26-25-43,-18-20-42,37 37 152,-42-44-159,-1 0 1,1-1 0,1 0 0,15 8 0,-22-13-94,1 0 1,0 0-1,0 0 1,-1 0-1,1 0 1,0-1-1,0 1 1,0-1-1,0 1 1,0-1-1,0 0 1,5-1 0,8 0-788,-14 1 808,0 0-1,-1 0 0,1 0 0,0-1 1,-1 1-1,1 0 0,0-1 1,-1 0-1,1 1 0,-1-1 1,1 0-1,-1 0 0,3-1 1,0-2-112,0 0 1,0 0 0,3-5-1,7-9-211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6.68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 1916,'0'-1'172,"0"-1"912,0 1 736,0 1-1167,0 0 19,0 0-660,0 0-116,0 0-80,0 0-144,0 0-441,0 0-375,0 0-1448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7.2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187 90 712,'0'-13'370,"1"9"-271,-1 0 1,0 0 0,-1-8 0,0 11-94,1 0 1,0 0-1,-1 0 1,1 0-1,0 0 1,-1 0-1,1 0 1,-1 0-1,1 0 1,-1 0-1,0 1 1,1-1-1,-1 0 1,0 0-1,0 1 1,0-1-1,1 0 1,-1 1-1,-2-1 1,-7-5 207,-1 1 0,0 0 0,-1 1 0,1 0 0,-1 1 0,0 0-1,1 1 1,-1 0 0,-22 1 0,32 1-209,1 0 0,0 0 1,-1 1-1,1-1 0,0 1 0,-1-1 0,1 1 0,0-1 0,0 1 0,-1 0 0,1 0 0,0 0 0,0-1 0,0 1 0,0 0 0,0 0 0,0 1 0,0-1 1,1 0-1,-1 0 0,0 0 0,1 1 0,-1-1 0,0 0 0,0 2 0,0 2 34,-1 0 1,1 0-1,0 0 1,0 0-1,0 0 0,0 9 1,1-9 0,0 1 31,0 0 0,0 0 0,2 5 0,-2-9-54,1 1 0,0-1 1,0 0-1,0 0 0,0 0 1,0 0-1,0 0 0,0 0 1,1 0-1,1 2 0,7 7-207,0 0-1,1-1 1,0 0-1,0-1 1,1-1-1,0 1 1,0-2-1,22 10 1,-29-15 47,4 3-153,0-1 0,0 0 1,0-1-1,0 0 0,1-1 1,-1 0-1,16 1 0,-9-3 27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7.6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26 860,'12'-1'169,"-9"1"-100,0-1 1,0 1-1,0 0 1,0 0-1,0 0 1,0 1-1,0-1 1,5 2-1,-2 1-42,-1 1 0,1-1 1,-1 1-1,0 0 0,0 0 0,6 7 0,-9-9-26,-1 1 0,1-1-1,0 1 1,-1 0 0,1 0-1,-1-1 1,0 1 0,0 0 0,0 0-1,0 5 1,0 0 51,0 1-1,-1 9 1,0-16-28,0-2-15,0 1 0,0-1 0,-1 0 0,1 1 0,0-1 0,-1 1-1,1-1 1,0 0 0,-1 1 0,1-1 0,-1 0 0,1 1 0,0-1 0,-1 0 0,1 0 0,-1 1 0,1-1 0,-1 0 0,1 0 0,-1 0 0,1 0 0,-1 0 0,1 0 0,-1 0 0,1 0-1,-1 0 1,1 0 0,-1 0 0,-23 0 449,17 0-94,6 0-310,-1 1 1,1-1-1,-1-1 0,1 1 0,-1 0 0,0 0 0,1 0 0,-1-1 1,1 1-1,-1-1 0,1 1 0,0-1 0,-1 0 0,1 0 0,-1 1 0,1-1 1,0 0-1,0 0 0,-1 0 0,1 0 0,0-1 0,0 1 0,0 0 1,0 0-1,1-1 0,-1 1 0,0 0 0,0-1 0,0-1 0,-2-8 88,0-1-1,0 1 0,0-22 1,1-11-3998,2 42 3030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8.0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0 496,'0'0'57,"0"0"35,0 0 6,0 0 60,0 0 114,0 2 84,0 129 1037,0-127-1390,1 0-1,-1 0 1,0-1-1,1 1 1,0 0-1,0 0 0,2 5 1,-1-4-24,-2-2-40,1 0-1,-1 0 1,1 1-1,-1-1 1,-1 4-1,1 6 72,3-13 10,-2 0-21,0 0-1,0-1 0,0 1 0,0 0 1,0 0-1,0-1 0,0 1 1,0 0-1,0-1 0,0 1 1,0-1-1,1 0 0,46-37-37,-16 11 23,53-33 605,-84 60-576,30-18 624,-28 17-572,0-1 0,-1 1-1,1 1 1,0-1 0,1 0-1,-1 1 1,0-1 0,3 1-1,-6 0-52,0 0 0,1 0-1,-1 0 1,0 0-1,0 0 1,0 0-1,0 0 1,1 0 0,-1 1-1,0-1 1,0 0-1,0 0 1,1 0-1,-1 0 1,0 0 0,0 0-1,0 0 1,0 1-1,0-1 1,1 0-1,-1 0 1,0 0 0,0 0-1,0 0 1,0 1-1,0-1 1,0 0 0,0 0-1,0 0 1,0 1-1,0-1 1,0 0-1,0 0 1,1 0 0,-1 1-1,18 85 609,-6-15-3761,-10-65 2270,0-1 188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07.8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33 147 460,'0'-1'17,"0"0"0,-1 0-1,1 0 1,1 0 0,-1 0 0,0 1-1,0-1 1,0 0 0,0 0 0,1 0 0,-1 0-1,0 0 1,1 0 0,-1 0 0,1 1-1,-1-1 1,1 0 0,1-1 0,0-1 47,-1 1 12,-1 0 0,1 0-1,-1 0 1,1 0 0,-1 0-1,0 0 1,0 0 0,0-1-1,0 1 1,0 0 0,-1-2-1,1-5 288,0 6-271,0 1 74,0 0-1,0 0 1,0 0-1,0 0 0,0 0 1,1 1-1,0-3 0,-1 3-112,1 0 0,-1 0-1,1 0 1,0 0-1,0 0 1,-1 0 0,1 1-1,0-1 1,0 0-1,0 0 1,0 1 0,0-1-1,2 0 1,28-17 526,-23 12-403,0 1 0,0 1-1,0-1 1,1 2-1,0-1 1,14-3 0,-7 5 18,0 0 0,21 1 1,-37 1-195,0-1 5,1 1 0,-1 1 0,1-1-1,0 0 1,-1 0 0,1 0 0,0 0 0,-1 0 0,1 0 0,-1 1 0,1-1-1,-1 0 1,1 1 0,0-1 0,-1 0 0,1 1 0,-1-1 0,1 1 0,7 8 57,-1-1 0,0 1 0,-1 0 0,0 1 1,-1 0-1,8 17 0,-9-15-24,0 0-1,-1 1 1,-1-1-1,0 1 1,1 17-1,-3 22 227,-1-49-252,0 0-1,1 1 0,-2-1 0,1 0 0,0 0 0,-1 0 0,1 0 1,-1 0-1,0-1 0,0 1 0,0 0 0,-4 3 0,-1 3 4,-9 12-8,-1 0 0,-21 21 0,30-35 45,0 1 0,-1-1 0,1-1 0,-2 0 0,1 0 0,-1-1 0,-13 6-1,18-9 77,-1-1 0,1 0-1,-1 0 1,1-1 0,-1 1-1,-10-2 1,6 1 85,9 0-195,-1 0 0,1-1 1,0 1-1,0 0 1,0-1-1,0 1 1,-1-1-1,1 1 1,0-1-1,0 1 0,0-1 1,0 0-1,0 0 1,0 1-1,1-1 1,-2-1-1,-14-18 201,11 13-124,2 3-65,0 0 0,0-1 0,1 0 0,-1 1 0,1-1 0,0 0 0,0 0 0,0 0 0,1 0 0,0-1 1,-1-8-1,2-39-1989,0 52 1833,0 0-1,0 0 1,0-1-1,0 1 1,1 0-1,-1 0 0,0 0 1,1 0-1,-1-1 1,1 1-1,-1 0 1,1 0-1,0 0 0,0 0 1,-1 0-1,1 0 1,0 0-1,0 1 1,0-1-1,1-1 0,2-1-341,10-13-1549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8.4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264 0 232,'0'0'-27,"0"0"8,0 0 38,0 2 59,0 7 29,1-5-58,-1 0-1,0 0 1,0 0-1,0 0 1,-1 0 0,0 4-1,-5 10 37,2 0 1,0 0-1,-3 27 0,3 57-34,5-101-56,-1 0-1,0 0 1,0 0 0,1 0-1,-1 0 1,0 0 0,1 0-1,-1 0 1,1 0-1,0-1 1,-1 1 0,1 0-1,-1 0 1,1 0 0,0-1-1,1 2 1,18 12-141,-13-10 63,16 7-86,0-2 311,-22-8 42,-1-1-41,0 0-2,0 0-93,-4 0-16,-1-1 48,0 1-1,0-1 1,0 0 0,0-1 0,0 1 0,0-1-1,0 0 1,0 0 0,1 0 0,-1-1 0,1 0-1,-7-5 1,-4-4 854,1-1 0,-16-18 0,30 31-922,-1-1 1,1 1-1,0-1 1,-1 1-1,1-1 1,-1 1-1,1-1 1,-1 1-1,0 0 1,1 0-1,-1-1 1,1 1 0,-1 0-1,0 0 1,1-1-1,-1 1 1,1 0-1,-1 0 1,0 0-1,1 0 1,-1 0-1,0 0 1,1 0-1,-1 0 1,0 0-1,1 0 1,-1 1-1,1-1 1,-1 0-1,0 0 1,1 0-1,-1 1 1,1-1-1,-2 1 1,-1 2 29,0-1 0,0 1 0,1 0 0,-6 6 0,-1 1 140,-67 59 43,19-12-237,56-57 19,1 1 1,-1-1 0,1 1 0,-1-1 0,1 1-1,-1-1 1,1 1 0,-1-1 0,1 1 0,0-1-1,-1 1 1,1-1 0,0 1 0,0 0-1,-1-1 1,1 1 0,0 0 0,0-1 0,0 1-1,0 0 1,0-1 0,0 1 0,0 0 0,0-1-1,0 1 1,0 0 0,0-1 0,0 1 0,0 0-1,1-1 1,-1 1 0,0-1 0,0 1 0,1 0-1,-1-1 1,0 1 0,1-1 0,-1 1 0,1-1-1,-1 1 1,1-1 0,-1 1 0,1-1-1,-1 1 1,1-1 0,-1 0 0,1 1 0,0-1-1,0 0 1,4 3 38,-1-2 1,1 1-1,0 0 0,10 1 0,-11-2-58,36 5-278,0-2-1,0-1 1,57-4-1,-35 0-2656,-56 1 1063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9.99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 1 324,'-5'0'56,"5"0"0,0 0 64,0 0-88,0 0-8,0 0-32,0 0 8,0 0 8,0 0-24,0 0 0,0 0-28,0 0-116,0 0 16,0 0 40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0.3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11 624,'0'-2'86,"0"1"96,0 1 0,0 0 0,0-1 0,1 1 0,-1-1 0,0 1 0,0-1 0,1 1 0,-1 0 1,0-1-1,0 1 0,1-1 0,-1 1 0,1 0 0,-1-1 0,0 1 0,1 0 0,-1 0 0,1-1 0,-1 1 0,1 0 0,-1 0 0,0 0 0,1 0 0,-1-1 0,1 1 0,-1 0 0,1 0 0,-1 0 0,1 0 1,-1 0-1,1 0 0,25 0-616,-15 1 959,172-1-430,-183 0-292,0 0-72,0 0-125,0 0-232,0 0 121,0 0-78,0 0-195,0 0-120,0 0-127,0 0-232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0.68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 5 772,'-5'-3'407,"3"1"1509,3 3 353,12 0-1504,-2-1-679,0 0 0,-1 1 0,1 0-1,-1 1 1,11 2 0,0 3-81,61 18-285,-56-18-224,52 10-4059,-66-17 3713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1.47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199 359 752,'-4'0'57,"0"0"0,1 0 0,-1-1 1,1 1-1,-1-1 0,1 0 0,-1 0 0,1 0 0,-4-2 0,-1-2 240,-1 0-1,-10-10 1,8 7 130,-39-33 1063,44 35-1352,0 0-1,0-1 1,0 1 0,1-2 0,-8-12-1,10 12-131,-1 0-1,1 0 1,1 0-1,0 0 0,0 0 1,0 0-1,1 0 1,0-11-1,1 15-28,0 2 11,-1-1-1,1 1 0,0 0 1,0 0-1,1 0 1,-1 0-1,0-1 0,1 1 1,-1 0-1,1 0 1,0 0-1,-1 0 0,1 0 1,0 0-1,1 0 1,-1 0-1,0 1 0,0-1 1,1 0-1,-1 1 1,1-1-1,3-2 0,8-8-53,1 2 0,0 0 0,24-14 0,-28 20 48,0-1 0,0 2 0,0-1-1,1 1 1,-1 1 0,14-2 0,-11 2 2,8-1-2,-1 1 1,37 1-1,-26 2 7,-19-1 17,0 0 0,0 2 0,1-1 0,-1 1 0,-1 1 0,1 0 0,0 1 0,-1 0 0,15 8 0,-10-5 20,-4-2 7,0 1-1,0 0 0,0 1 0,-1 0 0,12 10 0,-16-11 25,0 0 0,-1 1-1,0-1 1,0 1-1,0 1 1,-1-1 0,0 1-1,0 0 1,-1 0-1,0 1 1,0-1 0,-1 1-1,0 0 1,-1 0-1,0 0 1,2 18 0,-3 33 210,-1-52-238,-1 0 1,0 0-1,0 0 1,-1 0 0,0 0-1,-5 11 1,0-4 28,-1-1 0,0 0 1,-1-1-1,-13 15 1,15-19-30,-1-1 0,0 0 0,0-1 1,0 0-1,-1-1 0,-18 11 0,21-14-22,0 1-1,-1-2 1,1 1-1,-1-1 0,0 0 1,0 0-1,0 0 1,0-1-1,0-1 1,0 1-1,-9-1 1,-34 0 3,44 0-11,0-1 1,0 1 0,0-1 0,0 0 0,0-1 0,0 1 0,1-1 0,-8-3 0,1-2 0,0 0 0,-12-9 1,17 11 1,-5-4 11,1-1 0,0-1-1,0 1 1,-12-18 0,20 25-15,0-1 1,1 1 0,0-1 0,-1 0-1,1 0 1,1 0 0,-1 0 0,0 0-1,1 0 1,0 0 0,0 0 0,0-1 0,0-5-1,1 9-2,0 1 0,0-1 0,0 1 0,0-1 1,0 0-1,0 1 0,1-1 0,-1 1 0,0-1 0,0 0 0,0 1 0,1-1 0,-1 1 0,0-1 0,1 1 0,-1-1 0,0 1 0,1-1 0,-1 1 0,1-1 0,1 0-2,0 0-1,-1 0 1,1 0-1,0 1 1,0-1 0,0 1-1,2-1 1,12-2 55,1 0 1,0 2-1,0 0 1,0 1-1,-1 0 1,1 1-1,0 2 1,0-1-1,17 7 1,59 27 69,-93-36-119,111 57 12,-43-14-10,42 22 53,-106-63-62,-1 0 0,1-1 1,0 1-1,0-1 0,0 0 0,6 1 1,-9-2-19,0 0 1,0 1 0,0-2 0,0 1 0,0 0 0,0 0 0,0 0 0,0 0-1,0-1 1,0 1 0,0 0 0,0-1 0,0 1 0,0-1 0,0 1 0,0-1-1,0 1 1,0-1 0,-1 0 0,1 1 0,0-1 0,0 0 0,-1 0 0,1 0-1,-1 0 1,2-1 0,5-13-852,0 0-1,0-1 0,-1 1 1,5-26-1,-1-5-699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1.8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 0 4916,'-3'0'561,"3"0"287,0 0 252,0 0-32,0 0-92,0 0-168,0 0 96,0 0-928,0 0-272,0 0-916,0 0-936,0 0 660,0 0-2133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2.59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152 20 272,'0'0'42,"0"0"13,0 0 21,0 0 10,0 0 7,0 0 34,0 0 51,0 0 100,0 0-96,0 0-31,0 0 24,0 0 103,0 0 56,0 0 24,0 0 40,0 0-158,-2-2-66,-1 0-128,1 0 1,-1 0-1,1 1 0,-1-1 0,0 1 1,0 0-1,0-1 0,0 1 1,1 1-1,-2-1 0,1 0 1,0 1-1,0-1 0,0 1 0,-4 0 1,0 0 51,5-1-68,0 1 0,0 0 0,0 0 0,1 0-1,-1 0 1,0 1 0,0-1 0,0 0 0,0 1 0,-3 0 0,1 2 12,-1-1 0,1 1 1,0 0-1,-1 0 0,1 0 0,1 0 0,-1 1 1,0-1-1,1 1 0,0 0 0,0 0 0,0 1 0,0-1 1,1 1-1,-1-1 0,1 1 0,0 0 0,1 0 0,-1 0 1,1 0-1,0 0 0,0 5 0,0-6 18,0 1-1,1-1 1,0 0-1,0 0 1,0 0-1,1 0 0,0 0 1,-1 1-1,4 6 1,-2-7-14,-1-1 0,2 0 0,-1 0 1,0 0-1,1 0 0,-1 0 0,1 0 0,0-1 0,0 1 1,0-1-1,4 3 0,1 0-5,1-1 0,0 0 0,0 0 0,0-1 0,0 0 0,0 0 0,1-1-1,11 1 1,9 1-914,38-2 0,-66-2 777,-1 0 1,0-1 0,1 1-1,-1 0 1,1 0 0,-1-1 0,0 1-1,1 0 1,-1-1 0,0 0-1,1 1 1,-1-1 0,0 0-1,0 1 1,0-1 0,0 0-1,0 0 1,0 0 0,0 0-1,0 0 1,0 0 0,1-2-1,-1 1-109,1 1 0,-1-1 0,0 1 0,1-1 0,0 1 0,-1 0 0,3-2 0,-3 3 147,0-1-1,0 1 1,-1-1 0,1 1 0,0-1 0,0 1-1,0-1 1,-1 1 0,1-1 0,0 0 0,-1 0-1,1 1 1,0-1 0,-1 0 0,1 0 0,-1 0-1,1 0 1,-1 1 0,1-3 0,0-4-303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2.9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41 580,'241'0'3660,"-241"0"-3651,1 0 0,0 0 0,-1 0 1,1 0-1,0 1 0,-1-1 0,1 0 1,0 0-1,-1 1 0,1-1 0,0 0 1,-1 0-1,1 1 0,-1-1 0,1 1 1,-1-1-1,1 1 0,-1-1 0,1 1 0,-1-1 1,1 1-1,-1-1 0,0 1 0,1-1 1,-1 1-1,0 0 0,1-1 0,-1 1 1,0 0-1,0-1 0,0 1 0,1 0 1,-1-1-1,0 1 0,0 0 0,0-1 1,0 1-1,0 0 0,0 0 0,-1-1 0,1 1 1,0 0-1,0 0 0,-1 1 42,1 1-1,-1 0 1,0-1-1,0 0 1,0 1 0,0-1-1,0 0 1,0 1-1,0-1 1,-4 4-1,2-3 2,-1 0 0,0 0-1,0 0 1,0-1-1,-6 4 1,2-2 24,0 0 22,0 0 1,0-1-1,0 0 0,0-1 1,0 0-1,-1 0 1,1 0-1,-1-1 0,1-1 1,-1 0-1,1 0 1,-1 0-1,-12-3 0,19 3-58,0-1-1,1 1 1,-1-1-1,0 0 1,0 0-1,1 0 1,-1 1-1,0-2 1,1 1-1,-1 0 1,1 0-1,-1 0 1,1-1-1,0 1 1,0-1-1,-1 1 1,1-1-1,0 1 1,0-1-1,0 0 1,1 1-1,-1-1 1,-1-3-1,1-1-150,0-1-1,0 0 1,0 0-1,1-14 1,0 21 89,0-2-97,0 1 0,0-1 0,0 0 0,0 0 0,1 1 0,-1-1-1,1 1 1,-1-1 0,1 0 0,0 1 0,-1-1 0,1 1 0,2-2 0,-1-1-454,1 1 1,0 0-1,1 1 1,4-5-1,14-6-1759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3.6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1160,'0'0'61,"0"0"17,0 0-2,0 0-18,0 2-39,0 43 580,0-44-586,0 0 0,0 0 0,1 1 0,-1-1 0,0 0 0,1 0 0,-1 1 0,0-1 1,1 0-1,-1 0 0,2 2 0,3 6 39,13 38 36,-17-44-89,0 0-1,0 1 1,0-1 0,0 0 0,-1 5 0,2 3-22,-1-6 100,1-1-54,-1-1 0,0 1 0,-1 0 0,1 0 0,-1 0 1,0 0-1,0 0 0,0-1 0,-1 6 0,11-9 407,-6-2-238,0 0-15,0-1 1,0 0-1,-1 1 0,1-1 1,-1-1-1,5-5 1,-7 8-159,-1 0 0,0 1 1,1-1-1,-1 1 0,1-1 1,-1 1-1,1-1 0,-1 1 1,1-1-1,0 1 0,-1-1 1,2 0-1,-2 1-35,0 0-1,1 0 1,-1 0-1,0 0 1,0 0-1,0 0 1,0 0 0,0 0-1,1 1 1,-1-1-1,0 0 1,0 0 0,0 0-1,0 0 1,0 0-1,0 0 1,1 0-1,-1 0 1,0 0 0,0 1-1,0-1 1,0 0-1,0 0 1,0 0 0,0 0-1,0 0 1,0 1-1,0-1 1,1 0 0,-1 0-1,0 0 1,0 0-1,0 0 1,0 1-1,0 20-880,0-15 1402,0-6-234,0 0 205,0 0-63,0 0-249,0-2-77,0-10-54,-1-18-333,1 29 277,0-1-1,1 1 0,-1-1 0,0 1 0,1 0 0,-1-1 0,1 1 0,-1-1 0,1 1 1,-1 0-1,1-1 0,0 1 0,0 0 0,0 0 0,0 0 0,1-2 0,8-4 0,0 1 0,0 0-1,1 0 1,0 1-1,0 1 1,1 0-1,-1 0 1,1 1 0,0 0-1,0 1 1,0 1-1,0 0 1,12 0-1,-22 1 51,-1 1-1,1-1 0,0 0 0,-1 1 1,1-1-1,0 1 0,-1-1 0,1 1 1,-1 0-1,1 0 0,-1 0 0,1 0 1,-1 0-1,0 0 0,1 0 0,-1 0 1,0 1-1,0-1 0,0 0 0,0 1 1,0-1-1,1 4 0,1-1 73,-1 1-1,0 0 0,0 1 1,-1-1-1,3 11 1,-1 20 101,-2 70 0,-2-50 1178,11-58-1078,35-32-608,71-40-2102,-101 66 1930,43-24-1744,-23 15 817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4.2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99 632,'0'0'266,"0"0"247,0 0 26,0 0 309,0 0-66,0 0-398,0 0-139,0 0-187,0 0-81,0 0 107,0 0 219,2 2 2,1 2-224,-1-1 0,0 1 0,1 0 0,-1-1 0,-1 1 0,3 6 0,11 23 53,44 85 394,-57-115-481,4 7 28,0 1-1,15 17 1,-19-26 78,1 1 1,-1-1-1,0 0 1,1 0-1,-1 0 1,1 0-1,-1-1 1,1 1 0,0-1-1,0 1 1,0-1-1,0 0 1,0 0-1,0 0 1,0-1-1,0 1 1,4 0 0,-6-1-104,1 0 0,-1 0 1,0-1-1,1 1 0,-1 0 1,0 0-1,1-1 0,-1 1 1,0-1-1,1 1 0,-1-1 1,0 0-1,0 1 0,2-3 1,14-17 258,-6 6-133,2-2-109,-2 0-1,0-1 0,17-33 1,48-109 119,-68 140-216,-2 7-561,8-15 1,-14 27 493,0 0-1,0-1 1,0 1 0,0 0 0,0 0 0,0 0-1,0-1 1,1 1 0,-1 0 0,0 0 0,0 0-1,0-1 1,0 1 0,1 0 0,-1 0-1,0 0 1,0 0 0,0 0 0,0-1 0,1 1-1,-1 0 1,0 0 0,0 0 0,1 0-1,-1 0 1,0 0 0,0 0 0,0 0 0,1 0-1,-1 0 1,0 0 0,0 0 0,1 0 0,-1 0-1,0 0 1,0 0 0,1 0 0,-1 0-1,0 0 1,0 0 0,0 0 0,1 0 0,-1 0-1,0 1 1,1-1 0,4 9-2601,-5-7 2656,6 12-1248,-2 9 267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08.7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0 968,'0'12'5215,"0"39"-4109,0 168-559,-1-202-544,0-1-1,-6 29 1,2-17 2,2-10 21,-7 23-1,-1 2 14,-9 46-12,14-73-1460,5-26-2364,1-11 2255,0 7 792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5.3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0 752,'0'0'141,"0"0"145,0 0 535,0 0 373,0 0-302,0 0 41,0 0-293,0 0-294,0 0-37,0 0-78,0 0-122,0 0-30,0 0-29,1 0 23,1 0-49,-1 1 0,1-1 0,-1 0 0,0 1 0,1-1 0,-1 1 0,0-1 0,3 2 0,8 3 25,3 2-40,7 2-22,54 5 77,-71-13 328,-2 0-1462,-1-1-3293,-2 0 2923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5.86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44 400,'2'0'121,"2"-1"-63,-1 0 1,1 0 0,-1 0 0,1 0-1,-1 0 1,1-1 0,-1 0-1,0 0 1,0 0 0,6-4 0,-5 3-42,0 0 0,0 0 0,0 1 0,1-1 0,-1 1 0,1 0 0,9-2 0,27 3-41,-40 1 32,1 0 0,-1 1 0,0-1 0,1 0 1,-1 1-1,0-1 0,1 1 0,-1 0 0,0-1 0,0 1 1,0 0-1,1 0 0,-1 0 0,0-1 0,0 1 0,0 0 0,0 1 1,-1-1-1,1 0 0,0 0 0,1 2 0,1 4 57,1 0 0,3 12 0,-6-16-43,0 2-5,1 0 0,-1-1 0,-1 1 0,1 0 0,-1 0 0,0-1-1,-1 11 1,1-2 12,0-11-20,0 1 1,0-1-1,-1 0 1,1 0-1,-1 0 0,1 0 1,-1 0-1,1 0 1,-1 0-1,0 0 0,0 0 1,0 0-1,-1 0 1,1 0-1,0 0 1,0-1-1,-1 1 0,1-1 1,-1 1-1,0-1 1,1 1-1,-1-1 1,-3 2-1,0-1 19,1 0 1,-1 0-1,0-1 1,1 1 0,-1-1-1,0 0 1,0-1-1,-8 1 1,12-1-5,-5 1 165,0-1 0,-1 0 0,1-1 1,-9-1-1,13 2-119,0-1 1,-1 0 0,1 0-1,0 0 1,0 0 0,0 0-1,0-1 1,0 1-1,1 0 1,-1-1 0,0 0-1,1 1 1,-1-1-1,1 0 1,-2-2 0,-1-1 60,1-1 1,0 0-1,0 1 1,1-1-1,0 0 1,0-1-1,0 1 1,1 0-1,0 0 1,0-1-1,0 1 1,1-10-1,0 15-134,0-1 0,0 1 1,0 0-1,0-1 0,0 1 0,1 0 0,-1-1 0,0 1 0,1 0 0,-1-1 1,2-1-1,12-10-525,-11 11 371,0-1-578,1 1 0,1-1 0,-1 1-1,9-3 1,-4 3-365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6.27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 0 1092,'0'0'125,"0"2"343,1 18 1411,-1-12-1646,1-1 0,-1 0 1,-1 0-1,-2 15 0,1-10-210,0 0 0,0 1 0,1 20 0,1 3-34,0-35 1,0 1-1,1-1 1,-1 1 0,1-1-1,-1 0 1,1 1 0,-1-1-1,1 0 1,0 1 0,0-1-1,0 0 1,0 0 0,0 0-1,0 0 1,0 0 0,0 0-1,0 0 1,0 0 0,1 0-1,-1 0 1,3 0 0,0 1-79,-1 0 0,1 0 0,0-1 0,1 0 0,-1 1 0,0-2 0,8 2 0,1-1-143,-8 0 170,-1-1 0,1 1 0,0-1 0,0 0-1,0 0 1,0-1 0,0 0 0,-1 1-1,1-2 1,0 1 0,-1 0 0,1-1 0,-1 0-1,1 0 1,6-5 0,-3 2 7,3-3 90,0 0-1,-1-1 0,0 0 0,0-1 0,12-15 1,-13 14 996,-1-1-1,0 0 1,12-26 0,-18 76-1246,-2 40-123,0-76 269,0-1 1,1 1-1,-1 0 0,0-1 1,0 1-1,1 0 1,-1-1-1,1 1 0,0 0 1,-1-1-1,1 1 1,0-1-1,0 1 0,0-1 1,0 1-1,0-1 1,0 0-1,1 0 0,-1 1 1,0-1-1,1 0 1,-1 0-1,1 0 0,-1-1 1,1 1-1,-1 0 1,1 0-1,-1-1 0,4 1 1,3 1-645,0 0 1,0-1-1,1 0 1,15 0-1,-7-1 244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6.6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254 0 1120,'0'2'610,"0"1"-330,0 0 0,-1 0 0,0 0 0,1 0 0,-1 0 0,0 0-1,-1 0 1,1 0 0,-2 3 0,-19 26 448,14-20-557,-12 17-138,-25 49 0,40-68-104,1 1 1,-1 0-1,2 0 1,-1 0-1,2 0 1,-1 1 0,2-1-1,-1 15 1,1-15-122,1-7 79,0 1-1,0-1 1,0 0 0,1 0-1,1 6 1,-2-9 68,0 0 0,1-1 0,-1 1-1,1 0 1,-1 0 0,1 0 0,-1 0 0,1 0 0,-1-1-1,1 1 1,0 0 0,0 0 0,-1-1 0,1 1 0,0-1-1,0 1 1,0-1 0,0 1 0,0-1 0,0 1-1,-1-1 1,1 0 0,0 1 0,0-1 0,2 0 0,17 2-1078,5-2-128</inkml:trace>
  <inkml:trace contextRef="#ctx0" brushRef="#br0" timeOffset="1">1 163 1708,'0'7'660,"13"5"632,4-12-788,27 9-56,17-6-328,-26-3-260,44 0-1316,2 0-740,-39 0 1620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8.01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1 796,'0'0'97,"0"0"48,0 0 73,0 0 58,0 0 128,0 0 226,0 0-225,0 0-144,0 0-37,0 0 0,0 0 15,0 0 40,0 0 61,0 0-162,0 0-52,0 0-32,0 0-20,0 0 41,0 0 76,1 0-30,15 0-57,0 0 1,0 2 0,26 4-1,-38-4-111,1-2-1,0 1 1,0 0-1,0-1 1,0 0 0,7-1-1,5 0-503,-16 1 431,0 0-436,0 0-3367,-1 0 3358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8.3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0 352,'5'0'-354,"3"2"1998,-7-2-1541,-1 1-1,0-1 1,1 1 0,-1-1-1,0 1 1,0-1-1,0 1 1,1-1 0,-1 1-1,0 0 1,0-1-1,0 1 1,0-1 0,0 1-1,0 0 1,0 0-1,0 60 1114,0-21-5075,0-38 3436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8.7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40 1648,'4'-7'84,"-1"1"148,-1-1 280,1-1 540,-2 3-748,-1 3-452,0 1-304,0-1-236,0 2-200,0-2-420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59.06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1316,'5'13'842,"-1"0"0,0 0 0,4 22 0,2 9-336,-7-30-496,-2-11-86,-1 0-1,1 0 1,0 1-1,0-1 1,2 5-1,-2-8 48,0 1-1,-1-1 1,1 0-1,-1 0 1,1 0-1,-1 0 1,1 1-1,0-1 1,-1 0-1,1 0 1,0 0-1,-1 0 1,1 0-1,-1-1 1,1 1 0,0 0-1,-1 0 1,1 0-1,-1 0 1,1-1-1,-1 1 1,1 0-1,-1 0 1,1-1-1,-1 1 1,1-1-1,-1 1 1,2-1-1,6-9-146,-5 6 162,-1 0-1,1 1 0,0 0 0,1 0 0,-1 0 0,5-4 0,-3 4 46,-1 0 22,1 0 0,-1 0 1,0 0-1,1 1 0,-1 0 0,1 0 0,8-2 0,10 0 680,0 2-1,33-1 1,-54 4-700,0-1-1,0 0 1,-1 1-1,1-1 1,0 1 0,0-1-1,-1 1 1,1 0-1,0 0 1,-1 0 0,1 0-1,-1 0 1,1 0-1,-1 0 1,0 0 0,1 1-1,-1-1 1,0 0-1,0 1 1,0-1 0,0 1-1,1 3 1,3 3 12,-2 1-1,1 0 1,2 10 0,-4-10-37,2 2-92,-4-8-108,1 0 0,0 0 0,0 0 0,0 0 0,0 0 0,1 0 0,-1 0 0,1-1 0,-1 1 0,3 2-1,-4-5 94,1 0 0,-1 1 0,0-1 0,1 0-1,-1 0 1,0 0 0,0 0 0,1 1 0,-1-1 0,0 0-1,1 0 1,-1 0 0,0 0 0,1 0 0,-1 0-1,0 0 1,1 0 0,-1 0 0,0 0 0,1 0-1,-1 0 1,1 0 0,1 0-126,16 0-1701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2:36.3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37 320,'0'0'31,"0"0"16,0 0 13,0 0 10,0 10 173,0-6 2444,0 46-2006,0-49-667,1 0-1,0-1 1,-1 1-1,1 0 1,-1 0-1,1 0 0,0 0 1,0 0-1,-1-1 1,1 1-1,0 0 1,0-1-1,0 1 1,0-1-1,0 1 1,1 0-1,0 0-7,0 0-1,0 0 1,0 1-1,-1-1 0,1 0 1,-1 1-1,3 2 1,-2-1-26,-1-2 49,-1 1 0,1-1 0,-1 0 0,1 0 0,0 0 0,0 0-1,0 0 1,0 0 0,-1 0 0,1 0 0,0 0 0,1-1 0,-1 1 0,0 0 0,0-1 0,0 1 0,0 0 0,1-1 0,-1 0 0,2 1 0,51 12 220,-44-12-121,-1-1 0,0 1-1,12-2 1,10 1-127,47 1 133,-39-2-102,-39 1-33,1 0 0,-1 0 0,0 0 0,0 0 0,1 0 0,-1 0 0,0 0 0,1 0 0,-1 0 0,0 0 0,0-1 0,1 1 0,-1 0 0,0 0 0,0 0 0,1 0 0,-1-1 0,0 1 0,0 0 1,0 0-1,1 0 0,-1-1 0,0 1 0,0 0 0,0 0 0,1-1 0,-1 1 0,0 0 1,0-1-1,0 1 1,1 0 0,-1 0-1,0-1 1,0 1-1,0 0 1,1 0-1,-1-1 1,0 1-1,0 0 1,1 0-1,-1 0 1,0 0 0,1 0-1,-1-1 1,0 1-1,0 0 1,1 0-1,-1 0 1,0 0-1,1 0 1,-1 0-1,0 0 1,1 0 0,0 0-1,0 0 0,1 0 1,-1 0-1,0 0 0,0 0 1,0-1-1,0 1 0,0 0 1,0-1-1,0 1 0,1 0 1,0-2-1,10-2 14,-9 2-8,1 1 0,-1 0 0,1 0 0,0 1 0,0-1 0,-1 1 0,9-1 0,34-5 9,23 6 87,-69 0-99,1 0 1,-1 0-1,1 0 1,-1 0-1,1 0 1,0 0-1,-1 0 1,1-1-1,-1 1 0,1 0 1,-1 0-1,1-1 1,-1 1-1,1 0 1,-1 0-1,0-1 1,1 0-1,0 1-1,-1-1 0,1 1 1,-1 0-1,1-1 0,-1 1 0,1 0 1,-1 0-1,1-1 0,-1 1 0,1 0 0,-1 0 1,1 0-1,-1-1 0,1 1 0,-1 0 0,1 0 1,0 0-1,1 0 1,1 0 0,-1-1 0,0 1 0,0-1 1,0 0-1,0 1 0,0-1 0,3-2 0,14-4 10,19-1 22,9-2-36,-10 6 9,-1-2 0,38-11 0,-60 13-9,1 1-1,0 1 1,-1 0 0,1 1 0,23 1-1,-20 0-6,-15 0 13,-1 0 0,1 0 0,-1-1 1,1 1-1,-1-1 0,0 0 1,1 1-1,4-4 0,-4 3-10,1 1 1,0-1-1,0 0 0,-1 1 0,1 0 1,0 0-1,0 0 0,3 1 0,7 0-24,130-1 95,-141 0-42,1 1 1,-1 0-1,1-1 1,-1 1-1,1 1 0,4 1 1,14 4 111,-18-6-117,3 0-8,0 0 1,0 0-1,-1 1 1,1 0-1,0 0 0,-1 1 1,1 0-1,-1 0 1,11 8-1,39 37 112,-42-40-98,-13-7-31,1 0 0,-1 1 0,1-1 0,-1 1 0,0-1 0,1 1 0,0 2 0,7 7-35,0-5 131,-8-6-84,-1 0-1,0 0 1,0 0-1,0 0 1,1 0-1,-1-1 0,0 1 1,0 0-1,0 0 1,1 0-1,-1 0 1,0 0-1,0 0 1,0 0-1,0 0 1,1 0-1,-1-1 1,0 1-1,0 0 1,0 0-1,0 0 0,0 0 1,0 0-1,1-1 1,-1 1-1,0 0 1,0 0-1,0 0 1,0-1-1,0 1 1,0 0-1,0 0 1,0 0-1,0-1 0,0 1 1,0 0-1,0 0 1,0 0-1,0-1 1,0 1-1,0 0 1,0 0-1,0-1 1,0-38-273,1 38 260,0 0-1,0 0 1,0 0 0,0 0-1,0 1 1,0-1-1,0 0 1,0 1-1,0-1 1,0 1-1,0-1 1,1 1 0,-1-1-1,2 1 1,3-2-25,-2 0 28,0-1 0,0 0 0,0 0 0,0 0-1,0 0 1,4-6 0,14-10 60,-20 18-67,0 1 0,-1-1 1,1 0-1,0 1 0,0-1 1,0 1-1,0 0 1,0 0-1,3-1 0,24 2 37,-14 0-45,298-1 97,-312 0-62,-1 0-5,0 0-4,0 0-6,0 0 10,1 0-1,143 0-50,-96-4 99,-13-1-42,33-1-57,126 6 848,-194 0-806,1 0-1,-1-1 1,0 1-1,0 0 1,1 0-1,-1 0 0,0 0 1,0 0-1,0 0 1,1 0-1,-1 0 1,0 0-1,0-1 1,1 1-1,-1 0 0,0 0 1,0 0-1,0 0 1,0-1-1,1 1 1,-1 0-1,0 0 0,0-1 1,0 1-1,1 0 0,-1-1 0,0 1 0,0 0 0,0 0 0,1-1 0,-1 1 0,0 0-1,0 0 1,1 0 0,-1-1 0,0 1 0,1 0 0,-1 0 0,0 0 0,0 0 0,1 0 0,-1 0 0,0-1 0,1 1 0,-1 0 0,0 0 0,1 0 0,1 0 15,-1 0 1,1 0 0,-1-1-1,1 1 1,-1 0 0,0-1 0,1 1-1,-1-1 1,0 0 0,1 1-1,-1-1 1,1-1 0,13-6 148,18 1-114,-5 2 226,-27 4-163,0 1 0,0-1 1,0 1-1,0-1 0,0 1 1,0-1-1,0 1 0,0-1 1,0 0-1,-1 0 0,1 1 1,0-1-1,0 0 0,0-2 0,9-6 403,-10 9-506,1 0 654,0 0-2646,-1 0-4444,0 0 4748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2:38.7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1 180 572,'0'0'65,"0"0"24,0 0 32,0 0 35,0 0 44,0 0-48,0 0-6,0 0 2,0 0 16,0 0 93,0 0-35,0 0 16,0 0 20,0 0 28,0 0 20,0 0 43,0 0-187,0 0-77,0 0-16,0 0 12,0 0 20,0 0 88,0 0-35,0 0-14,0 0-22,0 0 16,0 0 19,0 0-92,0 0-27,0 0-12,0 0-6,0 0-9,0 0-23,0 0-11,0 0-5,0 0 4,0 0 18,0 13 86,-1-12-62,1 0 1,0 0-1,0 0 0,0 0 1,1 1-1,-1-1 0,0 0 1,0 0-1,1 0 0,-1 0 1,0 0-1,1 0 0,-1 0 1,1 0-1,-1 0 1,1 0-1,0 0 0,0 1 1,2 0 24,0 0 0,0 0 0,1-1 0,-1 1 0,0-1 0,4 2 1,14 3 83,0-1 0,-1 0 0,2-2 0,-1 0 0,0-1 0,30-2 0,83 0-18,-129 0-104,0-1 0,1 0 0,-1 0-1,8-4 1,3 0 7,80-17 174,-95 22-140,0-1 0,0 1 0,0 0 0,0-1-1,0 0 1,0 1 0,0-1 0,0 0 0,0 1-1,0-1 1,-1 0 0,1 0 0,1-1 0,-1 0-43,0 1 0,1-1 1,-1 1-1,1 0 0,0-1 1,-1 1-1,3-1 0,9-4-16,0 1 1,0 1-1,0 0 0,1 1 0,0 0 0,22-1 0,89 2 77,-70 3 2,-51-1-64,-1 0 0,0 1 1,1 0-1,-1-1 0,0 1 1,0 0-1,0 0 0,0 1 1,0-1-1,4 3 0,2 2-18,15 12 0,-12-9 9,11 15 35,-13-13-40,2 1 11,-9-8 10,1 0 0,0 0-1,0-1 1,0 1 0,0-1 0,6 3 0,-9-5 9,-1-1 1,1 0-1,-1 1 1,1-1-1,-1 0 1,0 0-1,1 0 1,-1 1-1,1-1 1,0 0-1,-1 0 1,1 0-1,-1 0 0,1 0 1,-1 0-1,1 0 1,-1 0-1,1 0 1,-1 0-1,1 0 1,-1 0-1,1-1 1,-1 1-1,1 0 1,-1 0-1,1 0 0,-1-1 1,1 1-1,-1 0 1,1-1-1,-1 1 1,0 0-1,1-1 1,0-1 75,1 0 0,-1-1 0,0 1 0,0 0 0,-1 0 0,2-4 1,2-7-256,0 6 155,1 0 0,-1-1-1,1 2 1,6-8 0,5-5-43,-15 18 30,0 0 0,1-1 1,-1 1-1,0 0 0,1 0 0,-1 0 0,1 0 1,-1 1-1,1-1 0,0 0 0,-1 1 0,1-1 1,0 1-1,0-1 0,-1 1 0,3 0 0,32-1-110,-23 1 109,3-1 20,-13 1 4,0 0 1,1-1 0,-1 1 0,1 1-1,-1-1 1,1 0 0,-1 1 0,4 1-1,46 16 33,-34-15 0,-8-1-4,1-1-7,1 0 0,-1 0 0,17-3-1,-3 1-15,-22 1-14,0 0 0,0-1 0,0 0 0,0 0 0,0 0 0,-1 0 0,1-1 0,5-2 0,-5 2 10,0 0 0,-1 1-1,1 0 1,8-3-1,71-8-118,75 8 699,-139 4-565,-19-2-24,0 2 6,0 0 1,0 0 0,0-1 0,-1 1-1,1 0 1,0 0 0,0-1-1,0 1 1,0 0 0,0 0 0,0-1-1,0 1 1,0 0 0,0 0 0,1-1-1,-1 1 1,0 0 0,0 0 0,0 0-1,0-1 1,0 1 0,0 0-1,0 0 1,0-1 0,1 1 0,-1 0-1,0 0 1,0 0 0,0 0 0,1-1-1,-1 1 1,0 0 0,9-4 4,4-3-14,0 1 0,1 1 0,0 0-1,21-4 1,-25 7 69,1-1 0,-1 0 1,0-1-1,9-5 0,-6 3-3,25-7-1,145-30 1062,-168 40-1160,-9 2-145,-1-1 0,0 1 0,0 0 0,0-1-1,0 0 1,8-5 0,-12 6-21,-1 1-1,0 0 1,0 0 0,1-1-1,-1 1 1,0 0 0,0-1-1,0 1 1,0 0 0,0-1-1,1 1 1,-1 0 0,0-1-1,0 1 1,0 0 0,0-1-1,0 1 1,0 0 0,0-1-1,0 1 1,0-1 0,0 0-591,0-6-1433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09.2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1 102 924,'6'-11'-57,"-1"2"462,0-1-1,13-13 1,-15 19-127,0 1 1,0 0-1,1 0 1,0 0-1,-1 0 0,1 0 1,0 1-1,1 0 1,7-4-1,-1 2-47,0 1-1,0 0 0,0 1 1,0 0-1,1 0 1,-1 2-1,0-1 0,1 1 1,13 2-1,-18-1-192,-1 1-1,0 0 0,0 0 0,0 0 1,0 1-1,0 0 0,-1 0 0,1 0 1,-1 1-1,0 0 0,0 0 0,0 0 1,0 1-1,-1-1 0,5 7 0,-1 1 22,-1 0-1,0 1 1,-1 0 0,0 1-1,4 15 1,-7-18 15,-1-1 0,0 1 0,0-1 0,-1 1 0,0-1-1,-2 17 1,1-20-17,-1-1-1,0 0 1,0 0-1,-1 0 1,1 0-1,-2 0 0,1 0 1,0-1-1,-1 1 1,0-1-1,-7 9 1,4-6-23,0 0 1,-1-1-1,0 0 1,0 0-1,-1-1 1,0 0 0,0 0-1,-10 4 1,17-9-34,-39 18 51,34-17-67,1 0-1,-1 0 0,0-1 0,0 0 0,0 0 0,-8 0 1,-25-1-650,39 0 606,-1 0 0,0 0 0,0 0 0,0 0 0,0 0 0,0 0 0,0-1 0,0 1 0,0 0 0,0-1 0,0 1 0,0-1 0,1 1 0,-1-1 0,0 0 0,0 1 0,0-1 0,1 0 0,-1 1 0,0-1 0,0-1 0,0-1-355,-1 1-1,1 0 1,0-1-1,0 1 1,0-1-1,0-3 1,0-4-1456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2:40.9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8 253 440,'-1'0'13,"1"0"1,0 1-1,-1-1 0,1 0 1,0 0-1,-1 0 0,1 1 1,0-1-1,-1 0 0,1 0 1,0 1-1,-1-1 0,1 0 1,0 0-1,0 1 0,-1-1 0,1 0 1,0 1-1,0-1 0,0 0 1,-1 1-1,1-1 0,0 0 1,0 1-1,0 0 0,0 11 890,0-4-244,1-8-608,-1 1 0,0-1 1,1 1-1,-1-1 1,0 1-1,1-1 1,-1 0-1,0 1 0,1-1 1,-1 1-1,1-1 1,-1 0-1,1 0 1,-1 1-1,1-1 1,-1 0-1,1 0 0,0 1 1,0-1-1,16 6 786,-10-4-450,7 2-127,-1 0 1,1 0 0,0-2-1,1 1 1,-1-2-1,21 0 1,24 3-70,30 4 676,130-5 0,-123-4-447,-85 1-398,-8 0-19,-1-1 1,1 1 0,-1 0 0,1 0 0,-1 0 0,1 1-1,-1-1 1,1 1 0,-1-1 0,1 1 0,-1 0-1,0 0 1,4 2 0,4 3 28,1-1 0,0 0 0,0 0 0,16 3 0,0 1 32,-18-6-36,24 9-47,-31-11 13,0 0-1,0 0 0,0 0 1,0 0-1,-1 1 0,1-1 1,0 1-1,-1-1 0,1 1 1,-1-1-1,1 1 0,1 3 1,-2-4 10,-1 0 0,0 0 1,1 0-1,-1 0 0,1 0 1,-1 0-1,1 0 0,-1 0 0,1-1 1,0 1-1,0 0 0,-1 0 0,1-1 1,0 1-1,0 0 0,0-1 1,-1 1-1,1-1 0,0 1 0,0-1 1,0 0-1,0 1 0,0-1 1,0 0-1,0 0 0,0 1 0,0-1 1,0 0-1,0 0 0,1 0 1,-1-1-3,-1 1 1,0 0 0,1-1 0,-1 1 0,0 0 0,0-1 0,0 1-1,1-1 1,-1 1 0,0 0 0,0-1 0,0 1 0,0-1 0,0 1-1,0-1 1,0 1 0,0-1 0,0 0 0,0-1 4,3-6-3,0 0 1,1 1-1,0-1 1,8-11-1,6-13-26,0-1 17,-11 20-5,10-25 1,-17 37-21,0 0 1,1 0-1,-1 0 0,0 0 1,1 0-1,-1 1 0,1-1 1,0 0-1,-1 0 1,1 0-1,0 1 0,-1-1 1,1 0-1,0 1 0,0-1 1,-1 1-1,1-1 1,0 1-1,0-1 0,0 1 1,0-1-1,0 1 0,0 0 1,0-1-1,0 1 1,2 0-1,1 0-14,0 0 1,-1 1-1,1-1 0,0 1 1,6 1-1,9 2 84,-18-4-41,1 0 1,-1 0-1,0 0 1,1 1 0,-1-1-1,0 0 1,1 1-1,-1-1 1,1 2-1,10 1-1,440-3 669,-380-9-672,7 2 16,-59 5-2,82-8 201,-38 1-89,-25 3-124,82-8 22,-65 8-26,-36 3 8,21-1-1,-24 4-1,0-2-1,21-5 0,9 0-1,-33 5 3,27-6-1,4-5 25,-18 7-21,-21 5 76,0 0 0,0 0 0,-1-1 0,10-3 0,-6 0 29,1 0 0,-1 0 1,0-1-1,-1 0 0,0-1 0,13-12 0,-12 10-293,1 1 1,0 0-1,0 1 0,21-11 1,-28 16-899,0 0 1,0 0 0,0 0 0,3-4 0,1-1-845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2:42.62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215 93 220,'-120'0'2911,"119"0"-2782,-8 0 2930,8 0-3109,1 1 64,0-1 1,-1 0-1,1 0 0,0 0 0,-1 0 0,1 0 0,0 0 0,0 0 0,-1 0 0,1 0 0,0 0 0,-1 0 1,1 0-1,0 0 0,0 0 0,-1-1 0,1 1 0,0 0 0,-1 0 0,1 0 0,0 0 0,0 0 0,-1-1 1,1 1-1,0 0 0,0 0 0,0 0 0,-1-1 0,1 1 0,0 0 0,0 0 0,0-1 0,0 1 0,0 0 0,-1 0 1,1-1-1,0 1 0,0 0 0,0-1 0,0 1 0,0 0 0,0 0 0,0-1 0,0 0 54,0 1-11,-2-6 52,-29-16 364,23 17-117,7 4-305,1 1 0,-1-1 0,0 1 0,0-1 0,0 1 0,0-1 0,0 0 0,1 0 0,-1 1 0,0-1 0,1 0 0,-1 0 0,0 0 0,1 1 0,-1-1 0,1 0 0,-1 0 0,1 0 0,0 0 0,-1-2 0,-9-8 426,9 10-465,0-1 0,0 1 0,0-1 0,0 1 0,0-1 0,0 1 0,0-5 0,0-2-4254,1 8 2092,0 0 508,0 0 492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2:53.06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3642 1318 324,'0'0'37,"0"0"64,0 0-9,0 0-19,0 0-23,0 0-22,0 0-16,0 0-20,0 0-12,0 0 5,0 0 11,0 0 11,0 0 10,0 0 11,0 0 13,0 0 28,0 0 56,0 0-29,0 0-6,0 0 4,0 0 20,0 0 16,0 0 34,0 0-67,0 0-23,0 0 16,0 0 10,0 0 16,0 0 72,-2 1-37,-5 3-2,7-4-136,-1 0 0,1 0 0,0 0 0,0 1 0,0-1 0,-1 0 1,1 0-1,0 0 0,0 1 0,0-1 0,0 0 0,-1 0 1,1 1-1,0-1 0,0 0 0,0 1 0,0-1 0,0 0 0,0 0 1,0 1-1,0-1 0,0 0 0,0 1 0,-1 2 58,-22 13 603,-9 14 428,9-14-389,17-12-633,1 1 0,-1-1 0,0 0 0,0 0 0,-9 3 0,-37 14 71,19-9-6,-161 53 295,113-38-499,11 5-78,-4 1 115,27-16 36,-1-3 1,-80 15-1,32-12 157,39-6-71,-1-3-1,-81 2 1,24-4 122,1-1-37,-210-5 77,-257 0 161,580 0-420,-1 0-1,1 0 1,-1 0-1,1-1 1,-1 1-1,1-1 1,0 1-1,-2-1 1,-11-4 20,-31-3 46,-107-17 156,-108-6 282,245 30-419,1-1 0,-1-1-1,0 0 1,1-1 0,0-1-1,0 0 1,0 0 0,-13-9-1,-78-36 318,19 10-171,66 28-189,0-1-1,-27-24 1,22 17 10,-48-42 103,40 32-124,22 20-26,1 1 1,-2-1-1,1 2 0,-16-10 0,24 16-2,-1 0-1,1 0 1,1-1 0,-1 1 0,0-1-1,1 0 1,-1 0 0,1 0-1,-3-3 1,-17-34 0,12 20 17,-39-57-33,23 39 5,13 21 11,11 15-5,0 0 0,0 0 0,0 0 0,1 0 0,-1 0 0,1-1 0,-1 1 0,1-1 0,0 1 0,0-1 0,0 1 0,0-1 0,0-3 0,-11-86-1,12 81 1,-4-54 7,2-47-57,2 112 50,0-1-1,0 1 1,0-1 0,0 1-1,0-1 1,0 1-1,0-1 1,0 1-1,0-1 1,1 1-1,-1-1 1,0 1 0,0-1-1,1 1 1,-1 0-1,0-1 1,0 1-1,1-1 1,-1 1-1,0 0 1,1-1 0,0 1-1,-1-1 0,0 1 0,1 0 0,-1 0 0,0-1 0,1 1 0,-1 0-1,0-1 1,0 1 0,1 0 0,-1-1 0,0 1 0,0 0 0,0-1 0,1 1 0,-1 0 0,0-1 0,0 1-1,0 0 1,0-1 0,0 1 0,0-1 0,0 0 0,1-1-5,-1 1 1,1-1-1,0 0 1,0 0-1,0 0 0,0 1 1,0-1-1,0 0 0,1 1 1,-1-1-1,3-1 1,7-10-14,-4 0 8,0 0 1,0 0-1,-2-1 1,8-25-1,-7 21-75,1 0 0,0 1 0,2 0 0,18-28 0,-16 29 62,1 1-1,1 0 1,22-20-1,-3 4 7,-31 30 14,67-66-75,-56 57 48,0 2-1,0 0 1,18-9-1,-22 13 28,12-7-7,0 1-1,36-12 1,35-5-3,156-26-1,7 15-10,-192 30 30,55-6-25,4-1 20,-63 6 2,33-2 4,76-14 25,-15 1-34,-16 20 18,-116 4-20,156 0-24,265 0 55,-428 1-32,1 0 1,15 3-1,7 1-8,-6-1 2,36 9 1,-37-7 17,55 17 0,-65-18-22,65 15-8,-48-13 29,51 18 0,-2 14-65,-24-10 33,-9-4 35,53 21 54,-92-42-67,1 2 1,-1 0-1,1 0 0,-2 1 0,1 1 0,22 17 1,-11-5 18,50 33 1,-61-44-17,-3-2-4,0 1-1,14 15 1,11 10-7,4 2 46,-25-20-34,-5-4-20,-7-8 19,0 1 1,1-1 0,-2 0 0,1 1 0,0-1 0,-1 1 0,1-1 0,-1 1 0,0 0-1,0 6 1,1-4-3,-1-1-1,1 1 1,3 9-1,-2-10 2,-1 1 1,0-1-1,0 1 0,-1-1 1,0 1-1,0 0 0,0 7 0,-1 43-40,0-26-3,0 28 97,-1-56-54,1 0 0,0 0 0,0 0 0,-1-1 0,1 1 0,-2 4 0,-2 8-19,4-11 20,-1 1 0,1 0 1,-1-1-1,0 1 0,0-1 0,-1 1 0,1-1 0,-1 1 0,-2 3 0,-6 15 22,-13 41-57,-3 7 21,15-36-32,11-20-13,0-14 61,1 1 0,-1 0 1,0 0-1,0 0 1,0 0-1,0 0 1,0 0-1,0 0 1,0 0-1,0 0 0,0-1 1,0 1-1,-1 0 1,1 0-1,0 0 1,-1 0-1,0 1 1,0-1 1,0 0-5,-1 1 0,1-1 0,-1 1 1,1-1-1,-1 1 0,1-1 0,0 1 0,0 0 0,0 0 0,0 0 0,0-1 0,0 1 1,1 0-1,-1 0 0,0 4 0,0-4 5,1 0 0,-1 0 0,0 0 0,0 0 0,0 0 0,-2 3 0,-1 3-7,2-5 6,0 1 0,0 0-1,-5 6 1,-3 5 7,5-11-9,5-4-3,-1 0 0,1 0 0,0 0 0,-1 1 0,1-1 0,-1 0 0,1 0 0,0 1 0,-1-1 0,1 0 0,0 0 0,0 1 0,-1-1 0,1 0 0,0 1 0,0-1 0,-1 1 1,1-1-1,0 0 0,0 1 0,0-1 0,0 1 0,-1-1 0,1 0 0,0 1 0,0 3 6,-1-1 1,0 0-1,1 0 0,-2 0 1,1 1-1,0-1 1,0-1-1,-1 1 0,0 0 1,1 0-1,-1 0 1,0-1-1,-4 5 0,3-4-3,0 1 0,0-1-1,0 1 1,1 0 0,0 0 0,-3 8-1,0-2-47,0 3 259,5-13-172,0 0 8,0 0-19,0 0-21,0 0-9,0 0 3,0 0-7,0 0-3,0 0 1,0 0 7,0 3 12,0 0 1,0-1-1,0 1 0,0 0 1,-1 4-1,-1-6-422,-6 5 1352,8-6-1075,0 0-1,-1 0 1,1 1-1,0-1 1,0 0-1,0 0 1,0 0-1,-1 1 1,1-1-1,0 0 1,0 0-1,0 0 1,0 1-1,0-1 1,0 0-1,0 0 1,0 1-1,0-1 1,0 0-1,0 0 1,0 1-1,0-1 1,0 0-1,0 0 1,0 1-1,0-1 1,0 0-1,0 0 1,0 1-1,0-1 1,0 0-1,0 0 1,0 1-1,0-1 1,1 0-1,-1 0 1,0 0-1,0 1 1,0-1-2014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2:59.4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0 299 388,'0'0'45,"0"0"22,0 0 23,0 0 9,0 0-13,0 0 3,0 0 32,0 0-51,0 0-22,0 0-9,0 0-10,0 0-8,0 0-4,0 0-10,0 0-2,0 0 2,0 0-1,0 0-6,0 0 3,0 0-3,0 0 18,0 0 7,2 1 14,2 4-14,9 5 54,-10-8-64,-1-1 0,1 1 0,-1 0 0,0 0-1,5 4 1,-5-3 0,0-1 1,0 0-1,0 0 0,1 0 0,-1 0 1,1 0-1,-1-1 0,6 3 0,21 6 224,0-1-1,1-1 0,0-2 0,56 4 0,28-1-20,84 1 855,164-10-176,-351-1-847,0 0-1,16-3 1,-16 2-15,23-6 75,-27 6-97,1 0 1,-1 0-1,0 1 1,10 0-1,5 0 23,30-6-1,11 0-11,39-4 91,-99 10-105,173-36 460,-167 35-436,45-10-1,1 3 1,88-4 0,30-3 505,-133 11-506,47 1 1,-7 0-37,228-8 4,5 13 6,-130-1-5,82 0-32,-257 1 31,-1 0 0,1 1 0,-1 0 0,9 2 0,6 2 4,100 11-24,-79-13-15,68 15 1,-104-16 28,1 0 0,-1 1 1,0-1-1,0 1 0,0 0 0,0 1 1,-1 0-1,7 6 0,13 9 0,86 58 7,-93-61-1,-14-12 19,-1-4-51,-4-1 32,0 0 1,0 0-1,0 0 0,1 0 0,-1 0 1,0 0-1,0 0 0,0 0 0,0 0 1,1 0-1,-1 0 0,0 0 0,0 0 1,0 1-1,0-1 0,0 0 0,1 0 1,-1 0-1,0 0 0,0 0 0,0 0 1,0 0-1,0 0 0,0 1 0,1-1 1,-1 0-1,0 0 0,0 0 0,0 0 1,0 0-1,0 0 0,0 1 0,0-1 1,0 0-1,0 0 0,0 0 0,0 1 27,0-1 6,1 0-12,-1 0-1,1 0 0,-1 0 0,0 0 1,1 0-1,-1 0 0,1 0 0,-1 0 0,1 0 1,-1 0-1,0 0 0,1 0 0,-1 0 1,1 0-1,-1 0 0,1 0 0,-1-1 1,0 1-1,1 0 0,-1 0 0,1-1 1,2-5-27,-1 3 4,0-1 1,0 1-1,0-1 1,1 1-1,-1 0 1,1 0-1,3-3 0,24-19-26,62-39 0,-87 62 16,0-1 1,1 1-1,-1 0 0,1 1 0,-1-1 0,1 1 0,0 0 0,0 1 1,0-1-1,-1 1 0,1 0 0,7 2 0,9-2 34,-12 1-15,1-1 0,22 6 0,-25-5-12,0 0 1,0 0-1,1-1 0,13-1 1,3 0 1,73 1-19,-94 0 23,0 0 0,0 1 0,0 0 0,-1-1 0,7 3 0,5 1 1,11-2-4,-1-1 0,31-2 0,-9 0 11,260 1-29,-292 0 10,1 1-1,18 3 0,3 1 2,303 6 4,-227-12 33,62 1 5,-44 0-50,179 0-22,-158 0-52,262 0 206,1414 0-185,-1824-1 63,0 1 0,-1-1 0,1 0 0,0 0 0,0 0 0,-1 0 0,6-3 0,3-1 4,5 0-3,0 1 0,29-4-1,13-2-24,48-21-40,-81 22 1,9 0 25,1 2 0,39-4 0,52-10 162,-25-14-31,-22 7-212,-55 21 253,0-1 0,0-2 0,-1 0 0,-1-2 0,1 0 0,33-26 0,-46 31-108,1 0 1,0 0-1,16-6 0,-18 9 98,-1-1 96,-5 4 38,-1 0 0,1-1 1,-1 1-1,0-1 0,0 0 0,0 0 1,0 0-1,4-4 0,-6 4-213,-1 1 0,0 0 1,0 0-1,0 0 0,1 0 0,-1-1 0,0 1 0,-1 0 0,1-1 0,0-2-4823,0 4 971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7:50:34.43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735 922,'-363'0,"351"0,-1-1,1-1,0 0,0 0,0-1,0 0,1-1,0-1,-1 0,1 0,1-1,-14-10,7 3,0-1,1-1,1 0,0-1,2-1,-14-20,6 9,8 10,-14-24,23 35,1 1,0-1,1 0,-1 1,1-1,1 0,-2-15,-1-61,3 68,1 1,0-1,5-25,14-45,-11 54,0 4,1 1,1 1,1 0,24-39,-27 51,0 1,0 1,1-1,0 1,1 1,12-10,-16 14,1 2,0-1,-1 1,2 0,-1 0,0 1,1 0,0 0,0 1,-1 0,1 0,10 0,112 2,-58 1,-49-1,-3 0,0 0,0 1,0 1,25 5,-43-6,16 3,1 2,-1 0,0 0,0 2,21 12,-14-4,60 40,-60-39,-1 2,40 38,-58-50,0-1,-1 1,0 1,0-1,0 0,-1 1,0 0,0 0,-1 1,0-1,-1 0,0 1,0 0,0 12,1 1,0 1,9 34,-5-32,3 38,-8-37,-2-16,1 0,0 0,0 0,6 19,21 38,-2-6,-25-57,0-1,0 1,0 0,-1 0,1 0,-1 0,0 0,0 0,-1 1,1-1,-1-1,0 1,0 0,0 0,-1 0,1 0,-1-1,0 1,0-1,0 1,-1-1,-2 4,0-1,-1 0,1-1,-1 1,-1-1,1 0,-1-1,0 1,0-1,0-1,-10 5,1-4,1 0,0 0,-1-2,-22 2,-65-4,43-2,25 2,21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7:50:41.46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1093 767,'-2'0,"0"0,0 1,0-1,1 1,-1-1,0 1,1 0,-3 1,-5 2,-13 2,0 0,0-2,-31 2,4 0,-4 7,39-9,-1-1,-22 3,-83 7,69-3,-7 0,4-5,-103-4,143-3,0 0,1-1,-1 0,0-1,1-1,0 0,0 0,1-1,-22-14,3-2,1-2,-37-36,60 54,1-1,0 1,1-1,-1 0,-4-9,7 11,1-1,0 1,0-1,0 1,0-1,1 0,0 0,0-10,2-93,1 32,-2-125,0 197,1 0,-1 0,1 0,0-1,1 1,-1 0,1 0,0 0,0 1,0-1,1 0,3-4,5-5,0 2,18-18,-25 26,1-1,1 0,-1 1,1 0,0 0,1 0,-1 1,0 0,1 0,7-2,2 1,-1 1,32-3,-30 4,33-9,-34 6,0 1,22-1,133 3,-85 4,77 6,-74 7,-1 1,34-3,-113-11,0-1,0 1,0 1,0 0,-1 0,1 1,11 6,-16-7,1 0,-1 0,0 0,0 1,0-1,0 1,-1 0,0 0,0 0,0 0,0 1,0 0,-1-1,3 9,1 8,7 39,-11-50,-1 1,-1 0,0 0,0 0,-4 17,-2 7,1-1,-1 59,7-75,0-1,0 1,7 27,-5-34,10 48,-12-54,-1 0,0 1,1-1,-2 0,1 0,0 1,-1-1,-3 10,3-12,-1 0,1 0,-1 0,0 0,0-1,0 1,-1 0,1-1,0 1,-1-1,0 0,0 0,1 0,-5 2,2-1,-1-1,0 1,0-1,0 0,0-1,-11 2,1-1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9:24:47.5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1 105,'85'7,"-19"-2,21 2,47 1,-117-8,11-1,0 2,57 9,-47-3,1-2,41 1,79-6,-75-2,170 9,257-1,-330-7,4067 1,-3862-25,-211 9,265 6,-188 8,0-13,-135 0,39-5,319-27,-242 28,0 19,-112 1,3642 0,-1922-2,-1584 1,-239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9:24:51.2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1 273,'1092'0,"-837"-13,-43 1,18 11,29 0,-196-3,67-12,61-22,-106 20,512-92,-530 99,36-6,132-5,54 13,802 8,-560 2,-511 0,0 1,1 1,-1 0,0 2,32 11,2-1,2-2,65 6,-59-10,48 6,1-5,119-4,-88 3,-139-8,84 11,42 4,-49-14,44 3,-100-3,1 1,-1 2,27 8,-11-2,1-2,0-2,0-2,56 1,52 12,-4-1,9-17,-88-2,96 10,-44 9,88 10,75-24,-44-2,-100 11,35 2,-36-15,216 11,-23 7,2-17,-131-2,1818 2,-1996 0,0 1,1 1,-1 1,37 10,-36-7,0-1,0 0,1-2,37 0,37-3,146 4,-220-3,34 1,72 12,-82-6,77 2,49-11,-74 0,592 1,-600 4,126 22,-92-8,-80-15,-29-3,27 5,-35-3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9:24:55.6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0 171,'1627'0,"-1452"11,-3 12,-107-14,71 9,155 1,345-20,-199-1,138 2,-536 2,-1 1,0 2,-1 2,65 20,-79-21,-1-1,41 3,45-4,-75-4,-5 3,0 0,0 2,37 11,17 3,-19-10,89 2,64-12,-120 0,55 1,71-1,-113-8,-67 6,11-3,43-2,-64 6,-1-2,32-7,16-3,5 0,55-4,-100 16,-6 1,0-2,0 0,58-15,-74 12,151-41,-4 5,-157 40,126-30,-94 24,-1 0,49-1,13 6,10-1,18-10,108-6,-178 20,28-2,-67 0,21-6,6 0,99-7,-87 11,85 3,-69 2,122-11,63-7,3 17,-152 0,2449 2,-1389-3,-1132 1,1 2,-1 2,0 1,60 17,-81-17,62 16,-64-18,1-1,0 0,18-1,824-3,-549 2,-293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9:24:58.4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0 106,'326'1,"354"-2,-393-6,77 0,-176 9,207-4,-252-10,8-1,82 12,191-8,-8-7,-291 17,349-2,-337-6,27 1,529 6,-539-12,-32 1,339 7,-282 5,-147-1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09.8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1 204 708,'49'0'4807,"25"0"-4264,-68 0-509,0-1 0,0 0 0,0-1 0,0 1 0,0-1 0,0 0 0,-1 0 1,1-1-1,-1 0 0,1 0 0,-1 0 0,0-1 0,0 1 0,0-1 0,-1 0 0,7-8 0,-8 8 25,0-1-1,0 1 1,0-1-1,-1 0 1,0 0-1,0 0 1,0 0-1,0 0 1,0-6-1,0-2 26,-1 0-1,0-21 0,-1 33-82,0 0 0,0 0 0,-1-1 1,1 1-1,-1 0 0,1 0 0,-1-1 0,0 1 0,1 0 0,-1 0 0,0 0 1,0 0-1,0 0 0,0 0 0,0 0 0,0 0 0,0 1 0,0-1 0,0 0 1,-1 0-1,-3-2 33,1 1 1,-1-1 0,-7-1 0,7 2 1,0 1 0,0 0 1,0 1-1,-1-1 1,1 1-1,-9 1 0,2-1 24,10 0-51,1 0-1,0 0 1,-1 0 0,1 0 0,-1 0 0,1 1-1,-1-1 1,1 1 0,0-1 0,-1 1 0,1-1 0,-2 2-1,-9 6 41,1 1 0,1 0 0,-1 1-1,1 0 1,1 0 0,0 1 0,1 0-1,-14 24 1,17-27-25,1 0 0,1 0 0,-1 0 0,1 1 0,1-1 0,0 1 0,0 0 0,-1 13-1,3 22 111,1-41-129,-1 0 0,0 0-1,1-1 1,0 1-1,0 0 1,-1-1-1,2 1 1,-1-1-1,0 1 1,0-1 0,1 1-1,-1-1 1,1 0-1,0 1 1,0-1-1,0 0 1,0 0-1,0-1 1,4 4 0,1 1 7,2 1-3,-1 0 1,1 0 0,0-1-1,1 0 1,-1 0 0,1-1-1,0-1 1,15 6-1,-14-7-38,0 0-1,0-1 0,1 0 0,-1-1 1,1 0-1,19-1 0,-14 0-121,-14-1 96,0 1-1,0-1 1,0 1-1,0-1 1,0 0-1,0 0 1,0 0-1,0-1 1,0 1-1,0-1 1,-1 0-1,1 1 1,3-4-1,2-2-362,0-1 0,8-9 0,-13 14 278,3-6-440,0 1 0,0-1 0,0 0 0,-1-1 0,-1 1 0,0-1 0,6-20 0,3-7-122,-7 21 643,-3 8 98,0 0 0,0 1 0,1-1 0,-1 1 0,9-11-1,-11 17 92,0 0-1,0 1 0,0-1 0,0 0 1,0 1-1,0-1 0,0 1 0,0-1 1,1 1-1,-1 0 0,0-1 0,0 1 1,0 0-1,1 0 0,-1 0 1,0 0-1,0 0 0,1 0 0,-1 0 1,0 0-1,0 0 0,0 1 0,1-1 1,-1 0-1,0 1 0,0-1 0,0 1 1,2 1-1,45 54 2517,-37-42-2391,0 1 0,-1 0 1,16 30-1,-21-34-181,0 1 1,0 0-1,-1 0 0,-1 0 1,0 1-1,-1-1 1,0 1-1,-1-1 0,-1 15 1,0-27-67,0 1 0,0 0 0,0-1 1,0 1-1,0-1 0,0 1 0,-1-1 0,1 1 0,0 0 1,0-1-1,-1 1 0,1-1 0,0 1 0,-1-1 0,1 1 1,0-1-1,-1 0 0,1 1 0,-1-1 0,1 0 0,-1 1 1,1-1-1,-1 0 0,1 1 0,-1-1 0,1 0 1,-1 0-1,1 1 0,-1-1 0,0 0 0,0 0 0,-21 1 82,17-1-70,5 0-19,0 0 0,0 0-1,0 0 1,0 0-1,-1 0 1,1 0 0,0-1-1,0 1 1,0 0 0,0 0-1,0 0 1,0 0 0,0 0-1,-1 0 1,1 0 0,0-1-1,0 1 1,0 0 0,0 0-1,0 0 1,0 0 0,0 0-1,0 0 1,0-1-1,0 1 1,0 0 0,0 0-1,0 0 1,0 0 0,0-1-1,0 1 1,0 0 0,0 0-1,0 0 1,0 0 0,0 0-1,0-1 1,-3-11 4,0 3-39,1-1 0,0 1-1,-1-18 1,3 8-17,-1 15 46,1 0-1,0 0 0,0 0 0,0 0 1,1 0-1,-1 0 0,1 0 1,0 0-1,0 0 0,0 0 0,1 0 1,-1 1-1,5-7 0,2-4-295,0 0 0,2 1 0,0 0-1,0 1 1,1 0 0,0 1 0,1 0 0,18-13-1,-27 22-62,0 1-1,-1-1 1,1 1-1,0 0 0,-1 0 1,1 0-1,0 0 1,0 1-1,0-1 0,0 1 1,6-1-1,0 1-1037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9:25:01.5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0,'7'1,"-1"0,0 0,0 0,0 1,-1 0,1 0,0 0,-1 1,1 0,-1 0,0 0,0 1,9 8,-4 0,0 1,-1 0,15 27,-16-25,1 1,23 27,-28-39,0 0,0 0,0 0,0-1,1 1,-1-1,1 0,0-1,0 1,0-1,0 0,1 0,9 1,7 0,0-2,0-1,28-2,3-1,658 2,-362 2,-156-1,-177-1,-1 0,1-2,21-5,-20 4,0 0,24-1,-26 4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23:16.4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1 201,'22'1,"0"1,44 11,-41-8,160 39,49 9,299 23,-212-70,-204-7,520 0,-448 14,-25 0,382-13,-94-36,-196 18,18-2,-8-28,-2-18,-211 52,89-18,1 6,275-15,-58 20,-328 18,357-27,-151 18,161-5,-328 17,29 0,121-15,113-11,4 26,-168 2,-68-3,94 2,-161 2,1 1,-1 2,1 1,57 21,-64-18,7 4,1-2,0-2,50 7,240-8,-117-9,-96 4,229 5,-286-6,-1 2,62 14,-79-12,26 2,72 2,65-10,-127-1,18-1,228 8,-178 15,-26-3,174-1,2-17,-198-2,1955-2,-1193 4,-843-1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23:18.5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1 303,'1545'0,"-1506"0,0-2,61-11,-28 0,109-8,164 16,145-10,82-60,88-8,-36 56,4 28,-285 1,-122-1,336-3,-185-28,-186 14,316 12,-102 46,-211-18,232 3,87-29,-498 3,0-1,0 2,0 0,-1 0,1 1,-1 0,1 0,11 7,-2 0,-1 1,31 23,-20-10,-18-14,0-1,1 0,1 0,-1-1,2-1,15 7,-11-8,0-1,30 5,40 0,-9-1,64 17,-138-25,-1 0,1 0,-1 1,0 0,0-1,7 5,-9-4,0-1,0 1,0 0,0-1,-1 1,1 0,-1 0,1 0,-1 1,1-1,-1 0,2 5,1 7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23:21.4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1 109,'383'1,"442"-3,-228-36,-172 6,29 20,-2 13,-414 0,4-2,82-13,-55 6,128 4,-132 4,41 0,163 2,-257-2,-7-1,1 1,0 0,-1 1,1-1,-1 1,1 0,-1 1,9 3,-13-5,-1 0,1 0,-1 1,0-1,1 0,-1 1,0-1,1 0,-1 1,0-1,1 1,-1-1,0 1,0-1,0 0,1 1,-1-1,0 1,0-1,0 1,0-1,0 1,0-1,0 1,0-1,0 1,0-1,0 1,0-1,0 1,0-1,-1 1,1-1,0 1,0-1,-1 1,-1 2,1-1,-1 0,0 1,0-1,-3 3,-10 7,-1 0,-19 10,17-11,-30 23,43-29,-1 0,1 0,0 1,0 0,1 0,-1 0,1 1,-5 12,-1 7,1 1,-8 37,-3 58,9-50,10-66,0 0,-1 1,0-1,0 0,-3 7,4-11,0-1,0 1,0 0,0-1,-1 1,1-1,0 0,-1 1,1-1,-1 0,1 0,-1 0,0 0,1 0,-1 0,0 0,0-1,1 1,-1 0,-4 0,-9 0,1-1,-1 0,-14-3,-24 0,-217 26,85-4,-123-11,2-17,-324 3,435 6,-13 7,46-2,-130-3,254 0,-52 8,-5 2,-45-8,-23 2,-83-1,164-5,69-1,0 0,0-1,0 0,-23-7,-48-23,60 22,-9-4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23:27.4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28,'1'-2,"0"1,0-1,1 1,-1-1,0 1,1-1,0 1,-1 0,1-1,0 1,-1 0,1 0,0 1,0-1,0 0,0 0,0 1,3-1,4-1,1 1,15-1,-21 2,44-1,0 2,49 8,-39-4,89-3,-79-3,236 13,8 30,-264-35,53-1,47-7,-50 0,4842 1,-4935 0,1-1,-1 1,0-1,10-2,2-3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23:29.8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1,'45'0,"82"11,-39 5,-40-6,2-2,76 2,-16-4,-54-2,201-2,-140-3,249 1,-361 0,0 0,-1 1,1-1,0 1,8 2,1 3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23:57.1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20 227,'54'0,"260"11,-294-9,150 21,80 14,-159-26,63 10,77 10,-14-19,-1-13,-69-1,1103 2,-1159 7,-16 0,-61-7,0 0,0 1,0 0,-1 1,19 5,-3 0,0-1,45 2,-42-4,-8-2,0 1,-1 1,46 15,-66-18,0 1,0-1,0 1,0 0,0 0,-1 0,1 0,-1 1,1-1,-1 0,0 1,1 0,-1 0,-1 0,1-1,0 2,-1-1,0 0,1 0,-1 0,0 1,0 3,1 7,-1 1,0-1,-1 0,-3 17,1-2,2-6,1-9,-3 17,2-27,-1-1,0 1,1 0,-2-1,1 0,0 1,0-1,-1 0,-4 6,1-2,-1-1,1 0,-2-1,1 0,-1 0,0 0,-11 6,-56 22,71-32,-45 16,-71 15,63-18,4-3,-86 6,14-3,64-6,-65 0,-60-8,77-1,-1474 1,1563-1,0 0,1-2,-36-9,-54-22,102 31,-27-9,12 4,-1 0,-23-4,-6 4,26 5,-30-9,-31-10,-26-8,29 11,63 16,1-1,-1-1,1-1,0-1,-26-13,34 15,1-2,1 1,-1-1,-8-9,14 12,0 0,1 0,0-1,0 1,0-1,0 1,1-1,-1 0,1 0,1 0,-2-7,-2-14,2 0,2-1,2-49,0 42,1-34,-2-137,-2 181,0 18,2-1,-1 0,1 0,0 1,1-11,0 15,0-1,-1 1,1 0,0 1,0-1,0 0,0 0,0 0,0 0,0 1,1-1,-1 1,1-1,-1 1,1-1,0 1,-1 0,1 0,0 0,0 0,0 0,2-1,2 0,1 0,-1 1,0 0,0 0,13 0,33 3,-19 0,-6-2,1-1,51-8,-24 1,80-2,58 11,-85 0,1563 0,-883-2,-694 8,-8-1,-44-6,54 3,-80-1,0 0,0 1,31 10,-35-9,1 1,-1 0,0 1,0 0,-1 1,0 0,14 12,-7-2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4:16.21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5 0 180,'-4'0'-54,"3"0"3986,213 0-1361,106 0-2869,-317 0 298,-1 0 0,0 0-1,0 0 1,0 0-1,1 0 1,-1 0 0,0 0-1,0 0 1,0 0 0,0 0-1,1 1 1,-1-1 0,0 0-1,0 0 1,0 0 0,0 0-1,0 0 1,1 0 0,-1 0-1,0 1 1,0-1-1,0 0 1,0 0 0,0 0-1,0 0 1,0 0 0,1 1-1,-1-1 1,0 0 0,0 0-1,0 1 1,0-1-1,0 0 1,0 0 0,0 1-1,0-1 1,1 0-1,-1 0 1,0 0 0,0 0-1,0 1 1,0-1-1,1 0 1,-1 0-1,0 0 1,0 0 0,0 0-1,0 0 1,1 1-1,-1-1 1,0 0 0,0 0-1,1 0 1,-1 0-1,0 0 1,0 0 0,0 0-1,1 0 1,-1 0-1,0 0 1,1 0-5,0 0 0,0 0 0,0 0-1,0 0 1,0 0 0,0 0 0,0 1 0,0-1 0,0 0 0,0 1 0,0-1 0,0 0-1,0 1 1,0-1 0,-1 1 0,1-1 0,1 2 0,-1-1-3,1-1-1,-1 1 1,0-1 0,0 1-1,1-1 1,-1 0-1,1 1 1,-1-1 0,3 0-1,6 2-33,8 7 18,-15-8 2,1 1 1,0-1-1,0 0 0,0 1 1,5-1-1,5 2-32,0 2 64,0-1-1,0-1 1,0 0 0,0-1-1,1-1 1,17 0 0,104-1 196,-135 0-209,17 0 87,1048 0 708,-1064 0-803,296-1 48,-150 2-56,496-1 1456,-644 0-1446,76 0 399,-38 0-4378,-38 0 774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4:22.16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106 607 132,'0'0'10,"0"0"10,0 0 22,0 0 43,0 0-16,0 0 0,0 0 7,0 0 27,0 0 35,0 0 61,0 0-70,0 0-40,0 0-9,0 0 29,0 0 45,0 0-55,0 0-41,0 0-24,0 4-88,0-4 4204,0 0-4150,0 0 0,0-1 0,0 1 0,0 0 0,0 0-1,0 0 1,-1 0 0,1-1 0,0 1 0,0 0 0,0 0 0,0 0-1,0-1 1,0 1 0,0 0 0,-1 0 0,1 0 0,0 0 0,0 0 0,0-1-1,0 1 1,-1 0 0,1 0 0,0 0 0,0 0 0,0 0 0,0 0-1,-1 0 1,1 0 0,0 0 0,0 0 0,0 0 0,-1 0 0,1 0 0,0 0-1,0 0 1,0 0 0,-1 0 0,1 0 0,0 0 0,0 0 0,-1 0 0,1 0 1,0 0-1,0 0 0,-1 0 0,1 0 0,0 0 0,0 0 0,0 0 1,-1 0-1,1 0 0,0 0 0,0 0 0,0-1 0,-1 1 0,1 0 1,0 0-1,0 0 0,0 0 0,0 0 0,-1 0 0,1-1 0,0 1 1,0 0-1,0 0 0,0 0 0,0 0 0,0-1 0,-1 1 1,1 0-1,0 0 0,0 0 0,0 0 0,0-1 0,0 1 0,0 0 1,0 0-1,0-1 0,-1 0 2,0 0 0,0 0 0,0 0 0,-1 0 0,1 0 0,0 0 0,-1 0 0,-2-1 0,3 2 22,0-1 0,0 1 1,0-1-1,-1 0 0,1 1 0,0-1 1,0 0-1,0 0 0,0 0 0,0 0 1,0 1-1,1-1 0,-1-1 0,-1-1 1,-3-4 321,3 5-315,0 0 1,1 0 0,-1 0-1,0 1 1,0-1-1,0 0 1,0 1-1,-1-1 1,1 1 0,0 0-1,-3-1 1,4 1-10,0 1 1,1-1 0,-1 1 0,1-1 0,-1 1-1,1-1 1,-1 0 0,1 1 0,-1-1 0,1 0-1,-1 1 1,1-1 0,0 0 0,-1 1 0,1-1-1,0 0 1,0 0 0,0 0 0,0 1 0,-1-1-1,1-1 1,1-21 277,-1 14 97,-3 6-365,3 3-31,-1 0 0,1 0 0,0 0 1,-1 0-1,1-1 0,0 1 0,0 0 0,-1 0 0,1 0 0,0 0 1,0-1-1,-1 1 0,1 0 0,0 0 0,0 0 0,0-1 1,-1 1-1,1 0 0,0 0 0,0-1 0,0 1 0,0 0 0,0 0 1,-1-1-1,1 1 0,0 0 0,0-1 0,0 1 0,0-1 0,0 0 0,-1-11 54,1 12-51,0 0-1,0-1 0,-1 1 1,1-1-1,0 1 1,-1-1-1,1 1 1,0 0-1,-1-1 1,1 1-1,0 0 1,-1-1-1,1 1 1,-1 0-1,1 0 0,0-1 1,-1 1-1,-6-17 121,7-114-100,0 130-24,0 0 0,0 0-1,1 0 1,-1 0-1,1-1 1,-1 1-1,1 0 1,0 0-1,-1 1 1,1-1 0,0 0-1,0 0 1,0 0-1,-1 0 1,1 1-1,2-2 1,-2 1-1,0 0-1,1 0 1,-1 0-1,0-1 1,0 1 0,0 0-1,0-1 1,0 1-1,1-2 1,0-1-56,0 0-1,1 0 1,-1 0-1,1 0 0,5-4 1,-7 6 27,9-11-103,-8 10 98,0-1 0,1 1 0,-1 0 0,1 0 0,0 0 1,0 0-1,0 1 0,7-5 0,2-2-232,-11 8 259,0-1 1,1 1 0,-1 0 0,1 0-1,0 0 1,-1 0 0,1 0 0,2-1-1,2 0 1,0 0 1,-1-1-1,1 0 0,6-5 0,-7 5 0,0-1-1,0 2 0,8-4 1,-11 5-2,0-1 1,1 1 0,-1-1 0,0 1 0,4-4 0,-5 4 0,0 0 0,1 0 0,-1 0 0,1 0 0,-1 0 1,1 0-1,-1 0 0,1 0 0,2 0 0,2 0-11,-1-1 0,0 1 0,7-4 0,-8 3 9,0 1 0,0-1 1,1 1-1,-1 0 1,0 0-1,0 1 1,6-1-1,55 1-196,-64 0 185,15 0-33,223 0 83,-238 0-29,0 0-1,-1 0 1,1 0-1,0 0 1,0-1 0,0 1-1,0 0 1,0 0-1,0-1 1,-1 1-1,1 0 1,0-1 0,0 1-1,0-1 1,-1 1-1,1-1 1,0 0 0,0 0-1,0 1 0,-1-1 1,1 1-1,-1-1 0,1 1 0,0 0 1,0-1-1,-1 1 0,1 0 1,0-1-1,0 1 0,-1 0 0,1 0 1,0 0-1,0 0 0,-1 0 1,2 0-1,63 0 18,-64 0-17,1-1 0,-1 1 0,0 0 0,1 0 0,-1 0 1,0-1-1,0 1 0,0 0 0,1-1 0,-1 1 0,0-1 1,0 0-1,1 0 0,-1 0 0,0 0 0,1 1 0,-1-1 0,0 1 0,0-1 0,1 1 0,-1-1 1,0 1-1,0 0 0,1-1 0,-1 1 0,0 0 0,2 0 0,35-6-1,18 6-26,-23-9 39,177 9 191,-210 0-201,1 0 1,-1 0 0,1 0-1,-1 0 1,1 0 0,-1 0 0,0 0-1,1 0 1,-1 0 0,1 0-1,-1-1 1,1 1 0,-1 0-1,0 0 1,1-1 0,-1 1 0,1 0-1,-1 0 1,1-1 0,3-3 23,-2 4-19,-1-1-1,1 1 0,-1 0 1,1 0-1,0 0 0,-1 0 1,1 0-1,1 0 1,16-1 74,10-8-65,0 2 0,1 1 0,0 1 1,32-1-1,50 4 64,-107 2-64,0-1-1,0 1 0,0-1 1,5-2-1,13-2 42,-18 4-51,8-1-5,25-2 1,-6-2 19,-14 3-46,-6 0 40,109-10-12,-98 11-19,86 1 35,-59 2-20,435-1-252,-485-1 250,1 1 0,0 0 0,-1 1 0,1-1 0,-1 0 0,1 0 0,0 0 0,-1 0 0,1 0 0,0 1 0,-1-1-1,1 0 1,-1 0 0,1 1 0,-1-1 0,1 1 0,-1-1 0,1 0 0,0 2 0,-1-2 2,1 0 0,-1 1 1,1-1-1,-1 0 0,0 1 0,1-1 1,-1 0-1,1 1 0,-1-1 0,1 0 0,-1 0 1,1 1-1,-1-1 0,1 0 0,-1 0 1,1 0-1,-1 0 0,1 0 0,0 0 1,1 0 1,-1 0 0,0 0 0,1 1 0,-1-1 0,0 0 0,0 1 0,1-1 0,-1 1 0,0-1 0,2 2 0,-2-1 0,0-1 1,1 1-1,-1-1 0,0 1 0,1-1 0,-1 1 0,0-1 0,1 0 0,-1 1 1,3-1-1,5 3-15,-8-3 13,0 1-1,0-1 1,-1 1 0,1-1-1,0 0 1,0 1 0,0-1-1,0 0 1,0 0 0,-1 0 0,2 1-1,-1-2 4,0 1-1,0 0 1,0 0-1,0 0 0,0 1 1,0-1-1,0 0 1,0 0-1,0 0 0,0 1 1,0-1-1,0 0 1,-1 1-1,1-1 0,0 1 1,0-1-1,0 1 1,-1-1-1,3 2 0,-2-1 0,0-1 1,0 0-1,0 1 0,0-1 0,0 0 0,0 0 0,0 1 0,0-1 0,0 0 0,0 0 1,1 0-1,-1 0 0,2-1 0,4 0 3,6 1-3,-8-1 0,0 1-1,0 0 0,0 0 1,0 0-1,0 0 1,0 1-1,5 1 0,-4 0 2,-4 0-1,1-1 1,0 0-1,0 0 1,0-1-1,0 1 1,0-1-1,5 1 1,19 6-14,25-7 15,-52 0-2,1 0-1,-1 0 1,1 0 0,-1 0-1,0 0 1,1 0 0,-1 1-1,0-1 1,1 0 0,-1 0 0,1 0-1,-1 0 1,0 1 0,1-1-1,-1 0 1,0 0 0,0 1-1,1-1 1,-1 0 0,0 0-1,0 1 1,1-1 0,-1 1-1,0-1-1,1 0 0,-1 1 0,0-1 0,0 0 0,1 1 0,-1-1 0,0 0 0,0 1 0,1-1 0,-1 0 0,0 0 0,1 0 0,-1 1 0,0-1 0,1 0 0,-1 0 0,1 0 0,-1 0 0,0 0 0,1 0 0,-1 1 0,0-1 0,1 0 0,0 0 0,0 0-1,0 0 1,0 0 0,0 0 0,0 0-1,0 1 1,0-1 0,0 0 0,0 1-1,2 0 1,-2-1 2,-1 1-1,1-1 1,0 1-1,0-1 1,1 1 0,-1-1-1,0 0 1,0 0-1,0 0 1,2 0 0,1 1 2,1 0 0,-1-1 0,0 1 0,0 0 0,6 3 0,-5-2-5,0-1 0,0 1 0,9 0 0,16 2 6,1 2 0,35 10 0,-56-13-4,41 9-6,-43-10 6,0 1 0,0 0 0,12 6 0,-6-2 88,-10-6-56,-1 0 1,1 0-1,0-1 1,-1 0 0,1 0-1,0 0 1,5-1 0,3 1 8,-11-1-42,0 1 0,1 0 0,-1 0 0,0 0 0,0 0 0,0 0 0,0 0 0,0 1 1,0-1-1,0 0 0,0 0 0,0 1 0,0-1 0,0 1 0,0-1 0,0 1 0,0-1 0,-1 1 1,2 1-1,17 8 89,-18-9-68,1-1 0,-1 0 0,1 1 0,-1-1 0,1 0-1,-1 0 1,1 0 0,2-1 0,1 1 101,59 0 71,-63 0-193,-1 0 1,0 0-1,0 0 1,0 0-1,0 0 1,1 0-1,-1 0 1,0 0 0,0 0-1,0 0 1,0 0-1,0 0 1,1 1-1,-1-1 1,0 0-1,0 0 1,0 0-1,0 0 1,0 0-1,0 0 1,1 0-1,-1 0 1,0 1-1,0-1 1,0 0 0,0 0-1,0 0 1,0 0-1,0 0 1,0 1-1,0-1 1,0 0-1,0 0 2,0 0-1,0 1 0,1-1 0,-1 0 1,0 0-1,0 0 0,0 1 1,0-1-1,0 0 0,0 0 1,1 0-1,-1 1 0,0-1 1,0 0-1,0 0 0,0 0 0,1 0 1,-1 0-1,0 0 0,0 1 1,0-1-1,1 0 0,-1 0 1,0 0-1,0 0 0,0 0 1,1 0-1,-1 0 0,0 0 0,0 0 1,0 0-1,1 0 0,1 0 3,-1 0-2,0 0 0,0-1 1,0 1-1,0 0 1,1 1-1,-1-1 0,0 0 1,0 0-1,0 0 1,0 1-1,0-1 0,0 0 1,0 1-1,1-1 1,-1 1-1,0 0 0,0-1 1,1 2-1,-2-2-2,1 0 1,-1 1-1,1-1 0,-1 0 0,1 0 0,-1 0 1,1 0-1,0 0 0,-1 0 0,1 0 1,-1 0-1,1 0 0,-1 0 0,2 0 0,-2 0 1,1 0-1,-1-1 1,1 1-1,-1 0 0,1 0 1,-1 0-1,1 0 0,-1 0 1,1 0-1,-1 1 0,1-1 1,-1 0-1,0 0 0,1 0 1,-1 0-1,1 1 0,1 0 2,-1 0 0,1 0-1,0 0 1,-1 0-1,1 0 1,0 0-1,2 1 1,8 3 3,-2-3-25,-9-2 20,-1 0 0,0 0 0,1 0 0,-1 0 0,0 0 0,1 0 0,-1 0 0,0 0 1,1 0-1,-1 0 0,0 0 0,0 0 0,1 0 0,-1 1 0,0-1 0,1 0 0,-1 0 0,0 0 0,0 0 0,1 0 1,-1 1-1,0-1 0,0 0 0,1 0 0,-1 0 0,0 1 0,0-1 0,0 0 0,1 0 0,-1 1 0,0-1 0,0 0 0,0 1 1,0-1-1,0 0 0,0 0 0,1 1 0,-1-1 0,0 0 0,0 1 0,0-1 0,0 0 0,0 1 0,0-1 0,0 0 1,0 1-1,-1-1 0,21 5-31,-19-6 42,-1 1-16,1 0-1,-1 0 1,0 1-1,0-1 1,0 0-1,1 0 1,-1 1-1,0-1 1,0 0-1,0 1 1,0-1-1,0 0 1,0 0-1,0 1 1,1-1-1,-1 0 1,0 1-1,0-1 1,0 0-1,0 1 1,0-1-1,0 0 1,-1 1-1,1-1 1,1 1 6,-1-1 0,0 1 0,0-1 0,1 1 1,-1-1-1,1 1 0,-1-1 0,0 0 0,1 1 1,-1-1-1,1 1 0,-1-1 0,1 0 0,-1 0 1,2 1-1,-2-1 0,3 9 2,0-7-9,-2-2 2,-1 1 0,1-1 1,0 0-1,-1 1 0,1-1 1,0 1-1,-1-1 0,1 1 1,0-1-1,-1 1 0,1-1 1,-1 1-1,1 0 0,-1-1 1,1 1-1,-1 0 0,0-1 1,1 1-1,-1 0 0,0 0 1,1-1-1,-1 2 0,6 7-40,-4-8 40,-1 0 1,0 1-1,1-1 1,-1 1-1,0-1 1,0 1-1,1 1 1,0 4-62,-1 0 0,0 0-1,0 0 1,0 0 0,-1 10 0,0 118-82,-11-115 157,9-18-9,1 1 0,-1-1 1,1 1-1,0 0 0,-1 0 1,0 5-1,-7 11 4,7-1 37,-1-16-43,0 0 0,0 0-1,0 0 1,1 1 0,-1-1-1,1 1 1,0-1 0,0 1 0,0 0-1,0 0 1,0 0 0,-2 6-1,-2-1 47,6-8 0,-1 0 0,1 1 0,0-1 0,-1 1 1,1-1-1,0 1 0,-1-1 0,1 1 0,0-1 1,0 1-1,-1-1 0,1 1 0,0-1 0,0 1 1,0-1-1,0 1 0,0 0 0,0-1 1,0 2-1,0 20-90,0-21 46,0-1 0,0 0 0,0 0 0,0 0 0,0 1 0,0-1 0,0 0 0,-1 0 0,1 0-1,0 0 1,0 0 0,0 1 0,0-1 0,0 0 0,0 0 0,0 0 0,0 0 0,-1 0 0,1 1 0,0-1 0,0 0-1,0 0 1,0 0 0,-1 0 0,1 0 0,0 0 0,0 0 0,0 0 0,0 0 0,-1 0 0,1 0 0,0 0-1,0 0 1,-1 0 0,1 0 0,0 0 0,0 0-1,-1 1 1,1-1 0,0 0-1,0 0 1,0 0 0,-1 0-1,1 0 1,0 0 0,0 0-1,-1 0 1,1 0-1,0 1 1,0-1 0,0 0-1,-1 0 1,1 0 0,0 1-1,0-1 1,0 0 0,0 0-1,0 0 1,-1 1 0,1-1-1,0 0 1,0 0 0,0 1-1,0-1 1,0 0 0,0 0-1,0 0 1,0 1 0,0-1-1,0 1 1,0-1 16,0 0 24,0 0 33,0 0 84,0 0-7,0 0 17,0 0 21,0 0 31,0 0 55,0 0-139,0 0-62,-2 0-35,-5 0-36,5 0-138,2 0-383,0 0-279,0 0-574,0 0-591,0 0-71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4:43.90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4150 1381 180,'0'0'18,"0"0"9,0 0 8,0 0 9,0 0 25,0 0-15,0 0 9,0 0 12,0 0 11,0 0 36,0 0 69,0 0-58,0 0-18,0 0-10,0 0 39,0 0 84,0 0-57,0 0-47,0 0 5,0 0 26,0 0 58,0 0-76,0 0-38,0 0-19,0 0 44,0 0 45,0 0 91,0 1-77,0 5-33,0-4 16,0 4 469,0-6-605,0 1 0,0 0 0,0-1 0,-1 1 0,1 0-1,0-1 1,0 1 0,-1 0 0,1-1 0,0 1 0,-1-1-1,1 1 1,0 0 0,-1-1 0,1 1 0,-1-1-1,1 1 1,-1-1 0,-14 10 225,13-9-216,-1 1 0,1-1 0,-1 1 0,1 0 0,-1 0 0,1 0 0,-4 4 0,4-2 107,-1-1-1,0 0 1,0 0 0,0 0-1,-1 0 1,1 0 0,0-1 0,-7 4-1,-35 14 353,27-12-500,-85 34 146,-16 3 768,107-42-821,0-1-1,-1-1 1,1 0 0,-25-2 0,11 1-71,25 0-18,-1 0 0,1 0 0,-1 0 0,1 1 0,0-1 0,-1 0 0,1 1 0,0-1 1,-1 1-1,1 0 0,0-1 0,-2 2 0,-8 4 11,-34 12 31,-83 22 0,90-29-13,11-2 17,15-4 37,1-1 1,-1-1-1,0 0 0,0-1 0,-16 2 1,18-4-34,1 1 1,-1 0 0,-17 6-1,17-5-45,1 0 0,-1 0 0,-19 1 0,24-3-3,0 0-1,0 1 0,0 0 1,-5 1-1,-5 2-2,-4-1 7,1-1 1,-23-1 0,33-1-6,0 1 0,-13 3 1,13-3 2,0 1 0,-14 0 0,-222-2 467,233 0-475,1 1 1,0 0-1,-12 4 0,10-4 0,1 0 0,-1 0 0,-18-2 0,10 0 6,-402 1 84,-8 0 354,420-1-396,1 0 0,-1 0 0,0-1 0,1-1 0,-18-6 0,-8-2 191,24 7-120,0 0 0,0-1 1,-11-7-1,-13-6 7,-19-1-87,0 2 0,-84-16 1,108 28 21,4 0 54,-48-14 0,29 7 46,-33-13-89,12 5-39,49 15-8,-20-3 0,21 4 46,-27-8 0,30 8-80,0 1 0,-26-4 1,26 6 8,-1-2 0,-25-7 0,28 7 9,1 0 0,-13-1 0,-9-2 8,19 2-15,-82-19-2,91 22 6,-11-2 29,1 0 1,0 0 0,-22-10-1,13 3-18,1 0-1,-38-9 1,54 16 39,0 1 0,1-1 0,0 0 0,0 0 0,0-1 0,0 0 0,0 1 0,-4-6 0,-12-9-98,-35-19 274,50 32-215,1 1-1,0-2 1,0 1 0,0-1-1,0 1 1,-6-13-1,-8-6 120,12 12-128,-2-6-10,-17-25 0,22 38 6,1 0 0,0 0 0,-2-8 0,-2-2-8,-19-45-39,14 28 25,-16-44-13,25 54-3,4 18 31,-2 1 0,1 0-1,0 0 1,-1 0 0,1 0-1,-1 0 1,-1-3 0,-4-18 13,3 0-58,-2-10 23,-12-42 0,13 62 9,1 1 31,-1 0 1,-5-14-1,7 23-22,1 0-1,0-1 1,0 1-1,0 0 1,0-7-1,-4-14-61,4 19 34,0 0 0,0 0 0,1 1 0,-1-1 0,1 0 0,1-7 0,0-5-108,-1 17 140,0-1-1,0 0 1,1 1 0,-1-1-1,0 1 1,1-1 0,0 1-1,-1-1 1,1 1-1,0-1 1,0 1 0,0 0-1,0-1 1,0 1 0,1-1-1,5-8-8,-2 2-40,14-11-495,25-31 421,-28 27 52,-11 15-492,-4 6 568,0 1 0,0-1-1,1 0 1,-1 1 0,0-1 0,1 1 0,1-3-1,3 0-46,0 0-1,-1 0 1,8-8-1,4-4-113,-16 15 154,1 0 0,-1 0 1,1 0-1,0 0 0,0 1 0,-1-1 1,1 0-1,3 0 0,4-1 12,-8 1-3,0 0 1,0 1-1,1-1 0,-1 0 0,0 0 1,0 0-1,0 0 0,-1 0 1,1 0-1,1-2 0,-1 2 0,0 0 0,0 0-1,-1 0 1,1 0 0,0 0 0,0 0-1,0 0 1,0 0 0,0 1 0,0-1-1,0 0 1,1 1 0,-1-1 0,2 0-1,0 0-1,9-2-6,-11 3 5,-1 0 1,0 0 0,1 0-1,-1-1 1,0 1 0,1 0 0,-1 0-1,0 0 1,1-1 0,-1 1-1,0 0 1,1 0 0,-1-1 0,0 1-1,0 0 1,1-1 0,-1 1 0,0 0-1,0-1 1,0 1 0,1 0-1,-1-1 1,0 1 0,0 0 0,0-1-1,1-1 6,0 0 0,1 1-1,-1-1 1,1 1 0,-1-1-1,1 1 1,2-3 0,5-3 19,23-24-93,-29 28 57,1-1 4,1 0 1,-1 1-1,1-1 1,0 1-1,0 0 1,0 1-1,1-1 1,6-2-1,48-15-20,-42 14 13,0 0-1,0 0 1,26-3 0,-18 6-6,-5 0-22,26 0-1,116-1 2,-158 4 46,1 0-1,-1-1 1,0 1 0,0-1 0,8-3 0,10 2 1,2-4-24,1 1 1,48-2-1,18 3 43,-5-2-18,118-1-6,156 7-4,-359 0 4,1-1 1,-1 1-1,0-1 0,1 1 1,-1-1-1,0 0 1,4-1-1,-4 1 1,-1 0-1,1 1 0,0-1 1,0 0-1,0 1 1,0 0-1,3-1 0,181 1 5,-177 0-1,0-1-1,14-3 1,-14 2 1,1 1-1,13-1 1,70 2 24,-91 0-29,0 0-1,0 0 1,0 0-1,0-1 1,0 1-1,0-1 1,0 1-1,0-1 1,3-1-1,-3 1 0,0 0 0,0 0-1,0 0 1,0 1 0,0-1-1,0 1 1,0 0 0,0-1-1,3 1 1,10-1-2,0 0 0,29-8 1,-29 6-6,0 0 0,31-2 0,-25 4 20,24-4 0,11-1-1,19-1-15,18 0-2,283 5-2,434 2-89,-809 0 97,0 0 0,0 0 0,0 1 0,0-1 0,0 0 0,0 0 1,0 1-1,0-1 0,0 0 0,0 1 0,0-1 0,1 2 0,-1-2 1,0 1 0,0-1 0,0 1 0,-1-1 0,1 1 0,0-1 0,0 0 0,0 1 0,0-1 0,0 0 0,0 0 0,2 0 0,47 7-3,-45-6 0,0-1 0,0 1 0,0 0 0,5 2 0,-2-1-3,36 13-37,14 2 32,-18-4-8,-25-9 2,-1 0 0,1 2 1,-2 0-1,1 1 0,22 13 1,-29-13-6,1-1 0,-1 1 0,10 12 0,-10-10 25,1-1 0,10 8 0,-13-11-13,0 0 0,0 0 0,-1 0 0,1 0 0,5 11 0,-7-11-3,3 9-19,-2-4 37,8 21 0,3 8-25,-5-15 13,4 8 28,-12-28-21,-1 0-1,1 0 1,-1 1-1,0-1 0,1 7 1,-1-6 0,0 0 1,0-1-1,0 1 0,2 5 1,11 26 0,-12-30-3,-1-1 0,1 0 0,-1 1 0,1 10 0,-1-2 8,2 16 9,-1 38 0,-2-67-17,0 0 1,0-1-1,0 1 0,-1 0 0,1 0 0,0 0 0,0-1 0,-1 1 0,1 0 0,0-1 1,-1 1-1,1 0 0,-1 0 0,0 0-1,0 0 1,1-1 0,0 1-1,-1 0 1,1 0 0,-1-1-1,1 1 1,0 0-1,0 0 1,-1 0 0,1-1-1,0 1 1,0 1-1,0-1 2,0 0-1,0-1 0,0 1 0,0 0 0,-1-1 1,1 1-1,0 0 0,0-1 0,-1 1 1,1 0-1,0-1 0,-1 1 0,0 0 0,-3 9 4,-12 40 43,12-40-40,-3 10-15,1-4-16,-1 1 40,5-13-21,0-1-1,0 1 1,0 0-1,1 0 1,-1 0 0,1 0-1,-1 8 1,-1 3 4,0-1-5,2 1 0,-1-1 0,3 29-1,-1-14-2,0 4 13,0-32-3,0-1 1,0 1-1,0-1 1,0 0-1,0 1 1,0-1-1,0 1 1,0-1-1,0 0 1,0 1 0,-1-1-1,1 1 1,0-1-1,0 0 1,0 1-1,-1-1 1,1 0-1,0 1 1,-1-1-1,1 0 1,0 0-1,-1 1 1,1-1 0,-1 0-1,1 1 0,0-1 0,-1 0 1,1 0-1,0 0 0,-1 1 0,1-1 0,0 0 1,-1 1-1,1-1 0,0 0 0,0 0 0,0 1 0,-1-1 1,1 1-1,0-1 0,0 0 0,0 1 0,0-1 1,-1 0-1,1 1 0,0-1 0,0 1 0,0-1 0,0 1 1,0-1-2,0 0 1,0 1 0,0-1 0,0 0 0,0 0-1,0 1 1,0-1 0,0 0 0,0 0 0,0 1 0,0-1-1,0 0 1,0 0 0,-1 1 0,1-1 0,0 0-1,0 0 1,0 0 0,0 1 0,-1-1 0,1 0-1,0 0 1,0 0 0,-1 1 0,-3 5 4,3 1 0,-6 17-35,-7 23 63,9-25-13,2-17-30,1-1 11,0 0 0,0 0 1,1 0-1,-1 0 0,1 0 1,0 0-1,-1 6 0,1-7 0,1 0 0,-1 0 1,0 0-1,0 0 0,0 0 0,0 0 0,0-1 0,-3 5 0,-2 4-29,-10 35 55,12-39-17,3-6-8,1-1 0,-1 1 0,1 0 0,-1 0 0,1 0 1,-1-1-1,1 1 0,0 0 0,-1 0 0,1 0 0,0 1 0,0 0-5,-1-1 0,1 0 0,0 0 0,0 1 0,-1-1 0,1 0 0,-1 0 0,1 0 0,-2 1 0,2 0 3,-1-1 0,0 0 0,1 0 0,-1 1 0,1-1 1,0 0-1,-1 1 0,1-1 0,0 2 0,-1 1 0,0-1 0,0 0 0,0 0 0,0 0 1,-3 4-1,3-5 9,0 1-7,-1-1 1,1 1 0,0-1-1,0 1 1,0 0 0,0-1-1,1 1 1,-1 0 0,1 0-1,0 0 1,-1 3 0,1 17 122,0-23-12,0 0 40,0 0 17,0 0 22,0 0 37,0 0-132,0 0-48,0 0-26,0 0-77,0 0-204,0 0-214,0 0-326,0 0-568,0 0-862,0 0-259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10.4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275 83 764,'4'-1'-68,"-3"0"176,-1 1 0,1 0-1,0 0 1,0 0 0,0-1 0,0 1-1,0-1 1,-1 1 0,1 0-1,0-1 1,0 1 0,-1-1 0,1 0-1,0 1 1,-1-1 0,1 1-1,-1-1 1,1 0 0,-1 0-1,1 1 1,-1-1 0,1 0 0,-1 0-1,0 0 1,1 1 0,-1-1-1,0 0 1,0 0 0,1 0-1,-1 0 1,0 0 0,0 0 0,0 0-1,0 1 1,0-1 0,-1 0-1,1-1 1,0 0-58,0 1 0,-1-1 0,1 1 1,-1-1-1,1 1 0,-1 0 0,0-1 0,1 1 0,-1 0 0,0-1 0,0 1 1,0 0-1,0 0 0,0 0 0,0 0 0,0 0 0,0 0 0,0 0 0,-1 0 0,1 0 1,0 1-1,-3-2 0,0 0 56,-1 0 0,1 0 0,-1 0 1,0 1-1,0 0 0,-6-1 0,-29 1 460,37 1-525,0 1 1,0-1 0,0 0 0,0 1-1,0 0 1,0 0 0,0 0 0,0 0-1,-5 3 1,-23 18 245,21-14-196,-5 3-41,1 1 1,0 1-1,0 0 0,-19 25 0,29-33-46,1 0-1,0 0 0,0 1 0,0-1 1,1 0-1,0 1 0,0 0 0,0-1 1,1 1-1,-1 0 0,1 0 0,0 8 0,1-11 6,0 1 0,0-1 0,0 1 0,1-1 0,-1 1 0,3 5 0,-2-7-5,0 0 1,0-1 0,0 1-1,0-1 1,0 1 0,0-1-1,1 0 1,-1 1 0,1-1-1,-1 0 1,1 0 0,-1 0-1,1 0 1,2 1-1,2 1 7,1 0 0,-1 0 0,0-1 0,1 0 0,0 0 0,-1-1 0,1 0 0,11 1 0,31-2-8,-45-1-1,0 1 0,0-1 0,0 1 0,0-1 0,0 0 0,-1 0 0,1-1 0,0 1 0,0-1 0,-1 0 0,1 0 0,-1 0 0,6-5 0,1 0-4,-10 7 3,15-10-112,25-21 0,-35 26 63,0 0-1,-1 0 0,1-1 1,-1 1-1,0-1 0,-1 0 0,5-11 1,-1 1 18,-1 0 0,4-18 0,-6 14 319,-1 1 0,0 0 0,0-23 0,-3 45-216,-1 0 0,1 0 0,-1-1 0,0 1 0,0 0 0,-1 2 1,-4 13 231,2 5-40,-1 37 1,4-42-222,0 47 111,1-63-151,0 0 1,1 1-1,-1-1 1,0 0-1,1 0 1,0 0 0,0 0-1,-1 0 1,1 0-1,0 0 1,1 0-1,-1 0 1,2 2 0,1 1-14,1 0 0,8 7 0,-10-9-3,2 0-110,-1 0 1,1 0-1,0 0 0,0-1 1,0 1-1,0-1 1,0 0-1,1-1 0,-1 1 1,0-1-1,1 0 0,-1 0 1,1-1-1,-1 0 0,10 0 1,-12 0 17,-1 0 0,1-1 1,0 1-1,-1-1 0,1 1 1,-1-1-1,1 0 0,-1 0 1,0 0-1,1 0 0,-1 0 0,0 0 1,1-1-1,-1 1 0,0-1 1,0 0-1,2-2 0,8-6-691,6-5-768,-1-3-153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04.7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108 281 500,'-18'-6'723,"15"4"-260,0 0 0,1 0 0,0 0 0,-1-1 1,1 1-1,0-1 0,-3-5 0,-7-7-441,9 10-9,0 0 1,1-1 0,-1 1 0,1-1-1,0 1 1,1-1 0,-1 0-1,0-6 1,-1 0 30,1-1 100,1 0 0,0 0 0,1-23 0,0 15-124,0 19-25,0 1 1,1-1 0,-1 0 0,0 1 0,1-1 0,-1 0 0,1 1-1,0-1 1,0 1 0,0-1 0,-1 1 0,1-1 0,0 1 0,1 0-1,-1 0 1,0-1 0,2-1 0,4-2-11,0 0 0,10-5-1,-12 7 9,1 0 14,-1 0 0,1 1 0,0 0 1,0 0-1,0 0 0,0 1 0,11-2 0,44 2 102,-41 1-62,-18 0-37,0 0 1,0 0-1,0 1 0,-1-1 1,1 0-1,0 1 1,0 0-1,0-1 0,-1 1 1,1 0-1,0 0 1,0 0-1,-1 0 0,1 0 1,-1 0-1,3 2 1,3 4 49,1-2-15,-1 0 1,0 1 0,0 0 0,-1 0 0,1 1 0,-2 0-1,11 14 1,-13-13-24,1 0 0,-2 0 0,1 0 0,-1 0 0,0 0 0,-1 1 0,0-1 0,0 14 0,0-11 1,-1-9-19,1 0-1,-1 0 0,0 1 0,0-1 1,0 0-1,0 0 0,0 1 0,-1-1 0,1 0 1,-1 0-1,1 1 0,-1-1 0,0 0 0,-1 2 1,-5 6 10,0-1 0,-1 0 1,0-1-1,0 0 0,-18 14 1,5-7-58,-36 20 1,48-30 3,0-1 0,-1 0-1,0 0 1,0-1 0,0 0 0,0-1 0,0 0 0,0 0 0,-1-1-1,-11-1 1,20 0 26,-1 0 0,1 0 0,0 0 0,-1-1 0,1 1 0,0-1 0,0 1 0,-1-1 0,1 0 0,0 0 0,0 0 0,0-1 0,0 1 0,-3-3 0,2 2-1,1-1 0,-1 0 0,1 0-1,0 0 1,-1 0 0,1 0 0,1 0 0,-3-6-1,1 1-10,0 0 0,1-1-1,0 1 1,0-1-1,1 0 1,-1-15 0,2 20 14,0 0 0,1 0 0,-1 0 0,1-1 0,-1 1 0,1 0 0,3-7 0,-3 9 14,0 0-1,0 0 1,0 1-1,1-1 0,-1 0 1,0 1-1,1-1 1,-1 1-1,1 0 0,0-1 1,-1 1-1,1 0 1,0 0-1,0 0 0,0 0 1,0 0-1,2 0 1,7-2 65,-1 1 1,0 0-1,1 1 1,-1 0-1,1 1 1,15 0-1,-11 2-17,1-1 0,-1 2 0,21 5 0,24 13 187,131 27 105,-174-45-301,0 0 1,0-2-1,22 1 1,-38-2-91,0-1 0,0 1 0,-1-1 0,1 1 0,0 0 0,-1-1 0,1 1 1,0-1-1,-1 1 0,1-1 0,-1 0 0,1 1 0,-1-1 0,1 0 0,-1 1 0,0-1 1,1 0-1,-1 1 0,0-1 0,1 0 0,-1 0 0,0-1 0,6-17-1288,-6 18 1186,1-14-1302,-1-5-635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05.12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66 5340,'0'-3'321,"0"1"247,0-3 968,0-2-688,0 5-704,0-2-72,0-7-200,0 0-736,0 5-184,0 0-753,7-2-1759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05.53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49 1676,'1'0'304,"27"-1"4543,-20 1-4566,1 0 0,0-1 0,-1-1 0,0 1 0,12-5 0,6-4-63,-15 5-166,0 0 1,1 1-1,13-3 1,-17 6-54,14-4-10,-19 5-255,-1 0-1,1-1 0,-1 1 0,1 0 0,4 0 0,-6 1-3171,-19-1 672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05.9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18 1608,'0'-2'1132,"0"2"-272,0 0 8,0 0 305,0 0-41,12 0-588,-3 0-24,16 0 32,6 0-416,-13 0-112,1 0-100,25-9-536,-2 9-1464,-22 0 315,1-6 21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17.8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2 377 1072,'-2'0'3997,"5"0"-1691,9 0-1152,17 0-1344,211 0 1683,-231-1-1459,1 0 1,-1 0 0,0-1 0,15-5 0,-15 4-32,1 0 0,0 1 0,-1 0 0,18-1 1,174 3 84,-198 0-87,0 0 0,0-1 0,0 1 0,1-1 0,-1 0 0,0 0 0,5-2 0,-7 2-3,1 1 1,0-1 0,-1 1 0,1-1-1,0 1 1,0 0 0,0 0 0,-1 0-1,1 0 1,0 0 0,3 1 0,6-1-22,67 0-115,-77 0 134,1 0 1,0 0 0,0 0 0,-1 0 0,1-1 0,0 1-1,0-1 1,-1 1 0,3-2 0,7-2-10,44-5-53,-28 0 39,1 2-1,31-4 1,-20 8-322,50 1 1,-70 2 344,1-1-10,20-4-1,-14 2 12,32-9-6,-7 1 10,64-1-12,-1-1-173,128-24 212,-183 27-63,100-3 0,27 10 23,-171 1 6,0 0 0,0-1 0,16-4 0,-23 5 0,7-3 5,-8 3-6,-1 0 0,0 1 0,1 0 0,9-1 0,119 2 15,-133 0-7,0 0-1,0-1 1,0 1 0,-1 0 0,1-1-1,0 1 1,0-1 0,2 0 0,8-3 2,43-7-17,-34 5 10,1 1 0,33-4-1,44 1-38,33-4-35,-68 1 101,91-14-6,-35 3 5,-49 8-36,-37 8-15,0 2 0,59 0 0,-23 4 168,-69 0-209,-1 0-97,0 0-310,0 0-1075,0 0-1109,0 0 805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18.73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7 956,'-1'-7'4922,"4"18"-3553,16 39-946,-18-43-370,1 0 0,6 12 0,-2-1 17,4 26 76,-8-31-92,0 0 0,6 14 0,-6-18-15,-2-9-26,0 1 1,0-1 0,0 1-1,1-1 1,-1 1 0,0-1 0,0 1-1,0 0 1,1-1 0,-1 1-1,0-1 1,1 1 0,-1-1-1,0 0 1,2 2 0,-2-2 91,0 0 14,0 0 25,0 0-61,0 0-198,0-20-4456,0 6 1825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19.32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0 130 1112,'0'-1'47,"0"0"0,1-1 1,-1 1-1,1-1 0,-1 1 0,1 0 0,-1-1 0,1 1 0,-1 0 1,1 0-1,0-1 0,0 1 0,0 0 0,1-2 0,-1 2 12,0 0 0,0 0 0,0 0 0,0 0 0,0-1 0,0 1 1,0 0-1,-1-1 0,1 1 0,-1-1 0,1 1 0,-1 0 0,1-1 0,-1-2 0,0 2-10,1 0 0,-1 0-1,0 0 1,1 0 0,-1 0 0,1 0 0,0 0-1,0 0 1,0 1 0,0-1 0,0 0 0,0 0 0,0 1-1,0-1 1,1 1 0,-1-1 0,3-1 0,1-1 96,1 0 0,-1 0 0,13-6 0,-5 4 24,0 1 1,0 1-1,0 0 0,1 1 1,-1 0-1,1 1 1,0 0-1,17 1 1,-17 1-133,-6 0-2,0 0-1,0 0 1,11 3 0,-17-3-25,0 1 1,0-1-1,1 1 0,-1 0 0,0 0 0,0 0 1,0 0-1,0 0 0,0 1 0,0-1 0,-1 0 1,1 1-1,0 0 0,-1-1 0,1 1 0,1 2 1,5 8 66,-5-7-33,1-1 1,-1 1 0,0 1 0,4 9-1,-6-9-7,0-1 0,0 0 0,-1 0 0,1 1 1,-1-1-1,-1 9 0,0 1 31,1-14-65,0-1-1,0 1 1,0 0-1,0-1 1,0 1-1,0 0 1,0 0-1,0-1 1,-1 1-1,1-1 1,0 1 0,0 0-1,-1-1 1,1 1-1,-1 0 1,1-1-1,-1 1 1,-5 5 8,0 0 0,0-1 0,0 0 1,-1 0-1,0-1 0,0 0 1,0 0-1,0-1 0,-1 1 1,1-2-1,-1 1 0,0-1 0,0 0 1,0-1-1,0 0 0,-12 1 1,-38-2 316,58 0-370,0 0-76,0 0 4,0 0 77,1 0 64,3 0 16,-2-1-2,1 1-1,0 0 1,-1 1 0,1-1 0,0 0 0,-1 1 0,1-1 0,-1 1 0,1 0 0,-1 0 0,1 0-1,-1 0 1,1 0 0,-1 1 0,4 2 0,7 3 162,0 0-1,0-1 1,1-1-1,0 0 1,0-1-1,23 4 1,85 6 128,-32-9-282,19 0 63,-108-5-311,3 1 824,-2-1-3558,-2 0-856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19.8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164 19 800,'0'-2'450,"0"1"0,0 0 0,0 0 0,0-1 0,0 1-1,0 0 1,0 0 0,-1-2 0,0 2-398,0 1 0,1-1 0,-1 1 0,0-1 0,0 1 0,1-1 0,-1 1-1,0 0 1,0 0 0,0-1 0,0 1 0,0 0 0,0 0 0,1 0 0,-2 0 0,-16 0 45,12 0-45,5 0-26,-1 0-1,0 1 0,0-1 1,1 1-1,-1-1 0,0 1 1,1-1-1,-1 1 0,0 0 1,1 0-1,-1 0 1,-2 2-1,-14 14 205,12-11-152,-2 3 23,-7 5-7,1 0 1,-13 18 0,26-31-71,-1 1 1,1 0-1,0 0 0,0 0 1,0 0-1,0 0 0,0 0 1,0 0-1,1 0 0,-1 1 1,1-1-1,-1 0 0,1 0 1,0 1-1,0-1 0,0 0 1,0 4-1,1-5 17,0 1 0,-1 0 0,1-1-1,0 1 1,0-1 0,0 1 0,0-1 0,0 0 0,0 1 0,0-1-1,0 0 1,1 0 0,-1 0 0,0 0 0,1 0 0,-1 0-1,1 0 1,-1 0 0,1-1 0,0 1 0,2 0 0,10 2 69,-1 0 1,1-1-1,0-1 0,0 0 1,15-2-1,-13 1-106,-8 0-27,0 0 0,0-1 0,0 0 0,0-1-1,0 0 1,12-4 0,-3-1-297,-13 6-194,0 0 1,0-1 0,0 0-1,-1 1 1,1-1-1,-1-1 1,1 1 0,-1 0-1,0-1 1,6-6 0,-3-2-1677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20.15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 43 2492,'45'-9'2125,"-29"5"-1655,-1 1-1,1 1 1,22-1 0,-34 3-464,-3 0-2,1-1 0,-1 1 0,0 0 0,0 0 0,1 0 0,-1 0 0,0 0 1,1 0-1,-1 0 0,0 0 0,1 1 0,-1-1 0,0 1 0,0-1 1,1 1-1,-1-1 0,2 2 0,0 3 42,-1 0 0,1 1 0,-1-1-1,0 1 1,-1-1 0,1 1 0,-1 0 0,0 0 0,-1-1 0,1 7 0,-1-11-31,0 0 1,-1 0 0,1 0 0,0 0 0,0 0-1,0 0 1,-1 0 0,1 0 0,0 0-1,-1 0 1,1 0 0,-1 0 0,1-1 0,-1 1-1,0 0 1,1 0 0,-1-1 0,-1 2 0,0 0 4,0-1 0,0 0 0,0 0 0,0 0 1,0 1-1,-1-2 0,-3 2 0,-2 0 98,0 0 0,0-1 0,-1 0 0,-8-1-1,4 0 116,6 1-113,0-1-1,0-1 0,1 1 1,-9-3-1,13 3-111,-1-1 0,0 0 1,1 0-1,-1-1 0,1 1 0,-1-1 0,1 1 0,0-1 0,0 0 0,-1 1 0,1-1 1,0 0-1,-1-3 0,1 3-32,1 0 0,-1-1 0,1 1 1,0 0-1,0-1 0,0 1 0,1-1 0,-2-3 0,2 4-49,0 1-1,-1-1 1,1 1 0,0-1-1,0 0 1,0 1-1,0-1 1,0 0-1,1 1 1,-1-1-1,0 0 1,1 1-1,-1-1 1,1 1-1,1-3 1,4-2-662,0 1 0,0 0 1,0 0-1,0 1 0,11-6 0,5-2-1813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20.52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35 1336,'9'0'174,"-8"-1"-39,1 1 0,-1 0 0,0 0 0,1 0 0,-1 0 0,0 0 1,0 0-1,1 0 0,-1 0 0,0 1 0,0-1 0,1 0 0,-1 1 1,0-1-1,0 1 0,0 0 0,1-1 0,-1 1 0,0 0 0,0-1 1,0 1-1,0 0 0,0 0 0,-1 0 0,1 0 0,0 0 0,0 0 1,-1 0-1,2 2 0,6 12 152,-1 0 0,0 1 0,6 22 0,2 4-294,-15-42 12,0 0 1,0 0-1,0 0 0,0 0 1,0 0-1,0-1 1,0 1-1,0 0 1,0 0-1,0 0 1,0 0-1,0 0 1,0 0-1,0 0 1,0 0-1,0 0 1,1 0-1,-1-1 0,0 1 1,0 0-1,0 0 1,0 0-1,0 0 1,0 0-1,0 0 1,0 0-1,0 0 1,0 0-1,0 0 1,0 0-1,1 0 1,-1 0-1,0 0 0,0 0 1,0 0-1,0 0 1,0 0-1,0 0 1,0 0-1,0 0 1,0 0-1,1 0 1,-1 0-1,0 0 1,0 0-1,0 0 0,0 0 1,0 0-1,0 0 1,0 0-1,0 0 1,0 0-1,0 0 1,1 0-1,-1 0 1,0 0-1,0 0 1,0 0-1,0 1 1,0-1-1,0 0 0,0 0 1,0 0-1,4-14-59,1-1 4,7-8-23,1 0-1,20-24 1,-28 40 79,1 0 0,1 0 0,12-9 0,-17 14 37,1 0 0,0 0 0,0 0 0,0 1 0,1-1 0,-1 1 0,0 0 0,1 0-1,-1 0 1,0 1 0,1-1 0,5 0 0,-8 1-20,1 1 0,-1-1 0,0 0 0,0 1 0,0-1 0,0 1 0,0-1 0,1 1 0,-1-1 0,0 1 0,0 0 0,0-1 0,0 1 0,-1 0 0,1 0 0,1 1 0,12 17 152,-10-14-120,27 43 174,-24-36-609,1-1 0,0 1 0,13 13 0,-21-25 304,0 1 0,1-1 1,-1 0-1,0 1 0,1-1 0,-1 0 1,0 0-1,1 1 0,-1-1 1,1 0-1,-1 0 0,0 0 0,1 0 1,-1 0-1,1 1 0,-1-1 0,0 0 1,1 0-1,-1 0 0,1 0 0,-1 0 1,1 0-1,1 0-437,10 0-2070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10.7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1 996,'0'0'130,"0"0"239,0 0 386,0 0 531,0 2 717,0 87 2151,0 297-2301,0-131-5848,0-288-946,0 19 3387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20.8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1 129 1696,'0'0'157,"0"0"0,0 0 0,0 0 0,0-1 0,0 1 0,0 0 0,0 0 0,0 0 0,0 0 0,0 0 0,1-1 0,-1 1 0,0 0 0,0 0 0,0 0 0,0 0 0,0 0 0,0 0 0,1 0 0,-1 0 0,0-1 0,0 1 0,0 0 0,0 0 0,0 0 0,1 0 0,-1 0 0,0 0 0,0 0 0,0 0 0,0 0 0,1 0 0,7 1 285,84 68 178,-66-50-588,-9-6 1,-12-9-4,1 1-1,0-1 0,0 0 1,0-1-1,0 1 0,9 3 1,-14-7 25,0 0 0,0 0 0,-1 0 0,1 0 0,0 0 0,-1 0 0,1 0 0,0 0 0,0 0 0,-1 0 0,1 0 0,0 0 0,0 0 0,-1 0 0,1-1 1,0 1-1,-1 0 0,1-1 0,0 1 0,0-1 0,0 0 30,1 0 1,-1 0-1,0-1 1,1 1 0,-1-1-1,0 1 1,0-1-1,1-1 1,1-5 312,1 1 0,3-16 0,-5 17-104,4-15 372,4-37 1,0 2-537,-7 34-249,-3 18-362,0 0 0,1 0 0,-1 1 0,1-1 0,0 0 0,0 1 0,0-1 0,3-3 0,-2 4-2819,2 2-415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22.7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 1 596,'0'0'129,"0"0"65,0 0-38,0 0 71,0 0 204,0 0-315,1 0 0,-1-1-1,0 1 1,0 0-1,1 0 1,-1 0-1,0 0 1,1 0 0,-1 0-1,0 0 1,0 0-1,1 0 1,-1 0-1,0 0 1,0 0-1,1 0 1,-1 1 0,0-1-1,0 0 1,1 0-1,-1 0 1,0 0-1,0 0 1,1 1-1,-1-1 1,0 0 0,0 0-1,0 44-106,0-43-75,0 0 0,0-1-1,0 1 1,0-1 0,0 1-1,0 0 1,0-1 0,0 1 0,-1-1-1,1 1 1,0-1 0,0 1-1,-1-1 1,1 1 0,-1-1-1,1 1 1,0-1 0,-1 1-1,1-1 1,-1 0 0,1 1-1,-1-1 1,1 0 0,-1 1-1,-1 1-1857,-2-2 820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23.29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0 284,'0'0'100,"0"0"21,0 0 68,0 0 166,0 0-17,0 0-148,0 0-38,0 0 71,0 0-29,0 0-46,0 1 155,0 4-124,0-1 0,0 0 0,0 0 1,1 0-1,-1 1 0,1-1 0,0 0 0,0 0 1,1 0-1,-1 0 0,1 0 0,0-1 0,0 1 1,0 0-1,0-1 0,1 1 0,0-1 0,-1 0 1,1 0-1,6 4 0,-7-4-129,1 0 1,0-1-1,-1 1 0,0 0 1,1 0-1,-1 0 0,3 7 1,9 26 478,-13-34-483,1 1 394,0-3-572,-1-7-2328,-1-2-1146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10.67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0 576,'0'0'235,"0"0"9,0 0 114,0 0-15,0 0-65,0 0 174,0 0 438,0 0-10,0 0-359,0 0 65,0 0-66,0 0-245,0 0-64,0 0-13,0 0-125,0 0-90,0 2-28,0 6 142,0-1 0,1 1 1,0-1-1,0 1 0,4 13 0,-4-18-69,-1-1 0,1 1 0,-1 0 0,0 0 0,0 4 0,0 6 56,13 92 521,-9-76-425,0 17 994,-4-45-986,0-1-25,0 0 19,0 0-83,0 0-99,0 0-208,0 0-318,0 0-44,0 0-542,0 0-1604,-2-3-273,-6-7 1594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8:11.28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80 392,'0'0'84,"4"0"63,-2 0 4558,30 1-4153,0-2 0,55-9 1,-13-8-366,108-23 148,-122 31-312,-42 10 11,-18 0 9,0 0 8,0 0-24,0 0 4,0 0 14,0 0-84,0 0-278,0 0-949,0 0-1131,0 0 666,0 0 432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9:02.99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276 67 296,'0'0'86,"0"0"15,0 0 32,0 0 27,0 0 26,0 0 31,0 0 41,0 0 177,0 0 304,0 0-200,0-1-123,0-37 858,0 38-1271,0 0 0,0 0 0,0-1 0,0 1 0,0 0 0,0-1 0,-1 1 0,1 0 0,0 0 1,0-1-1,0 1 0,0 0 0,0 0 0,0-1 0,-1 1 0,1 0 0,0 0 0,0-1 0,0 1 0,-1 0 0,1-1 7,-1 1 0,1 0 0,0-1 0,-1 1 1,1-1-1,0 1 0,0-1 0,-1 1 0,1 0 0,0-1 0,0 1 0,0-1 0,-1 1 0,1-1 0,0 1 0,0-1 0,0 1 0,0-1 0,0 1 0,0-2 0,-5-9 662,5 11-526,0 0-18,0 0-2,0 0-18,0 0-48,-1 0-88,0 0 0,1 1 0,-1-1 0,1 0 0,-1 1 0,0-1 0,1 0-1,-1 1 1,1-1 0,-1 1 0,1-1 0,-1 1 0,1-1 0,-1 1 0,1-1 0,0 1 0,-1-1-1,1 1 1,0 0 0,-1-1 0,1 1 0,0 0 0,0-1 0,0 1 0,-1 1 0,-4 22 200,4-16-222,-1 1 55,-1-1 0,0-1 0,0 1 0,0 0 0,-1-1 0,0 0 0,-1 0 0,0 0 0,0 0 0,-8 8 0,-7 4-17,-39 31 1,41-40 85,17-9-67,1-1 0,-1 1 0,0-1 1,0 0-1,0 1 0,0-1 0,1 0 1,-1 0-1,0 0 0,0 0 0,0 0 1,0 0-1,0 0 0,1 0 0,-1 0 1,0 0-1,0 0 0,0-1 0,0 1 0,0 0 1,1 0-1,-2-1 0,-2-3-10,1 1 0,0-1 0,-4-5 0,-3-4-10,-4 1 0,8 7 6,0 0 0,1 0 0,0-1 0,-7-8 1,11 13-6,1 0 0,-1-1 0,1 1 1,0 0-1,-1 0 0,1 0 0,0-1 1,0 1-1,0 0 0,0 0 0,0-2 1,0 1-66,0 2 17,0 0 4,0 0 7,0 0 13,16 1-27,-14-1 60,-1 0 1,1 0 0,-1 1-1,0-1 1,1 0-1,-1 0 1,1 1 0,-1-1-1,0 1 1,1-1-1,-1 1 1,0-1 0,0 1-1,1 0 1,0 1-1,25 14 5,0-1-1,1 0 1,50 16-1,-63-27 26,0-1 0,0 0 0,1-1 0,22 1 0,-36-3-27,6 0 37,-1 0 0,1 0 0,0-1 1,10-2-1,-16 2-15,0 0 1,0 1 0,0-1 0,0 0-1,-1 0 1,1 0 0,0 0-1,-1 0 1,1 0 0,-1 0 0,1-1-1,-1 1 1,0 0 0,1-1 0,-1 1-1,0-1 1,0 0 0,0 1-1,0-1 1,0 0 0,-1 0 0,2-2-1,1-8 18,-1 1-1,1-14 0,-1 10-31,4-17 1,-5 25 14,0 1-1,0-1 1,-1 0 0,0-10-1,-1-1 48,0 17-78,0-1 0,0 1 0,0-1 0,-1 1 0,1-1 0,0 1 0,-1 0 0,1 0-1,-1 0 1,1 0 0,-1 0 0,0 0 0,-3-1 0,2 1 98,-1-1-883,-1 1 0,0 0 0,0 0-1,1 0 1,-8 0 0,-1 1-866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9:03.79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1 724,'0'0'124,"0"0"306,0 0 336,0 0-91,0 0 137,0 0 272,0 0-445,0 0-225,0 0-60,0 0-33,0 0-67,0 0-51,0 0-37,0 0-5,0 0-73,0 0-70,0 0-64,0 0-30,0 0 11,0 0-29,0 0 33,0 0 69,2 2 26,16 23-32,-10-12-41,-7-12 38,-1 1 0,1-1 0,0 0 0,-1 0 0,1 1 0,0-1 0,0 0 0,0 0 1,1 2-1,3 1 49,-1 1 0,1-1 0,-1 1 1,6 10-1,-5-11 348,0-1-749,-3-1-3031,-2-2 141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9:04.5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43 360,'0'0'65,"0"0"48,0 0 88,0 0-59,0 0-36,0 0-23,0 0 1,0 0-5,0 0 7,0 0 42,0 0 127,1 0 83,2 0-186,0 0-1,0 0 1,0 0 0,0 0-1,0 1 1,0-1 0,0 1-1,0 0 1,0 0-1,-1 0 1,5 2 0,-3-2-14,1 0 0,-1-1 1,1 1-1,0-1 0,-1 0 1,1 0-1,5-1 0,6 0 110,1 1-57,1 1-48,1-1-1,0-1 1,0-1-1,33-8 1,-32 4-77,40-10 113,-2 0 42,-52 15-197,0 1 1,0-1-1,7 1 1,-1 1 331,-12-1-175,0 0-67,0 0 40,0 0-83,0 0-138,0 0-327,0 0-628,0 0-232,0 0-383,0 0-783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9:05.0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20 1160,'0'-19'3013,"0"21"-2986,1-1 0,-1 1 0,0-1 0,1 1 0,-1-1 0,1 1 0,0-1-1,-1 1 1,1-1 0,0 1 0,0-1 0,0 0 0,2 3 0,8 12 260,3 7 228,-1 2 1,11 33-1,-11-21-94,-6-14-182,1 0-1,16 32 0,1-19 156,-33-63-830,-18-20-4842,13 22 3303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9:05.50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1 115 1036,'0'0'74,"0"0"0,0-1-1,0 1 1,0 0 0,0 0-1,0-1 1,0 1 0,0 0 0,1 0-1,-1-1 1,0 1 0,0 0 0,0 0-1,0 0 1,0-1 0,1 1-1,-1 0 1,0 0 0,0 0 0,0-1-1,1 1 1,-1 0 0,0 0 0,0 0-1,1 0 1,-1 0 0,0 0-1,0 0 1,1 0 0,-1-1 0,0 1-1,0 0 1,1 0 0,-1 0 0,15 0-107,-5 1 503,9-2-108,19-4 0,-20 2-244,-2 1 7,0-1 0,27-8 1,176-36 469,-131 31-572,-54 10 5,29-5 215,-58 9 66,-2 0-1424,-1 2-3735,-2 0 4457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11.1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2936,'0'-1'107,"0"1"-1,0 0 0,0-1 0,0 1 0,0 0 1,0-1-1,0 1 0,0 0 0,0-1 1,0 1-1,0 0 0,1 0 0,-1-1 1,0 1-1,0 0 0,0-1 0,0 1 0,1 0 1,-1 0-1,0-1 0,0 1 0,1 0 1,-1 0-1,0 0 0,0-1 0,1 1 1,-1 0-1,0 0 0,1 0 0,-1 0 0,0 0 1,1-1-1,11 1-50,-8 1 415,135-1 1111,27 0-1516,-75 0-1220,-51 0-4800,-39 0 4969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9:05.8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1 928,'0'0'79,"0"0"1,0 0-1,1 0 1,-1 0-1,0 0 0,0-1 1,1 1-1,-1 0 0,0 0 1,0 0-1,0 0 0,1 0 1,-1 0-1,0 1 0,0-1 1,1 0-1,-1 0 1,0 0-1,0 0 0,1 0 1,-1 0-1,0 0 0,0 0 1,0 0-1,1 1 0,-1-1 1,0 0-1,0 0 1,0 0-1,0 0 0,1 1 1,-1-1-1,0 0 0,16 27 919,10 16 233,-19-34-1129,-1 0 0,2 0 0,-1-1 0,13 10 0,-19-17-478,1 0 1,-1 1-1,1-1 0,-1 0 0,0 1 1,1-1-1,0 4 0,0 0-2027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9:18.07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1 105 464,'0'0'119,"0"0"-5,0 0 75,0 0 30,0 0-97,0 0-26,0 0 34,0 0 25,0 0-46,0 0 26,0 0 17,0 0-23,0 0 32,0 0 57,0 0-108,0 0-47,0 0-22,0 0-24,0 0-2,0 0-24,0-2-23,0-39-49,0 41 82,-1 0 0,1-1 0,1 1 1,-1 0-1,0-1 0,0 1 1,0 0-1,0-1 0,0 1 0,0 0 1,0-1-1,0 1 0,0 0 0,1-1 1,-1 1-1,0 0 0,0-1 1,0 1-1,1 0 0,-1 0 0,0-1 1,1 1-1,-1 0-2,0-1 0,1 1 0,-1 0 0,0 0 1,0 0-1,0-1 0,1 1 0,-1 0 0,0 0 0,0-1 0,0 1 1,0 0-1,1-1 0,-1 1 0,0 0 0,0-1 0,0 1 0,0 0 0,0-1 1,0 1-1,0 0 0,0-1 0,0 0-2,0 1 1,1 0-1,-1-1 1,0 1-1,0-1 0,1 1 1,-1-1-1,0 1 1,1 0-1,-1-1 1,0 1-1,1 0 0,-1-1 1,1 1-1,-1 0 1,0 0-1,1-1 0,0 1 1,14-7-33,-6 3 14,-2 0 22,0 1 0,0 0 0,1 0 0,-1 0 0,1 1 0,-1 0 0,1 0 0,0 1 0,11-1 0,124-1 1405,-125 2-1426,16 1-27,-32 0 48,0 0 1,0 0-1,0 1 1,0-1-1,1 1 0,-1-1 1,0 1-1,0 0 1,0 0-1,0 0 0,2 2 1,1 0 30,0 1 1,1-1 0,-1 0 0,1 0 0,0 0-1,0-1 1,12 4 0,2-2 198,24 2-1,-25-4-227,29 7 0,-40-7-19,161 38-8,-62-20 48,-49-8-51,62 4 1,42-7-62,-35-4 99,-41 0-105,-12 2 102,-25-1 19,146 0 50,-167-6-80,231 0-140,-257 0 140,1 0 1,-1 1-1,1-1 0,-1 1 1,0-1-1,1 1 0,-1 0 1,0 0-1,1 0 0,3 3 1,11 4-20,11-2 25,0-1 1,1-2-1,-1-1 1,32-1-1,171-1-231,-220 1 220,1 0 1,-1 1-1,14 3 1,-10-1 27,17 2 0,191 14 31,-137-13-274,54 6 448,5-4-304,28 4-110,-21 5-34,-141-17 263,19 0 0,-2 0 54,156 4-187,-120-6 892,-63 1-575,-1 0-63,0 0 42,0 0 133,0 0-58,0 0-168,0 0-120,0 0-212,0 0-117,0 0-249,-15 0-2016,11-1 1945,-7-8-198,10 9 832,1-1 0,0 1 0,-1-1 0,1 1 0,0-1 0,0 1 0,0-1 1,-1 1-1,1-1 0,0 1 0,0-1 0,0 1 0,0-1 0,0 1 0,0-1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9:20.0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52 0 704,'0'0'44,"1"1"0,-1-1-1,0 0 1,0 0 0,0 0-1,0 1 1,0-1 0,0 0 0,0 0-1,0 0 1,0 1 0,0-1-1,0 0 1,0 0 0,0 0 0,0 1-1,0-1 1,0 0 0,0 0 0,0 1-1,0-1 1,0 0 0,0 0-1,0 0 1,0 1 0,0-1 0,-1 0-1,1 0 1,0 0 0,0 0-1,0 1 1,0-1 0,0 0 0,-1 0-1,1 0 1,0 0 0,0 0 0,0 0-1,-1 1 1,1-1 0,0 0-1,0 0 1,0 0 0,-1 0 0,1 0-1,0 0 1,0 0 0,0 0-1,-1 0 1,1 0 0,0 0 0,0 0-1,0 0 1,-1 0 0,1 0 0,0 0-1,0 0 1,-1 0 0,1 0-1,0 0 1,0-1 0,0 1 0,-1 0-1,8 7-16,5 5 24,-6-4-57,1 1 0,0-1 0,1 0-1,0 0 1,0-1 0,0 0 0,1-1 0,11 6-1,33 27-38,-44-29 23,-8-9 24,-1 0-1,1-1 0,0 1 1,-1 0-1,1 0 0,0-1 0,-1 1 1,1-1-1,0 1 0,0-1 1,-1 1-1,1-1 0,0 1 1,1 0-1,-1-1 21,-3 1-28,-1-1 0,1 1 0,-1-1 0,1 1 0,-1-1-1,1 0 1,-1 0 0,1 0 0,-1 0 0,-2-1 0,-1 1-2,4-1 8,0 2 1,0-1 0,0 0-1,0 0 1,0 1-1,0-1 1,0 1 0,0 0-1,0-1 1,0 1-1,-2 1 1,-4 2 12,-12 5-26,0 0 0,1 2 0,-23 15 0,33-18-3,0-1 1,1 2 0,-10 10 0,17-17 23,1-2-7,-1 0 1,1 1-1,0-1 0,0 0 1,-1 1-1,1-1 1,0 1-1,0-1 0,0 0 1,-1 1-1,1-1 1,0 1-1,0-1 0,0 1 1,0-1-1,0 0 1,0 1-1,0-1 0,0 1 1,0 0-1,0-1 17,0 0 17,0 0-10,0 0-7,0 0 24,0 0 92,0 0 256,0 0 220,0 0-69,0 0 167,0 0-80,0 0-310,0-2-101,0-9-45,-1 5-167,1 0-1,0 0 0,1-1 0,1-9 0,3-1 8,-1 7-2,-1 0 0,-1 0 0,0 1 0,1-15 0,-3 23-6,0-1 0,0 1 0,0-1 0,1 1 0,-1 0 0,0-1 0,1 1-1,-1-1 1,1-1 0,2-4 16,0-4-4,6-17 3,-8 24-99,0-1 0,0 1-1,-1-1 1,1 1-1,-1-1 1,-1-7 0,1 2-72,0 9-20,0 1-48,0 0-192,0 0 60,0 0 232,0 0 62,2 3-5,17 21 9,-3-2-226,-16-24 476,1-1 0,-1 1 0,0 0 0,0-1 0,0 1 0,0 0 0,0-1-1,-2-3 1,-1 1-153,2 4-38,1 0-1,-1 0 1,1 1 0,-1-1 0,1 0 0,0 0 0,-1 0 0,1 1 0,0-1 0,-1 0 0,1 0 0,0 0-1,0 0 1,0-1 0,0 1 6,0 1-1,-1-1 1,1 0 0,0 1-1,0-1 1,0 1-1,0-1 1,-1 0-1,1 1 1,0-1-1,-1 1 1,1-1 0,0 1-1,-1-1 1,0 0-1,1 1 2,-1-1-1,1 1 0,0-1 1,-1 0-1,1 1 1,-1-1-1,1 1 0,0-1 1,0 0-1,-1 1 1,1-1-1,0 0 0,0 0 1,0 1-1,0-2 1,-2-10-499,2 12 449,0 0 0,0 0 0,0 0 0,0 0 0,0-1 0,-1 1 0,1 0 0,0 0 0,0 0 0,0 0 0,0 0 0,-1 0 0,1-1 0,0 1 0,0 0 0,0 0 0,-1 0 0,1 0 0,0 0 0,0 0 0,0 0 1,-1 0-1,1 0 0,0 0 0,0 0 0,0 0 0,-1 0 0,1 0 0,0 0 0,0 0 0,0 0 0,-1 0 0,1 0 0,0 0 0,0 1 0,0-1 0,-1 0 0,1 0 0,0 0 0,0 0 0,0 0 0,-1 1 0,0 0 18,0 0 0,1 0 0,-1 0-1,0 0 1,0 1 0,0-1 0,1 0 0,-1 2-1,-1 0 795,0-4-749,-7-6-40,9 7-14,0 0 1,0 0-1,0 0 1,0 0-1,1 0 1,-1 0-1,0 0 1,0 0-1,0 0 1,0 0-1,0 0 1,1 0-1,-1 0 1,0 0 0,0 0-1,0 0 1,0-1-1,0 1 1,0 0-1,1 0 1,-1 0-1,0 0 1,0 0-1,0 0 1,0 0-1,0-1 1,0 1 0,0 0-1,0 0 1,0 0-1,0 0 1,0 0-1,0 0 1,0-1-1,0 1 1,1 0-1,-1 0 1,0 0-1,0 0 1,-1 0-1,1-1 1,0 1 0,0 0-1,0 0 1,0 0-1,0 0 1,0 0-1,0-1 1,0 1-1,0 0 1,0 0-1,30 40-539,-29-37 505,-1-1 0,1 0-1,-1 0 1,0 1-1,1-1 1,-1 0 0,0 0-1,-1 1 1,1 2-1,-1 2 80,1-6-16,0-1 0,0 1-1,0-1 1,0 1-1,-1 0 1,1-1 0,0 1-1,0-1 1,0 1 0,-1-1-1,1 1 1,0-1-1,-1 1 1,1-1 0,-1 1-1,0 0 4,1-1 0,-1 1-1,1-1 1,0 1 0,-1 0-1,1-1 1,0 1 0,-1 0-1,1-1 1,0 1 0,0 0-1,-1-1 1,1 1 0,0 0-1,0 1 1,-2 0-2,13-14 208,-9 11-224,-2 0 9,1 0 0,-1 1 0,1-1 0,-1 1 0,1-1-1,-1 1 1,1-1 0,-1 1 0,1-1 0,0 1 0,-1 0 0,1-1 0,0 1 0,-1 0 0,1 0 0,0-1-1,-1 1 1,2 0 0,-1 0-40,-1 0 48,0 0 1,0 0 0,1 0-1,-1 0 1,0 0 0,0-1-1,1 1 1,-1 0 0,0 0 0,0 0-1,0 0 1,1 0 0,-1 1-1,0-1 1,0 0 0,1 0-1,-1 0 1,0 0 0,0 0-1,0 0 1,1 0 0,-1 0-1,0 0 1,0 1 0,0-1 0,1 0-1,-1 0 1,0 0 0,0 1-1,0 10 73,1-6-67,-1-1 1,0 1 0,0 0 0,-1-1-1,1 1 1,-1-1 0,0 1 0,0-1 0,-3 8-1,3-10-1,0 0 9,0 0 0,0 0 0,0-1 0,0 1 0,0 0-1,-1 0 1,1-1 0,0 1 0,-1 0 0,1-1 0,-1 0 0,-3 3 0,4-4-181,2-2 55,7-6 12,15-16 91,-16 18 29,4-4-55,15-10 1,-23 18 54,0 0 0,0 0 0,1 0 0,-1 1 0,0-1 0,1 1 0,-1 0 0,1 0 0,-1 0 1,8-1-1,-12 3 3,0-1 1,0 0 0,0 0-1,1 1 1,-1-1-1,0 1 1,0-1 0,1 1-1,-1-1 1,0 1 0,1-1-1,-2 1 1,-1 2 27,-103 66-123,96-64 71,8-4-26,0 0 0,0 0 0,1 0 0,-1 0 0,0 0 0,0 0-1,1 0 1,-1 0 0,1 1 0,-1-1 0,1 1 0,-2 1 0,4-2 17,-1-1 0,0 0 0,1 1 1,-1-1-1,1 0 0,-1 0 0,1 0 0,-1 0 0,1 1 0,-1-1 0,1 0 1,-1 0-1,1 0 0,-1 0 0,1 0 0,-1 0 0,1 0 0,-1 0 1,1-1-1,1 1-6,0 0 7,0 0 1,0-1-1,0 0 0,0 1 0,0-1 0,0 0 1,0 0-1,0 0 0,0-1 0,-1 1 0,1 0 0,0 0 1,-1-1-1,1 1 0,-1-1 0,1 0 0,-1 1 1,0-1-1,2-2 0,0-1-101,0 2-96,-3 3 128,0 0 0,1-1 0,-1 1 0,0 0-1,1-1 1,-1 1 0,0 0 0,0-1 0,0 1 0,1 0-1,-1-1 1,0 1 0,0-1 0,0 1 0,0-1 0,1 0-1,-1-4-624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18:48:32.07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1,'6'0,"-1"0,1 1,-1 0,0 0,1 1,-1 0,0 0,0 0,9 5,3 4,21 17,-28-20,55 49,-44-37,45 33,-59-49,0 0,0 0,0-1,1 0,0-1,-1 0,1 0,0 0,11 0,7-1,40-3,-12 0,576 2,-521 7,-20-1,78-6,-164 0,0 0,0 0,0 0,0 1,0-1,0 1,0-1,0 1,0 0,0 0,0 0,0 1,-1-1,1 1,0-1,-1 1,1 0,-1 0,0 0,1 0,-1 1,0-1,0 1,-1-1,1 1,-1 0,3 5,6 16,-5-11,8 16,-12-28,-1 0,1 0,-1 0,1 0,-1 0,1 0,0 0,0-1,-1 1,1 0,0-1,0 1,0 0,0-1,0 1,-1-1,3 1,-2-1,0 0,-1 0,1 0,0 0,0 0,-1 0,1 0,0 0,-1-1,1 1,0 0,-1 0,1-1,0 1,-1 0,1-1,-1 1,1-1,0 0,3-4,0 0,-1 1,0-1,0 0,2-7,-4 11,19-42,13-28,-28 63,0 0,0 0,1 1,0 0,0 0,8-7,-11 12,0 0,0 0,0 0,0 0,0 0,1 1,-1-1,1 1,-1 0,1 0,-1 1,1-1,0 1,-1-1,1 1,0 0,-1 1,5 0,5 2,0 0,0 1,20 9,-6-2,-11-5,0-2,0 0,0-1,1 0,0-1,-1-1,19-1,-6 0,34 5,13 1,320-5,-191-2,-187 0,1-1,-1 0,0-1,0-2,0 0,0 0,-1-2,0 0,0-1,-1-1,29-20,-32 18,0 0,-1-1,0 0,18-28,-20 26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1:03.5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0 117 168,'0'0'20,"0"-2"17,0-11 639,0 13-572,0 0-18,0 0-8,0 0-10,0 0 8,0 0 14,0 0-14,0 0 8,0 0 4,0 0 10,0 0 8,0 0 63,0 0-9,0 0 20,0 0 9,0 0 41,0 0 119,0 0-96,0 0-14,0 0-23,0 0 46,0 0 35,0 0 76,0 0-151,0 0-60,0 0-14,0 0 38,0 0 93,0 0-83,0 0-34,0 0-22,0 0-11,0 0 9,0 0 33,0 0-70,0 0-33,0 0-15,0 0 5,0 0 38,0 0-35,0 0-13,0 0-29,0 0-17,0 0 1,0 0-5,0 0 7,0 0-11,0 0-8,0 0 3,0 0 22,0 0 6,0 0 3,0 0-9,0 0-1,0 0-4,0 0-6,0 0-28,0 0 2,0 0-7,0 0 28,0 0-5,0 0-8,0 0 14,0 0-7,0 0-1,0 0-6,2 0 10,6 0 1,-6 0-2,-2 0 8,1-1 0,-1 1 1,0 0-1,1 1 0,-1-1 0,0 0 1,0 0-1,1 0 0,-1 0 0,0 0 1,0 0-1,1 0 0,-1 0 0,0 0 1,0 0-1,0 1 0,1-1 0,-1 0 1,0 0-1,0 0 0,0 0 0,1 1 0,-1-1 1,0 0-1,0 0 0,0 0 0,0 1 1,0-1-1,1 0 0,-1 0 0,0 1 1,0-1-1,0 0 0,0 0 0,0 1 1,0-1 0,0 1-1,0-1 1,0 0 0,0 0 0,0 0 0,0 1 0,0-1 0,0 0 0,1 0 0,-1 1 0,0-1 0,0 0 0,0 0 0,0 0 0,0 0 0,0 1 0,1-1 0,-1 0 0,0 0 0,0 0-1,0 0 1,1 0 0,-1 1 0,0-1 0,0 0 0,0 0 0,1 0 0,-1 0 0,0 0 0,0 0 0,0 0 0,1 0 0,-1 0 0,0 0 0,1 0 0,-1 1 3,1-1 1,-1 0 0,1 1 0,-1-1-1,1 1 1,-1-1 0,0 1-1,1-1 1,-1 1 0,0-1 0,1 1-1,-1 0 1,1 0 0,7 2 15,-5 0-6,0 1 0,0-1 0,1 0 0,-1-1 0,1 1 0,-1-1 0,1 1 0,0-1 0,7 3 0,-6-3 28,-1 0 1,1 0-1,-1 0 0,1 0 0,-1 1 1,0 0-1,5 4 0,-6-5-4,-1-1-1,0 0 1,1 1 0,-1-1-1,1 0 1,-1 0 0,1-1-1,0 1 1,2 0-1,9 2 48,-7-1-16,-1 0 1,1-1-1,12 1 1,2 0 30,15 2 215,66-4-1,-49-1-200,545 1 1900,-597 0-2005,1 0-1,-1 1 1,1-1 0,-1 0-1,0 0 1,1 1-1,-1-1 1,0 1-1,1-1 1,0 2-1,0-1 3,-1-1-1,0 1 1,0-1 0,1 1-1,-1-1 1,1 1-1,-1-1 1,0 0-1,1 1 1,1-1-1,192 0 497,-194 0-504,1 0 0,0 0 1,0 0-1,0 1 0,-1-1 1,1 1-1,0-1 1,2 2-1,-2-1 0,0 0 1,0 0-1,0-1 0,0 1 1,0-1-1,0 0 1,0 1-1,3-1 0,131 0 390,-131 0-367,0 1 1,0 0-1,1 0 1,7 2-1,-8-1-13,0-1 1,1 0-1,-1 0 0,8 0 0,104-1 181,-108 3-179,-8-2-12,0-1 0,0 1 0,0-1 0,-1 1-1,1-1 1,0 0 0,0 1 0,0-1-1,0 0 1,0 0 0,0 0 0,0 0-1,4 0 11,-1 0-1,1 0 0,-1 1 0,1-1 0,-1 1 0,1 0 0,4 2 0,-4-2-1,-1 0 0,1 0-1,0-1 1,-1 0 0,1 0 0,7-1-1,13 1 11,55 10 127,-69-8-109,-1-2 0,0 1 0,14-2 1,0 0 13,513 1 258,-529 0-318,-1-1 0,0 0-1,13-2 1,-12 1 21,1 1 0,0 1 1,0 0-1,13 1 0,2 0-36,73-1-29,-97 0 54,1 0 0,0 0 0,0 0 0,-1-1 0,1 1 0,0 0 0,0 0 0,0 0 0,-1-1 0,1 1 0,0 0 0,-1 0 0,1-1 0,0 1 0,-1-1 0,1 1 0,0-1 0,-1 1 0,1-1 0,0 0 0,0 0-5,1 1 0,-1 0 0,1-1 0,0 1 0,-1 0 0,1 0 0,-1 0 0,1 0 0,-1 0 0,1 0 0,2 0 0,1 1-21,367-1 553,-372-12-489,0-4-130,1 14 47,-1 0-1,0 0 1,-1 0 0,1 0-1,0 0 1,0 0 0,-1-1-1,0 1 1,1 0 0,-1 0-1,-2-3 1,-2-16-312,-11-17-275,-6-5-453,19 37 983,0 1 0,-1 0 1,1 0-1,-1 0 0,0 0 0,-1 1 0,1-1 0,-1 1 0,1 0 0,-1 1 0,-1-1 0,1 1 0,0 0 0,-1 0 0,1 0 0,-1 1 0,0 0 0,-8-2 1,-5 0-5,-1 1 0,-25 0 0,-44 1-4,61 3 125,24-1-18,0 1-1,0-1 0,0 1 0,-1 1 1,1-1-1,0 0 0,0 1 0,-6 3 1,-13 6-90,-60 18-47,57-21 142,10-3 3,-1-1-1,-18 3 1,-51 7 8,65-12 2,-40-2 0,24-1-25,-168 1-5,201 0 16,0 0 0,0 1 1,0-1-1,-7 2 0,7-1-4,0 0 0,1 0 0,-1-1 0,-7 1-1,7-1 2,0 0 0,0 1 0,0 0 0,-5 1-1,5-1 4,0 0 0,-1 0 0,1 0 0,-7 0 0,-428-1 188,436 0-192,1 0 0,-1 0 0,0 0-1,0 1 1,-5 1 0,5-1 0,0 0 1,0-1-1,-1 1 1,1-1-1,-6 1 0,-4-1 11,0 2-1,-24 5 1,-11 2-4,-253-1 322,203-9-354,-77 1 168,175 0-143,0 0 1,-1 0 0,1 0-1,0 0 1,-1 0 0,1 0 0,0 0-1,-1 0 1,1-1 0,0 1 0,0 0-1,-1 0 1,1 0 0,0 0 0,-1-1-1,1 1 1,0 0 0,0 0-1,-1 0 1,1-1 0,0 1 0,0 0-1,0 0 1,-1-1 0,1 1 0,0-1 0,0 1 0,-1 0 0,1-1 0,0 1 0,0 0 0,-1-1 0,1 1 0,0 0 0,-1-1 0,1 1 0,0 0 0,-1 0 0,1-1 0,0 1 1,-1 0-1,1 0 0,-1 0 0,1 0 0,0 0 0,-1 0 0,1-1 0,-1 1 0,1 0 0,-1 0 0,0 0 0,0 1-4,-1-1-1,0 0 0,1 0 1,-1-1-1,0 1 0,1 0 1,-1 0-1,0-1 1,1 1-1,-1-1 0,1 0 1,-1 1-1,-2-2 1,-1 1-139,5 1 132,0 0 0,-1 0 0,1 0 1,0 0-1,-1 0 0,1 0 0,0 0 0,0 0 0,-1 0 0,1 0 0,0 0 0,-1 0 1,1 0-1,0 0 0,0 0 0,-1-1 0,1 1 0,0 0 0,0 0 0,-1 0 0,1-1 1,-5-2-296,0-1 0,1 1 1,-1-1-1,-1 1 0,1 1 1,0-1-1,-1 1 0,1 0 1,-1 0-1,0 1 1,1-1-1,-12 0 0,-9 0-293,-43 3-1,31 0 1001,-3-1-2137,41 0 1721,0 0 0,0 0 0,-1 0 0,1 0 0,0 0 0,0 0 0,0 0 0,0-1 0,0 1 0,0 0 0,-1 0 0,1 0 0,0 0 0,0 0 0,0 0 0,0 0 1,0 0-1,0 0 0,-1 0 0,1 0 0,0 0 0,0 0 0,0-1 0,0 1 0,0 0 0,0 0 0,0 0 0,0 0 0,0 0 0,0 0 0,0 0 0,0-1 0,0 1 0,-1 0 0,1 0 0,0 0 0,0 0 0,0-1 0,0 1 9,0 0 1,0 0 0,0 0-1,0 0 1,0-1 0,0 1-1,0 0 1,0 0 0,0 0-1,0 0 1,0-1 0,0 1-1,0 0 1,-1 0-1,1 0 1,0 0 0,0 0-1,0-1 1,0 1 0,0 0-1,0 0 1,-1 0 0,1 0-1,0 0 1,0 0 0,0 0-1,0 0 1,-1 0-1,1 0 1,0 0 0,0 0-1,0 0 1,0 0 0,-1 0-1,1 0 1,0 0 0,0 0-1,-1 0 1,-10-16-7,9 15 10,1 0 0,0 0 0,0 0-1,-1 0 1,1 1 0,-1-1 0,1 1-1,0-1 1,-1 1 0,1-1 0,-1 1-1,-2 0 1,-20-1-1004,17 1 495,0 0 366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1:05.4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 72 160,'-1'0'74,"1"0"1,0 0-1,-1 0 0,1 0 0,-1 0 1,1 0-1,-1 0 0,1 0 1,-1 0-1,1 0 0,-1 0 0,1 0 1,0 0-1,-1 0 0,1-1 0,-1 1 1,1 0-1,-1 0 0,1 0 1,0-1-1,-1 1 0,-4-9 61,4 9-109,1 0 0,-1-1 0,0 1 1,1 0-1,-1-1 0,1 1 0,-1 0 0,0 0 1,1 0-1,-1 0 0,0 0 0,1 0 1,-1 0-1,1 0 0,-1 0 0,0 0 0,1 0 1,-2 0-1,2 0 61,-1 0 0,1 1 0,0-1 0,-1 0 0,1 0 0,0 0 0,-1 0 0,1 0 0,0 0 0,-1 0 0,1 0 0,0 0 0,-1 0 0,1 0 0,0 0 0,-1 0 0,1 0 0,0-1 0,-1 1 0,1 0 0,0 0 0,-1 0 0,1 0 0,0-1 0,-1 1 0,1 0 0,0 0 0,-1-1 0,1-35-155,0 35 34,0 1-4,0 0-1,0 0 108,0-1 0,0 1 0,0 0 0,0-1 0,0 1 0,0-1 0,0 1-1,0 0 1,0-1 0,0 1 0,0-1 0,0 1 0,0 0 0,0-1 0,0 1 0,1 0 0,-1-1 0,0 1-1,0 0 1,0-1 0,1 0 0,49 1 351,-49 0-416,0 0 0,0 0 0,0 0 0,0 0 0,0 0 0,0 0 1,0-1-1,0 1 0,-1 0 0,1-1 0,0 1 0,0-1 0,0 1 0,0-2 1,0 2-3,0-1 1,0 0 0,0 1 0,0-1-1,0 1 1,0 0 0,0-1 0,0 1-1,0 0 1,0-1 0,0 1 0,0 0-1,0 0 1,1 0 0,1921 0 706,-1923 0-1359,0 0-630,0 0-1266,-3 0 897,-13 0 567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1:08.5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90 1 96,'0'0'-9,"0"0"-3,0 0-4,0 0 9,0 0 4,0 0 9,0 0 15,0 0 35,0 9 249,0-7-279,0 0 0,0 0 0,0 0 0,0 1 0,0-1-1,0 0 1,-1 0 0,1 0 0,-1 0 0,0 0 0,0 0 0,1 0 0,-1 0 0,0 0 0,-1 0 0,0 1 0,0 1-3,0-1-1,0 1 1,0-1 0,0 1 0,1 0-1,0 0 1,0 0 0,0-1-1,0 6 1,-1 5 179,2 18 0,0-28-131,-1-3-26,1-1 1,-1 1-1,1 0 0,-1 0 1,1 0-1,-1 0 0,1-1 0,-1 1 1,0 0-1,0 0 0,1-1 0,-1 1 1,0-1-1,0 1 0,0-1 1,0 1-1,-8 7 361,8-7-397,0 1 1,-1-1-1,1 0 1,0 1 0,-1-1-1,1 0 1,-3 2 0,2-2 8,1 0 1,-1 0 0,1 0-1,0 0 1,-1 0 0,1 1 0,-1 1-1,1-1 72,-1 0 0,1 0-1,-1 0 1,1 0 0,-1 0 0,-1 2-1,2-1-94,0-1 0,0 1 0,1-1 0,-1 1 0,1-1 0,0 1 0,0-1 0,0 1 0,0 0 0,1 4 0,-1 2-28,0-9 79,1 1 0,-1-1-1,0 1 1,1-1-1,-1 0 1,0 0 0,1 1-1,-1-1 1,1 0-1,-1 0 1,0 1 0,1-1-1,-1 0 1,1 0 0,-1 0-1,1 0 1,-1 0-1,1 1 1,-1-1 0,1 0-1,-1 0 1,1 0 0,-1 0-1,0 0 1,1-1-1,18 1 657,-13 0-583,51 0 232,-55 0-338,1 0 0,-1 1 0,0-1 0,1 1 0,-1-1 0,3 2 1,-3-1-3,1 0 1,-1-1 0,1 1 0,-1-1-1,1 1 1,2-1 0,-3 0 8,0 0 0,1 1 1,-1-1-1,0 1 0,0-1 0,3 2 0,-3-1 10,0 0 0,1 0 0,-1-1 0,0 1 0,1-1 0,3 1 0,57 1 308,182-2 148,-220-6-396,0 0 27,-9 2-92,1 1 1,0 0-1,22 0 0,53 3 33,-38 1 218,203-1-46,-203-7-164,-44 6-62,0 0 1,-1 0 0,16-5-1,-16 3-3,1 1 0,-1 0 0,16 0 0,51-4 15,-6 0-26,425 3 93,-304 4-74,-177-5 10,-12 3-18,0 0-1,0 1 0,0-1 1,0 0-1,0 1 0,0 0 0,4-1 1,-3 1-5,0 0 1,1 0-1,-1-1 1,0 0-1,5-1 1,-5 1 0,0 0 0,0 1 1,0-1-1,1 1 0,4-1 0,378 1-33,-384 0 36,-1 0-1,0 0 1,1 0 0,-1-1-1,0 1 1,1 0-1,-1-1 1,2 0-1,9-3-5,-3 3 5,-1 0 0,0 1 1,12 1-1,-10 0-1,0-1 0,1 0 1,16-3-1,-8 0-7,-1 1 1,26 0-1,361 2 63,-404 0-53,-1 0-1,1 0 0,0 0 0,-1 0 0,1 0 0,-1 0 1,1 0-1,-1 0 0,1 0 0,-1 0 0,1-1 0,-1 1 1,0 0-1,1 0 0,-1-1 0,1 1 0,-1 0 0,1 0 1,-1-1-1,0 1 0,1-1 0,-1 1 0,0 0 1,1-1-1,-1 0 0,1 1 0,-1-1 0,0 1 0,1-1 0,-1 1 0,1 0 0,-1-1 0,0 1 1,1 0-1,-1-1 0,1 1 0,-1 0 0,1-1 0,-1 1 0,1 0 0,0 0 0,-1 0 0,1 0 1,-1-1-1,1 1 0,-1 0 0,1 0 0,0 0 0,0 0 0,52 0-5242,-53 0 3414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1:10.1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100 38 160,'0'0'5,"0"0"7,0 0 14,0 0 28,0 0-6,0 0 1,0 0 9,0 0 3,0 0 19,0 0 60,0 0-27,0 0-13,0 0-33,0 0 1,0 0-13,-2 0 18,-95 0 3259,96 0-3292,26 0-167,117 0 468,-141 0-114,-1 0 31,0 0 45,0 0 13,0 0 22,0 0 56,0 0-216,0 0-117,0 0-80,0-2-86,0 2 97,0 0 0,0-1 1,0 1-1,0 0 0,0-1 0,0 1 0,0 0 0,0-1 1,0 1-1,0 0 0,0 0 0,0-1 0,0 1 1,0 0-1,0-1 0,0 1 0,0 0 0,0 0 1,0-1-1,-1 1 0,1 0 0,0 0 0,0-1 1,0 1-1,0 0 0,-1 0 0,1-1 0,0 1 0,0 0 1,-1 0-1,1 0 0,0 0 0,0-1 0,-1 1 1,1 0-1,0 0 0,0 0 0,-1 0 0,1 0 1,0 0-1,-1 0 0,1 0 0,0 0 0,-1 0 1,1 0-1,0 0 0,-12-3-192,11 2 182,-3-1-42,0 0 0,0 0 0,-1 0 0,1 1-1,0-1 1,-1 1 0,1 0 0,-6 0 0,7 1 53,0 0-1,0 0 1,0-1 0,0 1-1,1-1 1,-1 0 0,0 0-1,-3-1 1,1 1 2,1 1 0,0-1 1,0 1-1,0 0 0,0 0 1,-6 0-1,0 1-1668,19-1 1691,1 0 0,-1 0 1,1 2-1,-1-1 0,12 4 1,48 17-3230,-66-20 2824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1:11.7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 49 440,'-17'0'352,"192"0"1148,-174 0-1076,-1 0 30,0 0-16,0 0-78,-2 0-4,-6 0-162,6 0-58,2 0-20,-1 0-43,-4 0-27,2 0-104,0-1-1,1 1 1,-1-1-1,0 1 1,1-1-1,-1 0 1,1 0-1,-1 0 1,1 0-1,0-1 1,-4-1-1,3 1-129,-1-1 0,1 2 0,-8-4-1,5 3-44,1 0 44,0 1 1,0 0-1,-1-1 0,-8 1 1,-31 1 1038,45 0-842,-1 0 0,1 0 0,0 0 0,-1 0 0,1-1 0,0 1 0,0 0 0,-1 0 0,1 0 0,0 0 0,0 0 0,-1 0 0,1-1 0,0 1 0,0 0 0,0 0 0,-1 0 0,1-1 0,0 1-1,0 0 1,0 0 0,-1 0 0,1-1 0,0 1 0,0 0 0,0 0 0,0-1 0,0 1 0,0-1-6,0 1 0,-1 0 0,1 0 0,0-1 1,0 1-1,0 0 0,0 0 0,0 0 0,0-1 0,0 1 0,-1 0 0,1 0 0,0 0 0,0-1 0,0 1 1,0 0-1,-1 0 0,1 0 0,0 0 0,0 0 0,0 0 0,-1-1 0,1 1 0,0 0 0,0 0 0,0 0 1,-1 0-1,1 0-10,0 0 0,-1 0 0,1 0 0,0 0 0,0-1 0,0 1 0,0 0 0,0 0 0,0 0 0,0 0 0,0 0 0,-1 0 0,1-1 0,0 1 0,0 0 0,0 0 0,0 0 0,0 0 0,0-1 0,0 1 0,0 0 0,0 0 0,0 0 0,0 0 0,0-1 0,0 1 0,0 0 0,0 0 0,0 0 0,0 0 0,0 0 0,0-1 0,0 1 0,1 0 0,-1 0 0,0 0 0,0 0 0,0 0 0,0-1 0,0 1 0,0 0 0,0 0 0,1 0 0,-1 0 0,0 0 0,0 0 0,0 0 0,0 0 0,0-1 0,1 1 0,-1 0 0,0 0 0,0 0 0,0 0 0,131 0 206,-131 0 2,0 0 36,0 0 54,0 0 0,0 0-70,0 0-84,0 0-134,0 0-27,0 0 0,0 0-31,0 0-62,0 0 12,0 0 16,0 0-2,0 0-11,0 0-40,0 0 97,0 0 57,0 0 22,0 0 8,0 0 40,0 0-45,0 0 10,0 0-16,0 0-7,0 0-10,0 0-23,0 0-13,0 0 0,0 0-27,0 0-8,0 0-26,0 0 22,0 0 7,0 0 30,0 0 33,0 0 23,0 0 30,0 0-11,0 0 10,0 0 9,0 0-34,0 0-158,0 0-471,0 0-77,0 0-36,-11 0-485,1 0 803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1:23.6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7 552,'0'0'27,"0"0"17,0 0 16,0 0-2,0 0-13,0 0-17,0 0-25,0 0-1,0 0-3,0 0 4,0 0 86,0 0 0,-1 0-1,1-1 1,0 1-1,0 0 1,0 0-1,0 0 1,0-1 0,0 1-1,0 0 1,0 0-1,0-1 1,0 1 0,0 0-1,0 0 1,1-1-1,-1 1 1,0 0-1,0 0 1,0-1 0,0 1-1,0 0 1,0 0-1,0 0 1,1-1 0,-1 1-1,0 0 1,0 0-1,108 0 596,-107 0-682,0 0 1,0 0-1,0 0 0,0 0 0,0 0 0,-1 0 0,1 0 0,0 1 0,0-1 0,0 0 1,-1 1-1,1-1 0,0 0 0,0 2 0,11 3 10,-7-3 21,-1 1-1,0-1 1,0 1 0,7 5-1,-8-6 16,-1-1 0,1 0 0,-1 0-1,1 0 1,-1 0 0,1 0 0,-1 0 0,1-1 0,2 1-1,10 2 268,-6-1-180,0 0 0,1 0-1,-1-1 1,11 0 0,18 3 26,-9-2 246,-1 0 1,38-3 0,-21 0 71,360 1 943,-404 0-1421,-1 0 0,1 1 0,-1-1 1,1 0-1,-1 0 0,1 0 0,-1 0 1,1 0-1,-1 0 0,1 1 0,-1-1 0,1 0 1,-1 0-1,1 1 0,-1-1 0,0 0 1,1 1-1,-1-1 0,1 0 0,-1 1 0,1 0-1,-1-1 0,0 0 0,1 1 0,-1-1 0,1 1 0,-1-1 0,0 0 0,1 0 0,-1 1 0,1-1 0,-1 0 0,1 0 0,-1 1 0,1-1 0,-1 0 0,1 0 0,-1 0 0,1 0 0,-1 0 0,2 0-1,11 0 9,-1 0-1,1 1 1,24 5-1,-31-5 29,0 0-1,1 0 1,-1-1-1,1 0 0,11-1 1,3 0 26,48 1-18,-67 0-44,-1 0 1,1 0 0,-1 0 0,1 1 0,-1-1-1,1 0 1,-1 1 0,1-1 0,-1 1-1,3 1 1,-3-1 0,1-1 0,-1 1 1,1-1-1,-1 1 0,0-1 0,1 1 0,-1-1 0,1 0 0,0 0 0,2 1 0,12-2 6,-1 2-1,30 4 1,-32-2 20,1-1 0,-1-1 0,0 0 0,25-2 0,-5 0 2,868 1-21,-892 0-5,0 1-1,10 2 1,-10-1-4,0-1 1,11 1 0,-16-2-2,0 0 1,0 0-1,0 1 0,-1-1 1,8 3-1,-7-2 3,-1 0-1,1-1 1,-1 0 0,1 0-1,0 0 1,5 0 0,6-1-3,367 1 139,-381 0-135,0 0 0,0 0 0,0 0-1,0 1 1,0-1 0,1 0 0,-1 0 0,0 1 0,0-1 0,-1 1 0,3 0 0,-2 0-1,0-1-1,0 1 1,0-1 0,0 1 0,0-1 0,0 1 0,0-1 0,1 0 0,-1 0 0,0 0 0,2 1 0,49 4 107,-47-5-93,-4 0-10,0 0 1,-1 0-1,1 0 0,-1 0 1,1 0-1,0 0 0,-1 0 1,1 0-1,-1 0 0,1 0 0,0 0 1,-1 0-1,1 0 0,-1 1 1,1-1-1,-1 0 0,1 1 1,-1-1-1,1 0 0,-1 1 1,1-1-1,-1 0 0,1 1 1,2 0 53,0-1 1,0 1 0,0-1-1,0 0 1,0 0 0,4-1-1,-5 1-68,24 0 563,-25 0-418,-12 0-269,10 0-12,0 0 66,-1 0 1,1 0 0,-1 0 0,1 0 0,0 0-1,-1 0 1,1 0 0,-1 0 0,1 1-1,0-1 1,-1 1 0,1-1 0,0 1 0,0-1-1,-1 1 1,1 0 0,0-1 0,0 1-1,0 0 1,0 0 0,-2 1 0,1 0 69,-1 0 0,0 0 0,0 0 0,0 0 0,0-1 0,0 1 0,0-1 0,-6 2 0,-4 1-2,-27 12 18,4-2-16,34-13-112,0 0 0,1-1 1,-1 1-1,0-1 0,0 0 0,0 1 1,0-1-1,0 0 0,-2 0 0,-3 13-1225,5-11 1365,0 0 0,0 0 0,0 0 0,-1 0 0,1-1 0,0 1 0,-1-1 0,1 0 0,-1 0 0,1 1 0,-1-2 0,0 1 0,1 0 0,-7 0 0,-2 0 64,0 0 0,-17-2 1,6 0-123,16 1 26,-1-1 1,1 0-1,0 0 1,0 0-1,0-1 1,-9-4-1,-1 0-17,-51-13-123,31 10 6,-50-5 0,32 6 116,33 6 15,-30-1 1,-5 0 38,-99-8-27,139 9 13,-305-17 204,127 19 261,187-1-457,-1 1 0,-13-4 0,-6 0 4,-106-6 41,-767 10 83,896 1-162,1-1-1,-1 1 1,0 0-1,1 0 1,-1 0 0,1 1-1,-1-1 1,1 1-1,-4 2 1,2-2 6,-12 2-2,7-3 30,2 1-7,0-1 0,-1 1 0,1-2 0,-11 1 0,-178-1-906,197 0 791,-2 0 12,-1 1 80,0 3 22,1 0-1,-1 0 1,0 0-1,-4 4 1,2-1-37,4-6 17,0 1-1,0 0 1,0 0-1,1-1 1,-1 1-1,1 0 1,-1 0 0,1 0-1,0 0 1,0 0-1,0-1 1,0 1-1,0 0 1,0 3-1,1 4-9,-1-9 21,0 1 0,0 0-1,1-1 1,-1 1 0,0-1 0,0 1 0,1-1 0,-1 1-1,1-1 1,-1 1 0,0-1 0,1 1 0,-1-1 0,1 1-1,-1-1 1,1 0 0,0 1 0,-1-1 0,1 1-1,15 6 29,-11-5 1,6 3 91,1-2 0,-1 1-1,1-2 1,0 0 0,-1 0 0,23 0-1,21 4 94,463-6 707,-515 0-920,0 0 1,0 0-1,0 1 0,1 0 0,3 1 1,-3-1 0,-1 0 0,0-1 0,1 1 1,-1 0-1,6-1 0,6 3-5,-13-2 5,0 0-1,0-1 0,1 1 0,-1-1 0,5 1 1,404-1 447,-408 0-448,-1 0-1,1 1 0,-1-1 0,1 1 0,0-1 0,-1 1 1,4 1-1,-4-1 2,0 0 0,0-1 0,0 1 0,1 0 0,-1-1 0,0 0 0,3 1 0,31 1 34,49 9 1,-4-1 8,-39-6-47,90 4 33,209-7 11,-174-2-32,-166 1-9,0 0 0,0 0 0,1 0 0,-1 0 0,0 0 0,0-1 0,0 1 0,0 0 0,0-1-1,0 1 1,1-1 0,-2 0 0,1 1 0,0-1 0,0 1 0,0 0-1,0-1 1,0 1 0,0 0 0,0 0 0,0 0-1,-1 0 1,2-1 0,6 2-2,-1-2-1,1 1 0,-1-1 1,0 0-1,8-2 1,-10 2-2,0 0 1,-1 1 0,1-1-1,10 2 1,13-1 0,-6-3 2,40 1-1,-51 2 5,266 0 73,-277 0-322,0 0-128,0 0-257,0 0-438,0 0-540,0 0-211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11.6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3 309 1968,'0'0'198,"0"0"-1,0 0 1,1 0 0,-1 0-1,0 0 1,0 0-1,1 1 1,-1-1 0,0 0-1,0 0 1,0 0-1,0 0 1,1 0 0,-1 1-1,0-1 1,0 0-1,0 0 1,0 0 0,1 1-1,-1-1 1,0 0-1,0 0 1,0 1 0,0-1-1,0 0 1,2 11 1501,-1 13-1443,-1-21 238,1 31 241,0-18-558,-1 1 0,0-1 1,-3 17-1,2-27-163,-2 9 17,-1 30-1,4-11-99,0 7-665,0-15-7005,0-26 6279</inkml:trace>
  <inkml:trace contextRef="#ctx0" brushRef="#br0" timeOffset="1">105 14 7041,'9'-6'84,"-1"1"192,-4 2 172,1 3 76,-2 0 184,-2 0-636,-1 0-160,0 0-184,0 0-304,0 0-2397,0 0 1009,0 0 248,0 0 648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1:26.1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0 200,'0'0'45,"0"0"7,0 0 2,0 0-18,0 0-8,0 0 9,0 0 0,0 0-12,0 0 4,0 0-2,0 0 1,0 0 32,0 0-14,0 0-9,0 0-10,0 0-2,0 0 17,0 0 53,0 0-9,0 0-4,2 0 11,282 0 3122,-283 1-3201,1-1 0,0 0 0,-1 0-1,1 1 1,0-1 0,-1 1 0,1-1 0,2 3 0,14 3 127,56 12 102,-44-11 18,39 5 0,-55-10-208,52 6 244,86 0-1,1116-8 1066,-1257 0-1395,-1 1-1,12 2 1,-12-1-18,0-1 0,12 0-1,68-1-182,-87 0 217,0 1 0,0-1 0,0 1 0,1-1 0,2 2 0,-3-1 6,0 0-1,0 0 1,1-1-1,-1 1 1,4-1-1,249 0-573,-254 0 586,-1 0 0,0 0 0,0 1 0,1-1 0,-1 0 1,0 1-1,0-1 0,0 0 0,0 1 0,1-1 0,-1 1 1,0 0-1,0-1 0,1 3 0,-1-3 0,1 1 4,-1-1 0,1 1 0,-1-1 0,1 0 0,0 1 0,-1-1 0,1 0 0,0 0 0,-1 0 0,1 0 0,2-1 0,7 1 12,109 0 4,-117 0-23,0 0 0,0 1 1,0-1-1,0 1 1,3 0-1,13 3 18,14 1-4,-33-5-15,1 0 1,-1 0-1,1 1 1,0-1-1,-1 0 1,1 0-1,-1 0 1,1 1-1,-1-1 1,1 0-1,-1 1 1,1-1-1,-1 0 1,1 1-1,0 0 1,6 4-34,31 0 90,-29-5-29,-1 1-1,0 0 1,0 1-1,12 3 1,-18-4 50,-2-2-3795,0 1 2317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1:36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38 182 360,'0'0'29,"0"0"41,0 0 72,0 0-30,0 0-21,0 0-6,0 0-15,-2 0-11,-5 0 32,5 0-3,-2 0-323,2 0 869,3 0 3394,3 0-3981,-1-1 4,1 1 0,-1 0 0,0 0 0,0 1 0,0-1 0,5 1 1,-3 2 6,-4-2-39,0-1-1,0 1 1,0-1-1,0 1 1,0-1-1,0 1 1,0-1 0,1 0-1,-1 1 1,0-1-1,0 0 1,0 0 0,2 0-1,100 7 1023,-85-7-972,-4 0-42,-1 0 0,25 4 1,-26-3 60,1 0 0,-1-1 0,17-1 1,-2 0 23,71 1 144,-79 0-244,30-6-1,-33 4 6,-1 1 0,31 2 0,-10 0 8,-25-1-11,-6 1 1,0-1-1,1 0 1,-1 0-1,0 0 1,10-3-1,-8 1 8,19-5 71,66-11-9,-89 18-82,1-1-1,0 1 0,-1 0 0,8 0 0,-8 0-1,0 0 0,-1 0 0,1 0 0,0 0 0,0 0 0,4-2 0,26-1 40,-1-3-12,0 2 1,41 0-1,-50 3-25,158-19 224,-111 10-237,143-9 50,-134 11-46,-21 1 3,68 1 1,-36 2-1,-65 3 20,33-5 2,8 0-34,80-1 32,-84 4-18,28-4 4,40 0 0,9-2 15,-93 5-11,224-2-38,-236 6 31,206 0-138,-181-8 168,27 8-60,-42-3 17,10 0-8,812 3-67,-401 0 91,-435 3 2,-7 1 10,165 0-15,-114-5-36,166 1-269,-237 0 283,1 0 0,-1 1 0,0-1 0,1 1 0,-1 0-1,5 2 1,12 3-88,14 3 57,30 5-6,31-1 54,52 7 99,-123-16-123,42 13 0,11 1 27,-66-16-18,0 1 0,19 5-1,-29-5 5,-1-3 6,0 0 0,0 0 1,0 0-1,0 0 1,0 0-1,0 0 1,0 0-1,0 0 1,0 1-1,0-1 1,0 0-1,0 0 1,0 0-1,0 0 0,0 0 1,0 0-1,0 0 1,0 0-1,0 0 1,0 0-1,0 1 1,0-1-1,0 0 1,0 0-1,0 0 0,0 0 1,0 0-1,1 0 1,-1 0-1,0 0 1,0 0-1,0 0 1,0 0-1,0 0 1,0 0-1,0 0 1,0 0-1,0 0 0,0 1 1,0-1-1,0 0 1,1 0-1,-1 0 1,0 0-1,0 0 1,0 0-1,0 0 1,0 0-1,5-1 6,-2 1-4,-1 0 1,1-1-1,0 1 1,-1 0-1,1 1 1,-1-1-1,1 0 1,4 2-1,0 2-14,0 1 0,-1 0 0,0 0 0,0 1 0,0 0 0,0 0-1,6 9 1,-10-11 23,1-1 1,0 0-1,0-1 0,0 1 0,6 4 0,-7-5-6,1 0 0,0 0 0,-1 0-1,1 1 1,-1-1 0,4 6 0,-3-3 11,-1-1 1,0 1-1,3 11 0,2 5-8,-5-13-2,-1-1 0,1 0 0,-1 0 0,-1 1 0,1-1 0,-1 1 0,-2 8-1,2 7-118,-1-23 122,1 1-1,-1-1 1,1 1-1,0-1 1,-1 1-1,1-1 1,-1 1-1,0-1 0,1 0 1,-1 1-1,1-1 1,-1 0-1,1 1 1,-1-1-1,-1 1 1,-11 3 0,13-4 2,-37 12 19,0-2 0,-62 8 0,53-10 19,-9 1-33,-52-9 3,69 0-12,33 0 3,1-1 0,-1 1 0,0-1 1,1 0-1,-1-1 0,-8-2 0,-11-4 4,-42-7-13,46 9 11,-38-6 0,-135 5-23,171 7 26,-112 0 74,-45 0-152,162 1 81,-32 6 0,15-2-4,0-1 10,-61 6 9,-6-5-10,41 2-25,-1 0 11,-32 2 288,-105-5 310,128-4-636,38-1 25,-64 8-1,82-4 25,0-1-1,-27-1 1,-7 1-8,-137 3 112,-16 0-117,184-3 3,-22-2 1,-21 1-18,-39 5 15,38-2 22,-185-4 2,90 0-42,30 0-20,73 7 82,43-7-43,-1 1 1,-16 5 0,-1-2 5,-22 3 12,-9 1-23,-208 7 25,161-11 7,3 6-50,-141 18 28,184-23 41,-91-2-1,78-4-87,-367 1-129,438 0 173,1 0-1,0 0 0,-1 0 0,1 1 0,-1-1 0,1 0 1,-1 1-1,1-1 0,0 1 0,-3 1 0,3-2 1,0 1-1,-1 0 1,1-1-1,0 1 1,0-1-1,-1 0 1,1 1-1,0-1 1,0 0-1,-3 0 1,-4 1-18,0 0 1,0 0 0,0 0-1,-8 3 1,-10 2-10,-53 11-5,36-13 58,25-3-40,-26 6 0,13-3 29,0-1 0,-59-2 0,52-1 42,-82 0 192,119 0-250,0 0-1,0 0 0,0-1 1,0 1-1,0 0 0,0 0 0,0-1 1,0 1-1,0-1 0,0 1 0,-1-1 1,-6-3-6,-40-13 36,42 15-37,6 2 16,-1 0 1,1 0-1,-1 0 0,1 0 1,-1 0-1,1-1 0,-1 1 1,0 0-1,1 0 0,-1 0 1,1-1-1,-1 1 0,1 0 0,0-1 1,-1 1-1,1 0 0,-1-1 1,1 1-1,-1 0 0,1-1 1,0 1-1,-1-1 0,1 1 1,0-1-1,0 1 0,-1-1 1,1 1-1,0-1 0,0 1 1,0-1-1,-1-1 0,0 1-5,0 0-1,0-1 1,0 1 0,0 0-1,-1-1 1,1 1-1,-1 0 1,1 0 0,0 0-1,-1 0 1,-2-1-1,-10-4-6,0-1 0,1-1 0,0 0 0,-18-16 0,6 5 44,7 4 40,14 12-72,0 0-1,1 0 1,0 0-1,-1 0 1,1-1 0,0 1-1,-3-8 1,-2-1-3,0 0 1,0 0-1,-1 0 1,-14-13-1,16 17-44,-1-1 0,-10-16-1,18 25 0,0 0 0,0 0 1,0 0-1,-1-1 0,1 1 0,0 0 0,0 0 0,0 0 1,0 0-1,0-1 0,0 1 0,0 0 0,0 0 0,0 0 1,0 0-1,0-1 0,0 1 0,0 0 0,0 0 0,0 0 0,0 0 1,0-1-1,0 1 0,0 0 0,0 0 0,0 0 0,0-1 1,0 1-1,1 0 0,-1 0 0,0 0 0,0 0 0,0 0 1,0-1-1,0 1 0,0 0 0,0 0 0,1 0 0,-1 0 1,0 0-1,0 0 0,12-3-430,20 3 841,-23 1-521,18-1 147,-16 1 10,0-1 1,0 0-1,17-3 1,-16 0-10,-8 2-4,0 0 0,0 0-1,1 0 1,-1 0 0,5 1 0,-6 0-5,-1 0 0,1-1 0,0 1 0,0-1 0,3-1 0,-3 1-19,0 0-1,0 1 0,0-1 1,0 1-1,5-1 0,-3 1-87,-1 0 73,0 0-1,0 0 0,-1 0 0,1 0 1,0-1-1,0 0 0,4-1 1,-5 2 36,0-1 1,0 1 0,0-1 0,0 1-1,1 0 1,-1 0 0,5 1 0,-2 0 5,207-1-246,-59 0 26,-122 0 224,-7 1-12,1-2-1,0 0 1,37-8-1,-15 6 17,-20-3-46,0 2 1,47-2 0,23 6 9,23 0 68,-106-1-37,0 0 0,25-6 0,18-3-6,-36 9 8,-11 1 2,0-1 1,0-1-1,17-3 0,-14 1-2,19-1 0,-8 1-12,36-5-12,98-17 92,42-12-120,24 6 561,-196 29-518,50-12-1,-73 14 4,0 1-1,1-1 1,-1 1-1,0 0 1,6 1 0,8-1 6,68 0 179,-82 0-175,-1 0 1,0-1-1,0 0 1,7-2 0,17-3 20,4-1-24,-22 4-18,-1 0 0,1 1 0,18-2 0,38 0-114,112 4 157,-173 0-30,0-1-1,-1 1 1,1-1 0,-1-1-1,7-1 1,16 0 2,-15-1-6,26-3 1,-31 5 3,18-3-8,-14 2-25,18-2 0,84 1-594,-37 2 556,30-7 134,-106 9-61,320-14 63,-128 14 153,-60 0-1305,-135 0 1043,0 0 0,0 0 0,0 1 0,0-1 0,0 1 0,0 0 1,1-1-1,-1 1 0,0 0 0,0 0 0,0 0 0,1 0 0,-1 0 0,-2 3 0,-13 8-321,-13 1 84,0 0 0,-47 11 0,74-23 280,-45 13-28,-66 10-1,29-11 6,-116 1-519,187-13 549,-48 1-90,-99 15 1,77-3 901,-94 4 0,146-16-497,-79 3 471,-122-5-1174,233-1 364,-1 1-1,1 0 1,0 0 0,0 0 0,-1 0 0,1 1 0,0-1-1,-1 0 1,1 0 0,0 0 0,0 0 0,-1 0 0,1 0-1,0 0 1,0 0 0,0 1 0,-1-1 0,1 0 0,0 0-1,0 0 1,-1 0 0,1 1 0,0-1 0,0 0 0,0 0-1,0 0 1,0 1 0,-1-1 0,1 0 0,0 0 0,0 1-1,0-1 1,0 0 0,0 1 0,0-1-1,0 0 1,0 0 0,0 0-1,0 0 1,0 0 0,-1 1 0,1-1-1,0 0 1,0 0 0,0 0-1,0 0 1,0 0 0,0 0-1,0 1 1,-1-1 0,1 0 0,0 0-1,0 0 1,0 0 0,0 0-1,0 0 1,-1 0 0,1 0-1,0 0 1,0 0 0,0 0 0,0 0-1,-1 0 1,1 13-524,0-11 530,0-1 1,0 1-1,0 0 1,0 0-1,0 0 1,1 0 0,-1-1-1,1 1 1,-1 0-1,1-1 1,0 1-1,-1 0 1,1-1 0,0 1-1,2 2 1,2 3 20,-5-6 3,1 0 1,0-1-1,0 1 1,0 0-1,0-1 1,0 1-1,-1 0 1,1-1-1,0 1 1,0-1-1,0 0 1,1 1-1,-1-1 1,0 0-1,1 1 1,20 1 189,-7-1-132,1-1-41,0 0-1,25-3 1,104-27 285,-97 18-260,54-11-1,16-4 17,-80 18-74,0 2 0,61-5 0,105 12 32,-103 0-41,-57 1 38,65-3 15,-92 0-17,68-4 184,94 6 568,-173 0-696,0 0 1,0-1-1,0 0 0,8-2 0,0 0 62,7-2 66,-15 4-141,0 0 0,0-1 0,11 1 0,33-5 209,376 6-88,-398 0-195,-1 0 1,1 3-1,36 6 1,-62-9 1,4 3-11,9 6-32,-15-9 37,0 0 0,0 1 1,0-1-1,0 0 0,0 1 1,0-1-1,0 1 0,0-1 1,0 1-1,0-1 0,0 0 1,0 1-1,0-1 0,0 1 0,0-1 1,0 0-1,0 1 0,0-1 1,-1 0-1,1 1 0,0-1 1,0 1-1,-1-1 0,1 0 1,0 1-1,-142 21 199,99-17-134,-156 19-733,197-24 638,-1 0 0,1 1-1,-1-1 1,1 1 0,-1 0 0,-2 1-1,4-2 26,0 0 177,0 1 1,-1-1 0,1 1-1,-1-1 1,1 0 0,0 0 0,-1 0-1,1 0 1,-1 0 0,-2 0-1,1 0 1,2 0-177,-1-1 0,0 1 0,1 0 1,-1-1-1,1 1 0,-1-1 0,1 1 0,-1-1 0,1 0 1,-3-1-1,-7-3-219,-3-1-114,0 1 0,-1 1 0,1 1 0,-1 0 0,0 0 1,1 2-1,-18-1 0,-673 2-1266,571-6 1299,-192-28 107,133 25 300,-4 9 85,190 1-149,1-1-1,0 1 1,-12 2-1,13-2-10,0 0 0,0 0 0,-8 0 0,-10-1 66,-35 6 0,5 2 185,-67 0 1,87-7-20,-75 0 289,73-1-333,-95 0 704,117 0-800,7 1-50,1-1 1,-1 0 0,0 0-1,0 0 1,-9-3-1,-1-1 45,-42-9 74,17 3-115,27 5-76,0 2 1,0 0 0,-25-2-1,-323 3 867,212 2 67,112 0-715,35 0-198,0 0 0,1 0 0,-1 0 0,0-1 0,0 0 0,1 1 0,-4-3 1,-6 0 3,-12-8 31,1 5-61,0 0 0,-38-4 0,-180 5 72,149 6-5,82-1-41,5 1-10,1-1 0,-1 0 0,1 0 0,-1-1 0,1 1 0,-1-1 0,1 0 0,-7-3 0,8 4 3,0-1-1,0 0 0,-1 1 1,1 0-1,0-1 1,0 1-1,0 1 0,-5 0 1,-4-1 46,-93 0-533,98 1 493,-1 0-1,1 0 1,-1 0-1,-10 5 1,10-4 11,0 0 0,1 0-1,-1-1 1,-12 1 0,-22 3 334,-148-5-84,189 0-251,1 0 1,0 0 24,0 0 3,0 0 2,0 0-7,0 0 0,0 0-9,0 0-22,-2 0-13,-38 0-531,40 19 264,0 197 389,-3-198-105,2-15-7,0-1-1,1 1 1,-1 0-1,1-1 1,-1 5-1,1-1-3,1-5-1,-1 1 1,0-1-1,0 0 0,0 1 0,0-1 0,0 1 0,0-1 0,0 0 0,-1 1 0,1-1 1,-1 2-1,-11 23 69,12-25-82,-1-1 0,1 0 1,0 1-1,0-1 1,-1 0-1,1 1 0,0-1 1,0 0-1,0 1 0,0-1 1,-1 0-1,1 1 1,0-1-1,0 1 0,0-1 1,0 0-1,0 1 1,0-1-1,0 1 0,0-1 1,0 0-1,0 1 0,0-1 1,0 1-1,0-1 1,0 0-1,1 1 0,-1-1 1,0 1-1,0-1 1,0 0-1,1 1 0,-1-1 1,0 0-1,0 1 0,1-1 1,-1 0-1,0 1 1,1-1-1,-1 0 0,0 0 1,1 0-1,-1 1 1,1-1-1,4 7-25,-3-5 37,2 2-98,0 0 0,1 0 0,-1 0 0,1-1 0,0 0 1,0 0-1,1 0 0,-1-1 0,1 1 0,-1-1 1,1-1-1,-1 1 0,1-1 0,0 0 0,0 0 0,0-1 1,7 1-1,-11-2-29,-1 1 0,1 0 0,0 0 0,-1-1 1,1 1-1,-1-1 0,0 1 0,1-1 0,-1 0 0,1 1 0,-1-1 1,0 0-1,1 0 0,-1 0 0,0 0 0,0 0 0,0 0 1,0 0-1,1-2 0,9-7-705,5-2 11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2:01.9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11 203 400,'-11'0'1965,"20"0"1783,-9 0-3454,0 0 71,0 0-165,0 0-56,0 0-18,0 0 12,0 0 27,0 0-72,0 0-33,0 0-14,0 0-2,0 0 10,0 0-5,0 0 1,0 0-8,0 0 18,0 0-6,0 0 12,0 0-46,0 0-5,0 0-8,0 0 1,0 0 0,0 0 3,2 0 14,5-1 16,-5 1-27,1 0 1,-1-1-1,0 1 1,1 0 0,-1 0-1,0 1 1,1-1-1,-1 0 1,0 1 0,3 0-1,13 8 175,-13-7-132,-1 0 0,1 0 0,-1 1 0,5 3 0,-5-4-7,1 0 1,0 0-1,-1 0 0,1-1 0,0 0 1,0 0-1,0 0 0,9 1 0,4 0 63,24 3 67,-31-4-138,22 3 1,-9 0 42,1-1 1,0-1-1,38-3 0,-23 1-78,-33 0-3,0-1 0,0 0 1,11-3-1,8-1-1,8-4 4,-23 5-15,-1 1 0,1 1 0,-1 0 0,17-1 0,-19 3 8,-1 0 0,0-1 0,11-2 1,-12 2-2,-1 1 1,1-1 0,-1 1 0,1 0-1,6 1 1,6-1 31,62 0 118,-78 0-148,0 0 0,0 0 0,-1 0 0,1 0 0,0-1 0,0 1 0,0-1 0,-1 0 0,1 1 0,2-3 0,-2 3-2,-1-1 0,1 0 0,-1 1 1,1-1-1,-1 1 0,1-1 0,-1 1 0,1 0 0,0-1 0,2 1 1,4-1 0,0 1 0,1-2 1,-1 0-1,0 0 0,8-3 1,5-1-7,2 0 9,28-2-1,18-4 15,16-4-18,-53 12 6,41-13 1,110-29-8,-12 11 22,-129 26-16,1 2-1,0 1 1,47 1-1,-79 5 0,-5 1-1,-1-1-1,1 0 1,-1 0-1,1 0 1,9-3-1,-8 1 0,-5 1 0,1 0-1,0 0 0,-1 1 1,1-1-1,0 1 0,0 0 1,2-1-1,2 1-3,-1 0 0,0-1 0,0 0 1,7-2-1,11 0-25,-18 2 30,0-1 0,0 1 0,0 0 0,10 0 0,1257 1 34,-1272 0-46,13 0 56,-13 0-44,-1 0-1,0 0 0,0 0 1,0 0-1,0 0 1,1 0-1,-1 0 0,0 1 1,0-1-1,0 0 1,0 0-1,0 0 0,1 0 1,-1 0-1,0 0 1,0 0-1,0 0 0,0 0 1,0 1-1,0-1 1,1 0-1,-1 0 0,0 0 1,0 0-1,0 0 0,0 1 1,0-1-1,0 0 1,0 0-1,0 0 0,0 0 1,0 0-1,0 1 1,0-1-1,0 0 0,0 0 1,0 0-1,0 1 1,0-1 0,0 0 0,0 0 0,0 0 0,0 1 0,0-1 0,0 0 0,0 0 0,0 0 1,0 0-1,0 1 0,0-1 0,0 0 0,1 0 0,-1 0 0,0 0 0,0 0 0,0 1 1,0-1-1,0 0 0,0 0 0,0 0 0,0 0 0,1 0 0,-1 0 0,0 0 0,0 1 1,0-1-1,0 0 0,0 0 0,1 0 0,-1 0 0,0 0 0,0 0 0,0 0 1,0 0-1,0 0 0,1 0 0,-1 0 0,4 3 81,-4-2-80,0-1 0,0 0 1,1 1-1,-1-1 0,0 0 1,0 0-1,1 1 0,-1-1 0,0 0 1,0 0-1,0 0 0,1 1 1,-1-1-1,0 0 0,1 0 1,-1 0-1,0 0 0,1 0 0,-1 1 1,0-1-1,1 0 0,0 0 1,1 0 0,-1 0-1,1 0 1,-1 0 0,0 0 0,1 1-1,-1-1 1,0 1 0,1-1-1,-1 1 1,0-1 0,0 1 0,0 0-1,1-1 1,-1 1 0,0 0-1,1 1 1,11 8 16,-4-10-49,-8 0 27,-1-1-1,1 1 1,-1 0-1,1 0 1,-1 0-1,1 0 1,0 0-1,-1 0 1,1 0-1,-1 0 0,1 0 1,-1 0-1,1 0 1,-1 1-1,1-1 1,0 0-1,-1 0 1,1 1-1,-1-1 1,1 1-1,0 1-2,1 2 1,0 0 1,-1 0-1,1 0 1,0-1-1,0 1 0,1-1 1,-1 0-1,1 1 1,0-1-1,0 0 1,0 0-1,5 3 1,-6-5-42,23 16-81,-22-16-7,-1 1 0,1-1 1,0 0-1,-1 0 0,1 0 0,0 0 0,0-1 0,4 2 1,-7-2-495,0 0-810,0 0-1697,0 0 991,0 0 658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38.92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3545 1618 380,'0'0'96,"0"0"22,0 0 96,0 0 30,0 0-68,0 0 49,0 0-23,0 0-50,0 0 67,0 0-9,0 0-16,0 0 93,0 0-2,0 0-36,0 0 50,0 0-125,0 0-217,0 0-124,0 0 101,0 0 117,0 0-4,0 0-51,0 0-78,0 0 10,0 0-102,0 0 178,0 0 102,0 0-4,0 0-231,0 0 21,0 0 191,0 2-1,0-1-81,0 0 0,-1 0 0,1 1 1,0-1-1,0 0 0,-1 0 0,1 0 0,-1 1 1,1-1-1,-1 0 0,1 0 0,-1 0 0,0 0 1,1 0-1,-1 0 0,-2 1 0,-17 13 32,16-13-51,1 0 0,-1 1 0,1-1 0,-4 4 1,5-4 21,0 0 0,0 0-1,0 0 1,-1-1 0,-4 3 0,-6 5 20,4-3 66,0-1 0,0 0 0,0 0 0,-1-1 0,1 0 0,-1-1 0,0 0 0,-11 1 0,-28 11-105,-12 3 12,-25 10 218,62-21-64,0 0-1,0-1 0,-43 4 1,-46 0 61,36-4-64,47-4-43,-37 4 603,39-3-633,-40-2 0,34-1-52,-175 5 166,-443-5 775,643 0-963,0-1 0,-10-3 0,1 1 2,-54-10 339,24 4-153,-163-23-18,113 18-169,-122-18 139,176 25 9,1-1-1,0-3 1,-45-17 0,-33-12 93,-22-7-147,120 41-120,11 3 125,0-1 1,-1 0-1,1-1 1,-14-8-1,11 6-71,-22-9 0,28 12 7,-4-1-34,-102-36 57,103 38-48,8 2 1,0 1 1,1-2 0,-1 1 0,0 0-1,0-1 1,0 0 0,1 1 0,-1-2 0,-5-3-1,8 5 4,0 0 1,0-1-1,0 1 0,0-1 0,0 0 0,0 1 0,-1-4 0,2 4-17,-1-1 0,1 1 0,-1 0 0,1 0 0,-1-1-1,0 1 1,1 0 0,-1 0 0,0 0 0,0 0 0,0 0-1,0 0 1,0 0 0,0 0 0,0 0 0,0 1-1,-3-2 1,-2-1-20,4 2 24,-1-1 1,0 1-1,1 0 1,-1 0-1,-5-1 1,7 2-4,1 0 0,-1 0 0,1 0 1,0-1-1,-1 1 0,1 0 0,-1-1 0,1 1 0,0 0 0,-1-1 1,1 1-1,0 0 0,-1-1 0,1 1 0,0-1 0,0 1 0,-1 0 1,1-1-1,0 1 0,0-1 0,0 1 0,0-1 0,0 1 0,0-1 1,-1 1-1,1-1 0,0 1 0,0-1 0,0 1 0,1-1 0,-1 1 1,0 0-1,0-2 0,0 2 1,0-1 0,0 1 0,0-1 0,0 1 1,0-1-1,0 1 0,0-1 0,0 1 0,0-1 0,0 1 0,0-1 0,-1 1 1,1-1-1,0 1 0,0-1 0,-1 1 0,1-1 0,-8-3 0,1 0-1,0 0 0,1-1 1,-1 1-1,-10-11 0,14 12-3,2 1 2,-1 1 1,1 0-1,0 0 1,0-1 0,0 1-1,0 0 1,0-1-1,1 1 1,-2-2 0,1 1-2,0 0 0,0 1-1,0-1 1,0 1 0,-1-1 0,1 1 0,0-1 0,-1 1 0,0 0 0,1 0 0,-1 0 0,-3-2 0,-7-5-9,-10-14 28,19 5 61,2 15-79,1 0-1,-1 0 1,1 0-1,-1 0 1,1 0-1,0 0 1,0 0-1,0-1 1,0 1 0,0 0-1,1-2 1,-1-4 16,0-67 144,0 74-160,0 0-1,0 0 1,-1 0-1,1 0 1,-1 0-1,1 0 1,0 1-1,-1-1 1,0 0-1,1 0 1,-1 0 0,0 0-1,1 0 1,-1 1-1,0-1 1,-1-1-1,1 2 0,0-1 1,0 0-1,1 0 0,-1 1 1,0-1-1,0 0 0,1 0 1,-1 0-1,0 0 0,1 0 0,-1 0 1,1 0-1,0 0 0,-1 0 1,1 0-1,0 0 0,-1-2 1,1 3 0,0-1 1,0 1-1,0-1 1,-1 1 0,1-1-1,0 1 1,0 0 0,0-1-1,-1 1 1,1-1-1,0 1 1,-1-1 0,1 1-1,0 0 1,-1-1-1,1 1 1,-1 0 0,1-1-1,0 1 1,-1 0 0,1 0-1,-1-1 1,1 1-1,-1 0 1,0 0-2,1 0 1,-1-1-1,1 1 0,-1 0 1,1 0-1,0-1 0,-1 1 0,1 0 1,-1-1-1,1 1 0,0 0 1,-1-1-1,1 1 0,0 0 1,-1-1-1,1 1 0,0-1 0,0 1 1,-1-1-1,1 1 0,0-1 1,0 1-1,0-1 0,0-281-87,3 265 87,-2 14-5,0 0-1,0 0 1,-1 0-1,1-6 0,-1 5 10,0 0 0,1 1 0,-1-1 0,1 1 0,0-1 0,0 1 0,0-1 0,2-4 0,2-7-18,-4 13 12,0 0 0,0 0 1,-1 0-1,1 0 1,0 0-1,-1-3 1,3-5-3,-3 8 4,0 0 0,1 1 0,-1-1 0,0 0 0,0 0 0,0 0 0,0 1 0,-1-1 0,1-2 0,-1 3-2,1-1 1,0 1 0,0-1-1,-1 1 1,1-1 0,0 1-1,0-1 1,1 1 0,-1-1-1,0 1 1,0-1 0,1 1-1,-1 0 1,2-3 0,3-5-26,1 1 0,13-15 1,-15 18 25,1 0 0,-2-1 0,1 1 0,-1-1 0,4-8 0,-3 7-4,-1 0-1,2 0 1,6-10 0,43-53-18,-50 64 2,1-1-1,0 1 1,0 0-1,1 0 1,7-6 0,-10 9 0,0-1 1,-1 1 0,1 0 0,-1-1 0,1 1 0,1-5 0,-3 5 18,1-1 0,0 1 0,0 0 0,1 0 1,-1 0-1,1 0 0,-1 0 0,1 0 0,4-3 1,43-27-41,-14 9-121,52-26 1,-71 41 168,5-2-20,0 2 0,28-9 0,-35 13 21,28-13 0,0 1-16,158-48-82,-184 60 70,0 1 0,0 1 0,24-2-1,-40 5 24,289-29-76,-221 24 92,42-3-15,75-18 97,-150 22-107,189-26 49,-182 24-36,0 3 0,66 3 0,-40 1 20,154-1 175,-214 0-188,1 1-1,-1 0 1,13 4-1,14 2 1,102 4-47,-43-4 52,-82-6 12,162 22-13,-88-9 13,-60-11-21,49 13 0,9 5-46,14 5-3,-92-24 37,71 24-44,-66-21 29,0 0-1,-1 1 1,1 1-1,15 11 1,34 24-66,-42-29 46,0 0 0,32 29 0,-31-24 8,-12-11 12,-1-1-1,0 1 1,0 1-1,10 12 1,-8-6-1,0-2 1,1 1-1,16 14 1,-10-8 0,0 1 1,17 27 0,-29-41 16,46 57 12,-38-44 0,-1 1 0,9 22 0,-19-38-5,0-1-1,0 1 0,-1-1 0,0 1 0,0-1 0,0 1 0,0 4 0,-1 3 14,2-10-18,-1 0 0,0 1 0,0-1 1,0 0-1,1 0 0,-1 0 1,1 0-1,-1 0 0,1 0 0,0 1 1,3 6 9,18 30 72,-17-23-62,0 1 1,-1-1 0,3 30-1,-3 53 21,-4 24 5,0-121-45,0-1-1,0 1 1,0 0-1,0-1 1,0 1-1,0 0 1,0-1-1,0 1 1,-1 0-1,1-1 1,0 1-1,-1-1 1,1 1-1,0-1 1,-1 1-1,1 0 1,-1-1-1,1 1 1,0-1-1,-2 1 1,2-1-1,-1 1 1,1-1-1,-1 1 0,1-1 1,0 1-1,-1-1 0,1 1 1,0-1-1,-1 1 1,1-1-1,0 1 0,-1-1 1,1 1-1,0 0 1,0-1-1,0 1 0,0-1 1,0 1-1,-1 0 0,1 0 1,0 0-1,0-1-1,0 0 1,0 0 0,0 1 0,0-1-1,0 0 1,0 1 0,0-1 0,0 0-1,0 1 1,0-1 0,0 0 0,-1 1-1,1-1 1,0 0 0,0 0 0,0 1-1,-1-1 1,1 0 0,0 0-1,0 1 1,0-1 0,-1 0 0,1 0-1,0 0 1,-1 1 0,1-1 0,-1 0-1,1 0 1,0 0 0,-1 1-1,1-1 1,0 0-1,0 0 1,-1 0 0,1 1-1,0-1 1,0 0 0,0 0-1,-1 1 1,1-1 0,0 0-1,0 0 1,0 1-1,0-1 1,0 0 0,0 1-1,-1-1 1,1 0 0,0 1-1,0-1 1,0 0 0,0 1-1,0-1 1,0 1 0,0-1 0,0 1 0,0-1 0,0 0-1,0 1 1,0-1 0,0 0 0,-1 1 0,1-1 0,0 0 0,0 1 0,0-1-1,-1 0 1,1 1 0,0-1 0,0 0 0,-1 0 0,1 1 0,0-1-1,0 0 1,-1 0 0,1 1 0,-5 2 3,2 2-7,0 0 1,-1 1 0,2-1 0,-1 1 0,-2 5-1,-8 18 42,10-24-53,1 1 1,0 0-1,-4 12 0,1 0-14,-1-1 3,-1-1 1,0 0 0,-1-1 0,-17 24 0,21-32-15,0 0 1,0 1-1,1-1 0,-5 14 1,3-8 18,4-7 7,-1-1 1,1 1-1,0 0 1,1-1-1,-1 1 1,2 10-1,-1-5 21,0-11-3,0 0 4,0 0 4,0 0-2,0 0-6,0 0-12,-1 0 6,1-1 0,-1 1 0,0 0-1,1 0 1,-1 0 0,1 0-1,-1 0 1,0 0 0,1 1 0,-1-1-1,1 0 1,-1 0 0,0 0-1,1 0 1,-1 1 0,1-1 0,-1 0-1,1 1 1,-1-1 0,1 0-1,-1 1 1,1-1 0,-1 1-1,1-1 1,0 1 0,-1-1 0,1 1-1,0-1 1,-1 1 0,1-1-1,-1 2 1,-1 6-54,1-7 54,1 1 0,-1-1 0,1 0 0,-1 1 1,1-1-1,-1 0 0,1 1 0,0-1 0,0 1 0,0 1 0,-1 8 9,-6-7-2,7-4-5,-8 9 88,-25 12 447,18-15-490,11-4-40,0 1-1,0-1 1,0-1 0,0 1-1,-7 2 1,-4 1-10,1-1-2,-4 1-46,18-5 53,0 0 9,0 0 5,0 0 10,0 0 15,0 0 24,0 0 24,-17 6 311,15-6-806,-13 4 1171,10-1-5731,5-3 1623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23:09.9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 95,'-1'-1,"0"1,1-1,-1 1,1-1,-1 1,1-1,-1 0,1 1,0-1,-1 1,1-1,0 0,-1 1,1-1,0 0,0 1,-1-1,1 0,0-1,0 2,1-1,-1 1,0-1,0 1,1-1,-1 1,0 0,0-1,1 1,-1 0,1-1,-1 1,0 0,1-1,-1 1,1 0,-1 0,0-1,1 1,-1 0,2 0,3-2,1 1,-1 1,1-1,5 0,-6 1,59-2,110-10,50-22,-180 27,4 1,59-1,48 8,-59 0,1375 0,-803-1,-640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23:14.7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91 248,'538'0,"-510"1,1 2,43 10,6 0,-23-6,213 26,3-14,386-16,-349-5,426 2,-724 0,0-1,1-1,-1 1,0-2,0 0,10-3,57-30,-73 34,1-1,-1 1,1-1,-1-1,0 1,5-5,-8 7,0 0,0-1,0 1,0 0,-1 0,1-1,0 1,-1 0,1-1,-1 1,1 0,-1-1,0 1,1-1,-1 1,0-1,0 1,0-1,0 1,0-1,0 1,-1-1,1 1,0 0,-1-1,0-1,-2-2,0 0,0 0,0 1,-1 0,0-1,0 1,0 1,0-1,0 0,-1 1,0 0,1 0,-9-3,4 2,0 0,-1 1,1 1,-1-1,0 1,-18-1,-215 3,126 2,34-1,-119-2,-96-34,75 6,216 29,-17-2,-41-9,-33-5,19 4,43 4,-129-21,-13 26,103 5,-136-2,207 0,1 0,0 0,0 0,0 1,0 0,0 0,0-1,0 2,0-1,-4 2,0 2,1-1,-12 12,-34 29,22-21,2 1,-44 52,59-61,-1 0,0-2,-1 1,0-2,-25 18,28-24,0 0,0 0,0-1,-1-1,0 0,0-1,0 0,-1-1,-15 2,4-1,0 1,-32 11,-27 5,55-18,0 0,-35-3,-3 0,62 1,0 0,-1 0,1 0,0 0,0 1,0 0,0 0,0 1,1-1,-1 1,1 0,0 0,-1 0,1 1,1-1,-1 1,0 0,1 0,0 1,0-1,0 1,1-1,-1 1,-1 5,-28 55,20-42,1 1,-16 46,27-70,-1 5,0 1,-1-1,2 0,-1 9,1-13,0 1,0-1,0 0,0 0,0 0,0 0,1 0,-1 1,0-1,1 0,-1 0,1 0,0 0,-1 0,1 0,0 0,-1 0,1-1,0 1,0 0,0 0,0 0,0-1,0 1,0-1,0 1,1 0,6 1,0-1,0 1,0-2,1 1,-1-1,0 0,14-3,1 2,-7-1,0-1,-1 0,1-1,-1-1,0 0,15-8,-7 3,31-8,-35 15,0 0,0 2,0 0,23 2,-14-1,1362 3,-818-4,193 1,-746 0,-1 1,35 6,-47-6,-1 0,1 1,-1-1,1 1,-1 1,0-1,0 1,0-1,0 2,-1-1,1 0,-1 1,7 7,-1 5,-5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6.47398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1-02-18T10:55:32.4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2710 13768 0,'-14'28'250,"14"-42"-125,0 0-110,29-14 1,-29 42 62,0 0-62,0-56 93,0 14-93,-15 13 78,1 15-48,43 0 267,-1 0-266,-14 0 15,0 0-46,14 0 0,-14 0-1,15 0 1,-15 0-1,14 0 1,28 29-16,-27-29 0,13 0 31,-28 0-31,14 0 16,-13 0 0,-1 0-16,14 0 15,14 0-15,-28 0 16,15 0-16,-15 0 78,14 0-62,-14 0-1,28 0 1,1 0-16,-1 0 15,15 0-15,-15 0 16,0 0-16,1 0 16,-15 0-16,-14 0 15,0 0 642,14 0-595,-14 0 32,15 0-32,-15 0-30,14 0-17,-14 0 423,0 0-345,14 0-93,-13-29 32,-15 15 249,0-14-265,0 14-1,28 0-15,-14-14 31,14 13 126,-14 15-142,57 57 1,14 56-16,98 127 47,-155-226-47,-14-42 47,15-57-32,27 43-15,-42-15 16,43 15-16,-29-15 16,-14 15-1,14 0-15,-14 13 16,-14-13-16,0 28 15,29-14-15,-15 42 79,-14 0-64,0 28-15,28 71 0,0-99 16,-14-14 46,-14-28-62,29-14 16,-15-29-16,42 15 16,-56 42-16,43-29 15,-43-13 1,28 42-16,-14 14 62,14 70-46,99 128-16,-113-156 16,85 85-16,-85-112 15,0-1-15,15 14 16,-15-28-1,28-14 1,15-29 0,-1-41-1,-42 70 1,14-15-16,-14 15 0,1 14 62,13 28-62,-14 15 16,14-1 0,0 15-16,-13-43 15,13 28-15,-14-14 16,14-13-16,14 27 16,-27-14-16,13-28 15,14 0-15,-28 0 16,14 0-16,-13 0 15,-1 0-15,42-14 16,-42 0-16,-14-14 16,0 14-16,14-15 15,15 43 63,-15 1-78,56 27 32,-41-42-1,-15 0-15,42-14 30,-28-14 1,-13 28 125,55 14-156,-56-14-1,29 0-15,13 0 16,15 28-16,-43-28 16,-14 0-1,0 14-15,14-14 47,-14 0-31,29 0-16,-15 0 15,14 0-15,-27 0 16,13 0 15,14 28-31,-28-28 16,85 14-16,-28-14 16,42 0-16,-15 0 15,-27 0-15,14 0 16,-15 0-16,-42 0 15,-13 0 1,-1 0 0,14 0-1,14 0-15,1 0 0,27 0 32,-27 0-32,-29 0 15,0 0-15,14 0 31,-14 0-15,29 0 0,-15 0-1,14 0-15,-28 0 16,29 0-16,-15 0 16,-14 0-1,14 0 220,-28-28-220,14 14-15,0 0 16,15-14-1,-15 14-15,14-15 16,-14 15-16,0 0 16,14-14-1,43 56 17,-43 29-17,15 13 1,-15-42-16,14 15 0,-42-29 15,14 14 1,15-42 78,-29 0-94,14 0 15,14-29 1,-28-13-16,14 42 16,14-14-16,-28 13 15,14 1 1,0 14 15,15 43-15,-15-15-16,-14-14 15,28 0-15,14 43 16,-27-43 0,13 0-1,-14-14 1,14 0-16,29 0 31,-15 0-31,43 0 16,-43-28-16,14-29 0,15 43 15,-14-42-15,-43 56 16,28-29 0,-14 15-16,-14 0 0,15 14 78,-15 14-78,14 43 15,-14-15-15,14 0 16,-14-13 0,15-29 15,13 0-31,29 0 16,-15-14-16,43-15 15,-71 15-15,14-14 16,29-29-16,-43 43 15,-14 0-15,15-42 16,-29 42 0,14-1 31,-14 44-32,28 13 1,-28 0-16,28 43 15,-14-71 1,15 15 0,-15-44-1,0 1 1,14-14-16,43-57 16,-15 1-1,-56 69-15,42-27 16,-27 14-1,13 28 17,113 113-1,-127-99-15,14 14-16,-14-14 46,-14 0 79,0 15-109,43-15-16,13 14 16,-42 0-1,29 15 1,-15-29-16,-14 14 16,14-14 77,-14 0-77,1 14 0,13-42 109,14 14-94,0 0-31,29 0 15,14 0-15,-43 0 16,0 0 0,29 0-16,-15 0 15,15 0-15,-29 0 16,29 0-16,42 0 16,-14 0-16,14 0 15,-43 0-15,43 0 16,-42 0-16,-1 0 15,-13 0-15,-15 0 16,-28 0-16,15 0 16,13 0-16,-28-14 187,-14 0-156,28-14-31,-28-14 16,14-1 0,-14 15-16,29-14 15,-15 56 48,-14 0-48,28 28 1,-28 1 0,42 13-1,-13-42-15,-15 14 0,14-28 16,14 0-16,-28 0 31,0 0-15,43 0-1,-15-42-15,-13 0 16,-15 13-16,28-13 16,-14 28-1,-14 14 32,29 42-31,-43 15-16,28-15 15,0-28-15,-14 14 16,0-13 0,15-15-1,13 0-15,0 0 16,29 0 0,-15 0-16,-13-29 0,13-27 15,-42 14 1,15-15-16,-1 43 0,-28-14 15,14 14-15,0 14 47,43 70-31,-29 15 0,-14-43-16,42 43 15,-13-29 1,-29-56 15,14 0-15,-14 0-16,28-28 15,-42 14 1,29 0 15,-15 42 0,14 15-15,-14-15 0,14-42 46,-13 0 110,27 14-156,14-29-1,15 1-15,112 28 16,-27-28-16,27 28 16,100 0-16,-43 0 15,98 0-15,-112 0 16,14 0-16,-127 0 15,28 0-15,-98-28 16,-1 28-16,-14 0 16,-14-15 218,-42 15-31,28-70-203,0-1 16,0 43-16,0 14 15,14 0 32,-14 28 16,0 14-48,-14 15-15,0-43 79,28 14-33,14 14-30,-28-14 0,15-14 109</inkml:trace>
  <inkml:trace contextRef="#ctx0" brushRef="#br0" timeOffset="1688.43">4277 14615 0,'-14'15'156,"14"41"-156,0 57 16,0-14-16,0 56 31,0-112-31,0-1 16,0-14-1,0-14 95,0 15-95,0-15-15,0 14 0,14 14 16,1-56 124</inkml:trace>
  <inkml:trace contextRef="#ctx0" brushRef="#br0" timeOffset="4359.55">4263 14587 0,'14'0'62,"15"0"-30,-15-14-32,14 14 15,-14 0 1,29 0 0,-29 0-16,28 0 0,99 0 31,-99 0-31,-13 0 15,-15 0-15,14 0 16,-14 0 15,0 14-15,15 14 0,-15-13-16,14 13 15,-28-14 16,0 0-31,0 43 16,0-15-16,0-28 16,0 14-1,0-14 17,-14 1-17,-184 69 48,184-84-48,-14-14 17,14 14-1,-15 0-16,15 0 64,0 0-79,-14 0 15,14 0-15,-14 0 313,14 14-48,-29-14-171,29 29-94,28-29 250,14 0-250,-13 0 16,13 0-1,14 0-15,-28 0 16,0 0-16,43 0 16,-15 0-1,29 28-15,13 0 0,-41-28 16,-29 0-16,28 14 15,-14-14 1,-13 0 0,13 28-1,-14-13 1,71 83-16,-43-41 16,14-43-16,43 42 15,-70-27 1,-15-29-16</inkml:trace>
  <inkml:trace contextRef="#ctx0" brushRef="#br0" timeOffset="6096.21">5463 15251 0,'0'28'110,"0"57"-95,-28-14-15,0-29 16,28 14-16,0-41 15,0 13-15</inkml:trace>
  <inkml:trace contextRef="#ctx0" brushRef="#br0" timeOffset="8287.66">5647 15237 0,'0'-14'172,"28"14"-78,14 0-63,-28 28 1,-14 14-1,29-28-31,-15 29 15,-14-15 1,0-14-16,0 0 16,0 15 15,0-15-15,0 28-1,0-14 1,0-14-1,0 1 32,0 13-47,0-14 16,0 14-16,-28-14 62,13-14 48,-13 28-95,14-28 79,0 0-78,-14-14 62,42 0 234,0 14-280,0 0-17,14 0-15,29 0 16,-1-28 0,-42 28-16,57 0 15,0 0-15,13 0 16,-41 0-16,-1 0 15,0-28-15,-13 28 32</inkml:trace>
  <inkml:trace contextRef="#ctx0" brushRef="#br0" timeOffset="10199.36">9077 14686 0,'43'14'94,"-43"29"-78,28 70-16,0-15 15,-28 15 1,57 142-16,-57-199 16,0 15-1,0-29-15,0-84 172</inkml:trace>
  <inkml:trace contextRef="#ctx0" brushRef="#br0" timeOffset="11911.54">9063 14813 0,'0'-14'78,"0"0"-78,14-14 15,0 28 1,15 0-16,-15 0 31,28 14 0,-14 0-31,-14 14 16,-14-14 0,29 0-1,-29 15 17,0-15-17,0 14-15,14 29 31,-14-29-15,0-14 109,0 14-109,0-14-16,0 0 15,0 29-15,0-15 16,0-14 0,0 14 46,-28-42 1,42 0-1,0 14-46,14 0-1,-14 0 1,0 0-16,14 0 31,-13 0-31,13 0 16,-14 0-1,0 28-15,57-14 16,-43-14 0,-14 29 15,28 13 0,-13-28-31,-15 14 16,14-13-16,-14 13 15,14-14 1,15 14-16,-29-28 16,14 0-1,-14 0 17,28 0-17,43-14 32</inkml:trace>
  <inkml:trace contextRef="#ctx0" brushRef="#br0" timeOffset="13431.45">9924 15223 0,'28'-29'109,"-13"29"-93,13 0-16,-14 0 15,0 0-15,14 0 32,-14 0-1,15 0-16,-15 15 17,0-1-17,14 14 1,-28-14 0,14 0-1,-14 14-15,0-13 0,0 13 16,0-14-1,0 14 17,0-14-32,-28 0 15,14-14 17,0 0-1,14-14 31,0-42-46,28 56 0,-14 0-1,28 0-15,29 0 16,-14 0-16,-15 0 15,0 0-15,-28 0 16,15 0 47,-15 0-48,28 14 1,-14 0-1,15 57 1,-15-43 0,-28-14 15,0 14-15,-14 43 15,-43-57-16,15 14-15,28-28 32,-14 0-32,13 0 15,-13 0 1,14 0-16,0 0 16,-14 0-1,-15 0-15,29 0 0,-28 0 16,14 0-16,-15-14 15,29 0 95</inkml:trace>
  <inkml:trace contextRef="#ctx0" brushRef="#br0" timeOffset="14576.46">12691 14898 0,'28'14'110,"15"43"-95,-1-15-15,43 43 16,-57-43 0,-28-14-16,42 43 15,-13-1-15,-29-41 16,0 13-16,28 0 16,-28-13-16,0 13 15,-14-56 157</inkml:trace>
  <inkml:trace contextRef="#ctx0" brushRef="#br0" timeOffset="15950.99">12719 14841 0,'29'0'94,"-15"0"-63,0 0-15,28 0-16,-14 0 0,43 0 16,-29 0-1,29 0-15,-43 0 16,-14 0-16,29 0 16,-15 57-1,-28-43 1,14 28-1,-14 1-15,0 13 16,28-13-16,-28-29 31,0 14 1,0-14-17,-28 14 1,14-28-1,-28 0-15,-1 0 16,-13 14-16,42 15 16,-15-29-1,72-14 142,-1 14-142,29 0-15,-1 0 16,43 0-16,-14 0 15,-14 0-15,-43 14 16,15 14-16</inkml:trace>
  <inkml:trace contextRef="#ctx0" brushRef="#br0" timeOffset="16944.3">14413 15124 0,'-28'0'79,"14"14"-64,-14-14 16,-14 14-31,27 14 16,-27-14-16,14-14 16,-29 29-1,29-15-15,14 14 47,14 14-16,0-27-15,0 13 0,0-14-1,28-14 1,-14 0 0,57-14-16,-29 14 15,71-28-15,113-15 47,-240 43 47</inkml:trace>
  <inkml:trace contextRef="#ctx0" brushRef="#br0" timeOffset="17999.8">14625 15223 0,'-28'-29'78,"42"29"16,0-14-78,29 14 15,-15 29-15,-14-15-16,14 14 15,-14-14-15,0 0 16,15 14-16,-15-13 15,-14 13 17,0-14-32,0 28 31,-29-28 31,15-14-30,0 29-32,-14-29 15,14 0-15,-14 0 32,14 0-17,-15 0-15,-69-57 63,98 43-63,0-14 15,0-15-15,0 29 16,0-14-16,0 14 62,14 14-46,56-28 0,15-15-1</inkml:trace>
  <inkml:trace contextRef="#ctx0" brushRef="#br0" timeOffset="19480.7">15020 15265 0,'0'0'0,"29"14"234,-15 0-234,14 0 16,-14 43-16,-14-43 16,28 57-16,-13-57 31,-15 14 47,0-56-15,28-29-63,0 15 15,28-15-15,-41 43 16,13-28-16,-14 14 31,0 42 78,14 0-93,-14 0 0,15 14-16,-15-14 15,56 57 1,-41-14-16,-15-43 16</inkml:trace>
  <inkml:trace contextRef="#ctx0" brushRef="#br0" timeOffset="20231.46">15486 15223 0,'43'42'110,"13"15"-110,1-15 15,-43-14 1,28 15-16,-14-29 0,-14-14 31,1 0 32,-15-14-16,0-29-32,0 15-15,0 14 16,0-57-16,0 43 16,0 14 77</inkml:trace>
  <inkml:trace contextRef="#ctx0" brushRef="#br0" timeOffset="20375.57">15825 15110 0,'-14'-14'47,"0"42"-31</inkml:trace>
  <inkml:trace contextRef="#ctx0" brushRef="#br0" timeOffset="27559.86">25185 13090 0,'-14'0'31,"-1"0"-15,-41 29 15,14-15-15,-29 14-16,0 0 31,57-14-31,-14-14 16,-14 29-16,-1-29 15,15 0-15,-14 14 16,-29-14-16,29 0 15,-15 0-15,15 0 16,28 0-16,-28 0 16,-1 0-16,-13 0 15,13 0-15,29 0 16,-14 0-16,14 28 16,0-28-16,-14 0 15,14 0-15,-29 0 16,-13 0-16,42 0 15,-29 0-15,1 0 16,14 0-16,-15 0 16,1 0-16,0 0 15,-1 0-15,15 0 16,14 0-16,-57-14 16,29-14-16,-43 28 15,15-29-15,41 29 16,-13 0-1,-28 0-15,55-14 0,-13 14 16,-14-28 0,-1 14-16,-13 14 15,-198-85 1,99 57 0,112 28-1,15 0-15,-14-14 16,28 14-16,-15 0 15,15 0-15,-28 0 16,-15-57-16,15 29 16,0 14-16,-15-14 15,-13-1-15,-43-27 16,56 56 0,-13-28-16,-29-15 15,85 43-15,-85-28 16,85 14-1,-43-14-15,-13-1 16,-29 15 0,28-14-16,43 14 15,14-14-15,-28 14 16,-43-15-16,-14 1 16,14 0-16,-13 0 15,13-1-15,0-27 16,43 42-1,-43-43-15,71 43 0,-28-14 16,-15 0 0,43 14-16,-28-29 15,-15 15-15,43 14 16,-28-14-16,14 13 16,13-13-16,-27-14 15,14 28-15,-15-43 16,29 43-16,-42-56 15,56 27-15,-71-42 16,-42-211 47,85 239-48,28 15-15,0 0 16,-28-15-1,28 43-15,0-14 0,0 14 16,0-29-16,0 1 31,0-71-15,0 28-16,0 43 0,0-29 16,0 29-1,0 14-15,0-15 0,14 29 16,0-28-1,14-15-15,29 15 16,-15-14-16,-14 13 16,29-42-16,28-28 15,-57 29-15,14 13 16,43-14-16,-57 15 16,-14 42-16,85-43 15,-71 71 1,15-42-16,27-15 15,-42 43-15,43-43 16,0 15-16,13-14 16,1-1-16,70-42 15,-84 43 1,14 28-16,-43-1 16,-14 15-16,43-14 15,-1 14-15,-41 14 16,13 0-16,29 0 15,-29-28-15,71 28 16,-71-29-16,99 29 16,-56-28-16,56 0 15,-42 28 1,56-28-16,-84 28 0,-29 0 16,1 0-1,41 0-15,-70 0 16,29 0-16,41 0 15,15-29-15,-14 29 16,-14-28-16,42 28 16,-71 0-16,0 0 15,1 0-15,-1 0 16,14 0-16,-13 0 16,-1 0-16,0 0 15,71 14-15,-14-14 16,-14 0-1,-15 28-15,-27-28 0,42 29 16,-15-1-16,-13-28 16,41 0-16,-27 28 15,-15-14-15,57 15 16,29-1-16,-100-28 31,-14 0-15,-14 28-1,-14-14-15,43 57 16,41-71 0,-13 28-1,-29 14 1,-14 15 0,15-1-1,-15-42-15,43 57 0,126 42 16,-27-14-16,41 0 15,-140-43-15,14-28 16,-43 1-16,15-15 16,-15 14-1,-14-14 1,198 226 62,-212-226-78,-14 15 0,28 13 16,29 0-16,-43 43 15,42-43-15,-41-13 16,13-15 0,-14 28 15,42 43-31,-42-71 15,15 28 1,-1 71-16,0-56 16,-28-43-1,0 0-15,0 14 16,14 15-16,-14-29 16,0 28-1,0 15-15,0-15 16,29 29-16,-29-29 15,0 15 1,0-15-16,0 0 0,0-28 16,0 15-16,0-15 15,28 56-15,-28-41 16,0 13-16,14 0 16,-14-28-16,0 29 15,0 13-15,28-13 16,-28-15 15,0-14-15,0 0-1,-56 57-15,56-15 16,-71 15 0,15-15-16,27 15 15,15-43-15,-14-14 16,14 15-1,14-15 17,-14 0-17,-14 14-15,13-14 16,-27 29-16,14-15 16,-43 14-16,29-14 15,14-13-15,14 13 16,-29-14-1,15 14 1,14-14-16,0-14 16,-43 43-16,15-43 15,28 28-15,-29-14 16,15 14-16,14-28 16,-14 14 15,-14 15 0,27-29-15,-27 0-16,14 14 0,14-14 15,-15 0 1,15 0 0,0 28-1,-42-14 16,-43 28 1,85-42 15,-14 29-32,13-29 1,-13 14-16,14-14 15,0 14 1,-14 14 78,14-14-79,-15 15-15,-13-29 32,0 14-17,13 14 1,15-28 0,0 14-1,-42 14 1,42-28-16,0 0 140,-15 14-140,15 15 32,-56-15-17,41-14 1,-27 0 0,42 0-16,-14 0 31,13 0 109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0 304,'0'0'15,"0"0"17,0 0 18,0 0 11,0 0 26,0 0 55,0 0-30,0 0-4,0 0 4,0 0 16,0 0 58,0 0 85,0 0-80,0 0-52,0 0 17,0 0 37,0 0 100,0 0 271,0 0-32,0 0-240,0 0-8,0 0-122,0 0-53,0 0-20,0 0 10,0 0 19,0 0 56,0 0-77,0 0-14,0 0-18,0 0-4,0 0 6,0 0 11,0 0-24,0 0-8,0 9 244,0 64 1527,0-42-7475,0-28 4523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0 656,'0'0'91,"0"0"76,0 0 81,0 0 47,0 0 7,0 0 39,0 0-160,0 0-80,0 0-47,0 0-51,0 0 0,0 0 21,0 0 67,0 0 60,0 2 63,0 81 4122,0-46-10045,0-37 4696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1 316,'1'1'98,"0"0"-1,0 0 0,0 1 1,0-1-1,0 0 1,-1 1-1,1-1 1,0 1-1,0-1 1,-1 1-1,1-1 1,-1 1-1,0-1 1,1 1-1,-1 1 1,1 28 2927,-2-19-5294,1-11 977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11.9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55 984,'3'-7'7036,"3"-5"-6843,-4 9-203,0 0 0,1 0 0,-1 0 0,1 0 1,0 0-1,0 1 0,0 0 0,0-1 0,1 1 1,6-3-1,-9 4 14,1 1 1,0-1-1,-1 1 0,1 0 1,0-1-1,0 1 1,-1 0-1,1 0 0,0 0 1,0 0-1,2 1 1,11 0 80,-1-2 5,25 1 158,-37 0-223,1 0 0,0 1 0,0-1-1,-1 1 1,1 0 0,-1-1 0,1 1-1,0 0 1,-1 1 0,0-1-1,4 3 1,-1 1 14,0 0-1,0 0 1,-1 1 0,0-1-1,0 1 1,0 1 0,-1-1-1,1 0 1,-2 1 0,1-1-1,-1 1 1,0 0 0,2 12-1,-1 7 101,0-1 0,-1 37 0,-3-58-115,1 0 1,-1 0 0,0 0 0,0 1-1,0-1 1,0 0 0,-1-1-1,1 1 1,-1 0 0,0 0 0,-1-1-1,1 1 1,0-1 0,-1 0 0,0 1-1,-4 3 1,3-4-11,0 1 0,0-1 0,0 0 1,-1 0-1,1-1 0,0 0 0,-1 1 0,0-1 0,1-1 0,-1 1 0,0-1 0,0 0 1,-7 1-1,-32-1 81,42-2-91,-1 1-1,1-1 1,0 1-1,0-1 1,-1 0 0,1 1-1,0-1 1,0 0-1,0-1 1,0 1 0,0 0-1,0-1 1,0 1-1,1-1 1,-1 1 0,0-1-1,1 0 1,-1 0 0,1 1-1,-2-4 1,-6-6-6,5 7-107,0 0 1,1-1-1,-1 0 1,1 0-1,0 0 1,0 0-1,0 0 0,1-1 1,0 1-1,0-1 1,0 1-1,1-1 1,0 0-1,0 0 1,0 0-1,1-8 0,0 10 2,-1-3-361,1 0 1,0 0-1,0 0 0,1 0 1,0 0-1,0 0 1,0 0-1,1 1 0,4-11 1,8-9-1217,0 0 198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40 520,'0'0'75,"0"0"35,0 0 22,0 0-14,0 0-22,0 0-20,0 0-52,0 0-22,0 0-17,0 0-15,0-2-27,0-26-48,0 27 167,0 1 25,0-4 329,0 1 5717,0 2-6114,-1 4-15,0 12-27,1-8 7,0-1 0,1 1 0,1 10 0,2-3 27,8 34-19,-8-37-32,-3-10 33,-1 0-1,1-1 0,-1 1 0,1 0 1,-1 0-1,0 0 0,0 0 1,1 0-1,-1 0 0,0 0 0,0 1 1,0-1-9,0-1-1,0 1 1,0-1 0,0 1 0,0 0 0,1-1 0,-1 1 0,0-1-1,0 1 1,0-1 0,1 1 0,-1-1 0,0 1 0,1-1 0,-1 1-1,1-1 1,-1 0 0,0 1 0,1-1 0,-1 1 0,1-1 0,-1 0-1,1 1 1,-1-1 0,1 0 0,-1 0 0,1 0 0,-1 1 0,1-1-1,0 0 1,8 5-4238,-9-4 3185,0 0 178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1 160,'1'0'18,"-1"0"1,0 1-1,0-1 1,0 0-1,0 1 1,0-1-1,0 0 1,0 1-1,0-1 0,0 0 1,0 1-1,0-1 1,0 1-1,-1-1 1,1 0-1,0 1 0,0-1 1,0 0-1,0 1 1,-1-1-1,1 0 1,0 0-1,0 1 1,-1-1-1,1 0 0,0 0 1,0 1-1,-1-1 1,1 0-1,0 0 1,-1 0-1,1 1 1,-2 0-17,2 0 126,-1 1-1,1 0 1,0 0 0,-1 0 0,1 0 0,0-1 0,0 1 0,0 0 0,1 4-1,-1-1 386,0 89 2815,0-94-3313,0 0-76,0 0-91,0 0-143,0 0-199,0 0-263,0 0-347,0 0-465,0 0 751,0 0 407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1 388,'1'14'409,"-1"-10"-256,0 0 0,1 0 0,-1 0 0,0 0 0,-1 0 0,1 0 0,-3 7 1,2-8 7,0 0 0,0 0 0,0 0 1,0 0-1,0 1 0,1-1 0,-1 6 1,1-7-101,0-1 1,-1 1-1,1-1 1,0 1-1,0-1 0,-1 0 1,1 1-1,-2 1 1,2-1-7,-1-1-1,0 0 1,1 1-1,0-1 1,-1 1 0,1-1-1,0 1 1,0 1-1,-4 22 631,0 2-37,4 1 524,0-27-1105,0-1-8,0 0-12,0 0-11,0 0-10,0 0-74,0 0-161,0 0-323,0 0-523,0 0-641,0 0-976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6 148,'0'0'31,"0"0"22,0 0-7,0-4-441,0 3 1214,0 2 4386,0 2-5109,0 5 14,0-1 0,0 1 0,1-1 0,0 1 0,3 7 0,-2-3 8,-2-11-110,1 0 0,-1-1 0,0 1 0,0 0 0,0 0 1,1-1-1,-1 1 0,0 0 0,1 0 0,-1-1 0,0 1 0,2 0 1,0 8 81,0 1 23,9 27 166,-5-18-227,-5 3-709,0-1-4203,-1-14 3356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0 412,'0'149'5887,"0"-149"-5871,0 0 27,0 0 10,0 0-9,0 0-14,0 0-55,0 0-205,0 0-700,0 0-855,0 0 280,0 0-137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0 788,'0'6'288,"0"-3"-56,0 7 316,0-6-124,0 4 36,0-4 48,0 1-36,0 0-124,0 5 80,0-4-284,0-4-132,0 4 8,0-6-212,0 4-268,0-3-308,0-1-164,0 2-40,7-2-152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1 568,'0'0'149,"0"0"151,0 0-66,0 0-49,0 0-25,0 0-25,0 0-25,0 0-17,0 0-64,0 0-35,0 0-3,0 0 0,0 0 22,0 0 83,-1 0-75,1 0 0,0-1-1,-1 1 1,1 0 0,0 0-1,0 0 1,-1 0 0,1 0-1,0 0 1,0 0 0,-1 1-1,1-1 1,0 0 0,-1 0-1,1 0 1,0 0 0,0 0-1,-1 0 1,1 0 0,0 1-1,0-1 1,-5 13 899,4-11-732,1 0 0,-1 0 0,1 0 0,0 1 0,0-1 0,0 0 0,0 0 0,0 4 1,1 1 636,-1 103 2512,0-110-3328,0 1 1,0 0 0,-1 0 0,1 0 0,0 0 0,0 0 0,-1 0 0,1 0 0,-1 0 0,0 1 0,-2 8 58,-2 13 7,5-15 91,0-6-7426,0-2 5872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1 620,'1'0'161,"-1"0"0,0 0 0,1 1 0,-1-1 0,1 0 0,-1 0 0,0 1 0,1-1 0,-1 0 0,0 0 0,1 1-1,-1-1 1,0 0 0,0 1 0,1-1 0,-1 1 0,0-1 0,0 0 0,0 1 0,1-1 0,-1 1 0,0-1 0,0 0 0,0 1 0,0-1 0,0 1 0,0-1 0,0 1 0,0-1 0,0 0 0,0 1 0,0-1 0,0 2-1,0 1-49,0-3 28,1 1-82,0 0 1,0-1 0,0 1-1,-1 0 1,1 0-1,0-1 1,0 1 0,0 0-1,-1 0 1,1 0-1,0 0 1,-1 0-1,1 0 1,-1 0 0,1 0-1,0 3 1,-1-4-55,0 0-1,0 0 1,0 1 0,0-1 0,0 0 0,0 0 0,0 0-1,0 1 1,0-1 0,0 0 0,0 0 0,0 0 0,1 1-1,-1-1 1,0 0 0,0 0 0,0 0 0,0 1 0,0-1 0,0 0-1,1 0 1,-1 0 0,0 0 0,0 1 0,0-1 0,1 0-1,-1 0 1,0 0 0,0 0 0,1 0 0,-1 0-2,0 0 1,0 0-1,0 1 1,1-1-1,-1 0 0,0 0 1,0 0-1,0 0 1,1 0-1,-1 0 1,0 1-1,0-1 0,0 0 1,0 0-1,0 0 1,1 0-1,-1 1 1,0-1-1,0 0 1,0 0-1,0 0 0,0 1 1,0-1-1,0 0 1,0 0-1,0 0 1,0 1-1,0-1 0,0 0 1,0 1-1,0 2 26,1 0-1,-1 1 1,1-1 0,2 6-1,-2-6 11,0 0 0,0 1 0,-1-1 0,1 6 0,-1 90 1083,0-99-1349,0 0-294,0 0-40,0 0-187,0 0-336,0 0-317,0 0-182,0 0-186,0 0 1103,0 0 427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136 0 804,'0'0'166,"0"0"-3,-2 0 50,2 0-88,0 0 1,0 0-1,-1 0 0,1 0 1,0 0-1,0 0 0,0 0 1,-1 0-1,1 0 0,0 0 1,0 0-1,-1 0 0,1 0 1,0 0-1,0 1 0,-1-1 1,1 0-1,0 0 0,0 0 0,0 0 1,-1 0-1,1 0 0,0 0 1,0 1-1,0-1 0,0 0 1,-1 0-1,1 0 0,0 0 1,0 1-1,0-1 0,0 0 1,0 0-1,0 1 0,0-1 1,0 0-1,-1 0 0,1 0 1,0 1-1,0-1 0,0 0 0,0 0 1,0 1-1,0-1 0,0 0 1,0 0-1,0 1 0,-2 11 74,-2-4-182,-1 0-1,0-1 1,-9 12-1,-8 11 40,3 0 16,11-19-27,0 1 0,1 0 0,-6 15 0,10-19 14,1-3-22,0 0-1,0 0 1,0 0 0,-5 7-1,5-10 532,2-2-2028,1-1-3402,5-6 2924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 20 500,'1'-1'293,"1"-1"0,-1 1 0,1-1-1,0 1 1,0 0 0,-1 0 0,1 0 0,0 0-1,3-1 1,3 0-94,-1 0 1,0 1-1,0 0 0,0 1 0,1 0 0,13 1 0,3 0 72,-13-2-179,-8 1-77,0 0 0,1 0 0,-1 0 0,0 0-1,0 0 1,0 0 0,0 1 0,0-1-1,0 1 1,4 2 0,-1 0-19,-1 0 0,1 1 0,-1-1 1,0 1-1,5 5 0,-8-7 9,0 1 1,0-1 0,0 1-1,0-1 1,0 1-1,0 0 1,-1-1-1,1 1 1,-1 0 0,0 0-1,0 0 1,0 0-1,0 0 1,0 4-1,-1 0 18,1-2 7,-1 0 0,0 1 1,-1 9-1,1-13-20,0 0 0,-1 0-1,0 0 1,0 1 0,1-1 0,-1 0 0,-1 0-1,1 0 1,0 0 0,0-1 0,-1 1 0,1 0-1,-3 2 1,4-4-6,-8 8 22,0 0 0,-1-1 0,1 0-1,-1 0 1,0-1 0,-1-1 0,0 1 0,-13 4 0,12-7-40,1 0 0,-1-1 0,0 0 0,-20 0 1,29-1 27,0-1 1,0 0-1,-1 0 1,1-1-1,0 1 1,0 0-1,-1-1 1,1 1-1,0-1 1,0 0-1,0 0 1,0 0-1,0 0 1,0 0-1,0 0 1,0 0-1,0-1 1,1 1-1,-1 0 1,0-1-1,1 0 1,-1 1-1,1-1 1,0 0-1,0 0 1,-1 0-1,1 0 1,0 0-1,-1-3 1,2 4 105,0 1-60,0 0-55,0 0-15,0 0-41,0 0-62,0 0 45,7 1 241,0 10-17,1 1-47,-5-9-86,0 1 0,0 0 0,0 0 1,0 0-1,-1 1 0,1-1 0,-1 1 0,2 8 1,3 3 52,-1-3 46,1-1 0,0 1 0,0-2 0,1 1 1,1-1-1,15 15 0,-17-18-21,1-2 1,0 1-1,0-1 1,1 0 0,-1 0-1,1-1 1,0-1-1,11 5 1,-16-7 521,-2 0-2151,-1-2-3750,-1 0 3750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1.7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37 108,'0'0'25,"0"0"39,0 0 14,0 0 21,0 0 27,0 0 6,0 0 10,0 2 21,0 1-91,-1-1-61,1-1-1,0 1 1,0-1 0,0 1 0,0-1-1,1 0 1,-1 1 0,0-1-1,0 1 1,1-1 0,-1 1 0,1-1-1,0 0 1,-1 1 0,1-1 0,0 0-1,0 1 1,-1-1 0,1 0-1,2 2 1,1 0 24,-1-1 1,0 1-1,1-1 0,0 0 1,-1 0-1,1 0 0,0 0 1,0-1-1,0 0 0,0 0 1,8 2-1,5-1 33,31-1 0,-40-1-71,-4 0 6,0 0-1,1 0 1,-1-1-1,0 1 0,0-1 1,0 0-1,0 0 1,0 0-1,0-1 0,0 1 1,5-4-1,115-65 95,-93 54 255,-30 15-215,-1 1-117,0 0 1,0 0-1,0 0 1,0 1-1,0-1 0,0 0 1,0 0-1,0 0 1,0 0-1,0 0 1,0 0-1,0 0 0,0 0 1,0 0-1,0 0 1,0 0-1,0 1 1,0-1-1,0 0 0,0 0 1,0 0-1,0 0 1,0 0-1,0 0 0,0 0 1,0 0-1,0 0 1,0 0-1,0 0 1,0 0-1,0 0 0,0 1 1,0-1-1,0 0 1,0 0-1,1 0 1,-1 0-1,0 0 0,0 0 1,0 0-1,0 0 1,0 0-1,0 0 1,0 0-1,0 0 0,0 0 1,0 0-1,0 0 1,0 0-1,1 0 0,-1 0 1,0 0-1,0 0 1,0 0-1,0 0 1,0 0-1,0 0 0,0 0 1,0 0-1,0 0 1,0 0-1,0 0 1,1 0-1,-1 6 395,0-1-186,0 1 0,0-1-1,-1 0 1,0 1-1,-1 6 1,-39 113 1102,16-55-1123,-25 99-45,49-165-162,-5 20-112,0 1 1,2-1 0,-2 33-1,5-3-3601,1-54 2645,0 0 145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12.4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1 912,'33'0'3818,"-33"0"-3785,1 0-1,-1 0 1,0 0-1,1 0 0,-1 0 1,0 0-1,0 0 0,1 0 1,-1 0-1,0 0 1,1 1-1,-1-1 0,0 0 1,0 0-1,1 0 1,-1 0-1,0 1 0,0-1 1,0 0-1,1 0 0,-1 1 1,0-1-1,6 8 249,0 0 1,-1 0-1,0 1 0,0 0 0,-1 0 1,0 0-1,3 14 0,0 1-203,5 48 0,-9-43 76,-3 37 0,0-30 18,0-14 58,0-22-186,0 0-33,0 0-56,0-4-130,-1-2 43,1 2 37,0 0 1,0 0-1,0 0 1,0 1 0,0-1-1,3-7 1,2-1-98,1-1 0,1 2 0,0-1-1,1 1 1,14-17 0,-16 21 145,62-70-190,-19 34 268,-42 37 24,0 1-1,1 1 0,-1-1 0,15-5 1,-21 9-29,0 1 1,0-1 0,0 1 0,0 0 0,0-1 0,0 1-1,1 0 1,-1 0 0,0 0 0,0 0 0,0 0-1,0 0 1,0 0 0,1 0 0,-1 0 0,0 0 0,0 1-1,0-1 1,0 0 0,0 1 0,0-1 0,0 1-1,0-1 1,0 1 0,0 0 0,0-1 0,0 1 0,0 0-1,0 0 1,-1 0 0,1 0 0,0 1 0,2 2 86,-1 1 0,0-1 0,0 1 0,-1 0 1,1 0-1,0 5 0,2 14 271,0-1 0,0 28-1,-4 51-829,0-45-2534,0-57 1021,0 0 259,0 0 274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47 504,'0'0'43,"0"0"51,0 0 52,0 0 40,0-2 41,0-3-64,1-11 596,-1 15-716,0 1 0,0-1 1,0 0-1,1 1 0,-1-1 1,0 0-1,0 1 0,1-1 1,-1 0-1,0 1 0,1-1 1,-1 1-1,1-1 0,-1 1 1,1-1-1,-1 1 0,1-1 1,-1 1-1,1 0 0,-1-1 1,2 1-1,6-3 272,-1 1-1,2 0 1,-1 0-1,0 1 1,0 0 0,0 1-1,14 1 1,-7-1-185,-15 0-127,1 0 0,-1 0 1,1 0-1,0 0 0,-1 0 0,1 0 1,-1 1-1,1-1 0,0 0 1,-1 0-1,1 1 0,-1-1 0,1 0 1,-1 1-1,1-1 0,-1 0 0,1 1 1,0 0-1,2 2-2,-2-1-3,1-1 1,0 1-1,-1 0 0,1 0 1,-1 0-1,0 0 0,0 0 0,1 1 1,-1-1-1,-1 0 0,1 0 1,0 1-1,-1-1 0,1 3 0,1 3 25,-1 0-1,-1 12 1,1-20-24,-1 1 0,0-1 0,0 1 0,0-1 0,0 1 0,0-1 0,-1 1 0,1-1 0,0 1 0,0-1 0,0 1 1,0-1-1,0 0 0,-1 1 0,1-1 0,0 1 0,0-1 0,-1 0 0,1 1 0,0-1 0,-1 0 0,1 1 1,0-1-1,-1 0 0,1 1 0,0-1 0,-1 0 0,1 0 0,-1 0 0,1 1 0,-1-1 0,1 0 0,0 0 0,-1 0 1,1 0-1,-1 0 0,0 0 0,-4 2-28,0 0-37,-2 1-97,-1-1 1,1 1 0,-1-1 0,-13 1 0,22-3 164,1 0 27,0 0 0,-1 0-1,1 0 1,0 0 0,0 0 0,-1 0-1,1 0 1,0 1 0,0-1 0,-1 1-1,1-1 1,0 1 0,-1 0 0,1-1-1,0 1 1,-1 0 0,1 0 0,-1 0-1,0 0 1,1 1 0,1 1 0,7 9 167,-3-3-37,0 0 0,7 11 0,-12-17-112,0 1 0,-1-1 1,1 1-1,-1-1 0,0 1 1,0 0-1,0 0 0,0 0 0,-1-1 1,0 6-1,0 37 789,0-46-820,0 1 1,0 0-1,0 0 0,-1-1 1,1 1-1,0 0 0,-1 0 1,1-1-1,-1 1 0,1 0 1,-1-1-1,1 1 0,-1-1 1,1 1-1,-1 0 0,0-1 1,1 1-1,-1-1 0,0 0 0,1 1 1,-1-1-1,0 0 0,0 1 1,1-1-1,-1 0 0,0 0 1,0 1-1,-1-1 0,-24 3 107,25-3-120,-43 0-203,42 0 69,0-1-1,1 1 0,-1 0 1,0-1-1,0 1 0,1-1 1,-1 0-1,0 0 0,1 1 1,-1-1-1,1 0 0,-1 0 1,-2-3-1,1 1-752,0 0-1,0 0 1,0 0 0,-3-5-1,-1 0-379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130 6 2652,'0'-4'330,"0"3"18,0 4 1347,1 23-758,0-9-558,-1 0 1,0 0 0,-4 23 0,-14 19 145,6-23-272,1 18 77,-5 27 126,-9 37 101,21-98-501,-1 1-1,-10 23 1,-2 6 25,17-46-87,0-4-1,0 0 0,0 0 0,0 1 0,0-1 0,0 0 0,0 0 0,0 0 0,0 1 0,0-1 0,0 0 0,0 0 0,0 1 0,-1-1 0,1 0 1,0 0-1,0 0 0,0 1 0,0-1 0,0 0 0,0 0 0,-1 0 0,1 0 0,0 1 0,0-1 0,0 0 0,0 0 0,-1 0 0,1 0 0,0 0 0,0 0 0,0 1 0,-1-1 0,1 0 0,0 0 0,-1 0-299,1 0-271,0-24-4247,0 11 3123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67 38 1408,'1'-2'95,"0"-1"-1,0 1 1,1 0 0,-1 0-1,0 0 1,1 0 0,-1 0-1,1 0 1,0 1-1,0-1 1,-1 1 0,1-1-1,0 1 1,0-1 0,1 1-1,-1 0 1,0 0-1,4-1 1,2 0 292,-1 1 0,1 0 1,-1 0-1,14 1 0,-19 0-363,2 1 56,0-1 0,0 1 1,0 0-1,0 0 0,0 1 0,0-1 1,0 1-1,-1 0 0,1 0 1,-1 0-1,1 0 0,-1 0 0,5 5 1,1 2 91,1 0 0,12 16 1,-17-18-133,-1-1 0,1 1 0,-1-1 0,0 1 0,0 1 0,-1-1 0,0 0 0,-1 1 0,1-1 0,-1 1 0,-1 0 0,0 0 0,0 0 0,0 0 0,-1 12 0,0-17-30,0 4 11,0 0-1,0 0 1,-1 0 0,0 0 0,0 0 0,-1-1 0,1 1 0,-6 13 0,-1-4 14,6-10-20,-1 1 0,0-1 0,0 0 0,-1-1-1,0 1 1,0-1 0,-8 9 0,-27 21 27,34-31-57,-1 0 1,1 0 0,-1-1 0,0 0-1,0 0 1,-1-1 0,1 0 0,-1 0-1,1 0 1,-9 1 0,9-2-14,-3 0-12,1 0 0,-1 0 1,1-1-1,-11-1 0,-1 1 43,19 0 16,-1 0-1,0 0 1,0-1-1,1 1 1,-1 0 0,0-1-1,0 1 1,1-1-1,-1 1 1,0-1 0,1 0-1,-1 0 1,1 0-1,-1 0 1,1 0-1,-1 0 1,-1-2 0,-4-3 85,1 3-1,6 3-101,-1 0-1,1 0 0,0 0 0,0 0 0,0 0 1,0 0-1,0 0 0,-1 0 0,1 0 0,0 0 1,0 0-1,0 0 0,0 0 0,0 0 0,0 0 1,-1 0-1,1-1 0,0 1 0,0 0 0,0 0 0,0 0 1,0 0-1,0 0 0,0 0 0,0 0 0,0-1 1,0 1-1,0 0 0,0 0 0,0 0 0,-1 0 1,1 0-1,0-1 0,0 1 0,0 0 0,0 0 1,0 0-1,0 0 0,0 0 0,1-1 0,-1 1 0,0 0 1,0 0-1,0 0 0,1-1 37,0 1 0,0 0 0,-1 0 0,1 0 0,0-1 0,0 1 0,0 0 0,0 0 0,0 0 0,1 1 0,-1-1 10,5 0 49,-1 1 0,1 0 0,0 0 1,-1 1-1,1 0 0,0 0 0,-1 0 0,0 1 0,0-1 0,10 8 0,1 2 199,24 21 0,-16-9-4,-1 0 0,27 38 0,-3-3-73,-5-15-350,-29-31-238,-13-13 105,1 1 0,0-1 1,-1 1-1,1-1 0,0 0 0,-1 1 0,1-1 1,0 0-1,-1 1 0,1-1 0,0 0 1,0 0-1,-1 0 0,1 0 0,0 0 0,0 0 1,0 0-1,0 0 0,1 0-321,3 0-1599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147 123 804,'2'1'196,"-2"-1"-112,0 0 0,0 0 0,1 0 0,-1 0 0,0 0 0,0 0 0,1 0 0,-1 0 0,0 0 0,0 0 0,0 1 0,0-1 0,1 0 0,-1 0 0,0 0 0,0 0 0,0 0 0,0 1-1,1-1 1,-1 0 0,0 0 0,0 0 0,0 0 0,0 1 0,0-1 0,0 0 0,0 0 0,0 1 0,0-1 0,0 0 0,0 0 0,1 0 0,-1 1 0,0-1 0,0 0 0,-1 0 0,1 1 0,0-1 237,0 0-65,1 3 206,-4-3 2409,-94 0-1994,96 0-836,-1 0-1,0 0 0,1-1 1,-1 1-1,1-1 1,-1 1-1,1-1 0,-1 1 1,1-1-1,0 0 1,-1 0-1,1 0 1,-2-1-1,-8-5 410,10 7-392,0 0-1,0 0 1,0-1 0,0 1-1,0-1 1,0 1-1,0-1 1,0 1-1,0-1 1,0 0 0,0 1-1,0-1 1,1 0-1,-1 0 1,0 1-1,0-1 1,1 0 0,-1 0-1,1 0 1,-1 0-1,1 0 1,-1 0-1,1 0 1,0 0 0,-1 0-1,1 0 1,0 0-1,0 0 1,0 0-1,0-1 1,0 1 0,0 0-1,0-1 1,0 1-58,0 0 0,0 0 0,1 1 0,-1-1 0,0 0 0,1 1 0,-1-1 0,0 1 0,1-1 0,-1 0 0,1 1 0,-1-1 0,1 1 0,-1-1 0,1 1 0,0-2 0,15-8-3,-6 3 60,8-5 331,28-17 0,-25 18-267,-19 10-1014,2-2 2139,-3 1-4592,-1 0-4282,0 2 6126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146 1 1116,'1'0'30,"-1"0"0,0 0 0,1 0-1,-1 0 1,1 0 0,-1 1 0,0-1 0,1 0 0,-1 0-1,1 0 1,-1 0 0,0 1 0,1-1 0,-1 0 0,0 0-1,1 1 1,-1-1 0,0 0 0,1 1 0,-1-1 0,0 0-1,0 1 1,0-1 0,1 1 0,-1-1 0,0 0-1,0 1 1,0-1 0,0 1 0,0-1 0,1 0 0,-1 1-1,0 0 1,0 18 2206,-1-11-1320,1-1-409,0-4-376,1 0 1,-1 0-1,0 0 1,-1-1-1,1 1 0,0 0 1,-1 0-1,1-1 1,-1 1-1,0 0 1,0-1-1,0 1 1,-1-1-1,-2 6 1,-11 14 252,-63 104 733,71-113-1040,-1 1 44,1 1 0,-8 24 0,11-25-126,1 0 0,1 1 1,0-1-1,0 22 1,2-11-906,3-25 398,-1 1 150,0-1 208,-1 0 1,0 0-1,0 0 1,0 0 0,0 0-1,0 0 1,0 0-1,1 0 1,-1 0-1,0 0 1,0-1-1,0 1 1,0 0-1,2-2 1,21-16-4012,-13 9 3161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1 348,'0'0'39,"0"0"57,0 0 136,0 0 35,0 0-42,-4 0-148,2 0 696,3 0 4103,115 2-4906,-116-2 38,0 0-2,0 0 2,0 0-6,0 0-52,0 0-106,0 0-223,0 0-408,0 0-525,0 0-255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95 15 512,'0'0'81,"0"-12"1581,0 9 2918,0 63-3948,0-57-607,0 0-1,-1 0 1,1 0 0,-1 0 0,0 0 0,0 0 0,0 0 0,0 0 0,-2 3 0,-8 21 126,-25 86 429,1-19 138,33-86-561,1-4 103,0-9-1377,1-15-3339,0 8 1471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77 840,'19'-23'674,"-13"14"93,14-14 0,-17 21-626,-1 0-1,1 0 1,0 0 0,-1 0 0,1 0 0,0 0-1,0 1 1,0 0 0,7-3 0,-6 4 27,0-1-1,0 1 1,1-1 0,6 2 0,-2-1 140,-8 0-287,-1 0 1,1 0 0,0 0 0,0 0-1,-1 0 1,1 0 0,0 0 0,-1 0 0,1 1-1,0-1 1,-1 0 0,1 0 0,-1 1-1,1-1 1,0 0 0,-1 1 0,2 0 0,40 46 1150,-31-35-1024,-1 1 1,0 1 0,15 28-1,-22-35-131,0 0 0,0 0-1,-1 0 1,0 0-1,0 0 1,-1 1 0,0-1-1,0 0 1,-1 16-1,0-21-7,0 0-1,0 0 0,0 0 0,-1 1 0,1-1 0,-1 0 0,0 0 1,1 0-1,-1 0 0,0 0 0,0 0 0,0-1 0,0 1 1,-1 0-1,1 0 0,0-1 0,-3 3 0,0-1-15,0 0 0,0-1 0,0 1 0,0-1 0,0 0 0,0 0 0,-8 3-1,-3-1-118,0-1-1,0 0 0,-24 1 1,-28-3-104,65-2 243,0 1 1,0 0 0,1-1 0,-1 1-1,0-1 1,1 0 0,-1 1-1,0-1 1,1 0 0,-1 0 0,1 0-1,-1 0 1,1-1 0,0 1-1,-1 0 1,1 0 0,0-1 0,0 1-1,0-1 1,0 1 0,0-1-1,0 0 1,1 1 0,-1-1 0,0-2-1,2 4 52,0 0-1,0-1 0,0 1 1,0 0-1,0 0 0,0 0 1,0 0-1,0 0 0,0 0 1,1 0-1,0 0 27,-1 0-67,0 0-1,0 0 1,0 0 0,1 0-1,-1 1 1,0-1 0,0 0-1,0 0 1,0 1 0,0-1-1,0 1 1,0-1 0,2 2-1,38 31 636,-17-13-309,11 7 127,26 19 164,90 52-191,-147-95-489,-2-2 15,-1 0 0,0-1 0,0 1-1,0 0 1,1-1 0,-1 1 0,0-1 0,1 1 0,-1-1 0,0 1 0,1-1 0,-1 0 0,2 0 0,-3-10-2381,0-20-2888,0 18 3519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13 592,'1'0'102,"0"0"1,-1 1-1,1-1 1,-1 0-1,1 0 0,-1 0 1,1 0-1,0 0 1,-1 0-1,1 0 0,-1-1 1,1 1-1,0 0 0,-1 0 1,1 0-1,-1 0 1,1-1-1,-1 1 0,1 0 1,-1-1-1,1 1 1,-1 0-1,1-1 0,-1 1 1,0-1-1,1 1 1,-1-1-1,1 1 0,-1-1 1,17-6 2302,67 7-715,-81 1-1648,0-1 0,0 0 0,1 1 0,-1-1 0,0 1 0,3 1 0,16 4 168,-1 1-48,-17-5-122,1-1 0,-1 1 1,1-1-1,0 0 0,6 1 0,-4 1 209,-6-2-6881,-9-1 5313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98 1 640,'-31'0'2686,"30"0"-2571,0 0 1,0 1-1,0-1 1,0 1-1,0 0 1,0-1-1,0 1 1,0 0-1,1-1 1,-1 1-1,0 0 1,0 0-1,1 0 1,-2 1-1,-7 13 836,7-12-921,1 0-1,-1 0 1,0 0-1,0 0 0,0-1 1,-1 1-1,1 0 1,-4 2-1,3-2-136,0-1 0,0 1 0,1 0 0,-4 4 0,6-6 110,0-1 0,0 0 0,0 0 0,0 0 0,0 0 0,0 1 0,0-1 0,0 0 0,0 0 0,-1 0 0,1 1 1,0-1-1,0 0 0,0 0 0,0 0 0,0 1 0,0-1 0,0 0 0,1 0 0,-1 0 0,0 1 0,0-1 1,0 0-1,0 0 0,0 0 0,0 1 0,0-1 0,0 0 0,0 0 0,1 0 0,-1 0 0,0 0 0,0 1 0,0-1 1,0 0-1,0 0 0,1 0 0,-1 0 0,0 0 0,0 0 0,0 0 0,1 1 0,-1-1 0,0 0 0,0 0 1,10 2 283,-1 1 1,1 1-1,-1-1 1,0 1 0,0 1-1,0 0 1,9 7-1,-12-8-201,-1 1-1,1 0 0,-1 1 0,0-1 1,0 1-1,0 0 0,-1 0 1,0 1-1,0-1 0,6 15 1,-6-11-44,-1 0 0,0 0 0,0 1 1,-1-1-1,0 1 0,0 13 1,-2-2 164,0-21-202,-1-1 1,1 1-1,-1-1 0,1 1 1,-1-1-1,1 0 0,-1 1 1,1-1-1,-1 0 0,0 0 1,1 1-1,-1-1 0,1 0 1,-1 0-1,0 0 0,1 0 1,-1 0-1,1 0 0,-2 0 1,1 1 6,-10 0 15,-1 0-1,-20-2 1,6 1-91,23-1 22,0 1 0,0 0 0,0-1 0,0 1 0,0-1 0,0 0 0,-3-2 0,-9-2-583,12 4 63,0-1-1,0 1 0,-1-1 0,1 0 1,0 0-1,0 0 0,1 0 0,-4-3 0,3-3-1229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9:28.4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35 122 396,'0'0'9,"0"0"15,0 0 30,0 0-9,0 0 8,0 0-3,0 0 14,0 0 24,0 0 43,0 0-12,0 0 3,0 0 17,0 0 53,0 0 90,0 0-40,0 0 54,0 0 114,0 0 85,0 0 81,0 0 125,0 0-343,0 0-165,0 0-60,0 0-41,0 0-10,0 0-58,0 0-22,0 0 22,0 0 30,0 0 3,0 0 9,0 0 5,0 0 20,0 0 18,0 0-50,0 0-39,0 0-14,0-2-7,-1 1 0,1 0-1,0 0 1,0 0 0,-1 0-1,1 0 1,-1 0 0,1 0 0,-1 0-1,1 0 1,-1 0 0,0 0-1,1 1 1,-1-1 0,0 0-1,0 0 1,0 0 0,0-1 9,1 1 0,-1-1 0,1 1 0,-1-1 0,1 1-1,0-1 1,0 1 0,0-1 0,-1 0 0,2 1 0,-1-1 0,0 1 0,1-3 0,-1 1 14,0-28-108,1 29 86,0 1 0,0-1 0,0 1 1,0-1-1,0 1 0,0 0 1,1 0-1,-1 0 0,0-1 1,1 1-1,2-1 0,6-6-28,-7 6 18,0 0 0,-1 0 0,1 0 0,0 0 0,0 0 0,0 1 1,0 0-1,1-1 0,-1 1 0,0 0 0,1 1 0,-1-1 0,0 0 0,1 1 0,5 0 1,-5 0 0,0 0 0,-1 0 1,1 0-1,-1 1 0,1-1 1,-1 1-1,1 0 0,-1 0 1,1 1-1,-1-1 0,0 1 1,0-1-1,0 1 0,5 4 1,-6-3 2,1 0 0,-2 0 1,1 0-1,0 0 0,-1 1 0,1-1 1,-1 0-1,0 1 0,0-1 0,0 1 1,0 5-1,4 13 82,-3-12 0,0 0 0,0-1 0,-1 1 0,-1 0-1,0 15 1,-1-8 245,1-17-312,0 1 0,0 0-1,-1 0 1,1-1-1,0 1 1,-1 0 0,1-1-1,0 1 1,-1-1 0,1 1-1,-1 0 1,1-1 0,-1 1-1,0-1 1,1 0 0,-1 1-1,0 0 1,-15 9 101,8-6-71,2 1-24,0-1 0,-1 0 0,0 0 0,1-1 0,-1 0 0,0 0 0,-9 2 0,10-5-4,0 1-1,0-1 1,-12 0-1,0-1 116,18 1-122,-1 0 0,0 0 0,1-1 0,-1 1 0,0 0 0,1 0 0,-1-1 0,1 1 0,-1 0 0,0-1 0,1 1 0,-1-1 0,1 1 0,-1-1 0,1 1 0,0-1 0,-1 1 0,1-1 0,-1 1 0,1-1 0,-1 0 0,-7-17 87,3 7 32,3 8-76,0 0 1,0 0-1,0-1 1,1 1-1,-1 0 1,1-1-1,-1 0 1,1 1-1,0-1 1,1 0-1,-1 1 1,1-1-1,-1-6 1,1-43-167,0 30-3890,0 15 2158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121 1 472,'0'-1'551,"3"1"-1684,-2 2 3370,-1 1 3891,0 2-6111,-1 0-1,1 0 1,-1 0-1,0 0 1,-1-1-1,1 1 0,-1 0 1,0-1-1,-3 6 1,-6 14 71,-72 132 308,82-155-383,1 1 5,-1-1 0,0 1 0,0-1 0,0 1 0,0-1 0,0 1 0,0-1 0,0 0 0,-1 0 0,1 1 0,-2 0 0,3-2 101,0 0-4,0 0-17,0 0 7,0 0-6,0 0-40,0 0-181,-1-4-171,1 1 1,0 0-1,1 0 0,-1-1 0,1 1 1,-1 0-1,1-1 0,0 1 0,0 0 1,0 0-1,3-5 0,20-42-4699,-19 37 4316,-3 3 383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 28 592,'3'-3'76,"-1"1"-1,1-1 1,0 1-1,0 0 1,1 0 0,-1 0-1,0 0 1,0 1-1,1-1 1,-1 1 0,1 0-1,0 0 1,-1 0-1,1 0 1,0 1 0,-1 0-1,6-1 1,-1 1 103,-7 0-139,0 0 0,0 0 0,1 0 0,-1 0 0,0 0 0,1 0 0,-1 0 0,0 0 0,1 0-1,-1 1 1,0-1 0,1 1 0,-1-1 0,0 1 0,0-1 0,0 1 0,1-1 0,-1 1 0,0 0 0,0 0 0,0 0-1,0 0 1,1 1 0,8 10 210,-6-8-180,0 0 1,-1 0-1,1 1 1,-1-1-1,0 1 1,0-1 0,-1 1-1,0 0 1,0 0-1,2 7 1,-2-2 141,-1 1 0,0 0 1,-1 13-1,0-10-75,-1-11-123,1-1 0,-1 0 0,0 0 1,0 1-1,0-1 0,0 0 0,0 0 1,0 0-1,0 0 0,-1 0 0,1 0 0,-1-1 1,-2 4-1,-26 21 113,26-22-113,0-1-31,0 0 1,-1 0 0,0 0-1,0 0 1,0-1-1,0 0 1,0 0 0,0 0-1,-10 1 1,1-1 344,0 0 0,-20-2 0,30 0-121,4-8 225,0 10-418,0-1 0,0 0 0,1 0 0,-1 0-1,1 0 1,-1 0 0,0 1 0,1-1 0,0 0 0,-1 0-1,1 0 1,0 0 0,-1 0 0,3 1 0,2 5 89,6 12 386,12 32 0,-12-26-198,-9-20-261,1-1-1,-1 1 1,1-1 0,0 0 0,0 0 0,0 0 0,1 0-1,-1-1 1,1 0 0,0 1 0,0-1 0,0 0 0,0-1-1,1 1 1,-1-1 0,6 2 0,6 2-87,-1-2 0,1 0 0,25 3 0,-7-2-500,-21-2-1051,-10-1-3515,-3-1 3991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1 148 1480,'0'0'284,"0"0"152,0 0 134,0 0 44,0 0-42,0 0-26,1 0-215,91 0 1770,-92 0-2092,1 0 1,0 1-1,0-1 0,0 1 1,0-1-1,0 1 0,-1-1 1,1 1-1,0 0 1,0-1-1,-1 1 0,1 0 1,-1-1-1,1 1 0,0 0 1,-1 0-1,1 0 0,-1-1 1,0 1-1,1 0 1,0 2-1,7 23 155,-7-16-77,0 1 1,-1 14-1,0-17-2,0-7-76,0 0 1,-1 0-1,1 1 1,0-1-1,-1 0 1,1 0-1,-1 0 1,0 0-1,1 0 1,-1 0 0,0 0-1,1 0 1,-1-1-1,0 1 1,0 0-1,0 0 1,0-1-1,0 1 1,0 0-1,0-1 1,-2 2-1,-24 8 204,23-9-101,0 0 0,1 0 0,-1-1 0,0 0 0,0 0-1,-7 0 1,10 0-46,-1 0-1,1 0 1,-1-1-1,0 1 1,1 0-1,-1-1 1,1 1 0,-1-1-1,1 0 1,0 1-1,-1-1 1,1 0-1,0 0 1,-1 0-1,1 0 1,-2-1-1,1-1 46,1 0 0,-1 1 0,1-1 0,-1 0 0,1 0 0,0 0 0,0 0 0,0-4 0,-1-26 309,2 31-424,0 1-1,0-1 0,1 0-1,-1 1 1,1-1 0,-1 0 0,1 1-1,0-1 1,-1 1 0,1-1 0,0 1 0,0-1-1,0 1 1,0 0 0,0-1 0,0 1-1,1 0 1,-1 0 0,3-2 0,5-3-99,0 0 0,10-4 0,4-3-323,13-10-591,-15 10-79,20-17-1,31-27-3798,-49 43 3438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75 0 1560,'0'0'134,"0"0"1,1 0-1,-1 0 0,0 0 0,1 0 0,-1 0 1,1 0-1,-1 0 0,0 0 0,1 1 1,-1-1-1,0 0 0,1 0 0,-1 0 0,0 0 1,1 0-1,-1 1 0,0-1 0,1 0 0,-1 0 1,0 0-1,0 1 0,1-1 0,-1 1 1,1 9 2039,-1 0-2327,0 13 773,1-12-370,-1 0 0,0 0-1,-3 19 1,1-18-135,0 1 39,0 0 1,-1 1 0,-8 22 0,9-31-116,0 0 1,1 0 0,0 0 0,-1 7 0,1-5 25,-1 1 0,-3 9 0,4-12-35,-2 4 28,0-1-1,1 0 1,-2 10-1,-9 42 101,8-54 84,5-6-293,0 0 0,0 0-1,0 0 1,0 0 0,0 1-1,0-1 1,0 0 0,0 0-1,0 0 1,-1 0 0,1 0 0,0 0-1,0 0 1,0 0 0,0 0-1,0 0 1,0 0 0,0 0-1,0 0 1,0 0 0,-1 0 0,1 0-1,0 0 1,0 0 0,0 0-1,0 0 1,0 0 0,0 0-1,0 0 1,-1 0 0,1 0 0,0 0-1,0 0 1,0 0 0,0 0-1,0 0 1,0 0 0,0 0-1,0 0 1,0 0 0,-1 0 0,1 0-1,0 0 1,0 0 0,0-1-1,0 1 1,0 0 0,0 0-1,0 0 1,0 0 0,0 0-1,0 0 1,0 0 0,0 0 0,0 0-1,0-1 1,0 1 0,-6-32-4654,1 7 2321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 1348,'5'-2'296,"1"0"0,0 1 0,-1-1 0,1 1 0,0 0 0,11 0 0,-6 1 425,0 1 0,19 3 0,-20-1-522,0 1-1,-1 0 1,1 1 0,0 0 0,-1 0 0,11 9 0,-11-7-123,1-1 12,-1 1-1,16 14 0,-22-17-71,0-1 0,0 1 0,0-1 0,-1 1 0,1 0 0,-1 0 0,0 0 0,0 0 0,2 9 0,2 19 158,-5-29-153,-1 0 0,0 0 0,0 0 0,0 0 0,0 1-1,-1-1 1,1 0 0,-1 0 0,0 0 0,-1 3 0,-2 0 1,-1 0 1,0 0 0,0-1-1,0 0 1,-1 0-1,0 0 1,-6 3 0,5-2-8,-2 1-4,0 0 0,0-1 0,-1 0 0,0-1 0,0 0 0,0 0 0,-20 6 0,16-6 103,-1 0 0,0-1 1,0-1-1,0 0 0,-17 1 1,32-4-23,0 0-102,0 0-40,0 0 6,3 0 89,0 0-20,-1 0 0,0 1 1,0-1-1,1 1 0,-1-1 0,0 1 0,0 0 0,0 0 0,0 0 0,0 1 0,0-1 1,0 0-1,0 1 0,0-1 0,1 3 0,9 5 85,84 62 774,-53-32-1068,54 61 1,-95-97-70,1 0-111,0 0 1,0 0-1,0 0 1,5 3-1,-7-5-175,1 0 0,-1-1 0,0 1-1,0-1 1,1 1 0,-1-1 0,0 0 0,1 0 0,-1 1 0,3-1 0,-2 0-801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8 892,'54'0'2306,"-53"0"-2302,0 0 0,-1 0 1,1 0-1,0 0 0,0 0 0,0-1 1,0 1-1,-1 0 0,1-1 1,0 1-1,0 0 0,0-1 0,0 0 1,0 1-2,0-1 0,-1 1 1,1-1-1,0 1 0,-1 0 1,1-1-1,0 1 0,-1 0 1,1 0-1,0 0 0,0 0 1,-1-1-1,2 1 0,53 0 1415,-54 0-1392,0 0-1,0 1 0,0-1 1,0 0-1,0 0 0,0 0 1,0 1-1,0-1 0,0 1 1,0-1-1,0 1 1,0-1-1,0 1 0,0-1 1,0 1-1,0 0 0,-1-1 1,1 1-1,0 0 0,0 0 1,-1 0-1,1 0 0,-1-1 1,1 1-1,0 2 0,2 1 80,-1 0 8,0 0 1,0 1 0,0-1-1,0 0 1,0 1 0,-1-1-1,0 1 1,0-1 0,1 10-1,-2-12-75,0 1 0,0-1 0,0 1 0,0-1 0,0 0 1,-1 1-1,1-1 0,-1 1 0,1-1 0,-1 0 0,0 0 0,0 1 0,0-1 0,0 0 0,-1 0 0,1 0 0,0 0 0,-4 3 0,-3 2 42,3-2-26,1-1 0,-1 0 0,0 0 1,-1-1-1,1 1 0,-1-1 0,1 0 0,-13 4 1,3-4 52,0-1 1,0 0 0,-18-1-1,33-1-97,-1 0-1,1 0 0,-1 0 1,1 0-1,-1 0 0,1 0 0,-1 0 1,1 0-1,-1 0 0,1 0 0,-1-1 1,1 1-1,-1 0 0,1 0 1,-1-1-1,1 1 0,0 0 0,-1 0 1,1-1-1,-1 1 0,1-1 0,-3-2 12,1-1-1,0 0 0,0 1 0,0-1 0,0 0 0,1 0 0,-1 0 0,1 0 0,0 0 0,0-1 1,1 1-1,-1 0 0,1-8 0,0 11-75,0-1 0,1 0 0,-1 0 0,0 1 0,1-1 0,-1 0-1,1 1 1,0-1 0,0 0 0,-1 1 0,1-1 0,0 1 0,0-1 0,0 1 0,1 0 0,-1-1 0,0 1 0,1 0 0,0-1 0,4-3-320,-2 1 48,2-3-635,0 2 1,0-1-1,12-7 0,8-2-1661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146 0 764,'0'0'117,"0"0"192,0 0 68,0 0 133,0 0 162,0 0 118,0 0 137,0 0 225,0 0-475,0 0-188,0 0-64,0 0-39,0 0-50,0 0-18,0 0-186,0 0-86,0 0-32,0 0-24,0 0 20,0 4 182,0 27 713,0-26-798,0 0 0,0 0 0,-1 0 0,0 0 0,0 0 0,0-1 0,0 1 1,-5 8-1,-18 49 637,5-10-261,12-34-330,-18 46 395,0-4-23,0 1 99,21-52-535,-1 8-724,5-65-9955,0 36 9143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28 1160,'-1'-1'306,"1"0"1,-1 0-1,1 0 1,-1-1-1,1 1 0,0 0 1,0 0-1,0-1 0,-1 1 1,1 0-1,0-1 0,1 1 1,-1-2-1,0-6 2995,4 9-3283,-2 0 10,1 1-1,-1-1 1,0 1 0,1-1-1,-1 1 1,1 0-1,-1 0 1,0 0 0,3 2-1,24 16 300,-2-1-72,-20-14-197,32 19 346,47 20 0,164 54 511,-111-56-616,-108-32-247,-2 0 164,1-1 1,43 5 0,-70-13-4429,-5 0 1975,-9 0 814,1 0-236,-3 0-86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302 0 704,'5'5'279,"-4"-5"-198,-1 1 1,1-1 0,-1 1-1,1-1 1,-1 0 0,1 1-1,-1-1 1,0 1 0,1-1-1,-1 1 1,0-1 0,1 1-1,-1 0 1,1 0 0,1 7 1121,-1-1 1,2 14 0,-2-13-1058,0-1-1,-1 1 0,-1 0 1,1-1-1,-3 9 0,2-11-114,-1-1-1,0 0 1,0 1-1,0-1 1,0 0-1,-1 0 1,0-1-1,-3 5 1,-1 1 34,0 0-36,-1 0 0,1 0 0,-2-1-1,1 0 1,-1 0 0,-1-1 0,1 0 0,-1-1 0,0 0 0,-1-1 0,1 0 0,-1 0 0,-17 4 0,15-5 8,0-1-1,0 0 1,0-1 0,0-1-1,-15 1 1,23-2-13,4 0-18,1 0 0,-1 0 0,0 0 0,0 0 0,0 0-1,0 0 1,0 0 0,0 0 0,0-1 0,0 1 0,0 0-1,0 0 1,0-1 0,1 1 0,-1-1 0,0 1-1,0-1 1,0 1 0,1-1 0,-1 1 0,0-1 0,1 0-1,-1 1 1,0-1 0,1 0 0,-1 0 0,1 1 0,-1-1-1,1 0 1,-1 0 0,1 0 0,-1-2 0,-11-25 108,11 25-115,0 0 0,0 1 0,0-1 0,1 0 0,-1 0 0,1 0 0,-1 0 0,1 0 0,1-6 0,-1-1-12,0 8 12,1-1-1,-1 1 1,1-1 0,-1 1 0,1 0-1,0-1 1,0 1 0,0 0-1,0 0 1,0 0 0,1 0 0,1-3-1,21-21 3,-17 20-4,-6 4-1,0 1 0,1-1 0,0 1 0,-1-1 1,1 1-1,0 0 0,0 0 0,-1 0 0,1 0 0,0 0 1,0 0-1,0 1 0,0-1 0,0 1 0,0-1 0,1 1 1,-1 0-1,0-1 0,0 1 0,4 1 0,-5-1 7,1 0 15,0 0-1,-1 1 1,1-1 0,0 1 0,-1-1 0,1 1-1,-1-1 1,1 1 0,-1 0 0,1 0 0,-1 0 0,1 0-1,-1 0 1,0 0 0,1 0 0,-1 1 0,0-1-1,0 0 1,0 1 0,1 2 0,3 3 121,-1 2 1,6 13-1,-6-14-41,21 69 556,-13-38-423,-4-18-139,1 0-1,22 38 1,-27-53-71,-1-1-1,1 1 1,-1-1-1,1 0 1,1-1-1,-1 1 1,1-1 0,10 8-1,-13-11-4,0 0 0,1 0 0,-1 0-1,1 0 1,0 0 0,-1 0 0,1-1 0,-1 0 0,1 1-1,0-1 1,0 0 0,4-1 0,0 1-5,-6 0-10,0 0 0,0 0 0,0 0 0,0 0 0,0-1 1,-1 1-1,1 0 0,0-1 0,0 1 0,0 0 0,0-1 0,0 1 0,-1-1 0,1 1 0,0-1 1,0 0-1,11-15 7,-4 6-3,1-1-3,-1-1 1,-1 1-1,1-1 0,-2-1 0,0 1 1,6-17-1,-4 6 214,-1-2 0,0 1 0,-2-1 0,-1 0 0,2-35 0,-6 13-524,0 46 187,-1 0-1,1 1 1,0-1-1,-1 0 1,1 0 0,0 1-1,-1-1 1,1 0-1,-1 1 1,1-1-1,-1 0 1,1 1 0,-1-1-1,0 1 1,1-1-1,-1 1 1,1-1 0,-1 1-1,0-1 1,0 1-1,1-1 1,-1 1-1,0 0 1,0 0 0,0-1-1,1 1 1,-1 0-1,0 0 1,-1 0 0,-25-2-5530,16 2 4129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164 91 1012,'0'0'79,"0"0"97,0 0-26,0 0-14,0 0 15,0 0-131,0 0-35,0 0 2,0 0 0,0 0-5,0 0 9,0 0 16,0 0 1,0 0 10,0 0-10,0 0 0,0 0-10,0 0-14,0 0-17,0 0 6,0 0 19,0 0 13,0 0 4,0 0 5,0 0 25,0 0 54,0 0 72,0 0 151,0 0 264,0 0-138,0 0-70,0 0-50,0-1-57,0 0-222,0 1 1,0 0-1,0-1 1,0 1-1,0 0 0,0-1 1,0 1-1,-1 0 0,1-1 1,0 1-1,0 0 0,0-1 1,0 1-1,0 0 1,0-1-1,-1 1 0,1 0 1,0 0-1,0-1 0,0 1 1,-1 0-1,1 0 1,0-1-1,0 1 0,-1 0 1,1 0-1,0 0 0,0-1 1,-1 1-1,1 0 1,0 0-1,-1 0 0,-13 0 641,12 0-389,0 1-1,-1-1 1,1 0 0,-1 0 0,1 0 0,-3-1-1,5-9-169,0-28 10,1 36-132,0 1-1,0-1 1,0 1-1,1-1 1,-1 1-1,0-1 0,1 1 1,-1 0-1,1-1 1,0 1-1,-1 0 1,1 0-1,2-1 0,3 0-20,1-1 0,-1 1 0,1 0-1,0 1 1,0 0 0,0 0 0,14 1-1,-21 0 15,0 0 0,1 0 0,-1 1 0,0-1 0,0 0 0,0 1 0,0-1 0,1 1 0,-1-1 0,0 1 0,0 0 0,0-1 0,0 1 0,0 0 0,0 0 0,-1 0 0,1-1 0,0 1 0,0 0 0,-1 0 0,2 2 0,3 3-12,-2-2 12,3 3 3,0 0 0,6 10 0,-10-14 17,-1-1-1,1 1 1,-1 0-1,0 0 1,0 0 0,0 0-1,0 0 1,-1 0 0,1 1-1,-1 4 1,0 0 70,1-6-52,-1-1 0,0 1-1,0-1 1,0 1 0,0 0 0,0-1 0,0 1 0,-1-1-1,1 1 1,0-1 0,-1 1 0,1-1 0,-1 1-1,0-1 1,1 1 0,-1-1 0,0 0 0,0 1 0,0-1-1,0 0 1,0 0 0,0 0 0,0 0 0,-2 2 0,-8 4 65,0 0 1,-1 0-1,1-1 1,-1-1-1,-1 0 1,1-1-1,-1 0 1,-17 3-1,-12 0 356,-56 1 0,89-8-208,21 4-153,8 6-6,44 19-60,92 19-3194,-66-22-1989,-67-18 3270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1.7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229 0 376,'0'0'23,"0"0"53,0 0 87,0 0-20,0 0-21,0 0 4,0 0-6,0 0 2,0 0-61,0 0-16,0 0 9,0 0 12,0 0 24,0 0 44,0 0-46,0 0-9,0 0 27,0 0 88,0 0 157,0 0-62,0 0-40,0 0 21,0 0 34,0 0 55,0 0 100,0 0-182,0 0-103,0 0 0,0 0 30,0 0 56,0 0-103,0 0-43,0 0-18,0 0-28,0 0-43,-2 0-49,-112 0 117,110 1-91,0-1 1,0 1 0,0-1 0,0 1-1,0 0 1,0 0 0,0 1 0,0-1-1,0 1 1,1 0 0,-1 0 0,0 0-1,1 1 1,0-1 0,0 1-1,-4 3 1,1-1-11,-2 2-69,1 1-1,-12 13 1,18-19 52,0 0 0,1 0 0,-1 0 0,0 0-1,1 0 1,-1 0 0,1 0 0,0 0 0,0 0 0,-1 0 0,1 0 0,1 4 0,-1 1 7,0-7 18,0 1 1,0 0 0,0-1-1,0 1 1,0-1 0,0 1 0,1-1-1,-1 1 1,0-1 0,0 1 0,0-1-1,1 1 1,-1-1 0,0 1-1,1-1 1,-1 1 0,0-1 0,1 0-1,-1 1 1,1 0 0,7 4 26,0 1-1,0-1 1,1 0 0,-1-1 0,1 0-1,16 4 1,56 14 70,-62-18-98,6 1 27,36 12 0,-54-15-35,0 1 0,0 1 1,-1-1-1,1 1 1,-1 0-1,0 0 1,0 1-1,0 0 1,7 7-1,-11-9 11,0-1 0,0 1 0,0 0-1,0 0 1,-1 0 0,1 0 0,-1 0-1,0 0 1,0 0 0,1 5 0,-1 1 13,0 0 1,0 14-1,-1-21-13,-1 0-1,1 0 0,-1 0 1,1 0-1,-1 0 1,0 0-1,0 0 0,0-1 1,0 1-1,0 0 1,0-1-1,0 1 0,-1-1 1,1 1-1,-1-1 1,1 1-1,-2 0 0,-6 5 11,-16 9-1,19-12-9,-4 2 16,0 0 0,0-1 0,-1 0 0,0-1 0,0 0 0,0-1 0,0 0 0,0 0 0,-1-1 0,-15 0 0,14-1 71,2-1 77,0 0 1,-22-2 0,29 1-151,1 0 0,0 1 0,0-1 0,-1-1 0,1 1 0,0 0 0,0-1 0,0 0 0,0 1 0,1-1 0,-1 0 0,0 0 0,1-1 0,-3-2 0,3 3-17,-4-5-39,0 0 0,-7-12 1,11 16-7,1 0 1,-1 0 0,1-1 0,0 1 0,0 0 0,0 0 0,1 0 0,-1-1-1,1 1 1,0-4 0,-1-7-310,1 10 184,-1 0 0,1 1 0,0-1 1,0 1-1,1-1 0,-1 0 0,1 1 0,0-1 1,2-4-1,0 0-450,1 1 1,0-1 0,1 1-1,9-11 1,-2 5-126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57 1 320,'0'0'36,"0"0"21,0 0 30,0 0 37,0 0 33,0 0 76,0 0-81,0 0-31,0 0 9,0 0 8,0 0 30,0 0 101,0 0-47,0 0-1,0 0 2,0 0-2,0 0-39,0 0-53,0 0-104,0 0 79,0 0 112,0 0 136,0 2 181,0 104 1700,0-99-2170,-1 0 1,0 0-1,0 0 0,-3 7 1,-1 5 81,-10 28 163,-10 110 458,21-140-558,4-17-198,0 0-3,0 0 0,0 0-32,0 0-72,0 0-38,0 0-68,0 0-114,0-1-214,0-2-66,0-1 0,0 1 0,1 0 0,-1 0 0,1 0 0,0 0 0,0 0 0,0 0 0,1-3 0,0-3-82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83 56 376,'0'-2'42,"0"0"0,0 1 1,0-1-1,0 1 0,1-1 0,-1 1 1,1-1-1,-1 1 0,1-1 0,0 1 1,-1-1-1,1 1 0,0 0 0,0-1 0,0 1 1,1-1-1,1 0 15,-1 0 0,1 0 0,-1 0 0,1 0 0,0 0 0,0 1 0,4-3 0,1 2 65,-1-1-1,0 2 1,1-1 0,0 1-1,-1 0 1,10 0 0,-7 1 34,-8-1-121,0 1 0,1 0-1,-1 0 1,0 0 0,0 0-1,1 0 1,-1 1 0,0-1-1,0 1 1,1-1 0,-1 1-1,0 0 1,0 0 0,0 0-1,0 0 1,0 0 0,0 1-1,0-1 1,1 2 0,1 1 44,10 8 264,14 18-1,-24-26-287,-1 1-1,1 0 0,-1 0 1,0 0-1,-1 0 1,1 0-1,-1 1 0,2 5 1,-2 1 5,0 0 0,0 0 0,-1 0 0,-1 0 0,0 0 0,0 0 0,-3 16 0,2-26-54,0 0-1,-1 0 0,1 1 0,0-1 0,-1 0 0,1 0 0,-1 0 0,0 0 0,1 0 1,-1-1-1,-3 4 0,-26 14 46,25-16-51,-3 2-136,0 0-1,-1-1 0,1 0 1,-1 0-1,0-1 1,0-1-1,-20 3 0,-58-1-1324,69-5 1344,16 1 148,0 0 1,0-1-1,0 0 0,0 0 0,1 0 0,-1 0 1,0 0-1,0-1 0,1 1 0,-1-1 0,1 1 1,-3-3-1,-1 0 184,4 2-77,1 2-131,1 0-1,0 0 0,0 0 0,-1 0 1,1-1-1,0 1 0,0 0 1,0 0-1,0 0 0,-1 0 0,1 0 1,0-1-1,0 1 0,0 0 1,0 0-1,0 0 0,-1-1 0,1 1 1,0 0-1,0 0 0,0 0 0,0-1 1,0 1-1,0 0 0,0 0 1,0-1-1,0 1 0,0 0 0,0 0 1,0-1-1,0 1 0,0-1 134,0 1 253,2 0 248,10-1 133,-6 1-593,-1 0 1,1 0-1,-1 0 0,1 1 0,-1-1 0,1 1 0,-1 1 1,1-1-1,7 4 0,32 17 220,-9-5-146,-2 1-1,34 24 1,-31-14-121,55 37 49,-77-57-219,-12-6 0,-1 0 0,1 0 0,0-1 0,0 1 0,0-1 0,0 0 0,0 0 0,0 0 0,0 0 0,0 0 0,7 0 0,-9-1-73,-1-1 0,1 1 0,-1 0 0,1-1 0,0 1 0,-1-1 0,1 1 0,-1-1 0,1 1 0,-1-1 0,1 1 0,-1-1 1,1 1-1,-1-1 0,0 0 0,1 1 0,-1-1 0,0 1 0,0-1 0,1-1 0,-1 1-194,8-24-2992,-3 13 1991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0 632,'1'0'155,"-1"0"-1,1 0 0,-1 1 1,1-1-1,-1 0 1,1 0-1,-1 0 1,0 0-1,1 1 1,-1-1-1,1 0 0,-1 0 1,0 1-1,1-1 1,-1 0-1,0 0 1,1 1-1,-1-1 1,0 1-1,0-1 0,1 0 1,-1 1-1,0-1 1,0 0-1,0 1 1,1-1-1,-1 1 1,0-1-1,0 1 1,0-1-1,0 1 0,0-1 1,0 1-1,0 19 636,-1-12-459,1 136-1053,0-144-160,0 0-424,0 0-196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47 6677,'7'-7'248,"0"2"288,2-1 1208,-5 3-924,1 1-220,-2-2-264,-3 2-160,1-1-168,2-1-572,-1 0-116,-2 3-456,3-2-852,1 1-441,-2 2 317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0 264,'0'0'0,"0"0"-4,0 0-20,0 0-28,0 0-76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239 18 500,'0'-15'1925,"0"13"959,0 9-2026,0-2-754,0-1 0,-1 0 1,0 0-1,0 1 1,0-1-1,0 0 1,-1 0-1,0 0 1,-3 5-1,-4 6 210,-12 15 1,0 0-50,-32 54 359,40-63-474,-65 92 901,65-99-905,12-13-43,0 0 0,0 0 0,0 0 1,0 0-1,0 0 0,-1-1 0,1 1 1,0 0-1,0-1 0,-1 1 0,-1 0 0,3-3-662,0-1 139,0-1-1,1 1 1,0 0-1,-1-1 1,1 1-1,0 0 1,2-4-1,0-8-1730,-3 13 1894,0 1-1,1-1 1,-1 1 0,0-1 0,1 0 0,-1 1 0,1-1-1,-1 1 1,1-1 0,1-1 0,6-9-1178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90 26 944,'5'-1'596,"0"-1"0,0 0-1,6-3 1,15-5 741,-20 8-1190,0 1 0,0 0 0,1 0-1,-1 0 1,1 1 0,-1 0 0,0 1-1,1-1 1,7 3 0,-13-3-135,3 1 33,0 0 1,0 0 0,0 1-1,-1-1 1,1 1 0,0 0 0,-1 0-1,1 1 1,4 4 0,1 2-8,-2-1 100,0 0 0,10 14 0,-15-18-89,0-1 0,-1 0 0,1 1 0,-1 0 0,0-1 0,0 1 0,0 0 0,0 0 0,0-1 0,-1 9 0,1-4 66,-1-6-97,0 0 1,1 0-1,-1-1 0,0 1 1,0 0-1,0-1 1,0 1-1,-1 0 0,1 0 1,0-1-1,-1 1 1,1 0-1,-1-1 0,0 1 1,1-1-1,-1 1 1,-1 1-1,-7 6 19,0 0 0,0-1 0,0-1 0,-1 0 0,0 0 1,-16 8-1,12-8-71,-1 0 1,-1-1-1,1 0 1,-25 5 0,23-9-80,1-1 0,-24 0 0,27-1 82,12-1 42,-1 1-1,0 0 1,1 0-1,-1-1 1,1 1-1,-1-1 1,1 1-1,-1-1 1,1 1-1,0-1 1,-1 0-1,1 0 0,0 0 1,0 0-1,-1 0 1,1 0-1,0 0 1,0 0-1,0 0 1,0-1-1,0 1 1,0 0-1,1-1 1,-1 1-1,0-1 1,1 1-1,-1-1 0,1 1 1,-1-4-1,1 5-1,0 0-1,-1-1 1,1 1-1,0-1 0,0 1 1,0-1-1,0 1 1,0 0-1,0-1 0,0 1 1,0-1-1,0 1 0,0-1 1,0 1-1,0 0 1,0-1-1,1 1 0,-1-1 1,0 1-1,0 0 1,0-1-1,1 1 0,-1-1 1,0 1-1,0 0 1,1-1-1,-1 1 0,1-1 1,0 1-5,0 0 0,-1-1 0,1 1 0,0 0 0,0 0 0,0 0 0,0-1 0,0 1 0,0 0 0,0 0 0,-1 0 0,1 0 0,1 1 0,1-1 8,0 1 0,0 0 0,0 0-1,0 0 1,0 0 0,0 0 0,4 3-1,4 6 95,-2 0 0,1 1-1,-1 0 1,0 1-1,6 12 1,-2-5-17,4 10-11,8 10-3,-22-36-61,0 1 0,0 0 0,0-1 0,1 0 0,0 0 0,-1 0 0,7 4 0,-9-6-196,0-1 1,1 1-1,-1-1 1,0 0-1,0 1 1,0-1-1,1 0 1,-1 1-1,0-1 1,0 0-1,1 0 1,-1 0-1,0 0 1,0-1-1,1 1 1,-1 0-1,0 0 1,0-1-1,0 1 1,1-1-1,-1 1 1,0-1-1,0 1 1,0-1-1,0 0 1,0 1-1,0-1 1,0 0-1,0 0 1,0 0-1,1-1 1,1-8-1564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98 1 956,'1'0'109,"0"0"-1,0 0 1,-1 0-1,1 0 1,0 0-1,0 0 1,0 0 0,0 0-1,-1 1 1,1-1-1,0 0 1,0 0-1,0 1 1,-1-1-1,1 1 1,0-1-1,0 1 1,-1-1 0,1 1-1,0-1 1,-1 1-1,1 0 1,2 2 155,-2-2-108,-1-1-1,1 0 1,-1 0-1,1 0 1,-1 0 0,1 0-1,-1 1 1,1-1 0,-1 0-1,1 0 1,-1 0-1,1 0 1,-1 0 0,1-1-1,-1 1 1,1 0-1,1-1 2704,-6 2-2241,3 0-598,-1 0 0,1 0 0,0 0 0,0 0 0,0 0 0,0 0 0,0 1 0,0-1 0,0 0-1,0 1 1,1-1 0,-1 0 0,1 1 0,-2 2 0,-2 5 179,-49 86 551,51-91-736,-1 0 0,0-1 0,0 1 0,0 0 0,0-1 0,0 0 0,-1 0 0,0 0 1,0 0-1,0 0 0,-7 3 0,5 0 131,5-4-9398,1-8 7769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7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167 1 1048,'0'23'4509,"0"29"-2163,0-46-2262,-1 0-1,0-1 1,0 1-1,0-1 1,-1 1-1,0-1 1,-3 7-1,-36 73 848,-9 17-371,6-27-132,42-69-382,2-6-37,0 1 0,0-1-1,0 0 1,0 1 0,0-1-1,0 0 1,0 1 0,0-1-1,0 0 1,-1 1 0,1-1-1,0 0 1,0 1 0,0-1-1,-1 0 1,1 0 0,0 1-1,0-1 1,-1 0 0,1 0-1,0 1 1,-1-1 0,1 0 65,0 0-10,-3 0-224,3 0 110,0 0 1,0 0-1,0 0 0,0 0 1,-1 0-1,1 0 0,0 0 1,0 0-1,0 0 0,0 0 1,0 0-1,0 0 0,-1 0 1,1 0-1,0 0 0,0 0 1,0 0-1,0 0 0,0 0 1,-1 0-1,1 0 1,0 0-1,0 0 0,0 0 1,0 0-1,0 0 0,0 0 1,0 0-1,-1 0 0,1-1 1,0 1-1,0 0 0,0 0 1,0 0-1,0 0 0,0 0 1,-2-14-2553,0-1 1,1-26-1,1 39 2463,0-14-546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7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70 7 1272,'5'-1'371,"34"-4"2724,-34 5-2915,-1-1-1,0 1 0,1 1 0,-1-1 1,0 1-1,8 1 0,2 3-13,-1 1-1,0 0 0,21 14 1,-31-17-127,0-1 0,0 1 0,0 0 0,0 0 0,0 0 1,0 1-1,-1-1 0,0 1 0,0-1 0,0 1 0,0 0 0,0 0 1,-1 0-1,1 0 0,0 6 0,1 5 55,-2 0-1,0 0 1,0 16 0,-1-29-84,0-1-2,0 1 0,0-1-1,-1 1 1,1 0 0,0-1 0,0 1-1,-1-1 1,1 1 0,-1-1 0,1 1 0,-1-1-1,0 0 1,0 1 0,0-1 0,1 0-1,-1 1 1,0-1 0,-2 1 0,-2 2 3,1-1 0,-1 1 0,-1-1 0,-9 4 0,2-1-71,0-1-1,-1 0 1,1-1 0,-1 0 0,0-1 0,0-1 0,-17 1-1,-58-3 481,89 0-405,-1 0 0,1 0 1,0 0-1,0 0 0,-1 0 0,1 0 1,0 0-1,0 0 0,-1 0 1,1 0-1,0 0 0,0 0 1,-1 0-1,1 0 0,0-1 0,0 1 1,-1 0-1,1 0 0,0 0 1,0 0-1,0 0 0,-1-1 0,1 1 1,0 0-1,0 0 0,0 0 1,0-1-1,0 1 0,-1 0 1,1 0-1,0-1 0,0 1 0,0 0 1,0 0-1,0-1 0,0 1 1,0 0-1,0 0 0,0-1 0,0 1 1,0 0-1,0 0 0,0-1 1,0 1-1,0 0 0,0 0 1,0-1-1,0 1 0,18 0 192,-15 0-173,0 0 0,-1 1 0,1 0 0,0-1 0,-1 1 0,1 0 0,-1 0 0,1 1 0,-1-1 0,0 0 0,1 1 0,-1 0 0,0-1 0,0 1 0,0 0 0,0 0 0,0 0 0,2 4 0,4 3 127,0 0 23,-2 1-1,1-1 1,-1 1 0,0 0 0,5 14 0,-7-14-84,1 0-1,0-1 0,0 0 0,1 0 1,11 14-1,-4-9-61,-10-10-62,0 0 0,1-1 0,-1 1 0,1-1 0,-1 0-1,7 4 1,-7-8-4621,-3-4 3841,0 3-129,0-7-2443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2.4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 22 840,'0'0'191,"0"-1"1,0 0-1,0 1 0,0-1 0,0 1 0,0-1 1,0 0-1,0 1 0,1-1 0,-1 0 1,0 1-1,0-1 0,0 0 0,1 1 1,-1-1-1,11-1 1482,-8 2-2082,39 0 968,-42 0-549,1 0-1,-1 0 1,0 0-1,1 0 1,-1 0-1,1 1 1,-1-1-1,0 0 1,1 0-1,-1 0 0,0 0 1,1 0-1,-1 1 1,1-1-1,-1 0 1,0 0-1,0 1 1,1-1-1,-1 0 1,0 1-1,1-1 1,-1 1-1,6 8 54,0 0 0,-1 0-1,0 1 1,-1 0 0,0 0 0,0 0-1,2 15 1,-1-3-21,-2 0-1,3 41 1,-7-60-36,1 1 0,0-1 0,-1 1 0,0-1 0,0 1 0,0-1 0,-3 7 1,1-2 4,1-4-8,1-1 1,-1 1-1,0-1 0,0 0 1,0 0-1,-1 0 0,1 0 1,-1 0-1,0-1 0,1 1 1,-6 3-1,3-3 32,0 0 0,0 0 1,0 0-1,0-1 0,0 1 0,-10 1 1,11-3 56,0 0 0,1 0 0,-1-1 0,0 0 0,1 0 1,-1 0-1,0 0 0,1 0 0,-1-1 0,0 0 0,1 0 1,-1 0-1,1 0 0,-1 0 0,1-1 0,0 1 0,-1-1 1,1 0-1,-4-3 0,2 1-17,1-1 0,0 1 0,0 0 0,0-1 0,0 0 0,1 0-1,0 0 1,0 0 0,0-1 0,-3-10 0,4 10-72,1-1 0,0 1 1,0 0-1,0-1 0,1 1 0,0-10 0,0 5-33,0 3-83,1 1 0,0 0 0,1-1 0,-1 1 0,1 0 0,1 0 1,-1 0-1,6-8 0,4-9-2259,17-22 1,-7 16-648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7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 17 736,'0'0'87,"0"0"75,0 0 182,0 0 374,0 0-67,0 0 15,0 0 22,0 0-42,0 0-16,0 0 73,0 0-248,0 0-278,2 0-77,-1 0-94,0-1-1,0 1 0,0 0 1,0 0-1,0-1 1,0 1-1,0-1 0,0 1 1,0-1-1,0 1 1,0-1-1,2-1 0,-2 1 6,0 0 0,0 0 0,0 0 0,1 0 0,-1 1 0,0-1 0,1 0 0,-1 1 0,0-1 0,1 1 0,-1 0 0,1-1 0,2 1 0,30 0-28,-34 0 22,1 0-1,-1 0 1,0 1 0,1-1 0,-1 0-1,0 1 1,0-1 0,1 0 0,-1 1-1,0-1 1,0 0 0,0 1 0,0-1-1,1 0 1,-1 1 0,0-1 0,0 0-1,0 1 1,0-1 0,0 1-1,0-1 1,0 0 0,0 1 0,0-1-1,0 1 1,0 17 123,0-12-80,0-1-31,0 0 0,0 0-1,0 0 1,-1-1 0,1 1-1,-1 0 1,-1 0 0,1-1-1,0 1 1,-1-1 0,0 1-1,0-1 1,-1 0 0,1 1-1,-1-1 1,0 0 0,0-1-1,0 1 1,-5 4 0,-5 3-15,0 0-1,0-2 1,-1 0 0,-15 8 0,29-17 8,-1 0 0,1 0 0,-1 1 1,1-1-1,0 0 0,-1 0 0,1 1 0,-1-1 0,1 0 0,0 1 1,-1-1-1,1 0 0,0 1 0,-1-1 0,1 1 0,0-1 0,-1 1 1,1-1-1,0 0 0,0 1 0,0-1 0,-1 1 0,1-1 0,0 1 1,0-1-1,0 1 0,0-1 0,0 1 0,0-1 0,0 1 0,0-1 1,0 1-1,0-1 0,0 1 0,1-1 0,-1 1 0,0 0 0,1 0 32,-1 0-1,1 0 0,0 0 1,-1-1-1,1 1 0,0 0 1,0 0-1,-1-1 0,1 1 1,0 0-1,0-1 0,0 1 1,0-1-1,0 1 0,1 0 1,8 2 178,18 11-1,7 2-408,44 10-5449,-62-21 3831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3:04.77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1055 614 488,'0'0'58,"0"0"49,0 0 53,0 0 54,0 0 72,0 0-78,0 0-58,0 0-40,0 0 21,0 0 42,0 0 58,0 0 154,0 0 278,0 0-171,0 0-100,0 0-48,0 0-46,0 0-10,0 0 61,0 0-133,0 0-66,0 0-21,0 0-19,0 0-6,0 0 43,0 0-36,0 0 7,0 0 7,0 0 11,0 0-9,-1 0-20,-220 0 695,161-7-648,53 6-130,-102-22 261,67 15-275,21 4-13,-20-2-1,-51-5 43,79 10 129,0-1 1,1 0-1,-21-6 0,19 2-27,-22-13 0,26 13-172,0 0 0,0 2 0,-1-1 0,-16-4 0,17 6 119,0 0 1,0 0-1,1-1 1,-1 0 0,1-1-1,0 0 1,0 0-1,-8-8 1,-4-2-100,-22-12-1,4 3 112,36 22-52,0-1 0,0 0-1,0 1 1,1-1 0,0 0 0,-3-5-1,2 4 11,0 1 0,0-1 0,-6-6 0,7 8-33,-1-1-1,0 0 1,1 0-1,0 0 1,0 0-1,0-1 1,0 1-1,0 0 0,1-1 1,-1 1-1,0-6 1,0 1-17,0 0 0,1 0 1,0 0-1,0-11 0,-3-38 1,4 4-230,1 51 217,1-1 0,0 1-1,0 0 1,0-1 0,1 1 0,-1 0 0,4-2-1,-2 1 6,5-7-27,-8 9 14,0-1 1,0 1-1,0 0 1,0 0-1,1 0 1,-1 0-1,0 0 0,0 0 1,3-1-1,-2 1-2,0 0-1,0 0 0,-1 0 0,1 0 1,0-1-1,-1 1 0,1-1 1,1-1-1,11-8-23,-5 6-54,1 0 1,0 1 0,19-6 0,5-2 103,-14 8 20,-18 4-44,0 0 0,1 0 1,-1-1-1,0 1 0,0-1 1,1 0-1,-1 1 1,0-1-1,0 0 0,0 0 1,3-2-1,-4 2 2,0 0 0,1 0-1,-1 0 1,0 1 0,1-1 0,-1 1 0,1-1 0,-1 1 0,1 0 0,-1-1-1,1 1 1,1 0 0,22 0 40,-16 0-45,376 0-83,-367 4 102,-16-4-8,0 1 0,1 0 1,-1-1-1,1 1 0,4-1 1,41 0 21,-47 0-18,0 0-1,0 0 1,-1 1-1,1-1 0,0 0 1,0 0-1,0 1 1,0-1-1,0 0 1,0 1-1,-1-1 0,3 2 1,7 3-1,48 10-11,-24-5-8,-20-8 38,-13-2-19,-1 0 0,1 0 0,-1 0 0,1 0 0,-1 0 0,1 0 0,-1 0 0,0 0-1,1 1 1,-1-1 0,1 0 0,-1 0 0,1 0 0,-1 0 0,1 1 0,-1-1 0,0 0 0,1 1 0,-1-1 0,0 0 0,1 1 0,-1-1 0,0 0 0,1 1 0,-1-1 0,1 1 0,0 0-1,1-1 0,0 0 1,0 1-1,-1-1 1,1 0-1,0 0 0,0 0 1,2-1-1,0 1-7,-2 0 9,0 1 0,-1-1 0,1 0 0,-1 1 1,1 0-1,-1-1 0,1 1 0,-1 0 0,1 0 1,-1 0-1,0 0 0,1 0 0,-1 0 0,0 0 1,2 2-1,9 6 6,12 3-33,-3-2 22,-14-7 0,1 0 1,-1 0 0,0 1-1,0 0 1,-1 1 0,8 5-1,-7-4 28,0-1 0,0 0-1,1 0 1,14 6 0,3 2-33,-20-9 7,0 0 0,0 0 0,0 1-1,-1-1 1,0 1 0,0 0 0,0 0-1,-1 0 1,1 1 0,4 10 0,-4-8 24,-1-1 0,1 0 0,1-1 0,0 1 1,0-1-1,8 8 0,-9-10-22,-1 0 0,1 1 0,-1-1 0,1 1 0,-1 0 0,0 0 1,3 8-1,6 10 9,-9-18-10,-1-1 1,0 1 0,-1-1 0,1 1-1,-1 0 1,0 0 0,0-1 0,1 10-1,-2 41-14,-1-26 12,1 9 112,0-37-99,-1 0 0,0 0 0,1 0-1,-1 0 1,0 0 0,0 0 0,0 0 0,0 0 0,0 0-1,0 0 1,0 0 0,0-1 0,0 1 0,0 0-1,0-1 1,-1 1 0,-9 6 100,5-2-16,0 0-1,0-1 1,0 0-1,-1 0 1,1-1-1,-1 0 1,0 0 0,0-1-1,0 1 1,-15 1-1,-5 0-24,-45 1 0,34-4 43,-75 3-508,41-3-6058,68-1 5674,-16 0-1324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04.80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53 48 496,'0'0'19,"0"0"-1,0 0 0,0 0-8,0 0-12,0 0-9,0 0-1,0 0-3,0 0-12,0 0 3,0 0 1,0 0 29,0 0 10,0 0 16,0 0 39,0 0 34,0 0 31,0 0-12,0 0 14,0 0 22,0 0 16,0 0 41,0 0 134,0 0-64,0-2-41,0-13 571,0 14-788,0-2-906,0 6 796,0 0 1,0 0-1,0-1 0,0 1 1,-1 0-1,0 4 1,0-5 80,0-1 0,0 0 1,0 0-1,1 1 1,-1-1-1,0 0 1,0 0-1,-1 0 1,1 0-1,0 0 1,0 0-1,0-1 1,-1 1-1,-1 1 1,-2 1 19,3-2 5,0 0 1,0 0-1,0 0 1,0 0-1,0 0 1,0-1-1,0 1 1,0 0-1,0-1 1,0 0-1,-3 1 1,4-1 209,1 0 83,0-29 123,2 24-425,-2 5-16,2-3 17,0 0 0,0 0 1,0 0-1,0 0 0,0 0 0,1 1 1,-1-1-1,1 1 0,0 0 1,-1-1-1,1 1 0,0 1 0,0-1 1,5-2-1,-5 3-16,11-4 1,-14 5-5,1 0 0,-1-1 0,1 1 1,0 0-1,-1 0 0,1 0 0,-1 0 1,1 0-1,0 0 0,-1 0 1,1 0-1,-1 1 0,1-1 0,0 0 1,-1 0-1,1 0 0,-1 1 1,1-1-1,-1 0 0,1 1 0,0-1 1,1 2-6,-1 0 0,1 1 0,-1-1 0,0 0-1,0 0 1,0 1 0,0-1 0,0 0 0,0 1 0,0-1 0,-1 1 0,1 4 0,0 34 747,-1-28 267,0-13-1003,0-1-1,0 1 0,0 0 1,0 0-1,0-1 0,0 1 0,0 0 1,0 0-1,0-1 0,0 1 0,0 0 1,0 0-1,-1-1 0,1 1 0,0 0 1,0 0-1,0 0 0,0-1 0,0 1 1,-1 0-1,1 0 0,0 0 0,0 0 1,-1-1-1,1 1 2,0 0 0,-1 0 1,1-1-1,0 1 0,0 0 0,0 0 1,-1-1-1,1 1 0,0 0 0,0-1 1,0 1-1,-1 0 0,1-1 0,0 1 1,0 0-1,0-1 0,0 1 0,0 0 1,0-1-1,0 1 0,0 0 0,0-1 1,0 1-1,0-1 0,-3-10 113,-1-2-283,4 12 36,0 1-14,0 0-79,3 0-75,-2 0 279,0 1 1,0-1-1,0 0 0,0 0 1,0 1-1,0-1 0,-1 0 1,1 1-1,0-1 0,0 1 1,0-1-1,0 1 0,-1-1 1,1 1-1,0 0 0,-1-1 1,1 1-1,0 0 0,-1 0 1,1-1-1,-1 1 0,1 0 1,-1 0-1,1 0 0,-1 0 1,0-1-1,1 1 0,-1 1 1,2 3-22,-1-1 27,1 1 0,-1-1-1,0 1 1,0 0-1,0 7 1,-1-11 23,0-1 1,0 0 0,0 1-1,0-1 1,0 1 0,0-1-1,0 0 1,0 1 0,0-1-1,0 1 1,0-1 0,0 0-1,-1 1 1,1-1 0,0 0-1,0 1 1,0-1 0,-1 0-1,1 1 1,0-1 0,-1 1 0,-8 0 322,5-1-231,3 0-84,-1-1 0,1 1 0,0-1 0,0 1 0,0-1 0,0 1 0,0-1 0,0 1 0,0-1 0,0 0 0,0 0 0,0 1 0,0-1 0,1 0 0,-1 0 0,0 0 0,0 0 0,1 0 0,-1 0 0,0-2 1,-10-21 142,9 19-130,1 0-1,-1-1 0,1 1 1,0 0-1,1 0 0,-1-10 0,1 14-112,0 1 6,0 0 18,0 0 0,2 0-26,-1 0 71,0 0 0,0 0 0,0 1 1,0-1-1,0 0 0,0 0 0,0 1 0,-1-1 0,1 1 1,0-1-1,0 1 0,0-1 0,0 1 0,0-1 1,-1 1-1,1 0 0,0-1 0,-1 1 0,1 0 1,0 0-1,-1 0 0,1-1 0,-1 1 0,1 2 0,7 7-368,-7-10 352,-1 1 0,0-1 0,1 1 0,-1-1 0,0 1 0,1-1 0,-1 1 0,0-1 0,0 1-1,0-1 1,1 1 0,-1-1 0,0 1 0,0-1 0,0 1 0,0-1 0,0 1 0,0 0 0,0-1-1,0 1 1,0-1 0,0 1 0,0-1 0,-1 2 0,1-2 20,0 0-1,0 1 1,0-1 0,0 1-1,0-1 1,0 0 0,0 1-1,0-1 1,0 1 0,0-1-1,0 0 1,0 1 0,0-1-1,0 1 1,0-1 0,1 0-1,-1 1 1,0-1 0,0 1-1,0-1-3,0-1 1,-1 1-1,1 0 0,0 0 0,-1 0 0,1 0 0,0 0 0,-1 0 0,1 0 1,0 0-1,-1 0 0,1 0 0,0 0 0,-1 0 0,1 0 0,0 0 0,-1 0 0,1 0 1,-1 1-1,1-1-20,-1 0 1,1 0-1,0 0 1,-1 0-1,1 0 1,-1 0 0,1 0-1,0 1 1,-1-1-1,1 0 1,-1 0-1,1-1 1,0 1-1,-1 0 1,1 0-1,0 0 1,-1 0 0,1 0-1,-1 0 1,1 0-1,0-1 1,-1 1-1,1 0 1,0 0-1,-1-1 1,-9-8-1316,8 4 949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05.98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91 1 444,'11'0'1040,"-8"1"2073,-3 21-3193,1-6 221,-1-10-112,1 0-1,-1 0 1,0 0 0,-1 0 0,0-1 0,1 1-1,-2 0 1,1-1 0,-1 1 0,0 0-1,-2 5 1,1-6-31,1 0 0,0 0 0,0 0 0,-1 9 0,-7 15-44,-7 12 71,-15 51 1,23-64 14,-3 10 245,11-32-306,1-10-1621,1-9-253,-1-4 442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06.55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1 688,'0'0'61,"0"0"51,0 0 106,0 0 155,0 0-140,0 0-90,0 0-39,0 0-61,0 0-102,2 0 49,226 0 4538,-75 0-9604,-153 0 4154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07.2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173 0 472,'1'1'10,"-1"-1"-1,0 1 1,1 0-1,-1-1 1,0 1 0,0 0-1,0-1 1,1 1 0,-1-1-1,0 1 1,0 0-1,0 0 1,0-1 0,0 1-1,0 0 1,0-1-1,-1 2 1,1 1 25,1 7 36,-1-5-34,0 1-1,0-1 1,0 1-1,0-1 1,-3 9-1,-5 11 26,-20 51 440,25-68-301,-2 1 0,1-1 0,-1 0 0,0 0 0,-1-1 0,-9 11 1,13-17-73,1 1-1,-1-1 1,1 0 0,-1 1 0,0-1 0,1 0 0,-1 0 0,0 0 0,0-1 0,0 1 0,0 0 0,0-1 0,-2 1 0,2-1-80,1 0 1,-1 0 0,1 0-1,-1 0 1,1 0 0,-1-1 0,1 1-1,0 0 1,-1-1 0,1 1-1,-1-1 1,1 0 0,0 1 0,0-1-1,-1 0 1,1 0 0,0 0-1,-2-1 1,-2-4 11,1 1 0,0-1-1,0 0 1,0 0 0,1 0 0,-1-1-1,1 1 1,-2-10 0,4 14-70,1 0 1,-1 0 0,1-1-1,-1 1 1,1 0-1,0-4 1,0 3-44,0 3-64,0 0 26,0 0 30,2 0 63,0 0 1,0 0-1,0 0 1,0 1-1,0-1 1,-1 1-1,1-1 1,0 1-1,0 0 1,-1-1-1,1 1 1,3 2-1,16 18 92,-14-14-69,-7-6-25,77 84 94,-68-74-137,19 15 0,-27-25 40,0 0-1,0-1 0,-1 1 0,1 0 1,0-1-1,0 1 0,0-1 0,0 1 1,0-1-1,0 1 0,0-1 1,0 0-1,0 1 0,0-1 0,1 0 1,-1 0-1,0 0 0,0 0 1,0 0-1,0 0 0,0 0 0,0 0 1,0-1-1,0 1 0,0 0 1,0-1-1,0 1 0,2-1 0,0-1 10,0 0-1,-1 0 0,1-1 0,-1 1 0,0 0 0,1-1 1,-1 0-1,2-3 0,44-75 139,-45 75 108,0-1 1,0 0 0,0 0 0,-1 0 0,0 0-1,0-1 1,-1 1 0,2-12 0,-4 19-250,1-1 0,0 1 1,0 0-1,0 0 0,-1-1 1,1 1-1,0 0 0,0 0 0,-1 0 1,1 0-1,0-1 0,0 1 1,-1 0-1,1 0 0,0 0 0,-1 0 1,1 0-1,0 0 0,0 0 1,-1 0-1,1 0 0,0 0 1,-1 0-1,1 0 0,-1 0 0,-12 0-29,9 0 15,-27 0-448,-33 0 1391,23 0-7563,40 0 4920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07.72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 1444,'1'-1'2725,"4"3"-2256,10 22 954,-6-14-1597,-1 0-1,-1 1 1,0 0 0,11 23-1,-17-32-255,0-1-1,-1 1 1,1 0-1,0 0 1,-1 0-1,0 0 1,1 0-1,-1 0 1,0 2-1,0 2-137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28.2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0 243 272,'0'0'43,"0"0"17,0 0 12,0 0-2,0 0 4,0 0 49,0 0-21,0 0 6,0 0 5,0 0 8,0 0 32,0 0 75,0 0-54,0 0-6,0 0-9,0 0 11,0 0 40,0 0-90,0 0-18,0 0-10,0 0-5,0 0 48,0 0 59,0 0-46,0 0-40,0 0-14,0 0-1,0 0 13,0 0-19,0 0-11,0 0-2,0 0-21,0 0-30,0 0 6,0 0 9,0 0 13,0 0-5,0 0-46,0 0-14,0 0-20,0 0-28,0 0 28,0 0 60,0 0 62,2 0 54,10 1 455,16-1 395,-27 0-971,0 0 0,1-1 0,-1 1 0,0 0 0,1 0 0,-1-1 0,0 1 0,0 0 0,1-1 0,-1 0 0,0 1 0,0-1 0,0 0 0,0 1 0,1-2 0,4 0 7,-1 2-17,-3-1 1,0 0 0,0 0 0,0 0 0,0 1 0,0-1 0,0 1 0,0 0 0,1 0 0,3 0 0,6 0 338,11 0 147,-22 0-484,1-1 0,-1 1 0,0 0 1,0 0-1,1-1 0,-1 1 1,0-1-1,0 1 0,0-1 1,0 1-1,0-1 0,0 0 0,2-1 1,7-1 40,-8 1-51,-1 2-2,-1-1-1,1 1 1,-1-1-1,1 1 1,-1 0 0,1-1-1,-1 1 1,1 0-1,-1 0 1,1-1-1,-1 1 1,1 0-1,0 0 1,-1 0-1,1 0 1,-1 0 0,1 0-1,1 0 1,37-5-14,57 5 68,-94 0-55,0 0 1,-1 0-1,1-1 1,0 1-1,0-1 1,-1 1-1,1-1 1,2-1-1,-3 2 1,1-1 0,-1 0-1,0 1 1,1-1 0,-1 1-1,1 0 1,-1-1 0,3 1-1,74 0 30,-77 0-29,1 0 0,-1-1-1,0 1 1,1 0 0,-1-1 0,1 1 0,-1 0 0,0-1 0,1 0 0,-1 1 0,0-1 0,3-2 0,-2 2 0,16-2 13,-13 0-11,1 1 1,-1 0-1,1 0 1,0 0-1,0 1 1,0-1-1,8 1 0,-9 0 0,0 0 0,0 1 0,0-2 0,0 1 0,9-4 0,6-2 21,5 2 13,1 0 0,39-2 0,-42 2 5,-23 8-40,0-2-1,0-1 0,0 0-1,0 1 1,0-1-1,0 0 1,0 1 0,0-1-1,0 0 1,0 1 0,0-1-1,0 1 1,0-1 0,0 0-1,0 1 1,0-1-1,0 0 1,0 1 0,0-1-1,0 0 1,1 1 0,-1-1-1,0 0 1,0 0-1,1 1 1,17 2-2,-18-3 0,0 0-1,1 0 1,-1 0-1,0 1 1,0-1 0,0 0-1,1 0 1,-1 0-1,0 0 1,0 0-1,0 0 1,0 0-1,0 0 1,1 0-1,-1 1 1,0-1-1,0 0 1,0 0-1,0 0 1,0 0-1,1 0 1,-1 1-1,0-1 1,0 0 0,0 0-1,0 0 1,0 0-1,0 1 1,0-1-1,0 0 1,0 0-1,0 0 1,0 1-1,0-1 1,0 0-1,0 0 1,0 1 20,0-1-1,0 0 1,0 0 0,0 0 0,0 0 0,0 0 0,0 0-1,0 1 1,0-1 0,0 0 0,0 0 0,0 0 0,0 0-1,0 0 1,0 1 0,0-1 0,1 0 0,-1 0-1,0 0 1,0 0 0,0 0 0,0 0 0,0 0 0,0 0-1,0 1 1,0-1 0,1 0 0,-1 0 0,0 0-1,0 0 1,0 0 0,0 0 0,0 0 0,2 1-22,0-1-1,0 1 1,-1-1 0,1 1 0,0 0 0,-1 0-1,1 0 1,-1 0 0,1 0 0,-1 0 0,1 1 0,-1-1-1,0 0 1,0 1 0,2 1 0,-1-1 7,0 1 0,0-1 0,1 0 0,-1 0-1,6 4 1,0-2-16,-7-3 14,1 0 0,-1 0 0,1 0 0,-1-1 0,1 1 0,-1-1 0,1 1 0,-1-1 0,1 1 0,0-1 0,2 0 0,-3 0 28,-1 0 23,0 0 34,0 0 51,0 0 65,0-1 39,0-119-273,0 116 20,0 0 1,1 1-1,0-1 1,-1 0-1,2 1 1,-1-1-1,0 1 1,1-1-1,-1 1 1,1-1-1,0 1 1,4-5-1,-6 7 3,1 1-3,-1 0 1,0-1-1,0 1 0,1 0 0,-1-1 1,0 1-1,0 0 0,1 0 0,-1-1 0,0 1 1,0 0-1,1 0 0,-1 0 0,0-1 1,1 1-1,-1 0 0,1 0 0,-1 0 1,0 0-1,1 0 0,-1 0 0,0 0 0,1 0 1,-1 0-1,0 0 0,1 0 0,-1 0 1,1 0-1,-1 0 0,0 0 0,1 0 1,-1 0-1,0 0 0,1 1 0,0-1 10,0 1-1,0-1 1,0 1-1,-1-1 0,1 1 1,0 0-1,-1 0 1,1-1-1,0 1 1,-1 0-1,1 0 1,-1 0-1,1 1 0,1 2 0,1 0 0,-1 0 0,1 0 0,0 0-1,5 6 1,9 11 7,38 57-23,-50-70 21,0-1 1,1 1 0,0-1-1,0 0 1,1 0 0,14 10-1,-21-16 8,1-1-1,0 1 1,0-1 0,-1 1-1,1-1 1,0 0 0,0 1-1,0-1 1,0 0-1,-1 0 1,1 1 0,0-1-1,0 0 1,2 0 0,-3 0-8,1 0 1,-1-1 0,1 1 0,-1 0 0,1 0 0,-1 0 0,1-1 0,-1 1 0,0 0-1,1-1 1,-1 1 0,1 0 0,-1-1 0,0 1 0,1 0 0,-1-1 0,0 1 0,1-2-1,0-1 0,1 0 0,-1-1 0,0 1-1,-1-1 1,1 1 0,0-5 0,1-5 8,23-99-49,-21 90 69,5-22-5,-9 44-30,0-1 0,0 1 0,0 0 0,0 0 0,0-1-1,0 1 1,0 0 0,0 0 0,1 0 0,-1-1 0,0 1 0,0 0 0,0 0 0,0 0 0,0-1 0,0 1 0,0 0 0,1 0 0,-1 0 0,0 0 0,0 0 0,0-1 0,0 1 0,1 0-1,-1 0 1,0 0 0,0 0 0,0 0 0,1 0 0,-1 0 0,0 0 0,0-1 0,0 1 0,1 0 0,-1 0 0,0 0 0,0 0 0,1 0 0,-1 0 0,0 0 0,0 0 0,0 0-1,1 1 1,-1-1 0,0 0 0,0 0 0,1 0 0,-1 0 0,0 0 0,0 0 0,0 0 0,0 0 0,1 1 0,-1-1 0,0 0 0,0 0 0,0 0 0,9 11-19,31 66 24,-25-46-7,-6-13 15,0 1 0,1 0 0,1 0 0,1-1 0,23 29 0,-26-41 75,-9-6-77,0 1 0,0-1 0,0 0 1,0 0-1,0 0 0,0 0 0,1 0 0,-1 1 1,0-1-1,0 0 0,0 0 0,0 0 0,1 0 1,-1 0-1,0 0 0,0 0 0,0 0 1,1 1-1,-1-1 0,0 0 0,0 0 0,0 0 1,1 0-1,-1 0 0,0 0 0,0 0 0,0 0 1,1 0-1,-1 0 0,0 0 0,0-1 0,0 1 1,1 0-1,-1 0 0,0 0 0,0 0 0,0 0 1,0 0-1,1 0 0,-1 0 0,0-1 0,0 1 1,0 0-1,0 0 0,1 0 0,-1 0 1,0-1-1,0 1 0,0 0 0,4-61 6,-3 42-14,9-99 215,-8 98-116,-1 17-106,-2 3 4,1 0-1,0-1 0,0 1 0,0 0 0,0-1 1,0 1-1,0 0 0,0 0 0,0-1 0,0 1 1,0 0-1,0-1 0,1 1 0,-1 0 0,0 0 0,0-1 1,0 1-1,0 0 0,0-1 0,0 1 0,1 0 1,-1 0-1,0 0 0,0-1 0,0 1 0,1 0 1,-1 0-1,0 0 0,0-1 0,1 1 0,-1 0 0,0 0 1,0 0-1,1 0 0,-1 0 0,0 0 0,1 0 1,-1-1-1,0 1 0,0 0 0,1 0 0,-1 0 1,0 0-1,1 0 0,-1 0 0,0 0 0,0 1 0,1-1 1,-1 0-1,0 0 0,1 0 0,-1 0 5,1 0 0,-1 0-1,1 1 1,-1-1 0,1 0-1,-1 0 1,1 1 0,-1-1 0,1 0-1,-1 1 1,1-1 0,-1 0 0,0 1-1,1-1 1,-1 0 0,0 1-1,1-1 1,-1 1 0,0-1 0,1 1-1,5 13 5,-2-6-2,46 78 14,-36-64-35,37 55-436,-45-71 414,-6-6 45,0 1 0,0-1 0,0 0 0,0 0 0,0 0 0,1 0 0,-1 0 0,0 0 0,0 1 0,0-1 0,0 0 0,0 0 0,0 0 0,0 0 0,0 0 0,0 0 0,1 0 0,-1 0 0,0 0 0,0 0 0,0 1 0,0-1-1,0 0 1,0 0 0,1 0 0,-1 0 0,0 0 0,0 0 0,0 0 0,0 0 0,0 0 0,1 0 0,-1 0 0,0 0 0,0 0 0,0 0 0,0 0 0,0 0 0,0 0 0,1 0 0,-1-1 0,0 1 0,0 0 0,0 0 0,0 0 0,0 0 0,0 0 0,1 0 0,-1-184-48,0 184-23,0 0 22,0 0 26,2 2 35,9 11-3,0 2-1,10 16 0,6 9-1,-17-28-18,5 9-199,-15-21 191,0 1 19,0-1-14,0 0-14,0 0-12,0 0-8,0 0-6,0 0 4,0 0 20,0 0 40,0 0 18,0 0 9,0 0 6,0 0 20,0 0-18,0 0 7,0 0 25,0 0 9,0 0 35,0 0 39,0 0-75,0 0-41,0 0-14,0 0-14,0 0-12,0 0-2,0 0-1,0 0-2,0 0-4,0 0 17,0 0 37,0 0-9,0 0 4,0 0-5,0 0 0,0 0 27,0 0-7,0 0 4,0 0 9,0 0 0,0 0-7,0 0 13,0 0-24,0 0 1,0 0 5,0 0 3,0 0 26,0 0 77,0 0-57,0 0-23,0 0-10,0 0 4,0 0 32,0 0-72,0 0-21,0 0-20,0 0 8,0 0-3,0 0-22,0 0 2,0 0 0,0 0-7,0 0 26,0 0 21,0 0-22,0 0 9,0 0 28,0 0 11,0 0-6,0 0-22,0 0 2,0 0-4,0 0-22,0 0 4,0 0-8,0 0-5,0 0-1,0 0 0,0 0 4,0 0 15,0 0-5,0 0-5,0 0 20,0 0 8,0 0 13,0 0 1,0 0 25,0 0 40,0 0 58,0 0-54,0 0-22,0 0-12,0 0 8,0 0-13,0 0-22,0 0-45,0 0-16,0 0 0,0 0 0,0 0 0,0 0-5,0 0-1,0 0-1,0 0-2,0 0 8,0 0 34,0 0 14,0 0 23,0 0 30,0 0 59,0 0 75,0 0-92,0 0-49,0 0-11,0 0-14,0-2-71,0 1-54,0 1 1,0 0-1,0 0 1,0 0 0,0-1-1,0 1 1,0 0-1,0 0 1,0 0-1,0-1 1,0 1-1,0 0 1,0 0 0,0 0-1,0-1 1,0 1-1,0 0 1,0 0-1,0 0 1,0-1-1,0 1 1,1 0 0,-1 0-1,0 0 1,0-1-1,0 1 1,0 0-1,0 0 1,0 0-1,1 0 1,-1 0 0,0-1-1,0 1 1,120 0 96,-117 0-30,0 0 1,0-1 0,0 1 0,0-1 0,0 0-1,4-1 1,-4 1 0,0-1 0,0 2 0,0-1-1,1 0 1,-1 1 0,5-1 0,-2 1-4,1-1-1,-1 0 1,8-1 0,-8 0-11,0 1-1,1 0 1,6 0-1,-2-2-49,-10 3 61,0-1-1,0 1 1,0-1-1,0 1 1,0 0-1,0-1 1,0 1 0,0 0-1,0 0 1,1 0-1,29 0 24,-9 1-5,36-4 1,-24-4-13,-25 4-8,0 1 0,1 1-1,15-2 1,-13 4 1,-6-1-2,0 0 0,-1 0 0,1-1 0,0 0 0,-1 0 0,9-2 0,-8 2 5,1 0 0,-1 0-1,1 1 1,-1 0 0,12 1 0,2 0-46,47-1-123,-20 0 241,-47 0-8,0 0 0,0 0 9,0 0 22,0 0 14,0 0 4,0 0 8,0 0-62,0 0-16,0 0-6,0 0-10,0 0-9,0 0 2,0 0-11,0 0-6,0 0-13,0 0 5,0 0-17,0 0 10,0 0 26,0 0 0,0 0-12,0 0 13,0 0-17,0 0-2,0 0 11,0 0-8,0 0-11,0 0-20,0 0 14,0 0 4,0 0 20,0 0-10,0 0-9,0 0 4,0 0 0,0 0-2,0 0-15,0 0-12,0 0-6,0 0 7,0 0 5,0 0 13,0 0 0,0 0-4,0 0 8,0 0 6,0 0 17,0 0-6,0 0 15,0 0 10,0 0 9,0 0 50,0 0 5,0 0 32,0 0 28,0 0 15,0 0-1,0 0 44,0 0-71,0 0-31,0 0-40,0 0-52,0 0-32,0 0 9,0-10-16,0-21-272,0 31 147,0 0-83,0 0 47,0 0-20,0 0-24,0 0-14,1 0 226,0-1 0,-1 1 0,1 0 0,0 0 1,-1 0-1,1 0 0,-1 0 0,1 0 1,0 0-1,-1 0 0,1 1 0,-1-1 0,1 0 1,0 0-1,-1 0 0,1 1 0,-1-1 0,1 1 1,34 48-83,-8-11 13,16 17-414,-42-54 518,-1 0 1,1 0 0,0 0-1,-1-1 1,1 1 0,0 0 0,0-1-1,0 1 1,0-1 0,-1 1-1,1-1 1,0 1 0,0-1 0,0 0-1,0 1 1,0-1 0,0 0 0,2 0-1,-2-5 31,23-169-83,-22 166-435,2 11 400,2 7 119,-2-1-49,0-1-1,1 1 0,0-1 1,10 12-1,-3-4 10,22 30-125,-33-46 116,-1 1 0,1-1 0,-1 0 0,1 1 0,0-1-1,-1 0 1,1 1 0,-1-1 0,1 0 0,-1 0 0,1 0 0,0 0-1,-1 0 1,1 0 0,-1 0 0,1 0 0,0 0 0,-1 0 0,1 0 0,0 0-1,-1 0 1,1 0 0,-1 0 0,1 0 0,0-1 0,-1 1 0,1 0-1,-1-1 1,2 1 0,28-56-231,-19 38 325,0 0 1,-2-1-1,0 0 0,9-27 1,-18 45-102,1 0 1,-1 1 0,0-1-1,0 0 1,1 0-1,-1 1 1,1-1-1,-1 0 1,1 1-1,-1-1 1,1 0-1,-1 1 1,1-1 0,-1 1-1,1-1 1,0 1-1,-1-1 1,1 1-1,0 0 1,-1-1-1,2 1 1,0 11 21,4 12-26,0 1 1,2-1 0,1-1 0,1 1 0,0-1-1,28 39 1,-36-56-35,1-1-1,0 0 0,1 0 1,-1 0-1,1-1 1,0 1-1,0-1 0,0 0 1,8 5-1,-12-7 47,1-1-1,-1 0 1,1 1 0,0-1-1,-1 0 1,1 0-1,-1 0 1,1 1 0,0-1-1,-1 0 1,1 0 0,-1 0-1,1 0 1,0 0-1,-1 0 1,1 0 0,0 0-1,-1 0 1,1 0-1,-1 0 1,1-1 0,0 1-1,-1 0 1,1 0 0,-1-1-1,1 1 1,-1 0-1,1-1 1,-1 1 0,1 0-1,-1-1 1,1 1-1,-1-1 1,1 1 0,-1-1-1,1 0 1,0-1-5,0-1-1,0 1 1,0-1 0,0 1 0,-1-1-1,2-4 1,-2 4-2,8-37 50,-3 1 1,1-64-1,-6 101-37,1-8 54,-1 10-65,0-1-1,0 1 1,0 0-1,0 0 1,0-1-1,0 1 1,0 0-1,0 0 1,0-1-1,0 1 1,1 0-1,-1 0 1,0-1 0,0 1-1,0 0 1,0 0-1,0 0 1,1-1-1,-1 1 1,0 0-1,0 0 1,0 0-1,1 0 1,-1-1-1,0 1 1,0 0-1,1 0 1,-1 0-1,0 0 1,1 0 0,-1 0 6,0 0 0,1 0 0,-1 0 1,0 1-1,0-1 0,1 0 0,-1 0 1,0 0-1,1 1 0,-1-1 1,0 0-1,0 0 0,1 1 0,-1-1 1,0 0-1,0 1 0,0-1 1,0 0-1,0 1 0,1-1 0,-1 0 1,0 1-1,4 14 49,-2-6-2,8 25 77,39 118-50,-49-151-76,8 15-146,-8-15 148,0 0 1,1-1-1,-1 1 0,1 0 1,-1-1-1,0 1 0,1-1 1,-1 1-1,1-1 1,0 1-1,-1-1 0,1 1 1,-1-1-1,1 0 0,0 1 1,-1-1-1,1 0 0,0 1 1,-1-1-1,2 0 1,-2 0 41,0-3-85,0-8-83,2-47-239,-2 50 330,1 0-1,1 0 0,-1 0 1,1 0-1,4-9 1,-2 12-116,0 6 66,2 11 36,-3-6 46,-1-3 2,-2-2-19,1 0 0,-1-1 0,1 1 0,-1 0 0,1-1 0,-1 1-1,1 0 1,0-1 0,-1 1 0,1-1 0,0 1 0,0-1 0,-1 1 0,1-1 0,0 1-1,0-1 1,0 0 0,-1 1 0,1-1 0,0 0 0,0 0 0,0 0 0,0 0 0,0 0-1,0 0 1,20 3 1609,-19-3-1591,-1 0 1,1 0-1,0 0 1,-1 0 0,1 0-1,0 0 1,-1 0 0,1 1-1,0-1 1,-1 1 0,1-1-1,-1 1 1,1-1-1,-1 1 1,1 0 0,-1 0-1,0 0 1,1 0 0,-1 0-1,3 2 1,1-1 8,2-2-3,17 6-2,-18-6 1,-1 1 1,1 1-1,9 3 1,-11-4-7,0 0 1,0-1-1,0 1 1,0-1-1,0 0 1,0 0-1,6 0 1,8-1 0,118 4 81,-82-4-94,428 1-73,-482 0 104,0 0 10,0 0 2,0 0 0,0 0 14,0 0 4,0 0 56,0 0 88,0 0-54,0 0-46,0 0-28,0 0-11,0 0 1,0 0-1,0 0-33,0 0-10,0 0 2,0 0 8,0 0 3,0 0-17,0 0-10,0 0 4,0 0-5,0 0 1,0 0 12,0 0 24,0 0 22,0 0 9,0 0 23,0 0 15,0 0 23,0 0-50,0 0-8,0 0 36,0 0 44,0 0 68,0 0-126,0 0-64,0 0-25,0 0-10,1-7 13,0-1-1,0 0 0,1 1 0,0-1 0,0 1 0,1-1 0,0 1 0,0 0 1,5-7-1,1-12-6,-8 22-20,0 0 1,0 0 0,1 0 0,-1 0 0,3-4 0,-4 8 10,0 0 0,1 0 1,-1-1-1,0 1 0,0 0 0,0 0 1,0 0-1,0-1 0,0 1 1,0 0-1,0 0 0,1 0 1,-1 0-1,0 0 0,0 0 0,0-1 1,0 1-1,1 0 0,-1 0 1,0 0-1,0 0 0,0 0 0,0 0 1,1 0-1,-1 0 0,0 0 1,0 0-1,0 0 0,1 0 1,-1 0-1,0 0 0,0 0 0,0 0 1,1 0-1,-1 0 0,0 0 1,0 0-1,0 0 0,1 0 0,-1 0 1,0 0-1,0 0 0,0 0 1,0 1-1,1-1 0,-1 0 1,0 0-1,0 0 0,0 0 0,0 0 1,0 1-1,0-1 0,1 0 1,-1 0-1,0 1 0,7 13 95,-5-8-130,49 86-134,-46-84 89,19 29-330,-21-34 376,0 1 0,0-1 0,0 0 0,0 0-1,0 0 1,1 0 0,-1-1 0,5 3 0,-7-4 51,-1-1 1,1 0-1,0 1 0,-1-1 0,1 0 0,0 0 0,-1 0 0,1 1 1,0-1-1,-1 0 0,1 0 0,0 0 0,-1 0 0,1 0 0,0 0 1,-1 0-1,1-1 0,0 1 0,-1 0 0,1 0 0,0 0 0,-1-1 1,1 1-1,0 0 0,-1-1 0,1 1 0,-1-1 0,1 1 1,-1 0-1,1-1 0,-1 1 0,1-1 0,-1 1 0,1-1 0,-1 0 1,1 0-1,1-3-5,-1 1 1,1-1 0,-1 0-1,1 0 1,-1-4 0,1 2-6,-1 1-5,4-13 21,-1 1 0,3-22-1,-5 24 160,-2 14-181,0 1 1,0-1-1,0 1 1,1 0-1,-1-1 0,0 1 1,0-1-1,0 1 1,0-1-1,1 1 1,-1-1-1,0 1 0,0 0 1,1-1-1,-1 1 1,0-1-1,1 1 1,-1 0-1,1-1 1,-1 1-1,0 0 0,1 0 1,0-1-1,0 2 13,0 0 0,0 1 0,0-1 0,0 0 0,0 0 0,0 1 0,0-1 0,-1 0 0,1 1 0,0-1 0,-1 1 0,1-1-1,0 3 1,0-1 0,3 4-29,0 1 1,1-1-1,-1 0 0,2 0 1,-1 0-1,1-1 0,0 0 1,9 8-1,-11-12-8,0 3 4,1-1 1,0-1 0,0 1 0,0-1-1,1 1 1,-1-2 0,1 1 0,0-1 0,0 1-1,0-2 1,0 1 0,0-1 0,0 0 0,0 0-1,13 0 1,-19-1 33,0 0-1,1 0 1,-1-1 0,0 1-1,0 0 1,1 0 0,-1 0-1,0 0 1,0-1 0,1 1-1,-1 0 1,0 0-1,0-1 1,0 1 0,1 0-1,-1-1 1,0 1 0,0 0-1,0 0 1,0-1 0,0 1-1,1 0 1,-1-1-1,0 1 1,0-1 0,2-11 5,-1 7 1,0-8 164,1-1 1,-2 1-1,0-19 0,-1 3 160,1 29-365,0 0-40,0 0-88,0 0 41,2 0-2,5-1-101,-6 1 183,1 0 0,0 0 0,0 0 0,-1 0 0,1 0 0,0 0 0,-1 0 0,1 1 0,0-1 0,0 1 0,-1-1 0,1 1 0,-1 0 0,1-1 0,0 1 0,-1 0-1,2 1 1,19 16-362,-15-9 342,1-1 0,0 1 0,1-2-1,0 1 1,0-1 0,0 0 0,20 10 0,-26-17 103,0 1 0,-1 0 0,1-1 0,0 1 0,0-1 0,0 0 1,3 0-1,-1-1 51,-5 1-88,0 0 0,1 0 0,-1-1 0,1 1-1,-1 0 1,1 0 0,-1-1 0,0 1 0,1-1 0,-1 1 0,0 0 0,1-1 0,-1 1 0,0-1 0,1 1 0,-1-1 0,0 1 0,0-1 0,0 1 0,1-1 0,-1 1 0,0-1-1,0 1 1,0-1 0,0 1 0,0-1 0,0-1 12,14-56 361,-14 38-106,0 18-259,0 0-1,0 1 0,0-1 1,0 0-1,0 1 0,1-1 1,-1 0-1,0 1 0,1-3 1,-1 4-21,1 0 1,-1 0-1,0 0 1,0 0-1,0 0 1,0 0-1,0-1 1,0 1-1,1 0 1,-1 0-1,0 0 1,0 0-1,0 0 0,0 0 1,1 0-1,-1 0 1,0 0-1,0 0 1,0 0-1,0 0 1,0 0-1,1 0 1,-1 0-1,0 0 1,0 1-1,0-1 1,0 0-1,1 0 1,-1 0-1,0 0 1,0 0-1,0 0 1,0 0-1,0 0 0,0 0 1,0 1-1,1-1 1,-1 0-1,0 0 1,0 0-1,0 0 1,3 4 3,-1 0 1,0 1-1,0-1 1,0 0 0,3 9-1,-3-6 6,1 1 0,6 12 0,-5-14-24,0 0 0,0 0 0,0-1 1,1 1-1,6 5 0,-8-9 23,-1 0 0,1 0 0,0 0 0,0 0 0,-1 0 0,1-1 0,0 0 0,0 0 0,1 1 0,-1-2 0,0 1 0,0 0 0,0-1 0,7 1 0,-9-2 0,0 1 1,0-1-1,-1 1 1,1-1-1,0 0 0,0 0 1,0 1-1,-1-1 1,1 0-1,-1 0 0,1 0 1,0 0-1,-1 0 0,0 0 1,1 0-1,0-2 1,5-16 45,-1-4 279,-2 17-122,-1 14-380,-2 21 24,0-28 198,0-1 70,0 0-9,0 0 1,0 0-18,0 0-20,0 0-19,0 0-2,0 0-20,0 0-7,0 0-7,0 0-1,0 0 4,0 0 30,0 0 47,0 0 31,0 0 35,0 0 41,0 0 26,0 0 58,0 0 145,0 0-116,0 0-16,0 0 40,0 0 26,0 0 63,0 0 119,0 0-208,0 0-89,0 0-24,0 0 20,0 0 56,0 0-120,0 0-158,0 0-47,0 0-4,0 0-5,0 0 17,0 0-1,0 0-1,0 0 23,0 0 2,0 0-8,0 0-21,0 0-19,0 0 29,0 0 35,0 0 2,0 0-6,0 0 18,0 0-10,0 0 7,0 0-14,0 0 7,0 0-11,0 0 4,0 0-35,0 0 2,0 0-7,0 0-20,0 0 27,0 0-2,0 0 33,0 0-28,0 0-15,0 0-4,0 0-9,0 0 42,0 0-3,0 0-20,0 0-16,0 0-24,0 0-7,0 0 30,0 0 3,0 0 3,0 0-12,0 0-14,0 0-30,0 0 54,0 0 22,0 0 17,0 0-2,0 0-24,0 0-15,0 0-25,0 0-22,0 0-11,0 0 10,0 0-19,0 0 7,0 0-21,0 0-36,0 0-23,0 0-64,0 0-182,0 0 86,0 0 52,0 0 42,0 0 32,0 0 30,0 0 121,0 0 43,0 0 20,0 0-11,0 0-1,1 0 10,39 0 6,-39 0-11,1 0 1,0 0 0,-1 1-1,1-1 1,-1 1 0,1-1 0,-1 1-1,1 0 1,-1 0 0,2 0-1,-2 0-1,0 0 0,1 0 0,-1-1 0,0 1 1,1 0-1,-1-1 0,0 0 0,1 1 0,2 0 0,198 1-235,209-2-1134,-411 0 1364,1 0 1,0 0 0,0 0-1,0 0 1,0 1 0,-1-1-1,1 0 1,0 0 0,0 1 0,0-1-1,-1 1 1,2 0 0,8 3-35,27 10 2,-35-12 58,-1-2-28,-1 0 0,0 1 0,0-1 0,0 0 0,0 0 0,0 0 0,0 0 0,0 0 0,1 1 0,-1-1 0,0 0-1,0 0 1,0 0 0,0 0 0,1 0 0,-1 0 0,0 0 0,0 0 0,0 0 0,0 0 0,1 0 0,-1 0 0,0 0 0,0 0 0,0 0-1,0 0 1,1 0 0,-1 0 0,0 0 0,0 0 0,0 0 0,1 0 0,-1 0 0,0 0 0,2-2-18,-2 0 15,2 0 1,-1 0-1,0 0 1,0 1 0,0-1-1,1 0 1,-1 1-1,1-1 1,2-1-1,-3 3 0,0 0 0,0 0 0,1-1 0,-1 1 0,0-1 0,0 1 0,0-1 0,0 1 0,2-2-1,10-4-236,-9 4-227,0 1 1114,-3 0 3638,-8 1-4395,5 0 49,2 0 20,0 0 3,-4 0 160,4 0-154,0 0-1,0 0 1,0 0-1,0 0 1,0 0-1,0 0 1,0 0-1,0 0 1,0 1 0,0-1-1,0 0 1,0 0-1,0 0 1,0 0-1,0 0 1,0 0-1,0 0 1,0 0-1,0 0 1,0 0-1,0 0 1,0 0-1,0 0 1,0 0-1,0 0 1,0 0-1,0 0 1,0 0-1,0 1 1,0-1-1,0 0 1,0 0-1,0 0 1,0 0-1,0 0 1,0 0-1,0 0 1,0 0-1,0 0 1,0 0-1,0 0 1,0 0-1,0 0 1,0 0-1,0 0 1,-1 0-1,1 0 1,0 0-1,0 0 1,0 0-1,0 0 1,0 0-1,0 0 1,0 0-1,0 0 1,0 0-1,44 45 5,-35-37-196,0-1 0,1 0-1,18 11 1,-27-18 226,1 1 0,-1 0 1,0-1-1,0 1 0,0-1 0,1 1 0,-1-1 1,0 0-1,1 1 0,-1-1 0,0 0 0,1 0 1,-1 0-1,0 0 0,1 0 0,-1 0 0,0-1 1,1 1-1,-1 0 0,0-1 0,0 1 0,1-1 1,-1 1-1,0-1 0,0 1 0,0-1 1,0 0-1,0 0 0,1 0 0,0-1 0,2-3 50,0 0-1,-1 0 1,0-1-1,0 1 1,3-11-1,3-3 35,20-48 216,-29 67-298,0-1-1,0 1 0,0 0 1,0 0-1,0 0 1,1 0-1,-1-1 1,0 1-1,0 0 0,0 0 1,0 0-1,0 0 1,0 0-1,0-1 0,1 1 1,-1 0-1,0 0 1,0 0-1,0 0 0,0 0 1,1 0-1,-1 0 1,0 0-1,0 0 0,0 0 1,0 0-1,1-1 1,-1 1-1,0 0 0,0 0 1,0 0-1,0 0 1,1 0-1,-1 1 1,0-1-1,0 0 0,0 0 1,1 0-1,-1 0 1,0 0-1,0 0 0,0 0 1,0 0-1,0 0 1,1 0-1,-1 0 0,0 1 1,0-1-1,0 0 1,0 0-1,8 8 3,-8-7-9,13 15 21,5 7 7,43 43 0,-59-65-15,6 7 12,2 0 0,17 12 1,-22-18 4,-1 0 1,0 0 0,1 0-1,0-1 1,-1 1-1,1-1 1,0 0 0,-1 0-1,1-1 1,7 1 0,-11-2-18,0 1 1,1 0 0,-1-1-1,0 1 1,0 0 0,0-1-1,1 0 1,-1 1 0,0-1-1,0 0 1,0 1 0,0-1-1,0 0 1,0 0 0,0 0-1,0 0 1,0 0 0,-1 0-1,1 0 1,0 0 0,0 0-1,-1 0 1,1-3 0,3-1 7,-3 4-7,14-23 87,22-43 0,2-33 336,-38 98-411,0 0-23,-1 1-1,1-1 1,-1 0-1,1 1 1,0-1-1,0 1 1,0-1-1,0 1 1,0-1-1,0 1 1,0 0 0,1-1-1,1-1 1,-2 3 3,0 0 1,0 0 0,-1 0-1,1 0 1,0 0 0,0 0-1,0 1 1,-1-1 0,1 0-1,0 0 1,0 1 0,-1-1-1,1 0 1,0 1 0,-1-1-1,1 0 1,0 1 0,-1-1-1,1 1 1,-1-1 0,1 1-1,-1 0 1,1-1 0,-1 1-1,1 0 1,0 0 0,1 1-4,8 13 36,1-1-1,14 31 1,-7-14-30,-18-31 3,34 51-21,-29-45-34,0 0 0,1-1 0,-1 1 0,1-1 0,8 5 1,-13-9 53,-1-1 1,1 1-1,-1-1 1,1 0 0,-1 0-1,1 1 1,-1-1-1,1 0 1,0 0 0,-1 0-1,1 0 1,-1 1-1,1-1 1,0 0 0,-1 0-1,1 0 1,0 0-1,-1 0 1,1-1 0,-1 1-1,1 0 1,0 0-1,-1 0 1,1 0 0,-1-1-1,1 1 1,-1 0-1,1-1 1,0 1 0,-1 0-1,1-1 1,-1 1-1,0-1 1,1 1 0,-1-1-1,1 1 1,-1-1-1,1 0 1,1-2-32,0-1 0,0 0 1,0 0-1,2-6 0,-2 3-24,44-101 237,-46 107-168,0 0-13,0 1 0,1-1 1,-1 0-1,0 0 1,0 1-1,1-1 1,-1 0-1,0 1 1,1-1-1,-1 0 0,0 1 1,1-1-1,-1 1 1,1-1-1,-1 1 1,1-1-1,0 1 0,-1-1 1,1 1-1,-1-1 1,1 1-1,0 0 1,-1-1-1,1 1 0,0 0 1,0 0-1,-1-1 1,1 1-1,0 0 1,0 0-1,-1 0 1,2 0-1,-2 0 0,1 0-1,-1 0 1,0 0-1,0 0 1,1 0-1,-1 1 1,0-1-1,0 0 1,0 0-1,1 0 1,-1 0 0,0 0-1,0 1 1,0-1-1,1 0 1,-1 0-1,0 0 1,0 1-1,0-1 1,0 0 0,0 0-1,1 0 1,-1 1-1,0-1 1,0 0-1,0 0 1,0 1-1,0-1 1,30 73 107,13 29-71,-39-94-50,-3-4 1,1 0 0,-1-1 0,1 0 0,0 1 0,0-1 0,1 0 0,-1 0 0,4 3 0,-6-6 18,0 0 1,0 0-1,0 0 1,0 0-1,0 0 1,0 0-1,0 0 1,1 0-1,-1 0 1,0 0-1,0 1 1,0-1-1,0 0 1,0 0-1,0 0 1,0 0-1,1 0 1,-1 0-1,0 0 1,0 0-1,0 0 1,0 0-1,0-1 1,0 1-1,0 0 1,1 0-1,-1 0 1,0 0-1,0 0 1,0 0-1,0 0 0,0 0 1,0 0-1,0 0 1,0 0-1,0 0 1,1 0-1,-1 0 1,0-1-1,0 1 1,0 0-1,0 0 1,0 0-1,0 0 1,0 0-1,0 0 1,0 0-1,0-1 1,0 1-1,0 0 1,11-55-21,10-15 203,-21 69-188,1 0-1,-1 0 1,0 1-1,1-1 1,-1 0-1,0 0 0,1 0 1,-1 1-1,1-1 1,-1 0-1,1 1 1,0-1-1,-1 0 1,1 1-1,0-1 1,-1 1-1,1-1 1,0 1-1,1-1 1,-2 1-5,1 0 1,-1 0-1,1 0 1,-1 0-1,1 0 0,-1 0 1,1 0-1,-1 0 1,1 0-1,-1 0 1,1 0-1,-1 1 0,1-1 1,-1 0-1,1 0 1,-1 1-1,1-1 1,-1 0-1,0 1 0,1-1 1,-1 0-1,0 1 1,1-1-1,-1 1 1,0-1-1,1 1 0,-1-1 1,0 1-1,0 0 1,10 15-10,17 24 1,-11-17-163,-10-15-85,0 0 0,10 9 0,-13-14 161,0 0 0,0 0 0,0-1 0,1 0 0,-1 1 1,0-1-1,1 0 0,5 2 0,-8-4 89,-1 0 1,0 0-1,0 0 0,1 0 0,-1 0 0,0 0 0,0 0 1,1 0-1,-1 0 0,0 0 0,0 0 0,1 0 1,-1-1-1,0 1 0,0 0 0,1 0 0,-1 0 1,0 0-1,0 0 0,0 0 0,1-1 0,-1 1 0,0 0 1,0 0-1,0 0 0,0 0 0,1-1 0,-1 1 1,0 0-1,0 0 0,0 0 0,0-1 0,0 1 1,0 0-1,0 0 0,0-1 0,0 1 0,0 0 0,0-1 1,2-13 105,-1 5 67,0 2-71,-1 7-92,0 0 1,0-1-1,0 1 1,0 0-1,1-1 1,-1 1 0,0 0-1,0-1 1,0 1-1,0 0 1,0-1-1,0 1 1,0 0-1,1-1 1,-1 1 0,0 0-1,0 0 1,1-1-1,-1 1 1,0 0-1,0 0 1,1-1-1,-1 1 1,0 0 0,0 0-1,1 0 1,-1-1-1,0 1 1,1 0-1,-1 0 1,0 0-1,1 0 1,-1 0 0,0 0-1,1 0 1,-1 0-1,1 0 1,-1 0-1,0 0 1,1 0-1,-1 0 1,0 0 0,1 0-1,-1 0 1,1 0-1,67 0 178,-67 0 24,-1 0-47,0 0-4,0 0-7,0 0-12,0 0 14,0 0-84,0 0-48,0 0-15,0 0-7,0 0-13,0 0 5,0 0 4,0 0 15,0 0 5,0 0-20,0 0 5,0 0 13,0 0 7,0 0 6,0 0-14,0 0-15,0 0-9,0 0 29,0 0 2,3 0-8,11 1-4,0-2-1,-1 0 0,1 0 1,17-5-1,-23 3 1,0 1 0,17-3 0,-1 0-3,-22 5 6,1-1 0,-1 1-1,1 0 1,-1 0 0,0 0-1,1 0 1,-1 0 0,4 1-1,-5-1-4,1 0 0,0 1 0,0-1 0,0 0-1,-1 0 1,1 0 0,0 0 0,0-1 0,0 1 0,-1 0-1,4-2 1,0 0-5,-4 1 6,0 1 0,0-1-1,0 1 1,0-1 0,0 1 0,0 0-1,0-1 1,1 1 0,-1 0-1,1 0 1,24-6 30,-6 1-67,71 5 26,-84-1-11,0 1 1,13-4-1,-13 3 7,0 0 1,13-1 0,133 2-527,-153 0 559,0 0 14,0 0 25,0 0-38,0 0-16,0 0-16,0 0-3,0 0 11,0 0 19,0 0 13,0 0 17,0 0 27,0 0 61,0 0-4,0 0 10,0 0 35,0 0 115,0 0 253,0 0-254,0 0-109,0 0-17,0 0-109,0 0-62,0 0-19,0 0-7,0 0-4,0 0 20,0 0 10,0 0 23,0 0 12,0 0 20,0 0 24,0 0 63,0 0 129,0 0 302,0 0 64,0 0-282,0 0-88,0 0-151,0 0-41,0 0-19,0 0-34,0 0-19,0 0 2,0 0 11,0 0-2,0 0-4,0 0 6,-1 0 2,-6 0-36,5 0 14,2 0 29,-1 0 18,-5 0 5,5 0 2,1 0 1,0 0 15,0 0 9,0 0-17,0 0 3,0 0-10,0 0-40,0 0-32,0 0-30,0 0 34,0 0 32,0 0-3,0 0 7,0 0-2,0 0 3,0 0 8,0 0 10,0 0-17,0 0-30,0 0 12,0 0 12,0 0-24,0 0 7,0 0 17,0 0 5,0 0-27,0 0 4,0 0 28,0 0-8,0 0-19,0 0-10,0 0-47,0 0 32,0 0-1,0 0 15,0 0 1,0 0-24,0 0-6,0 0 21,0 0 13,0 0-6,0 0-4,0 0 8,0 0-23,0 0 15,0 0-20,0 0 21,0 0-12,0 0 0,0 0 0,0 0 28,0 0-9,0 0 14,0 0-2,0 0-37,0 0 13,0 0 7,0 0 36,0 0-15,0 0-6,0 0-4,0 0 8,0 0 7,0 0 12,0 0 2,0 0 0,0 0-30,0 0 4,0 0 9,0 0 22,0 0 14,0 0-16,0 0-30,0 0-18,0 0 5,0 0 15,0 0-22,0 0-50,0 0-12,0 0 1,0 0 30,0 0 24,0 0 8,0 0 9,0 0-22,0 0-21,0 0-85,0 0 50,0 0 19,0 0-29,0 0-43,0 0 77,0 0 15,0 0-1,0 0-5,0 0-22,0 0 26,0 0 14,0 0-9,0 0-7,0 0-3,0 0-46,0 0 46,0 0 15,0 0 5,0 0 2,0 0 1,0 0 8,0 0 38,2 0 15,24 0 12,-26 0-28,1 0 0,-1 0 0,0 1 0,1-1 0,-1 0 0,0 0 0,1 0 0,-1 0 0,0 0 0,1 0 1,-1 1-1,0-1 0,0 0 0,1 0 0,-1 1 0,0-1 0,0 0 0,0 0 0,1 1 0,-1 0 1,0-1 0,1 0-1,-1 0 1,0 1 0,0-1-1,1 0 1,-1 1 0,0-1-1,1 0 1,-1 0 0,0 0-1,1 1 1,-1-1 0,0 0-1,1 0 1,-1 0 0,0 0-1,1 0 1,-1 1 0,1-1-1,3 1 5,-1 0-1,1 0 0,-1 1 0,0-1 1,0 1-1,1 0 0,-1 0 0,4 4 1,-3-3 0,-3-2-5,-1-1 1,1 1-1,-1-1 1,1 1-1,-1-1 1,1 0-1,-1 1 1,1-1-1,-1 0 0,1 0 1,0 1-1,-1-1 1,1 0-1,-1 0 1,1 0-1,0 0 1,-1 0-1,1 0 0,0 0 1,-1 0-1,2 0 1,80 0-6,-79 1 4,0-1-1,1 1 1,-1 0-1,0 0 1,0 0-1,-1 0 0,1 0 1,5 4-1,-5-4 3,0 1-1,0 0 1,0-1-1,1 0 1,-1 1-1,0-1 1,1-1-1,-1 1 1,5 0-1,42 2-57,7 1-28,75-4 5,-131 0 80,1 0 0,0 1 0,-1-1 0,1 1 0,-1-1 0,1 1 0,-1 0-1,1 0 1,-1-1 0,1 1 0,-1 0 0,0 0 0,2 2 0,-1-2 1,-1 0-1,1 1 1,0-1-1,-1 0 1,1 0-1,0 0 1,3 1-1,13 6 29,-12-8 52,-5 0-56,-1 0-26,0 0-12,0 0 4,0 0-6,0 0-2,0 0 5,0 0 18,0 0 3,0 0-10,0 0 11,0 0 20,0 0 19,0 0 49,0 0-11,0 0-5,0 0-1,0 0-8,0 0 4,0 0-32,0 0 11,0 0 3,0 0-7,0 0-7,0 0-32,0 0-18,0 0-8,0 0-16,0 0-13,0 0-8,0 0 35,0 0 11,0 0 2,0 0 11,0 0 20,0 0-5,0 0 12,0 0-3,0 0 2,0 0 25,0 0 12,0 0-37,0 0-26,0 0-11,0 0-2,0 0-23,0 0 6,0 0-16,0 0-4,0 0-4,0 0-7,0 0 31,0 0 15,0 0 3,0 0 10,0 0 14,0 0 19,0 0 0,0 0-25,0 0-13,0 0 2,0 0-8,0 0-6,0 0-5,0 0 20,0 0 14,0 0 12,0 0-6,0 0 44,0 0 92,0 0-24,0 0-48,0 0-37,0 0-11,0-2-14,0-38-939,0 40 898,1 1 1,-1 0-1,1 0 1,-1 0-1,1-1 1,0 1 0,-1 0-1,1-1 1,0 1-1,0-1 1,-1 1-1,1-1 1,0 1-1,0-1 1,0 1 0,0-1-1,1 1 1,13 8-242,-11-7 240,0 1-1,1 0 1,-1-1 0,1 0 0,-1 0 0,1 0 0,0 0 0,0-1-1,0 0 1,0 0 0,0 0 0,0-1 0,0 0 0,9 0 0,-14 0 24,0 0 0,1-1 1,-1 1-1,0 0 0,1 0 1,-1-1-1,0 1 0,0 0 0,1-1 1,-1 1-1,0-1 0,0 1 1,0 0-1,1-1 0,-1 1 1,0 0-1,0-1 0,0 1 0,0-1 1,0 1-1,0-1 0,0 1 1,2-12 183,-1-40 892,-2 28-2091,18 24 489,-15 1 492,-1-1-1,1 0 1,0 1-1,0-1 1,-1 1-1,1 0 1,0 0-1,-1 0 1,1-1-1,-1 1 1,1 1-1,1 0 1,19 19-235,-15-14 192,5 4 30,-6-5 1,-1 0 0,12 8 1,-15-13 85,1 1 1,-1-1-1,1 0 0,-1 0 1,1 0-1,-1 0 1,1 0-1,0 0 0,-1-1 1,1 1-1,0-1 1,2 0-1,-4 0-26,0 0-1,0 0 1,0 0-1,-1 0 1,1 0-1,0-1 1,0 1-1,-1 0 1,1 0-1,0-1 1,-1 1-1,1-1 1,0 1-1,-1 0 1,1-1-1,-1 0 1,1 1 0,0-1-1,-1 1 1,1-2-1,9-15 201,-4 3-103,4-3 36,-1 0 0,11-33-1,-15 37-16,1-4 206,5-22-1,-11 38-375,0 1-1,0 0 1,0-1-1,0 1 1,0 0-1,0-1 1,0 1 0,0 0-1,0-1 1,1 1-1,-1 0 1,0-1-1,0 1 1,0 0-1,0-1 1,1 1-1,-1 0 1,0-1-1,1 1 1,3 3-295,2 16 224,-5-16 117,6 13-16,0 0 1,1-1 0,12 18-1,-14-23-30,0 1-1,1-2 0,1 1 0,-1-1 0,2 0 0,14 13 0,-12-14 7,0 0 0,0-1-1,1-1 1,0 0 0,13 5-1,-19-9 37,-1-1-1,0 1 1,0-1-1,1 0 1,-1-1-1,1 1 1,5-1-1,-9 0-4,1 0 0,-1-1 0,0 1 1,1-1-1,-1 1 0,0-1 0,1 0 0,-1 0 0,0 0 0,0 0 0,0 0 1,0-1-1,0 1 0,0-1 0,0 1 0,2-4 0,7-8 16,-1-1-1,0 0 1,-1 0-1,-1-1 1,0-1 0,11-31-1,-14 33 78,-2 6-10,0 0-1,0 0 1,-1-1-1,0 1 0,1-12 1,-3 19-244,0 1 14,0 0 18,0 3 34,0-3 89,-1 4-1,1-1-1,0 1 0,0 0 0,1 0 0,-1 0 0,1 0 0,0-1 0,0 1 0,0 0 0,0-1 1,1 1-1,2 3 0,1 3-22,1-1 0,4 13 0,-5-12-15,-1 0 1,7 9-1,-6-12-44,0-1 0,8 9 1,-11-12 82,1-1 0,-1 0 0,1 0 0,-1 0 0,1 0 0,0-1 0,-1 1 0,1-1 1,4 2-1,-7-3 11,1 0 1,0 1 0,0-1 0,-1 0-1,1 0 1,0 0 0,0 0-1,-1 0 1,1 0 0,0-1 0,0 1-1,-1 0 1,1 0 0,0 0-1,0-1 1,-1 1 0,1 0 0,0-1-1,-1 1 1,1-1 0,0 1-1,-1-1 1,1 1 0,-1-1 0,1 1-1,-1-1 1,1 1 0,-1-1-1,1 0 1,-1 1 0,0-1 0,1 0-1,-1-1 1,3-3 2,-2 0 0,1 0 0,1-12-1,1 0 42,15-53 848,-19 66-816,3-15 67,-2 18-336,-1 1-121,0 0 132,0 0 84,0 2 57,1 2 6,0 1 0,0 0-1,1-1 1,0 1 0,0-1 0,0 0-1,0 1 1,1-1 0,5 7-1,2 5-230,-8-13 230,23 34-749,-22-33 715,-1-1 1,1-1-1,-1 1 0,1 0 0,0-1 0,0 1 0,0-1 0,1 0 0,4 2 0,-7-3 64,-1-1 1,1 0-1,0 0 0,0 1 1,0-1-1,0 0 0,0 0 1,0 0-1,0 0 1,2-1-1,0 1 21,-3 0-24,1 0 0,-1 0 1,1 0-1,-1-1 0,1 1 1,-1 0-1,1 0 1,-1-1-1,1 1 0,-1 0 1,1-1-1,-1 1 0,0-1 1,1 1-1,-1 0 0,1-1 1,-1 1-1,0-1 1,0 1-1,1-1 0,-1 0 1,6-13-19,-4 9 9,3-11 80,8-32 1,-6 17 469,-7 30-527,1 0 1,-1 0 0,0 0 0,1 0-1,-1 0 1,1 0 0,-1 0 0,1 1 0,-1-1-1,2-1 1,-1 1-89,-1 1-27,0 0 18,3 2-12,14 33 124,-2-12-273,-7-10-58,0-1 0,11 13 0,-17-22 275,1-1 0,0 1-1,0 0 1,0-1-1,0 1 1,0-1-1,0 0 1,1 0 0,-1-1-1,1 1 1,-1 0-1,8 1 1,14-3 1255,-25 0-1019,0 0-192,0 0 0,1 0 0,-1 0-1,0 0 1,0 1 0,0-1 0,0 0-1,1 0 1,-1 0 0,0 0 0,0 0-1,0 0 1,0 0 0,1-1 0,-1 1-1,0 0 1,0 0 0,0 0 0,0 0-1,1 0 1,-1 0 0,0 0 0,0 0-1,0 0 1,0 0 0,0 0 0,0-1-1,1 1 1,-1 0 0,0 0 0,0 0-1,1-1 98,-1 0 0,1 1 0,0-1 0,0 0-1,0 1 1,0-1 0,-1 1 0,1-1-1,0 1 1,0-1 0,0 1 0,0 0 0,0-1-1,0 1 1,0 0 0,0 0 0,0 0 0,0 0-1,0 0 1,2 0 0,32 0-478,-20 1 512,410-1-1368,-421 0 1219,0 0-1,0 1 0,0 0 0,6 2 1,-7-2 0,1 0 1,0 0 0,-1-1-1,7 1 1,588-1-604,-598 0 762,0 0-13,0 0-32,0 0-30,0 0-24,0 0-55,0 0-16,0 0-10,0 0-2,0 0 5,0 0-2,0 0 7,0 0-6,0 0-5,0 0-3,0 0 18,0 0 14,0 0-12,0 0 9,0 0 28,0 0 8,0 0-4,0 0-8,0 0 6,0 0-12,0 0-42,0-2-21,0-66-102,0 66 141,0 0 0,0 1 0,1-1 0,-1 0 1,1 0-1,-1 0 0,1 1 0,-1-1 0,2-2 1,5-14-12,2-6 45,-6 17-18,-1-1-6,-2 7-22,0 1-1,0 0 1,0-1-1,0 1 1,1-1-1,-1 1 1,0 0-1,0-1 1,0 1-1,0 0 1,1-1-1,-1 1 1,0 0-1,0-1 1,0 1-1,1 0 1,-1 0-1,0-1 1,1 1-1,-1 0 1,0 0 0,1-1-1,-1 1 1,1 0-1,-1 0-1,1 1 1,0-1-1,-1 0 0,1 1 1,-1-1-1,1 1 0,-1-1 1,1 1-1,-1 0 0,1-1 0,-1 1 1,0-1-1,1 1 0,-1 0 1,0-1-1,1 2 0,-1-1 2,15 31 30,25 46-10,-35-71-24,0 0-1,0 0 0,1 0 0,0-1 1,0 1-1,11 8 0,-14-13 14,0 0 0,0 0 0,0 0 0,0-1 0,0 1 0,0-1 0,0 1-1,1-1 1,-1 0 0,0-1 0,1 1 0,-1 0 0,0-1 0,1 0 0,-1 0 0,1 0 0,-1 0 0,1 0 0,-1-1-1,5-1 1,-4 0 22,0 0 0,0 0 0,0 0 0,0-1 0,0 1 0,-1-1 0,1 0 0,-1 0 0,1 0 0,-1-1 0,0 1 0,-1-1 0,1 0 0,3-7 0,-1 2 92,0-1 0,-1 0-1,0-1 1,-1 1 0,3-14 0,-4-8 558,-2 29-687,0 1-135,0 2-107,0 0-47,0 0 19,0 0 66,0 3 85,0-2 137,0 2-22,0-1 0,0 1 0,0 0 0,0 0 0,0 0 0,1 0 0,0-1 0,-1 1 0,1 0 0,0-1 0,0 1 0,0 0 0,1-1 0,1 4 0,11 15-461,-12-18 385,0 1-1,0-1 1,0 1 0,1-1 0,-1 0-1,1 0 1,5 4 0,9 5-100,-13-10 202,-1-1-1,1 0 1,0 0 0,-1-1-1,1 1 1,0-1 0,-1 0 0,1 0-1,0 0 1,0 0 0,-1 0-1,1-1 1,4-1 0,-4 0 29,0 1-1,1-1 1,-1-1 0,0 1 0,0 0-1,-1-1 1,1 0 0,0 0 0,-1 0-1,5-6 1,-2 2 367,-1 0 0,0 0-1,-1 0 1,8-16 0,-11 25-636,1 1 1,-1-1-1,1 0 1,0 1-1,0-1 1,0 0-1,2 2 1,24 23-392,-27-26 601,5 4-70,-1 1 1,1-1 0,1 0 0,-1-1 0,10 6-1,-10-8 207,0 1-1,1-1 0,-1 0 1,1 0-1,0-1 1,-1 0-1,1 0 0,0 0 1,9-1-1,-15 0-89,-1-1-1,1 1 1,-1 0 0,1 0-1,-1 0 1,1 0 0,-1 0-1,1-1 1,-1 1 0,1 0-1,-1-1 1,1 1 0,-1 0 0,0-1-1,1 1 1,-1 0 0,1-1-1,-1 1 1,0 0 0,1-1-1,-1 1 1,0-2 0,8-14 255,-7 11-163,28-93 1201,-29 97-1338,1 1 1,-1-1 0,0 0-1,1 1 1,-1-1 0,0 1-1,1-1 1,-1 1 0,1-1-1,-1 1 1,1-1 0,-1 1-1,1-1 1,0 1 0,-1 0-1,1-1 1,-1 1-1,1 0 1,0 0 0,-1 0-1,1-1 1,0 1 0,0 0-1,19 0-523,-14 0 402,-4 0 104,0 0 1,0 0 0,0 0-1,0 0 1,0 1-1,0-1 1,0 1-1,0-1 1,-1 1-1,1 0 1,0-1-1,0 1 1,-1 0-1,1 0 1,0 1-1,-1-1 1,1 0-1,-1 0 1,1 1-1,-1-1 1,0 1-1,0-1 1,2 3 0,-1-1-4,-1-1 28,0-1 0,0 1 0,0-1 0,0 1 0,1-1 0,-1 1 0,1-1 0,-1 0 0,1 0 0,-1 0 0,1 0 0,0 0 0,2 2-1,21 11 12,-21-11 29,1-1-1,-1 1 0,1-1 0,-1 1 0,8 1 0,-2-1 131,-6-2 295,-1 1-1,1-2 0,-1 1 1,1 0-1,5-1 1,-9 0-441,1-1 1,-1 0 0,0 0-1,1 0 1,-1 1 0,0-1 0,0 0-1,1 0 1,-1 0 0,0 0-1,0 0 1,0 1 0,0-1-1,0 0 1,0 0 0,-1-1-1,2-9 7,3-52-934,-4 63 547,0 0 49,0 0 52,0 0 54,1 2 79,9 15 106,-7-14 40,-1 1-1,1 0 1,-1 0-1,0 1 0,0-1 1,0 0-1,2 8 1,-4-9-2,1-1 1,-1 0-1,1 0 1,0 1-1,0-1 1,0 0-1,0 0 1,0 0-1,1 0 1,-1 0 0,2 2-1,3 4 39,-5-8-31,0 1 0,1-1 0,-1 0 0,0 0 0,0 0 0,0 0 0,1 0 0,-1 0 0,0 0 0,0-1 0,0 1 0,1 0 0,0-1 0,3-4 6,7-9 3,9-10-100,-21 23 44,0 1-17,0 0-72,0 0 32,0 0 32,0 0 26,0 0 29,0 11 16,0-7-8,0-4 0,0 1 0,0 0 1,0 0-1,0 0 0,0 0 0,0 0 0,0 0 1,0 0-1,0 0 0,1 0 0,-1 0 1,0 0-1,1 0 0,-1 0 0,0 0 1,1 0-1,-1 0 0,1 0 0,-1-1 0,1 1 1,0 0-1,-1 0 0,1-1 0,1 2 1,5 4-12,-6-5 8,-1 0 0,1 0 0,0 0 0,-1-1 0,1 1 0,0 0 0,0-1 0,0 1 0,0 0 0,0-1 0,0 1 0,0-1 0,0 0 0,0 1 0,0-1 0,0 0 0,0 1 0,0-1 0,0 0 0,0 0 0,1 0 0,123 0 3458,-125 0-3437,1 0 1,0 0-1,-1 0 1,1 0-1,-1 0 1,1 0-1,0 1 1,-1-1-1,1 0 1,-1 0-1,1 1 1,-1-1-1,1 0 1,-1 0-1,1 1 1,-1-1-1,1 1 1,-1-1-1,1 1 1,-1-1-1,0 0 0,1 1 1,-1-1-1,0 1 1,1 0-1,-1-1 1,0 1-1,0-1 1,1 1-1,-1-1 1,0 1-1,0 0 1,0-1-1,0 1 1,0 0-1,4-1-27,8 1 10,-4 0-9,1-1-1,-1 0 1,0-1 0,12-1 0,35-10-48,-39 10-93,-1 1 1,21 2-1,-6 0-15,105 6-580,12-7 582,135 0 454,-280 0-292,-1 0 0,0 0-1,1 1 1,-1-1 0,1 1 0,-1-1-1,1 1 1,1 1 0,-2-2 1,1 1 0,-1 0 0,1 0-1,-1-1 1,1 1 0,-1-1 0,1 0 0,2 1 0,2-1-10,-6 0 22,1 0 0,0-1 0,0 1-1,-1 0 1,1 0 0,0 0 0,0 0 0,0 0 0,-1 1 0,1-1 0,0 0 0,0 0 0,-1 0-1,1 1 1,0-1 0,1 1 0,-1 1-15,1 0 0,0 0 1,0 0-1,0 0 0,0 0 0,0-1 0,0 1 1,1 0-1,-1-1 0,0 0 0,1 0 0,-1 0 0,1 0 1,0 0-1,-1 0 0,6 0 0,-4 0 0,1-1 0,-1 1 0,1-1 0,5 3 0,-5-2 5,-1 1-1,1-1 1,0-1 0,8 1-1,-5 1 313,2 0-4402,-10-2 4101,0-1 0,0 1 0,0 0 0,0-1 0,0 1 0,-1 0 0,1-1 0,0 1 0,0 0 0,1-1 0,-1 1 0,0-1 0,0 1 0,0 0 0,0-1 0,0 1 0,0 0 0,0-1 0,0 1 0,1 0 1,-1-1-1,0 1 0,1-1 0,2-6 191,-1 4-185,0-1 1,1 1-1,-1 0 0,1 0 1,-1 0-1,5-3 1,-1 1-59,-4 3 19,1 0 0,-1 0 0,1 1 0,0-1 0,0 1 0,-1 0 0,1 0 0,0 0 0,0 0 0,0 0 0,0 0 0,0 1 0,0 0 0,1-1 0,-1 1 0,3 1 0,-5-1 15,0 0 0,-1 0 1,1 0-1,0 0 0,0 1 0,-1-1 0,1 0 0,0 1 1,0-1-1,-1 0 0,1 1 0,0-1 0,-1 1 0,1-1 0,-1 1 1,1 0-1,-1-1 0,1 1 0,-1-1 0,1 2 0,9 17-12,-4-8-2,-2-3 12,-1-5 9,-1 1 0,0 0-1,0-1 1,0 1-1,0 0 1,-1 0 0,0 0-1,0 0 1,1 7-1,-2-10 40,0-1 9,0 0 17,0 0 26,0 0-50,0 0-29,0 0-23,-1-2 6,-20-34-20,19 34-1,0-1 1,1 0-1,0 0 1,-1 0-1,1 0 1,0 0-1,1 0 1,-1 0-1,0-1 1,1 1 0,0 0-1,-1 0 1,1 0-1,1-6 1,-1 0-60,11 8-8,-9 2 84,-1-1-1,1 0 0,-1 0 1,1 1-1,0-1 1,-1 1-1,1-1 1,-1 1-1,1-1 1,-1 1-1,0 0 0,1 0 1,-1 0-1,0 0 1,1 0-1,-1 0 1,0 0-1,0 0 1,1 2-1,1 1-1,0 0 0,-1 1 1,1-1-1,-1 0 0,2 6 0,-2-4-11,-1-1-1,1 1 1,-1 0-1,0 0 1,0 0 0,0 0-1,-1 7 1,0-13 39,0 0 15,0 0-3,-1 1-31,0-1 1,0 0-1,0 0 0,0 0 0,0-1 0,0 1 0,0 0 0,0 0 0,0 0 0,0-1 0,0 1 0,0 0 0,0-1 0,0 1 0,0-1 0,0 1 0,0-1 0,0 0 0,1 1 0,-1-1 0,0 0 0,1 1 0,-1-1 0,0 0 1,1 0-1,-1 0 0,0-1 0,1 2-3,-9-10-6,7 8 0,0 0 0,0-1 0,0 1 1,0-1-1,0 1 0,1-1 1,-1 0-1,0-3 0,0-4-367,7 16 12,4 6 375,-7-9-8,0 0 0,-1 0 0,1-1 0,-1 1 0,1 0-1,-1 0 1,0 0 0,0 0 0,-1 0 0,1 1 0,-1-1-1,1 0 1,-1 0 0,0 0 0,0 4 0,0-6 29,0-1-5,-62 0 680,61 0-681,1 0 0,-1 0 0,1 0 1,-1 0-1,1-1 0,-1 1 0,1 0 0,-1 0 1,1 0-1,-1-1 0,1 1 0,-1 0 0,1-1 1,-1 1-1,1 0 0,0-1 0,-1 1 0,1-1 1,0 1-1,-1-1 0,1 1 0,0-1 0,-1 1 1,1-1-1,0 1 0,0-1 0,0 1 0,0-1 1,-1 1-1,1-1 0,0 1 0,0-2 0,0-22 309,0 16-329,1 4-10,-1 0-1,1 0 1,0 0 0,0 0-1,0 0 1,1 1 0,0-1-1,-1 0 1,1 1-1,0-1 1,4-4 0,2-2-107,0 0 0,13-11 0,-14 15-270,-4 2-13,1 1 0,0-1 0,7-4 1,-9 7-195,0 0 0,1 0 0,-1 0 0,0 0 0,0 0 1,4 0-1,3 0-1256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28.8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 1384,'0'0'216,"2"-2"376,-1 2-526,-1 0 0,0 0 0,0 0-1,0 0 1,1 0 0,-1 1 0,0-1 0,0 0 0,0 0-1,0 0 1,1 0 0,-1 1 0,0-1 0,0 0-1,0 0 1,0 0 0,0 1 0,0-1 0,0 0-1,0 0 1,0 1 0,0-1 0,1 0 0,-1 0 0,0 1-1,0-1 1,0 0 0,-1 0 0,1 0 0,0 1-1,11 104 3536,-5-2-2760,0 3-252,9 23-51,-5-85-450,-8-35-172,0-14-973,-2 3 742,1-1 0,-1 0 0,-1 1 0,1-1 0,0 1 0,-1-4 0,-6-8-1506,6 1-93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29.21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 25 1312,'0'0'106,"0"0"0,-1-1-1,1 1 1,0-1 0,0 1 0,-1-1 0,1 1-1,0-1 1,0 1 0,0-1 0,0 1 0,0-1-1,0 1 1,0-1 0,0 1 0,0-1 0,0 1-1,0-1 1,0 1 0,0-1 0,0 1-1,0-1 1,1 1 0,-1-1 0,0 1 0,0 0-1,1-1 1,-1 1 0,0-1 0,0 1 0,1-1-1,-1 1 1,0 0 0,1-1 0,-1 1 0,1 0-1,-1 0 1,0-1 0,1 1 0,0-1-1,3 0 0,-1 1-1,1-1 0,-1 0 0,1 1 0,4-1 0,3 1 466,100-3 1279,-60 4-1329,85 13 349,-75-6-571,51 8-103,-100-15-606,32 4 610,-14-4-6936,-30-1 4923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4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0 1096,'0'0'184,"0"0"324,0 0 344,0 0 192,0 0 632,0 0-1271,0 0-173,0 0-100,0 0-48,0 0-80,0 0-48,0 10-12,0-10-28,0 9-164,0 2-573,-11 11-1955,-1-9 1492,3-1 584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0.02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141 15 1988,'0'-1'129,"1"0"1,-1 0-1,1 0 0,-1 0 0,1 0 0,-1 0 1,1 1-1,-1-1 0,1 0 0,0 0 1,0 1-1,-1-1 0,1 1 0,0-1 0,0 0 1,0 1-1,0 0 0,0-1 0,0 1 1,1-1-1,-2 6 121,0 23 354,-6 39 1,4-55-528,0 1 0,-1-2 1,-1 1-1,1 0 1,-11 20-1,2-9-17,10-18-50,0 0 0,-1 0-1,1-1 1,-1 1 0,0-1 0,-1 1-1,-3 3 1,5-7-4,1-1-1,-1 1 0,0 0 0,0-1 1,1 1-1,-1-1 0,0 0 1,0 1-1,0-1 0,0 0 1,0 0-1,1 0 0,-1-1 0,0 1 1,0 0-1,0-1 0,0 1 1,-1-1-1,-1-2-24,1-1-1,1 1 1,-1 0-1,0-1 1,1 1-1,-3-6 1,1 2-28,1 2 33,0 0 0,0 0 0,1-1 0,0 1 0,0-1 0,0 1 0,-1-7 0,2-1 236,0-1 0,0-13 0,1 11-11,0 16-217,2 0 24,-1 0-1,1 0 1,0 0-1,-1 1 1,1-1-1,0 1 1,-1-1-1,1 1 1,-1 0-1,1-1 1,-1 1-1,1 0 1,-1 0 0,1 0-1,-1 0 1,0 0-1,3 3 1,0 2 49,0 0 0,0-1 0,3 9-1,-2-5 2,7 13 58,10 26 0,13 28-21,-5-23-36,-26-45-56,1 0-1,0 0 0,1 0 1,-1-1-1,2 0 0,-1 0 0,1-1 1,0 1-1,11 6 0,-16-11-1,0-1 1,0 0-1,0-1 0,0 1 1,0 0-1,0 0 0,0-1 1,0 1-1,1-1 0,-1 0 0,0 0 1,0 0-1,3 0 0,-3 0-2,-1 0-7,-1 0 0,0 0 0,1 0 0,-1 0 0,1 0 0,-1 0-1,1 0 1,-1 0 0,1-1 0,-1 1 0,1 0 0,-1 0 0,1 0 0,-1-1-1,0 1 1,1 0 0,-1-1 0,1 0 0,12-13 9,-2-1-1,1-1 1,16-31 0,-19 31 99,-1 0 0,-1 0 0,7-23 0,-12 31 9,0 0 0,0 0 0,0 0 0,-1 0 0,0-11 1,-1 16-108,0 1-1,0-1 1,0 1 0,-1 0 0,1-1 0,0 1 0,-1-1 0,0 1 0,1 0 0,-1 0 0,0-1 0,0 1 0,-1 0 0,1 0 0,0 0 0,-1 0 0,1 0 0,-1 0 0,1 0 0,-3-1 0,-30-19-41,-46-21 1,57 31-766,10 3-3309,12 8 229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0.68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33 61 1104,'0'-1'287,"0"0"0,0-1 0,0 1 0,0 0-1,0-1 1,0 1 0,1 0 0,-1-1 0,1 1 0,-1 0 0,1 0 0,-1-1 0,1 1-1,-1 0 1,3-2 0,-1 1-299,0 0 0,1 0-1,-1 1 1,1-1 0,-1 1 0,4-2-1,-2 1 204,5-2-31,0 0 1,1 1-1,-1 0 0,1 0 0,-1 1 1,1 0-1,0 1 0,14 0 0,-23 1-118,-1 3 63,0 1-56,0-2-32,1 0 0,-1 0 0,0 0 1,0 0-1,0 0 0,0 0 0,-1 0 1,1-1-1,0 1 0,-1 0 0,1 0 0,-2 2 1,-3 2 1,0 0 1,0 0-1,-10 7 1,-1 2-6,-65 69-72,77-80 38,0 0 0,0 0 0,1 1 0,-1-1 0,-3 8 0,5-9 3,1 0-1,0 1 1,0-1 0,0 1-1,0-1 1,0 1 0,1 0 0,0-1-1,0 6 1,0-9 22,0 1-1,0-1 1,0 1-1,0-1 1,1 1-1,-1-1 1,0 1-1,1-1 1,-1 1 0,0-1-1,1 1 1,-1-1-1,0 1 1,1-1-1,-1 0 1,1 1-1,-1-1 1,1 0-1,-1 1 1,1-1 0,-1 0-1,1 0 1,-1 0-1,2 1 1,16 4 60,-14-4-49,14 3 16,-1-1 0,24 2-1,-19-3-20,15 0-58,-17-1-1449,1 1 1,33 7-1,-53-8 1386,-1-1 1,1 0-1,0 0 0,-1 0 1,1 1-1,-1-1 1,1 0-1,0 0 0,-1 1 1,1-1-1,-1 1 0,1-1 1,-1 1-1,1-1 0,0 2 1,0 4-962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3.31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6 888,'0'0'102,"0"0"126,0 0-15,0 0-42,0 0-5,0 0 12,0-4-98,0 3 396,0 2 2621,0 268-1687,1-256-1372,0 1-1,4 16 0,-1-3 15,7 23 35,0-5 8,-7-22 753,-4-23-632,0 0 5,0 0-131,0 0-89,0 0-89,0 0-248,0 0-604,0 0-161,0-2-317,0-19-1559,0 12 1802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3.81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1 109 544,'1'-2'30,"-1"0"0,1 1 0,0-1 0,0 1 0,0 0 0,0-1 0,1 1-1,-1 0 1,0-1 0,3-1 0,0-1 104,4-5 50,4-3 160,0-1 0,13-10 0,-20 20-224,-1 0 0,0 0 0,1 0 1,0 1-1,0-1 0,0 1 0,0 0 0,0 1 1,0-1-1,10-1 0,-10 3-24,-1-1-20,0 0-1,0 1 0,0 0 0,0 0 0,0 0 0,0 0 1,0 0-1,0 1 0,5 1 0,-3 2 30,-1 1-1,0-1 1,0 1-1,-1-1 1,0 1-1,1 1 1,4 8-1,-1-3-35,-1 0 0,0 1 1,-1 0-1,-1 0 0,1 1 0,-2 0 0,0 0 0,0 0 1,-2 0-1,3 19 0,-4-15-32,0-6-12,0 1 0,0-1 0,-2 1-1,-1 17 1,0-25-20,0 0-1,1-1 1,-1 1 0,-1-1-1,1 1 1,0-1-1,-1 0 1,0 0-1,0 0 1,1 0 0,-6 3-1,7-6-3,-5 5-7,-2 0 0,1 0 0,-1-1 0,-9 4 0,14-8 9,1 1-1,-1 0 1,0 0 0,1-1-1,-1 1 1,0-1-1,0 0 1,1 0 0,-6-1-1,-1 1 36,8 0-32,1 0 0,-1 0 1,0 0-1,1 0 0,-1-1 0,0 1 0,1 0 0,-1 0 0,0 0 0,1-1 0,-1 1 1,1 0-1,-1-1 0,0 1 0,1-1 0,-1 1 0,1-1 0,-1 1 0,0-1 0,-2-2 38,3 3-33,-1-1 0,0 0 0,0 1 0,1-1 0,-1 0 0,0 1 0,1-1 0,-1 0 0,1 0 0,-1 0 0,1 1 0,-1-1 0,1 0 0,0 0 0,-1 0 0,1 0 0,0 0 0,0 0 0,-1 0 0,1 0 0,0 0 0,0 0 0,0 0 0,0-1 0,1 1-1,-1 1 0,0 0 0,1-1 0,-1 1 0,0-1 0,1 1 0,-1 0 0,0-1 0,1 1 0,-1 0 0,1-1 0,-1 1 0,0 0 0,1 0 0,-1 0 0,1-1 0,-1 1 0,1 0 0,-1 0 0,1 0 0,-1 0 0,1 0 1,-1 0-1,1 0 0,-1 0 0,1 0 0,0 0 0,23 0 252,-15 0-131,13 0 100,-16-1-188,-1 1-1,0 0 1,0 0-1,1 1 1,-1-1-1,0 1 0,0 0 1,0 1-1,0-1 1,8 4-1,167 91 344,-167-89-373,116 64-510,-120-67 136,-6-2-15,0 0-1,0 0 0,0-1 0,1 1 1,-1-1-1,1 0 0,-1 0 1,7 1-1,-9-2-1180,-1 0 270,0 0 286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4.1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1448,'1'0'35,"-1"1"0,1-1-1,-1 0 1,1 0 0,-1 0 0,1 1-1,-1-1 1,0 0 0,1 0 0,-1 1-1,1-1 1,-1 0 0,0 1 0,1-1-1,-1 1 1,0-1 0,0 0 0,1 1-1,-1-1 1,0 1 0,7 14 1892,-4-7-538,0-2-1116,-1 0 1,3 11 0,-1-4-194,4 25-333,-5-26-338,-3 5-3342,0-16 3059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4.50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11 6361,'7'-7'432,"-7"4"-8,6 2 28,-6 1-180,7 0-132,-7 0-284,0 0-912,0 0-360,0 0-445,5 0 229,-3 0 240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4.8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7 1604,'-1'-7'1656,"4"14"-644,20 16-82,-18-16-743,11 14 408,13 25 0,-17-23-362,-1 1 1,13 44-1,-20-55-184,6 18 58,-1 1 1,-1 0-1,5 50 0,-13-73-991,-3-13-1982,-6-11 859,-9-5 367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5.2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18 1008,'3'-2'204,"1"-1"0,0 2 0,-1-1 0,1 0 0,0 1 0,0 0 0,0 0-1,5-1 1,3 0 1056,19 2 0,-26 0-1229,-3 0-5,-1 0 0,1 0 0,0 0 0,0 1 0,-1-1-1,1 1 1,0-1 0,-1 1 0,1 0 0,0-1 0,-1 1-1,1 0 1,-1 0 0,0 0 0,1 0 0,-1 1-1,3 1 1,1 2 49,3 1-55,0 0 0,-1 1 0,0 0 0,-1 0 0,1 0 0,-1 1 0,-1 0 0,9 13 0,-10-12-38,1 0 0,-1-1-1,0 2 1,-1-1 0,0 0 0,0 1 0,-1 0 0,0-1 0,0 17 0,-2-4-102,0-20 99,0 0 0,-1 0 1,1 0-1,-1 0 0,1 0 1,-1-1-1,0 1 0,0 0 1,0 0-1,0-1 1,0 1-1,0-1 0,0 1 1,0-1-1,-1 1 0,1-1 1,-1 0-1,1 0 1,-1 1-1,1-1 0,-1 0 1,0 0-1,-2 0 0,0 2-27,-1-2-1,1 1 0,-1 0 0,0-1 0,1 0 1,-1 0-1,-9 0 0,8-1 32,3 1 19,1-1 0,-1 0 1,0-1-1,1 1 0,-1 0 0,-2-2 0,4 2-1,0 0 0,1 0 0,-1-1 0,1 1 0,-1 0 0,1-1 0,-1 1 1,1-1-1,-1 1 0,1-1 0,-1 1 0,1-1 0,-1 1 0,1-1 0,0 1 0,-1-1 0,1 0 0,0 1 1,0-1-1,-1 1 0,1-1 0,0 0 0,0 1 0,0-1 0,0 0 0,0 1 0,0-1 0,0-1 0,0 1 137,0 1 136,5 0 144,1 0-231,0-1-66,0 1-1,0 0 1,1 1-1,-1-1 1,-1 1 0,1 1-1,0-1 1,0 1-1,6 2 1,53 41 596,-48-30-642,-2 0 0,1 1 0,16 23 0,-15-19-44,-11-11-122,-5-7-16,-1-1 1,1 0-1,-1 0 1,1 0 0,-1 0-1,1 0 1,0-1-1,0 1 1,-1 0 0,1 0-1,0 0 1,0-1-1,0 1 1,0 0 0,0-1-1,0 1 1,0-1-1,0 1 1,0-1-1,0 1 1,0-1 0,0 0-1,2 1 1,4-1-2679,-3 0 1344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6.79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1 964,'0'0'145,"0"0"249,0 0 609,0 0-140,0 0-82,0 0-97,0 0-27,0 0 97,0 0-320,0 0-112,0 0-11,0 0-26,0 0-19,0 0 8,0 0-152,0 0-68,0 0-38,0 0-22,0 0-19,0 0-35,0 12 1,0-10 63,0-1 1,0 1 0,0-1-1,0 1 1,0-1 0,1 1-1,-1-1 1,1 1 0,-1-1-1,1 1 1,-1-1 0,1 1-1,0-1 1,0 0-1,1 2 1,6 10 35,15 38 60,-1-8-1200,-20-39 324,-1-3 297,-1 1-1,1 0 1,0-1 0,-1 1 0,1 0-1,-1-1 1,0 1 0,1 1 0,-1 3-813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7.54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1 1084,'0'0'158,"0"0"59,0 0 132,0 0 343,0 2 621,-1 13 102,1-11-1273,-1 0 0,1-1-1,0 1 1,0 0 0,1-1-1,-1 1 1,2 6 0,7 18 292,-2-1-1,6 42 1,-1-2-140,-6-37-252,0 22-402,-5-29-5479,-1-22 4765,0-1 560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5.1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87 216 708,'0'0'134,"0"0"93,0 0 235,0 0 482,0 2-187,0-2-659,0 1-1,0-1 0,0 0 1,0 1-1,0-1 1,0 0-1,0 1 0,-1-1 1,1 0-1,0 1 0,0-1 1,0 0-1,0 1 0,0-1 1,-1 0-1,1 1 1,0-1-1,0 0 0,0 1 1,-1-1-1,1 0 0,0 0 1,-1 0-1,1 1 1,0-1-1,0 0 0,-1 0 1,1 0-1,-1 1 0,0-1-35,0 0-1,0 0 1,0 0-1,-1 0 0,1 0 1,0 0-1,0 0 0,0 0 1,0 0-1,-2-1 1,0 0-50,0 0 0,0 0 1,1-1-1,-1 1 0,0-1 0,0 1 1,1-1-1,-4-2 0,3 0 1,-1 1 0,1-1 0,0 0 0,0 0 0,0 0 0,0 0 0,1 0 0,-1-1 0,1 1-1,0-1 1,0 0 0,1 1 0,0-1 0,0 0 0,-1-10 0,2 13-16,0 0 1,0 0-1,1 0 1,-1 0-1,1 0 1,0 0-1,0 0 1,-1 0-1,1 0 1,0 0-1,1 1 0,-1-1 1,2-2-1,22-21 12,-15 16-21,-1 0-1,1 1 1,0 1-1,0 0 0,0 0 1,1 1-1,12-5 1,-17 8 8,1 1 0,1 0 0,-1 0 1,0 0-1,0 1 0,1 0 0,-1 1 1,1-1-1,-1 1 0,13 2 0,-14 0 15,0 0 0,0 0 0,-1 1 0,1 0 0,0 0 0,-1 0 0,0 0 0,7 7 0,-5-5 16,2 1 24,-1 1 1,0-1-1,0 2 1,-1-1 0,8 11-1,-3-4 29,-6-6-49,0 0 0,-1 1 0,1 0 0,-2 0 0,1 0 0,-1 1 0,-1-1 0,0 1-1,0 0 1,-1 0 0,0 0 0,0 1 0,-1-1 0,-1 12 0,0-12-17,0-6-11,1 0-1,-1-1 1,0 1 0,-1 0-1,1-1 1,-1 1 0,1 0-1,-1-1 1,0 1-1,-1-1 1,1 1 0,0-1-1,-1 0 1,0 0-1,-3 5 1,-2 2-27,0 0 1,-1-1-1,0 0 0,-1-1 1,0 0-1,0 0 0,-14 9 1,19-15-8,-1 1-62,-1 0 0,0-1 0,1 1 0,-11 2 0,-1-1-232,0-1 0,0 0 0,-26 0 0,40-4 305,-1 1 1,1 0-1,0-1 1,0 0-1,0 0 1,0 0 0,0 0-1,0 0 1,1 0-1,-1-1 1,0 0-1,1 1 1,-1-1-1,1 0 1,-1 0 0,1 0-1,0-1 1,0 1-1,0 0 1,0-1-1,0 1 1,0-1 0,1 0-1,-3-4 1,1-1 5,0 0 1,0-1 0,1 1 0,0 0 0,0-1 0,1 1-1,-1-18 1,2 20 7,0 5 11,0-1-1,0 1 0,0 0 1,0-1-1,0 1 1,0 0-1,0-1 0,0 1 1,1 0-1,-1-1 1,1 1-1,-1 0 0,1-1 1,0-1-1,3-2 69,0 1 0,1-1 0,-1 1 0,1 0 0,0 1 0,0-1 0,0 1 1,0 0-1,1 0 0,-1 0 0,1 1 0,-1 0 0,1 0 0,0 0 0,0 1 0,0 0 0,10-1 0,-12 2-42,1-1 16,0 0 0,0 1-1,0 0 1,0 0-1,0 1 1,0-1-1,0 1 1,0 0-1,0 1 1,0-1 0,0 1-1,8 4 1,-1 1 59,20 16 169,-31-22-268,13 10 120,20 22 0,49 68-65,-78-94-73,0 0 1,1-1-1,0 1 1,9 7 0,-12-12-21,0 0 1,0-1 0,0 1 0,0-1 0,0 1 0,0-1 0,0 0 0,0 0 0,1 0 0,-1-1 0,0 1 0,1-1-1,4 0 1,-7 0-20,1 0-1,0 0 0,0 0 1,0 0-1,-1-1 0,1 1 1,0-1-1,-1 1 0,1-1 1,0 0-1,-1 0 0,1 0 1,-1 0-1,1 0 0,-1 0 1,1 0-1,-1 0 0,0 0 1,1-1-1,-1 1 0,0-1 1,0 1-1,0-1 0,1-2 1,10-12-1009,-8 11 338,-1 0 1,1 0-1,3-7 1,0-5-650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8.05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90 260,'1'-1'1,"-1"1"0,0-1 0,0 0-1,0 0 1,1 0 0,-1 0 0,0 0 0,1 0 0,-1 0 0,1 0-1,-1 1 1,1-1 0,-1 0 0,1 0 0,0 1 0,-1-1 0,1 0-1,0 1 1,-1-1 0,1 1 0,0-1 0,1 0 0,3-3 14,7-11 36,-3 5-16,-9 8-26,1 1 0,0 0-1,0 0 1,-1 0 0,1 0 0,0 0-1,0 0 1,0 1 0,0-1 0,2-1-1,15-8 615,-14 7-482,0 1 1,-1 0-1,1 0 0,0 1 0,0-1 0,0 1 0,0-1 0,0 1 0,6 0 1,3-1 303,0 1 1,-1 1-1,24 2 1,-30-2-357,0 1 0,-1 1 0,1-1 1,0 1-1,-1 0 0,0 0 1,1 1-1,-1-1 0,0 1 1,0 1-1,6 4 0,-8-5-51,0 0-1,0 0 0,0 0 1,-1 0-1,1 1 0,-1-1 1,1 1-1,-1-1 0,0 1 1,1 5-1,-1-2 16,0-1 0,-1 1 1,0-1-1,0 1 0,0 11 0,-1-9-17,0-6-28,0 1 1,0-1-1,0 0 0,0 1 0,-1-1 0,1 0 0,-1 0 1,0 1-1,0-1 0,0 0 0,0 0 0,0 0 0,-1 0 1,1 0-1,-4 3 0,-5 8 30,-22 24 0,28-34-32,-1 1 0,1-2 0,-1 1 0,1 0 0,-1-1 0,0 0 0,0 0 0,-1-1 0,1 1 1,-7 1-1,-4-2-89,15-2 76,0 0 1,1 0-1,-1 0 0,0 0 1,0 0-1,1 0 1,-1 0-1,0 0 1,0 0-1,1-1 0,-1 1 1,0 0-1,0 0 1,1-1-1,-2 0 1,0-14-148,2 15 156,0 0-1,0 0 0,0-1 0,0 1 1,0 0-1,0 0 0,0 0 1,0 0-1,0 0 0,0 0 0,0 0 1,0 0-1,0 0 0,0 0 1,0 0-1,0 0 0,0 0 0,0 0 1,0 0-1,0 0 0,0-1 1,0 1-1,0 0 0,0 0 0,0 0 1,0 0-1,0 0 0,0 0 1,0 0-1,0 0 0,0 0 0,1 0 1,-1 0-1,0 0 0,0 0 1,0 0-1,0 0 0,0 0 0,0 0 1,0 0-1,0 0 0,0 0 1,0 0-1,0 0 0,0 0 0,0 0 1,0 0-1,0 0 0,1 0 1,-1 0-1,0 0 0,0 0 0,0 0 1,0 0-1,0 0 0,16 0 378,-1 0 1,1 1-1,-1 1 0,24 5 0,-11 5-111,-1 1 1,47 31-1,-57-34-245,83 55-2083,-94-60-1157,-4-5 1519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38.46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53 268,'2'-4'70,"1"0"0,-1 0 0,1 0 0,-1 0 0,1 0 0,0 0 1,5-3-1,-6 5 48,1 0 1,-1 0 0,1 1-1,-1-1 1,1 1 0,0 0-1,0 0 1,0 0 0,-1 0-1,1 0 1,0 1 0,6-1 0,-6 0 133,1 1 0,-1 0 1,1-1-1,-1 2 0,1-1 1,-1 0-1,5 2 0,-7-2-201,1 1 0,-1 0 0,0-1 0,0 1 1,1 0-1,-1 0 0,0 0 0,0 0 0,0 0 0,0 1 0,0-1 0,0 0 0,0 0 0,-1 1 0,1-1 0,0 0 0,-1 1 0,2 2 0,-1 2 77,1 0-1,-1 0 0,-1 0 1,1 1-1,-1-1 0,-1 8 0,1-4-78,0-8-45,0 1-1,-1-1 1,1 0 0,-1 0-1,1 0 1,-1 0 0,0 0 0,0 0-1,0 0 1,0 0 0,0 0-1,0 0 1,-1-1 0,1 1 0,-1 0-1,1-1 1,-4 3 0,-11 14-14,-6 11-936,22-29 926,0 1 0,0-1 1,-1 0-1,1 0 0,0 0 0,0 0 0,0 0 0,0 0 1,0 0-1,0 0 0,0 0 0,0 0 0,0 0 0,0 1 1,0-1-1,0 0 0,0 0 0,0 0 0,0 0 0,0 0 0,0 0 1,0 0-1,0 0 0,0 1 0,0-1 0,0 0 0,0 0 1,0 0-1,0 0 0,0 0 0,0 0 0,0 0 0,0 0 0,0 0 1,0 1-1,0-1 0,0 0 0,0 0 0,0 0 0,0 0 1,1 0-1,-1 0 0,0 0 0,0 0 0,0 0 0,0 0 1,0 0-1,0 0 0,0 0 0,0 0 0,0 0 0,0 0 0,1 0 1,-1 0-1,0 1 0,0-1 0,0 0 0,0 0 0,25 0-718,-8 1 10,0-1-1,22-3 0,3-6-251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42.7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324 0 172,'0'0'13,"0"0"11,0 0 14,0 0-18,0 0-6,0 0 0,-2 2 4,-7 6 59,1-7 363,8-1-419,-1 0 0,1 0-1,-1 0 1,1-1 0,0 1 0,-1 0 0,1 0 0,-1 0 0,1 0 0,-1 0-1,1 1 1,0-1 0,-1 0 0,1 0 0,-1 0 0,1 0 0,-1 1-1,0-1-3,1 1-1,-1-1 1,1 1-1,-1 0 1,1-1-1,-1 0 1,0 1-1,1-1 1,-1 1-1,0-1 1,1 0-1,-1 1 1,0-1-1,1 0 1,-1 0-1,0 0 1,0 1-1,1-1 1,-1 0-1,0 0 1,0 0-1,1 0 1,-1 0-1,0 0 1,-1-1-1,2 1-2,-1 0 0,1 0-1,-1 0 1,1 0 0,-1 0 0,0 0-1,1 0 1,-1 0 0,1 0 0,-1 0-1,0 0 1,1 0 0,-1 0 0,1 1-1,-1-1 1,1 0 0,-1 0 0,1 1-1,-1-1 1,1 0 0,-1 1 0,1-1-1,-1 1 1,1-1 0,0 0 0,-1 1-1,1-1 1,-1 2 0,1-2-13,0 0 0,0 0 0,0 0 0,0 0 0,0 0 1,0 0-1,0 0 0,0 1 0,-1-1 0,1 0 0,0 0 0,0 0 0,0 0 1,0 0-1,0 0 0,0 0 0,0 0 0,0 0 0,0 0 0,-1 0 0,1 0 1,0 0-1,0 0 0,0 0 0,0 0 0,0 0 0,0 0 0,0 0 0,-1 0 1,1 0-1,0 0 0,0 0 0,0 0 0,0 0 0,0 0 0,-5 1-3,-29 34 241,26-27 0,-1 0 0,1 1 0,-10 15 1,11-15-6,0 0 1,0-1-1,-14 13 0,9-11-150,1 0 0,0 1 0,-15 19 0,20-23-14,2 0 0,-1 0 0,1 0 0,0 1 0,1-1 0,-1 1 0,-3 15 0,-13 45 677,9-33-273,7-28-397,4-6-68,-1-1-1,1 1 1,0 0-1,-1-1 0,1 1 1,0 0-1,-1-1 1,1 1-1,0 0 0,0-1 1,0 1-1,0 0 0,-1 0 1,1-1-1,0 2 1,0-2-97,0 0-41,0 0-17,0 0-39,0 0-73,0 0-373,0 0-977,0 0 266,0-2 283,0-8 412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43.13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8 972,'0'0'170,"0"1"1,1 3-10,-1-1 0,1 1 0,0-1-1,0 0 1,0 1 0,1-1 0,-1 0 0,1 0 0,0 0 0,-1 0 0,2 0 0,-1 0 0,0 0 0,0-1 0,6 5-1,6 5 778,27 18 0,-30-22-810,-7-5-37,6 4 195,0 0-1,0-1 0,1 0 1,19 8-1,-30-14-243,0 1 0,1-1 0,-1 0 0,0 0 0,1 0-1,-1 0 1,0 0 0,1 0 0,-1 0 0,0 0 0,1 0-1,-1 0 1,0 0 0,1 0 0,-1 0 0,0 0 0,1 0 0,-1 0-1,0 0 1,1 0 0,-1 0 0,0 0 0,1-1 0,-1 1-1,0 0 1,1 0 0,-1 0 0,0-1 0,0 1 0,1 0 0,1-11-49,0 1 127,2-1-85,1 0 0,0 0-1,0 0 1,1 1 0,10-14 0,-12 19-157,-1 1 1,1 0 0,0 0 0,0 0-1,1 0 1,-1 1 0,1-1 0,0 1 0,0 0-1,0 1 1,0-1 0,0 1 0,11-3-1,-11 4-294,0 0-700,0 0 0,1 0 0,6 0 0,-5 1-251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48.12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 28 508,'0'0'40,"0"0"29,0 0 41,0-1-61,0-4-34,0-1-45,0-5 342,-1 11-301,1 0 0,0 0-1,0 0 1,0-1-1,0 1 1,0 0 0,0 0-1,0-1 1,0 1 0,-1 0-1,1 0 1,0 0-1,0-1 1,0 1 0,0 0-1,-1 0 1,1 0 0,0 0-1,0-1 1,-1 1-1,1 0 1,0 0 0,0 0-1,0 0 1,-1 0 0,1 0-1,-1 0 1,0 6 4407,1 12-4881,0-16 849,0 131 1206,0-77-8219,0-56 6150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48.70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76 612,'0'-2'44,"0"-1"-1,1 1 1,-1 0-1,1 0 1,0 0-1,0 0 1,0 0-1,0 0 1,0 0-1,0 0 1,0 0-1,1 0 1,-1 1-1,0-1 1,3-1-1,2-3-19,0 1 0,0 0 0,9-5 0,-11 8 26,0 0 0,0 0-1,0 0 1,0 0 0,0 1-1,1 0 1,6-1 0,2 0 495,18 1 0,-28 2-495,0 0-1,0 0 0,0 0 1,0 0-1,0 0 1,0 1-1,0-1 0,-1 1 1,1 0-1,0-1 0,-1 1 1,0 1-1,3 1 1,1 2 77,1-1-16,0 0 94,-1 0 0,13 14-1,-17-17-136,-1-1 0,0 1 1,1 1-1,-1-1 0,0 0 0,0 0 0,0 0 0,0 1 0,0-1 0,-1 0 0,1 1 0,-1-1 0,0 1 0,1 3 0,-2-5-51,1 1-1,-1 0 1,1-1-1,-1 1 1,0 0 0,1-1-1,-1 1 1,0 0-1,0-1 1,0 0-1,-1 1 1,1-1-1,0 0 1,0 1 0,-1-1-1,1 0 1,-1 0-1,1 0 1,-1 0-1,1 0 1,-4 1-1,-6 3-20,0 0 0,-11 3 0,15-6 27,-10 2-92,15-4-42,8 0 127,-2 0 38,1 1 1,-1-1 0,0 1-1,0 0 1,0 0-1,0 1 1,0-1 0,0 1-1,4 2 1,6 2 23,-10-3-61,0-1 0,0 1 1,0 0-1,5 5 0,1 1 2,-3-4-9,0 1 0,12 14 0,-13-14 23,0 1 1,12 9 0,-15-14-69,-1-1 0,0 1 0,1-1 1,0 0-1,-1 0 0,1 0 0,0 0 1,-1 0-1,1 0 0,0-1 0,0 0 1,4 1-1,25-1-4405,-30 0 3536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49.32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0 168 340,'5'-3'110,"0"1"0,0 0 0,0 0 0,0 0 0,0 0 0,1 1 0,-1 0 0,0 0 0,1 1 0,6-1 0,-9 1 35,-1 0 0,0 0 0,0 0 0,0 0 0,0 0 0,0 1 0,0-1 0,0 1 0,0 0 0,0-1 0,3 3 0,-3-2-31,-1 1-1,1 0 1,0-1-1,0 1 1,-1 0-1,1 0 1,-1 0-1,0 1 1,2 3-1,-1-2 32,0-1 0,-1 1 1,1-1-1,-1 1 0,0 0 0,0 0 0,0 0 0,-1 0 0,1 4 1,-1-7-138,-1-1 0,1 1 0,0 0 0,0-1 0,0 1 1,-1-1-1,1 1 0,0-1 0,0 1 0,-1-1 1,1 1-1,-1-1 0,1 1 0,0-1 0,-1 1 0,1-1 1,-1 1-1,1-1 0,-1 0 0,1 1 0,-1-1 1,1 0-1,-1 0 0,0 1 0,-19 5 9,8-2-7,7-3 72,-1 1 0,1-1 0,-1 0 0,0-1 0,1 0 0,-8 0 0,8 0 241,4-1-265,0 1 0,1-1-1,-1 0 1,0 1 0,1-1-1,-1 0 1,1 0-1,-1 0 1,1 0 0,-1 0-1,1 0 1,-1-1 0,0-3 38,0-1 0,1 1 0,-1 0 0,1-1 0,0 1 0,1-7 0,-1-7 36,0 18-129,0 0 1,0 0-1,1-1 1,-1 1-1,0 0 0,0 0 1,1 0-1,-1 0 1,0-1-1,1 1 1,1-2-1,44-58 71,-36 48-53,-1 2-94,0 1-1,1 0 0,15-12 1,-16 15-1325,1 0 0,12-6 0,-15 10-377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50.27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1 284,'1'0'34,"-1"1"1,1-1-1,-1 1 0,1-1 0,-1 1 1,1 0-1,-1-1 0,1 1 0,-1 0 1,1-1-1,-1 1 0,0 0 0,0 0 1,1-1-1,-1 1 0,0 0 1,0 0-1,0-1 0,0 2 0,4 24 1465,-3-19-902,17 106 3010,2 2-2788,-19-109-811,-1-4-51,0 0-1,0-1 0,1 1 1,-1 0-1,1 0 1,-1-1-1,2 3 1,-2-3-59,0-1-5801,0 0 5129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50.80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76 212,'0'-33'327,"0"32"-316,1 0 1,-1 0-1,0 0 0,0 0 0,1 1 0,-1-1 0,0 0 0,1 0 0,-1 0 0,1 0 0,-1 1 1,1-1-1,0 0 0,-1 1 0,1-1 0,0 0 0,-1 1 0,1-1 0,0 1 0,0-1 0,0 1 1,-1-1-1,2 1 0,1-2 41,2-1 54,-1 0 0,1 0 1,0 1-1,0-1 0,0 1 0,0 0 0,6-1 0,-1 2 278,0 0-1,18 0 0,-26 1-317,1 1 0,-1-1 0,1 1 0,-1 0 0,0 0 0,1 0-1,-1 0 1,0 0 0,0 0 0,0 1 0,0-1 0,3 3 0,23 22 557,-20-18-436,-1-2-103,-1 0 0,-1 1 0,1-1-1,-1 1 1,0 0 0,4 9-1,-6-10-31,-1-1 0,0 1 0,0 0 0,0 0 0,-1 0 0,0 0 0,0 1 0,-1 10 1,0-15-49,1-1 1,-1 1 0,0 0 0,0-1 0,0 1 0,0 0 0,-1-1-1,1 1 1,0-1 0,-1 1 0,1-1 0,-1 1 0,0-1 0,1 1-1,-1-1 1,0 1 0,0-1 0,0 0 0,0 1 0,0-1 0,0 0 0,0 0-1,0 0 1,0 0 0,-1 0 0,-1 2 0,3-3-5,-44 31 2,38-27-1,-1 0 0,0 0 1,-1-1-1,1 1 0,-10 1 0,-7 1 86,23-6-99,1 0-7,0 0-31,0 0-16,0 0 94,10 0 218,-6 0-173,1 0-1,-1 1 1,0 0-1,0-1 1,1 1 0,-1 1-1,7 2 1,-1 1 135,15 10 0,-8-5-73,11 9 9,0 0 0,43 41 0,-63-52-235,-3-3-532,0-1 0,0 1 0,12 7 0,-16-12 352,0 1 0,0-1 0,0 0 0,0 1 0,0-1 0,0 0 0,0 0 0,0 0 0,0 0 0,2 0 0,6 0-1010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52.51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63 580,'1'-2'402,"0"0"1,-1 0-1,0 0 0,1 0 0,-1 0 0,0 0 1,0-1-1,-1-2 0,1 1 199,15-3-115,-10 5-475,-1 0 0,0 0 0,1 1 0,-1-1 0,1 1 0,0 0 0,-1 0 1,1 1-1,0 0 0,-1-1 0,8 2 0,-11-1-9,-1 0 0,1 0-1,0 0 0,-1 0 0,1 0 0,-1 0 0,1 0 1,-1 1-1,1-1 0,0 0 0,-1 0 0,1 1 0,-1-1 0,1 0 1,-1 1-1,1-1 0,-1 0 0,0 1 0,1 0 0,2 1 5,-1 0-4,1 0-1,-1 0 1,0 0-1,1 0 1,-1 0-1,-1 0 1,1 1-1,0-1 1,0 1-1,2 5 1,8 28 142,-11-35-129,-1 0 6,0-1 1,0 0-1,0 1 0,0-1 1,1 1-1,-1-1 0,0 0 1,0 1-1,0-1 1,0 1-1,0-1 0,0 1 1,-1-1-1,1 0 1,0 1-1,0-1 0,0 1 1,0-1-1,0 0 0,0 1 1,-1-1-1,1 0 1,0 1-1,0-1 0,-1 0 1,1 1-1,0-1 0,-1 0 1,1 1-1,0-1 1,-1 0-1,1 0 0,0 1 1,-1-1-1,1 0 0,0 0 1,-1 0-1,1 0 1,-1 0-1,1 1 0,0-1 1,-1 0-1,-3 0-10,0 1 0,1-1 0,-1 0-1,-4-1 1,-1 1 188,-3 1 14,-17-1 674,28 0-847,0 0 0,0 0 1,0 0-1,0-1 0,-1 1 0,1 0 0,0-1 0,0 1 0,0 0 0,0-1 0,0 0 0,0 1 0,1-1 0,-1 1 0,0-1 0,0 0 0,0 0 0,0 1 0,0-3 0,-1 0-99,0 0 0,1 0-1,0 0 1,0 0-1,0-1 1,0 1 0,0 0-1,1-1 1,-1 1 0,1 0-1,0-7 1,0 7-314,1 0 0,-1 0 0,1 0 0,0 1 1,0-1-1,0 0 0,0 0 0,0 1 0,1-1 0,-1 1 1,1-1-1,0 1 0,-1 0 0,4-3 0,4-4-1177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5.4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40 8037,'1'-4'380,"-1"1"196,3 2 132,-3-2-96,5-2 48,-5 3-564,0-1-48,0 1-96,0-1-140,0-2-236,0 0-1312,0 3 216,0 1-549,0 1 49,0 0 276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3:59.2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1247 1767 156,'0'0'13,"0"0"32,0 0 2,-2 0 1,-5 3 214,6-3-235,0 1 0,0-1 0,0 1 0,1-1 1,-1 0-1,0 1 0,0-1 0,0 0 0,0 0 1,0 0-1,0 1 0,0-1 0,-2-1 0,2 2-28,-1-1 1,0 1-1,0-1 0,1 1 0,-1 0 0,1 0 0,-1-1 0,0 1 0,-1 2 0,-15 7 120,-24 9 223,-4 1-381,9-6 58,18-5 32,-28 6-1,35-12-19,-1-1-1,0 0 0,0-1 1,-16 0-1,28-1-16,-1 0 1,1 0-1,-1 1 0,0-1 1,1 1-1,-1-1 0,1 1 1,-1 0-1,1 0 0,-2 0 1,2 0-4,-1 0 0,1 0 0,-1 0 0,0 0 0,1-1 0,-1 1 0,0-1 0,1 1 0,-1-1 0,-2 1 1,-17 4 50,17-5-65,0 0 0,1 1 0,-1 0 0,0 0 1,-5 2-1,-14 3 6,-25 5 87,31-7 75,0 0 1,0-1-1,-19 0 0,-30 4-164,51-6 306,-22 0 0,22-1-223,15 0-84,0 0 0,-1 0 1,1 0-1,0 0 1,0 0-1,0 0 0,-1 0 1,1-1-1,0 1 0,0 0 1,0 0-1,-1 0 1,1 0-1,0 0 0,0 0 1,0 0-1,-1 0 0,1-1 1,0 1-1,0 0 1,0 0-1,0 0 0,0 0 1,-1-1-1,1 1 0,0 0 1,0 0-1,0-1 1,-3-2 38,0 2-6,1 1 1,-1-1 0,1 1 0,-1 0-1,1 0 1,0 0 0,-1 0 0,-2 0-1,2 1 26,0-1-1,-1 0 0,1 0 1,0 0-1,0 0 0,-5-2 1,-45-23 450,22 10-208,5 4 28,20 9-247,0 0 0,1 0 0,-1-1 0,1 0 0,-1 0 0,1 0 0,0-1 0,-8-7 0,5 4-62,0 0 1,0 0 0,0 1 0,0 0 0,-19-9 0,17 10 36,2 0-36,0-1 0,0 0 0,1-1 0,-9-9 0,-12-10-6,19 18 11,-1 0 54,0 0 1,0 0-1,1-1 0,1 0 1,-9-12-1,4 6 155,11 13-228,0 0 0,0 0 0,0 0 1,1 0-1,-1 0 0,1 0 0,0-1 1,-1 1-1,1 0 0,-1-4 0,-12-36 14,8 25 29,-8-33-1,7 13 37,2 19-81,2 0 1,1 0 0,-1-22-1,3-137 1,1 165-11,0 1 0,1-1-1,1 1 1,0-1-1,0 1 1,7-14 0,6-18 0,8-23-7,-22 60 9,0 1 0,0 0-1,5-9 1,-3 7 12,28-59-106,33-56-168,84-81 93,-133 183 107,11-16-118,-16 20 110,1 0 0,26-25 1,42-26-118,-55 47 150,-14 11 25,21-13 1,48-30 27,-50 31-37,0 1 0,54-24 0,13 5-66,-18 14 56,-1 0 59,-17 4-49,67-13-1,-93 25 28,6-1 0,0 2 1,1 2-1,75-2 0,56 8 37,-171 0-42,0 1 1,-1-1 0,1 0 0,-1 1 0,1-1 0,0 1 0,-1 0-1,1-1 1,-1 1 0,0 0 0,2 1 0,11 5 9,-8-5 1,-4-2-8,-1 0-1,0 0 0,0 1 1,0-1-1,1 0 0,-1 1 1,0-1-1,0 1 0,0-1 1,2 2-1,15 8-41,-15-9 38,1 1 1,-1-1-1,0 1 0,0-1 0,-1 1 1,6 4-1,-3-1 6,0-2-1,1 1 1,-1 0-1,1-1 1,9 4 0,-4-2-28,13 6 35,-1 2 1,36 24 0,-51-30-14,0 1 1,8 9-1,-9-9 18,0-1-16,0 2 1,0-1-1,0 1 0,-1 0 1,-1 0-1,1 1 0,5 16 1,3 11-2,-10-22-14,-2-10 21,-1 0 0,0 0 0,1 8 0,7 278 205,-10-286-196,0 1 1,1-1-1,-2 1 0,-2 9 0,1-7 1,1 1 0,-2 10 0,1-7 5,0 0 0,-6 15 1,4-11 14,-5 9 66,-18 35 0,14-25-49,-3 8-24,13-32 2,0 0 0,0 0 0,-11 16 0,4-9-15,-13 16 53,7-14-7,7-8-2,-19 18 0,21-23-60,-8 8 26,-17 18-1,31-29-23,0-1 1,0 0-1,0 1 0,0 0 0,0-1 0,1 1 0,-2 4 0,2-4-2,0 0 1,-1 0-1,0 1 0,0-1 0,0 0 0,-5 5 0,-46 59 148,24-34-122,19-24-2,1 1 1,-16 24 0,18-24 1,0-1 0,0-1 0,-1 1-1,0-1 1,-1-1 0,-11 10 0,14-12-23,0 0-1,-9 12 1,10-10 0,-1-1 0,-10 9 1,-17 24 37,9-13-62,20-21 24,-1 0 1,0 0-1,0 0 1,-1-1-1,1 0 0,-1 0 1,-8 4-1,8-4 8,0-1 0,0 1 0,0 1 0,-6 6 0,6-6 2,0 0 1,-1 0 0,-9 7 0,6-6-7,1 0 1,0 1-1,0 0 1,-14 18 0,19-21 4,1-2-8,0 0-1,0-1 1,0 0-1,0 1 1,-1-1-1,-5 2 1,5-2 2,1 0 1,0-1-1,0 1 1,0 0-1,0 1 1,-5 4-1,3-4 16,1 1 0,-1 0 0,1-1 0,-1 0 0,0 0 0,0-1 0,-8 4 0,6-3 23,-14 5 192,0-1 1,-27 5 0,46-11-606,-8 2 1233,7-3-7139,3 0 4588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14.4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33 172,'0'0'105,"0"0"58,0 0 11,0 0-65,0 0-6,0 0-7,0 0-11,0 0-3,0 0 9,0 0-43,0 0-13,0 0-6,0 0 3,0 0 30,0 0 53,0 0-14,0 0-12,0 0 12,0 0 24,0 0 65,0 0 144,0 0-91,0 9 233,1 6-501,-1-14 32,0-1 0,1 0 0,-1 1 0,0-1 0,0 0 0,1 1 0,-1-1 0,0 0 0,1 0 0,-1 1 0,0-1 0,1 0 0,-1 0 1,0 0-1,1 1 0,-1-1 0,0 0 0,1 0 0,0 0 0,3 2 73,20 7 335,-1-1 1,2-1 0,46 7-1,94-3-163,-89-10-257,-39-1-17,0 1 0,61 11 1,-85-10 36,-9-2 23,0 0 0,0 1 0,0-1 0,0 1 0,-1 0 0,6 2 0,-9-3 38,0 0-1,1 0 0,-1 0 1,0 0-1,0 0 1,0 0-1,0 0 0,1 0 1,-1 0-1,0 0 1,0 0-1,0 0 0,0 0 1,1-1-1,-1 1 1,0 0-1,0 0 0,0 0 1,0 0-1,0 0 1,1 0-1,-1-1 0,0 1 1,0 0-1,0 0 1,0 0-1,0 0 0,0-1 1,0 1-1,0 0 1,0 0-1,0 0 0,0-1 1,0 1-1,0 0 1,0 0-1,0 0 1,0-1-1,0 1 0,0 0 1,0 0-1,0 0 1,0-1-1,0 1 0,0-13-673,0 10 868,0 1-270,1 0 0,-1 0 0,1 0 0,0 0 0,-1 0 0,1 0 0,0 0 0,0 1 0,0-1 0,0 0-1,1 0 1,-1 1 0,3-4 0,7-10 4,-5 3-136,-4 13-32,-1-2 137,-1 1 0,1 0 0,-1 0 0,1 0 0,-1 0 0,0 0 1,1 0-1,-1 0 0,1 0 0,-1 0 0,1 1 0,-1-1 0,1 0 0,-1 0 1,1 0-1,-1 0 0,0 1 0,1-1 0,1 4 25,6 15-62,14 24 1,-10-23 25,-7-11-23,0 1 0,1-1 0,1-1 0,9 12 0,-16-20 66,1 1 1,-1-1-1,1 1 1,-1-1-1,1 0 1,-1 1-1,1-1 1,-1 0-1,1 1 1,-1-1-1,1 0 1,0 0-1,-1 1 1,1-1-1,0 0 1,-1 0-1,1 0 1,-1 0-1,1 0 1,0 0-1,-1 0 1,1 0-1,0 0 1,-1 0-1,1 0 1,-1-1-1,1 1 1,0 0-1,-1 0 1,2-1-1,-1 0 3,0 0-1,0 0 1,1 0-1,-1 0 0,0 0 1,0 0-1,0-1 0,0 1 1,0 0-1,1-3 0,57-108 556,-54 105-455,-4 5-89,0 1 0,0-1 0,1 0-1,-1 1 1,-1-1 0,1 0 0,0 0 0,0 0 0,0-3 0,-1 4-114,0 1-75,0 0 161,1 0 0,-1 0 0,0 0 0,0 0 0,0 0 1,0 0-1,0 0 0,0 0 0,0 0 0,0 0 0,0 0 0,0 0 0,1 0 0,-1 0 0,0 0 0,0 0 0,0 0 1,0 0-1,0 0 0,0 0 0,0 0 0,0 0 0,0 0 0,1 0 0,-1 0 0,0 0 0,0 0 0,0 0 0,0 0 1,0 0-1,0 0 0,0 0 0,0 0 0,0 0 0,0 0 0,0 0 0,0 0 0,1 1 0,-1-1 0,0 0 0,0 0 1,0 0-1,0 0 0,0 0 0,0 0 0,0 0 0,0 0 0,0 0 0,0 0 0,0 1 0,0-1 0,0 0 0,0 0 1,0 0-1,0 0 0,12 34-109,2-1 0,19 32 0,-28-54-17,9 14-315,-13-24 446,0 1 1,1-1-1,-1 1 1,1-1-1,-1 1 1,1-1-1,-1 1 0,1-1 1,-1 0-1,1 0 1,3 1-1,-5-2 7,1 0-1,-1 1 0,0-1 1,1 0-1,-1 0 0,1 0 1,-1 0-1,1 0 0,-1 0 1,0 0-1,1 0 0,-1-1 0,1 1 1,-1 0-1,0 0 0,1 0 1,-1 0-1,1 0 0,-1-1 1,0 1-1,1 0 0,-1 0 1,0-1-1,1 1 0,-1-1 1,8-9 4,-7 9-5,15-27 23,15-37 0,-3 7 142,-19 37-13,-7 15-170,1 0 0,-1 0-1,1 0 1,0 1-1,1-1 1,5-6-1,-8 12 14,-1-1-1,0 1 1,0 0 0,0 0-1,0 0 1,0 0-1,0 0 1,1 0 0,-1 0-1,0 0 1,0 0-1,0 0 1,0 0 0,0 0-1,1 0 1,-1 0-1,0 0 1,0 0 0,0 0-1,0 0 1,1 0-1,-1 0 1,0 0 0,0 0-1,0 0 1,0 0-1,0 0 1,0 0 0,1 1-1,-1-1 1,0 0-1,0 0 1,0 0 0,0 0-1,0 0 1,0 0-1,0 0 1,0 1 0,1-1-1,-1 0 1,0 0-1,0 0 1,0 0-1,0 0 1,0 1 0,0-1-1,63 261-286,-61-250 22,1-1 1,-1 1 0,7 13 0,-9-24 261,0 1-1,0-1 1,1 0 0,-1 0 0,0 1-1,0-1 1,0 0 0,1 0 0,-1 1-1,0-1 1,0 0 0,0 0 0,1 0-1,-1 0 1,0 1 0,0-1 0,1 0-1,-1 0 1,0 0 0,0 0 0,1 0-1,-1 0 1,0 0 0,1 0 0,-1 0-1,0 1 1,0-1 0,1 0-1,-1-1 1,0 1 0,1 0 0,-1 0-1,0 0 1,1 0 0,-1 0 0,0 0-1,0 0 1,1 0 0,-1 0 0,0-1-1,0 1 1,1 0 0,-1 0 0,0 0-1,0 0 1,0-1 0,1 1 0,-1 0-1,0 0 1,0-1 0,0 1 0,0 0-1,1 0 1,-1-1 0,0 1 0,0 0-1,0-1 1,27-64-445,6-14 1151,-5 14 784,-28 65-1493,0-1 0,1 1 0,-1-1 0,0 1 0,0-1 0,1 1 0,-1-1 1,0 1-1,1 0 0,-1-1 0,1 1 0,-1-1 0,1 1 0,-1 0 0,0 0 0,1-1 0,-1 1 0,1 0 0,0-1 0,0 1 6,-1 1-1,0-1 0,1 0 1,-1 0-1,1 0 0,-1 0 1,0 0-1,1 0 0,-1 1 1,0-1-1,0 0 1,1 0-1,-1 0 0,0 1 1,1-1-1,-1 0 0,0 1 1,0-1-1,0 0 0,1 0 1,-1 1-1,2 3-15,0 0 0,-1 0 1,0 0-1,2 4 0,-2-4-35,26 73-2105,-26-74 1868,1 1-1,0-1 1,0 0-1,0 0 0,0 0 1,0 0-1,4 4 1,-6-7 291,0 0 0,1 0 0,-1 1 0,0-1 0,0 0 0,0 0 1,1 0-1,-1 0 0,0 0 0,0 0 0,0 1 0,1-1 0,-1 0 1,0 0-1,0 0 0,1 0 0,-1 0 0,0 0 0,0 0 0,1 0 1,-1 0-1,0 0 0,0 0 0,1 0 0,-1 0 0,0-1 0,0 1 1,1 0-1,-1 0 0,0 0 0,0 0 0,0 0 0,1 0 0,-1-1 1,0 1-1,0 0 0,0 0 0,0 0 0,1 0 0,-1-1 0,0 1 1,0 0-1,0 0 0,0 0 0,0-1 0,0 1 0,1 0 0,-1 0 1,0-1-1,0 1 0,0-85 2003,0 48-746,0 37-1372,0 0-26,0 0-44,0 0 111,0 0 51,0 0 40,0 16-1,0-10 139,0-6-105,0 0-1,-1 1 1,1-1-1,0 0 1,0 1-1,0-1 1,0 1-1,0-1 1,0 0-1,0 1 1,0-1-1,0 0 1,0 1-1,0-1 1,0 0-1,0 1 1,0-1-1,0 0 1,0 1-1,1-1 1,-1 0-1,0 1 1,0-1-1,0 0 1,1 1-1,-1-1 1,0 0-1,0 0 1,0 1-1,1-1 1,-1 0-1,0 0 1,1 1-1,-1-1 1,0 0-1,1 0 1,-1 0-1,0 0 1,1 0-1,-1 1 1,0-1-1,1 0 1,-1 0-1,0 0 1,1 0-1,-1 0 1,0 0-1,1 0 1,0 0-1,578 0 311,-106 0 2150,-472 0-2334,-1 0-6,0 0-19,0 0-40,0 0-43,0 0-74,0-1-572,0-4 1490,-3 3-7682,-10 2 3384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24.62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41 212,'0'0'8,"0"0"8,0 0 28,0 0-7,0 0-3,0 0-2,0 0-6,0 0-10,0 0 16,0 0-7,0 0 4,0 0-1,0 0 12,0 0 32,0 0 66,0 0-24,0 0-14,0 0 0,0 0 32,0 0 58,0 0-72,0 0-36,0 0-25,0 0-6,0 0-23,0 0 0,0 0 7,0 0-3,0 0 0,0 0 30,0 0 56,0 0 8,0 0 41,0 0 33,0 0 24,0 0 55,0 0 146,0 0-122,0 0-31,0 0-10,0 0 40,0 0 107,0 0-176,0 0-88,0 0-2,0 0-6,0 0 27,0 0 51,2 0-91,6 0-48,-3-1-52,0 1 0,0 0 0,0 0 0,0 1 0,9 1 0,-8 2-7,-6-3-15,1-1 0,-1 1 0,1-1 0,-1 1 0,1-1 0,-1 0 0,1 1 0,0-1 1,-1 0-1,1 0 0,-1 1 0,1-1 0,0 0 0,-1 0 0,1 0 0,0 0 0,-1 0 0,2 0 1,0 0 7,-1 1 0,1-1 0,0 0 0,0 1 0,-1-1 1,1 1-1,0-1 0,1 2 0,14 3 102,-3-1-14,-8-2-53,0 0 1,0 0-1,0-1 1,10 0-1,48 5 217,-46-6-223,23 5 0,-6-1-26,63 4 4,-24 0-49,24 1 162,12-9 1308,-110-10-1438,0 4-28,0-8 168,0 14-161,0-1 1,0 1-1,0 0 0,0 0 0,0-1 0,0 1 1,0 0-1,0-1 0,0 1 0,1 0 0,-1 0 1,0-1-1,0 1 0,0 0 0,0 0 0,0-1 1,1 1-1,-1 0 0,0 0 0,0 0 0,1-1 1,-1 1-1,0 0 0,0 0 0,1 0 1,-1 0-1,0 0 0,0 0 0,1-1 0,-1 1 1,0 0-1,0 0 0,1 0 0,0 0 9,0 0-1,0 0 0,1 0 1,-1 1-1,0-1 1,0 0-1,0 0 1,0 1-1,0-1 1,0 1-1,0-1 0,0 1 1,0-1-1,-1 1 1,1-1-1,0 1 1,0 0-1,0-1 1,0 1-1,-1 0 0,2 1 1,11 10-139,-9-9 156,23 15-383,-25-16 367,1-1 1,-1 0-1,1 0 1,0 0 0,0 0-1,0 0 1,0 0-1,-1-1 1,5 1-1,-7-1 14,1 0 0,0 0 0,-1-1 0,1 1-1,-1 0 1,1 0 0,-1-1 0,1 1 0,0 0-1,-1-1 1,1 1 0,-1 0 0,0-1 0,1 1-1,-1-1 1,1 1 0,-1-1 0,0 1 0,1-1 0,-1 1-1,1-2 1,6-14 42,-3 6-4,2-1 156,0 0 0,5-17 1,-7 18-231,-4 9 26,0 1 0,1 0 0,-1 0 0,0 0 0,0 0 0,0 0 0,0-1 0,0 1 0,1 0 0,-1 0 0,0 0-1,0 0 1,0 0 0,0 0 0,1 0 0,-1 0 0,0 0 0,0 0 0,0 0 0,1 0 0,-1 0 0,0 0 0,0 0 0,0 0 0,0 0-1,1 0 1,0 0-10,-1 0-1,1 1 1,-1-1-1,1 1 1,-1-1-1,1 1 1,-1-1-1,1 1 1,-1 0-1,1-1 1,-1 1-1,0-1 1,1 1-1,-1 0 1,0-1-1,0 1 1,1 1-1,4 15 27,13 25 1,-3-8-9,-10-21-141,1-1 0,1 0 1,0 0-1,0-1 0,13 15 0,-19-25 136,-1-1 0,1 1 0,-1 0-1,1-1 1,0 1 0,0 0 0,-1-1-1,1 1 1,0-1 0,0 1 0,0-1 0,0 1-1,-1-1 1,1 0 0,0 1 0,0-1-1,0 0 1,0 0 0,0 0 0,1 0 0,-1 0 3,0 0 1,0 0 0,-1 0 0,1-1 0,0 1 0,-1 0 0,1 0-1,0-1 1,-1 1 0,1-1 0,-1 1 0,1 0 0,-1-1-1,1 1 1,-1-1 0,1 1 0,-1-1 0,1 0 0,-1 1 0,1-1-1,-1 1 1,0-1 0,1 0 0,-1 1 0,0-2 0,26-76 135,2-18 439,-27 89-556,3-3-125,-4 9 103,0 1-1,0 0 0,0 0 0,0 0 0,0 0 0,0 0 0,0 0 1,0 0-1,0-1 0,0 1 0,0 0 0,1 0 0,-1 0 0,0 0 1,0 0-1,0 0 0,0 0 0,0 0 0,0 0 0,0 0 0,1 0 1,-1 0-1,0-1 0,0 1 0,0 0 0,0 0 0,0 0 0,1 0 1,-1 0-1,0 0 0,0 0 0,0 0 0,0 0 0,0 0 0,0 1 1,1-1-1,-1 0 0,0 0 0,0 0 0,0 0 0,0 0 0,0 0 1,0 0-1,1 0 0,-1 0 0,0 0 0,0 0 0,0 0 1,0 1-1,0-1 0,0 0 0,0 0 0,0 0 0,0 0 0,0 0 1,1 1-1,5 8 1,0 0-1,7 15 1,6 9-75,-15-26 52,20 30-379,-21-33 236,0 0-1,0 0 1,1 0-1,-1 0 1,1-1-1,4 4 0,-7-7 166,-1 1 0,1-1-1,-1 0 1,1 1-1,-1-1 1,1 0 0,0 0-1,-1 0 1,1 0-1,-1 1 1,1-1 0,-1 0-1,1 0 1,0 0-1,-1 0 1,1 0 0,-1 0-1,1 0 1,-1-1-1,1 1 1,0 0 0,-1 0-1,1 0 1,-1 0-1,1-1 1,-1 1 0,1 0-1,-1-1 1,1 1-1,-1 0 1,0-1 0,1 1-1,-1 0 1,1-1-1,-1 1 1,1-2 0,0 0 29,1 0 0,-1-1 0,1 0 0,-1 1 0,1-5 0,-1 4 2,49-113 1692,-49 113-1658,0-1-29,0 0-1,1 0 1,0 0-1,0 1 1,0-1-1,4-5 1,-6 9-39,0 0 1,0 0 0,1-1-1,-1 1 1,0 0 0,0 0-1,0 0 1,0 0 0,0 0 0,1 0-1,-1 0 1,0 0 0,0 0-1,0 0 1,1 0 0,-1 0-1,0 0 1,0 0 0,0 0-1,0 0 1,1 0 0,-1 0-1,0 0 1,0 0 0,0 0 0,0 0-1,1 0 1,-1 0 0,0 0-1,0 0 1,0 0 0,0 0-1,1 0 1,-1 1 0,0-1-1,0 0 1,0 0 0,0 0-1,0 0 1,0 0 0,1 0 0,-1 1-1,0-1 1,0 0 0,0 0-1,0 0 1,0 1 0,4 7 42,-4-7-43,26 68 57,-13-38-52,1 4-99,13 34-880,-23-61 1079,-2-11 115,-1-14-69,-1-128 824,0 145-972,0 0 1,0-1-1,0 1 1,0-1-1,0 1 1,0-1-1,1 1 1,-1 0-1,0-1 1,0 1-1,0 0 0,1-1 1,-1 1-1,0-1 1,0 1-1,1 0 1,-1 0-1,0-1 1,1 1-1,-1 0 1,0-1-1,1 1 0,-1 0 1,1 0-1,-1 0 1,0 0-1,1-1 1,0 1-1,0 0 1,-1 0 0,1 0-1,0 0 1,0 0 0,0 0 0,0 0 0,0 0-1,-1 0 1,1 0 0,0 0 0,0 0 0,0 1-1,0-1 1,-1 0 0,1 1 0,0-1-1,0 1 1,0 0 0,4 4-1,0 0 1,0 1-1,0 0 1,-1 0-1,4 7 1,2 2-49,46 74-1230,-53-84 1178,-3-5 111,0 0 1,0 1 0,0-1 0,0 0 0,0 0-1,0 0 1,0 1 0,0-1 0,0 0-1,0 0 1,0 0 0,1 1 0,-1-1 0,0 0-1,0 0 1,0 0 0,0 0 0,0 1 0,1-1-1,-1 0 1,0 0 0,0 0 0,0 0 0,1 0-1,-1 0 1,0 0 0,0 0 0,0 1-1,1-1 1,-1 0 0,0 0 0,0 0 0,0 0-1,1 0 1,-1-2-11,5-72 206,-3 68-165,-1-1-1,1 0 1,1 1 0,-1 0-1,1-1 1,5-7 0,-6 10-70,-1 3 8,0 1 1,0-1 0,-1 1-1,1 0 1,0 0-1,0-1 1,-1 1 0,1 0-1,0 0 1,0 0 0,0 0-1,0 0 1,-1 0 0,1 0-1,0 0 1,0 0 0,1 0-1,0 0-47,-2 1 27,1-1 1,0 1-1,0-1 1,0 1 0,0-1-1,0 1 1,-1 0-1,1-1 1,0 1-1,-1 0 1,1 0-1,0-1 1,-1 1-1,1 0 1,-1 0-1,1 0 1,-1 0 0,1 0-1,-1 0 1,0-1-1,1 3 1,7 23-713,-8-22 324,0-4 459,0 0 0,0 0 0,0 1 0,0-1-1,0 0 1,0 0 0,0 1 0,0-1 0,0 0 0,0 0 0,0 0 0,0 1-1,0-1 1,0 0 0,0 0 0,1 0 0,-1 1 0,0-1 0,0 0-1,0 0 1,0 0 0,0 0 0,0 1 0,1-1 0,-1 0 0,0 0-1,0 0 1,0 0 0,0 0 0,1 1 0,-1-1 0,0 0 0,0 0 0,0 0-1,1 0 1,-1 0 0,0 0 0,0 0 0,0 0 0,1 0 0,-1 0-1,0 0 1,0 0 0,1 0 0,-1 0 0,0 0 0,0 0 0,0 0-1,1 0 1,-1 0 0,0 0 0,0 0 0,0 0 0,1-1 0,-1 1 0,0 0-1,0 0 1,0 0 0,0 0 0,1 0 0,1-2 14,1 2 1,-1-1-1,0 0 1,1 0-1,-1 1 1,1-1-1,-1 1 1,1 0-1,2 0 1,581 0 627,-576 0-660,0 1 1,0 1 0,12 3 0,-11-3 2,0 0 1,-1 0-1,15 0 1,265-2 916,-165 0-5140,-125 0 1600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29.6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1077 3397 348,'0'0'23,"0"0"15,0 0 36,0 0 47,0 0-53,0 0-35,-1-1-19,-3-2-7,0 2 0,0-1 1,0 0-1,0 1 0,0 0 0,0 0 1,0 0-1,-8-1 0,7 2-2,0-1 0,0 1 0,0-1 0,-5-2 0,-4-1 8,-50-3 229,32 4 272,-50-11 0,-60-36 1133,67 21-1033,-2-1 97,54 19-499,2 0 1,0-2-1,0 0 0,1-2 1,-19-17-1,-4-2 22,-16-9 275,35 24-86,-23-25 0,37 33-344,1 0 0,0 0 0,0-1-1,-10-20 1,-24-62-13,23 39-31,-20-85-1,25 66 14,8 35-40,-2-42-1,6 50-5,0-69 7,3 82-10,0-335-46,0 311 19,-1 14-6,4-33 1,-2 54 18,1 0 1,0 0 0,0 0 0,1 0-1,4-9 1,2-5-24,0-2-5,39-112-230,-25 41 191,8-44-109,-29 128 178,15-56-50,33-63-24,50-56 25,-51 116 38,-31 44 6,16-18 1,9-7-1,51-52-31,-85 92 33,-6 7 11,28-28-66,43-34 1,43-21 40,-62 43-14,-33 25 24,57-44-33,44-25-79,-68 49 77,-12 11-21,83-40 0,-79 45 70,1 3 0,0 2 1,2 2-1,92-16 1,-89 22-15,-33 7 18,85-9-46,49 4 40,-36 6-28,0 1 50,145 0 161,-254 0-173,51 0 22,62 8-1,-107-6-22,17 3 10,50 15 1,71 34-30,-147-52 20,157 63 38,-71-34-29,-70-23-12,179 69-39,-181-68 39,0 2 0,0 0 0,-1 1 0,-1 1 0,0 0 0,17 18 1,-2-1 10,-19-18-12,11 13 0,40 35 4,-26-25 12,55 63-53,-83-85 36,-2 0 0,0 1 0,0 0 1,-1 0-1,-1 1 0,9 26 0,-8-15 6,-2 1-1,7 47 1,-6 18-3,-6-44-6,0-4 16,3 46 39,1-3-35,-1-39-27,5 117-10,-9-76 35,-1-81-11,1 0 0,-1-1-1,0 1 1,-1 0 0,0-1-1,0 0 1,-1 1 0,-3 7-1,1-3 1,-115 278-15,69-174 47,22-41 53,-14 30 106,32-80-153,-1 1 0,-22 38 1,-17 13 14,17-32-22,-78 80-1,87-100 18,11-13-4,-16 20 1,12-9-18,0-2 0,-2 0 0,-26 22 0,-34 10 18,77-51-45,-22 12 5,0-1 1,-35 12-1,51-21-7,-51 20 1,48-18-3,-131 63 42,100-47 141,-66 23-1,78-35-153,-1-2-1,-41 5 1,56-10-18,-94 17-27,-3 3 52,78-16 8,-54 6 134,-227 13-172,258-19-16,38-5-20,0 1-1,0 1 0,-22 8 0,19-6 21,-40 7-1,-30 0 22,-57 7-230,143-19 220,1 1 1,0 0 0,0 0-1,1 1 1,-8 4 0,-6 1 17,-6-1 5,0-1 0,-51 5 0,9-2-56,-140 35-127,208-44 161,-1 0 0,1 0 0,0 0 0,-1 1 0,1-1 0,-1 0 0,1 0 0,0 1 1,-1-1-1,1 0 0,0 1 0,-1-1 0,1 0 0,0 1 0,0-1 0,-1 0 0,1 1 0,0-1 0,0 1 1,0-1-1,-1 0 0,1 1 0,0-1 0,0 1 0,0 0 0,0 13 26,0-7 269,0-7-213,0 0-11,0 0-12,0 0-54,0 0-32,0 0-31,0 0 20,0 0 17,0 0 24,0 0 10,0 10-50,0-1-39,0-7-4808,0-9 3160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0.0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1 524,'0'0'64,"1"0"-1,-1 0 0,1 0 1,0 0-1,-1 0 1,1 0-1,-1 0 1,1 0-1,-1 0 1,1 1-1,-1-1 0,1 0 1,-1 0-1,1 1 1,-1-1-1,1 0 1,-1 0-1,1 1 1,-1-1-1,0 1 1,1 0-1,3 12 1669,-1 22-15,4 36-883,20 91 0,-16-119-700,2 0 0,20 45 0,-12-41 12,26 61 178,-42-94-179,-5-14-362,0 0-693,0 0-442,0-2-319,0-11 33,0-2 224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0.40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 1 4316,'0'0'41,"0"0"0,-1 0 0,1 0 0,0 0 1,0 0-1,-1 0 0,1 0 0,0 0 0,0 0 0,-1 0 0,1 0 0,0 0 0,-1 0 0,1 0 0,0 0 0,0 0 0,-1 1 0,1-1 0,0 0 0,0 0 0,0 0 0,-1 0 0,1 1 0,0-1 0,0 0 0,0 0 0,-1 0 0,1 1 0,0-1 0,0 0 0,0 0 0,0 1 0,0-1 0,0 0 0,0 0 0,-1 1 0,1-1 0,0 0 0,0 0 0,0 1 0,0-1 0,0 0 0,0 1 0,0-1 0,0 0 0,0 0 0,0 1 1,1-1-1,-1 0 0,0 0 0,0 1 0,0-1 0,0 0 0,0 0 0,0 1 0,1-1 0,-1 0 0,13 19 44,-11-16 97,29 43 301,0 2-328,26 25-67,-51-66-56,1 0 1,0 0-1,0-1 1,1 1 0,0-2-1,0 1 1,0-1-1,10 4 1,-16-8-14,0 0 0,0 0 1,1 0-1,-1-1 0,1 1 0,-1-1 0,0 1 1,1-1-1,-1 0 0,1 0 0,-1 0 0,0 0 1,1-1-1,-1 1 0,1-1 0,-1 1 0,0-1 1,4-2-1,4-3 56,-1-1 0,0-1 0,0 0 1,-1 0-1,0-1 0,-1 0 0,8-11 1,3-8-554,19-38 0,-36 64 9,0 0-1,0 0 0,-1 0 1,1-1-1,0 1 1,-1 0-1,1 0 0,-1 0 1,0-4-1,0 5-2407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0.7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1096,'1'0'51,"0"0"0,0 0 0,-1 0 0,1 0 0,0 0 0,0 0 0,0 0 1,0 0-1,0 0 0,0 0 0,-1 1 0,1-1 0,0 0 0,0 1 0,0-1 0,-1 1 0,1-1 0,1 2 0,-1-1 170,-1 0 0,1 0 0,-1 0-1,0 0 1,1 1 0,-1-1 0,0 0 0,0 0 0,0 0-1,0 3 1,1 7 502,10 62 1974,10 136-1517,-17-165-1113,-1 34-4,-3-50-1294,0-26-348,0-3-112,0-15-1236,0 2 1750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1.1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17 548,'20'-8'223,"-2"5"201,0 0-1,30 1 1,-42 2-314,-3-1-39,-1 1-1,1 0 1,0 0 0,-1 0-1,1 1 1,-1-1 0,1 0 0,0 1-1,-1 0 1,1 0 0,-1 0 0,1 0-1,-1 0 1,0 0 0,0 0 0,1 1-1,3 3 1,4 3 208,0 1 1,12 15-1,-18-19-203,-1 1 0,1-1 1,-1 1-1,0 0 0,0 0 0,0 0 1,-1 0-1,2 8 0,0 5 265,-2 1 1,1 33-1,-4-50-314,1-1 0,0 1 1,-1 0-1,1-1 0,-1 1 0,0-1 0,0 0 0,1 1 0,-2-1 1,1 0-1,0 1 0,-2 2 0,-1 0 54,-1 0 0,-8 7 0,12-11-69,-3 4 67,-1-1-1,-1 0 1,1-1-1,0 1 1,-1-1 0,0 0-1,0-1 1,0 1-1,0-1 1,0 0-1,0-1 1,0 1-1,-1-1 1,-12 0-1,18-1-126,1 1 50,0 0 1,1 0 0,-1-1-1,0 1 1,0 0-1,1 0 1,-1 0 0,0 0-1,1-1 1,-1 1-1,1 0 1,0 0 0,-1-1-1,1 1 1,-1 0-1,1-1 1,0 1 0,-1-1-1,1 1 1,0-1-1,0 1 1,-1-1 0,1 0-1,0 1 1,0-1-1,0 0 1,1 1 0,4 2 60,-1 0 21,1 1 1,-1 0 0,0 0-1,5 5 1,0 1 56,123 110 840,-115-105-1011,58 45-1580,-66-53 602,13 9-2451,-12-11 1726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1.6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0 304,'0'0'4,"0"0"-20,0 0-32,0 0-104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2.9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40 1424,'0'-31'5241,"0"22"-2631,0 25-2563,0-10-2,0-4-25,0 1 0,-1 0 0,2 0 0,-1 0 0,0-1 1,1 1-1,0 3 0,3 7 47,0-2 11,7 16 1,-3-8 53,13 37 0,-14-36-83,-1-3-10,-2-3 22,11 22 0,-15-35-66,5 6 277,-5-7-245,0 0 0,0 0 0,0 1 0,0-1 1,0 0-1,0 0 0,0 0 0,0 0 0,0 0 1,0 0-1,1 0 0,-1 0 0,0 1 0,0-1 1,0 0-1,0 0 0,0 0 0,0 0 0,0 0 1,1 0-1,-1 0 0,0 0 0,0 0 0,0 0 1,0 0-1,0 0 0,0 0 0,1 0 0,-1 0 0,0 0 1,0 0-1,0 0 0,0 0 0,0 0 0,0 0 1,1 0-1,-1 0 0,0 0 0,0 0 0,0 0 1,0 0-1,0 0 0,0 0 0,1-1 0,-1 1 1,0 0-1,0 0 0,0 0 0,0 0 0,0 0 1,0 0-1,0 0 0,0 0 0,0-1 0,0 1 1,0 0-1,0 0 0,0 0 0,0 0 0,1 0 0,-1 0 1,0-1-1,0 1 0,0 0 0,0 0 0,0 0 1,-1-1-1,34-96-85,-27 84 23,0 0-1,0 1 1,1 0 0,1 0-1,15-17 1,-23 28 26,1 1 1,-1-1 0,0 1-1,1-1 1,-1 1-1,1 0 1,-1-1-1,1 1 1,-1-1 0,1 1-1,-1 0 1,1 0-1,-1-1 1,1 1 0,0 0-1,-1 0 1,1 0-1,-1 0 1,1-1-1,0 1 1,-1 0 0,1 0-1,-1 0 1,1 0-1,0 1 1,-1-1-1,1 0 1,-1 0 0,1 0-1,0 0 1,-1 1-1,1-1 1,-1 0 0,1 0-1,-1 1 1,1-1-1,-1 0 1,1 1-1,-1-1 1,1 1 0,-1-1-1,0 1 1,1-1-1,0 1 1,2 3 20,-1 0 0,1 1 0,-1-1 0,4 7 1,-2-2-40,72 109 87,-51-87-34,-15-20-33,-9-10-7,-1 0 0,1 0 1,0 0-1,0 0 0,0-1 0,-1 1 1,1 0-1,0-1 0,0 1 0,0-1 1,0 1-1,0-1 0,0 1 0,1-1 1,-1 0-1,0 1 0,0-1 1,0 0-1,0 0 0,0 0 0,0 0 1,1 0-1,-1 0 0,0 0 0,0 0 1,0 0-1,0-1 0,0 1 0,0 0 1,0-1-1,0 1 0,0-1 1,0 1-1,2-2 0,2-1-108,-1-1 1,1 0-1,-1 0 1,0 0-1,5-6 0,-3 3 38,108-114 341,-107 113-44,-6 7-163,0-1 0,0 1 0,0 0 0,1-1 0,-1 1-1,0 0 1,0 0 0,1 0 0,-1 0 0,1 0 0,-1 0 0,1 0 0,-1 1 0,1-1 0,0 1-1,-1-1 1,1 1 0,-1-1 0,4 1 0,-4 1 16,0 1 1,0-1-1,0 1 0,0 0 1,0-1-1,0 1 0,0 0 1,0 0-1,-1 0 0,1 3 1,2 1 71,9 28 166,7 17-200,-7-23-137,7 15-1012,-17-39 773,0 1 0,1-1 0,0 0 0,0-1 0,0 1 0,0-1-1,4 5 1,-5-7 115,0 0-1,-1 0 0,1 0 0,0 0 1,-1-1-1,1 1 0,0 0 0,0-1 1,0 1-1,0-1 0,0 0 0,0 1 1,0-1-1,0 0 0,-1 0 0,1 0 1,3-1-1,-2 0-57,0 1-1,0-1 1,0 0-1,0 0 1,0 0 0,0-1-1,0 1 1,-1-1 0,5-3-1,104-84 225,-83 63 1898,-28 26-1870,0 0 0,0 0-1,1 0 1,-1 0 0,0-1 0,0 1-1,0 0 1,0 0 0,0 0-1,1 0 1,-1 0 0,0 0 0,0-1-1,0 1 1,0 0 0,1 0-1,-1 0 1,0 0 0,0 0 0,0 0-1,1 0 1,-1 0 0,0 0 0,0 0-1,0 0 1,1 0 0,-1 0-1,0 0 1,0 0 0,0 0 0,0 0-1,1 0 1,-1 0 0,0 0-1,0 1 1,0-1 0,1 0 0,-1 0-1,0 0 1,0 0 0,0 0-1,0 0 1,0 1 0,1-1 0,-1 0-1,0 0 1,0 0 0,0 0-1,0 1 1,0-1 0,0 0 0,0 0-1,2 15 1602,-1-4-1461,-1-9-129,1 4 63,1 0-1,-1 0 1,1 0 0,1 0-1,-1 0 1,7 10-1,-3-6-122,0 0-1,8 17 0,5 9-2941,-14-29 255,-2-6-896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5.9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2368,'0'0'525,"0"0"228,0 0 206,0 0 139,0 0-38,0 0-574,0 0-205,0 0-80,0 0-64,0 0-43,0 0 9,0 0 62,0 0 74,0 2 46,1 4-168,0-1 0,0 0 0,0 1 0,0-1 0,3 7 0,-3-10-103,13 33 176,8 5-126,-19-33-76,-2-3-106,0 0 1,1-1-1,-1 1 0,1-1 1,0 1-1,4 4 1,-6-8 53,0 0-1,1 0 1,-1 0 0,0 0-1,0 0 1,0 0 0,0 1-1,0-1 1,0 0 0,0 0 0,0 0-1,0 0 1,0 0 0,1 0-1,-1 0 1,0 0 0,0 0 0,0 0-1,0 0 1,0 0 0,0 0-1,0 0 1,0 0 0,0 0 0,1 0-1,-1 0 1,0 0 0,0 0-1,0 0 1,0 0 0,0 0 0,0 0-1,0 0 1,0 0 0,0 0-1,1 0 1,-1-1 0,0 1 0,0 0-1,0 0 1,0 0 0,0 0-1,0 0 1,0 0 0,0 0-1,0 0 1,0 0 0,0 0 0,0 0-1,0-1 1,0 1 0,0 0-1,0 0 1,0 0 0,0 0 0,0 0-1,0 0 1,0 0 0,0 0-1,0-1 1,0 1 0,0 0 0,0 0-1,0 0 1,0 0 0,0 0-1,0-9-3224,0 9 3779,0-11-1744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3.33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17 8757,'7'-6'0,"-7"2"-8,0 1 68,0-1 176,0 4-124,0 0-168,0 0-216,0 0-280,0 0-584,0 0-2841,0 0 2221,0 0 600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3.6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246 0 1744,'1'0'117,"0"0"0,0 0 0,-1 0 0,1 0 0,0 0 0,0 1 0,-1-1 0,1 0 0,0 0 0,-1 0 0,1 1 0,0-1 0,-1 0 0,1 1 0,0-1 0,-1 1 0,1-1 0,-1 0 0,1 1 0,0-1 0,-1 1 0,1 0 0,-1-1 0,0 1 0,1-1 0,-1 1 0,1 0 0,-1-1 0,0 1 0,0 0 0,1-1 0,-1 1 0,0 0 0,0 0 0,0 1 0,2 2-114,6 25 624,-1 1 0,-2 0 0,3 36 0,-5-35-481,29 195 64,-31-220-186,0 0 0,1 1-1,0-1 1,4 10 0,-6-15 93,0-1-72,1-2-53,-1-1 0,0 1 1,0 0-1,-1-1 0,1 1 1,0 0-1,-1-1 0,1 1 1,-1 0-1,0-1 0,0 1 1,0 0-1,0 0 0,-2-4 1,-11-13-10,8 9 15,0 1 0,-1 1 0,-11-12 0,15 17 32,0 1 0,0 0 0,0-1 0,0 1 0,-1 0 1,1 0-1,-1 1 0,0-1 0,1 1 0,-1 0 0,0 0 0,0 0 0,-5 0 1,-8-1 290,-29 2 0,9 1-83,32-1-227,-1 1 0,0 0 1,1 0-1,-1 0 1,1 1-1,-1 0 1,1 0-1,-1 0 0,-8 6 1,6-3-8,1 0 1,1 0-1,-1 0 0,1 1 1,-10 10-1,15-14 8,-1 0-1,1 0 0,-1 0 1,1 1-1,0-1 0,0 0 1,0 1-1,0-1 1,0 1-1,1-1 0,-1 1 1,1 0-1,-1-1 0,1 1 1,0 0-1,1 4 0,-1-3 23,0-4-29,0 1 1,0-1-1,0 1 0,0 0 0,0-1 1,0 1-1,0-1 0,0 1 0,1 0 1,-1-1-1,0 1 0,0-1 1,1 1-1,-1-1 0,0 1 0,1-1 1,-1 1-1,0-1 0,1 1 0,-1-1 1,1 1-1,0 0 0,4 2 15,1 0-1,-1 0 1,1 0-1,0 0 0,-1-1 1,13 4-1,-6-3-127,0-1 0,-1 0 0,17 0 0,-18-1-43,5-1-355,0 0 1,18-3-1,-33 3 496,13-1-810,-1-1 0,1-1 1,-1 0-1,0 0 0,16-8 1,-2-3-1143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19.13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82 12 244,'0'-5'-1125,"0"0"4146,0 4 420,0 5-2457,0-3-1030,0-1-4,0 7-38,0 274 786,-1-269-674,0 1 0,0 0 0,-5 12 0,3-7 9,-4 13 18,1 1 47,-6 63 0,9-63-46,-9 41 0,6-44-43,1 1 0,0 36 0,5 157 92,-3-211-123,0-2 10,0 11 11,0 0 0,2 0 0,1 37 0,1-17-11,-1-25 10,0-1 5,0 0 0,4 23 0,-3-28-11,2 10 1,-2-15 8,0 0 0,0-1-1,-1 1 1,0 0 0,0 0-1,-1 6 1,0 5 8,1 412-371,0-427 357,0 0 0,0 0 0,0 0 0,0 0 0,-1 0 0,1 0 0,0 0-1,-1 0 1,1 0 0,-1 1 0,0-1-1,1 0 0,-1 1-1,1-1 1,-1 0 0,1 0-1,0 0 1,-1 0 0,1 1 0,0-1-1,0 2 1,0 102-500,0-105 493,0 0-11,0 0 2,0 0 11,0 0 16,0 0-1,0 0-12,0 0 4,0 0 16,1 1-13,1-1 1,-1 1-1,0 0 0,0-1 1,0 1-1,0 0 1,0 0-1,0 0 1,2 1-1,11 9-7,1-3 24,-12-6-10,-1-1-1,1 1 0,0-1 0,0 0 0,4 2 1,23 3 9,1-1 0,59 2 0,-81-6-17,396 4 58,-252-6-86,-41 1 25,-104 0 6,1 1 0,14 2-1,-15-2 1,0 0 0,16 1-1,140-2 25,-3 0-46,-145-1 15,20-2 0,6-1-1,86-1 16,-27 2-41,75 1 44,-101 3-17,495-1 156,-567 0-153,0 1-1,0-1 1,0 1 0,0-1 0,5 3 0,-5-2 9,0 0 0,-1-1 0,1 1 0,0-1-1,6 1 1,-9-1 12,0 0 1,0 0-8,0 0 1,0 0-3,0 0-8,0 0-17,0 0 6,0 0-6,0 0 2,0 0 22,0 0-2,0 0-14,0 0 20,0 0 0,0 0 14,0 0-5,0 0 8,0 0 24,14 0 285,-13 0-327,0 0-1,0 0 1,0 0-1,0 0 1,0-1-1,0 1 1,0 0-1,-1 0 1,1-1-1,0 1 1,0-1-1,0 1 1,0-1-1,0 1 1,-1-1-1,1 1 1,1-2-1,8-14 26,3-3-24,-10 16-4,-1-1 0,1 0 0,0 1 0,-1-1-1,0 0 1,0-1 0,0 1 0,-1 0 0,2-6-1,13-71 438,-4-4 250,-8 45-379,3-71 184,-5 58-408,-1-142 895,-2 101-349,1-451 372,0 545-1012,0-1 1,0 1 0,0-1-1,0 1 1,1 0 0,-1-1-1,0 1 1,0-1-1,0 1 1,0-1 0,0 1-1,1-1 1,-1 1-1,0 0 1,0-1 0,1 1-1,-1 0 1,0-1 0,1 1-1,-1 0 1,0-1-1,1 1 1,-1 0 0,1-1-1,0 1 1,-1 0 1,0 0-1,1-1 0,-1 1 0,0 0 1,1-1-1,-1 1 0,0 0 0,1-1 1,-1 1-1,0-1 0,1 1 0,-1 0 1,0-1-1,0 1 0,0-1 0,0 1 1,1-1-1,-1 1 0,0-1 0,0 1 1,0-1-1,0 1 0,0-1 0,0 0 4,0 0 0,0 0 0,0 1 0,0-1 0,0 0 0,1 0 0,-1 0 0,0 0 0,1 1-1,-1-1 1,0 0 0,2-1 0,-2 1 2,0 1-1,1-1 1,-1 0 0,1 0-1,-1 1 1,0-1-1,0 0 1,1 0-1,-1 0 1,0 0 0,0 1-1,0-3 1,0-214 96,0 216-103,0 0 1,0 0-1,0 0 0,1 0 1,-1 0-1,0 0 0,1 0 1,-1 0-1,0 0 0,1 0 1,0-1-1,0 1 2,-1-1-1,1 1 1,0 0-1,-1-1 1,1 1 0,-1 0-1,0-1 1,1 1-1,-1-1 1,0 1 0,0-3-1,0-161-155,0 164 160,0 1 4,0 0 5,0 0 8,0 0-11,0 0-16,0 0 4,0 0-5,0 0-3,0 0-3,0 0 14,0-25-126,0 18 13,0 4 88,0 0-1,0 0 1,0 0 0,0 0 0,-1-3 0,1 5 21,-1 0 0,1 1 0,0-1 0,-1 0 0,1 0 0,-1 1 0,1-1 1,-1 1-1,1-1 0,-1 0 0,1 1 0,-1-1 0,1 1 0,-1-1 0,0 1 1,1-1-1,-1 1 0,0 0 0,0-1 0,1 1 0,-1 0 0,-1-1 0,0 0-4,1 1-1,0-1 1,0 0-1,0 0 0,0 0 1,0 0-1,0 0 1,0 0-1,0 0 0,0 0 1,1 0-1,-1-1 1,0 1-1,1 0 0,-1 0 1,1-1-1,-1 1 0,1 0 1,0-1-1,-1 1 1,1-2-1,-4-10 71,3 9-34,1 4-30,0-1 1,0 1-1,0 0 0,0 0 0,0 0 1,0 0-1,0 0 0,0 0 1,0 0-1,0 0 0,0-1 1,0 1-1,0 0 0,0 0 1,0 0-1,0 0 0,0 0 0,0 0 1,0 0-1,0 0 0,0 0 1,-1 0-1,1-1 0,0 1 1,0 0-1,0 0 0,0 0 0,0 0 1,0 0-1,0 0 0,0 0 1,0 0-1,0 0 0,-1 0 1,1 0-1,0 0 0,0 0 0,0 0 1,0 0-1,-1-3 3,0 1 0,1 0-1,-1-1 1,1 1 0,0-1 0,0 1-1,0 0 1,0-1 0,1-2 0,-1 1-12,0-18-133,0 22 118,0 0 10,0 0 1,0 0 7,0 0-1,0 0-8,0 0 6,0 0 4,-144 0-2562,139 0 2415,-1 0 0,1 1 1,-7 1-1,-11 3-609,-49-4-3166,47-1 2256,0 0 275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21.0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1 109 636,'0'3'1294,"0"-4"2055,0-2-453,0 0-3822,0 3 1107,0 0 27,0 0 68,0 0-177,0 0-67,0 0-26,0 0-28,0 0-23,0 0-11,0 0-27,0 0-15,0 3 74,0 1 27,0-1 0,1 0 1,0 0-1,0 1 1,0-1-1,0 0 0,0 0 1,1 0-1,-1 0 1,1 0-1,0-1 0,0 1 1,2 3-1,-2-4-3,0 0 0,-1 0 0,1 1 0,-1-1 0,0 0 0,0 1-1,2 4 1,3 6-12,-1-6 23,-5-6 35,1 1 0,0-1-1,0 1 1,0-1 0,0 0 0,0 0 0,0 1-1,0-1 1,1 0 0,-1 0 0,0 0 0,2 0-1,-2 0 223,-1-1-263,0 0 0,0 0 0,0 0-1,0 0 1,0 0 0,1 0 0,-1 0 0,0 0 0,0 0 0,0 0 0,0 0 0,0 0 0,0 0-1,0 0 1,1 0 0,-1 0 0,0 0 0,0 0 0,0 0 0,0 0 0,0 0 0,0 0 0,0 0 0,1 0-1,-1 0 1,0 0 0,0 0 0,0 0 0,0 0 0,0 0 0,0 0 0,0 0 0,0 0 0,1-1 0,-1 1-1,0 0 1,0 0 0,0 0 0,0 0 0,0 0 0,0 0 0,0 0 0,0 0 0,0-1 0,0 1-1,0 0 1,0 0 0,0 0 0,0 0 0,0 0 0,0 0 0,0-1 0,11-23 38,-6 10-30,62-132 538,-67 145-557,8-14 23,-8 14-49,0 1 0,1-1-1,-1 0 1,0 1-1,1-1 1,-1 0 0,1 1-1,-1-1 1,1 1 0,-1-1-1,1 1 1,0-1-1,-1 1 1,1-1 0,0 1-1,1-1 1,-1 2 22,0 1-1,0 0 1,0 0 0,-1-1 0,1 1 0,0 0-1,-1 0 1,1 4 0,1-2 8,36 98 50,-35-93-37,1 0-1,0 0 1,0 0 0,1-1 0,0 0 0,0 0 0,7 8-1,-11-15 2,1 1-1,-1-1 0,1 0 0,0 1 0,0-1 1,-1 0-1,1 0 0,0-1 0,0 1 0,2 1 0,-3-2-5,0 0 0,0 1 0,1-1 0,-1 0 0,0 0 0,0 1 0,1-1 0,-1 0 0,0 0 0,0-1 0,0 1 0,1 0 0,-1 0 0,0 0 0,0-1 0,0 1 0,1-1 0,0 0 0,3-3 1,-1 0 1,0-1-1,0 0 0,0 1 0,3-7 0,2 0-14,73-115 224,-79 121-192,-2 3-26,0 0 0,0 1 1,-1-1-1,1 1 0,0-1 0,1 1 1,-1 0-1,0-1 0,2-1 0,-3 3-6,1 0 1,-1 0-1,0-1 0,0 1 0,0 0 0,0 0 1,1 0-1,-1 0 0,0 0 0,0 0 0,0 0 1,0-1-1,1 1 0,-1 0 0,0 0 0,0 0 1,1 0-1,-1 0 0,0 0 0,0 0 0,0 0 0,1 0 1,-1 0-1,0 0 0,0 0 0,0 0 0,1 0 1,-1 0-1,0 0 0,0 1 0,0-1 0,1 0 1,-1 0-1,0 0 0,0 0 0,0 0 0,0 0 1,1 0-1,-1 1 0,0-1 0,0 0 0,0 0 1,0 0-1,0 0 0,1 1 0,-1-1 0,0 0 1,3 10-13,-3-9 20,17 69 28,-10-46-5,-5-16-57,1 1-1,-1-1 1,2 0 0,-1 0 0,1-1-1,0 1 1,10 12 0,-14-19 37,1-1 1,-1 1-1,0-1 1,0 0 0,1 1-1,-1-1 1,0 0-1,1 1 1,-1-1-1,0 0 1,1 0 0,-1 1-1,0-1 1,1 0-1,-1 0 1,0 1-1,1-1 1,-1 0-1,1 0 1,-1 0 0,1 0-1,-1 0 1,0 0-1,1 0 1,-1 0-1,1 0 1,-1 0-1,1 0 1,-1 0 0,0 0-1,1 0 1,-1 0-1,1 0 1,-1 0-1,0-1 1,1 1-1,-1 0 1,1 0 0,-1 0-1,0-1 1,1 1-1,-1 0 1,0 0-1,1-1 1,-1 1-1,1-1 1,1-2-10,0 0 1,-1 1-1,1-1 1,2-6-1,-2 4 17,9-19-5,1 0 161,17-28 0,-19 44-199,-9 8 26,-1 0-1,0 0 1,1 0-1,-1-1 1,0 1 0,1 0-1,-1 0 1,1 0-1,-1 0 1,0 0-1,1 0 1,-1 0 0,1 0-1,-1 0 1,0 0-1,1 0 1,-1 0-1,0 0 1,1 0 0,-1 0-1,1 0 1,-1 0-1,0 0 1,1 1-1,-1-1 1,0 0 0,1 0-1,-1 0 1,0 1-1,1-1 1,-1 0-1,0 0 1,1 1 0,9 31 27,-5-19-3,14 37 19,-16-45-58,-1 0-1,1 0 1,0-1-1,0 1 1,1 0-1,-1-1 1,6 5 0,-9-9 23,0 0 1,0 1 0,0-1-1,1 0 1,-1 0 0,0 1-1,0-1 1,0 0 0,1 0-1,-1 0 1,0 1 0,1-1 0,-1 0-1,0 0 1,0 0 0,1 0-1,-1 1 1,0-1 0,1 0-1,-1 0 1,0 0 0,1 0-1,-1 0 1,0 0 0,1 0 0,-1 0-1,0 0 1,1 0 0,-1 0-1,0 0 1,1 0 0,-1 0-1,0-1 1,1 1 0,-1 0-1,0 0 1,1 0 0,-1 0 0,0-1-1,0 1 1,1 0 0,-1 0-1,0 0 1,0-1 0,1 1-1,-1 0 1,0-1 0,1-1-17,0 0 1,0-1-1,-1 1 1,1 0 0,-1-5-1,1 0-6,13-29-54,-8 21 105,5-9 77,-11 23-121,1 0 1,-1 1 0,1-1-1,-1 0 1,1 0 0,-1 1-1,1-1 1,0 1 0,-1-1-1,1 0 1,0 1 0,-1-1-1,1 1 1,0 0 0,0-1-1,-1 1 1,1 0 0,0-1-1,0 1 1,1 0 0,-1 0 11,-1 1 1,1-1-1,0 1 1,-1-1-1,1 1 0,0-1 1,-1 1-1,1 0 1,-1-1-1,1 1 1,-1 0-1,0 0 0,1-1 1,-1 1-1,0 0 1,1 0-1,-1 1 1,4 6 12,13 21 32,-9-15-61,12 17 0,-18-28-6,1 1 0,0-1 0,0 0 0,0 0 0,0 0 0,0-1 0,0 1 0,1-1 0,6 4 0,-9-6 28,0 1-1,0-1 0,0 1 0,0-1 1,-1 0-1,1 0 0,0 1 0,0-1 0,0 0 1,0 0-1,0 0 0,0 0 0,0 0 1,0 0-1,0 0 0,0 0 0,0 0 0,0-1 1,0 1-1,-1 0 0,1-1 0,0 1 0,0 0 1,0-1-1,0 1 0,0-1 0,-1 1 1,1-1-1,0 0 0,-1 1 0,1-1 0,0 0 1,-1 1-1,1-1 0,-1 0 0,1 0 1,-1 0-1,1 0 0,0-1 0,37-79-54,-38 81-38,0-1 1,1 0-1,-1 1 1,0-1 0,1 1-1,-1-1 1,1 1-1,-1-1 1,1 1-1,-1-1 1,1 1-1,-1-1 1,1 1 0,-1 0-1,1-1 1,-1 1-1,1 0 1,0 0-1,-1-1 1,1 1-1,0 0 1,-1 0-1,1 0 1,0 0 0,-1 0-1,1 0 1,0 0-1,-1 0 1,1 0-1,1 0 1,0 1-75,0-1 0,1 1 1,-1-1-1,0 1 0,0 0 1,0 0-1,3 2 0,14 11-2618,-10-8 1525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7.1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1 268 392,'0'25'4387,"0"-24"-4203,0-1 22,0 0 69,0 0-91,0 0-28,0 0 18,0 0 23,0 0 23,0 0 64,0 0-131,0 0-59,0 0-15,0 0 0,0 0 2,0 0 2,0 0-47,0 0-15,0 0 1,0 0-8,0 0 0,0 0-4,0 0 2,0 0 0,0 0-1,0 0-3,0 0-2,0 0 4,0 0-1,0 0 0,0 0-8,0 0 8,0 0 0,0 0-2,0 0-2,0 0 2,0 0-2,0 0 1,0 0-7,0 0 6,0 0 16,0 0 17,0 0 31,0 0 77,0 0-20,0 0-2,0 0 12,0 0 18,2 0 86,-2 0-193,0 0 0,0 0 0,1 0 0,-1 0-1,0 0 1,0 0 0,1 0 0,-1 0 0,0 0 0,1 0 0,-1 0 0,0 0 0,0 0 0,1 0 0,-1 0 0,0-1 0,0 1 0,1 0-1,-1 0 1,0 0 0,0 0 0,1 0 0,-1-1 0,0 1 0,0 0 0,0 0 0,1 0 0,-1-1 0,0 1 0,0 0 0,0 0 0,0 0-1,0-1 1,1 1 0,-1 0 0,0-1 0,0 1 0,0 0 0,2-6-222,16-24 169,-11 13-4,-3 8 24,-1 0 0,1-1 0,2-12 0,-4 10 1,1-22 0,1 7 53,-4-77 1370,0 103-1554,0 1-96,0 0-180,0 0 103,0 0 38,0 0 20,0 0-4,0 0-5,0 0-39,0 0 121,0 0 49,0 0 1,0 0-7,0 0-12,0 0-38,0 0 62,0 0 7,0 0-19,0 0-26,0 0-9,0 0-7,0 0 94,0 0 25,0 0 3,0 0-4,0 0 0,0 0 19,0 0 18,0 0 2,0 0 3,0 0-8,0 0 2,0 0 7,0 0 3,0 0-18,0 0-25,0 0 17,0 0 13,0 0 1,0 0-3,0 0-5,0 0-3,0 0 9,0 0-2,0 0-8,0 0 1,0 0-16,0 0-24,0 0 14,0 0 0,0 0-18,0 0-65,0 0-156,0 0-63,0 0 25,0 0 18,0 0-18,0 0 1,0 0 103,0 0 147,0 0 49,0 0 26,-1 0 18,-2 0 364,-1 0-1465,3-1-2452,1-5 2938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38.3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29 152,'1'-2'9,"0"1"0,0-1 0,1 0 0,-1 1 0,1-1 0,2-1-1,3-4 17,-5 6-25,-1 0-1,0 1 1,0-1 0,0 0 0,1 0 0,-1 1 0,0-1 0,1 1-1,-1-1 1,0 1 0,1-1 0,-1 1 0,1 0 0,2 0 0,24 0 21,-14 1 20,-13-1-39,-1 0 0,1 0 0,0 0 0,-1 0 1,1 0-1,-1 1 0,1-1 0,0 0 0,-1 0 1,1 1-1,-1-1 0,1 0 0,-1 1 0,2 0 1,3 2 22,-1-2 13,0 1-1,0-1 1,0 0-1,8 1 1,-11-2-34,-1 0 0,0 0 0,0 0 0,1 0 0,-1 0 0,0 0 0,1 1 1,-1-1-1,0 0 0,0 0 0,1 0 0,-1 0 0,0 0 0,0 0 0,1 0 0,-1 1 0,0-1 1,0 0-1,1 0 0,-1 0 0,0 1 0,0-1 0,6 3 102,-6-3-85,1 0 1,0 1-1,0-1 0,0 1 0,0-1 0,-1 1 0,1-1 0,0 1 0,0-1 0,-1 1 0,1 0 0,0 0 1,0 1-1,11 14 80,-8-11-38,2 4 43,0 0 0,-1 0-1,8 19 1,-2-4 9,-9-22-6,-1 2-1,1-1 1,-1 0 0,0 0-1,0 0 1,0 1 0,0-1-1,0 0 1,-1 5 0,-9-7 189,-92 5 462,71-6-776,30 0-1,0 0 0,0 0-1,0 0-6,0 0 30,-12 0 36,10 0-41,0 0-1,1 0 0,-1 0 1,0 0-1,0 0 0,0 0 1,0 1-1,0-1 0,0 1 0,0 0 1,1-1-1,-4 3 0,-2-2 10,4 0 333,6 2-156,13 4-39,1 1 123,-11-3-163,-4-4-68,0 1 0,0-1 0,0 0 0,0 0 0,0 0 0,0 0 0,4 1 0,46 18 440,-37-13-370,0 0 0,0 0 0,24 18 0,-20-12 70,21 9 1,-15-11 362,49 14-1,-68-17 169,-6-7-2787,0-1 296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0.1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 0 164,'0'0'-3,"0"0"7,0 0 4,0 0 8,0 0 17,0 0 2,0 0 25,0 0 30,0 0 20,0 0 13,0 0 18,0 0-57,0 0-28,0 0 6,0 0 12,0 0-8,0 0-4,0 0-45,2 0-21,112 0-125,-114 0 128,1 1 1,-1-1 0,0 0-1,1 0 1,-1 1-1,0-1 1,1 0 0,-1 1-1,0-1 1,1 1-1,-1-1 1,0 0 0,0 1-1,0-1 1,1 1-1,-1-1 1,0 1 0,2 4 3,-2-4 10,0-1-5,0 0 4,0 1-12,0-1 0,0 1 0,0-1 0,0 0 0,0 1 0,0-1 0,0 1 0,0-1 0,0 0 0,0 1 0,0-1 0,0 1 0,0-1 1,0 0-1,0 1 0,0-1 0,0 1 0,-1-1 0,1 0 0,0 1 0,0-1 0,-1 1 0,-2 0-23,2-1 5,0 0-1,-1 1 1,1-1 0,0 1 0,0-1-1,0 1 1,0-1 0,0 1-1,0 0 1,-1-1 0,2 1-1,-3 1 1,3-2-115,0 1 136,0 0 1,0 0 0,0 1-1,0-1 1,0 0-1,0 0 1,0 0 0,0 0-1,1 0 1,-1 0-1,1 1 1,4 4 85,1-1-1,9 7 0,-9-8-41,0 1-1,0 0 1,-1 0-1,8 9 0,-11-11-5,0-1-1,0 1 0,0-1 0,-1 1 1,1 0-1,-1-1 0,1 1 0,-1 0 0,0 0 1,-1 0-1,1 0 0,0 0 0,-1 0 1,1 6-1,-2-9-26,1 1 1,0-1-1,-1 1 1,1 0-1,-1-1 1,1 1-1,-1-1 0,1 0 1,-1 1-1,1-1 1,-1 1-1,1-1 1,-1 0-1,0 1 1,1-1-1,-1 0 1,0 1-1,-16 5 164,13-4-75,-4 1 103,-1 1 0,0-1 1,1-1-1,-1 0 1,0 0-1,0 0 1,0-1-1,-18-1 1,-44 0-2503,57 0 1448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1.70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 0 528,'0'0'85,"0"0"144,0 0 285,0 0-28,0 0 16,0 0 30,0 0 16,0 0-55,0 0-28,0 0-289,0 0-122,0 0-22,0 0 3,0 0-22,0 0-27,0 0-36,0 0-25,0 0-30,0 0-31,0 0 97,0 0 94,0 2 95,0 220 1659,0-219-1797,-1 0-1,1 1 0,0-1 0,-1 0 1,0 1-1,-1 4 0,0-5-4,2 0 0,-1 0 0,0 1 0,1-1 0,-1 0 0,1 5 0,-7 29 21,7-37-6,0 1-1,0-1 0,0 0 1,0 1-1,0-1 0,0 0 1,0 1-1,0-1 0,0 0 1,0 1-1,0-1 0,0 0 1,0 0-1,-1 1 0,1-1 1,0 0-1,0 0 0,0 1 1,0-1-1,-1 0 0,1 0 1,-1 1-1,0 1-5768,1-10 4932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2.2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1 452,'13'0'24,"-6"0"68,0-1-1,0 1 0,0 1 1,0 0-1,0 0 1,0 0-1,9 3 0,6 6 96,-12-6-136,16 10 0,-23-12-47,-1 0 0,1 0 0,-1 0 0,1 1 0,-1-1 0,0 0 1,0 1-1,0-1 0,0 1 0,1 3 0,0 1 22,-1-1 1,0 1-1,0-1 1,-1 1-1,0 0 0,0-1 1,0 1-1,-1 0 1,-1 12-1,1 1 37,-1-17-52,0 1 0,1-1 0,-1 0 1,0 1-1,-1-1 0,1 0 1,0 0-1,-1 0 0,0 0 1,0 0-1,0-1 0,0 1 1,0 0-1,-4 3 0,2-1 7,-1 0-33,1-1 0,-1 1 1,0-1-1,-1 0 0,1 0 0,-1 0 1,1-1-1,-1 1 0,0-2 0,-7 4 1,4-3 229,-1-1 1,0 0 0,0 0-1,0-1 1,-19 0 0,29-1-77,0 0-38,0 0 53,0 0 63,0 0 57,5 0 10,1 0-145,-1-1-87,0 1 1,0-1-1,-1 1 1,1 1 0,0-1-1,-1 1 1,8 1 0,-7 1-22,1 1 0,0-1 0,8 8 0,9 6 36,36 24 379,-37-28-694,24 13 1121,-41-24-1463,0 0-1,-1 0 1,1 0-1,0-1 1,0 0-1,0 0 1,10 0-1,-11-1-179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3.9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221 207 404,'0'0'27,"0"0"46,0 0 11,0 0 3,0 0 13,0 0 10,0 0 16,0 0 73,0 0-30,0 0-3,0 0 30,0 0 154,0 0 259,0 0-123,0 0-104,0 0-37,0 0-32,0 0-34,0 0 44,0 0-147,0 0-76,0 0-28,0 0-23,0 0-20,0 0-19,0 0-24,0 0-23,-1 0 6,-118 0-139,114 0 176,0 1 1,0-1-1,0 1 0,0 1 1,-7 2-1,7-3 45,0 1-1,0-1 1,0 1-1,0-2 1,-8 2-1,7-2 34,5-1-50,0 1 0,0 0-1,0 0 1,0 0 0,0 0-1,0 0 1,0 0 0,0 0 0,0 1-1,0-1 1,0 0 0,0 1-1,0-1 1,0 0 0,0 1-1,0-1 1,-1 2 0,2-2 16,0 0 1,0 0 0,0 0-1,0 0 1,0 0-1,0 0 1,0 0 0,0 0-1,0 0 1,0 0-1,0 0 1,0 0-1,0 0 1,0 0 0,0 0-1,0 0 1,0 0-1,0 0 1,0 0 0,0 0-1,0 0 1,1 0-1,-1 0 1,0 0-1,0 0 1,0 0 0,0 0-1,0 0 1,0 1-1,0-1 1,0 0 0,0 0-1,0 0 1,0 0-1,0 0 1,0 0 0,0 0-1,0 0 1,0 0-1,0 0 1,0 0-1,0 0 1,0 0 0,0 0-1,2 0-69,-1 0 281,2-1 4,1-2-156,0-1 0,0 1-1,-1 0 1,1-1 0,-1 0 0,1 1 0,-1-1 0,2-5 0,23-39 617,-26 44-690,19-43 414,-16 34-475,1 1-1,0-1 0,1 1 0,0 0 1,10-12-1,-14 20 498,-3 4-3203,0-1-4977,0 9 7090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6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17 3544,'9'-7'152,"-9"-2"336,4 9-364,-4 0-344,5 0-412,0 0-252,1 0-936,-1 13 1324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4.30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1 672,'14'12'181,"-12"-11"7,1 1-1,-1-1 1,0 1-1,0 0 1,0 0 0,0 0-1,0 0 1,-1 1-1,1-1 1,0 0-1,-1 1 1,0-1-1,0 1 1,0-1-1,2 6 1,5 51 2100,-5-32-1857,-1-16-296,2 19 241,0 37 0,-4-60-520,0 4 178,0-3-5174,0-8 3858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6.32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90 184,'1'-1'4,"-1"1"0,0-1 0,1 1 0,-1-1 0,0 0 0,0 1 0,1-1 0,-1 1 0,0-1 0,0 0 0,0 1 0,0-1 0,0 0 0,0 0 0,0 1-1,0-1 1,0 0 0,0-20 117,0 16-92,0-46 4944,0 51-5035,0 0-41,0 0-64,0 0 55,0 0 33,0 0 39,0 10 231,-1 3 93,1-8-187,0-1 0,0 0 1,0 0-1,0 0 0,1 1 1,1 5-1,2 5 113,4 12-29,-1 0 1,4 33-1,-7-40-141,-3-16-27,0 0-1,0 1 1,-1-1-1,1 6 1,-1 17 692,0-16-1520,0-18-5078,0-1 5312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6.91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61 25 168,'0'-1'42,"0"0"0,0 0-1,0 1 1,0-1 0,0 0 0,0 1-1,0-1 1,0 0 0,0 0 0,0 1-1,1-1 1,-1 0 0,0 1 0,1-1-1,-1 1 1,0-1 0,1 0 0,-1 1-1,1-1 1,-1 1 0,1-1 0,1 0-13,-1 0 1,1 0 0,0 1 0,0-1 0,-1 1 0,1 0 0,3-1 0,-5 1-31,24-3 251,38 2-1,-54 1-263,-8 0 12,1 0 0,0 0 1,-1 0-1,1 0 1,0 0-1,-1 0 1,1 0-1,0 0 1,-1 1-1,1-1 1,0 0-1,-1 0 0,1 1 1,-1-1-1,1 0 1,-1 1-1,1-1 1,0 2-1,3 1-2,-3-2 9,0 0 0,1 0 0,-1 0 0,0 0 0,0 0 0,0 1-1,0-1 1,0 1 0,-1-1 0,1 0 0,0 1 0,-1 0 0,1-1 0,-1 1 0,1-1-1,-1 3 1,1 3 48,0 1-1,-1 10 0,0-7 11,0-9-50,0 1 1,-1-1 0,1 1-1,-1-1 1,1 1-1,-1-1 1,0 1-1,0-1 1,0 0-1,0 1 1,0-1 0,-1 0-1,1 0 1,-1 0-1,-3 4 1,0 0 23,-6 9-37,-1-1-1,0 0 1,-1-1 0,0 0-1,-1-1 1,0-1 0,-1 0 0,-17 9-1,29-19 48,0 1-1,0-1 0,0 1 1,0-1-1,-1 0 0,1 0 1,0 0-1,-1-1 1,1 1-1,-7-1 0,10 0-34,0 0 0,0 0 0,0 0 0,-1 0 0,1 0 0,0 0 0,0 0 0,-1 0 0,1-1 0,0 1-1,0 0 1,0 0 0,0 0 0,-1 0 0,1 0 0,0-1 0,0 1 0,0 0 0,0 0 0,-1 0 0,1-1 0,0 1 0,0 0 0,0 0-1,0 0 1,0-1 0,0 1 0,0 0 0,-3-4-29,5 4 114,0 0 0,0 0 1,0 0-1,0 1 0,0-1 0,0 1 1,0-1-1,0 1 0,0 0 0,0 0 1,0 0-1,0 0 0,0 0 0,0 0 0,-1 0 1,1 0-1,0 1 0,1 2 0,14 9 404,-9-7-381,1-1 0,-1 0 1,1 0-1,1-1 0,13 4 1,53 12 106,-38-11-188,-14-7-349,-23-2 59,-1 0-145,0 0-190,0 0-424,0 0-642,0 0 580,0 0 448,0 0 232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7.3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2 584,'0'0'49,"0"0"86,0 0 162,0 0-98,0 0-4,0 0 30,4 0 102,9 0 155,1-1 132,0 1 0,19 2 1,-23 0-482,-4 0-41,0-1 0,0 0 0,9 0-1,-6-1-20,0 1 0,0 1 0,0-1 0,9 4 0,14 2 81,-7-4 324,-24-3-364,-1 0-59,0 0-76,0 0-134,0 0-470,0 0-994,0 0 290,0 0 291,0 0 375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7.74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72 1 340,'0'0'89,"0"0"-13,0 0-3,0 0-6,0 0-4,0 0-14,-2 0-9,-1 0-38,1 1 0,0-1-1,0 1 1,0-1 0,0 1-1,0 0 1,0 0 0,0 0-1,0 0 1,0 1 0,0-1-1,1 0 1,-1 1 0,0 0-1,1-1 1,-1 1 0,1 0-1,0-1 1,-1 1 0,1 0-1,-1 3 1,-2-4-12,-1 2-253,5 18 207,0-20 55,0 0 1,0 1-1,0-1 1,0 0 0,0 0-1,-1 0 1,1 0-1,0 0 1,-1 1-1,1-1 1,-1 0 0,1 0-1,-1 0 1,1 0-1,-1 0 1,0 0-1,0 0 1,1-1-1,-2 2 1,-5 3-16,4-4 11,2 7-281,1-8 205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4:48.09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0 348,'0'0'20,"0"0"29,0 0 72,0 0 84,0 0 85,2 2 124,44 30 1981,-28-18-1756,21 11 0,-28-18-560,-4-4-51,0 1 0,0 0 1,9 8-1,-14-10-3,0-1 1,-1 1 0,1 0-1,-1 0 1,1 0 0,-1 0-1,0 0 1,1 0 0,-1 0-1,0 0 1,-1 1 0,1-1-1,0 0 1,-1 1 0,1-1-1,-1 3 1,1 35 897,-1-39-897,-1 0 0,1 0 0,0-1 0,-1 1 0,1 0 0,-1 0 0,1-1 0,-1 1 0,1 0 0,-1-1 0,0 1-1,1 0 1,-1-1 0,0 1 0,1-1 0,-1 1 0,0-1 0,0 1 0,1-1 0,-1 1 0,0-1 0,0 0 0,0 0 0,0 1 0,-1-1 0,-25 5 350,26-4-341,-6 0 94,-1-1 1,1 0-1,-12 0 1,15-1-132,1 1-1,0-1 1,0 1-1,0-1 1,0 0-1,-1 0 1,1 0-1,1-1 1,-1 1 0,-4-3-1,-11-21-2087,11 21 128,-7-9-1134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6.9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0 304,'0'0'15,"0"0"17,0 0 18,0 0 11,0 0 26,0 0 55,0 0-30,0 0-4,0 0 4,0 0 16,0 0 58,0 0 85,0 0-80,0 0-52,0 0 17,0 0 37,0 0 100,0 0 271,0 0-32,0 0-240,0 0-8,0 0-122,0 0-53,0 0-20,0 0 10,0 0 19,0 0 56,0 0-77,0 0-14,0 0-18,0 0-4,0 0 6,0 0 11,0 0-24,0 0-8,0 9 244,0 64 1527,0-42-7475,0-28 4523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7.47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0 656,'0'0'91,"0"0"76,0 0 81,0 0 47,0 0 7,0 0 39,0 0-160,0 0-80,0 0-47,0 0-51,0 0 0,0 0 21,0 0 67,0 0 60,0 2 63,0 81 4122,0-46-10045,0-37 4696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7.8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1 316,'1'1'98,"0"0"-1,0 0 0,0 1 1,0-1-1,0 0 1,-1 1-1,1-1 1,0 1-1,0-1 1,-1 1-1,1-1 1,-1 1-1,0-1 1,1 1-1,-1 1 1,1 28 2927,-2-19-5294,1-11 977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0.0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 40 520,'0'0'75,"0"0"35,0 0 22,0 0-14,0 0-22,0 0-20,0 0-52,0 0-22,0 0-17,0 0-15,0-2-27,0-26-48,0 27 167,0 1 25,0-4 329,0 1 5717,0 2-6114,-1 4-15,0 12-27,1-8 7,0-1 0,1 1 0,1 10 0,2-3 27,8 34-19,-8-37-32,-3-10 33,-1 0-1,1-1 0,-1 1 0,1 0 1,-1 0-1,0 0 0,0 0 1,1 0-1,-1 0 0,0 0 0,0 1 1,0-1-9,0-1-1,0 1 1,0-1 0,0 1 0,0 0 0,1-1 0,-1 1 0,0-1-1,0 1 1,0-1 0,1 1 0,-1-1 0,0 1 0,1-1 0,-1 1-1,1-1 1,-1 0 0,0 1 0,1-1 0,-1 1 0,1-1 0,-1 0-1,1 1 1,-1-1 0,1 0 0,-1 0 0,1 0 0,-1 1 0,1-1-1,0 0 1,8 5-4238,-9-4 3185,0 0 178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6.6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1700,'2'2'325,"0"-1"1,0 1-1,0-1 0,0 1 1,0 0-1,0 0 0,0 0 1,0 0-1,-1 0 0,1 1 0,1 3 1,1 2 359,-1 0 1,3 10 0,0 0-834,14 46-1669,-20-64 1801,1 0 0,-1 0 0,0 1-1,1-1 1,-1 0 0,0 0 0,1 0 0,-1 0 0,1 1 0,-1-1 0,0 0 0,1 0-1,-1 0 1,1 0 0,-1 0 0,0 0 0,1 0 0,-1 0 0,1 0 0,-1 0 0,1 0-1,-1-1 1,0 1 0,1 0 0,-1 0 0,0 0 0,1 0 0,-1-1 0,1 1 0,-1 0-1,9-18 66,-8 13 33,1 1-1,0 0 1,0 0-1,1 0 0,-1 0 1,4-3-1,-5 5-7,1 0 0,-1 0 0,1 1-1,0-1 1,-1 1 0,1-1 0,0 1-1,0-1 1,0 1 0,0 0 0,0 0-1,0 0 1,1 0 0,-1 0 0,0 1 0,0-1-1,0 1 1,1-1 0,-1 1 0,0 0-1,1 0 1,3 0 0,0 0 136,-4-1-161,-1 1-1,1 0 1,-1 0 0,1 0 0,-1 0 0,1 0 0,-1 0 0,0 1-1,1-1 1,-1 0 0,1 1 0,-1-1 0,0 1 0,1-1 0,1 2-1,3 4 113,1 0 0,-1 0 0,-1 1 0,10 14 0,20 37-103,-26-42-94,-5-9-311,1 0 0,9 12 0,-12-17 11,0 0 0,0-1 0,-1 1 0,1 0 0,0-1 0,0 1-1,1-1 1,-1 0 0,0 0 0,0 0 0,1 0 0,-1 0 0,0 0 0,4 0 0,7 0-1094,3 0 212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0.4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 1 160,'1'0'18,"-1"0"1,0 1-1,0-1 1,0 0-1,0 1 1,0-1-1,0 0 1,0 1-1,0-1 0,0 0 1,0 1-1,0-1 1,0 1-1,-1-1 1,1 0-1,0 1 0,0-1 1,0 0-1,0 1 1,-1-1-1,1 0 1,0 0-1,0 1 1,-1-1-1,1 0 0,0 0 1,0 1-1,-1-1 1,1 0-1,0 0 1,-1 0-1,1 1 1,-2 0-17,2 0 126,-1 1-1,1 0 1,0 0 0,-1 0 0,1 0 0,0-1 0,0 1 0,0 0 0,1 4-1,-1-1 386,0 89 2815,0-94-3313,0 0-76,0 0-91,0 0-143,0 0-199,0 0-263,0 0-347,0 0-465,0 0 751,0 0 407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1.00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1 388,'1'14'409,"-1"-10"-256,0 0 0,1 0 0,-1 0 0,0 0 0,-1 0 0,1 0 0,-3 7 1,2-8 7,0 0 0,0 0 0,0 0 1,0 0-1,0 1 0,1-1 0,-1 6 1,1-7-101,0-1 1,-1 1-1,1-1 1,0 1-1,0-1 0,-1 0 1,1 1-1,-2 1 1,2-1-7,-1-1-1,0 0 1,1 1-1,0-1 1,-1 1 0,1-1-1,0 1 1,0 1-1,-4 22 631,0 2-37,4 1 524,0-27-1105,0-1-8,0 0-12,0 0-11,0 0-10,0 0-74,0 0-161,0 0-323,0 0-523,0 0-641,0 0-976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2.6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6 148,'0'0'31,"0"0"22,0 0-7,0-4-441,0 3 1214,0 2 4386,0 2-5109,0 5 14,0-1 0,0 1 0,1-1 0,0 1 0,3 7 0,-2-3 8,-2-11-110,1 0 0,-1-1 0,0 1 0,0 0 0,0 0 1,1-1-1,-1 1 0,0 0 0,1 0 0,-1-1 0,0 1 0,2 0 1,0 8 81,0 1 23,9 27 166,-5-18-227,-5 3-709,0-1-4203,-1-14 3356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3.0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0 412,'0'149'5887,"0"-149"-5871,0 0 27,0 0 10,0 0-9,0 0-14,0 0-55,0 0-205,0 0-700,0 0-855,0 0 280,0 0-137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3.4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0 788,'0'6'288,"0"-3"-56,0 7 316,0-6-124,0 4 36,0-4 48,0 1-36,0 0-124,0 5 80,0-4-284,0-4-132,0 4 8,0-6-212,0 4-268,0-3-308,0-1-164,0 2-40,7-2-152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5.2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1 568,'0'0'149,"0"0"151,0 0-66,0 0-49,0 0-25,0 0-25,0 0-25,0 0-17,0 0-64,0 0-35,0 0-3,0 0 0,0 0 22,0 0 83,-1 0-75,1 0 0,0-1-1,-1 1 1,1 0 0,0 0-1,0 0 1,-1 0 0,1 0-1,0 0 1,0 0 0,-1 1-1,1-1 1,0 0 0,-1 0-1,1 0 1,0 0 0,0 0-1,-1 0 1,1 0 0,0 1-1,0-1 1,-5 13 899,4-11-732,1 0 0,-1 0 0,1 0 0,0 1 0,0-1 0,0 0 0,0 0 0,0 4 1,1 1 636,-1 103 2512,0-110-3328,0 1 1,0 0 0,-1 0 0,1 0 0,0 0 0,0 0 0,-1 0 0,1 0 0,-1 0 0,0 1 0,-2 8 58,-2 13 7,5-15 91,0-6-7426,0-2 5872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5.7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1 620,'1'0'161,"-1"0"0,0 0 0,1 1 0,-1-1 0,1 0 0,-1 0 0,0 1 0,1-1 0,-1 0 0,0 0 0,1 1-1,-1-1 1,0 0 0,0 1 0,1-1 0,-1 1 0,0-1 0,0 0 0,0 1 0,1-1 0,-1 1 0,0-1 0,0 0 0,0 1 0,0-1 0,0 1 0,0-1 0,0 1 0,0-1 0,0 0 0,0 1 0,0-1 0,0 2-1,0 1-49,0-3 28,1 1-82,0 0 1,0-1 0,0 1-1,-1 0 1,1 0-1,0-1 1,0 1 0,0 0-1,-1 0 1,1 0-1,0 0 1,-1 0-1,1 0 1,-1 0 0,1 0-1,0 3 1,-1-4-55,0 0-1,0 0 1,0 1 0,0-1 0,0 0 0,0 0 0,0 0-1,0 1 1,0-1 0,0 0 0,0 0 0,0 0 0,1 1-1,-1-1 1,0 0 0,0 0 0,0 0 0,0 1 0,0-1 0,0 0-1,1 0 1,-1 0 0,0 0 0,0 1 0,0-1 0,1 0-1,-1 0 1,0 0 0,0 0 0,1 0 0,-1 0-2,0 0 1,0 0-1,0 1 1,1-1-1,-1 0 0,0 0 1,0 0-1,0 0 1,1 0-1,-1 0 1,0 1-1,0-1 0,0 0 1,0 0-1,0 0 1,1 0-1,-1 1 1,0-1-1,0 0 1,0 0-1,0 0 0,0 1 1,0-1-1,0 0 1,0 0-1,0 0 1,0 1-1,0-1 0,0 0 1,0 1-1,0 2 26,1 0-1,-1 1 1,1-1 0,2 6-1,-2-6 11,0 0 0,0 1 0,-1-1 0,1 6 0,-1 90 1083,0-99-1349,0 0-294,0 0-40,0 0-187,0 0-336,0 0-317,0 0-182,0 0-186,0 0 1103,0 0 427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09.3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136 0 804,'0'0'166,"0"0"-3,-2 0 50,2 0-88,0 0 1,0 0-1,-1 0 0,1 0 1,0 0-1,0 0 0,0 0 1,-1 0-1,1 0 0,0 0 1,0 0-1,-1 0 0,1 0 1,0 0-1,0 1 0,-1-1 1,1 0-1,0 0 0,0 0 0,0 0 1,-1 0-1,1 0 0,0 0 1,0 1-1,0-1 0,0 0 1,-1 0-1,1 0 0,0 0 1,0 1-1,0-1 0,0 0 1,0 0-1,0 1 0,0-1 1,0 0-1,-1 0 0,1 0 1,0 1-1,0-1 0,0 0 0,0 0 1,0 1-1,0-1 0,0 0 1,0 0-1,0 1 0,-2 11 74,-2-4-182,-1 0-1,0-1 1,-9 12-1,-8 11 40,3 0 16,11-19-27,0 1 0,1 0 0,-6 15 0,10-19 14,1-3-22,0 0-1,0 0 1,0 0 0,-5 7-1,5-10 532,2-2-2028,1-1-3402,5-6 2924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0.0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22 20 500,'1'-1'293,"1"-1"0,-1 1 0,1-1-1,0 1 1,0 0 0,-1 0 0,1 0 0,0 0-1,3-1 1,3 0-94,-1 0 1,0 1-1,0 0 0,0 1 0,1 0 0,13 1 0,3 0 72,-13-2-179,-8 1-77,0 0 0,1 0 0,-1 0 0,0 0-1,0 0 1,0 0 0,0 1 0,0-1-1,0 1 1,4 2 0,-1 0-19,-1 0 0,1 1 0,-1-1 1,0 1-1,5 5 0,-8-7 9,0 1 1,0-1 0,0 1-1,0-1 1,0 1-1,0 0 1,-1-1-1,1 1 1,-1 0 0,0 0-1,0 0 1,0 0-1,0 0 1,0 4-1,-1 0 18,1-2 7,-1 0 0,0 1 1,-1 9-1,1-13-20,0 0 0,-1 0-1,0 0 1,0 1 0,1-1 0,-1 0 0,-1 0-1,1 0 1,0 0 0,0-1 0,-1 1 0,1 0-1,-3 2 1,4-4-6,-8 8 22,0 0 0,-1-1 0,1 0-1,-1 0 1,0-1 0,-1-1 0,0 1 0,-13 4 0,12-7-40,1 0 0,-1-1 0,0 0 0,-20 0 1,29-1 27,0-1 1,0 0-1,-1 0 1,1-1-1,0 1 1,0 0-1,-1-1 1,1 1-1,0-1 1,0 0-1,0 0 1,0 0-1,0 0 1,0 0-1,0 0 1,0 0-1,0-1 1,1 1-1,-1 0 1,0-1-1,1 0 1,-1 1-1,1-1 1,0 0-1,0 0 1,-1 0-1,1 0 1,0 0-1,-1-3 1,2 4 105,0 1-60,0 0-55,0 0-15,0 0-41,0 0-62,0 0 45,7 1 241,0 10-17,1 1-47,-5-9-86,0 1 0,0 0 0,0 0 1,0 0-1,-1 1 0,1-1 0,-1 1 0,2 8 1,3 3 52,-1-3 46,1-1 0,0 1 0,0-2 0,1 1 1,1-1-1,15 15 0,-17-18-21,1-2 1,0 1-1,0-1 1,1 0 0,-1 0-1,1-1 1,0-1-1,11 5 1,-16-7 521,-2 0-2151,-1-2-3750,-1 0 3750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0.6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47 504,'0'0'43,"0"0"51,0 0 52,0 0 40,0-2 41,0-3-64,1-11 596,-1 15-716,0 1 0,0-1 1,0 0-1,1 1 0,-1-1 1,0 0-1,0 1 0,1-1 1,-1 0-1,0 1 0,1-1 1,-1 1-1,1-1 0,-1 1 1,1-1-1,-1 1 0,1-1 1,-1 1-1,1 0 0,-1-1 1,2 1-1,6-3 272,-1 1-1,2 0 1,-1 0-1,0 1 1,0 0 0,0 1-1,14 1 1,-7-1-185,-15 0-127,1 0 0,-1 0 1,1 0-1,0 0 0,-1 0 0,1 0 1,-1 1-1,1-1 0,0 0 1,-1 0-1,1 1 0,-1-1 0,1 0 1,-1 1-1,1-1 0,-1 0 0,1 1 1,0 0-1,2 2-2,-2-1-3,1-1 1,0 1-1,-1 0 0,1 0 1,-1 0-1,0 0 0,0 0 0,1 1 1,-1-1-1,-1 0 0,1 0 1,0 1-1,-1-1 0,1 3 0,1 3 25,-1 0-1,-1 12 1,1-20-24,-1 1 0,0-1 0,0 1 0,0-1 0,0 1 0,0-1 0,-1 1 0,1-1 0,0 1 0,0-1 0,0 1 1,0-1-1,0 0 0,-1 1 0,1-1 0,0 1 0,0-1 0,-1 0 0,1 1 0,0-1 0,-1 0 0,1 1 1,0-1-1,-1 0 0,1 1 0,0-1 0,-1 0 0,1 0 0,-1 0 0,1 1 0,-1-1 0,1 0 0,0 0 0,-1 0 1,1 0-1,-1 0 0,0 0 0,-4 2-28,0 0-37,-2 1-97,-1-1 1,1 1 0,-1-1 0,-13 1 0,22-3 164,1 0 27,0 0 0,-1 0-1,1 0 1,0 0 0,0 0 0,-1 0-1,1 0 1,0 1 0,0-1 0,-1 1-1,1-1 1,0 1 0,-1 0 0,1-1-1,0 1 1,-1 0 0,1 0 0,-1 0-1,0 0 1,1 1 0,1 1 0,7 9 167,-3-3-37,0 0 0,7 11 0,-12-17-112,0 1 0,-1-1 1,1 1-1,-1-1 0,0 1 1,0 0-1,0 0 0,0 0 0,-1-1 1,0 6-1,0 37 789,0-46-820,0 1 1,0 0-1,0 0 0,-1-1 1,1 1-1,0 0 0,-1 0 1,1-1-1,-1 1 0,1 0 1,-1-1-1,1 1 0,-1-1 1,1 1-1,-1 0 0,0-1 1,1 1-1,-1-1 0,0 0 0,1 1 1,-1-1-1,0 0 0,0 1 1,1-1-1,-1 0 0,0 0 1,0 1-1,-1-1 0,-24 3 107,25-3-120,-43 0-203,42 0 69,0-1-1,1 1 0,-1 0 1,0-1-1,0 1 0,1-1 1,-1 0-1,0 0 0,1 1 1,-1-1-1,1 0 0,-1 0 1,-2-3-1,1 1-752,0 0-1,0 0 1,0 0 0,-3-5-1,-1 0-379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2.6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171 1 728,'0'0'177,"0"0"17,0 0 64,0 0 54,0 0 98,0 0 135,0 0 182,0 0-410,-2 0-253,-1 0-88,2 0 16,0 0 0,0-1 0,0 1 0,0 1 0,0-1 0,0 0 0,0 0-1,0 0 1,0 0 0,0 1 0,0-1 0,0 0 0,0 1 0,1-1 0,-1 1 0,0-1 0,0 1 0,-1 0 0,-22 22-29,1 1 1,-25 31-1,46-52 29,-7 8-31,2-1 0,-1 1 0,-10 21 0,16-27-6,1 0-1,0 1 1,0-1 0,0 0 0,0 0-1,1 1 1,0 8 0,0-8-24,0-5 66,0-1 0,1 1 0,-1-1 0,0 1 1,0-1-1,0 1 0,1-1 0,-1 1 0,0-1 0,0 1 0,1-1 0,-1 0 0,0 1 0,1-1 0,-1 1 0,1-1 0,-1 0 0,0 1 0,1-1 0,-1 0 1,1 0-1,-1 1 0,1-1 0,-1 0 0,1 0 0,-1 0 0,1 0 0,-1 1 0,1-1 0,0 0 0,23 2-68,-13-1 48,0 0-12,0-1-1,-1 0 1,1 0-1,18-4 1,-21 1 12,-1 0 1,14-7 0,-12 5-4,1 1 0,17-7-1,32-8-117,-54 18 206,0 1 0,1-1 0,-1 1 0,0-1 1,11 2-1,-3 0 802,-13-1-825,0 0 1,1 0-1,-1 0 0,1 0 0,-1 0 1,0 1-1,1-1 0,-1 0 1,0 0-1,1 0 0,-1 1 0,0-1 1,1 0-1,-1 0 0,0 1 1,1-1-1,-1 0 0,0 1 0,0-1 1,1 0-1,-1 1 0,0-1 1,0 1-1,0-1 0,0 0 0,1 1 1,-1-1-1,0 1 0,0-1 1,0 0-1,0 1 0,1 17 428,-2-14-274,2 4 30,-1-5-171,0 0 0,0 0 0,0 0 0,0 0 0,-1 0 0,1 0 0,-1 0 0,1 0 0,-1 0 0,-2 3 0,-10 20 128,-2-1 0,0 0-1,-23 26 1,-45 39-62,67-74-137,4-4-769,-25 21-1,36-33 558,1 0 1,-1 1-1,1-1 1,-1 0-1,1 1 1,-1-1 0,1 0-1,-1 0 1,0 0-1,1 0 1,-1 1-1,1-1 1,-1 0-1,-1 0 1,2 0-877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6.9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1336,'0'0'304,"16"0"5030,-15 0-5154,2-1-70,-1 1 0,0 0 0,1 0-1,-1 1 1,0-1 0,0 0 0,1 1-1,-1-1 1,0 1 0,0 0 0,0 0 0,0 0-1,0 0 1,3 1 0,1 1 36,0 0 0,1-1 0,0 0 0,13 2 0,11 4 71,-14-4-147,0 0 0,1-1 0,19 0-1,-17-1-52,-1 0-1,22 6 1,-37-7-1287,-5 1-2948,-4-2 255,2 0 4820,-7 0-1992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1.36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130 6 2652,'0'-4'330,"0"3"18,0 4 1347,1 23-758,0-9-558,-1 0 1,0 0 0,-4 23 0,-14 19 145,6-23-272,1 18 77,-5 27 126,-9 37 101,21-98-501,-1 1-1,-10 23 1,-2 6 25,17-46-87,0-4-1,0 0 0,0 0 0,0 1 0,0-1 0,0 0 0,0 0 0,0 0 0,0 1 0,0-1 0,0 0 0,0 0 0,0 1 0,-1-1 0,1 0 1,0 0-1,0 0 0,0 1 0,0-1 0,0 0 0,0 0 0,-1 0 0,1 0 0,0 1 0,0-1 0,0 0 0,0 0 0,-1 0 0,1 0 0,0 0 0,0 0 0,0 1 0,-1-1 0,1 0 0,0 0 0,-1 0-299,1 0-271,0-24-4247,0 11 3123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1.8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67 38 1408,'1'-2'95,"0"-1"-1,0 1 1,1 0 0,-1 0-1,0 0 1,1 0 0,-1 0-1,1 0 1,0 1-1,0-1 1,-1 1 0,1-1-1,0 1 1,0-1 0,1 1-1,-1 0 1,0 0-1,4-1 1,2 0 292,-1 1 0,1 0 1,-1 0-1,14 1 0,-19 0-363,2 1 56,0-1 0,0 1 1,0 0-1,0 0 0,0 1 0,0-1 1,0 1-1,-1 0 0,1 0 1,-1 0-1,1 0 0,-1 0 0,5 5 1,1 2 91,1 0 0,12 16 1,-17-18-133,-1-1 0,1 1 0,-1-1 0,0 1 0,0 1 0,-1-1 0,0 0 0,-1 1 0,1-1 0,-1 1 0,-1 0 0,0 0 0,0 0 0,0 0 0,-1 12 0,0-17-30,0 4 11,0 0-1,0 0 1,-1 0 0,0 0 0,0 0 0,-1-1 0,1 1 0,-6 13 0,-1-4 14,6-10-20,-1 1 0,0-1 0,0 0 0,-1-1-1,0 1 1,0-1 0,-8 9 0,-27 21 27,34-31-57,-1 0 1,1 0 0,-1-1 0,0 0-1,0 0 1,-1-1 0,1 0 0,-1 0-1,1 0 1,-9 1 0,9-2-14,-3 0-12,1 0 0,-1 0 1,1-1-1,-11-1 0,-1 1 43,19 0 16,-1 0-1,0 0 1,0-1-1,1 1 1,-1 0 0,0-1-1,0 1 1,1-1-1,-1 1 1,0-1 0,1 0-1,-1 0 1,1 0-1,-1 0 1,1 0-1,-1 0 1,-1-2 0,-4-3 85,1 3-1,6 3-101,-1 0-1,1 0 0,0 0 0,0 0 0,0 0 1,0 0-1,0 0 0,-1 0 0,1 0 0,0 0 1,0 0-1,0 0 0,0 0 0,0 0 0,0 0 1,-1 0-1,1-1 0,0 1 0,0 0 0,0 0 0,0 0 1,0 0-1,0 0 0,0 0 0,0 0 0,0-1 1,0 1-1,0 0 0,0 0 0,0 0 0,-1 0 1,1 0-1,0-1 0,0 1 0,0 0 0,0 0 1,0 0-1,0 0 0,0 0 0,1-1 0,-1 1 0,0 0 1,0 0-1,0 0 0,1-1 37,0 1 0,0 0 0,-1 0 0,1 0 0,0-1 0,0 1 0,0 0 0,0 0 0,0 0 0,1 1 0,-1-1 10,5 0 49,-1 1 0,1 0 0,0 0 1,-1 1-1,1 0 0,0 0 0,-1 0 0,0 1 0,0-1 0,10 8 0,1 2 199,24 21 0,-16-9-4,-1 0 0,27 38 0,-3-3-73,-5-15-350,-29-31-238,-13-13 105,1 1 0,0-1 1,-1 1-1,1-1 0,0 0 0,-1 1 0,1-1 1,0 0-1,-1 1 0,1-1 0,0 0 1,0 0-1,-1 0 0,1 0 0,0 0 0,0 0 1,0 0-1,0 0 0,1 0-321,3 0-1599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2.7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147 123 804,'2'1'196,"-2"-1"-112,0 0 0,0 0 0,1 0 0,-1 0 0,0 0 0,0 0 0,1 0 0,-1 0 0,0 0 0,0 0 0,0 1 0,0-1 0,1 0 0,-1 0 0,0 0 0,0 0 0,0 0 0,0 1-1,1-1 1,-1 0 0,0 0 0,0 0 0,0 0 0,0 1 0,0-1 0,0 0 0,0 0 0,0 1 0,0-1 0,0 0 0,0 0 0,1 0 0,-1 1 0,0-1 0,0 0 0,-1 0 0,1 1 0,0-1 237,0 0-65,1 3 206,-4-3 2409,-94 0-1994,96 0-836,-1 0-1,0 0 0,1-1 1,-1 1-1,1-1 1,-1 1-1,1-1 0,-1 1 1,1-1-1,0 0 1,-1 0-1,1 0 1,-2-1-1,-8-5 410,10 7-392,0 0-1,0 0 1,0-1 0,0 1-1,0-1 1,0 1-1,0-1 1,0 1-1,0-1 1,0 0 0,0 1-1,0-1 1,1 0-1,-1 0 1,0 1-1,0-1 1,1 0 0,-1 0-1,1 0 1,-1 0-1,1 0 1,-1 0-1,1 0 1,0 0 0,-1 0-1,1 0 1,0 0-1,0 0 1,0 0-1,0-1 1,0 1 0,0 0-1,0-1 1,0 1-58,0 0 0,0 0 0,1 1 0,-1-1 0,0 0 0,1 1 0,-1-1 0,0 1 0,1-1 0,-1 0 0,1 1 0,-1-1 0,1 1 0,-1-1 0,1 1 0,0-2 0,15-8-3,-6 3 60,8-5 331,28-17 0,-25 18-267,-19 10-1014,2-2 2139,-3 1-4592,-1 0-4282,0 2 6126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3.0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146 1 1116,'1'0'30,"-1"0"0,0 0 0,1 0-1,-1 0 1,1 0 0,-1 1 0,0-1 0,1 0 0,-1 0-1,1 0 1,-1 0 0,0 1 0,1-1 0,-1 0 0,0 0-1,1 1 1,-1-1 0,0 0 0,1 1 0,-1-1 0,0 0-1,0 1 1,0-1 0,1 1 0,-1-1 0,0 0-1,0 1 1,0-1 0,0 1 0,0-1 0,1 0 0,-1 1-1,0 0 1,0 18 2206,-1-11-1320,1-1-409,0-4-376,1 0 1,-1 0-1,0 0 1,-1-1-1,1 1 0,0 0 1,-1 0-1,1-1 1,-1 1-1,0 0 1,0-1-1,0 1 1,-1-1-1,-2 6 1,-11 14 252,-63 104 733,71-113-1040,-1 1 44,1 1 0,-8 24 0,11-25-126,1 0 0,1 1 1,0-1-1,0 22 1,2-11-906,3-25 398,-1 1 150,0-1 208,-1 0 1,0 0-1,0 0 1,0 0 0,0 0-1,0 0 1,0 0-1,1 0 1,-1 0-1,0 0 1,0-1-1,0 1 1,0 0-1,2-2 1,21-16-4012,-13 9 3161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5.01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1 348,'0'0'39,"0"0"57,0 0 136,0 0 35,0 0-42,-4 0-148,2 0 696,3 0 4103,115 2-4906,-116-2 38,0 0-2,0 0 2,0 0-6,0 0-52,0 0-106,0 0-223,0 0-408,0 0-525,0 0-255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8.1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95 15 512,'0'0'81,"0"-12"1581,0 9 2918,0 63-3948,0-57-607,0 0-1,-1 0 1,1 0 0,-1 0 0,0 0 0,0 0 0,0 0 0,0 0 0,-2 3 0,-8 21 126,-25 86 429,1-19 138,33-86-561,1-4 103,0-9-1377,1-15-3339,0 8 1471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8.62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77 840,'19'-23'674,"-13"14"93,14-14 0,-17 21-626,-1 0-1,1 0 1,0 0 0,-1 0 0,1 0 0,0 0-1,0 1 1,0 0 0,7-3 0,-6 4 27,0-1-1,0 1 1,1-1 0,6 2 0,-2-1 140,-8 0-287,-1 0 1,1 0 0,0 0 0,0 0-1,-1 0 1,1 0 0,0 0 0,-1 0 0,1 1-1,0-1 1,-1 0 0,1 0 0,-1 1-1,1-1 1,0 0 0,-1 1 0,2 0 0,40 46 1150,-31-35-1024,-1 1 1,0 1 0,15 28-1,-22-35-131,0 0 0,0 0-1,-1 0 1,0 0-1,0 0 1,-1 1 0,0-1-1,0 0 1,-1 16-1,0-21-7,0 0-1,0 0 0,0 0 0,-1 1 0,1-1 0,-1 0 0,0 0 1,1 0-1,-1 0 0,0 0 0,0 0 0,0-1 0,0 1 1,-1 0-1,1 0 0,0-1 0,-3 3 0,0-1-15,0 0 0,0-1 0,0 1 0,0-1 0,0 0 0,0 0 0,-8 3-1,-3-1-118,0-1-1,0 0 0,-24 1 1,-28-3-104,65-2 243,0 1 1,0 0 0,1-1 0,-1 1-1,0-1 1,1 0 0,-1 1-1,0-1 1,1 0 0,-1 0 0,1 0-1,-1 0 1,1-1 0,0 1-1,-1 0 1,1 0 0,0-1 0,0 1-1,0-1 1,0 1 0,0-1-1,0 0 1,1 1 0,-1-1 0,0-2-1,2 4 52,0 0-1,0-1 0,0 1 1,0 0-1,0 0 0,0 0 1,0 0-1,0 0 0,0 0 1,1 0-1,0 0 27,-1 0-67,0 0-1,0 0 1,0 0 0,1 0-1,-1 1 1,0-1 0,0 0-1,0 0 1,0 1 0,0-1-1,0 1 1,0-1 0,2 2-1,38 31 636,-17-13-309,11 7 127,26 19 164,90 52-191,-147-95-489,-2-2 15,-1 0 0,0-1 0,0 1-1,0 0 1,1-1 0,-1 1 0,0-1 0,1 1 0,-1-1 0,0 1 0,1-1 0,-1 0 0,2 0 0,-3-10-2381,0-20-2888,0 18 3519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8.9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13 592,'1'0'102,"0"0"1,-1 1-1,1-1 1,-1 0-1,1 0 0,-1 0 1,1 0-1,0 0 1,-1 0-1,1 0 0,-1-1 1,1 1-1,0 0 0,-1 0 1,1 0-1,-1 0 1,1-1-1,-1 1 0,1 0 1,-1-1-1,1 1 1,-1 0-1,1-1 0,-1 1 1,0-1-1,1 1 1,-1-1-1,1 1 0,-1-1 1,17-6 2302,67 7-715,-81 1-1648,0-1 0,0 0 0,1 1 0,-1-1 0,0 1 0,3 1 0,16 4 168,-1 1-48,-17-5-122,1-1 0,-1 1 1,1-1-1,0 0 0,6 1 0,-4 1 209,-6-2-6881,-9-1 5313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19.40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98 1 640,'-31'0'2686,"30"0"-2571,0 0 1,0 1-1,0-1 1,0 1-1,0 0 1,0-1-1,0 1 1,0 0-1,1-1 1,-1 1-1,0 0 1,0 0-1,1 0 1,-2 1-1,-7 13 836,7-12-921,1 0-1,-1 0 1,0 0-1,0 0 0,0-1 1,-1 1-1,1 0 1,-4 2-1,3-2-136,0-1 0,0 1 0,1 0 0,-4 4 0,6-6 110,0-1 0,0 0 0,0 0 0,0 0 0,0 0 0,0 1 0,0-1 0,0 0 0,0 0 0,-1 0 0,1 1 1,0-1-1,0 0 0,0 0 0,0 0 0,0 1 0,0-1 0,0 0 0,1 0 0,-1 0 0,0 1 0,0-1 1,0 0-1,0 0 0,0 0 0,0 1 0,0-1 0,0 0 0,0 0 0,1 0 0,-1 0 0,0 0 0,0 1 0,0-1 1,0 0-1,0 0 0,1 0 0,-1 0 0,0 0 0,0 0 0,0 0 0,1 1 0,-1-1 0,0 0 0,0 0 1,10 2 283,-1 1 1,1 1-1,-1-1 1,0 1 0,0 1-1,0 0 1,9 7-1,-12-8-201,-1 1-1,1 0 0,-1 1 0,0-1 1,0 1-1,0 0 0,-1 0 1,0 1-1,0-1 0,6 15 1,-6-11-44,-1 0 0,0 0 0,0 1 1,-1-1-1,0 1 0,0 13 1,-2-2 164,0-21-202,-1-1 1,1 1-1,-1-1 0,1 1 1,-1-1-1,1 0 0,-1 1 1,1-1-1,-1 0 0,0 0 1,1 1-1,-1-1 0,1 0 1,-1 0-1,0 0 0,1 0 1,-1 0-1,1 0 0,-2 0 1,1 1 6,-10 0 15,-1 0-1,-20-2 1,6 1-91,23-1 22,0 1 0,0 0 0,0-1 0,0 1 0,0-1 0,0 0 0,-3-2 0,-9-2-583,12 4 63,0-1-1,0 1 0,-1-1 0,1 0 1,0 0-1,0 0 0,1 0 0,-4-3 0,3-3-1229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21.6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121 1 472,'0'-1'551,"3"1"-1684,-2 2 3370,-1 1 3891,0 2-6111,-1 0-1,1 0 1,-1 0-1,0 0 1,-1-1-1,1 1 0,-1 0 1,0-1-1,-3 6 1,-6 14 71,-72 132 308,82-155-383,1 1 5,-1-1 0,0 1 0,0-1 0,0 1 0,0-1 0,0 1 0,0-1 0,0 0 0,-1 0 0,1 1 0,-2 0 0,3-2 101,0 0-4,0 0-17,0 0 7,0 0-6,0 0-40,0 0-181,-1-4-171,1 1 1,0 0-1,1 0 0,-1-1 0,1 1 1,-1 0-1,1-1 0,0 1 0,0 0 1,0 0-1,3-5 0,20-42-4699,-19 37 4316,-3 3 383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7.3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 2792,'2'0'507,"19"-1"2243,-13 0-2117,0 0-1,-1 1 1,1 0 0,-1 1-1,13 2 1,29 10-736,-2 2-1,53 24 1,-85-32-1259,0-1-1,18 4 1,-1-2-2286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22.1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26 28 592,'3'-3'76,"-1"1"-1,1-1 1,0 1-1,0 0 1,1 0 0,-1 0-1,0 0 1,0 1-1,1-1 1,-1 1 0,1 0-1,0 0 1,-1 0-1,1 0 1,0 1 0,-1 0-1,6-1 1,-1 1 103,-7 0-139,0 0 0,0 0 0,1 0 0,-1 0 0,0 0 0,1 0 0,-1 0 0,0 0 0,1 0-1,-1 1 1,0-1 0,1 1 0,-1-1 0,0 1 0,0-1 0,0 1 0,1-1 0,-1 1 0,0 0 0,0 0 0,0 0-1,0 0 1,1 1 0,8 10 210,-6-8-180,0 0 1,-1 0-1,1 1 1,-1-1-1,0 1 1,0-1 0,-1 1-1,0 0 1,0 0-1,2 7 1,-2-2 141,-1 1 0,0 0 1,-1 13-1,0-10-75,-1-11-123,1-1 0,-1 0 0,0 0 1,0 1-1,0-1 0,0 0 0,0 0 1,0 0-1,0 0 0,-1 0 0,1 0 0,-1-1 1,-2 4-1,-26 21 113,26-22-113,0-1-31,0 0 1,-1 0 0,0 0-1,0 0 1,0-1-1,0 0 1,0 0 0,0 0-1,-10 1 1,1-1 344,0 0 0,-20-2 0,30 0-121,4-8 225,0 10-418,0-1 0,0 0 0,1 0 0,-1 0-1,1 0 1,-1 0 0,0 1 0,1-1 0,0 0 0,-1 0-1,1 0 1,0 0 0,-1 0 0,3 1 0,2 5 89,6 12 386,12 32 0,-12-26-198,-9-20-261,1-1-1,-1 1 1,1-1 0,0 0 0,0 0 0,0 0 0,1 0-1,-1-1 1,1 0 0,0 1 0,0-1 0,0 0 0,0-1-1,1 1 1,-1-1 0,6 2 0,6 2-87,-1-2 0,1 0 0,25 3 0,-7-2-500,-21-2-1051,-10-1-3515,-3-1 3991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22.6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1 148 1480,'0'0'284,"0"0"152,0 0 134,0 0 44,0 0-42,0 0-26,1 0-215,91 0 1770,-92 0-2092,1 0 1,0 1-1,0-1 0,0 1 1,0-1-1,0 1 0,-1-1 1,1 1-1,0 0 1,0-1-1,-1 1 0,1 0 1,-1-1-1,1 1 0,0 0 1,-1 0-1,1 0 0,-1-1 1,0 1-1,1 0 1,0 2-1,7 23 155,-7-16-77,0 1 1,-1 14-1,0-17-2,0-7-76,0 0 1,-1 0-1,1 1 1,0-1-1,-1 0 1,1 0-1,-1 0 1,0 0-1,1 0 1,-1 0 0,0 0-1,1 0 1,-1-1-1,0 1 1,0 0-1,0 0 1,0-1-1,0 1 1,0 0-1,0-1 1,-2 2-1,-24 8 204,23-9-101,0 0 0,1 0 0,-1-1 0,0 0 0,0 0-1,-7 0 1,10 0-46,-1 0-1,1 0 1,-1-1-1,0 1 1,1 0-1,-1-1 1,1 1 0,-1-1-1,1 0 1,0 1-1,-1-1 1,1 0-1,0 0 1,-1 0-1,1 0 1,-2-1-1,1-1 46,1 0 0,-1 1 0,1-1 0,-1 0 0,1 0 0,0 0 0,0 0 0,0-4 0,-1-26 309,2 31-424,0 1-1,0-1 0,1 0-1,-1 1 1,1-1 0,-1 0 0,1 1-1,0-1 1,-1 1 0,1-1 0,0 1 0,0-1-1,0 1 1,0 0 0,0-1 0,0 1-1,1 0 1,-1 0 0,3-2 0,5-3-99,0 0 0,10-4 0,4-3-323,13-10-591,-15 10-79,20-17-1,31-27-3798,-49 43 3438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24.55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75 0 1560,'0'0'134,"0"0"1,1 0-1,-1 0 0,0 0 0,1 0 0,-1 0 1,1 0-1,-1 0 0,0 0 0,1 1 1,-1-1-1,0 0 0,1 0 0,-1 0 0,0 0 1,1 0-1,-1 1 0,0-1 0,1 0 0,-1 0 1,0 0-1,0 1 0,1-1 0,-1 1 1,1 9 2039,-1 0-2327,0 13 773,1-12-370,-1 0 0,0 0-1,-3 19 1,1-18-135,0 1 39,0 0 1,-1 1 0,-8 22 0,9-31-116,0 0 1,1 0 0,0 0 0,-1 7 0,1-5 25,-1 1 0,-3 9 0,4-12-35,-2 4 28,0-1-1,1 0 1,-2 10-1,-9 42 101,8-54 84,5-6-293,0 0 0,0 0-1,0 0 1,0 0 0,0 1-1,0-1 1,0 0 0,0 0-1,0 0 1,-1 0 0,1 0 0,0 0-1,0 0 1,0 0 0,0 0-1,0 0 1,0 0 0,0 0-1,0 0 1,0 0 0,-1 0 0,1 0-1,0 0 1,0 0 0,0 0-1,0 0 1,0 0 0,0 0-1,0 0 1,-1 0 0,1 0 0,0 0-1,0 0 1,0 0 0,0 0-1,0 0 1,0 0 0,0 0-1,0 0 1,0 0 0,-1 0 0,1 0-1,0 0 1,0 0 0,0-1-1,0 1 1,0 0 0,0 0-1,0 0 1,0 0 0,0 0-1,0 0 1,0 0 0,0 0 0,0 0-1,0-1 1,0 1 0,-6-32-4654,1 7 2321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24.93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10 1348,'5'-2'296,"1"0"0,0 1 0,-1-1 0,1 1 0,0 0 0,11 0 0,-6 1 425,0 1 0,19 3 0,-20-1-522,0 1-1,-1 0 1,1 1 0,0 0 0,-1 0 0,11 9 0,-11-7-123,1-1 12,-1 1-1,16 14 0,-22-17-71,0-1 0,0 1 0,0-1 0,-1 1 0,1 0 0,-1 0 0,0 0 0,0 0 0,2 9 0,2 19 158,-5-29-153,-1 0 0,0 0 0,0 0 0,0 0 0,0 1-1,-1-1 1,1 0 0,-1 0 0,0 0 0,-1 3 0,-2 0 1,-1 0 1,0 0 0,0-1-1,0 0 1,-1 0-1,0 0 1,-6 3 0,5-2-8,-2 1-4,0 0 0,0-1 0,-1 0 0,0-1 0,0 0 0,0 0 0,-20 6 0,16-6 103,-1 0 0,0-1 1,0-1-1,0 0 0,-17 1 1,32-4-23,0 0-102,0 0-40,0 0 6,3 0 89,0 0-20,-1 0 0,0 1 1,0-1-1,1 1 0,-1-1 0,0 1 0,0 0 0,0 0 0,0 0 0,0 1 0,0-1 1,0 0-1,0 1 0,0-1 0,1 3 0,9 5 85,84 62 774,-53-32-1068,54 61 1,-95-97-70,1 0-111,0 0 1,0 0-1,0 0 1,5 3-1,-7-5-175,1 0 0,-1-1 0,0 1-1,0-1 1,1 1 0,-1-1 0,0 0 0,1 0 0,-1 1 0,3-1 0,-2 0-801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25.2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17 8 892,'54'0'2306,"-53"0"-2302,0 0 0,-1 0 1,1 0-1,0 0 0,0 0 0,0-1 1,0 1-1,-1 0 0,1-1 1,0 1-1,0 0 0,0-1 0,0 0 1,0 1-2,0-1 0,-1 1 1,1-1-1,0 1 0,-1 0 1,1-1-1,0 1 0,-1 0 1,1 0-1,0 0 0,0 0 1,-1-1-1,2 1 0,53 0 1415,-54 0-1392,0 0-1,0 1 0,0-1 1,0 0-1,0 0 0,0 0 1,0 1-1,0-1 0,0 1 1,0-1-1,0 1 1,0-1-1,0 1 0,0-1 1,0 1-1,0 0 0,-1-1 1,1 1-1,0 0 0,0 0 1,-1 0-1,1 0 0,-1-1 1,1 1-1,0 2 0,2 1 80,-1 0 8,0 0 1,0 1 0,0-1-1,0 0 1,0 1 0,-1-1-1,0 1 1,0-1 0,1 10-1,-2-12-75,0 1 0,0-1 0,0 1 0,0-1 0,0 0 1,-1 1-1,1-1 0,-1 1 0,1-1 0,-1 0 0,0 0 0,0 1 0,0-1 0,0 0 0,-1 0 0,1 0 0,0 0 0,-4 3 0,-3 2 42,3-2-26,1-1 0,-1 0 0,0 0 1,-1-1-1,1 1 0,-1-1 0,1 0 0,-13 4 1,3-4 52,0-1 1,0 0 0,-18-1-1,33-1-97,-1 0-1,1 0 0,-1 0 1,1 0-1,-1 0 0,1 0 0,-1 0 1,1 0-1,-1 0 0,1 0 0,-1-1 1,1 1-1,-1 0 0,1 0 1,-1-1-1,1 1 0,0 0 0,-1 0 1,1-1-1,-1 1 0,1-1 0,-3-2 12,1-1-1,0 0 0,0 1 0,0-1 0,0 0 0,1 0 0,-1 0 0,1 0 0,0 0 0,0-1 1,1 1-1,-1 0 0,1-8 0,0 11-75,0-1 0,1 0 0,-1 0 0,0 1 0,1-1 0,-1 0-1,1 1 1,0-1 0,0 0 0,-1 1 0,1-1 0,0 1 0,0-1 0,0 1 0,1 0 0,-1-1 0,0 1 0,1 0 0,0-1 0,4-3-320,-2 1 48,2-3-635,0 2 1,0-1-1,12-7 0,8-2-1661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37.9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146 0 764,'0'0'117,"0"0"192,0 0 68,0 0 133,0 0 162,0 0 118,0 0 137,0 0 225,0 0-475,0 0-188,0 0-64,0 0-39,0 0-50,0 0-18,0 0-186,0 0-86,0 0-32,0 0-24,0 0 20,0 4 182,0 27 713,0-26-798,0 0 0,0 0 0,-1 0 0,0 0 0,0 0 0,0-1 0,0 1 1,-5 8-1,-18 49 637,5-10-261,12-34-330,-18 46 395,0-4-23,0 1 99,21-52-535,-1 8-724,5-65-9955,0 36 9143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38.3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28 1160,'-1'-1'306,"1"0"1,-1 0-1,1 0 1,-1-1-1,1 1 0,0 0 1,0 0-1,0-1 0,-1 1 1,1 0-1,0-1 0,1 1 1,-1-2-1,0-6 2995,4 9-3283,-2 0 10,1 1-1,-1-1 1,0 1 0,1-1-1,-1 1 1,1 0-1,-1 0 1,0 0 0,3 2-1,24 16 300,-2-1-72,-20-14-197,32 19 346,47 20 0,164 54 511,-111-56-616,-108-32-247,-2 0 164,1-1 1,43 5 0,-70-13-4429,-5 0 1975,-9 0 814,1 0-236,-3 0-86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38.9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302 0 704,'5'5'279,"-4"-5"-198,-1 1 1,1-1 0,-1 1-1,1-1 1,-1 0 0,1 1-1,-1-1 1,0 1 0,1-1-1,-1 1 1,0-1 0,1 1-1,-1 0 1,1 0 0,1 7 1121,-1-1 1,2 14 0,-2-13-1058,0-1-1,-1 1 0,-1 0 1,1-1-1,-3 9 0,2-11-114,-1-1-1,0 0 1,0 1-1,0-1 1,0 0-1,-1 0 1,0-1-1,-3 5 1,-1 1 34,0 0-36,-1 0 0,1 0 0,-2-1-1,1 0 1,-1 0 0,-1-1 0,1 0 0,-1-1 0,0 0 0,-1-1 0,1 0 0,-1 0 0,-17 4 0,15-5 8,0-1-1,0 0 1,0-1 0,0-1-1,-15 1 1,23-2-13,4 0-18,1 0 0,-1 0 0,0 0 0,0 0 0,0 0-1,0 0 1,0 0 0,0 0 0,0-1 0,0 1 0,0 0-1,0 0 1,0-1 0,1 1 0,-1-1 0,0 1-1,0-1 1,0 1 0,1-1 0,-1 1 0,0-1 0,1 0-1,-1 1 1,0-1 0,1 0 0,-1 0 0,1 1 0,-1-1-1,1 0 1,-1 0 0,1 0 0,-1-2 0,-11-25 108,11 25-115,0 0 0,0 1 0,0-1 0,1 0 0,-1 0 0,1 0 0,-1 0 0,1 0 0,1-6 0,-1-1-12,0 8 12,1-1-1,-1 1 1,1-1 0,-1 1 0,1 0-1,0-1 1,0 1 0,0 0-1,0 0 1,0 0 0,1 0 0,1-3-1,21-21 3,-17 20-4,-6 4-1,0 1 0,1-1 0,0 1 0,-1-1 1,1 1-1,0 0 0,0 0 0,-1 0 0,1 0 0,0 0 1,0 0-1,0 1 0,0-1 0,0 1 0,0-1 0,1 1 1,-1 0-1,0-1 0,0 1 0,4 1 0,-5-1 7,1 0 15,0 0-1,-1 1 1,1-1 0,0 1 0,-1-1 0,1 1-1,-1-1 1,1 1 0,-1 0 0,1 0 0,-1 0 0,1 0-1,-1 0 1,0 0 0,1 0 0,-1 1 0,0-1-1,0 0 1,0 1 0,1 2 0,3 3 121,-1 2 1,6 13-1,-6-14-41,21 69 556,-13-38-423,-4-18-139,1 0-1,22 38 1,-27-53-71,-1-1-1,1 1 1,-1-1-1,1 0 1,1-1-1,-1 1 1,1-1 0,10 8-1,-13-11-4,0 0 0,1 0 0,-1 0-1,1 0 1,0 0 0,-1 0 0,1-1 0,-1 0 0,1 1-1,0-1 1,0 0 0,4-1 0,0 1-5,-6 0-10,0 0 0,0 0 0,0 0 0,0 0 0,0-1 1,-1 1-1,1 0 0,0-1 0,0 1 0,0 0 0,0-1 0,0 1 0,-1-1 0,1 1 0,0-1 1,0 0-1,11-15 7,-4 6-3,1-1-3,-1-1 1,-1 1-1,1-1 0,-2-1 0,0 1 1,6-17-1,-4 6 214,-1-2 0,0 1 0,-2-1 0,-1 0 0,2-35 0,-6 13-524,0 46 187,-1 0-1,1 1 1,0-1-1,-1 0 1,1 0 0,0 1-1,-1-1 1,1 0-1,-1 1 1,1-1-1,-1 0 1,1 1 0,-1-1-1,0 1 1,1-1-1,-1 1 1,1-1 0,-1 1-1,0-1 1,0 1-1,1-1 1,-1 1-1,0 0 1,0 0 0,0-1-1,1 1 1,-1 0-1,0 0 1,-1 0 0,-25-2-5530,16 2 4129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40.2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164 91 1012,'0'0'79,"0"0"97,0 0-26,0 0-14,0 0 15,0 0-131,0 0-35,0 0 2,0 0 0,0 0-5,0 0 9,0 0 16,0 0 1,0 0 10,0 0-10,0 0 0,0 0-10,0 0-14,0 0-17,0 0 6,0 0 19,0 0 13,0 0 4,0 0 5,0 0 25,0 0 54,0 0 72,0 0 151,0 0 264,0 0-138,0 0-70,0 0-50,0-1-57,0 0-222,0 1 1,0 0-1,0-1 1,0 1-1,0 0 0,0-1 1,0 1-1,-1 0 0,1-1 1,0 1-1,0 0 0,0-1 1,0 1-1,0 0 1,0-1-1,-1 1 0,1 0 1,0 0-1,0-1 0,0 1 1,-1 0-1,1 0 1,0-1-1,0 1 0,-1 0 1,1 0-1,0 0 0,0-1 1,-1 1-1,1 0 1,0 0-1,-1 0 0,-13 0 641,12 0-389,0 1-1,-1-1 1,1 0 0,-1 0 0,1 0 0,-3-1-1,5-9-169,0-28 10,1 36-132,0 1-1,0-1 1,0 1-1,1-1 1,-1 1-1,0-1 0,1 1 1,-1 0-1,1-1 1,0 1-1,-1 0 1,1 0-1,2-1 0,3 0-20,1-1 0,-1 1 0,1 0-1,0 1 1,0 0 0,0 0 0,14 1-1,-21 0 15,0 0 0,1 0 0,-1 1 0,0-1 0,0 0 0,0 1 0,0-1 0,1 1 0,-1-1 0,0 1 0,0 0 0,0-1 0,0 1 0,0 0 0,0 0 0,-1 0 0,1-1 0,0 1 0,0 0 0,-1 0 0,2 2 0,3 3-12,-2-2 12,3 3 3,0 0 0,6 10 0,-10-14 17,-1-1-1,1 1 1,-1 0-1,0 0 1,0 0 0,0 0-1,0 0 1,-1 0 0,1 1-1,-1 4 1,0 0 70,1-6-52,-1-1 0,0 1-1,0-1 1,0 1 0,0 0 0,0-1 0,0 1 0,-1-1-1,1 1 1,0-1 0,-1 1 0,1-1 0,-1 1-1,0-1 1,1 1 0,-1-1 0,0 0 0,0 1 0,0-1-1,0 0 1,0 0 0,0 0 0,0 0 0,-2 2 0,-8 4 65,0 0 1,-1 0-1,1-1 1,-1-1-1,-1 0 1,1-1-1,-1 0 1,-17 3-1,-12 0 356,-56 1 0,89-8-208,21 4-153,8 6-6,44 19-60,92 19-3194,-66-22-1989,-67-18 3270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47.34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57 1 320,'0'0'36,"0"0"21,0 0 30,0 0 37,0 0 33,0 0 76,0 0-81,0 0-31,0 0 9,0 0 8,0 0 30,0 0 101,0 0-47,0 0-1,0 0 2,0 0-2,0 0-39,0 0-53,0 0-104,0 0 79,0 0 112,0 0 136,0 2 181,0 104 1700,0-99-2170,-1 0 1,0 0-1,0 0 0,-3 7 1,-1 5 81,-10 28 163,-10 110 458,21-140-558,4-17-198,0 0-3,0 0 0,0 0-32,0 0-72,0 0-38,0 0-68,0 0-114,0-1-214,0-2-66,0-1 0,0 1 0,1 0 0,-1 0 0,1 0 0,0 0 0,0 0 0,0 0 0,1-3 0,0-3-82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8.5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113 320 156,'0'-1'14,"0"0"-3,0 1 0,0-1 0,0 0 0,0 0 0,0 1 0,0-1 0,0 0 0,0 0 0,0 1 0,0-1 0,0 0 0,-1 1 1,1-1-1,0 0 0,0 0 0,-1 1 0,0-2 0,-42-19 1252,39 20-1075,0-1-1,0 0 0,0 0 1,1 0-1,-1-1 1,0 1-1,1-1 0,0 0 1,0 0-1,0 0 1,0 0-1,0 0 0,1-1 1,-1 1-1,1-1 1,0 0-1,0 0 0,0 0 1,1 0-1,-1 0 1,1 0-1,0 0 0,0 0 1,1 0-1,-1-8 1,0-28 1,1 15-146,1 21-34,0 0 0,0 0-1,0 0 1,0 0 0,1 0-1,0 1 1,-1-1-1,1 0 1,1 1 0,-1-1-1,0 1 1,4-4 0,6-6 142,16-15 0,-24 25-98,0-1 0,0 1 1,0 0-1,1 1 0,0-1 0,-1 1 0,1 0 1,0 0-1,0 0 0,7-1 0,1 1 144,-1 0-1,20 1 0,-27 1-146,0 0-1,0 1 1,0 0-1,0-1 1,0 2 0,0-1-1,0 1 1,0-1-1,6 4 1,-2 1 97,1 0-1,16 13 1,-17-11-24,-1 1 1,1-1 0,-2 1 0,1 0 0,9 17 0,-15-22-87,5 7 42,0 1 1,-1 0-1,-1 1 1,0 0-1,0 0 1,3 19 0,-3 0-25,3 35 1,-8-64-54,3 104 1,-3-75-2,-1-28-2,1 1 1,-1-1-1,1 1 0,-1-1 1,-1 0-1,1 1 1,0-1-1,-1 0 0,0 0 1,0 0-1,0 0 1,-1-1-1,-4 7 1,5-6-1,-2 1-33,-1 1 1,1-1-1,-1 1 1,0-1-1,0-1 1,0 1-1,-1-1 0,1 0 1,-1 0-1,-11 5 1,9-6-57,0 0-1,-1-1 1,1 0 0,0 0 0,-1-1 0,1 0-1,-15 0 1,18-1 72,0 0 0,0 0 1,0 0-1,1-1 0,-1 1 0,0-1 0,0-1 0,1 1 0,-1 0 0,1-1 0,-1 0 1,1 0-1,0-1 0,-1 1 0,1-1 0,0 0 0,-5-5 0,4 4-7,1 0-1,-1 0 1,1-1-1,0 0 1,0 1-1,0-2 1,1 1 0,0 0-1,0-1 1,-5-11-1,5 9 17,0-1 0,1 0 0,0 0 0,0 0 0,0-18 0,1 23 24,1 0-1,1-1 1,-1 1 0,1 0-1,-1-1 1,1 1 0,0 0-1,1 0 1,2-7-1,-2 9 17,-1 0-1,1-1 1,0 1-1,0 0 1,-1 1-1,1-1 1,1 0-1,-1 0 1,0 1-1,0 0 0,1-1 1,-1 1-1,0 0 1,1 0-1,-1 0 1,6-1-1,-2 1 34,-1 0 1,1 0-1,-1 1 0,1-1 0,0 1 1,-1 0-1,1 1 0,-1 0 0,6 1 1,-1 0 22,0 1 1,-1 1 0,13 5 0,8 7 37,-1 2 0,0 0 1,44 40-1,-48-39-102,81 59-350,-100-75 21,1 1 1,-1-1-1,1 0 0,0-1 1,0 1-1,0-1 1,0-1-1,1 1 0,-1-1 1,0 0-1,13-1 0,-19 0 194,0 0 1,0 0-1,-1-1 0,1 1 0,0 0 0,0 0 0,0 0 0,-1-1 1,1 1-1,0 0 0,0-1 0,-1 1 0,1-1 0,0 1 0,-1-1 1,1 1-1,0-1 0,-1 0 0,1 1 0,-1-1 0,1 0 0,-1 1 1,0-1-1,1 0 0,-1 1 0,0-1 0,1-1 0,1-2-327,13-22-2437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47.9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83 56 376,'0'-2'42,"0"0"0,0 1 1,0-1-1,0 1 0,1-1 0,-1 1 1,1-1-1,-1 1 0,1-1 0,0 1 1,-1-1-1,1 1 0,0 0 0,0-1 0,0 1 1,1-1-1,1 0 15,-1 0 0,1 0 0,-1 0 0,1 0 0,0 0 0,0 1 0,4-3 0,1 2 65,-1-1-1,0 2 1,1-1 0,0 1-1,-1 0 1,10 0 0,-7 1 34,-8-1-121,0 1 0,1 0-1,-1 0 1,0 0 0,0 0-1,1 0 1,-1 1 0,0-1-1,0 1 1,1-1 0,-1 1-1,0 0 1,0 0 0,0 0-1,0 0 1,0 0 0,0 1-1,0-1 1,1 2 0,1 1 44,10 8 264,14 18-1,-24-26-287,-1 1-1,1 0 0,-1 0 1,0 0-1,-1 0 1,1 0-1,-1 1 0,2 5 1,-2 1 5,0 0 0,0 0 0,-1 0 0,-1 0 0,0 0 0,0 0 0,-3 16 0,2-26-54,0 0-1,-1 0 0,1 1 0,0-1 0,-1 0 0,1 0 0,-1 0 0,0 0 0,1 0 1,-1-1-1,-3 4 0,-26 14 46,25-16-51,-3 2-136,0 0-1,-1-1 0,1 0 1,-1 0-1,0-1 1,0-1-1,-20 3 0,-58-1-1324,69-5 1344,16 1 148,0 0 1,0-1-1,0 0 0,0 0 0,1 0 0,-1 0 1,0 0-1,0-1 0,1 1 0,-1-1 0,1 1 1,-3-3-1,-1 0 184,4 2-77,1 2-131,1 0-1,0 0 0,0 0 0,-1 0 1,1-1-1,0 1 0,0 0 1,0 0-1,0 0 0,-1 0 0,1 0 1,0-1-1,0 1 0,0 0 1,0 0-1,0 0 0,-1-1 0,1 1 1,0 0-1,0 0 0,0 0 0,0-1 1,0 1-1,0 0 0,0 0 1,0-1-1,0 1 0,0 0 0,0 0 1,0-1-1,0 1 0,0-1 134,0 1 253,2 0 248,10-1 133,-6 1-593,-1 0 1,1 0-1,-1 0 0,1 1 0,-1-1 0,1 1 0,-1 1 1,1-1-1,7 4 0,32 17 220,-9-5-146,-2 1-1,34 24 1,-31-14-121,55 37 49,-77-57-219,-12-6 0,-1 0 0,1 0 0,0-1 0,0 1 0,0-1 0,0 0 0,0 0 0,0 0 0,0 0 0,0 0 0,7 0 0,-9-1-73,-1-1 0,1 1 0,-1 0 0,1-1 0,0 1 0,-1-1 0,1 1 0,-1-1 0,1 1 0,-1-1 0,1 1 0,-1-1 1,1 1-1,-1-1 0,0 0 0,1 1 0,-1-1 0,0 1 0,0-1 0,1-1 0,-1 1-194,8-24-2992,-3 13 1991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48.33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0 632,'1'0'155,"-1"0"-1,1 0 0,-1 1 1,1-1-1,-1 0 1,1 0-1,-1 0 1,0 0-1,1 1 1,-1-1-1,1 0 0,-1 0 1,0 1-1,1-1 1,-1 0-1,0 0 1,1 1-1,-1-1 1,0 1-1,0-1 0,1 0 1,-1 1-1,0-1 1,0 0-1,0 1 1,1-1-1,-1 1 1,0-1-1,0 1 1,0-1-1,0 1 0,0-1 1,0 1-1,0 19 636,-1-12-459,1 136-1053,0-144-160,0 0-424,0 0-196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48.68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47 6677,'7'-7'248,"0"2"288,2-1 1208,-5 3-924,1 1-220,-2-2-264,-3 2-160,1-1-168,2-1-572,-1 0-116,-2 3-456,3-2-852,1 1-441,-2 2 317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0.56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0 264,'0'0'0,"0"0"-4,0 0-20,0 0-28,0 0-76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0.94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239 18 500,'0'-15'1925,"0"13"959,0 9-2026,0-2-754,0-1 0,-1 0 1,0 0-1,0 1 1,0-1-1,0 0 1,-1 0-1,0 0 1,-3 5-1,-4 6 210,-12 15 1,0 0-50,-32 54 359,40-63-474,-65 92 901,65-99-905,12-13-43,0 0 0,0 0 0,0 0 1,0 0-1,0 0 0,-1-1 0,1 1 1,0 0-1,0-1 0,-1 1 0,-1 0 0,3-3-662,0-1 139,0-1-1,1 1 1,0 0-1,-1-1 1,1 1-1,0 0 1,2-4-1,0-8-1730,-3 13 1894,0 1-1,1-1 1,-1 1 0,0-1 0,1 0 0,-1 1 0,1-1-1,-1 1 1,1-1 0,1-1 0,6-9-1178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1.52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90 26 944,'5'-1'596,"0"-1"0,0 0-1,6-3 1,15-5 741,-20 8-1190,0 1 0,0 0 0,1 0-1,-1 0 1,1 1 0,-1 0 0,0 1-1,1-1 1,7 3 0,-13-3-135,3 1 33,0 0 1,0 0 0,0 1-1,-1-1 1,1 1 0,0 0 0,-1 0-1,1 1 1,4 4 0,1 2-8,-2-1 100,0 0 0,10 14 0,-15-18-89,0-1 0,-1 0 0,1 1 0,-1 0 0,0-1 0,0 1 0,0 0 0,0 0 0,0-1 0,-1 9 0,1-4 66,-1-6-97,0 0 1,1 0-1,-1-1 0,0 1 1,0 0-1,0-1 1,0 1-1,-1 0 0,1 0 1,0-1-1,-1 1 1,1 0-1,-1-1 0,0 1 1,1-1-1,-1 1 1,-1 1-1,-7 6 19,0 0 0,0-1 0,0-1 0,-1 0 0,0 0 1,-16 8-1,12-8-71,-1 0 1,-1-1-1,1 0 1,-25 5 0,23-9-80,1-1 0,-24 0 0,27-1 82,12-1 42,-1 1-1,0 0 1,1 0-1,-1-1 1,1 1-1,-1-1 1,1 1-1,-1-1 1,1 1-1,0-1 1,-1 0-1,1 0 0,0 0 1,0 0-1,-1 0 1,1 0-1,0 0 1,0 0-1,0 0 1,0-1-1,0 1 1,0 0-1,1-1 1,-1 1-1,0-1 1,1 1-1,-1-1 0,1 1 1,-1-4-1,1 5-1,0 0-1,-1-1 1,1 1-1,0-1 0,0 1 1,0-1-1,0 1 1,0 0-1,0-1 0,0 1 1,0-1-1,0 1 0,0-1 1,0 1-1,0 0 1,0-1-1,1 1 0,-1-1 1,0 1-1,0 0 1,0-1-1,1 1 0,-1-1 1,0 1-1,0 0 1,1-1-1,-1 1 0,1-1 1,0 1-5,0 0 0,-1-1 0,1 1 0,0 0 0,0 0 0,0 0 0,0-1 0,0 1 0,0 0 0,0 0 0,-1 0 0,1 0 0,1 1 0,1-1 8,0 1 0,0 0 0,0 0-1,0 0 1,0 0 0,0 0 0,4 3-1,4 6 95,-2 0 0,1 1-1,-1 0 1,0 1-1,6 12 1,-2-5-17,4 10-11,8 10-3,-22-36-61,0 1 0,0 0 0,0-1 0,1 0 0,0 0 0,-1 0 0,7 4 0,-9-6-196,0-1 1,1 1-1,-1-1 1,0 0-1,0 1 1,0-1-1,1 0 1,-1 1-1,0-1 1,0 0-1,1 0 1,-1 0-1,0 0 1,0-1-1,1 1 1,-1 0-1,0 0 1,0-1-1,0 1 1,1-1-1,-1 1 1,0-1-1,0 1 1,0-1-1,0 0 1,0 1-1,0-1 1,0 0-1,0 0 1,0 0-1,1-1 1,1-8-1564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2.2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98 1 956,'1'0'109,"0"0"-1,0 0 1,-1 0-1,1 0 1,0 0-1,0 0 1,0 0 0,0 0-1,-1 1 1,1-1-1,0 0 1,0 0-1,0 1 1,-1-1-1,1 1 1,0-1-1,0 1 1,-1-1 0,1 1-1,0-1 1,-1 1-1,1 0 1,2 2 155,-2-2-108,-1-1-1,1 0 1,-1 0-1,1 0 1,-1 0 0,1 0-1,-1 1 1,1-1 0,-1 0-1,1 0 1,-1 0-1,1 0 1,-1 0 0,1-1-1,-1 1 1,1 0-1,1-1 2704,-6 2-2241,3 0-598,-1 0 0,1 0 0,0 0 0,0 0 0,0 0 0,0 0 0,0 1 0,0-1 0,0 0-1,0 1 1,1-1 0,-1 0 0,1 1 0,-2 2 0,-2 5 179,-49 86 551,51-91-736,-1 0 0,0-1 0,0 1 0,0 0 0,0-1 0,0 0 0,-1 0 0,0 0 1,0 0-1,0 0 0,-7 3 0,5 0 131,5-4-9398,1-8 7769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3.9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167 1 1048,'0'23'4509,"0"29"-2163,0-46-2262,-1 0-1,0-1 1,0 1-1,0-1 1,-1 1-1,0-1 1,-3 7-1,-36 73 848,-9 17-371,6-27-132,42-69-382,2-6-37,0 1 0,0-1-1,0 0 1,0 1 0,0-1-1,0 0 1,0 1 0,0-1-1,0 0 1,-1 1 0,1-1-1,0 0 1,0 1 0,0-1-1,-1 0 1,1 0 0,0 1-1,0-1 1,-1 0 0,1 0-1,0 1 1,-1-1 0,1 0 65,0 0-10,-3 0-224,3 0 110,0 0 1,0 0-1,0 0 0,0 0 1,-1 0-1,1 0 0,0 0 1,0 0-1,0 0 0,0 0 1,0 0-1,0 0 0,-1 0 1,1 0-1,0 0 0,0 0 1,0 0-1,0 0 0,0 0 1,-1 0-1,1 0 1,0 0-1,0 0 0,0 0 1,0 0-1,0 0 0,0 0 1,0 0-1,-1 0 0,1-1 1,0 1-1,0 0 0,0 0 1,0 0-1,0 0 0,0 0 1,-2-14-2553,0-1 1,1-26-1,1 39 2463,0-14-546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4.4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70 7 1272,'5'-1'371,"34"-4"2724,-34 5-2915,-1-1-1,0 1 0,1 1 0,-1-1 1,0 1-1,8 1 0,2 3-13,-1 1-1,0 0 0,21 14 1,-31-17-127,0-1 0,0 1 0,0 0 0,0 0 0,0 0 1,0 1-1,-1-1 0,0 1 0,0-1 0,0 1 0,0 0 0,0 0 1,-1 0-1,1 0 0,0 6 0,1 5 55,-2 0-1,0 0 1,0 16 0,-1-29-84,0-1-2,0 1 0,0-1-1,-1 1 1,1 0 0,0-1 0,0 1-1,-1-1 1,1 1 0,-1-1 0,1 1 0,-1-1-1,0 0 1,0 1 0,0-1 0,1 0-1,-1 1 1,0-1 0,-2 1 0,-2 2 3,1-1 0,-1 1 0,-1-1 0,-9 4 0,2-1-71,0-1-1,-1 0 1,1-1 0,-1 0 0,0-1 0,0-1 0,-17 1-1,-58-3 481,89 0-405,-1 0 0,1 0 1,0 0-1,0 0 0,-1 0 0,1 0 1,0 0-1,0 0 0,-1 0 1,1 0-1,0 0 0,0 0 1,-1 0-1,1 0 0,0-1 0,0 1 1,-1 0-1,1 0 0,0 0 1,0 0-1,0 0 0,-1-1 0,1 1 1,0 0-1,0 0 0,0 0 1,0-1-1,0 1 0,-1 0 1,1 0-1,0-1 0,0 1 0,0 0 1,0 0-1,0-1 0,0 1 1,0 0-1,0 0 0,0-1 0,0 1 1,0 0-1,0 0 0,0-1 1,0 1-1,0 0 0,0 0 1,0-1-1,0 1 0,18 0 192,-15 0-173,0 0 0,-1 1 0,1 0 0,0-1 0,-1 1 0,1 0 0,-1 0 0,1 1 0,-1-1 0,0 0 0,1 1 0,-1 0 0,0-1 0,0 1 0,0 0 0,0 0 0,0 0 0,2 4 0,4 3 127,0 0 23,-2 1-1,1-1 1,-1 1 0,0 0 0,5 14 0,-7-14-84,1 0-1,0-1 0,0 0 0,1 0 1,11 14-1,-4-9-61,-10-10-62,0 0 0,1-1 0,-1 1 0,1-1 0,-1 0-1,7 4 1,-7-8-4621,-3-4 3841,0 3-129,0-7-2443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5:54.9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 17 736,'0'0'87,"0"0"75,0 0 182,0 0 374,0 0-67,0 0 15,0 0 22,0 0-42,0 0-16,0 0 73,0 0-248,0 0-278,2 0-77,-1 0-94,0-1-1,0 1 0,0 0 1,0 0-1,0-1 1,0 1-1,0-1 0,0 1 1,0-1-1,0 1 1,0-1-1,2-1 0,-2 1 6,0 0 0,0 0 0,0 0 0,1 0 0,-1 1 0,0-1 0,1 0 0,-1 1 0,0-1 0,1 1 0,-1 0 0,1-1 0,2 1 0,30 0-28,-34 0 22,1 0-1,-1 0 1,0 1 0,1-1 0,-1 0-1,0 1 1,0-1 0,1 0 0,-1 1-1,0-1 1,0 0 0,0 1 0,0-1-1,1 0 1,-1 1 0,0-1 0,0 0-1,0 1 1,0-1 0,0 1-1,0-1 1,0 0 0,0 1 0,0-1-1,0 1 1,0 17 123,0-12-80,0-1-31,0 0 0,0 0-1,0 0 1,-1-1 0,1 1-1,-1 0 1,-1 0 0,1-1-1,0 1 1,-1-1 0,0 1-1,0-1 1,-1 0 0,1 1-1,-1-1 1,0 0 0,0-1-1,0 1 1,-5 4 0,-5 3-15,0 0-1,0-2 1,-1 0 0,-15 8 0,29-17 8,-1 0 0,1 0 0,-1 1 1,1-1-1,0 0 0,-1 0 0,1 1 0,-1-1 0,1 0 0,0 1 1,-1-1-1,1 0 0,0 1 0,-1-1 0,1 1 0,0-1 0,-1 1 1,1-1-1,0 0 0,0 1 0,0-1 0,-1 1 0,1-1 0,0 1 1,0-1-1,0 1 0,0-1 0,0 1 0,0-1 0,0 1 0,0-1 1,0 1-1,0-1 0,0 1 0,1-1 0,-1 1 0,0 0 0,1 0 32,-1 0-1,1 0 0,0 0 1,-1-1-1,1 1 0,0 0 1,0 0-1,-1-1 0,1 1 1,0 0-1,0-1 0,0 1 1,0-1-1,0 1 0,1 0 1,8 2 178,18 11-1,7 2-408,44 10-5449,-62-21 3831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8.8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61 9029,'7'-2'544,"-3"-2"304,1 1 208,-5-1-88,2-5 124,-2 4-876,2-1-108,-2 0-68,3-1-80,-3 2-168,0-2-1088,0 5 112,0 1-352,0 1-748,0 0-393,0 0-1315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46:44.26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1055 614 488,'0'0'58,"0"0"49,0 0 53,0 0 54,0 0 72,0 0-78,0 0-58,0 0-40,0 0 21,0 0 42,0 0 58,0 0 154,0 0 278,0 0-171,0 0-100,0 0-48,0 0-46,0 0-10,0 0 61,0 0-133,0 0-66,0 0-21,0 0-19,0 0-6,0 0 43,0 0-36,0 0 7,0 0 7,0 0 11,0 0-9,-1 0-20,-220 0 695,161-7-648,53 6-130,-102-22 261,67 15-275,21 4-13,-20-2-1,-51-5 43,79 10 129,0-1 1,1 0-1,-21-6 0,19 2-27,-22-13 0,26 13-172,0 0 0,0 2 0,-1-1 0,-16-4 0,17 6 119,0 0 1,0 0-1,1-1 1,-1 0 0,1-1-1,0 0 1,0 0-1,-8-8 1,-4-2-100,-22-12-1,4 3 112,36 22-52,0-1 0,0 0-1,0 1 1,1-1 0,0 0 0,-3-5-1,2 4 11,0 1 0,0-1 0,-6-6 0,7 8-33,-1-1-1,0 0 1,1 0-1,0 0 1,0 0-1,0-1 1,0 1-1,0 0 0,1-1 1,-1 1-1,0-6 1,0 1-17,0 0 0,1 0 1,0 0-1,0-11 0,-3-38 1,4 4-230,1 51 217,1-1 0,0 1-1,0 0 1,0-1 0,1 1 0,-1 0 0,4-2-1,-2 1 6,5-7-27,-8 9 14,0-1 1,0 1-1,0 0 1,0 0-1,1 0 1,-1 0-1,0 0 0,0 0 1,3-1-1,-2 1-2,0 0-1,0 0 0,-1 0 0,1 0 1,0-1-1,-1 1 0,1-1 1,1-1-1,11-8-23,-5 6-54,1 0 1,0 1 0,19-6 0,5-2 103,-14 8 20,-18 4-44,0 0 0,1 0 1,-1-1-1,0 1 0,0-1 1,1 0-1,-1 1 1,0-1-1,0 0 0,0 0 1,3-2-1,-4 2 2,0 0 0,1 0-1,-1 0 1,0 1 0,1-1 0,-1 1 0,1-1 0,-1 1 0,1 0 0,-1-1-1,1 1 1,1 0 0,22 0 40,-16 0-45,376 0-83,-367 4 102,-16-4-8,0 1 0,1 0 1,-1-1-1,1 1 0,4-1 1,41 0 21,-47 0-18,0 0-1,0 0 1,-1 1-1,1-1 0,0 0 1,0 0-1,0 1 1,0-1-1,0 0 1,0 1-1,-1-1 0,3 2 1,7 3-1,48 10-11,-24-5-8,-20-8 38,-13-2-19,-1 0 0,1 0 0,-1 0 0,1 0 0,-1 0 0,1 0 0,-1 0 0,0 0-1,1 1 1,-1-1 0,1 0 0,-1 0 0,1 0 0,-1 0 0,1 1 0,-1-1 0,0 0 0,1 1 0,-1-1 0,0 0 0,1 1 0,-1-1 0,0 0 0,1 1 0,-1-1 0,1 1 0,0 0-1,1-1 0,0 0 1,0 1-1,-1-1 1,1 0-1,0 0 0,0 0 1,2-1-1,0 1-7,-2 0 9,0 1 0,-1-1 0,1 0 0,-1 1 1,1 0-1,-1-1 0,1 1 0,-1 0 0,1 0 1,-1 0-1,0 0 0,1 0 0,-1 0 0,0 0 1,2 2-1,9 6 6,12 3-33,-3-2 22,-14-7 0,1 0 1,-1 0 0,0 1-1,0 0 1,-1 1 0,8 5-1,-7-4 28,0-1 0,0 0-1,1 0 1,14 6 0,3 2-33,-20-9 7,0 0 0,0 0 0,0 1-1,-1-1 1,0 1 0,0 0 0,0 0-1,-1 0 1,1 1 0,4 10 0,-4-8 24,-1-1 0,1 0 0,1-1 0,0 1 1,0-1-1,8 8 0,-9-10-22,-1 0 0,1 1 0,-1-1 0,1 1 0,-1 0 0,0 0 1,3 8-1,6 10 9,-9-18-10,-1-1 1,0 1 0,-1-1 0,1 1-1,-1 0 1,0 0 0,0-1 0,1 10-1,-2 41-14,-1-26 12,1 9 112,0-37-99,-1 0 0,0 0 0,1 0-1,-1 0 1,0 0 0,0 0 0,0 0 0,0 0 0,0 0-1,0 0 1,0 0 0,0-1 0,0 1 0,0 0-1,0-1 1,-1 1 0,-9 6 100,5-2-16,0 0-1,0-1 1,0 0-1,-1 0 1,1-1-1,-1 0 1,0 0 0,0-1-1,0 1 1,-15 1-1,-5 0-24,-45 1 0,34-4 43,-75 3-508,41-3-6058,68-1 5674,-16 0-1324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49:32.5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0,'359'0,"-235"10,-102-8,54 8,56 4,200 14,-93-13,-1-15,-96-2,869 2,-972 1,49 8,38 14,-41-8,10 0,171 3,190 4,100 6,731-30,-707 3,-324-1,-239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49:35.6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0 132,'708'0,"-695"-1,0-1,-1 0,1-1,-1 0,0-1,19-7,-18 5,1 1,1 0,-1 1,24-3,68 5,4 0,63-15,209-13,145 29,-250 3,901-2,-993-14,-28 1,322 11,-250 4,817-2,-830 7,-23 0,-16-8,224 9,14-1,-264-8,1286 1,-1416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18:51:12.60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0:33.1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154 564 520,'0'0'30,"0"-1"0,0 1 0,0-1 0,0 1 0,0 0 0,0-1 0,0 1 0,0 0 0,0-1 0,0 1 0,0 0 0,0-1 0,0 1 0,0-1 0,0 1 0,0 0 0,0-1 0,0 1 0,-1 0-1,1-1 1,0 1 0,0 0 0,0 0 0,-1-1 0,1 1 0,0 0 0,0-1 0,-1 1 0,1 0 0,0 0 0,-1 0 0,1-1 0,0 1 0,-1 0 0,1 0 0,-1-1-7,0-2 554,2 4 4957,5 6-5428,-6-7-99,1 0 1,-1 1-1,0-1 0,0 0 0,1 0 0,-1 1 0,0-1 0,1 0 0,-1 0 1,0 0-1,1 1 0,-1-1 0,0 0 0,1 0 0,-1 0 0,0 0 0,1 0 0,-1 0 1,0 0-1,1 0 0,-1 0 0,1 0 0,-1 0 0,1 0 0,2 0 25,12 14 222,9-1 154,16 8 47,-23-14-308,1-2 0,0 0-1,0 0 1,1-2 0,33 2-1,191-5 898,-242 0-1043,1 0 0,-1 0 0,0 0 0,0 0 0,0 1 1,0-1-1,1 0 0,-1 1 0,0-1 0,0 0 0,0 1 0,1 0 1,-1 0-1,0-1 0,0 1 1,-1-1-1,1 0 0,0 1 1,0-1-1,0 0 1,0 0-1,-1 1 0,1-1 1,0 0-1,1 0 0,64 0 81,-46 5-84,-11-4 24,1 0 0,16 4 0,-3 0 4,14 0 28,30 6 86,-52-9-97,30 2-1,-4-1 45,41 4-39,-29-3 22,-14 0 66,36 0 30,107 11-132,-164-13 115,0 0 0,22-2 0,-24 0-170,90 0 39,-104 0-19,0 0 0,1 0-1,-1 1 1,0-1 0,0 1-1,3 0 1,-3 0 2,1 0 0,-1 0 0,0-1 1,0 0-1,0 1 0,4-1 0,1 1 12,-1-1-1,12 4 1,-10-2-13,0-1 0,0 0 0,10 0-1,490-1 123,-504 0-120,0 1 1,1-1-1,-1 1 1,0 0-1,7 2 1,-7-2-7,1 0 1,-1 0 0,1 0-1,-1-1 1,8 1 0,0 0-4,0 0 1,-1 1-1,18 4 1,17 4 34,31-1 6,-14-2-1,-31-5-22,75 4 37,-82-6-60,335 3 89,-260-3-86,-35 6 9,303-6 169,-344 3-179,-5 1 7,10-2 10,-11-1 5,18 4 0,25 4 13,110 3-1,-62-7-22,-18 0-35,-15 1 62,-26-1-40,80-4-1,-65-2-1,63 1-57,81 0 98,-208 0-29,0 0-1,-1 0 0,1 0 1,-1 0-1,1-1 0,0 1 1,-1 0-1,1 0 1,-1-1-1,1 1 0,0 0 1,-1 0-1,1-1 1,0 0-1,10-4-38,4 2-4,6-1-23,0 0-1,26 0 1,43-2-9,-53 3 80,-11 1-9,38-2-35,-12 2-46,246 2 104,-297 0-18,0 0 0,0 0 0,0 0 0,0 0 1,0 0-1,0 0 0,0 1 0,-1-1 0,1 0 0,0 1 1,0-1-1,0 1 0,0-1 0,1 1 0,-2 0 0,1-1 0,0 1 0,-1-1 0,1 1 0,0-1 0,0 0 0,-1 1 0,1-1 0,0 0 0,0 0 0,0 0 0,-1 1 0,1-1 0,1 0 0,65 0-25,-59 0 20,0 1 0,0 0-1,1 1 1,7 2 0,10 2-4,99 5 47,-18-2-52,-45-5 37,-17-2-21,72 0 75,-76-2-47,-37-1-28,0 1 0,-1 0 1,1-1-1,-1 0 0,5-1 0,-5 1-4,0 1-1,0-1 0,-1 0 1,1 1-1,4 0 0,-1-1 3,0 0 0,1 0 0,-1 0 0,6-2-1,7-2 9,30-3-16,30-4-16,-28 7 249,-51 5-189,0-24 110,11 13-145,-4 5 2,0-3-53,0-1 6,0 1 0,1 1 0,13-13 0,-16 16 45,0-1 0,-1 1 0,1-1 0,-1 0 0,0-1 1,5-12-1,-2 6-16,-3 6 33,1-2-9,0 0 0,7-9 0,-6 2-23,-3 7-13,-1 4 3,0 0 0,-1-1 1,1 1-1,-1-1 0,0 1 1,0-11-1,-4 14-8,1 1 1,0-1-1,-1 1 1,1 0-1,0 0 1,-1 0-1,-4-2 1,5 3-8,-24-9-143,1 1 0,-47-8 0,-75-4-9,20 4 105,90 9 91,-15-2-5,-27-3-83,15 3 118,-102-28 0,106 20-25,34 9-29,-1 1-1,-36-5 1,-51-9 27,71 11-17,-92-14-9,93 18 9,-53 0 1,-118-1 10,77 7 30,133 0-34,0 0 0,0-1 1,0 1-1,0-1 0,-3-1 0,3 1 1,0 0 0,-1 1 0,1-1-1,0 1 1,-4-1 0,-51-4-1,47 5 3,1-1 0,-1-1 0,-12-3 0,13 3-2,-1 0 1,0 0-1,-13 1 0,-136-7-14,-53 8 44,201-1-25,-1-1-1,1 0 1,-16-5-1,23 6-3,-31-9 1,-57-7-1,-7 1 22,77 14-24,-40 2 1,26 1-3,-24-1 15,54 0-8,1-1 0,-1 0 1,-10-3-1,-2 0-6,-56-9-37,25 4 48,-23-3-24,-3 8 1,-198 4 59,267 0-44,1-1-1,-1 0 0,-8-1 1,-11-2-7,-507 4-95,529 0 101,0 0 0,-1-1 0,1 1 0,-8-3 0,8 2-5,1 0 0,-1 0 0,0 0 0,-6 1 0,-7-1 4,1 0 1,-1-1-1,1 0 0,-17-5 0,-26-1 35,35 3-36,-24 0 1,12 2 19,-36-6-24,27 2-14,-60-1-1,-124 8 37,223 0-12,1-1-1,-1 1 0,1-1 1,-6-2-1,7 2-3,0 0 0,-1 0-1,-8 0 1,-8-2-17,7 0 3,-61-7 19,14 0 6,-90-3 0,3 3-7,67 8-30,-196 2-15,186 0-406,39 7 440,-17-7-308,65 0 287,1 0-1,0 1 1,0-1-1,0 1 1,0 0-1,-5 2 1,-6 1-28,-21 6-6,-1-3 0,-1 0 0,-62 1 0,-145-8-885,244 0 948,-1 0 0,1 1 0,-1-1 0,1 0 0,-1 0 0,1 0 0,-1 1 0,1-1-1,-1 0 1,1 0 0,-1 1 0,1-1 0,0 1 0,-1-1 0,1 0 0,-1 1 0,1-1 0,0 1 0,-1-1 0,1 1 0,0-1 0,-1 1 0,1 0-1,-1 1 0,0-1-1,0 0 1,0 0 0,0 0 0,0 1 0,0-1-1,-1 0 1,1-1 0,-2 2 0,1-1-2,-5 3-7,0-1 0,1 1 0,-1 1 0,1-1 0,-1 1 0,-9 11 0,-28 37-151,13-14 142,23-28-13,1-1 1,0 1-1,0 1 0,1-1 0,-6 18 0,9-23 34,0-1 0,-1 1 0,1-1 0,-1 0 0,0 0 0,0-1 0,-10 9 0,11-10 25,4-1-156,6-1-580,-3-1 710,-3-1-1,1 1 0,-1 0 0,1 0 0,-1 0 0,1 0 0,-1 0 0,1 0 0,-1 0 0,1 1 0,-1-1 0,1 0 0,2 2 0,2 2 1,0 0-1,12 5 1,-4-2-1,-4-2 5,1 0 0,-1-1 1,1 0-1,19 4 1,45 4-6,-60-10-4,33 1 12,55-1-1,-56-3-58,-46 1 50,0 0-1,0 0 1,0 0 0,1-1 0,-1 1-1,0 0 1,0-1 0,0 1-1,0-1 1,2 0 0,-2 0-1,0 1 0,1-1 0,-1 0 0,0 1 1,1 0-1,-1-1 0,1 1 0,-1 0 0,0-1 0,3 1 0,4 1-6,-5-1 8,1 0 0,-1 0 0,1 0 0,-1 0 0,1 0 0,5-2 0,-4 0 0,-4 1 0,0 1 0,0-1 1,1 1-1,-1 0 0,0-1 1,0 1-1,1 0 0,-1 0 1,2-1-1,0 1 3,0-1 0,0 1-1,0-1 1,1 0 0,-1 0 0,0 0 0,0-1 0,4-2-1,10-4-10,-7 5-8,-1 0 1,0 1 0,1 0-1,0 0 1,0 1 0,-1 0-1,11 1 1,-12 0 7,-5-1 7,0 1 0,0-1 0,0 1 0,0 0 0,0 1 0,0-1 0,0 0 0,0 1 0,3 1 0,0 0 7,0 1 0,0-1 0,12 3 0,14 2-2,98 16 7,-45-14 77,-26-6-1,41 3 116,20 12-94,-64-10-2,124 13 185,-25-6-190,-64-1-8,21 0-31,15-1-21,-47-3-20,7 0 5,42 3 1,-37-6 25,25 2-17,78 7-71,-97-3 45,-6-4-28,142 13 69,-128-17-54,45 5 5,190 0 88,-233-11-88,49 1 19,-154 1-19,0-1 0,0 0 0,0 1-1,6 2 1,4 0-7,219 26 25,-127-19-46,159 5 56,-169-11-37,25-1 47,95-3-522,-214 0 480,0 0 0,0 0 0,0 0 0,0 1 0,0-1 1,-1 0-1,1 0 0,0 0 0,0 1 0,0-1 0,0 0 0,0 1 1,-1-1-1,1 1 0,0-1 0,0 1 0,-1-1 0,1 1 0,1 1 0,-2-2 1,0 0-1,1 0 1,-1 1-1,1-1 1,-1 0-1,1 0 1,-1 0-1,1 0 0,-1 1 1,1-1-1,-1 0 1,1 0-1,-1 0 1,1 0-1,-1 0 1,1 0-1,-1 0 0,2-1 1,6 2-37,9 4-89,1 0-62,-6-1 74,0 0-1,1 0 1,19 2-1,40 1-70,-40-5 227,-20-2 555,-13 0-596,1 0 0,-1 0 0,1 0 0,-1 0 0,1 0-1,-1 0 1,1 0 0,-1-1 0,1 1 0,-1 0-1,1 0 1,-1-1 0,1 1 0,-1 0 0,1-1 0,0 1-1,-1 0 1,1-1 0,-1 1 0,1-1 0,0 1-1,-1-1 1,1 1 0,0-1 0,-1 0 0,1 1 0,0 0 0,0 0 0,0 0 1,0 0-1,0-1 0,0 1 0,-1 0 1,1 0-1,0 0 0,0 0 0,0 0 1,0-1-1,-1 1 0,1 0 0,0 0 1,0 0-1,0 0 0,-1 0 0,1 0 1,0 0-1,0 0 0,-1 0 0,1 0 0,0 0 1,-1 0-1,0 0 0,-3-9-17,3 8 10,1 0 0,-1 0 1,1-1-1,-1 1 0,1 0 0,-1 0 1,0 0-1,1 0 0,-1 0 0,0 0 1,-1-1-1,-4-5-177,6 6 162,-1 0 0,1 0-1,-1 1 1,0-1-1,1 0 1,-1 0 0,0 0-1,1 1 1,-1-1-1,0 0 1,-1 0 0,-10-5-125,0 1 0,-1 1 1,-19-5-1,21 6 100,-71-17-124,43 11-11,-55-20 1,75 23-54,-1 1-1,0 1 1,-1 1 0,-36-2 0,-7-1 186,30 0 66,-40-13 1,49 12-3,17 4-21,6 2 3,1 1 1,-1-1 0,0 1-1,1-1 1,-1 1 0,0 0-1,-3-1 1,-65-6-127,19 6 243,-71-12 0,-42-16 244,143 24-322,-203-35-758,-73-12 945,70 14-61,108 36-14,64 3 97,35-2-39,-40-6-1,-14-8-85,67 14-122,0 0 0,0 0 0,0 1 0,-13 1 0,-1 0 9,-138-1 48,150 0-40,0-1-1,-1 1 0,1-2 1,-14-3-1,16 3-6,0 0-1,0 0 1,1 1-1,-14-1 1,18 2-7,0-1-1,0 1 1,1 0 0,-1 0 0,0-1 0,1 1 0,-3-2 0,2 2-7,0-1 0,0 0 1,0 1-1,-1-1 0,1 1 0,0 0 0,-3 0 0,-77 0-93,71 0 92,8 1 8,0-1 0,-1 0-1,1 0 1,0 0-1,0 0 1,0 0-1,0-1 1,-6-1 0,5 0-22,2 1-31,-1 0 1,0 0 0,0 0 0,0 0 0,0 0 0,1 0-1,-1 1 1,0 0 0,-4-1 0,-28 1-2255,34 1 2178,0-1-1,0 0 0,0 0 0,0 1 1,0-1-1,1 0 0,-1 1 0,0-1 1,0 1-1,0-1 0,0 1 0,0 0 1,-1 1-1,0-1-446,-1 4-112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0:33.7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15 104,'42'1'37,"-18"0"222,47-4 0,-59 1-182,-2 0 48,18 0 1,29-5 127,132 7-182,-183 0-70,0 1 0,12 2 0,-12-1 0,1-1-1,12 1 1,4-2-15,41 8 0,-44-5-22,5 2-53,-14-3-166,0 0 1,18 0-1,-29-2 64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0:43.3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56 332,'0'0'23,"0"0"39,0 0 0,0 0-11,0 0-6,0 0 7,0 0 10,0 0 45,0 0-19,0 0-6,0 0 9,0 0 17,0 0 25,0 0-46,0 0-12,0 0 3,0 0 4,0 0-12,0 0-7,0 0-39,0 0-6,0 0 2,0 0 17,0 0 30,0 0-11,0 0 3,0 0-5,0 0-4,0 0 16,0 0 42,2 0-7,-2 0-83,1 0 0,0 0 1,-1 0-1,1 0 0,-1 0 1,1 1-1,0-1 0,-1 0 1,1 0-1,-1 1 0,1-1 1,0 0-1,-1 1 0,1-1 0,-1 1 1,1-1-1,-1 1 0,0-1 1,1 1-1,-1-1 0,1 1 1,-1-1-1,1 2 0,-1-1 7,1 0 0,0 0 0,0 0-1,-1 0 1,1 0 0,0-1 0,0 1-1,0 0 1,0 0 0,0-1 0,2 2 0,-2-1 4,0 0 1,1 0 0,-1 0 0,0 0 0,0 0 0,0 0-1,0 0 1,0 1 0,0-1 0,0 0 0,0 3 0,8 8 310,-7-10-295,0 0 1,0 0 0,-1 0-1,1 0 1,0-1 0,0 1-1,1-1 1,-1 1 0,0-1-1,0 0 1,1 0 0,-1 0-1,1 0 1,-1 0 0,1 0-1,-1-1 1,1 0 0,-1 1-1,5-1 1,-4 1-10,0 0 0,0 0-1,1 0 1,-1 0 0,0 1 0,0 0-1,0-1 1,0 1 0,0 0-1,4 4 1,10 6-7,-5-5 117,0-2 1,0 0-1,1-1 0,-1 0 0,1 0 1,0-1-1,15 1 0,8-1-57,57-3 0,-41-1-91,-50 1 4,0 0-1,0 0 0,0 1 0,0-1 1,0 1-1,0-1 0,3 2 1,-3-1-1,0 0-1,0 0 1,0-1 0,0 1 0,1-1 0,-1 0 0,3 1 0,-3-1 1,0 0 1,0 0-1,-1 1 0,1-1 0,0 1 0,-1-1 0,3 2 1,-2-2 0,-1 1 0,1 0 0,0-1 0,0 1 0,0-1 0,0 0 0,3 1 0,327-1-59,-331 0 56,0 0 0,0 0 0,1 0 1,-1 0-1,0 1 0,0-1 0,0 0 1,0 1-1,0-1 0,0 1 1,0-1-1,0 1 0,0-1 0,1 2 1,-1-1-1,0-1 0,0 1 0,0-1 1,-1 0-1,1 0 0,0 1 1,0-1-1,0 0 0,0 0 1,0 0-1,0 0 0,0 0 0,0 0 1,1 0-1,-1-1 1,0 1-1,-1 0 1,1 0 0,0 0-1,0 0 1,-1 0-1,1 0 1,0 0 0,0 0-1,-1 1 1,1-1 0,0 0-1,-1 0 1,1 1 0,0-1-1,-1 0 1,2 1 0,33 27-176,-27-20 179,-1 0-1,-1 0 1,1 1-1,-1-1 1,-1 1-1,1 1 1,4 12 0,-10-22 4,0 0 0,0 0 0,1 0 0,-1 0 0,0 0 1,0 0-1,0 1 0,0-1 0,0 0 0,0 0 0,1 0 1,-1 0-1,0 0 0,0 0 0,0 0 0,0 0 0,0 0 0,0 0 1,1 0-1,-1 0 0,0 0 0,0 0 0,0 0 0,0 0 1,0 0-1,0 0 0,1 0 0,-1 0 0,0-1 0,0 1 1,0 0-1,0 0 0,0 0 0,0 0 0,0 0 0,1 0 1,-1 0-1,0 0 0,0 0 0,0-1 0,0 1 0,0 0 0,0 0 1,9-9 23,8-14-88,13-13 83,-19 24-33,-9 9 5,0 1 1,0 0 0,0 0 0,0-1 0,0 1-1,-1-1 1,1 0 0,-1 0 0,2-3 0,0-2 49,-2 5-47,0 0-1,0 1 0,0-1 0,0 0 0,-1 1 0,1-1 0,-1-4 0,1 6-27,-1 1-1,0-1 0,0 1 0,1-1 1,-1 1-1,0 0 0,1-1 0,-1 1 0,0-1 1,1 1-1,-1-1 0,1 1 0,-1 0 1,1-1-1,-1 1 0,1 0 0,-1 0 1,1-1-1,-1 1 0,1 0 0,-1 0 1,1 0-1,-1 0 0,1-1 0,-1 1 1,1 0-1,0 0 0,-1 0 0,1 0 1,0 1-1,25-1 56,-19 0-128,62 0 82,-66 1 13,0-1 0,0 1 0,-1-1 0,1 1 0,-1 0 0,1 0 1,4 3-1,7 1 15,0 0 18,-13-4-28,1-1 0,-1 1 0,1-1 0,-1 1 0,1-1 0,-1 0 0,1 1 0,2-1 0,-3 0-3,1 0 1,-1 0 0,1 0-1,-1 1 1,1-1 0,-1 1-1,1-1 1,-1 1 0,1-1-1,1 2 1,-2-1-1,1-1 1,-1 1-1,1 0 0,-1-1 0,1 1 0,-1-1 1,1 0-1,0 1 0,-1-1 0,3 0 1,1 0 9,0 1 1,-1 0-1,1 0 1,9 3 0,16 3-40,70 3 51,138 0 44,-236-10-64,0 0 0,-1 1-1,1-1 1,0 0 0,-1 1-1,1 0 1,2 0 0,-3 0 1,1 0 0,0 0 0,0-1 0,0 1 0,-1-1 1,1 0-1,4 1 0,7 2 17,-3 1-18,-4-4 3,0 1 0,0-1 0,9 0 0,-7-1-6,0 1 1,0 0 0,8 2 0,-6 0-11,2 0 32,0 0 0,15 1 0,228-3 95,-255 0-113,0-1-1,1 1 1,-1 0 0,0 0-1,1 0 1,-1 0-1,0 0 1,0 0 0,1 0-1,-1-1 1,0 1-1,1 0 1,-1 0 0,0 0-1,0-1 1,0 1-1,1 0 1,-1 0 0,0 0-1,0-1 1,0 1-1,1 0 1,-1-1 0,0 1-1,0 0 1,0 0-1,0-1 1,0 1 0,0-1-1,0 1 1,0 0-1,0-1 1,1 1-1,-1 0 1,0 0-1,0 0 1,0-1-1,0 1 1,0 0-1,0 0 0,0-1 1,0 1-1,1 0 1,-1 0-1,0 0 1,0 0-1,0-1 1,0 1-1,1 0 1,-1 0-1,0 0 1,0 0-1,0 0 1,1 0-1,-1-1 1,0 1-1,1 0 1,14-9-27,70-31 212,-77 35-121,0-1 0,-1 0 0,1 0 0,-1-1-1,6-7 1,-6 6-49,1 0-1,0 1 0,10-7 0,-5 7 42,-12 7-38,0-1 0,0 1-1,0 0 1,0-1-1,0 1 1,0-1 0,0 1-1,-1-1 1,1 0 0,0 1-1,0-1 1,0 0 0,-1 0-1,1 0 1,0 1 0,-1-1-1,1 0 1,-1 0 0,1 0-1,-1 0 1,1 0 0,-1 0-1,1 0 1,-1 0 0,0 0-1,0-2 1,2-5 184,-1 0-1,1 0 1,5-12 0,-7 18-137,1-1 0,-1 1 0,0-1-1,0 1 1,1-1 0,-2 1 0,1-1 0,0-2 0,-1-4-25,1 8-39,0 0-1,-1 0 0,1 1 1,0-1-1,-1 0 0,1 0 0,0 0 1,-1 0-1,1 1 0,-1-1 0,1 0 1,-1 1-1,0-1 0,0 0 0,-4-6-1379,2-1-3968,3 7 3834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0:45.4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99 652,'0'0'119,"0"0"-16,0 0-6,0 0-34,0 0-28,0 0-47,0 0-2,0 0 30,0 0 33,2 0 44,3 0-41,-1-1 9,-1 1 0,1 0 0,0 0 0,0 1 0,-1-1 0,5 1 0,1 5 96,0 1-1,10 9 1,-13-11-70,-1 0-1,1-1 1,0 1-1,0-1 1,0 0-1,1-1 1,-1 1-1,1-1 1,0-1-1,7 3 1,-1-2 33,1-1 98,0 2 0,0-1 1,-1 2-1,17 7 0,72 39 57,-86-43-224,1 0-1,1-1 0,-1-1 0,1-1 0,1-1 0,-1 0 0,19 1 0,133-2 254,-103-4-395,302 1 213,-365 1-108,0-1 0,0 1 0,0-1-1,0 1 1,0 1 0,-1-1-1,1 0 1,0 1 0,-1 0-1,1 0 1,-1 0 0,4 3-1,7 5 121,19 21-1,-22-21-100,24 26 57,-29-30-63,-1 1 0,0 0 1,0 0-1,6 12 1,-10-19 755,0-5-664,0-4-200,-1 6 57,0 0 1,1 0-1,-1-1 0,1 1 1,0 0-1,0 0 1,0 0-1,0 0 0,1 0 1,-1 0-1,1 0 0,-1 0 1,1 1-1,0-1 1,3-2-1,4-4-65,1 0 1,17-13-1,-15 14 53,-2 0 16,1 0 0,21-10-1,-26 15 4,1 1-1,-1-1 1,0 2-1,1-1 1,-1 1-1,1 0 1,-1 0-1,10 0 1,113 1-165,-81 7 187,-43-7-5,-1 0-1,1 1 1,8 2-1,-9-2 7,1 0 0,0 0 1,9 0-1,162-1-57,-172 0 55,0 0-1,1-1 0,-1 1 0,6-3 1,-5 2-2,-1 0 0,0 0 0,1 1 0,6-1 0,1 0 25,-1-1 0,1 0 1,-1-1-1,0 0 0,17-7 0,-17 6 47,-1-1-1,1 0 1,-1-1-1,-1 0 1,1 0-1,13-13 1,0-3 352,23-30 1,-21 21-98,-11 12-123,27-26 0,-20 29-121,-16 13-183,0-1 0,0 0 0,4-5 0,9-11-3934,-16 17 2357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0:47.58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38 125 636,'0'0'37,"0"0"46,0 0 82,0 0-51,0 0-23,0 0-9,0 0-2,0 0 4,0 0 4,-18 0-18,18 0-64,-1 0-1,1 1 1,0-1-1,-1 0 1,1 0-1,0 1 1,-1-1-1,1 0 1,0 1-1,-1-1 1,1 0-1,0 1 1,-1-1-1,1 0 1,0 1-1,0-1 1,-1 1-1,1-1 1,0 0-1,0 1 1,0-1-1,0 1 1,0 0-1,-4 13 19,4-12-15,-2 10 17,-1 0 156,1 0 0,-1 15-1,3-27-174,0 0 1,0 1-1,0-1 0,0 0 0,0 1 0,1-1 1,-1 0-1,0 0 0,0 1 0,0-1 0,0 0 1,0 1-1,0-1 0,1 0 0,-1 0 0,0 1 1,0-1-1,0 0 0,1 0 0,-1 1 0,0-1 1,0 0-1,1 0 0,-1 0 0,0 0 0,0 1 1,1-1-1,-1 0 0,0 0 0,1 0 0,-1 0 1,0 0-1,1 0 0,2 1 66,6 5 92,1-2 0,-1 1 0,1-2-1,-1 1 1,1-1 0,19 3 0,11 4-87,-23-5-48,1-2 0,0 0 0,26 1 0,59-4 113,-55 0 36,88 0-137,-134 0-40,0 0 0,1 0 0,-1 1 0,0-1 0,0 1 0,0-1 0,4 3 0,7 1 13,36 7-37,-28-5 223,43 4 1,0-1 36,-38-6-168,61 5-16,-72-7-21,0 1 0,0 0 1,0 1-1,0 1 0,0 1 1,15 6-1,15 14 141,-37-20-160,49 32 76,-41-23-73,-14-11 1,0-1 0,0 0-1,0 0 1,1 0 0,-1 0 0,1 0-1,-1-1 1,1 1 0,0-1 0,-1 0-1,6 2 1,-8-3 13,0 0-1,0 0 1,1 0-1,-1 0 0,0 0 1,0 0-1,0 0 1,0 0-1,1 0 1,-1 0-1,0 0 0,0 0 1,0 0-1,0 0 1,0-1-1,1 1 1,-1 0-1,0 0 0,0 0 1,0 0-1,0 0 1,0 0-1,0 0 1,0-1-1,1 1 0,-1 0 1,0 0-1,0 0 1,0 0-1,0-1 1,0 1-1,0 0 1,0 0-1,0 0 0,0 0 1,0-1-1,0 1 1,0 0-1,1-11-107,0 0-35,24-24-250,-19 27 324,0-1 0,0 1 0,1 0-1,0 1 1,0-1 0,1 1 0,0 1-1,0 0 1,1 0 0,0 0 0,12-5 0,-16 9 14,0 0 0,0 0 1,1 1-1,-1 0 1,1 0-1,9-1 1,37 2 57,-23 1-44,122-1 124,-147 0-112,0 1 0,0-1 0,0 1 0,0 0 0,0 0 0,7 3 0,16-1 14,-18 0-5,0 0 1,1-1-1,-1 0 1,1-1-1,13 1 1,-7-1 45,18 4 1,-7-2 11,-8-1-41,19 1 32,242-3 330,-276 0-377,0 0 0,0-1 0,0 1 0,1-1 0,-1 0 0,0 0 1,0 0-1,0 0 0,-1-1 0,1 0 0,0 0 0,0 0 0,-1 0 1,1-1-1,-1 1 0,5-5 0,2 1 6,0 1 13,10-9 61,-10 8-7,-1 0-1,11-6 1,8 0 126,-1-1-1,0-2 0,-1-1 0,-1-1 1,31-26-1,-39 28-102,1 0-1,0 1 1,23-11 0,-38 23-112,0 0 0,0 0 0,0 0 0,0-1 0,0 1 1,0-1-1,0 1 0,-1-1 0,1 0 0,-1 0 0,2-4 0,-2 4-444,-1 0 1,0 1-1,0-1 0,-1 0 1,1 0-1,0 1 0,-1-1 1,0 0-1,1-4 0,-1 0-1481,0 0 236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12.16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1399 900 108,'0'0'16,"0"0"21,0 0 25,0 0 15,0 0 13,0 0 29,0 0-36,0 0-9,0 0 9,0 0 19,0 0 30,0 0-60,0 0-21,0 0 6,0 0 0,0 0 28,0 0 45,1 8 345,-1-7-446,0-1 0,0 0 0,0 1 0,0-1 0,0 0 1,0 1-1,0-1 0,0 1 0,0-1 0,0 0 0,0 1 0,0-1 0,0 0 0,0 1 0,-1-1 0,1 0 1,0 1-1,0-1 0,0 0 0,0 1 0,-1-1 0,1 0 0,-1 1 0,-2-1-17,0 0 0,0 1 0,0-1 0,0 1 0,0 0 0,-5 2 0,4-1 83,-1-1 1,1 0-1,0 0 0,0 0 0,-1 0 1,-6-1-1,-31 0 1588,17-1-1175,-41 1 161,66 0-669,-1 0 0,1 0 0,0 0 0,0 0 0,-1 0 1,1 0-1,0 0 0,-1 0 0,1 1 0,0-1 0,-1 0 0,1 0 0,0 0 0,0 0 0,-1 1 0,1-1 0,0 0 0,0 0 0,-1 1 0,1-1 0,0 0 0,0 1 0,0-1 0,-1 1 0,1-1 0,0 0 0,0 1 0,-1-1 0,1 0 0,0 1 0,0-1-1,-1 0 1,1 1 0,0-1 0,-1 0 0,1 1 0,0-1 0,-1 0-1,1 0 1,0 0 0,-1 1 0,1-1 0,0 0 0,-1 0-1,1 0 1,-1 0 0,1 0 0,0 0 0,-1 0 0,0 0 0,-47 0 255,47 0-253,1 0 0,0 0 1,-1 0-1,1 1 0,0-1 1,0 0-1,-1 0 0,1 0 0,0 0 1,-1 0-1,1 0 0,0 0 0,0 1 1,-1-1-1,1 0 0,0 0 1,0 0-1,-1 0 0,1 1 0,0-1 1,0 0-1,0 0 0,-1 1 0,1-1 1,0 1-2,0-1 1,0 0 0,-1 0-1,1 1 1,0-1-1,0 0 1,0 0 0,-1 1-1,1-1 1,0 0 0,0 0-1,-1 0 1,1 0-1,0 1 1,-1-1 0,1 0-1,0 0 1,-1 0 0,1 0-1,0 0 1,-1 0-1,1 0 1,0 0 0,-1 0-1,-25 5 41,24-5-48,-4 0 84,0 0 0,0 0 1,0 1-1,0 0 0,0 0 0,-10 3 1,14-4-72,-1 1 0,0-1 1,1 1-1,-1-1 0,0 0 1,1 0-1,-1 0 0,-4-1 1,-5 0-40,-533 1 1326,544 0-1287,0 0-1,0 0 1,0 0-1,1 0 1,-1 0-1,0-1 1,0 1-1,0 0 1,0-1-1,-1 0 1,1 1-3,0-1 1,1 1 0,-1 0-1,0-1 1,0 1 0,0 0-1,0 0 1,0-1 0,1 1-1,-3 0 1,-4 0 2,6 1-7,-1-1 0,1 0 0,-1 0 0,1 0 0,0 0 0,-1 0 0,1 0 0,-1-1 1,1 1-1,0 0 0,-1-1 0,1 1 0,0-1 0,-1 1 0,1-1 0,-2-1 0,2 2 1,0-1 0,0 0 0,0 1 1,0-1-1,0 1 0,0 0 0,0-1 0,0 1 0,0 0 0,-1-1 0,1 1 1,0 0-1,-2 0 0,-10-2 12,9 0-11,0 1 0,0 0 0,0 0 0,0 0 0,-7 0 0,7 1 0,-1-1-1,1 0 1,-1 0-1,-4-1 1,4 0 36,1 1 0,-1 0 0,0 1 1,0-1-1,0 1 0,-7 0 0,3 0-19,2-3-19,-3-2 0,-16-4-1,16 4 3,-1 2-1,-13-4 1,-4-2-15,8 5 71,20 4-60,0 0 1,-14-1 6,-3-16 101,12 14-51,5 3-53,-1 0 0,1 0 0,0 0 0,-1-1 1,1 1-1,0 0 0,-1 0 0,1 0 0,0 0 0,-1-1 0,1 1 0,0 0 1,0 0-1,-1-1 0,1 1 0,0 0 0,0 0 0,0-1 0,-1 1 0,1 0 1,0-1-1,0 1 0,0 0 0,0-1 0,-1 1 0,1-1 0,0 1 0,0-1 0,0 1 0,0 0-1,0-1 1,-1 1 0,1 0 0,0-1 0,0 1 0,-1 0 0,1-1-1,0 1 1,0 0 0,-1 0 0,1-1 0,0 1 0,-1 0-1,1 0 1,0-1 0,-1 1 0,0 0 0,1 0 2,-1 0 0,1-1 0,-1 1 0,1 0 0,0 0 0,-1-1-1,1 1 1,-1 0 0,1-1 0,0 1 0,-1 0 0,1-1 0,0 1 0,-1 0 0,1-1 0,0 1 0,0-1 0,0 1 0,-1 0 0,1-1 0,0 1 0,0-1 0,0 0 0,-1 0 12,0-1 1,0 0 0,0 1 0,-1-1-1,1 1 1,0-1 0,-3-1 0,-3-5 2,5 6-17,0 0 1,0-1 0,0 0 0,0 1 0,-1 0 0,1-1 0,-6-2 0,5 2 17,0 0 0,0 0 0,1 0 0,-1 0 0,1-1 0,0 1 0,-3-6 0,3 5-1,1 0 0,0 1 0,-1-1 0,1 0 1,1 0-1,-1-1 0,0-5 0,2-34-26,-1 19 25,0-137-320,0 161 301,0 1-1,0-1 1,0 1-1,1 0 1,-1-1-1,0 1 1,0-1-1,0 1 1,0-1-1,0 1 1,1 0-1,-1-1 1,0 1-1,0 0 1,1-1-1,-1 1 1,0 0-1,1-1 1,3-6 0,-4 5-1,1 0-1,0 0 1,-1 0 0,1 1 0,0-1-1,0 0 1,1-1 0,5-11-11,36-92-5,-39 97-20,1 0-1,-1 0 0,1 1 1,1 0-1,-1 0 0,2 0 1,6-7-1,34-47-87,-41 55 130,0-1 0,4-8 0,2-4-3,1 1-68,-10 14 55,-1 0-1,2 1 1,-1 0-1,5-6 1,12-10-46,-13 12-43,1 1 0,-1 0 0,16-11 0,-19 16 62,2-2 4,0 1 1,0-1-1,0 1 0,1 0 0,0 1 1,8-3-1,5 0-10,0 1 0,1 0 0,34 0 0,37 0 2,16 4 15,-105 1 22,0-1 0,-1 1 0,1 0 0,0-1 0,-1 2 0,1-1-1,-1 0 1,1 0 0,4 4 0,12 5-12,166 37 27,-168-42-11,0 0 1,-1 2-1,0 0 0,26 15 0,-36-19-3,1 0 0,0 0 0,11 3 0,-11-4 15,-1 0-1,1 0 0,8 5 0,2 3-5,-7-5 2,15 10-1,-17-10-13,0 0-1,1-1 0,-1 0 0,18 5 0,-14-5 16,0 1-1,14 7 1,-18-8 2,0-1 0,13 5 0,-14-6-5,0 0-1,-1 1 1,1-1 0,-1 2 0,10 5 0,16 13-1,-30-21-22,0 1-1,0 0 1,0-1-1,0 1 1,-1 0-1,4 4 1,2 3 17,-6-8 5,0 0 0,-1 0-1,1 0 1,0 0 0,-1 0-1,1 0 1,-1 0 0,1 1 0,0 1-1,2 5-25,-1-3 23,-1-1 1,0 1-1,0-1 0,0 1 1,-1-1-1,1 1 0,-1 0 0,0-1 1,-2 10-1,1 5 16,1 95 8,0-114-24,0 1 0,0-1 0,0 0-1,0 0 1,0 0 0,0 0 0,0 0-1,0 1 1,0-1 0,0 0-1,0 0 1,0 0 0,0 0 0,0 0-1,0 0 1,0 0 0,-1 1 0,1-1-1,0 0 1,0 0 0,0 0 0,0 0-1,0 0 1,0 0 0,0 0-1,-1 0 1,1 0 0,0 0 0,0 0-1,0 0 1,0 0 0,0 0 0,0 1-1,-1-1 1,1 0 0,0 0 1,0 0-1,-1 0 0,1 0 1,0 0-1,0 0 0,0 0 1,0 0-1,-1 0 0,1 0 0,0 0 1,0 0-1,0 0 0,0 0 1,-1 1-1,1-1 0,0 0 1,0 0-1,0 0 0,0 0 0,0 0 1,0 1-1,0-1 0,-1 0 1,1 0-1,0 0 0,0 0 1,0 1-1,0-1 0,0 0 1,0 0-1,0 0 0,0 1 0,0-1 1,0 0-1,0 0 0,0 65 12,0-64-12,0-1 0,0 0 1,0 1-1,0-1 0,0 0 0,0 1 0,0-1 0,0 0 0,0 1 0,-1-1 0,1 0 0,0 1 0,0-1 0,0 0 0,0 1 0,-1-1 0,1 0 0,0 0 0,0 1 0,-1-1 0,1 0 0,0 0 0,0 1 1,-1-1-1,0 0 0,1 1 0,0-1 0,-1 0 0,1 0 0,0 1 0,-1-1 1,1 0-1,0 0 0,0 1 0,-1-1 0,1 0 0,0 1 0,0-1 1,0 0-1,-1 1 0,1-1 0,0 1 0,0-1 0,0 0 0,0 1 0,0-1 1,0 1-1,0-1 0,0 1 0,-8 10-4,6-8 5,1 0 0,0 0 0,-1 0 0,1 0 0,0 0 0,1 1-1,-1-1 1,1 0 0,-1 5 0,2 36 28,-1-20-36,0 47 117,0-70-69,0 1 40,0 27-43,0-29-8,0 0-2,0 0 16,0 0 12,0 0 21,0 0 13,0 0 6,0 0-33,0 0-13,0 0 0,0 0-10,0 0-9,0 0-14,0 0-10,0 0-12,0 0 1,0 0 0,0 0 2,0 0 12,0 0 3,0 0 4,0 0-7,0 0-14,0 0 2,0 0 8,0 0-11,0 0-10,0 0-13,0 0 10,0 0 4,0 0 14,0 0 10,0 0 7,0 0-18,0 0-10,0 9 14,0-2 118,0-8-7198,0-7 5886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39.6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 23 1212,'0'6'-1469,"0"1"5443,0-6 546,0-8-3227,0 6-1297,1 0 1,-1 0 0,0 0-1,1-1 1,-1 1 0,0 0 0,1 0-1,-1 0 1,1 0 0,0-1 0,-1 1-1,1 0 1,0 0 0,0 0-1,0 1 1,0-1 0,-1 0 0,1 0-1,0 0 1,1 1 0,-1-1 0,0 0-1,0 1 1,0-1 0,0 1 0,0-1-1,1 1 1,-1 0 0,0 0-1,2-1 1,5 0-24,0 0 0,0 0 0,11 0-1,-17 1 19,-1 1 6,0-1 0,1 0 0,-1 1 0,0-1 0,0 1 0,1 0 0,-1-1 0,0 1 0,0 0 0,0 0 0,0 0 0,0 0 0,0 0 0,0 0-1,0 0 1,0 0 0,0 0 0,0 0 0,-1 0 0,1 1 0,1 1 0,1 5 10,0 0 0,3 9-1,-5-14-7,2 9-9,0 0 0,-2 0-1,1 1 1,-1-1 0,-1 17-1,0-21 3,0-4-8,0-1 0,0 1 0,-1-1 0,1 1 0,-1-1 0,0 0 0,0 1 0,0-1 0,0 0 0,-1 0 0,1 0 0,-1 0 0,1 0 0,-1 0 1,0 0-1,-1 0 0,1-1 0,0 1 0,-1-1 0,1 0 0,-1 0 0,0 0 0,0 0 0,1 0 0,-1 0 0,-1-1 0,-4 3 0,4-3 14,1 0-1,-1 0 0,0-1 0,0 1 1,1-1-1,-1 0 0,0 1 0,-4-2 1,-3 1 126,11 0-118,-1 0 0,1 0 0,0 0-1,-1 0 1,1 0 0,0 0-1,-1 0 1,1 0 0,-1-1-1,1 1 1,0 0 0,-1 0-1,1 0 1,0 0 0,-1-1 0,1 1-1,0 0 1,0 0 0,-1 0-1,1-1 1,0 1 0,-1 0-1,1-1 1,0 1 0,0-1-1,-4-7 49,0-1 0,1 0 0,0 1-1,1-1 1,0-1 0,0 1-1,1 0 1,-1-14 0,2-59-718,0 79 293,1-1 0,-1 1 0,1 0 0,-1 0 0,1-1 0,2-4 0,-1 4-327,-2 3 565,0 1 0,0-1 0,0 0 1,0 1-1,0-1 0,1 1 0,-1-1 1,0 0-1,0 1 0,1-1 0,-1 1 0,0-1 1,1 1-1,-1-1 0,1 1 0,-1-1 1,1 1-1,-1-1 0,1 1 0,-1 0 0,1-1 1,-1 1-1,1 0 0,0-1 0,-1 1 0,2 0 1,-1-1-29,9-1-1099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13.72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153 0 360,'0'0'42,"0"0"10,0 0 12,0 0 3,0 0-24,0 0 4,0 0-14,0 0 8,0 0-4,0 0 5,0 0 11,0 0 29,0 0-30,0 0-16,0 0 3,0 0 27,0 0 49,0 0 91,0 0-51,0 0-11,0 0 45,0 0 68,0 0 110,0 0 192,0 0-183,0 0-76,0 0 12,0 0-6,0 0 7,0 0 85,0 0-163,0 0-86,0 0-39,0 0-2,0 0 28,0 0-47,0 0-20,0 0-17,0 0-26,0 0-25,0 0-6,0 0 9,0 0-4,0 0 5,0 0 6,0 0 18,0 0-14,0 0-9,0 0 16,0 0 56,0 1-66,0-1 1,0 0-1,0 1 0,0-1 0,1 1 1,-1-1-1,0 0 0,0 1 0,-1-1 1,1 1-1,0-1 0,0 0 0,0 1 1,0-1-1,0 0 0,0 1 0,0-1 0,-1 1 1,1-1-1,0 0 0,0 1 0,-1 0 1,-1 0 5,1 1 0,-1-1 1,1 1-1,-1 0 0,1 0 1,-2 3-1,1-2 6,1 0 0,-1 0 0,0-1 0,0 1 0,-5 4 0,-62 51 297,64-54-280,1 1-1,0 0 1,0 0 0,0 1-1,1-1 1,-1 1 0,2-1-1,-1 1 1,0 0 0,-1 8-1,0-6-6,0 5-9,2 5-1,-2 36 80,4-15 32,0-38-132,0 1-1,1-1 1,-1 0-1,0 0 1,1 0-1,-1 1 1,1-1-1,-1 0 1,1 0-1,0 0 1,-1 0-1,1 0 1,0 0-1,1 1 1,13 12 60,-12-13-31,0 1 0,-1-1 1,1 0-1,0 0 0,0 0 1,0 0-1,0 0 0,0-1 1,5 1-1,32 0 91,-29-1-146,-10-1-583,0 1-1,1 0 1,-1 0-1,0 0 1,0-1-1,1 1 1,-1-1-1,0 1 1,0-1-1,2-1 0,16-14 25,-16 12-16,7-10 194,1 0 239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14.23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131 0 1232,'2'2'4488,"-1"5"-3325,-1 9-1631,0-15 815,0 83 78,0-82-423,0 0 0,1 0 0,-1 0 0,1-1 0,0 1 0,0 0 0,0 0-1,-1-1 1,1 1 0,1 0 0,-1-1 0,0 1 0,0-1 0,1 1 0,-1-1-1,1 0 1,-1 0 0,3 2 0,-1-1 4,-1 0-1,0 0 1,0 0-1,1 0 1,-2 1 0,1-1-1,0 0 1,2 4-1,-2-1 76,-1 0 921,-8-5-246,-3 0-1075,-60 0 401,67 0-78,0 0 0,0-1 0,0 1 0,1-1 1,-1 1-1,0-1 0,-2-1 0,2 1-9,0-1 0,0 2 1,0-1-1,0 0 0,0 1 0,0-1 0,-3 1 0,6 0 1,0 0 0,0 0 0,-1 0 0,1 0 0,0 1 0,0-1-1,0 0 1,0 0 0,-1 0 0,1 0 0,0 1 0,0-1-1,0 0 1,0 0 0,0 0 0,0 1 0,0-1 0,-1 0-1,1 0 1,0 0 0,0 1 0,0-1 0,0 0 0,0 0-1,0 1 1,0-1 0,0 0 0,0 1 0,0 10 15,1-4-10,-1-7 6,0 0 10,0 0-9,0 0-6,0 0-16,0 0 14,0 0 8,0 0 13,0 0-5,0 0 6,0 0 10,0 0-19,0 0-21,0 0-22,0 0-8,0 0-4,0 0-36,0 0-90,0 0-130,-2 2-401,-2 2-552,0 0 0,-1-1 0,-8 6 0,4-1-125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15.2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161 44 344,'0'-44'2842,"0"44"-2422,0 0-158,0 0-105,0 0-70,0 0-22,0 0 38,-2 2 55,-37 51 580,27-33-575,-1-1 0,-30 34 0,40-50-141,0 0 1,0 0 0,-7 4-1,10-7-13,0 0 0,-1 1-1,1-1 1,0 0 0,0 0 0,0 0 0,-1 0-1,1 0 1,0 0 0,0 1 0,0-1-1,-1 0 1,1 0 0,0 0 0,0 0-1,-1 0 1,1 0 0,0 0 0,0 0 0,-1 0-1,1 0 1,0 0 0,0 0 0,-1 0-1,1 0 1,0 0 0,0 0 0,-1-1-1,1 1 1,0 0 0,0 0 0,0 0 0,-1 0-1,1 0 1,0 0 0,0-1 0,0 1-1,0 0 1,-1 0 0,1 0 0,0-1-1,0 1 1,0 0 0,0 0 0,0 0-1,0-1 1,-1 1 0,1 0 0,0 0 0,0-1-1,0 1 1,0 0 0,0 0 0,0-1-1,0 1 1,0-17 42,0 13-51,0-8-19,0 2 13,0 0-1,2-11 1,-1 19 3,-1-1-1,1 1 1,0-1-1,-1 1 1,1-1 0,0 1-1,1 0 1,-1 0-1,0-1 1,1 1-1,-1 0 1,3-2 0,2 0-157,-6 9 51,0-1 186,1 2 2,-1-5-65,0 1 1,0-1-1,0 0 1,0 0-1,0 0 0,0 1 1,0-1-1,0 0 0,0 0 1,-1 0-1,1 1 0,0-1 1,-1 0-1,1 0 1,-2 1-1,-2 4 26,2-5-34,1 1 1,0-1-1,-1 1 1,1 0 0,0-1-1,0 1 1,-1 2 0,2-2-7,-1-1 1,0 0-1,0 1 1,0-1-1,-1 0 1,1 0-1,0 0 0,0 0 1,-3 2-1,3-3 4,0 1-1,0 0 0,0-1 1,0 1-1,0 0 0,0 0 0,0 0 1,0 0-1,1 0 0,-1 0 0,0 0 1,0 0-1,1 0 0,-1 0 0,1 0 1,-1 0-1,1 1 0,-1-1 0,1 0 1,0 0-1,0 2 0,0-3-140,0 0-49,0 0-50,0 0 21,1-1 17,8-9 62,-6 8 98,-1-1-1,1 0 1,0 1 0,0-1-1,0 1 1,6-4-1,-2 0-36,-7 5 69,1 1 1,-1-1-1,0 0 1,1 1-1,-1-1 0,1 1 1,0-1-1,-1 1 0,1-1 1,-1 1-1,1-1 1,0 1-1,0 0 0,-1-1 1,1 1-1,0 0 1,-1 0-1,2-1 0,-1 2 0,1-1-4,4-5-8,-5 4 145,-1 1 124,0 2 88,0-1-307,0 1 0,0 0 0,-1-1 0,1 1 0,0 0 0,0-1-1,-1 1 1,1-1 0,-1 1 0,1-1 0,-1 1 0,0-1 0,0 1 0,1-1 0,-1 1-1,0-1 1,0 0 0,0 1 0,-1-1 0,1 0 0,0 0 0,0 0 0,-2 1 0,-3 3 24,-1 5 8,2-1 4,-1-3-113,-5 6 200,8-4-3145,3-15 1034,0 5 785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18.3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 11 580,'0'0'64,"0"0"87,0 0 129,0 0-115,0 0-76,0 0-31,0 0 17,0 0 32,-2 0-39,2 0-59,-1 0 0,0 0-1,0 0 1,0-1-1,0 1 1,0 0-1,0-1 1,0 1-1,1 0 1,-1-1-1,0 0 1,-1 0-1,2 0 78,-1 1 1,0-1-1,0 1 0,0-1 0,0 0 0,0 1 0,0 0 0,-1-1 0,1 1 0,0 0 0,0-1 0,-2 1 0,2 0 151,1 0 20,0 0 7,0 0 9,0 0-10,0 0-148,0 0-82,0 0-15,0 0-17,0 0 5,0 0-8,0 0-2,0 0-3,0 0 2,0 0 2,0 0 20,0 0 9,0 2 4,-1 26 179,1-9 6,1 24-1,-1-38-187,1 0 0,0 0 0,0-1 1,0 1-1,0 0 0,1-1 0,0 1 0,0-1 0,0 1 0,3 3 0,-2-4 15,0 1 1,-1-1-1,0 1 0,0 0 1,3 7-1,4 12 85,-6-16-69,1-1 0,0 0 0,0 1 0,0-2-1,1 1 1,0 0 0,1-1 0,8 8 0,-6-8 18,-6-5-5,0 1 0,1 0 0,-1 0 0,0 0-1,2 3 1,-3 0-2728,-1-12-582,0 0 2682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18.7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87 0 872,'1'5'195,"0"0"0,0 0 0,1 0 0,0 0 0,0-1 0,0 1 0,3 4 0,1 2-49,8 15-19,0 1 0,33 42 0,-38-55 568,-17-14 1926,3-3-2637,0 1 0,0 0 0,-1 0 0,1 0 0,0 1 0,-1-1 0,-11 0 0,-43 2-339,29 0 107,29 0 98,1 0 0,-1 0 0,1 1 1,-1-1-1,1 0 0,-1 0 0,1 1 0,0-1 1,-1 1-1,1 0 0,0-1 0,-1 1 0,1 0 1,0 0-1,-2 1 0,-12 10-2205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6.62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264 1 348,'0'0'30,"0"0"53,0 0 5,0 0-2,0 0-4,0 0 6,0 0 42,0 0 79,0 0-44,0 0-24,0 0 10,0 0 90,0 0 238,0 0-53,0 0-11,0 0-18,0 0-2,0 0 18,0 0 107,0 0-188,0 0-64,0 0-12,0 0 18,0 0 75,0 0-128,0 0-45,0 0-4,0 0 6,0 0 25,0 0 45,0 0-121,0 0-75,0 0-30,-2 0-5,-25 0-22,6-1 31,-37 4 0,53-2-18,-1 1 1,1 0 0,-1 0-1,1 0 1,-1 1-1,1 0 1,-6 4 0,2-1 13,-4 2 17,1 0 0,0 1 0,0 0 0,1 0 0,-10 13 0,19-20-34,0 0 0,1 0 0,0 0 0,-1 0 0,1 0 0,0 0 0,0 0 0,0 0 0,0 1 0,0 4 1,0-1 58,0 1 0,1 11 0,0-13-9,0-3-39,0-1 0,1 1-1,-1-1 1,0 0-1,1 1 1,-1-1-1,1 0 1,0 1 0,-1-1-1,1 0 1,0 0-1,0 1 1,0-1 0,0 0-1,1 1 1,18 15 122,-14-13-100,6 6-209,1-2 1,-1 0 0,2 0-1,-1-1 1,1-1-1,0 0 1,0-1 0,19 4-1,-30-8-595,0-1-1,0 1 1,-1-1-1,1 0 1,5 1-1,-7-1 367,-1 0-826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6.98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6 1612,'85'-4'2876,"-83"4"-2806,0 1 0,0-1 0,0 1 0,0-1 0,0 1 0,0 0 1,0-1-1,0 1 0,-1 0 0,1 0 0,0 0 0,-1 1 0,1-1 0,-1 0 0,1 1 0,-1-1 1,1 1-1,-1-1 0,0 1 0,0 0 0,0-1 0,0 1 0,1 3 0,1 0-13,-1-1 0,-1 1-1,1 0 1,-1 0 0,0 0 0,0 0-1,0 1 1,0 4 0,-1-8-44,0-1-1,0 1 1,0-1 0,-1 1 0,1 0 0,0-1 0,-1 1 0,1-1 0,-1 1 0,0-1 0,1 0 0,-3 3-1,2-3-7,0 1-2,0-1 1,0 0 0,0 0-1,0 0 1,-1 0 0,1 0 0,0-1-1,-1 1 1,1 0 0,0 0-1,-1-1 1,1 1 0,-1-1-1,1 0 1,-4 1 0,-26 2 32,26-3-16,2 0 1,1 1-1,-1-1 1,0 0 0,0 0 0,1 0 0,-1 0-1,0 0 1,0-1 0,1 0 0,-6-1 0,6 0 26,0 0 0,-1 0 0,1-1 0,0 1 0,0-1 1,1 1-1,-1-1 0,0 0 0,1 0 0,0 0 0,0 0 0,0 0 1,-1-3-1,0-3-17,0 1-1,1-1 1,0-15 0,1 23-105,0 0 0,0 0-1,1 0 1,-1 0 0,0 0 0,1 0-1,-1 0 1,0 0 0,1 0 0,-1 1-1,1-1 1,-1 0 0,1 0 0,0 0-1,-1 0 1,1 1 0,0-1 0,0 0-1,-1 1 1,1-1 0,0 1 0,1-2-1,0 1-385,1 0 0,-1 0-1,1 0 1,-1 0 0,1 0 0,-1 1-1,6-1 1,1 0-938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7.38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2 1528,'19'-2'2649,"-19"4"-2189,0 99 1170,0-98-1622,0 1 0,0 0 0,-1-1 0,0 1 0,-2 6 1,1-1 6,0-2-41,-1 1 0,-4 11 0,-1 1-382,7-17 102,3-3 121,5-6 67,8-11 149,-3 2 206,1 0 0,1 1 0,0 1 0,23-17 0,-25 22-55,0 0 1,0 1-1,15-6 1,-27 12-169,1 1 0,-1 0 0,1 0-1,-1-1 1,1 1 0,-1 0 0,1 0 0,-1 0 0,1-1 0,-1 1-1,1 0 1,0 0 0,-1 0 0,1 0 0,-1 0 0,1 0 0,-1 0-1,1 0 1,0 0 0,-1 1 0,1-1 0,-1 0 0,1 0 0,-1 0-1,1 1 1,-1-1 0,1 0 0,-1 0 0,1 1 0,-1-1 0,0 1-1,1-1 1,0 1 0,0 1 57,-1 0 1,1 0-1,-1-1 0,0 1 1,0 0-1,1 0 0,-1 0 0,-1 2 1,2 6 90,-1 76 363,0-46-8110,0-40 6724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8.12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46 2192,'16'-18'5543,"-16"47"-4414,1-13-1126,0 1 0,5 18 0,-6-35-3,2 14 5,0 0 1,2 0-1,-1 0 0,2 0 1,0-1-1,8 16 0,-13-28 54,0-1-1,1 1 0,-1 0 1,0-1-1,1 1 1,-1-1-1,0 1 1,1-1-1,-1 1 1,1 0-1,-1-1 1,1 0-1,-1 1 0,1-1 1,0 1-1,-1-1 1,1 0-1,-1 1 1,1-1-1,0 0 1,-1 1-1,1-1 0,0 0 1,0 0-22,0-1 0,-1 1 0,1-1 0,0 1 1,-1-1-1,1 1 0,-1-1 0,1 0 0,-1 1 0,1-1 0,-1 1 1,0-1-1,1 0 0,-1 1 0,0-1 0,1 0 0,-1 0 0,0 1 1,0-2-1,2-4 10,1 0-1,-1 0 1,7-11 0,-2 5 25,7-13 154,19-26 1,-13 21-98,-19 28-163,8-11-289,0 0 0,0 0 1,1 1-1,13-12 1,-14 20-2243,-8 4 2465,-1 0 0,1 0-1,-1 0 1,1 0 0,-1 0 0,0 0-1,1 0 1,-1 0 0,1 0-1,-1 0 1,1 0 0,-1 0-1,0 0 1,1 0 0,-1 1 0,1-1-1,-1 0 1,1 0 0,-1 0-1,0 1 1,1-1 0,-1 0 0,0 0-1,1 1 1,-1-1 0,0 0-1,1 1 1,5 10-921,-1 1 0,5 13 1,-9-20 1165,1 0 0,-1 0 1,0 0-1,1 10 1,-2-13 211,1 0 1,-1-1 0,1 1 0,0 0 0,-1 0 0,1-1 0,0 1 0,0 0-1,0-1 1,3 3 0,12 14 1223,-13-15-1477,0 0 1,0-1 0,1 1-1,-1-1 1,1 0 0,-1 0-1,1 0 1,0-1-1,6 3 1,-2-2-79,1-1 0,-1 0 0,1 0-1,8-1 1,-2 0-16,24 0 20,-34 0-29,-1-1-1,0 0 1,0 1-1,0-1 0,-1-1 1,1 1-1,6-3 1,20-11 3,-25 14 26,-1-1 0,0 0 0,0 0 0,1 0 1,-2 0-1,1-1 0,0 1 0,0-1 0,-1 0 0,1 0 0,-1-1 0,5-5 1,-8 8 6,1 0 0,-1 1 0,1-1 1,-1 0-1,1 0 0,-1 0 0,1 0 1,-1 0-1,0 0 0,0 0 1,1 0-1,-1 0 0,0 0 0,0 0 1,0 0-1,0 0 0,0 0 0,0 0 1,0 0-1,-1-1 0,0 1-30,1 0 0,-1 0 0,1 0-1,-1 1 1,0-1 0,1 0 0,-1 0-1,0 1 1,0-1 0,0 1 0,0-1 0,1 1-1,-1-1 1,0 1 0,0-1 0,-2 1-1,-3-2-23,0 1-1,0 0 1,0 0-1,-12 1 1,3 0 17,2-1-12,1 1 1,0 0 0,0 1 0,0 1-1,0 0 1,-21 6 0,29-6 2,1 0-1,-1 0 1,1 0-1,-5 5 1,-1 0-17,6-6-12,1 1-1,-1 1 1,1-1 0,-1 0 0,1 0 0,0 1 0,-1 0 0,1-1 0,1 1 0,-1 0 0,0 0 0,1 0-1,-1 0 1,1 0 0,0 0 0,0 1 0,0-1 0,1 0 0,-1 1 0,1-1 0,-1 0 0,2 7 0,-1-9 16,0 0 0,0-1 0,0 1 0,0 0 0,0 0 0,0-1 0,0 1 0,0 0 1,1 0-1,-1-1 0,0 1 0,1 0 0,-1-1 0,0 1 0,1 0 0,-1-1 0,2 2 0,2 3-226,1-1 0,1 0 0,-1 0 0,0 0 0,1 0-1,0-1 1,0 0 0,0 0 0,0-1 0,1 1 0,-1-1-1,14 2 1,4-1-1520,1-1 0,32 0 0,-55-2 1740,-1 0-1,0 0 1,0 0 0,0-1-1,1 1 1,-1 0-1,0 0 1,0-1-1,2 0 1,9-9-163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8.48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21 812,'3'-7'108,"-3"2"-44,0 1-4,0 2-64,1-1-4,2 3-16,0 0-32,-1 0-64,2 0-96,1 0-28,-1 0 32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40.1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 1312,'0'21'5192,"-1"0"-4370,3 25-1,0-41-809,0 0-1,0 1 0,0-1 1,1-1-1,-1 1 0,1 0 1,0-1-1,1 1 0,-1-1 1,1 0-1,0 0 0,0 0 1,6 4-1,-8-7-16,0 1 0,0-1 1,1 0-1,-1 0 0,0-1 0,0 1 0,1 0 1,-1-1-1,0 1 0,1-1 0,-1 0 0,0 0 1,4 0-1,-4 0 3,-1 0 0,0-1 0,1 1 0,-1 0 0,1-1 0,-1 1 0,1-1 0,-1 0 0,0 1 0,0-1 1,1 0-1,-1 0 0,0 1 0,0-1 0,0 0 0,0 0 0,0-1 0,2-1 0,2-5-1,0 0 0,0-1 1,-1 1-1,0-1 0,-1 0 0,1 0 0,-2-1 1,4-18-1,-6-17 497,0 26-330,0 20-133,0 1 1,0 0-1,0-1 1,-1 1-1,1 0 1,-1-1-1,1 1 1,-1-1 0,0 3-1,-2 3 79,-1 14 131,2-1 1,0 1-1,3 35 1,0-15-234,-1-38-121,0 0 0,1 0 0,0 0 0,-1 0 0,1 0 0,0 0 0,1-1 0,-1 1 0,0 0 0,1 0 0,-1-1 0,1 1 0,0-1 0,0 0 0,0 1 0,0-1 0,1 0 0,-1 0 0,0 0 0,1-1 0,-1 1 1,1 0-1,0-1 0,0 0 0,-1 0 0,1 0 0,0 0 0,0 0 0,0 0 0,0-1 0,6 1 0,33-1-4396,-22 0 2967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8.8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139 1 564,'32'0'899,"-13"0"4101,-18 0-4462,-1 0 15,0 0 32,0 0 110,0 0-359,0 0-191,-3 0-95,-124 0 119,124 0-169,0 0 0,1 0-1,-1 1 1,1-1 0,-1 1 0,1-1-1,-1 1 1,1 0 0,-1 0 0,1 0-1,0 1 1,0-1 0,0 0 0,-1 1-1,1 0 1,0-1 0,1 1 0,-1 0-1,0 0 1,0 0 0,1 0 0,-1 0-1,1 0 1,0 0 0,-2 4 0,3-4 5,-1 0 0,0 0 0,1 0 1,-1 0-1,1 0 0,-1 1 0,1-1 1,0 0-1,0 0 0,0 0 0,1 3 1,-1 9 64,1-12-61,-1 0 1,1-1 0,-1 1-1,1 0 1,0 0-1,0-1 1,-1 1 0,2 0-1,-1-1 1,0 1-1,0-1 1,0 1 0,1-1-1,-1 1 1,0-1-1,1 0 1,0 0 0,-1 0-1,3 2 1,6 3 43,20 8 0,-24-11-36,4 1-162,1 0 1,0 0 0,1-1 0,-1-1 0,0 0 0,1 0 0,-1-1 0,20-1 0,-30 0-318,-1 0-577,0 0-1261,0 0 400,0-2 463,0-9 404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9.2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0 908,'4'34'5538,"-2"-24"-5231,-1 0 0,1 13 0,-2 77 464,0 62-399,0-161-371,0-1 1,0 1-1,0-1 1,1 0-1,-1 1 0,0-1 1,0 1-1,0-1 0,0 0 1,1 1-1,-1-1 0,0 0 1,0 1-1,1-1 1,-1 0-1,0 1 0,1-1 1,-1 0-1,0 1 0,1-1 1,1 0-5068,-2-12 3330,0-1 619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9.58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 4152,'5'-2'3826,"11"2"-3625,-13 0 261,-2 0-414,1 1 0,0-1 0,0 0-1,0 0 1,0 1 0,0-1 0,-1 1 0,1-1 0,0 1 0,0 0 0,-1 0 0,1 0 0,0 0 0,2 2-1,6 3 115,30 7 51,-15-4-393,46 11 0,-58-17 7,41 10-4125,74 8 1,-115-20 3883</inkml:trace>
  <inkml:trace contextRef="#ctx0" brushRef="#br0" timeOffset="1">448 97 2860,'0'1'625,"4"38"3075,-1-14-1674,-1-14-1609,1 0 1,-1 0 0,2-1-1,4 12 1,-3-7-706,-4-12-7026,-1-13 4081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39.9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17 6525,'8'-4'232,"-4"1"312,1 2 348,-5 0 340,7-1 1100,-5 2-1552,1 0-312,-2 0-268,-1-1-184,0 1-204,3 0-1008,-3-1 140,0-2-304,0 3-472,0-1-561,0 1 185</inkml:trace>
  <inkml:trace contextRef="#ctx0" brushRef="#br0" timeOffset="1">52 86 2032,'8'5'876,"1"-1"1,0 0-1,0-1 0,0 0 0,0 0 0,10 1 0,3 1-211,-19-4-630,0 0-1,1 1 1,-1-1-1,0 0 0,0 1 1,0 0-1,-1 0 1,1 0-1,0 0 1,-1 0-1,1 0 1,-1 1-1,0-1 1,0 1-1,0 0 1,0 0-1,0 0 1,0 0-1,-1 0 0,1 0 1,-1 0-1,0 0 1,1 5-1,1 6 94,-1-1-1,0 1 0,-1-1 0,-1 17 0,0-29-115,0 0-3,0-1-1,-1 0 1,1 1 0,0-1 0,0 1-1,-1-1 1,1 1 0,0-1 0,-1 1-1,1-1 1,0 0 0,-1 1 0,1-1-1,0 0 1,-1 1 0,1-1-1,-1 0 1,1 1 0,-1-1 0,1 0-1,-1 0 1,1 0 0,-1 0 0,1 1-1,-1-1 1,1 0 0,-1 0 0,1 0-1,-1 0 1,-18 1 274,18-1-271,-2 0 12,2 0-10,-1 0-1,1 1 0,0-1 1,-1 0-1,1 0 1,-1-1-1,1 1 1,-1 0-1,1 0 1,0-1-1,-1 1 1,1-1-1,0 1 0,-1-1 1,1 1-1,0-1 1,0 0-1,0 0 1,-1 0-1,1 0 1,0 0-1,0 0 0,0 0 1,-1-1-1,-4-7-28,1 1 0,-9-19 0,12 22-207,0 0 1,1 0 0,-1 0-1,1 0 1,0 0-1,1-1 1,-1-6 0,1 10 115,1 1 0,-1 0 1,0-1-1,0 1 1,1 0-1,-1-1 1,1 1-1,-1 0 1,1 0-1,0 0 1,-1-1-1,1 1 1,0 0-1,0 0 1,0 0-1,0 0 0,0 0 1,0 0-1,0 1 1,0-1-1,1-1 1,3-2-526,19-17-3016,-11 13 2153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0.33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1 840,'8'0'34,"-7"0"36,1-1 0,-1 1 0,0 0 0,1 0 0,-1 0 0,0 0-1,1 0 1,-1 0 0,0 1 0,1-1 0,-1 0 0,0 1 0,1-1 0,-1 1 0,0-1 0,0 1-1,0 0 1,0 0 0,1-1 0,-1 1 0,0 0 0,0 0 0,0 0 0,0 0 0,1 2 0,7 9 902,-3-4-561,-1-1 0,0 1 0,0 0 0,4 10 0,-4-5-289,-1 1 1,0 0-1,-1 0 1,-1 0-1,0 1 1,-1-1-1,0 15 1,-1-29-32,0 0-53,0 0-61,0-3-90,0-1 66,-1 1 32,1 1-1,0 0 1,0 0 0,0-1-1,1 1 1,-1 0 0,0 0-1,1 0 1,0-1 0,-1 1-1,1 0 1,0 0 0,0 0 0,0 0-1,0 0 1,2-2 0,-3 4 12,13-13 69,0 0-1,19-14 0,-27 23 22,0 1 0,-1 0 0,1 1 0,1-1 0,-1 1 0,0 0 0,0 0 0,1 0-1,-1 1 1,1 0 0,0 0 0,7 0 0,27 1 681,-39 0-744,0 0 0,0 0 0,0 1 0,0-1 0,0 1 0,0-1 0,0 1 0,0-1 0,-1 1 0,1-1 1,0 1-1,0 0 0,0-1 0,-1 1 0,1 0 0,0 0 0,-1-1 0,1 1 0,0 2 0,11 20 294,-9-17-237,3 7-282,-1 0-1,-1 0 0,0 1 1,-1 0-1,3 19 1,-6-10-7037,0-22 6537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0.7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1 800,'1'0'3187,"2"3"-1913,2 5-173,5 33 432,-8-28-1272,0 1 0,0-1 0,-2 1 0,-1 25 0,1-15-91,1 13 19,-1-22-129,1-1 1,-2 0 0,-2 20 0,1-25-45,0 4 12,0 0 0,-1 16 0,3-1 553,0-18-1377,0-9-1143,0-4-1509,0 2 1296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5.18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1 274 508,'3'0'901,"1"0"1,-1-1-1,1 1 0,-1-1 1,5-1-1,15-9 906,-10 3-2164,18-16 0,-11 9 947,-1-1-394,28-33 0,-33 34-65,-4 6 47,-2-1 0,1-1-1,-2 1 1,1-1 0,8-18 0,-13 19-423,-2 6-1391,-1 1 0,0-1 1,1 1-1,-2-6 0,0-2 1226,1 3 155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5.54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203 21 1244,'0'-3'3302,"-2"10"-1959,0-5-1271,0 0 0,0-1 0,0 1 0,0 0 1,0-1-1,-2 2 0,-9 6 133,-128 92 179,139-99-440,0-1 1,0 0 0,0 0-1,0 0 1,-1 0 0,1 0-1,0-1 1,-1 1 0,1 0-1,-1-1 1,-2 0 0,5 0-279,-1-11-265,2 6 474,-1 3 85,-1 0 17,1 0 0,0 0 0,0 0 0,0 0 0,1 1 0,-1-1 0,0 0 0,1 0 0,-1 0 0,1 0 0,0 1 0,-1-1 0,1 0 0,0 1 0,0-1 0,0 1 0,0-1 0,2-1 0,9-9 22,3-4 69,0 2 1,24-19-1,-34 29 107,1 1-1,-1 0 1,1-1-1,0 2 1,0-1-1,0 1 0,0 0 1,1 0-1,-1 1 1,0-1-1,1 1 1,8 0-1,2 1 551,-16 1-710,0 0 0,-1-1-1,1 1 1,0-1 0,0 1 0,-1 0 0,1 0 0,0-1 0,-1 1 0,1 0 0,-1 0-1,1 0 1,-1 0 0,0-1 0,1 1 0,-1 0 0,1 2 0,0 1 21,5 5-161,-1-1 0,2 1 1,7 8-1,10 6-4837,-16-18 3389,-1-4 674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6.4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174 34 1036,'1'-1'288,"0"0"0,-1 0-1,1 0 1,-1 0 0,1 0 0,-1-1 0,1 1-1,-1 0 1,0 0 0,0-1 0,1 1 0,-1 0-1,0-1 1,0 1 0,-1 0 0,1-2-1,0-1 208,0 3-463,-1 1 0,1-1-1,-1 1 1,1-1-1,-1 1 1,1-1 0,-1 1-1,0 0 1,1-1 0,-1 1-1,1 0 1,-1-1 0,0 1-1,1 0 1,-1 0-1,0 0 1,1 0 0,-1-1-1,0 1 1,1 0 0,-1 0-1,0 0 1,0 1 0,-24-2 551,21 1-426,-1 0-71,3 0-64,0 0 1,1 0-1,-1 0 1,0 0-1,1 0 1,-1 0-1,1 0 1,-1 1 0,0-1-1,1 1 1,-1-1-1,1 1 1,-1 0-1,1-1 1,-1 1-1,1 0 1,0 0 0,-1 0-1,1 0 1,0 0-1,-2 2 1,-13 12 70,-22 22-43,33-31-53,0-1 0,1 1 1,0 0-1,0 0 0,-4 8 0,6-10 18,0 1-1,1-1 0,0 1 0,-1 0 0,2-1 0,-1 1 0,0 6 0,1-10-7,0 0 1,0 1-1,0-1 0,0 0 0,0 0 1,0 1-1,1-1 0,-1 0 0,0 0 1,1 1-1,-1-1 0,1 0 0,-1 0 1,1 0-1,0 0 0,-1 0 0,1 0 0,0 0 1,0 0-1,0 0 0,0 0 0,-1-1 1,1 1-1,0 0 0,1 0 0,-1-1 1,1 1-1,11 3-74,1 0 0,-1-1 0,1-1 0,-1 0 0,1-1 0,23-2 0,-34 1-10,-1 0-115,-1 0 0,1 0 0,0-1 0,-1 1-1,1-1 1,0 1 0,-1-1 0,1 0-1,-1 1 1,1-1 0,-1 0 0,0 0-1,1 0 1,-1 0 0,0 0 0,0-1-1,1 1 1,-1 0 0,0-1 0,0 1 0,0 0-1,-1-1 1,1 1 0,0-1 0,-1 1-1,1-1 1,0-2 0,0-3-1195,1 6 311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6.82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17 956,'16'-2'699,"0"-1"0,1 2 0,-1 0 0,17 2 0,-5-1 382,-27 1-1063,0-1 0,0 0 1,-1 0-1,1 0 0,0 1 0,0-1 1,0 0-1,0 1 0,-1-1 0,1 1 1,0-1-1,-1 1 0,1-1 0,0 1 1,-1-1-1,1 1 0,0 0 0,-1-1 1,1 1-1,-1 0 0,1 0 0,-1-1 1,0 1-1,1 0 0,-1 0 0,0 0 1,0-1-1,1 1 0,-1 0 0,0 1 1,1 3 70,0 1-1,-1-1 1,1 8 0,-1-13-87,0 1 5,-1 0-1,1 0 0,0 0 1,0 0-1,0 0 0,-1 0 1,1 0-1,0 0 0,-1 0 1,1 0-1,-1 0 0,1 0 1,-1-1-1,0 1 0,1 0 1,-1 0-1,0-1 0,1 1 1,-1 0-1,0-1 0,0 1 1,0-1-1,0 1 0,-1 0 1,-3 1 23,0 0 1,0 0-1,-8 1 0,6-1 23,3-1 16,1-1-1,-1 1 1,0-1 0,1 0 0,-5 0-1,-2 0 191,10-1-250,-1 1 0,1 0 0,-1 0-1,1 0 1,0 0 0,-1 0-1,1 0 1,-1 0 0,1-1 0,0 1-1,-1 0 1,1 0 0,0-1 0,0 1-1,-1 0 1,1 0 0,0-1 0,-1 1-1,1 0 1,0-1 0,0 1-1,0 0 1,-1-1 0,1 1 0,0 0-1,0-1 1,0 1 0,0-1 0,-2-2 45,1 0-43,0 0-1,0 0 0,0 0 1,1 0-1,-1 0 0,1 0 0,-1 0 1,1 0-1,0-1 0,0 1 1,1-5-1,0-5-307,-1 12 239,0 0 0,1 1 0,-1-1 0,0 0 1,1 1-1,-1-1 0,1 0 0,-1 1 0,1-1 0,-1 0 0,1 1 0,-1-1 0,1 1 0,0-1 1,-1 1-1,1-1 0,0 1 0,-1-1 0,1 1 0,0 0 0,-1-1 0,1 1 0,0 0 0,1 0 1,1-2-294,4-1-512,12-5-2176,-13 7 1929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40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1356,'0'113'8936,"0"154"-8718,0-266-228,0 1 1,1-1 0,-1 0-1,0 1 1,1-1 0,-1 0 0,1 0-1,0 1 1,-1-1 0,1 0-1,0 0 1,0 0 0,-1 0-1,1 0 1,0 0 0,0 0-1,0 0 1,0 0 0,1-1 0,-1 1-1,0 0 1,0-1 0,0 1-1,1-1 1,-1 1 0,0-1-1,2 1 1,3 1-134,-1-1 0,1 0 0,0 0 0,0 0-1,5-1 1,-8 0-57,-1 0-1,0-1 0,0 1 1,0 0-1,1-1 0,-1 0 1,0 1-1,0-1 0,0 0 1,0 0-1,0 0 0,3-3 1,1-1-866,0-1 1,7-7-1,-2 2-561,0 0 333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7.19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 1 1444,'0'0'228,"1"0"-173,-1 0 0,0-1-1,0 1 1,0 0-1,1 0 1,-1 0-1,0 0 1,0 0 0,0 0-1,1 0 1,-1 0-1,0 0 1,0 0 0,0 0-1,0 0 1,1 0-1,-1 0 1,0 0 0,0 0-1,0 0 1,1 1-1,-1-1 1,0 0 0,0 0-1,0 0 1,0 0-1,1 0 1,-1 0 0,0 0-1,0 1 1,0-1-1,0 0 1,0 0 0,0 0-1,1 0 1,-1 1-1,0-1 1,0 0-1,0 0 1,0 0 0,0 0-1,0 1 1,0-1-1,0 0 1,0 13 734,0 26 142,-1-36-916,1 1 0,-1 0 1,0-1-1,1 1 0,-2-1 0,1 0 0,0 1 0,-3 4 0,2-5-96,0-1 0,0 1 0,1 0 0,0 0 0,-1 0 0,1 0 0,0 0 0,0 0 0,1 0 0,-1 4 0,12-9 107,-4-1 0,-1-1 0,11-7-1,-11 7 30,-1 0 1,1 0-1,0 1 0,9-4 0,10-3 448,0 1 0,37-9-1,-31 13 128,-30 5-429,-1 0-20,0 0-16,0 55 161,0-19-5840,1-32 4196,7-1 342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7.78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198 1 1192,'0'32'4260,"0"49"-3121,0-72-1068,-1 1 0,-3 15 0,2-11-22,-4 14 13,4-22-60,1-1 1,0 0-1,0 0 0,0 8 1,-3 54 79,4-46 356,0-21-272,-1 0-177,0 0 1,1-1-1,-1 1 0,0 0 0,1 0 0,-1-1 0,0 1 0,1-1 0,-1 1 0,1 0 0,-1-1 1,0 1-1,1-1 0,-1 1 0,1-1 0,0 0 0,-1 1 0,1-1 0,-1 1 0,1-1 1,0 0-1,0 1 0,-1-1 0,1 0 0,0-1 0,-7-25-406,4 12 257,0 5 111,1 3 33,0-1 1,0 1 0,-1 0-1,-6-11 1,8 17 23,0-1 0,0 0 0,-1 1 0,1-1 0,0 0 0,-1 1 0,1 0 0,-1-1 0,0 1 0,1 0 0,-1 0 0,0 0 0,0 0 0,0 0 0,0 0 0,0 0 0,1 1 0,-2-1 0,1 1 0,0-1 0,0 1 0,-3 0 0,-39 0 350,43 0-352,0 0 1,0 0-1,0 0 1,0 1-1,-1-1 1,1 0-1,0 1 1,0-1-1,0 0 1,0 1-1,0-1 1,0 1-1,-1 1 1,-3 1 6,3-2-6,1-1 0,-1 1 0,1 0 0,0 0 0,-1 0 0,1 0 0,0 0 0,-1 0 0,1 1 0,0-1 0,0 0 0,0 1 0,0-1 0,0 1-1,0-1 1,1 1 0,-1-1 0,0 1 0,1-1 0,-1 1 0,1 0 0,0-1 0,-1 1 0,1 0 0,0-1 0,0 1 0,0 0 0,1 2 0,-1-2 12,0 0 1,1-1 0,-1 1 0,1-1-1,0 1 1,-1-1 0,1 1-1,0-1 1,0 1 0,0-1-1,0 1 1,0-1 0,0 0 0,0 0-1,1 0 1,1 2 0,2 1 14,1 0 0,9 6 0,-7-5-228,1-1-1,0 0 0,0 0 1,0-1-1,0 0 1,0-1-1,1 0 1,16 2-1,-24-4-915,-2 0-41,0 0-65,0 0 44,0 0 212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8.3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0 756,'0'0'81,"0"0"47,0 0 138,0 0 359,0 2 74,0 51 2884,0 75-2836,2-128-698,4 0-31,0 0-1,0 0 1,0-1 0,8-2 0,-11 2-14,0 0 1,0 0-1,0 0 1,0-1-1,-1 1 1,1-1 0,-1 0-1,1 0 1,-1 0-1,0 0 1,3-3-1,77-90 1379,-78 89-1153,1 0 111,-5 6-339,0 0 0,1 0 1,-1 0-1,0 0 0,0 0 0,0 0 0,0 0 1,0 1-1,1-1 0,-1 0 0,0 0 1,0 0-1,0 0 0,0 0 0,0 1 0,0-1 1,0 0-1,0 0 0,1 0 0,-1 0 1,0 1-1,0-1 0,0 0 0,0 0 0,0 0 1,0 1-1,0-1 0,0 0 0,0 0 1,0 0-1,0 1 0,0-1 0,0 0 0,0 0 1,-1 0-1,1 0 0,0 1 0,0-1 0,0 113-1394,0-112 1279,0 0 0,0-1 0,0 1 0,1 0 0,-1 0 0,0 0 0,0-1 1,1 1-1,-1 0 0,0 0 0,1-1 0,-1 1 0,1 0 0,-1-1 0,1 1 0,-1 0 1,1-1-1,-1 1 0,1-1 0,0 1 0,-1-1 0,1 1 0,0-1 0,0 0 0,-1 1 1,1-1-1,1 1 0,1 0-432,1-1 0,-1 1 0,0 0 0,1-1-1,4 0 1,2 0-344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8.7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173 0 948,'5'0'3800,"-6"0"-1608,-13 0-1087,-24 0-1217,-27 0 558,64 0-435,-1 1 0,0-1 1,1 0-1,-1 1 0,1-1 1,-1 1-1,0 0 0,1-1 1,-1 1-1,1 0 0,-3 2 0,-14 13 87,14-12-76,2-3-18,1 1 0,-1 0 1,1 0-1,0 0 0,0 0 0,-1 0 0,2 0 0,-1 0 1,0 0-1,0 0 0,0 0 0,1 1 0,-1 2 0,0 3 16,1 1-1,0 10 1,0-7 18,1-11-34,-1 0-1,1 1 1,-1-1 0,1 0 0,0 0 0,-1 0-1,1 0 1,0 0 0,0 0 0,0 0-1,0 0 1,0 0 0,0 0 0,0-1 0,0 1-1,0 0 1,0-1 0,3 2 0,24 10-28,-26-11 12,6 1-98,-1 0 0,1 0 0,0-1 0,-1 0 0,1-1 0,0 0 0,9-1 0,-1 1-322,-12 0 140,-1 0 1,0-1-1,0 1 1,0-1 0,1 1-1,-1-1 1,0 0-1,0 0 1,3-2-1,0 2-870,1-1-590,-4-6 736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9.11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1 932,'0'7'3542,"1"-4"-3274,-1 1-1,1-1 0,0 0 0,0 1 0,0-1 0,2 4 0,0 5 23,0 1 1,0-1 0,-1 1-1,-1-1 1,0 23-1,-1 72 25,0 3-930,0-110 395,0 0-166,0 0-355,0 0-465,0-3-502,0-12-533,0 3 1236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9.48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1568,'0'0'167,"0"0"340,2 0 595,0 0-481,0 0-416,-1 0 1,0 0-1,1 0 0,-1 0 1,0 0-1,1 0 0,-1 0 1,0 1-1,0-1 1,1 0-1,0 1 0,32 20 1437,-29-18-1560,0 1-1,1-1 1,-1 0-1,1 0 0,8 2 1,-4-1-21,124 39-670,-58-21-5888,-69-20 5410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49.83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1592,'0'14'3093,"0"98"84,0-40-9895,0-85 5918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0.17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1900,'10'0'92,"-10"0"148,7 0 168,0 0 412,-7 0-604,5 0-284,-1 0-368,1 0-252,-2 0-196,6 9-412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0.5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15 0 1712,'9'6'1322,"0"-1"1,17 7-1,-18-8-1134,1 0 0,-1 0 0,0 1 1,0 0-1,13 10 0,-16-10-182,1 1 1,-1 0-1,0 0 1,5 8-1,-7-10-2,-1 0 0,0 0 0,0 0-1,0 0 1,-1 1 0,1-1 0,-1 1-1,0-1 1,1 10 0,-2 33 183,0-46-183,0 0 1,0-1 0,-1 1-1,1 0 1,0 0-1,-1 0 1,1-1 0,0 1-1,-1 0 1,1 0 0,-1-1-1,1 1 1,-1 0-1,1-1 1,-1 1 0,0-1-1,1 1 1,-1-1 0,0 1-1,1-1 1,-3 1 0,-16 8 44,15-8-34,0 0-4,0 0 1,0 0 0,0 0 0,-1 0 0,1-1 0,0 0-1,0 0 1,-5-1 0,-4 1 66,10 0-44,0-1-1,0 1 1,0-1-1,0 0 0,1 0 1,-1 0-1,0 0 1,1-1-1,-1 1 0,1-1 1,-1 1-1,1-1 1,0 0-1,0 0 0,0 0 1,0 0-1,0 0 1,-2-4-1,0 2 23,1-1 0,0 0 0,0 0 0,1 0 0,-1 0 0,1 0 0,0-1 0,1 1 0,-2-7 0,1-6-32,0-18 0,2 34-31,0 0 0,1 0 0,-1 0 0,1 1 0,-1-1 0,1 0-1,0 1 1,-1-1 0,1 0 0,0 1 0,0-1 0,0 1 0,0-1 0,1 1 0,1-2 0,23-19-417,-17 16 151,-6 3-158,1 1 0,-1-1 1,1 1-1,0 0 0,0 0 0,-1 0 0,1 1 0,0-1 1,1 1-1,5-1 0,0 1-1082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0.88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0 1124,'1'0'79,"-1"0"-1,1 0 1,0 1-1,-1-1 1,1 0 0,0 0-1,-1 1 1,1-1-1,-1 0 1,1 1-1,-1-1 1,1 0-1,0 1 1,-1-1 0,0 1-1,1-1 1,-1 1-1,1-1 1,-1 1-1,1-1 1,-1 1 0,0-1-1,0 1 1,1 0-1,-1-1 1,0 1-1,0 0 1,0-1 0,1 1-1,-1 1 1,2 25 2958,-2-17-2835,1 50 155,-1-40-320,0-19-38,-1 1 1,1 0 0,0 0 0,0 0 0,-1 0-1,1-1 1,-1 1 0,0 2 0,-3 10-175,4-12 105,0-1 0,-1 1 0,1-1 0,-1 1 0,1-1 0,-1 1 0,0-1 0,0 1 0,-1 2 0,-1-2-362,6-11 263,-1 6 170,1-1 0,-1 2-1,0-1 1,1 0 0,0 0-1,-1 1 1,6-4 0,23-15 293,13-4 441,-40 23-654,0 1 0,1-1 0,-1 1 0,1 0 0,-1 0 0,1 1 0,-1-1-1,1 1 1,-1 0 0,9 1 0,2-1 307,-14 1-370,-1-1-1,1 0 1,0 1 0,0-1 0,-1 1-1,1-1 1,0 1 0,-1-1-1,1 1 1,-1-1 0,1 1 0,-1 0-1,1-1 1,-1 1 0,1 0-1,-1-1 1,1 1 0,-1 0 0,1 1-1,6 19 162,-4-10-148,0 0 1,1 14-1,3 17-3708,-5-35 1885,0-1 182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41.0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2 724,'2'-1'4895,"-2"1"-4837,0 0 0,0 0 0,1 0 0,-1 0 0,0 0 0,0 0 0,1 0 0,-1 0 0,0 0-1,0 0 1,1 0 0,-1 0 0,0 0 0,0 0 0,1 0 0,-1 0 0,0 0 0,0 0 0,1 0 0,-1 0 0,0 0 0,0 0 0,1 1 0,-1-1 0,0 0 0,0 0 0,0 0 0,1 1 0,-1 0-21,0 0 0,0-1 0,0 1 0,1 0 0,-1 0 0,0 0 0,0 0 0,1 0 0,-1 0 0,1-1 0,-1 1 0,1 0 0,-1 0 0,1-1 0,0 1 0,-1 0 0,1-1-1,0 1 1,-1-1 0,1 1 0,0-1 0,0 1 0,-1-1 0,1 1 0,0-1 0,0 0 0,0 1 0,1-1 0,7 5 251,3 6 7,1-4-150,1-2 0,-1 1 0,1-2 1,0 0-1,0-1 0,0 0 0,0-1 0,20 1 1,44-3 197,-45 0-5557,-33 0 2979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21.19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0 324,'0'0'27,"0"0"31,0 0 58,0 0-26,0 0 0,0 0 6,0 0 9,0 0 25,0 0 53,0 0-36,0 0-2,0 0 24,0 0 38,0 0 68,0 0 164,0 0-110,0 0-51,0 0-7,0 0-16,0 0-35,0 0-23,0 0-138,0 0-69,0 0 6,2 0 28,103 0 1443,-68 8-1285,-36-8-181,0 0 1,0 0 0,1 0 0,-1 0-1,0 0 1,0 1 0,0-1 0,0 1-1,0-1 1,2 1 0,-2 0 2,0-1 0,0 1 0,0-1 0,0 0 0,0 1 0,0-1 0,0 0 0,0 0 0,1 0 0,0 1 1,10 0 61,-1 1 0,0 0 0,1 1 0,16 6 0,-10-3 80,102 30 127,-111-32-259,0 0 1,-1 0-1,0 1 0,0 0 1,7 7-1,17 9 163,-11-7-27,0 1 1,18 17-1,-28-23-167,-2-1 15,-1 0-1,0 1 1,0 0 0,-1 0 0,-1 0 0,9 16 0,22 53 67,-21-29 35,-12-35-61,1-1 0,-1 0 0,10 15 0,-3-14-9,-10-11 203,-1-3-4599,0-12 2031,0-9 1304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21.5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222 1 392,'0'0'15,"1"0"13,-1 0-1,0 0 1,0 0 0,1-1 0,-1 1 0,0 0 0,0 0-1,1 0 1,-1 0 0,0 0 0,0 0 0,1 0 0,-1 0-1,0 0 1,0 0 0,1 0 0,-1 0 0,0 0 0,0 0-1,1 1 1,-1-1 0,0 0 0,0 0 0,1 0 0,-1 0-1,0 0 1,0 1 0,1-1 0,-1 0 0,0 0 0,0 0-1,0 1 1,0-1 0,1 0 0,-1 0 0,0 0 0,0 1-1,0-1 1,0 0 0,0 0 0,0 1 0,0-1 0,0 0-1,1 0 1,-1 1 0,0-1 0,0 0 0,0 1 0,0-1-1,0 0 1,-1 0 0,1 1 0,0-1 0,0 0 0,0 0-1,0 1 1,0-1 0,0 4 86,0 172 2195,0-174-2306,0 1 1,0 0 0,0-1 0,1 1-1,-1 0 1,1-1 0,0 1 0,0-1-1,0 1 1,0-1 0,2 3 0,5 15 19,9 7 673,-16-27-214,-1 0 24,0 0-7,0 0-85,0 0-140,-147 0 210,64 0-305,48 0-6104,35 0 4500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1.87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92 584,'0'0'62,"0"0"95,0 0 205,0 0-18,0 0 81,0 0 121,0 0 91,0 0 103,0 0 173,0 0-361,0 0-138,0 0-27,0 0-23,0 0-5,0 0 72,0 0-179,0 0-73,0 0-23,0 0-7,0 0-21,0 0-98,2 0-44,1 0 11,0 0 0,0 0 0,0-1 1,0 1-1,0-1 0,0 0 0,0 0 1,-1 0-1,1 0 0,0 0 0,-1-1 1,6-3-1,8-4-6,1 1 0,0 1 0,25-7 0,70-12 155,-79 21 43,44-1-1,111 4 488,-174 2-656,-11 0-23,0 1 0,0 0 0,0 0 0,0 0 1,0 0-1,0 1 0,0-1 0,0 1 0,-1 0 1,1 0-1,0 0 0,-1 0 0,0 0 1,1 0-1,-1 1 0,3 4 0,9 21-1302,-13-28 1074,-1 0 1,1 1 0,-1-1-1,1 0 1,0 0-1,-1 0 1,1 0 0,0 0-1,-1 0 1,1 0-1,-1 0 1,1 0 0,0 0-1,-1 0 1,1 0-1,-1-1 1,1 1-1,0 0 1,-1 0 0,2-1-1,9-22-2334,1 3 2102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2.2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1032,'73'0'4126,"-71"1"-4009,1-1 0,-1 0 0,0 1 0,1-1 0,-1 1 0,0 0 0,1 0 0,-1 0 0,0 0 0,0 0 0,0 0 0,0 0 0,0 1 0,0-1 0,2 3 0,3 1 177,2 2-5,0 0 0,0 1 0,-1 0-1,8 9 1,-12-11-176,0 0 0,0 1-1,0-1 1,-1 0 0,0 1 0,0 0-1,1 7 1,-2-8-51,-1 0 0,0 0 0,-1 1 0,0-1-1,0 7 1,0 0 69,-1-12-144,0 1 1,1-1 0,-1 0-1,1 0 1,-1 0 0,0 0 0,0 1-1,0-1 1,0 0 0,0 0-1,0-1 1,0 1 0,0 0-1,0 0 1,0 0 0,0-1 0,-1 1-1,1-1 1,-2 2 0,-24 8-1931,23-9 1350,1 0-1,0 0 1,-1-1-1,1 0 0,0 1 1,-4-2-1,0 1-684,-5 0-340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3.2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279 15 1648,'0'0'154,"1"0"0,-1 0 0,0 0 0,0 0 0,1 0 1,-1 0-1,0 0 0,0 0 0,1 0 0,-1 0 0,0 0 0,1-1 0,-1 1 0,0 0 0,0 0 0,1 0 0,-1 0 0,0 0 0,0-1 0,0 1 0,1 0 0,-1 0 1,0 0-1,0-1 0,0 1 0,0 0 0,1 0 0,-1-1 0,0 1 0,0 0 0,0 0 0,0-1 0,0 1 0,-9-5 1182,-17 1-1235,-20 3 426,18 2-344,20-1-162,0 0 0,1 0 0,-1 1-1,1 0 1,-1 0 0,1 1-1,-12 3 1,4 1 2,8-4-17,1 1 1,0-1-1,0 1 1,0 0-1,0 1 1,1-1-1,-1 1 1,1 0-1,0 1 1,-8 7 0,11-9-1,0-1 0,0 1 0,1 0 0,-1 0 0,1 0 0,-1 0 0,1 0 0,0 0 0,-1 5 0,1 0 19,0 0 0,1 14 0,0-22-24,0 3 1,1 0 0,-1 0 0,1 1 0,0-1 0,0 0 0,0 0 0,1 0 0,-1 0 0,1 0 0,-1 0 0,1-1 0,0 1 1,0-1-1,1 1 0,-1-1 0,0 0 0,4 3 0,5 4-59,0-1 1,19 10-1,-29-18 49,8 5-61,0 0 0,1-1 0,-1 0 0,1-1 0,0 0 0,15 2 0,-3-2-822,39-1 0,-60-3 832,0 1 0,1 0 0,-1 0-1,0-1 1,0 1 0,1-1 0,-1 1 0,0-1 0,0 0 0,0 1 0,0-1 0,0 0-1,0 0 1,0 0 0,0 0 0,0 0 0,0 0 0,0 0 0,0-1 0,14-25-1000,-13 22 838,0 2 41,0-1 0,-1 0 0,1 0 0,-1-1 0,0 1 0,0 0 0,0 0 0,-1-1 0,1-5 0,-1 9 209,0 1-1,0-1 1,1 0-1,-1 1 1,0-1-1,0 1 1,1 0-1,-1-1 1,0 1-1,1-1 0,-1 1 1,0-1-1,1 1 1,-1 0-1,1-1 1,-1 1-1,1 0 1,-1-1-1,1 1 1,-1 0-1,1 0 1,-1 0-1,1-1 1,-1 1-1,1 0 1,-1 0-1,1 0 1,-1 0-1,1 0 0,-1 0 1,1 0-1,0 0 1,24 0 1574,-18 1-1377,5-1 111,1 1 0,-1 1-1,1 0 1,-1 1 0,0 0-1,0 1 1,22 10 0,-21-9-129,17 5 101,-24-9-294,0 1 0,0 0 0,0 1 0,0-1 0,0 1 0,-1 0 0,1 0 0,-1 1 0,9 6-1,-14-9-8,1-1-1,-1 1 0,1 0 0,-1-1 0,1 1 0,-1 0 0,0-1 0,1 1 0,-1 0 1,0-1-1,0 1 0,1 0 0,-1 0 0,0-1 0,0 1 0,0 0 0,0 0 0,0 0 1,0-1-1,0 1 0,0 0 0,0 0 0,-1-1 0,1 1 0,0 0 0,0 0 0,-1-1 1,1 1-1,0 0 0,-1-1 0,1 1 0,-1 0 0,1-1 0,-1 1 0,1-1 0,-1 1 1,1 0-1,-1-1 0,0 1 0,1-1 0,-1 0 0,0 1 0,1-1 0,-2 1 1,-11 3 43,0 1 1,0-2 0,0 0 0,-1-1-1,1 0 1,-1-1 0,-21 0 0,32-1-40,-1 0 1,1-1 0,0 1 0,0-1 0,0 1-1,0-1 1,0 0 0,0 0 0,0 0 0,0-1-1,0 1 1,0-1 0,0 1 0,1-1 0,-1 0 0,1 0-1,-1 0 1,1-1 0,0 1 0,0 0 0,0-1-1,-2-3 1,1 3-286,1-1-1,0 0 1,0 1-1,0-1 0,1 0 1,-1 0-1,1-1 1,0 1-1,0 0 1,0 0-1,0 0 1,1-1-1,0-5 1,0 9 141,0 0 1,0 0-1,0 0 1,1 0 0,-1 0-1,0 0 1,1 0 0,-1 1-1,0-1 1,1 0 0,-1 0-1,1 0 1,0 0-1,-1 0 1,1 1 0,0-1-1,-1 0 1,1 1 0,0-1-1,0 0 1,-1 1-1,1-1 1,2 0 0,0-1-130,22-16-1872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3.6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1 996,'13'3'100,"-11"-3"33,-1 0 0,1 0-1,0 0 1,-1 1 0,1-1 0,-1 1-1,1-1 1,0 1 0,-1 0 0,1-1 0,-1 1-1,0 0 1,1 0 0,-1 0 0,0 0-1,1 1 1,-1-1 0,0 0 0,0 0 0,2 3-1,2 5 130,-1 1 0,1-1-1,-1 1 1,-1 0 0,0 0 0,-1 0-1,1 1 1,-2-1 0,1 13-1,-2 25-9,0-48-164,0 0-8,0 0-39,0-10-170,0 8 122,1 0-1,-1 0 0,1 0 1,-1 1-1,1-1 0,0 0 1,0 0-1,0 0 0,0 1 1,0-1-1,0 0 0,0 1 1,0-1-1,1 1 0,-1-1 1,4-1-1,4-5 63,17-9 0,-24 16-43,7-5 63,32-18 305,-37 22-301,1 0 0,-1 1 1,1-1-1,0 1 0,0 0 0,0 0 0,9-1 0,28 2 625,-41 0-686,0 1-1,0-1 1,0 1 0,0-1 0,0 1 0,0-1-1,0 1 1,0 0 0,0-1 0,0 1 0,-1 0-1,1 0 1,0 0 0,0-1 0,-1 1 0,1 0-1,-1 0 1,1 0 0,0 2 0,12 25 121,-10-20-121,12 28 22,16 33-1505,-30-66 857,1 1 0,0-1 0,1 0 0,-1 1 0,1-1 0,-1 0-1,1-1 1,3 4 0,0-3-696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4.01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2804,'5'4'4944,"18"28"-4482,-2 5-303,35 58-61,-48-84 93,1 1 0,0-1 0,0 0-1,1-1 1,17 13 0,-24-21-46,0 0-1,0-1 1,0 1 0,0-1-1,1 0 1,-1 0 0,0 0-1,1 0 1,-1 0-1,1-1 1,-1 1 0,1-1-1,-1 0 1,6-1 0,-8 1-127,0 0-8,0 0-1,0 0 0,0 0 1,0 0-1,0 0 1,0-1-1,0 1 0,0 0 1,0-1-1,0 1 0,0-1 1,0 1-1,0-1 0,0 1 1,0-2-1,12-13 37,-4 3-9,16-21 217,26-42-1,-7-11-846,-42 78-1108,-2 6-5651,0 2 5938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4.40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55 1988,'5'2'4579,"-5"2"-3763,0-4-827,0 0-1,0 1 1,0-1 0,0 1-1,0-1 1,0 1 0,0-1-1,0 1 1,0-1-1,0 1 1,0-1 0,0 0-1,0 1 1,1-1 0,-1 1-1,0-1 1,0 1-1,0-1 1,1 0 0,-1 1-1,0-1 1,0 0-1,1 1 1,-1-1 0,0 0-1,1 1 1,8 5 36,0 0-1,1 0 1,-1-1 0,1-1-1,21 7 1,-15-6-132,0-1 0,1-1 0,26 2 1,-19-3-114,0-2 0,32-3 0,-49 1 277,0-1 0,0 0-1,0 0 1,-1 0 0,1-1-1,-1 1 1,1-2 0,-1 1-1,6-7 1,-10 10-1,0 0 1,0-1-1,0 0 0,-1 1 1,1-1-1,-1 0 0,1 1 1,-1-1-1,1 0 0,-1 0 1,0 0-1,0-1 0,0 1 0,0 0 1,-1 0-1,1 0 0,-1-1 1,1 1-1,-1 0 0,0-1 1,1 1-1,-2-3 0,1 4-50,0 1 0,0-1 0,0 0 1,0 1-1,0-1 0,-1 0 0,1 1 0,0-1 0,0 0 0,-1 1 0,1-1 0,0 0 0,-1 1 0,1-1 0,-1 1 0,1-1 0,-1 1 0,1-1 0,-1 1 0,1-1 0,-2 0 0,-18-8 59,17 8-51,-6-2 19,0 1 0,0 0 1,0 0-1,-11 0 0,-42 0 138,58 2-162,0 1-1,0-1 1,0 0 0,0 1-1,0 0 1,0 0 0,0 0-1,1 0 1,-1 1-1,0 0 1,0-1 0,1 1-1,-6 4 1,-13 7 17,15-9-25,-1 0 0,1 1 0,0-1 0,-12 11 1,17-12-5,0-1 1,1 0 0,-1 1-1,0-1 1,1 1 0,-1 0 0,1 0-1,0-1 1,0 1 0,0 0-1,0 0 1,0 0 0,1 0-1,-1 0 1,1 0 0,0 5-1,0-6-20,0-1-1,1 0 1,-1 0-1,0 0 1,1 0-1,-1 0 1,1 0-1,0 0 0,-1 0 1,1 0-1,0 0 1,-1 0-1,1 0 1,0 0-1,0 0 1,0-1-1,0 1 1,0 0-1,0-1 0,1 2 1,22 10-797,-19-11 602,1 2-350,1 0 0,0-1-1,0-1 1,0 1-1,0-1 1,0 0 0,12 0-1,9-1-929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4.82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259 1 520,'7'0'61,"8"0"357,-14 0-368,-1 0 1,0 0-1,1 0 1,-1 0-1,0 0 0,1 0 1,-1 0-1,0 0 1,1 1-1,-1-1 1,0 0-1,0 0 0,1 0 1,-1 0-1,0 1 1,0-1-1,1 0 0,-1 0 1,0 1-1,0-1 1,1 0-1,-1 0 0,0 1 1,0-1-1,0 0 1,0 1-1,0-1 0,1 0 1,-1 0-1,0 1 1,0-1-1,0 0 1,0 1-1,0 0 149,0-1-1,0 0 1,0 0 0,0 1-1,0-1 1,0 0 0,-1 0 0,1 1-1,0-1 1,0 0 0,0 0-1,0 1 1,0-1 0,-1 0 0,1 0-1,0 0 1,0 0 0,0 1-1,-1-1 1,1 0 0,0 0 0,0 0-1,-1 0 1,1 0 0,0 1-1,-1-1 1,-10 2 1544,-18-2-2467,20-1 1396,-42 4-163,-91 15-1,139-17-504,-1-1-27,1 1 0,-1-1 1,1 1-1,0 0 0,-7 3 1,10-4 19,-1 1 0,0 0 0,0-1 1,0 1-1,1 0 0,-1-1 0,0 1 0,1 0 1,-1 0-1,0-1 0,1 1 0,-1 0 0,1 0 0,-1 0 1,1 0-1,0 0 0,-1 0 0,1 0 0,0 0 1,0 0-1,0 0 0,0 0 0,0 0 0,0 1 1,0 0 15,0 0 1,1 1-1,0-1 1,-1 0-1,1 0 1,0 0-1,0-1 1,0 1-1,0 0 1,0 0-1,1 0 1,-1-1-1,0 1 1,1-1-1,-1 1 1,4 1-1,6 6 58,17 10 0,-19-13-46,5 4-51,0-2 1,1 0 0,27 11 0,-28-13-45,-6-3-196,46 19 40,-46-20-578,-1 0 1,0 0-1,1 0 0,0-1 1,8 0-1,-16-3-1231,0-10 151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5.9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0 468,'15'0'322,"-14"0"-160,2 0-62,-2 0 309,-2 0 2051,-18 0-1986,19 0-503,0 0 12,0 0 24,0 2 30,0 87 1783,0-89-1818,0 1 0,0-1 0,0 0 0,0 1 0,0-1 0,0 0 0,0 1 0,0-1-1,0 0 1,0 1 0,0-1 0,0 0 0,0 0 0,1 1 0,-1-1 0,0 0 0,0 0 0,0 1 0,1-1 0,-1 0-1,0 0 1,0 0 0,1 1 0,-1-1 0,1 0 2,-1 0 0,0 1 0,0-1 0,1 0 0,-1 0 0,0 0-1,0 0 1,0 1 0,1-1 0,-1 0 0,0 0 0,0 1 0,0-1 0,0 0 0,0 0 0,0 1-1,1-1 1,-1 0 0,0 0 0,0 1 0,0-1 0,0 0 0,0 1 0,0-1 0,0 1 21,1 0 0,-1 0 1,1 0-1,-1 0 0,1 0 1,-1-1-1,1 1 0,-1 0 0,1 0 1,0-1-1,0 1 0,-1-1 1,1 1-1,0 0 0,0-1 1,0 0-1,1 1 0,19 10 422,-18-10-390,10 4 1,0 0 0,0-2 0,0 1 0,19 1 0,-25-4-42,6 1 7,-9-2 27,-1 0-1,1 1 0,-1 0 0,1-1 1,-1 2-1,1-1 0,4 2 0,-4-1 145,0 0 0,0-1-1,9 2 1,-8-1-168,0-1 0,-1 0 1,10 5-1,8 9-2326,-8-5-2049,-10-8 2937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2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 38 348,'0'0'40,"0"0"3,0 0 10,0 0 2,0 0 4,0 0 30,0 0-26,0 0-14,0 0 10,0 0 14,0 0 31,0 0 60,0 0-60,0 0-12,0 0 3,0 0-72,0 0 1,-1 0-1,1 0 0,0 0 1,-1 0-1,1 0 0,0 0 1,-1 0-1,1 0 0,0 0 1,0 0-1,-1 0 0,1 0 0,0 0 1,-1 0-1,1 0 0,0 0 1,-1 0-1,1 1 0,0-1 1,0 0-1,-1 0 0,1 1 1,0-1 24,0 0 0,0 0 0,0 1 0,0-1 0,0 0 0,0 0 0,0 1 0,0-1 0,0 0 1,0 0-1,0 1 0,0-1 0,1 0 0,-1 0 0,0 1 0,0-1 0,0 0 0,0 0 0,0 0 1,1 1-1,-1-1 0,0 0 0,0 0 0,0 0 0,1 0 0,-1 0 0,0 1 0,0-1 1,1 0-1,-1 0 0,11 1 2021,-6-1-2341,-4 0 298,0 0-1,0 0 1,0 0-1,-1 1 0,1-1 1,0 0-1,0 1 0,-1-1 1,1 1-1,0-1 0,1 2 1,11 5 172,13-2-26,0-2 1,1-1-1,41-2 1,-32 0-4,141 0 310,37 0-20,-153 0-330,-48 0-98,0-1 0,0-1 0,20-4-1,-10 2 11,26-9 243,-28 8 130,-20 5-258,-1 0 3,0 0 54,0 0-108,0 0-53,0 0-39,0 0-116,0 0-291,0 0-106,0 0-129,0 0-145,-1-2-250,-2-2 30,1 0-1,0 0 0,0 0 1,-2-8-1,0 4 409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6.9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177 1 788,'0'0'82,"0"0"69,0 2 103,0 98 5263,0-95-5435,0 1 0,-1 0 0,0-1 0,0 1 0,-1 0 0,1-1 0,-1 0 0,0 1 0,-4 5 0,-1 5 87,-8 22 147,-35 82 376,44-107-643,-21 48 137,10-18-58,-12 32 197,27-68-454,-3 10 607,3-15-795,1-9-989,1-16-2367,0 1 355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7.2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 2700,'20'-1'1743,"-13"0"-1321,0 0 0,-1 1 0,1 1 1,0-1-1,-1 1 0,1 0 0,7 2 0,71 30 1040,56 14-842,-66-19-550,-3-1-1341,-22-14-3415,-43-11 3017,-2-2 271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7.6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7 1692,'35'52'3987,"-31"-45"-3563,0-1 0,-1 0 0,-1 1 0,1 0 0,-1 0 0,2 9 0,-2-2-90,1 2-70,-1 1-1,-1 16 0,-1 37-314,0-70 20,1 0 1,-1 1-1,0-1 0,0 0 0,0 1 1,0-1-1,-1 0 0,1 1 0,0-1 0,0 1 1,0-1-1,0 0 0,0 0 0,0 1 0,0-1 1,-1 0-1,1 1 0,0-1 0,0 0 0,0 0 1,-1 1-1,1-1 0,0 0 0,0 0 1,-1 1-1,1-1 0,0 0 0,-1 0 0,1 0 1,0 0-1,-1 1 0,1-1 0,-1 0 0,1 0-234,-1 1-1,0-1 1,1 0-1,-1 0 1,0 0-1,1 0 1,-1 0-1,0 0 1,1 0-1,-1 0 0,0 0 1,1 0-1,-1 0 1,0 0-1,1 0 1,-1 0-1,0 0 1,1-1-1,-1 1 0,-1-1 1,-5-8-2472</inkml:trace>
  <inkml:trace contextRef="#ctx0" brushRef="#br0" timeOffset="1">138 19 7209,'0'-5'172,"6"1"208,-6 0 156,0 3 604,0 1-844,0 0-172,0 0-128,0 0-132,0 0-168,0-3-1080,0 1-1905,0 2 1401,0 0-624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7.98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17 3204,'3'1'532,"0"1"-1,-1-1 1,1 0 0,0 0-1,0 0 1,6 0 0,1 0-101,0-1 1,13-1 0,-16 0-458,-1 1-1,1 0 1,0 0 0,0 0 0,9 3-1,-13-2 30,0 0-1,-1 1 0,1-1 1,0 1-1,-1 0 0,1 0 1,-1 0-1,0 0 0,1 0 1,-1 0-1,2 5 0,2-1 8,-2-2 11,1 1 0,-1 0-1,0 0 1,0 0 0,-1 0-1,1 1 1,-1-1 0,0 1-1,-1 0 1,0 0 0,1 0-1,-2 0 1,2 8 0,0 17 100,-1 32 0,-2-61-115,0 0 1,-1 0-1,1 0 1,0 0-1,-1 0 1,1 0-1,-1 0 1,0 0-1,0-1 1,0 1-1,0 0 1,0 0-1,-2 2 1,-1 0 8,1 0 1,-1-1 0,-5 5-1,5-5-5,1-1 1,-1 1 1,1-1-1,-1 0 0,1 0 1,-1-1-1,0 1 0,0-1 1,0 1-1,-7 0 0,1-1 96,0 0 0,-14-1 0,13 0 77,9 0-142,0 0-1,1 0 0,-1-1 1,1 1-1,-1 0 0,1-1 1,-1 1-1,1-1 0,-1 0 1,1 1-1,0-1 1,-1 0-1,1 0 0,0 0 1,0 0-1,-1 0 0,0-2 1,-2-2 152,0 1 0,1-1 0,-4-7 0,3 5 26,1 0 5,-1 0 0,1 0 0,0 0 0,1-1 0,-1 1 0,-1-15 0,2 2-301,0-31 1,2 48 25,0 0-1,0 0 1,0 0-1,1 0 1,-1 1-1,1-1 1,0 0-1,-1 0 1,1 0-1,0 1 1,1-1-1,-1 1 1,0-1-1,1 1 1,3-5-1,1-1-116,30-30-2575,-32 33 1772,1 2 0,-1-1 1,1 0-1,0 1 0,0 0 1,9-4-1,-5 3-568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8.31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1 804,'2'2'266,"0"-1"-1,-1 1 1,1 0-1,-1 0 1,0 0-1,0 0 1,0 0-1,2 3 1,2 5 1400,-4-6-1530,0 1-1,1-1 1,-1 1 0,-1-1 0,1 1 0,-1 0 0,0-1 0,0 1-1,-1 7 1,0 7-89,-6 41-379,1-23-331,34-60 2004,-6 7-636,27-15-1,-42 28-529,0-1 0,0 1 1,1 0-1,-1 0 0,1 1 0,0 0 0,0 0 0,-1 1 0,10 0 0,-17 1-160,1 0 0,-1 0 0,1 0 1,-1 0-1,1 0 0,-1 0 0,1 0 0,-1 0 1,1 0-1,-1 1 0,1-1 0,-1 0 0,1 0 1,-1 1-1,1-1 0,-1 0 0,0 1 0,1-1 1,-1 0-1,1 1 0,-1-1 0,0 1 0,0-1 1,1 1-1,-1-1 0,0 1 0,1 0 0,2 17 174,-2-7-50,3 16-78,-2 1 0,-1 30 0,-1-31-536,0 19-2488,0-16-2891,0-29 4803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1:58.78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95 1388,'0'2'78,"0"-1"1135,0-2 2467,0-54-2482,0 54-1200,0 0 0,0 0 0,1 0 1,-1 0-1,0-1 0,1 1 0,-1 0 1,1 0-1,-1 0 0,1 0 0,-1 0 0,1 0 1,0 0-1,-1 0 0,1 1 0,0-1 1,0 0-1,0 0 0,-1 1 0,1-1 1,2-1-1,0 0-5,-1 0 7,1 0 0,0 0 0,-1 1 0,1-1 1,0 1-1,0 0 0,0 0 0,0 0 0,0 0 1,5-1-1,1 1 81,-1 1-1,12 0 1,-7 0 43,-10 1-92,0-1-1,0 0 0,0 1 1,0 0-1,0 0 0,0 0 1,0 0-1,0 0 1,-1 1-1,1-1 0,0 1 1,-1 0-1,1 0 0,-1 0 1,1 0-1,-1 0 0,2 3 1,7 5 120,-7-7-79,0 1 0,-1 0 0,1-1 1,-1 1-1,0 0 0,0 1 0,0-1 0,-1 0 0,0 1 0,0 0 0,3 9 1,-4-12-43,-1 0 0,0-1 0,0 1 0,0 0 0,0 0 0,0 0 0,0-1 0,0 1 0,-1 0 0,1 0 0,-1-1 0,1 1 0,-1 0 0,0 0 0,1-1 0,-1 1 0,0-1 0,0 1 0,0-1 0,-2 3 0,2-4-20,-1 3 21,-1 0 0,0 0 0,0-1 0,0 1 0,0-1 0,0 0 0,0 0 0,-5 2 0,-30 12 36,29-13-55,-32 10-52,31-10-103,-1 0 1,1 0-1,-10 6 1,19-9 108,0 1 0,0-1 0,0 1 0,0-1 0,0 1 0,1-1 0,-1 1 0,0-1 0,0 1 0,1 0 0,-1-1 0,1 1 0,-1 0 0,0 0 0,1 0 0,-1-1 0,1 1 0,0 0 0,-1 0 0,1 0 0,0 0 0,-1 0 0,1 0 0,0 0 0,0 0 0,0 0 0,0 0 0,0 1 0,0 0-13,1-1 0,-1 1 0,1-1 0,-1 0 0,1 1 0,0-1 0,-1 0 0,1 1 0,0-1-1,0 0 1,0 0 0,0 0 0,0 0 0,0 0 0,0 0 0,1 0 0,1 1 0,16 10-1990,34 13 0,-19-12 218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2:01.3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8 312,'0'0'15,"0"0"25,0 0 34,0 0-32,0 0-20,0-6-123,2 5 6632,8 5-6415,-1 0-29,-3-1 4,-1 0 0,10 7 1,-5-3 43,2-1 125,0-1-1,24 8 1,-17-7 152,-13-3-229,-5-3-138,0 1 1,0-1-1,0 1 1,0-1-1,-1 0 0,1 1 1,0-1-1,0 0 0,0 0 1,2 0-1,-3 0 63,0 0 12,0 0-62,0 0-16,0 0-3,0 0-9,0 0-9,0 0-29,0 0-7,0 0-6,0 0-3,0 0-7,0 0 4,0 0 3,0 0 22,0 0-2,0 0 13,3 0 0,2 0 19,5-1-55,-1 1 1,1 0-1,0 0 1,11 3 0,-17-1 28,-4-1-4,1-1 0,-1 1-1,1-1 1,0 0 0,-1 1 0,1-1 0,0 0 0,-1 1-1,1-1 1,0 0 0,0 0 0,-1 0 0,1 1 0,1-1 0,-2 0 3,0 0 0,0 0 0,1 0 0,-1 0 0,0 0 0,0 0 0,0 0 0,0 0 0,1 0 0,-1 0 0,0 0 0,0 0 0,0 0 0,1 0 0,-1 0 0,0 0 0,0 0 0,0 1 0,0-1 0,1 0 0,-1 0 0,0 0 0,0 0 0,0 0 0,0 1 0,0-1 0,0 0 0,1 0 0,-1 0 1,0 0-1,0 1 0,0-1 0,0 0 0,0 0 0,0 0 0,0 1 0,0-1 0,0 0 0,0 0 0,0 0 0,0 1 0,0 0 23,0-1 49,0 0 67,0 0-8,0 0 0,0 0 5,0 0 5,0 0-13,0 0-24,0 0-92,0 0-42,0 0-22,0 0-129,0 0-384,0 0-235,0 0-433,0 0-730,0 0-201,0 0 231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1.5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1 392,'4'0'77,"-3"1"7227,-1 387-6924,0-276-376,0-70-822,0-42 492,0 0-267,0 0-417,0 0-326,0-10-1877,0-3 2556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2.1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48 200,'2'-3'49,"0"0"0,0 0 0,0 0-1,0 0 1,0 1 0,1-1 0,-1 1 0,1-1 0,0 1-1,-1 0 1,1 0 0,0 0 0,0 0 0,1 1 0,-1-1-1,0 1 1,6-2 0,2 1 66,0 0-1,0 1 1,1 0 0,12 1-1,-12 0-35,-10 0-69,0 1 0,0-1 0,1 0 0,-1 1-1,0-1 1,0 1 0,0-1 0,0 1-1,1 0 1,-1 0 0,0 0 0,-1 0 0,4 2-1,-2-1 0,13 8 35,37 22 87,-47-28-97,-1 1 0,1-1 0,-1 1 0,0 0 0,-1 1 0,1-1 0,4 8 0,-6-7 6,0 0 0,0 0 0,-1 1 0,0-1 0,0 1 0,0-1 0,-1 1 0,1 9 0,-2-11-62,0 1 0,0-1 0,0 0 0,-1 1 0,0-1 0,0 0 0,0 0 0,-1 1 0,1-1 0,-1 0 0,0 0 0,-6 9 0,-51 64-774,46-63 646,-1 0 1,0-1-1,-22 16 0,31-26 142,0 0 0,0-1 0,-1 1 0,0-1 0,0 0 0,0-1 0,0 1 0,-10 2 0,-5-4 169,21-3-95,-1 0-38,2 0 0,-1 0 0,0 1-1,0-1 1,0 0 0,1 0 0,-1 1 0,1-1 0,0 0-1,-1 0 1,1 1 0,0-1 0,0 1 0,0-1-1,0 1 1,0-1 0,0 1 0,0 0 0,1-1 0,-1 1-1,1 0 1,-1 0 0,0 0 0,1 0 0,1-1 0,3-1 98,-1-1 1,1 1 0,0 1 0,-1-1 0,1 1 0,0 0 0,8-2 0,-1 2 88,0 1 0,21 0 0,-14 0-52,-11 1-51,0 0-1,0 0 1,18 3 0,-7 3 47,-1 0 1,1 2 0,-1 0-1,31 18 1,-32-15-98,1-1-1,38 14 1,-49-22-16,0 0 0,0-1-1,0 0 1,0 0 0,1-1 0,8 0 0,-1 0 58,-16 0-122,1-1 0,0 1 1,-1 0-1,1 0 0,-1 0 1,1 0-1,0-1 0,-1 1 0,1 0 1,-1-1-1,1 1 0,-1 0 1,1-1-1,-1 1 0,1 0 0,-1-1 1,1 1-1,-1-1 0,0 1 1,1-1-1,0 0 0,6-16-1352,-3 7-251,0 3 510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2.9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182 0 780,'0'0'83,"0"0"73,-2 0 88,-41 0 1791,41 0-1964,0 1 0,1-1 0,-1 0 1,0 1-1,0-1 0,1 1 0,-1-1 1,0 1-1,1 0 0,-1 0 0,1 0 1,-1 0-1,1 0 0,-1 0 0,1 0 1,0 0-1,0 1 0,-1-1 0,1 0 0,0 1 1,0-1-1,-1 4 0,-2 1 103,-10 13 179,0 2-1,2-1 1,-15 35 0,21-41-313,1 0 0,1 1 0,0 0 0,0 0 0,2 0 0,0 0 0,0 17 0,1-19-29,1-10-6,-1 1 0,1 0 0,0 0 1,0 0-1,0 0 0,1 0 0,0 0 0,1 8 1,0-9 8,0 0 0,0 1 1,0-1-1,0 0 0,1 0 1,-1-1-1,1 1 0,0 0 1,-1-1-1,1 0 0,0 1 1,1-1-1,4 2 0,-1 0 10,-1-1 1,1-1-1,0 1 0,0-1 0,11 2 1,-1-3-38,33 0 1,-28-1-115,-18 0 77,-1-1-1,0 1 0,1-1 1,-1 1-1,0-1 1,0 0-1,0 0 0,0-1 1,0 1-1,0 0 0,5-4 1,3-2-175,4 1-197,-13 6 356,-1-1 0,1 1 0,-1-1-1,0 0 1,1 1 0,-1-1-1,0 0 1,1 0 0,-1 0-1,0 0 1,1-1 0,10-11-918,-8 10 693,-1 0-1,1 0 1,-1-1 0,0 0 0,-1 0 0,1 0 0,0 0 0,-1 0-1,0 0 1,0 0 0,2-7 0,3-23 117,-6 26 442,1 1 1,0-1-1,0 0 1,0 1-1,1-1 1,0 1-1,0 0 1,1 0-1,8-12 1,-8 15-13,1 0 0,-1 0 0,1 1-1,0 0 1,0 0 0,0 0 0,0 0 0,0 1 0,11-3 0,0 0 1,31-5 1,-30 8-232,35 1 0,-33 2-5,-19-1-16,1 0-1,-1 0 1,1 0 0,-1 0-1,1 0 1,-1 1 0,1-1-1,-1 0 1,1 0 0,-1 1-1,1-1 1,-1 0 0,1 1-1,-1-1 1,0 0 0,1 1-1,-1-1 1,0 1 0,1-1-1,-1 0 1,0 1 0,1-1 0,-1 1-1,0-1 1,0 1 0,0-1-1,1 1 1,-1 0 0,0-1-1,0 1 1,0-1 0,0 1-1,0 0 1,0 1 11,0 0 0,0 1 0,0-1 0,0 0 1,0 0-1,-1 0 0,1 0 0,-2 3 0,0 0 1,-1 0-1,-1 0 1,1-1 0,-1 1 0,1-1-1,-1 0 1,-1 0 0,1 0-1,-6 4 1,4-3 80,-2 0 1,1 0-1,0-1 0,-1 0 0,-11 4 1,14-6 55,0-1 1,-1 0 0,1 0 0,0 0 0,-1-1 0,-9 0-1,13 0-119,0 0-1,1-1 0,-1 1 0,1 0 0,-1 0 1,0-1-1,1 1 0,-1-1 0,1 0 0,-1 1 1,1-1-1,0 0 0,-1 0 0,1 0 1,0 0-1,-1 0 0,1 0 0,0 0 0,0 0 1,0-1-1,0 1 0,0 0 0,0-1 0,0 1 1,0-2-1,0-1-102,-1 1 0,2-1 1,-1 1-1,0-1 0,1 0 0,-1 1 1,1-1-1,0 0 0,0 1 0,1-5 1,0 5-134,0 0 1,0 0 0,0 1-1,0-1 1,0 1 0,1-1 0,-1 1-1,1-1 1,0 1 0,-1 0-1,1 0 1,0 0 0,3-2 0,22-16-2956,-13 11 1733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2.6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1420,'0'3'383,"0"-1"1,0 0-1,1 0 0,-1 1 0,1-1 1,0 0-1,0 0 0,-1 0 0,1 0 0,0 0 1,1 0-1,-1 0 0,2 3 0,4 2-275,-1 0 0,9 7 0,9 8 347,-11-7-297,44 45 246,-45-49-332,20 21 33,-29-28-102,0 0 1,0 0-1,0 0 0,0 0 0,-1 1 0,3 6 0,-4-7 28,0-1-1,0 0 1,-1 1 0,0-1-1,0 1 1,0-1-1,0 4 1,0 5 89,-1-11-111,1 0-1,-1 1 0,1-1 1,-1 0-1,1 1 0,-1-1 1,0 0-1,0 0 0,1 0 1,-1 0-1,0 0 1,0 0-1,0 0 0,0 0 1,-2 1-1,-20 14 10,18-13-26,-34 20-755,8-6-3634,24-11 2512,3 0 604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3.54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 1668,'1'-1'178,"0"0"0,0 1 0,0-1 0,0 1 0,0 0 0,0-1 0,0 1 0,0 0 0,0-1 0,1 1 0,-1 0 0,0 0 0,0 0 0,0 0 0,0 0 0,0 0 0,1 0 0,-1 1 0,0-1 0,0 0 0,0 1 0,0-1 0,0 1 0,0-1 0,0 1 0,1 0 0,4 3 44,-1 0 0,1 0 0,6 8 0,-2-3 7,67 57 126,-66-57-353,-4-4-26,-1 1-1,-1-1 0,1 1 1,-1 0-1,7 10 1,-10-12 40,-1-2 478,-1-4 120,0-5-602,0 6-4,0 0-1,0 0 1,0 0 0,-1 0 0,1 0-1,0 0 1,0 0 0,-1 0 0,1 0-1,0 0 1,-1 0 0,1 1 0,-2-3-1,-4-11 55,4-3-163,0 1 0,1-21-1,2 37 88,0-1-1,0 0 0,1 1 0,-1-1 0,0 1 0,1 0 0,-1-1 0,0 1 0,1 0 0,2 0 0,1-1-7,91-30-12,-93 31 18,0-1 0,-1 0 0,1 1 0,0-1 0,0 1 1,0 0-1,5 0 0,1 0 31,-8 1-5,1-1-1,-1 0 0,0 1 0,1-1 1,-1 0-1,0 1 0,0 0 0,0-1 0,0 1 1,0 0-1,1-1 0,-1 1 0,0 0 0,0 0 1,1 2-1,10 13 120,-11-15-128,43 72 224,-42-70-220,1 0 0,-1 0 0,0 0-1,6 4 1,-7-6 7,0 0 0,1 0 0,-1 0 0,0 0 0,1 0 0,-1 0-1,0-1 1,1 1 0,-1-1 0,1 1 0,0-1 0,2 1 0,-3-1 79,-1 0 29,0 0 20,0 0 8,0 0-14,0 0-4,0 0-88,0 0-81,0 0-106,0-1-146,0-16-1883,0 3-3130,0 7 3863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4.4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42 1728,'0'-5'1216,"0"5"-1152,0 0-1,0 0 0,0 0 0,0 0 0,0 0 0,0 0 0,0 1 0,0-1 0,0 0 1,0 0-1,0 0 0,0 0 0,0 0 0,1 0 0,-1 0 0,0 0 0,0 0 1,0 0-1,0 0 0,0 0 0,0 0 0,0 0 0,0 0 0,0 0 0,0 0 0,0 0 1,0 0-1,1 0 0,-1 0 0,0-1 0,0 1 0,0 0 0,0 0 0,0 0 1,0 0-1,0 0 0,0 0 0,0 0 0,0 0 0,0 0 0,0 0 0,0 0 0,0 0 1,0 0-1,0 0 0,0 0 0,0 0 0,0 0 0,0-1 0,0 1 0,0 0 1,0 0-1,0 0 0,0 0 0,0 0 0,0 0 0,0 0 0,0 0 0,0 0 0,0 0 1,0 0-1,0 0 0,0-1 0,0 1 0,0 0 0,0 0 0,0 0 0,0 0 1,0 0-1,140 112 660,-119-97-603,26 13-1,-42-24-95,4 1 81,1 0 0,-1-1 1,1 0-1,0-1 0,0 0 1,14 3-1,-23-6-34,0 0 0,0 0 0,0 1 1,0-1-1,0 0 0,0 0 0,0 0 0,0 0 0,0 0 0,0 0 0,0-1 0,0 1 0,0 0 0,0 0 1,0-1-1,0 1 0,0-1 0,0 1 0,0-1 0,0 1 0,0-1 0,0 1 0,0-1 0,1-1 1,-1 0-18,0-1 0,0 1 1,0 0-1,-1-1 1,1 1-1,0-1 0,-1 0 1,1-3-1,0-2 45,2-26 552,-1-60 0,-2 58-577,0 36-38,0-1 0,0 1 0,0-1 0,-1 1 0,1 0 0,0-1 0,0 1 0,0-1 0,0 1 0,0-1 1,0 1-1,-1 0 0,1-1 0,0 1 0,0 0 0,-1-1 0,1 1 0,0 0 0,0-1 0,-1 1 0,1 0 0,-1-1 0,-2-2-1850,2-3-8833,1 6 9719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6.6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 1 556,'0'0'87,"0"0"113,0 0-1,0 0-2,0 0-1,0 0 18,0 0 102,0 0 270,0 0-91,0 0-64,0 0-57,0 0 1,0 0 20,0 0 137,0 0-211,0 0-114,0 0-52,0 0-56,0 0-65,0 0-38,0 0-44,0 0 32,0 0 88,0 1 161,0 88 718,1-77-945,-1-9-33,0 1 0,0-1 0,0 0 0,0 1 0,0-1 0,-1 0 0,-1 6 0,-26 42-4618,24-46 3574,3 0 264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7.2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5 1288,'0'0'82,"0"0"0,0 0 0,0-1 0,0 1 0,0 0 0,0-1 0,0 1 0,1 0 0,-1 0 1,0 0-1,0-1 0,0 1 0,0 0 0,1 0 0,-1 0 0,0-1 0,0 1 0,1 0 0,-1 0 0,0 0 0,0 0 0,1 0 0,-1-1 0,0 1 0,0 0 0,1 0 0,-1 0 0,0 0 0,1 0 0,-1 0 0,0 0 0,0 0 0,1 0 1,-1 0-1,0 0 0,1 0 0,-1 0 0,0 0 0,0 0 0,1 1 0,-1-1 0,0 0 0,0 0 0,1 0 0,-1 0 0,0 0 0,0 1 0,0-1 0,1 0 0,-1 0 0,0 0 0,0 1 0,0-1 0,1 0 0,-1 0 0,0 1 0,0-1 0,0 0 1,0 1-1,31 64 1219,-12-27-970,-10-18-290,2 0 0,13 18 0,-20-33-289,-3-4-4290,-1-1 1954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7.67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80 880,'0'0'223,"0"0"7,0 0 90,2 0 485,9 0 1251,15-1-107,-25 1-1910,1 0 0,0-1 0,-1 1 0,1-1 0,-1 0 0,1 1 1,-1-1-1,0 0 0,1 0 0,-1 0 0,0 0 0,1 0 0,0-2 1,0 2 2,0-1 1,0 0-1,0 1 1,0-1-1,1 1 0,3-2 1,9-7 121,-10 7-138,0-1 0,0 1 0,0 0 0,8-3 0,11-7-7,-21 11-168,1 1 0,-1-1 0,0 1 0,1-1 0,-1 1 0,1 0 1,-1 0-1,1 1 0,3-1 0,-6 1-584,-1 0-601,0 0-777,-2 0 903,-8 0 654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8.02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88 3132,'0'0'1032,"11"0"-196,-11 0 165,11 0-321,1 0-60,-1-10-156,12-6 112,-11 9-428,1-1-92,-1 1-40,1-1-48,10-4-272,2 1-628,-2 4-1253,-3 5-871,-1 2 1268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19.6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0 972,'0'0'119,"0"0"34,0 0 37,0 0-2,0 0 11,0 0 55,0 0-67,0 0 49,0 0 117,0 2 284,1 7 2,0-1-1,1 1 0,0 0 0,0-1 1,5 12-1,-1-3-228,16 44 300,17 55-169,3-20-293,-41-92-242,2 1-42,0 1 0,0-1 0,0 1 1,0-1-1,1 0 0,7 7 0,-9-11-40,-2-1-6567,0 0 5300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20.18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0 522 552,'2'0'42,"40"0"1585,-41 0-1516,0-1 0,0 1 0,1 0 0,-1-1 0,0 1 0,0 0 0,1-1 1,-1 0-1,0 1 0,2-2 0,9-4 518,26-10-263,0-2-1,48-30 1,-36 17-336,41-26 55,22-18 139,-33 22-81,45-27 57,-10 6 323,-33 27 534,-75 42-909,-7 5-147,1-1 1,-1 1 0,1-1-1,-1 1 1,1-1-1,-1 1 1,1 0-1,0-1 1,-1 1-1,1 0 1,0 0-1,-1-1 1,1 1-1,1 0 1,-2 0-617,0 0-327,0 0-456,-2 2-193,-7 9 63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21.05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 32 1116,'-14'-29'4511,"13"26"-3438,2 4-444,6 7-276,9 17-286,-6-8 23,2 5 13,-1 1 0,15 40-1,-21-48-104,5 16 34,-1 1 0,6 46 0,-14-67-126,1 2 485,-1-13-203,0-7-158,3-18-140,1 1 0,12-34 0,-16 56 106,9-30-66,2 0 0,27-53-1,-38 84 78,-1 0 0,1 0-1,0 1 1,-1-1 0,1 0-1,0 1 1,0-1 0,-1 1 0,1-1-1,0 1 1,0-1 0,0 1-1,0-1 1,0 1 0,0 0-1,-1-1 1,1 1 0,0 0-1,0 0 1,0 0 0,0 0-1,0 0 1,0 0 0,0 0-1,0 0 1,1 0 0,4 1 100,-5-1-94,0 0 0,0 1 0,0 0 0,0-1 0,-1 1 0,1 0-1,0-1 1,0 1 0,0 0 0,-1 0 0,1 0 0,-1 0 0,1-1 0,0 1 0,-1 0 0,1 0 0,-1 0 0,0 0 0,1 2 0,4 7 62,33 53 69,-35-59-215,-1 0-1,1 0 1,0 0 0,0 0-1,0 0 1,1-1 0,-1 1 0,1-1-1,-1 0 1,7 3 0,-7-5-159,-1 0 1,1 0 0,0 0-1,-1-1 1,1 1 0,0-1-1,0 0 1,-1 0 0,1 0-1,4-1 1,5 1-1569,-11 0 1682,0 0 1,0 0-1,1 0 0,-1-1 0,0 1 0,0 0 0,0 0 0,0-1 1,0 1-1,0-1 0,0 1 0,0-1 0,0 1 0,0-1 0,0 0 1,-1 0-1,1 1 0,0-1 0,0 0 0,-1 0 0,1 0 0,1-1 0,8-11-711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22.2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1 896,'4'0'1486,"4"1"1670,-8 0-3044,1-1-1,-1 1 1,0 0 0,0-1 0,0 1 0,1 0 0,-1-1-1,0 1 1,0 0 0,0-1 0,0 1 0,0 0 0,0-1-1,0 2 1,0-2-109,0 0 0,0 0 0,0 1 0,0-1 0,0 0 0,0 0 0,0 1 0,0-1 0,0 0 0,0 0 0,0 0 0,0 1 0,0-1 0,0 0 0,0 0 0,0 1 0,1-1 0,-1 0 0,0 0 0,0 0 0,0 1 0,0-1 0,0 0 0,1 0 0,-1 0-1,0 0 1,0 0 0,1 1 0,4 4 78,26 50 292,-16-34-269,24 38 228,-29-49-115,-8-8-5610,-2-11 3622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3.0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1336,'7'25'743,"-2"0"0,-1 1 0,1 27 0,0 152 1568,-5-72-2055,0-132-255,-1 20 36,2 1 0,0-1 0,7 32-1,-6-45-31,-1-5-1,0 1 0,0-1-1,0 0 1,0 1 0,-1 5 0,3 9 336,-1-5-1290,-2-4-3097,0-9 2849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5.0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122 309 704,'0'0'141,"0"0"75,0 0 64,0 0 69,0 0 145,0 0 302,0 0-208,0 0-57,0 0-44,0 0 35,0 0 94,0 0-291,0 0-145,-1 0-79,-70 0 658,70 0-744,0 0 0,0 0 0,0-1 0,0 1-1,1 0 1,-1-1 0,0 1 0,0 0 0,0-1-1,1 1 1,-1-1 0,0 0 0,0 1 0,1-1-1,-1 0 1,0 1 0,1-1 0,-1 0 0,1 0-1,-1 0 1,-10-21 245,6 9-222,1 0-1,0-1 1,1 1-1,1-1 1,0 1 0,1-1-1,0-15 1,1 19-13,0 6-22,0 0 0,0 0-1,0 1 1,0-1 0,0 0 0,1 0 0,0 1-1,0-1 1,0 0 0,0 1 0,1-1 0,-1 1 0,4-5-1,3-7-8,-5 9-1,0 1-1,0 0 1,1 0 0,-1 0 0,1 0 0,0 0-1,1 1 1,-1 0 0,6-4 0,-7 5 1,1 1 1,0 0-1,1 0 1,-1 0-1,0 0 1,0 1 0,1 0-1,-1 0 1,1 0-1,6 0 1,2 0 14,-7 0 4,1 1 1,0 0-1,0 0 1,-1 1 0,1 0-1,10 2 1,12 9 88,1 1 1,38 24 0,-53-28 11,0 1 0,26 24 0,-33-27-81,0 0 0,-1 1 0,0 0 0,0 0-1,-1 0 1,0 1 0,-1 0 0,1 0 0,6 19 0,-10-22-20,2 3 31,0 0 1,-1 1-1,0 0 1,0-1-1,-1 1 1,1 16-1,-2-11 15,-1-12-50,1 1-1,-1-1 1,0 1-1,0-1 1,0 1-1,0 0 1,-1-1-1,0 1 1,1-1-1,-1 1 1,-3 5 0,0-2-2,-1-1 0,0 1 0,0-1 0,0 0 0,-1-1 0,-10 10 1,6-7-9,-1-1 0,0 1 1,-1-2-1,-15 7 0,10-5-30,0-2 0,0 0 0,-1-1 0,0-1 0,0-1 0,-26 2 0,-10-5-64,51 0 92,-1-1 1,1 0-1,0 1 0,0-1 1,0 0-1,0-1 0,0 1 1,0 0-1,0-1 0,1 0 0,-1 1 1,0-1-1,1 0 0,-1-1 1,1 1-1,-3-4 0,-2-1 1,1-1 0,0 0 0,-6-13 0,10 18 4,0-1 1,0 0 0,1 0-1,-1 0 1,1 0 0,0 0 0,0 0-1,1 0 1,-1 0 0,1 0-1,0-8 1,0 9-1,0 2-2,1 0 0,-1-1 0,0 1 0,1-1 0,-1 1 0,1 0 0,-1 0 0,1-1 0,-1 1 0,1 0 0,0 0 0,0 0 0,-1 0 0,1 0 0,0 0 0,0 0 0,0 0 0,0 0 0,1 0 0,-1 0 0,0 1 0,0-1 0,0 0 0,2 0 1,2-2 0,1 0 13,0 0 0,0 1 1,0-1-1,0 1 0,1 0 1,-1 1-1,1 0 1,0 0-1,-1 0 0,1 1 1,0-1-1,7 2 1,-1-1 26,-9 1-25,0-1 0,0 0 1,0 1-1,0 0 1,1 0-1,-1 0 1,0 1-1,0-1 1,4 3-1,2 2 50,17 13 1,-11-7 10,8 4 27,0 1 30,28 24 0,72 67 64,-115-100-201,0-1 1,1-1-1,-1 1 0,14 5 0,-16-9-81,0-1-1,1 0 1,-1 0 0,0 0-1,1-1 1,-1 0-1,14 0 1,-19-1 31,-1 0-1,1 0 1,-1-1 0,0 1-1,1 0 1,-1-1-1,0 1 1,0 0 0,1-1-1,-1 0 1,0 1 0,0-1-1,0 0 1,0 0 0,1 1-1,0-2 1,0-1-52,0 1 0,-1 0 0,1 0 0,0-1 0,-1 1 1,0-1-1,2-4 0,0 1-491,-1-1 1,-1 0 0,1 0 0,-1 0-1,0 0 1,0-9 0,-1-10-2135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22.94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24 291 560,'10'3'80,"-9"-3"165,-1 0 1,0 0 0,0 0 0,1 0 0,-1 0 0,0 0-1,0 1 1,1-1 0,-1 0 0,0 0 0,0 0 0,1 0 0,-1 0-1,0 0 1,0 0 0,1 0 0,-1 0 0,0 0 0,1 0-1,-1 0 1,0 0 0,0 0 0,1-1 0,-1 1 0,0 0 0,0 0-1,1 0 1,-1 0 0,0 0 0,0 0 0,0-1 0,1 1-1,0-6 407,-1-5-564,0 5-73,1 1-1,-1 0 1,-1-1-1,1 1 0,-1-1 1,0 1-1,0 0 1,0 0-1,-1 0 0,-3-7 1,3 8-18,0 0-1,0 0 1,0 0 0,0-1-1,1 1 1,0 0 0,0-1 0,0 1-1,-1-8 1,-2-19-5,-1 7-86,2 0 1,0 0 0,2-33 0,3 57 80,5 0 4,-3 0 8,0-1 0,-1 2 1,1-1-1,0 0 0,-1 1 0,1-1 1,-1 1-1,1 0 0,-1 0 1,1 1-1,-1-1 0,4 2 1,4 3 11,1-2 0,22 7 0,-5-2-2,104 36-76,-82-29-567,-46-14 269,19 5-265,-9-5-3266,-14-2 2423,-1 0 389,0 0 345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23.30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81 584,'0'0'101,"0"0"153,0 0 316,0 0-17,2 0 67,44 0 3468,-45 0-4075,-1 0 1,1 0-1,0 0 0,0 0 1,-1 0-1,1-1 1,0 1-1,-1 0 0,1 0 1,0-1-1,-1 1 1,1-1-1,0 1 0,-1 0 1,1-1-1,-1 1 0,1-1 1,0 0-1,8-6 30,43-23-1298,-6 5-2300,-28 13 2094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8:51:26.97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0 444,'0'0'35,"0"0"30,0 0 70,0 0-35,0 0-20,0 0-6,0 0 4,0 0 18,0 0 64,0 0-26,0 0 8,0 0 33,0 0 71,0 0 134,0 0 254,0 0-180,0 0-84,0 0-32,0 0 10,0 0 24,0 0-194,0 0-66,0 0-32,0 0-53,0 0-80,0 0-3,0 0 12,0 0-11,0 0-3,0 0 4,0 0 33,0 0 13,1 0 19,22 0 162,-23 0-169,0 0-1,0 0 0,0 0 0,1 0 0,-1 0 0,0 0 0,0 0 1,1 0-1,-1 1 0,0-1 0,0 0 0,0 0 0,1 0 0,-1 0 1,0 0-1,0 0 0,0 1 0,0-1 0,1 0 0,-1 0 0,0 0 0,0 0 1,0 1-1,0-1 0,0 0 0,1 0 0,-1 0 0,0 1 0,4 4 114,1 0-77,-1-1 0,1 0 0,-1 1 0,6 9 0,7 8 7,2-3 47,-17-18-85,-1 1 0,1-1-1,-1 0 1,1 0 0,-1 0 0,1 0-1,0 0 1,0-1 0,-1 1 0,1-1 0,0 1-1,3 0 1,-5-1-249,0 0-327,0 0-473,0 0-269,0 0 26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53:32.6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1,'1'1,"1"0,-1-1,0 1,1 0,-1 0,1-1,-1 1,0 0,1-1,0 0,-1 1,2-1,21 2,-13-2,224 28,-90-9,122 19,-229-32,19 3,-10-1,95 5,827-15,-662 16,8-1,-277-12,0 1,0 2,68 17,-85-17,-1-1,0-1,29-1,-10 0,22 6,12-1,393-5,-228-2,-214 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53:41.3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 1,'577'0,"-493"1,-1 3,0 5,102 22,-113-15,134 12,266-23,-313-7,248 9,244-1,-448-7,1905 1,-1543-7,-5 0,1591 8,-1808-15,-2 1,558 14,-613 18,-67-1,-117-15,126 8,-52 9,55 5,2-15,259-12,-483 2,0 1,0 0,0 1,-1 0,1 0,0 1,-1 0,0 0,0 1,0 0,0 0,-1 1,1 0,-1 0,0 1,-1 0,9 10,-4-3,-1 0,0 1,-1 0,-1 0,0 1,-1 0,-1 1,7 23,9 61,-9-33,-11-59,7 28,-1 1,-2 0,1 50,-7-83,0 0,0 0,-1 1,0-1,1 0,-1 0,-1 0,1 0,-1 0,1 0,-1 0,0-1,-1 1,-2 3,2-4,1 0,-1-1,0 1,0-1,0 0,-1 0,1 0,0 0,-1 0,0-1,1 0,-1 0,0 0,1 0,-8 0,-30 1,30-2,-1 0,1 1,0 1,-13 2,-8 4,-1-1,0-1,0-2,-1-2,1-1,-58-5,49 0,22 2,0 0,0-1,-30-9,14 1,-1 1,-47-6,22 5,-48-5,-173-13,33-24,144 28,-200-36,-2 0,259 50,0 2,-95-4,-311 14,169 1,-1362-2,1579-3,-68-12,0-1,-339 9,304 9,47-2,-184-1,117-16,2-15,-57-6,-433-5,-2 42,361 3,255-2,-262-10,-33-7,58-6,199 11,-108 8,143 5,-861-1,620-27,207 14,-105-1,-68 27,52 3,204-15,0 0,1 1,-1 1,1 1,-1 1,1 1,-26 11,41-16,1 1,-1-1,1 1,0 0,0 0,0 1,0-1,0 0,0 1,0 0,1 0,-1 0,1 0,0 0,0 0,0 0,0 1,1-1,-1 1,1-1,0 1,0 0,-1 6,1-1,1-7,0 0,0 0,0 1,0-1,-1 0,1 0,-1 0,1 0,-1 0,0 0,0 0,0 0,0 0,0 0,0 0,-2 1,2-2,1-1,-1 0,1 0,0 1,-1-1,1 0,-1 0,1 0,-1 0,1 0,-1 0,1 0,-1 0,1 0,-1 0,1 0,-1 0,1 0,-1 0,1 0,-1-1,1 1,-1 0,1 0,-1 0,1-1,0 1,-1 0,1-1,-1 1,1 0,-1-1,-12-16,10 14,-5-8,-16-19,23 29,1 1,0 0,-1-1,1 1,0-1,-1 1,1-1,-1 1,1 0,-1-1,1 1,-1 0,1 0,-1-1,1 1,-1 0,1 0,-1 0,0-1,1 1,-1 0,1 0,-1 0,1 0,-1 0,0 0,1 0,-1 1,1-1,-1 0,1 0,-1 0,1 1,-1-1,1 0,-1 0,1 1,-1-1,1 0,-1 1,1-1,-1 1,1-1,0 0,-1 1,1-1,0 1,-1-1,1 1,0 0,-2 3,0 1,1-1,-1 1,1-1,-1 6,-1 16,1-1,2 32,7 54,-2-45,-4-30,-1-24,0 0,0 0,2-1,-1 1,2-1,6 23,-8-31,1-1,-1 1,1 0,0-1,0 0,0 1,0-1,0 0,0 0,1 0,-1-1,0 1,1 0,0-1,-1 0,5 2,4 1,-1-2,1 1,13 0,-9 0,160 13,0-14,-124-2,61 0,130 2,-2 21,-222-20,10 2,44 2,-55-6,0 1,0 1,26 8,12 2,16-5,16 4,279 54,-266-53,171 1,-159-21,-1 0,18 5,245-12,-158-13,176-11,-35 39,15 0,-267-7,8 0,495 6,-286 26,-29 0,-5-27,-178-12,8 1,27-6,-59 5,233-10,3 24,-178 5,20 1,-87-4,-1 3,137 28,-98-3,175 72,-247-86,2-1,-1-2,2-3,-1-1,1-3,92 4,130-19,-53 0,-94 7,201-10,130-18,43 30,69-2,-219-19,-231 1,-75 10,67-4,253 10,-193 4,-70-7,-3-1,-65 6,101 2,-125-1,-1 1,0-1,0 1,0 0,4 1,-7-2,0 0,1 0,-1 0,0 0,1 0,-1 0,0 1,1-1,-1 0,0 0,1 0,-1 1,0-1,1 0,-1 0,0 1,0-1,0 0,1 0,-1 1,0-1,0 0,0 1,1-1,-1 0,0 1,0-1,0 0,0 1,0-1,0 0,0 1,0-1,0 0,0 1,0-1,0 1,0-1,0 0,0 1,0-1,0 0,-1 1,1-1,0 0,0 0,0 1,-1-1,1 0,0 1,0-1,-1 0,1 0,0 1,0-1,-1 0,0 0,-4 4,0-1,-1 0,1 0,-1 0,0-1,-6 2,4-2,-41 14,22-8,1 1,-38 18,39-13,5-3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53:42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2718 110,'-110'7,"21"-1,-260-4,183-3,66 1,-219-2,5-13,-143 5,303 11,-41-10,149 3,0-2,-54-16,42 9,-69-7,116 20,-65-9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53:44.1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2860 2,'-27'4,"7"-1,-67 10,-16 0,-304-6,251-8,-876 1,911-5,-138-24,206 24,-89 4,74 2,-300-1,351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8:53:51.2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1018,'3'3,"-1"-1,0 1,0 0,0 1,-1-1,1 0,-1 0,0 1,1-1,-2 1,1-1,1 7,3 12,-5-21,1 0,-1 0,1 0,-1-1,1 1,-1 0,1 0,0 0,0-1,-1 1,1-1,0 1,0 0,0-1,-1 1,1-1,0 0,0 1,0-1,0 0,0 1,0-1,0 0,2 0,2 0,1 1,-1-2,8 0,-5 0,124-18,25-3,207 19,-199 4,108 18,-44 0,167-18,-199-2,280 1,-425 2,75 14,-8-1,-57-6,-1 2,68 21,50 11,251 11,-200-52,-121-4,605 2,-628 4,109 19,28 2,-21-24,-93-2,160 1,-240 2,0 1,50 11,-44-7,44 4,72-7,55 4,69 10,0-19,-102 0,337 1,-411 6,2 1,1449-7,-726-1,-266 1,-531-1,0-2,30-6,-27 3,42-1,1 5,42-1,400-5,-340 9,464-1,-629-1,0 0,0 0,0-1,16-6,-12 4,18-3,-21 5,-2 1,-1 0,1-1,-1 0,13-5,-18 6,-1 0,0 0,1-1,-1 1,0-1,0 0,0 1,0-1,0 0,-1 0,1 0,0-1,-1 1,0 0,1 0,-1-1,0 1,0-1,0-2,1-3,-1 0,0 0,0 1,-1-10,0 8,0 1,1-1,1-9,1 2,0 1,-2-1,1-29,-10-47,3 52,2-29,3 46,-1 0,-8-43,-17-40,15 69,6 25,2 0,-1-1,-2-22,5-13,1 30,-1 1,-1 0,-6-31,-5-4,-23-71,27 96,5 17,1-1,-1 1,0 0,-1 1,0-1,-9-11,5 11,1 0,-10-17,15 23,1-1,0 1,0 0,1-1,0 1,-1-1,1 1,0-6,-1-27,0 21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3:56.3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1 384,'0'0'44,"0"0"32,0 0 16,0 0 32,0 0 7,0 0 39,0 0 172,0 0 54,0 0-38,0 0 296,0 0 15,0 0-303,0 0 78,0 0-185,0 0-55,0 0-98,0 0-7,0 0 29,0 0-14,0 0 118,0 0-33,0 0-95,0 0 16,0 0 42,0 0-1,0 0 60,0 0-56,0 0-36,0 0 0,0 0 21,0 0 3,0 0 20,0 0 72,0 0-55,0 0-89,0 0-30,0 0-64,0 0-15,0 0 13,0 0 5,0 0 11,0 0 0,0 0 11,0 0 26,0 0-12,0 0-2,0 0 5,0 0 3,0 0-9,0 0-3,0 0-18,0 0-30,0 0-8,0 0 13,0 0 14,0 0 4,3 0 16,262 0 904,-261 0-924,1 1 1,-1 0 0,1 0 0,-1 0 0,1 0-1,4 3 1,-4-2 2,0 0-1,0-1 0,0 0 1,8 2-1,41 5 68,-38-4-66,-1-2-1,26 2 1,-18-3-34,33 5 1,-11 2-33,17 3-171,44 5-810,-70-10 573,56 1 0,38-7-413,-53-1 522,26 1-1526,-116 0-653,12 0 1194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3:59.7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28 524,'0'-27'2088,"12"27"-2234,4 0 111,-1 0 31,-1 0 0,0 1 0,0 0-1,22 6 1,7 2 11,26 7-139,45 14 116,-59-12-129,53 14 465,-85-27-287,1 0 0,40 2 0,38-1 138,-40 1-106,63 16 0,44 4 117,122-20 574,-212-7-282,-78 0-464,0 0 0,0-1 0,0 1 0,0 0 0,1 0 0,-1-1 0,0 1 0,0-1 0,0 1 0,1-1 0,-1 0-9,0 0 0,0 1-1,0-1 1,1 1 0,-1-1 0,0 1 0,0 0 0,0-1-1,0 1 1,3 0 0,-3 0-4,-1 0 0,1 0 1,0-1-1,0 1 0,0 0 0,0 0 0,0-1 0,-1 1 0,1-1 1,0 1-1,0 0 0,0-1 0,-1 0 0,1 1 0,1-2 1,7-5 4,-3 5-5,0 1 0,-1-1 0,1 1 0,0 0 0,-1 0 1,12 1-1,12-2-86,13-2 200,56 4-1,-43 1-80,104-1-72,-147 8 138,-9-6-83,-1-1 0,1 1 0,-1-1 0,1 0 0,0 0 0,0 0 0,0 0 0,-1 0 0,7 0 0,31 2 75,-13-1-104,352 6 913,-290-8-1096,174 0 15,-250 1 159,-1 0 0,1 1-1,23 7 1,-21-6 10,36 10-11,64 14-21,-74-21 63,-1-2 0,55 0-1,220-4 312,-304-6-330,-3 1-6,-4 2 4,-3 3 1,0-1-1,0 1 0,0-1 0,0 1 1,0-1-1,0 1 0,0-1 1,0 1-1,0 0 0,0 0 1,1-1-1,184-3-212,-128 4 207,-57 0 29,-1 0-12,0 0-10,0 0-5,0 0-15,0 0-5,0 0-7,0 0 16,0 0 2,0 0 13,4 0 170,-3 0-3498,-1 0 2028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5.4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52 6137,'0'-36'8668,"0"28"-10980,0 0-4231,0 8 3969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4:03.6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1 120,'0'0'19,"0"0"-1,0 0-2,0 0-7,0 0 2,0 0-12,0 0-4,0 0 1,0 0 7,0 0-20,0 2 2,0 5 16,0-6 34,-1 1 0,1-1 0,1 0 0,-1 1 0,0-1 1,0 0-1,0 0 0,1 1 0,-1-1 0,0 0 0,2 2 1,-2-2-16,1-1 0,0 1 0,-1-1 0,1 1 1,-1-1-1,1 1 0,0-1 0,-1 0 0,1 1 1,0-1-1,0 0 0,1 1 0,8 3 192,1 1-106,0-1-1,0-1 1,0 0 0,22 4 0,-8-3 5,100 17 2342,-53-10-2124,-40-5-147,-18-3-12,0-1 0,23 2-1,99-4 87,-122 1-216,0 1 0,27 7 0,-36-8-5,0-1-1,1 1 1,-1-1 0,0 0 0,8-1 0,3 1-13,-15 0-19,0 0 0,0 0-1,1 0 1,-1 0 0,0 0 0,0 1 0,0-1-1,0 1 1,0-1 0,0 1 0,0-1-1,1 2 1,0-1-1,0 0 0,0 0 0,-1-1 0,1 1 0,0 0 0,0-1 0,2 1 0,50 11 16,-24-5 17,-1-2 0,56 4 1,-63-8 63,24 5 0,-19-2-128,137 21-167,-15-1 91,-76-14 393,28-9-139,-65-2-168,-28 1 12,1 1 1,0 0 0,8 2 0,6 2-11,136 11-46,-64-9 48,136-5-89,-215-2 96,45 1-10,-1 7-14,-32-4 40,-18-2 13,-1-1 0,11 1-1,243-2 122,-252 0-151,20 4 0,5-1 15,131-3-69,-157 0 52,0 1 1,0 0 0,0 1-1,11 3 1,11 2-16,-8-4 37,-10-1 111,24 1-1,25 0 585,95-3-857,-100 8 219,-32-7-81,1 2 0,31 7 0,-3 0 20,-55-10-7,33 4 54,39 1 0,-55-4 32,-14-1-79,1 1 0,0-1 0,0 0 0,0 0 0,0-1 0,-1 1 0,8-3 0,-2 0-26,-1 0 8,1-1 0,0 1 0,0 1 0,0 0 1,1 0-1,9 0 0,62 2-35,841 0 73,-831-5-70,6 1-2,1043 4-701,-1135 0 819,0 1 1,0 0 0,9 2 0,1 1 131,30 4 1496,0-3 0,65 0 0,-110-5-1908,0 0-723,0 0-1688,-2 0-558,-13 0 1139,-14 0 29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4:11.9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55 104 168,'0'57'1879,"0"-57"-1704,0 14 509,0 92 506,0-106-1174,-1 1 0,1-1 0,0 1 0,0-1 0,0 0 0,0 1 0,0-1 0,0 1 0,0-1 0,-1 0 0,1 1 0,0-1 0,0 0 1,-1 1-1,1-1 0,0 0 0,-1 1 0,1-1 0,0 0 0,0 0 0,-1 1 0,0-1-3,1 1 1,-1-1-1,1 0 1,0 1-1,-1-1 0,1 1 1,-1-1-1,1 1 1,0-1-1,-1 0 0,1 1 1,0 0-1,0-1 1,-1 1-1,1-1 0,0 1 1,0-1-1,0 1 1,0-1-1,0 1 0,0 1 1,0 5 116,0-4-121,1-1-1,-1 0 1,0 0 0,0 0 0,0 0-1,-1 0 1,1 0 0,0 0-1,-1 0 1,0 2 0,-1-1-2,1-2-1,1-1 1,-1 1-1,1 0 1,-1-1-1,1 1 1,-1 0-1,1 0 0,0-1 1,-1 1-1,1 0 1,0 0-1,0-1 1,0 1-1,-1 0 1,1 0-1,0 0 1,0-1-1,0 2 1,0-1-6,0-1 0,0 0 1,0 1-1,0-1 0,0 0 0,0 1 1,0-1-1,0 0 0,0 1 1,0-1-1,-1 0 0,1 1 0,0-1 1,0 0-1,0 0 0,-1 1 1,1-1-1,0 0 0,0 0 0,-1 1 1,1-1-1,0 0 0,0 0 1,-1 0-1,0 1 0,1-1 1,0 0-1,-1 0 1,1 1-1,0-1 1,0 0 0,-1 0-1,1 0 1,0 1-1,0-1 1,-1 0-1,1 0 1,0 1-1,0-1 1,-1 0 0,1 1-1,0-1 1,0 0-1,0 1 1,0-1-1,0 0 1,0 1 0,-1-1-1,1 0 1,0 1-1,0 0 1,0 32 291,0-33-281,0 0 18,0 0-4,0 0 4,0 0 4,0 0 13,-1 0 6,0 0-50,0 0 0,0 0 1,1 0-1,-1 0 0,0 0 0,0 0 0,1 0 0,-1 0 0,0 0 0,0 1 1,1-1-1,-1 0 0,0 0 0,0 1 0,1-1 0,-1 1 0,0-1 0,1 0 0,-1 1 1,1-1-1,-1 1 0,0-1 0,1 1 0,-1 0 0,-2 2-46,1 1 152,12-3 13,1-1-96,-5 1-18,-1-1-1,1 0 1,0-1 0,7 0-1,-7-1-4,4 0-9,1 0 1,-2-1 0,13-5 0,-10 3-16,1 1 0,-1 0-1,1 1 1,0 1 0,23-3 0,-1 1 2,-6 1 36,49 2 0,-40 2 61,-21 2-17,-1 1-8,63 16 42,158 22 368,-139-23-408,21 1 94,93 5-61,4-7-24,-98-3-47,-28-1-14,143 0-5,-105-9-19,-107-3 24,31 2 7,0 2 0,56 15 0,-92-18 7,0-1 0,0-1-1,22 0 1,371-1-130,-391-4 89,-3 1 16,49-5 22,40-2-34,-57 7-4,100-5-26,157 8 83,-278 2-7,0 1 1,34 9-1,-15-2-28,-34-9-2,-4 1 0,0-1-1,12 4 1,-10-2 6,0-1 0,1 0 0,17 1 1,37-2 66,-56-1-54,7 0 4,1 0-7,23 2 1,-26 1-10,5 0-1,-12-3 3,1 1-1,-1 0 1,0 0 0,12 4 0,-10-2-2,1-1 0,15 2 0,-12-3 3,-5-1-5,1 0 0,-1 1 1,9 2-1,12 3 12,0-3 0,0 0 0,46-2 0,-61-1-23,-10 0 9,0 0 0,0 0 0,-1-1 0,1 1 0,0-1 1,0 0-1,4-1 0,5-2 1,1 3 1,1-1-1,-1 2 1,16 1 0,-2-1 14,86 0 593,-105-9-753,-5 7 85,0 0 1,0 1-1,-1-1 0,7-2 1,9-4-178,-8 2 146,0 1 0,1 1-1,0 0 1,21-6 0,-16 6 47,24-10 1,-20 4-121,25-17 0,-13 8 116,-26 15 118,-4 3-114,0 0 0,-1-1 1,1 1-1,0 0 1,0 1-1,0-1 0,0 0 1,0 0-1,0 1 0,4-1 1,-2 1 23,-1-1 0,0 1 0,1-1 0,4-2 0,0 1 15,-3 1 4,-1 0 1,1-1-1,-1 1 0,1-1 0,-1 0 1,0 0-1,1 0 0,4-5 1,5-2-24,-10 7 17,0 0 1,-1-1-1,1 1 1,-1-1 0,1 0-1,2-3 1,-5 3 25,1 1 1,-1 0-1,1 0 1,-1-1 0,0 1-1,0-1 1,0 1-1,-1-1 1,1 1-1,0-4 1,1-28-331,-2 28 219,-1 5 80,1 1 0,0-1-1,-1 0 1,1 1-1,-1-1 1,1 1 0,-1-1-1,0 1 1,1-1-1,-1 1 1,1-1 0,-1 1-1,0 0 1,1-1-1,-2 1 1,-13-7-85,11 5 47,-10-5-29,-1 0 0,-27-7 0,28 9 57,0 1 0,0-2 1,-13-7-1,21 11 7,0-1 0,-1 1 0,1 0 1,-1 1-1,1-1 0,-1 1 0,1 1 0,-1-1 0,0 1 0,-9 1 0,1-1 10,-278 0-96,286 0 104,0-1 0,0 0-1,0-1 1,-7-2 0,-12-2-7,-83-13-3,-25-4-293,102 18 345,-98-15-460,5-7 365,-6 1 214,-39-10-232,86 18 55,38 8 102,-19-4-31,-217-37 359,142 43-268,-19-1 65,-57-1-54,204 9-152,0 1 0,-1 1 0,1 0 0,0 1 0,-14 4 0,0 1 9,0-2-1,-41 4 1,32-5-13,6-2 13,-30-1-1,-24 2 35,-58 1-7,97-5-82,-137 1-232,125-7 67,48 7 191,1-1 0,-1 0 0,-10-3 0,-16-3 8,-375-13-345,38 19-637,291 6 965,-5 1-12,58-6 29,15 23 92,11-21-19,1-1-73,-1 0 1,0 1 0,0-1 0,0 0 0,0 0 0,0 0-1,0 0 1,0 0 0,0 0 0,0 0 0,-1 0-1,1 0 1,0-1 0,0 1 0,-3 1 0,3-2-48,1 0 49,0 0 95,0 0-88,0 1 0,0-1 0,0 0 0,0 0 0,0 0 0,0 1 0,0-1 0,0 0 0,0 0 0,0 0 0,0 0 0,0 1 0,0-1 0,0 0 0,0 0 0,0 0 1,0 1-1,0-1 0,0 0 0,0 0 0,0 0 0,0 0 0,0 1 0,0-1 0,1 0 0,-1 0 0,0 0 0,0 0 0,0 0 0,0 1 0,0-1 0,0 0 0,1 0 0,-1 0 0,0 0 0,0 0 1,0 0-1,0 0 0,1 0 0,-1 0 0,0 0 0,0 0 0,0 0 0,1 0 0,-1 0 0,0 0 0,5 2-27,30 8 102,-32-9-113,0 0-1,1 0 1,-1 1-1,0-1 1,-1 1-1,1 0 0,0 0 1,0 0-1,2 3 1,-4-3-4,-2-2 43,0 1 0,1-1 1,-1 0-1,0 1 0,0-1 0,0 0 0,0 0 1,0 0-1,0 0 0,0 0 0,0 0 0,0 0 1,0 0-1,0 0 0,-1 0 0,-1 0 0,-148 0-611,123 0 481,4 1 40,1-2-1,0 0 1,-35-7 0,25 3 89,-16-4 166,45 8-155,7 0 78,11 0 70,-12 1-166,84 0 312,-78 0-309,1 1 1,-1 0 0,17 4-1,-4-1 13,1 0 1,-3-1-5,28 8 1,13 3 56,-44-10-25,1-1-1,-1 2 1,0 0 0,29 14 0,-31-9-35,-12-8 10,1 0 1,-1-1-1,1 1 0,-1-1 1,1 1-1,0-1 0,4 2 1,85 22 30,-92-25-50,0 0 1,0 0-1,0 0 0,0 0 0,0 0 0,0 0 0,0 0 0,0 0 0,0 0 0,0 0 0,0 0 0,0 0 1,0 0-1,0 0 0,0 0 0,0 0 0,0 0 0,0 0 0,0 1 0,0-1 0,0 0 0,0 0 0,0 0 1,0 0-1,0 0 0,0 0 0,0 0 0,0 0 0,0 0 0,0 0 0,0 0 0,0 0 0,0 0 0,0 0 1,0 0-1,0 0 0,0 0 0,0 0 0,0 0 0,0 0 0,0 0 0,0 0 0,0 0 0,1 0 0,-1 0 1,0 0-1,0 0 0,0 0 0,0 0 0,0 0 0,0 0 0,0 0 0,-6 1-5,-6 0 31,-50-1-28,60 0-2,2 0 4,5 0-29,7 0 25,-2-1 5,0 1 0,-1 0 1,1 1-1,15 3 0,8 4-27,37 10-71,44 3-141,195 38 204,-146-39 516,-65-10-339,-30 1 116,-27-3-206,236 50 221,-262-55-179,0 0 0,0-1 0,0-1 1,18-1-1,-31 0-103,-3 0-13,0 0 0,0 0-1,0 0 1,0-1 0,0 1 0,1 0 0,-1-1-1,0 1 1,0 0 0,0-1 0,-1 0 0,-4-2-24,-48-13-216,31 8 243,-35-6 1,46 11-60,12 3 78,0 0-1,0-1 1,0 1 0,0 0-1,0 0 1,0 0 0,0 0-1,0 0 1,0 0 0,0 0-1,0 0 1,1-1 0,-1 1-1,0 0 1,0 0 0,0 0-1,0 0 1,0 0 0,0 0-1,0 0 1,0 0 0,0 0-1,0 0 1,1 0 0,-1 0-1,0 0 1,0 0 0,0-1-1,0 1 1,0 0 0,0 0-1,0 0 1,1 0 0,-1 0-1,0 0 1,0 0 0,0 0-1,0 0 1,0 1 0,0-1-1,0 0 1,1 0 0,-1 0-1,0 0 1,0 0 0,33-1-16,103 12 61,-6 5-68,-80-11 47,263 35 601,-299-38-597,128 21 216,-37-2 69,-88-19 387,-23-2-703,3 0-6,-1 1-1,0-2 1,0 1-1,0 0 1,0-1 0,0 0-1,-4-1 1,-160-54-221,145 48 188,-92-30-532,111 36 258,11 2 235,227 12-777,23 18 1235,-130-15-151,-43-3 371,-78-10-317,-10-2-71,-12-2-175,-83-24-115,-79-21-64,156 43-32,17 3 79,0 0 0,0 0-1,0 0 1,-6-3 0,21 4-120,-7 0 176,0 0-1,0 0 0,0 0 0,0 0 0,-1 1 1,1-1-1,4 2 0,24 8-524,69 19-940,13-7 756,29-4 519,-117-15 287,137 11 857,-183-16-523,0 0 1,0-2-1,0 0 1,-27-9-1,17 4-83,-112-26 891,16 4-425,88 21-776,-14-4-490,46 11 89,11 1 11,14 2-61,-15 0 468,34 1-1085,66 12-1,-62-6 651,97 10-225,-40-4 325,-84-10 263,-11-2 54,0 0-1,1 0 1,-1-1-1,0 1 1,6-1-1,-8 0 92,-7 0 120,-9 0 17,-23 0 378,1-1-1,-51-8 0,-38-16 505,-134-30 631,79 8-1498,-61-11-416,128 35-352,68 17-79,-69-1 1,110 7 594,-31-1-201,-69 9 0,69-4 201,-70-1 0,80-3 13,-135 0 22,142 0 52,0-1 1,-29-6-1,38 6-61,-49-7-80,-51-10 26,99 16-45,1 0 1,-1 1-1,0 1 0,-14 0 1,8 0-218,17 0 304,0 0 1,0 0-1,0 0 1,0 0-1,0 0 1,0 0-1,-1 0 1,1 0-1,0 0 0,0 0 1,0 0-1,0 0 1,0 0-1,0 0 1,0 0-1,0 0 1,0 1-1,0-1 1,0 0-1,0 0 0,0 0 1,0 0-1,0 0 1,0 0-1,0 0 1,0 0-1,-1 0 1,1 0-1,0 0 0,0 0 1,0 0-1,0 0 1,0 0-1,0 0 1,0 0-1,0 0 1,0 0-1,0 0 1,0 0-1,0 1 0,0-1 1,0 0-1,0 0 1,0 0-1,0 0 1,0 0-1,0 0 1,0 0-1,0 0 0,0 0 1,0 0-1,0 0 1,0 0-1,0 0 1,0 0-1,0 1 1,0-1 0,1 1 1,-1 0 0,0 0-1,0 0 1,0 0 0,1 0-1,-1 0 1,0 0 0,1 0-1,-1 0 1,1 0 0,-1 0-1,1-1 1,0 1 0,-1 0-1,1 0 1,0-1 0,0 2-1,19 10 8,-18-10-7,11 4-2,1 1-1,0-2 1,0 1 0,16 2-1,142 31 148,-22-13-55,-123-22-92,141 21 5,32 9 330,74 22-10,-256-54-163,-17-2-298,-1 0-132,0 0 57,0 0-44,2 0-119,104 0-1262,-70 0 1369,0-2 1,38-7-1,432-57 2352,-304 52-1461,-120 13-341,25 1-73,-104 4-195,2 4-22,-1 0 0,1 0 0,0-1 0,10 12 0,1-4-60,1-2-1,1 0 0,23 14 0,9 5-81,-50-32 204,1 0 0,-1 1 0,1-1 0,0 1 0,-1-1 0,1 0 0,0 0 0,0 1 0,-1-1 0,1 0 0,0 0 0,0 0-1,-1 0 1,1 0 0,0 0 0,0 0 0,11 2-198,-5 1 45,-1 0 0,9 7 0,-7-5 15,1 0 0,10 5 1,3 0 188,0-2-1,0-1 1,1 0 0,0-2 0,0-1 0,31 2 0,52-6 1100,-101 0-1155,0 0-1,0-1 1,0 0-1,0 0 0,8-4 1,-6 4-19,0-1 16,-6 1-99,-1 1 27,0 0-1,1-1 1,-1 1 0,0-1 0,0 1 0,1 0-1,-1-1 1,0 1 0,1 0 0,-1 0 0,0-1-1,1 1 1,-1 0 0,0 0 0,1-1-1,-1 1 1,1 0 0,-1 0 0,1 0 0,-1 0-1,0-1 1,1 1 0,-1 0 0,1 0 0,-1 0-1,2 0 1,92 0-2705,-90 0 2707,0 1 1,-1-1-1,1 1 1,-1 0 0,1 0-1,-1 0 1,1 0-1,-1 0 1,6 4-1,2 2 200,15 12 0,-16-11 231,0-1 0,16 9 0,-3-5-73,0-1-1,0 0 1,1-2 0,26 5-1,175 26 1341,-224-39-1670,-1 0 0,0 1 0,1-1 0,-1 0 0,0 1 1,1-1-1,-1 0 0,0 1 0,1-1 0,-1 0 0,0 1 0,0-1 0,0 1 0,0-1 0,1 0 0,-1 1 1,0-1-1,0 1 0,0-1 0,0 1 0,0-1 0,0 1 0,0-1 0,0 0 0,0 1 0,0-1 1,0 1-1,0-1 0,-1 1 0,1-1 0,0 1 0,0-1 0,0 0 0,-1 1 0,1-1 0,0 0 0,0 1 1,-1 0-1,-35 31 179,14-9-300,-26 39 1,40-49 116,0 0 0,2 1 0,0 0 0,0 0 0,1 1 1,1 0-1,0 0 0,1 0 0,1 0 0,-1 26 0,3-41 92,0 0-29,0 0-56,0 0-19,0 0-3,0 0 5,0 0 9,0 0 30,0 0 50,0 0 39,0 0 12,0 0-9,0 0-32,0-2-2,0-18-4,-1 13-60,1 0 0,0 0 0,0-1-1,0 1 1,1 0 0,0 0 0,1 0-1,0 0 1,0 1 0,5-12 0,58-109-129,-64 125 95,7-9-82,-8 10 91,0 1-1,1 0 1,-1 0-1,0 0 0,1-1 1,-1 1-1,1 0 1,-1 0-1,0 0 1,1 0-1,-1 0 0,0 0 1,1 0-1,-1 0 1,1 0-1,-1 0 1,0 0-1,1 0 1,-1 0-1,1 0 0,-1 0 1,0 0-1,1 0 1,-1 0-1,0 1 1,1-1-1,-1 0 1,0 0-1,1 0 0,-1 1 1,0-1-1,1 1 1,1 1-8,0 0 1,-1 0-1,1 0 1,-1 1-1,1-1 1,-1 0-1,0 1 1,0-1-1,2 6 1,-3-7 1,10 25-140,-1 1-1,8 41 0,-12-45 81,11 67-149,-14-73 868,0 1 0,9 27 1,-10-44 47,0-4-206,1-9-396,1-20 1,0 1-86,-1 17-16,-1 5-34,0 0 0,3-9 0,-3 100-1785,-1-75 1680,0 0 0,0 1 0,-1-1 0,0 0-1,0 0 1,-1 0 0,0 0 0,0 0 0,-3 6 0,5-12 196,0-2-43,0 1 0,0 0 0,-1 0 1,1 0-1,0 0 0,0 0 0,0 0 1,0 0-1,0 0 0,0 0 0,0 0 1,0 0-1,0 0 0,0-1 0,0 1 1,0 0-1,0 0 0,0 0 0,0 0 1,-1 0-1,1 0 0,0 0 0,0 0 1,0 0-1,0 0 0,0 0 0,0 0 1,0 0-1,0 0 0,0 0 0,0 0 1,-1 0-1,1 0 0,0 0 0,0 0 1,0 0-1,0 0 0,0 0 0,0 0 1,0 0-1,0 0 0,0 0 0,0 0 1,0 0-1,-1 0 0,1 1 0,0-1 1,0 0-1,0 0 0,0 0 0,0 0 1,0 0-1,0 0 0,0 0 0,0 0 1,0-8 147,0 0 1,-1-1 0,1 1-1,-2 0 1,-3-13 0,2 7 517,1 11-460,2 3-187,0 0 0,-1-1 1,1 1-1,0-1 0,-1 1 0,1 0 0,0-1 0,0 1 0,-1-1 0,1 1 0,0-1 1,0 1-1,0-1 0,0 1 0,-1-1 0,1 0-31,-1 1-1,1-1 1,-1 1 0,1 0 0,-1 0-1,1-1 1,-1 1 0,1 0 0,-1 0-1,1-1 1,-1 1 0,0 0-1,1 0 1,-1 0 0,1 0 0,-1 0-1,0 0 1,1 0 0,-1 0 0,1 0-1,-2 0 1,2 0-2,-71 1-205,-97-4-745,155 1 895,0 0 0,-20-7-1,-9-3-14,-135-33-169,35 2 82,115 35 132,-47-18-74,9-3 16,65 29 58,0 0 0,0 0 0,0 0 0,0 0 0,0 0 0,0 0 1,0 0-1,-1 0 0,1 0 0,0 0 0,0 0 0,0 0 0,0 0 0,0 0 1,0 0-1,0 0 0,0 0 0,0 0 0,-1 0 0,1 0 0,0 0 0,0 0 1,0 0-1,0-1 0,0 1 0,0 0 0,0 0 0,0 0 0,0 0 0,0 0 1,0 0-1,0 0 0,0 0 0,0 0 0,0 0 0,0-1 0,0 1 0,0 0 1,0 0-1,0 0 0,0 0 0,0 0 0,0 0 0,0 0 0,0 0 0,0-1 1,0 1-1,0 0 0,6-1-364,17 3 8,2 4-288,28 10 1,2 1 275,79 24 21,-128-40 356,14 5-72,-1 0 0,23 12 0,-38-15 501,-4-3-392,0 0 0,0 0 0,0 1 0,0-1 0,-1 0 0,1 0 0,0 0 1,0 1-1,0-1 0,0 0 0,0 0 0,-1 0 0,1 0 0,0 0 0,0 0 0,0 1 0,-1-1 1,1 0-1,0 0 0,0 0 0,0 0 0,-1 0 0,1 0 0,0 0 0,0 0 0,0 0 0,-1 0 0,1 0 1,0 0-1,-1 0 0,-27 3 642,-32-1 1,-93-1 256,98-1-638,15 0 89,-50-5 0,-31-15 390,42 5-328,-69-14-56,117 23-345,-5-1-29,-51-15-240,79 20 137,1 0-227,0 0 1,0-1-1,-13-6 1,20 7-860,5 2 750,8-1-268,0 1-92,0-1-9,0 1-1,16 3 1,6 2 7,48 7 33,41-4 528,-88-3 252,-18-3 283,27 2-1,-40-3-5,-4 0 122,-6 0 593,-17 2 57,-1-2 0,-22-1 0,-114 0 695,111 0-1326,-58-1 446,56-3-542,-29 0 3,-29 4-2111,174 0-739,86 0-1169,129 0 5087,-279 0-655,-4 2-88,-3 0-494,1-1-1,0 1 1,0-1 0,-1 0 0,1 0 0,-7 1 0,-4 1 110,-55 11 735,13-6 189,-115 2 1,-20-10 694,181 0-1810,-36 0 299,1-1-1,-54-10 1,38-1-184,-41-8-271,79 17-145,11 2-219,1-1 0,-1 0 0,-15-5 1,20 3-324,8 4 739,0 0-1,0 0 1,0 0 0,0 0 0,0 0 0,0 0-1,0 0 1,0 0 0,0 0 0,0 0-1,0 0 1,-1 0 0,1 0 0,0 0-1,0 0 1,0 0 0,0 0 0,0 0 0,0 0-1,0 0 1,0 0 0,0 0 0,0 0-1,0 0 1,0 0 0,0 0 0,0 0-1,0 0 1,0 0 0,0-1 0,0 1 0,0 0-1,0 0 1,0 0 0,0 0 0,0 0-1,0 0 1,0 0 0,0 0 0,0 0 0,0 0-1,0 0 1,0 0 0,0 0 0,0 0-1,0 0 1,0 0 0,0 0 0,0 0-1,0 0 1,0 0 0,0 0 0,1 0 0,-1-1-1,0 1 1,0 0 0,0 0 0,0 0-1,0 0 1,0 0 0,0 0 0,0 0 0,17-1-1668,66 1-2139,-58 0 2949,25 4 0,69 22-261,-108-23 1073,25 7-120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4:14.3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2951 456 396,'-25'7'387,"0"-1"-1,0-1 1,-1-1-1,1-1 1,-29 0 0,-112-3 2459,123-1-2178,0-3 0,0-1 0,-66-17 1,68 13-277,-258-76 807,274 77-1273,10 2-137,-1 0-1,-28-15 1,42 20 165,0 0-69,1 1 0,-1-1 0,0 0 1,1 0-1,-1 0 0,1 0 0,0 0 1,-1 0-1,1 0 0,0-1 0,0 1 0,-1 0 1,1-1-1,-1-1 0,2 2 84,0 1 0,0 0 0,0 0 0,0 0 0,-1-1 0,1 1 0,0 0 0,0 0 0,0-1 0,0 1 0,0 0 0,0 0 0,0-1 0,0 1 0,0 0 1,0 0-1,0-1 0,0 1 0,0 0 0,0 0 0,0-1 0,1 1 0,-1 0 0,0 0 0,0-1 0,0 1 0,0 0 0,0 0 0,1 0 0,-1 0 0,0-1 0,0 1 0,0 0 0,0 0 0,1 0 0,-1 0 0,0-1 0,0 1 0,1 0 0,13-2-425,-12 2 372,83-1-1521,-53 1 1093,-23 0 355,0 0 0,-1 0 0,1 1 0,-1 0 0,1 1 0,-1-1 0,1 2 0,-1-1 0,15 8 0,-22-10 177,0 1 0,0 0-1,0 0 1,0-1 0,1 1 0,-1 0-1,-1 0 1,1 0 0,0 0 0,0 0 0,0 0-1,0 2 1,0-3 11,-1 1-1,0-1 1,0 1-1,0-1 1,1 1 0,-1 0-1,0-1 1,0 1-1,0-1 1,0 1 0,0-1-1,0 1 1,0-1-1,0 1 1,0-1 0,-1 1-1,1-1 1,0 1-1,0-1 1,0 1 0,-1-1-1,1 1 1,0-1-1,0 1 1,-1-1 0,1 1-1,-1-1 1,1 0-1,0 1 1,-1 0 0,-3 1 135,0 1 1,0-1-1,-1 0 1,1 0-1,0 0 1,-1 0-1,0-1 1,1 0 0,-9 1-1,-21 2 839,-49 0 0,56-4-717,15 1-168,0-1 1,1-1 0,-1 0 0,-12-3 0,-97-25 655,64 14-528,-66-17-62,94 24-162,-1-1-13,-54-16-81,62 17-920,-31-16 0,51 23 428,4 1 396,0-1 124,-1 1 1,1 0-1,-1 0 0,1 0 1,-1 0-1,1 1 1,-1-1-1,0 0 1,1 1-1,-1-1 1,1 0-1,-1 1 0,0 0 1,0-1-1,1 1 1,-1 0-1,0 0 1,0 0-1,0-1 0,0 1 1,0 0-1,2 2 1,2 2-108,-3-4 118,0 1 1,0-1-1,-1 1 0,1 0 0,0 0 1,-1 0-1,1 0 0,-1 0 1,0 0-1,1 0 0,-1 0 1,0 0-1,-1 1 0,1-1 0,0 0 1,0 3-1,-1-4 51,0 0 0,0 0 1,0 0-1,-1-1 0,1 1 0,0 0 0,0 0 0,-1 0 0,1 0 1,-1-1-1,1 1 0,-1 0 0,1 0 0,-1-1 0,1 1 1,-1-1-1,1 1 0,-1 0 0,0-1 0,0 1 0,1-1 0,-1 1 1,-1 0-1,-2 0 52,1 1 1,-1-1-1,1 0 1,-6 1-1,-23 2 419,-33 0 346,-7-3-356,39-1-337,-5-1 34,-59-10 0,86 8-191,0 0 0,0 0 0,-17-9 0,14 6-93,0 1-1,-19-5 1,11 6 67,-1 1 0,0 1 0,0 1 0,-23 2 0,1-1 24,-62 0-55,107 0 66,-1 0 0,0 0 0,0 0 0,0 0 0,1 0 0,-1 0 0,0-1 0,0 1 0,1 0 0,-1-1 0,0 1 0,1 0 0,-1-1 0,-1 0 0,-5-4-57,5 4 41,0 0 0,0 0 0,0-1-1,0 1 1,0-1 0,-2-2 0,-11-9-108,10 10 51,0 0 0,0-1-1,0 1 1,0-1 0,1-1-1,-8-8 1,12 12 45,-1 0-1,0-1 1,1 1 0,-1 0 0,1-1-1,0 1 1,0 0 0,-1-1 0,1 1-1,0 0 1,0-1 0,0 1 0,0-1-1,0 1 1,1 0 0,0-3 0,-1 1-17,1 0 1,0 1 0,0 0 0,0-1-1,1 1 1,-1-1 0,3-2 0,-3 3 18,0 1 0,0-1 0,0 0 0,0 0 0,0 0 0,0 0 0,0 0 0,-1 0 0,1 0 0,-1 0 0,1 0 0,-1 0 0,0 0 0,0-1 0,0-2 0,0 4 23,0 0 0,0 1 1,-1-1-1,1 1 0,0-1 1,0 0-1,-1 1 1,1-1-1,0 1 0,-1-1 1,1 1-1,-1-1 0,1 1 1,0-1-1,-1 1 0,1 0 1,-1-1-1,1 1 0,-1 0 1,0-1-1,1 1 0,-1 0 1,1-1-1,-1 1 0,1 0 1,-2 0-1,-20-5-24,15 4 3,-25-3 44,-49 0-1,66 4 30,7 0-25,-1 0 0,-10 1 0,16 0-11,1-1 0,-1 1-1,0 0 1,1 0 0,-1 0 0,1 0-1,-1 0 1,1 1 0,-1-1-1,-2 3 1,3-3 15,-1 1-1,1-1 1,0 0-1,-1 0 1,1 0-1,-1-1 1,0 1 0,1-1-1,-1 1 1,1-1-1,-1 0 1,0 0-1,-4 0 1,5 0-49,0 0 29,1-1-1,0 1 0,-1-1 0,1 1 0,0-1 1,-1 0-1,1 1 0,0-1 0,0 0 0,0 0 1,-1 0-1,1 0 0,-1-1 0,-4-3-19,3 3 15,0-1 0,0 0 0,0 0 0,0 0 0,-4-6 0,4 6-32,1-1 1,-1 1-1,1 0 0,-1 1 0,0-1 1,-6-4-1,5 5-18,3 1 53,-1 0 0,1 0 1,-1 0-1,0 0 0,0 0 1,1 1-1,-1-1 0,0 0 1,0 1-1,0 0 0,0-1 1,-3 1-1,-24 0-127,28 1 136,0 0 0,1 0 0,-1 0-1,0 0 1,1 0 0,-1 0 0,1 0 0,-1 0 0,1 0 0,0 0 0,-1 0 0,1 0 0,0 2 0,-1-1 17,1 0-8,-1-1 1,0 1-1,1 0 0,-1 0 0,0 0 0,0-1 1,0 1-1,-1 0 0,1-1 0,0 1 0,-1-1 1,1 1-1,-3 1 0,0 0 56,0-1-1,-1 0 1,-8 4 0,3-2-156,8-3 79,1-1 0,0 1 0,-1 0 0,1 0 0,0-1 0,-1 1 0,1 0 0,0 0 0,0 0 0,0 0 0,0 1 0,0-1 0,0 0 0,0 0 0,0 1 0,0-1 0,1 0 0,-1 1 0,1-1 0,-1 1 0,1-1 0,-1 0 0,1 1-1,0 0 1,-1 1 0,-3 15 192,0-9-100,0 0 1,-5 8-1,-5 10-51,12-22-14,1 1 0,0-1 0,1 0 0,-1 1 0,1-1 0,0 1 0,1 7 0,-1 4 22,0 132 669,0-146-717,0-1 0,-1 1 0,1-1 0,-1 1 0,0-1-1,0 1 1,0-1 0,0 0 0,-2 5 0,-5 12-55,2-1 75,3-8-31,1 0 0,0-1 0,0 1 0,-1 15 0,4-24 6,0 0 0,0 0 0,0 0 0,-1 0-1,1 0 1,0-1 0,0 1 0,0 0 0,1 0-1,-1-1 1,0 1 0,0-1 0,2 1 0,8 6-79,-9-5 72,-1 0 0,0 0 1,0 0-1,0 1 0,-1-1 0,1 1 0,0 2 0,17-3-2,78-2-361,-91-1 385,-1 1 1,1-1-1,0 0 0,-1 0 1,1 0-1,0-1 1,-1 0-1,5-2 1,6-2 9,7 0-10,-17 5-19,0 0 0,0 0 0,0-1 0,4-2 1,9-3-9,0 0 1,1 1 0,35-7-1,-44 12-1,-1 0-1,19 1 1,-14 1-3,-9-1 21,-1 0 1,1 1 0,0 0-1,0 0 1,-1 0 0,9 4-1,11 2 20,-1-3 56,0-2 0,45 0 1,-65-2-70,179 0 167,-86 0-181,-96 0 11,1 0 1,-1 0-1,1 0 1,-1 0-1,1 0 1,-1 0-1,1 0 1,-1 1-1,1-1 1,-1 0-1,0 0 1,1 0-1,-1 1 1,1-1-1,-1 0 1,0 0-1,1 1 1,-1-1-1,0 0 0,1 1 1,-1 0-1,0-1 30,1 0-1,-1 1 1,0-1-1,1 0 0,-1 1 1,0-1-1,1 0 0,-1 0 1,0 1-1,1-1 1,-1 0-1,1 0 0,-1 0 1,0 0-1,1 1 0,-1-1 1,1 0-1,-1 0 1,1 0-1,-1 0 0,1 0 1,-1 0 200,0 0-15,0 0-52,0 0-287,-2 0-194,-5 0-27,2 0 100,0 0 0,-1 0 0,-9-2 1,-4-6-280,-5 3-161,-69-23-1707,24 12 1506,-45-13 174,38 5 355,60 18 303,-12-4 171,1-2 0,0-1 0,-44-27 0,70 39-86,0 1-1,0-1 0,0 0 0,0 1 0,0-1 0,0 0 0,1 0 1,-1 1-1,0-1 0,0 0 0,1 0 0,-1 0 0,1 0 1,-1 0-1,1 0 0,-1 0 0,1 0 0,-1 0 0,1 0 0,0-1 1,0 1-1,-1 0 0,1 0 0,0 0 0,0 0 0,1-3 0,-1 2 28,0 2-56,0 0 0,0 0 1,0-1-1,0 1 0,0 0 0,0 0 1,0 0-1,0 0 0,0-1 0,0 1 1,0 0-1,0 0 0,0 0 0,1 0 0,-1 0 1,0-1-1,0 1 0,0 0 0,0 0 1,0 0-1,1 0 0,-1 0 0,0 0 1,0 0-1,0-1 0,0 1 0,1 0 1,-1 0-1,0 0 0,0 0 0,0 0 1,0 0-1,1 0 0,-1 0 0,0 0 1,12-3 170,-1 0 1,1 0 0,20-1-1,41 0-18,-47 3-164,-17 1 229,-13-1 194,1 1-368,-1 0 1,1 0-1,-1 1 1,0 0 0,-4 1-1,-9 4 38,-4 1 135,0 0 1,-26 4-1,19-7 751,-49 2 0,76-6-1006,3 0-171,0 0 162,-1 0-1,0 0 1,1-1 0,-1 1 0,1-1 0,-1 1-1,0-1 1,1 1 0,-1-1 0,0 1-1,0-1 1,2-1 0,17-9-612,73-16-2614,-64 20 2805,-16 4 409,-8 3 102,0-1 1,0 0-1,0-1 1,0 1-1,-1-1 1,1 0-1,-1 0 1,1 0-1,-1-1 1,7-5 0,-10 8 216,-1 0 90,-5 2 166,2-2-453,-1 2 14,-1 0 1,0-1-1,0 0 1,1 0-1,-1 0 1,-6-1-1,3 1 22,1-1-1,0 1 1,-10 2 0,-4 1 80,-2-2-452,-1-1 1,-25-2-1,49 3-424,0-1 662,0-1 0,0 1 0,0 0 0,0-1 1,0 1-1,0-1 0,1 1 0,-1 0 1,0-1-1,0 1 0,0-1 0,1 1 0,-1-1 1,0 1-1,0-1 0,1 2 0,1-1-9,-1 0 0,0 0 0,1 0-1,-1-1 1,1 1 0,-1 0 0,1 0 0,0-1-1,2 1 1,21 7-360,27 8-315,56 27-1,-47-13 576,-6 7 53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54:18.7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123 999 292,'2'3'119,"-1"1"0,1-1 0,-1 0 0,0 1 0,0-1-1,-1 1 1,1-1 0,0 6 0,-1-8-95,0-1 1,0 0-1,0 0 0,0 1 0,0-1 1,0 0-1,-1 0 0,1 1 0,0-1 0,0 0 1,0 0-1,0 0 0,0 1 0,0-1 1,0 0-1,0 0 0,0 0 0,-1 1 1,1-1-1,0 0 0,0 0 0,0 0 1,0 0-1,-1 1 0,1-1 0,0 0 1,0 0-1,0 0 0,-1 0 0,1 0 0,0 0 1,0 0-1,0 0 0,-1 0 0,1 0 1,-1 1-1,-14 0 722,0 0 0,-22-2-1,15 1-523,20 0-206,0-1-1,0 1 1,0 0-1,0-1 1,0 1-1,0-1 1,0 0-1,0 0 1,0 0-1,1 1 1,-3-3-1,3 3-27,0-1-1,0 0 1,1 1-1,-1-1 1,0 0-1,0 1 1,0-1-1,1 0 1,-1 0-1,0 0 1,1 0-1,-1 0 1,1 1-1,-1-1 0,1 0 1,0 0-1,-1 0 1,1-2-1,0 2-355,5 1-170,34 0-359,-1-1 360,1 2 0,39 6 0,2 12 429,-53-11 326,32 4 1,-19-8 474,70-4-1,-53-1-642,833 1 2880,-885 1-2929,0-1 0,0 1 1,0 0-1,5 1 0,-5 0 1,1-1 1,-1 0-1,1 0 0,7 0 1,-7-1 0,-1 1 0,1 0 0,0 0 0,10 3 0,-10-2 3,0-1-1,0 1 0,0-1 0,12 0 0,88-1 282,-95 1-234,1 1 0,0 0 1,21 6-1,-17-3-47,22 3 0,-14-6-7,78 7 4,45-5-27,200-4-40,-334 1 44,27 4-1,4-3-10,31 10 295,114 3 0,108-15-414,-295 0 164,0 0 1,0 0-1,1 0 1,-1 0 0,0 1-1,0-1 1,0 1 0,0-1-1,0 1 1,0 0-1,2 1 1,-3-2-10,0 1 0,1-1 0,-1 0 0,0 0 0,0 1 0,0-1 0,1 0-1,-1 0 1,0 0 0,3-1 0,8 2-10,20 7-5,1-2-1,54 4 1,-66-9 4,118 6-63,-82-5 114,86 2 629,-128-5-695,1 0-1,23-6 1,-25 4-36,1 1 0,20-1 0,251 3 417,-95 0-1876,-189 0 1517,-1 0 1,0 0-1,1 0 1,-1 1-1,0-1 1,0 0-1,1 1 1,-1-1 0,2 2-1,-1-1 12,-1 0 0,0-1 0,1 1 0,-1-1 0,1 1-1,-1-1 1,1 0 0,-1 1 0,1-1 0,1 0 0,-3-9 64,0 8-75,0 0 1,0 1 0,0-1-1,0 0 1,0 1 0,0-1-1,1 0 1,-1 1 0,0-1 0,1 1-1,-1-1 1,0 0 0,1 1-1,-1-1 1,0 1 0,1-1-1,2-3 6,3-7-12,0 0 0,1 1-1,1-1 1,10-11 0,38-33 88,-43 43 20,-12 11-74,0-1-1,1 0 1,-1 0-1,0 0 1,0 1-1,0-1 1,0 0-1,0 0 1,-1-1-1,1 1 1,-1 0-1,1 0 1,-1 0-1,0 0 1,0 0-1,0-1 1,0 1-1,0 0 1,0-2-1,-1-5-65,6-17 154,0-18 172,-2 20-180,0 5-36,7-67 330,-9 76-337,0 0-1,-1 0 0,-1-14 1,0 4 37,1-121-143,0 140 37,0 1 1,0-1-1,0 1 1,0-1-1,0 1 0,0-1 1,1 0-1,-1 1 0,0-1 1,0 1-1,0-1 0,1 1 1,-1-1-1,0 1 1,0-1-1,1 1 0,-1-1 1,1 1-1,-1 0 0,0-1 1,1 0-1,3-3-10,12-38-119,-8 8 98,-2 7-12,1-10 182,0 11-171,-2-1 0,4-45-1,-6-75-197,-3 90-445,0 56 677,-1 1 0,1-1 0,0 0 0,0 1 0,0-1 0,-1 1 0,1-1 0,0 0 0,0 1 0,-1-1-1,1 1 1,0-1 0,-1 1 0,1 0 0,-1-1 0,1 1 0,-1-1 0,1 1 0,-2-1 0,2 1-1,-1-1 0,0 1 1,1-1-1,-1 1 0,1-1 0,-1 1 1,0-1-1,1 0 0,-1 1 0,1-1 0,0 0 1,-1 1-1,1-1 0,0 0 0,-1 0 1,1 1-1,0-1 0,0 0 0,-1 0 0,1-1 1,0-68-1186,-10 70 707,0 0 233,7-1 210,0 1 0,0 0 0,0 0-1,0 0 1,-1 0 0,1 0 0,0 1 0,0 0 0,0-1 0,0 1 0,-3 2 0,-72 38-328,-13 7 293,75-38-38,0 1 0,-28 25 1,43-35 99,0 0 0,0 0 1,0 0-1,1 0 0,-1 0 0,0 0 1,1 0-1,-1 0 0,1 0 0,-1 1 1,1-1-1,-1 0 0,1 0 0,0 1 1,-1-1-1,1 0 0,0 0 0,0 1 1,0-1-1,0 0 0,0 1 0,1 1 1,-1 6 11,0-4 47,0-1 0,1 1-1,-1 0 1,1 0-1,0-1 1,1 1-1,1 4 1,-3-7-34,1 0 0,-1 0-1,1 0 1,-1 0 0,0 0 0,0 0 0,0 2-1,0 5-2,1-1 44,1-1-1,0 0 1,3 10-1,4 7 53,-8-19-71,1 1 0,-1-1 1,0 1-1,0 0 0,0-1 0,-1 1 0,0 0 0,-1 10 1,1-1 25,0-10-29,0 0 0,0 0 0,0-1 0,-1 1 1,1 0-1,-1 0 0,-1 0 0,1 0 0,-3 6 0,1-4 34,0 0 0,-3 11 0,1 0 33,-3 4 62,-6 25 0,6 9 87,6-45-155,1 1 0,0-1 0,1 15 0,0-19 79,0-11-218,1 0-1,0 1 0,0-1 0,0 0 1,1 1-1,0-1 0,-1 1 0,1 0 1,0 0-1,0-1 0,1 1 0,3-3 1,7-13-217,-1 0-21,23-33-609,-28 41 583,0 0 1,-1-1-1,8-20 1,-9 20 214,0 0-1,1 0 1,8-12-1,-12 22 90,0-1 0,0 1 0,1 0-1,-1 0 1,1 0 0,-1 1 0,1-1-1,0 1 1,-1-1 0,1 1 0,0 0-1,0 0 1,6-1 0,-6 1-52,1 0-1,0 0 1,-1 0-1,1-1 1,-1 0 0,0 1-1,1-1 1,-1 0-1,0 0 1,3-4 0,0 0-210,-1-1 1,0 0 0,-1-1-1,1 1 1,4-12 0,9-16 109,-11 26 189,1-1-1,0 1 1,0 1-1,1-1 1,0 1-1,15-9 1,-4 2 121,-19 14-172,1 0 0,-1 0 0,0 0 1,0 1-1,1-1 0,-1 1 0,0-1 1,1 1-1,-1-1 0,1 1 0,-1 0 1,1-1-1,-1 1 0,1 0 0,-1 0 0,1 0 1,1 1-1,0-1 51,10 0-37,2 0 55,19 2-1,-28-2-34,-1 1 0,1 1 0,0-1 0,-1 1 0,1 0 0,8 5-1,-11-5 6,-1-1 0,1 0-1,0 1 1,0-1 0,0 0-1,0 0 1,0-1 0,5 2-1,-4-1 58,-3 0-32,-1-1 1,0 0-1,0 0 0,1 1 0,-1-1 0,0 0 0,1 0 0,-1 0 0,1 1 0,-1-1 0,0 0 0,1 0 0,-1 0 1,0 0-1,1 0 0,-1 0 0,1 0 0,-1 0 0,0 0 0,1 0 0,-1 0 0,1 0 0,188 0-99,-189 4 167,0-10-146,0 5 11,0 1 4,2 0-5,42 0 3,78-10 0,-91 6-185,0 2 0,51 1 0,-37 2-8,-42-1 195,31 0 313,50 6 0,-46-4-298,94 13 5,-87-12 230,-44-3-214,-1 0-14,0 0-22,0 0 2,0 0 3,11 0 18,74 0 446,-85 0-462,-1 0 0,1 0 0,-1 0 0,1 0 0,0 0 0,-1-1 0,1 1 0,-1 0 0,1 0 0,0 0 0,-1 0 0,1-1 0,-1 1 0,1 0 1,0 0-1,-1-1 0,1 1 0,0 0 0,-1-1 0,1 0 0,-1 1-29,1-1 0,-1 1 0,1-1 1,0 1-1,-1 0 0,1-1 0,-1 1 0,1 0 1,-1-1-1,1 1 0,-1 0 0,0 0 1,1-1-1,-1 1 0,1 0 0,-1 0 0,0 0 1,1 0-1,-1 0 0,1 0 0,-2 0 1,-10 0-1213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58:00.1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29,'21'0,"0"0,0-2,0 0,30-7,-32 4,0 1,1 1,23 0,59 3,-48 1,21-1,231 11,-74 20,-128-16,-29-8,101-3,-146-2,0 1,0 1,55 16,19 3,81-8,2-17,-58 1,1938 1,-2030-2,48-8,10-2,99 10,-40 1,-64-5,15 0,106-13,-170 14,1-1,-6 1,48-1,-48 7,-21-1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58:04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0,'3292'0,"-3275"0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58:06.4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40,'7'-3,"1"1,-1 0,1 1,-1-1,1 2,0-1,11 1,-3 0,399-3,-221 4,430-1,-443-13,-6-1,94 15,-250-1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58:13.3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104 1,'1757'0,"-1564"12,-4 16,12 2,-70-10,-63-8,-33-8,-1-2,42-2,-34-1,645 0,-679 1,0 0,0 1,1-1,-1 2,15 4,-19-5,1 1,-1 0,0 1,0-1,0 1,0 0,0 0,-1 0,1 0,-1 0,5 8,6 10,-2 0,0 1,-1 1,8 25,5 12,51 106,-55-126,4 9,-21-42,0-1,-1 1,0 0,-1 0,2 10,-3-15,0-1,0 1,0 0,0 0,-1 0,1-1,-1 1,1 0,-1-1,1 1,-1 0,0-1,0 1,0-1,0 1,0-1,0 1,0-1,0 0,0 1,-1-1,1 0,-1 0,1 0,-1 0,1 0,-1 0,1-1,-1 1,-3 0,-4 2,-1-1,1 0,-1-1,-13 0,17-1,-44 3,-2-2,-73 13,-33 3,100-11,-21 1,46-6,0 2,1 1,0 1,-39 12,46-10,0-1,-1-2,0-1,1 0,-28-2,-183-2,-27 0,-15-20,179 12,-225 0,166 7,29-4,-19 0,126 6,-6 1,0-2,1-1,-30-6,-33-9,26 6,-61-3,67 9,51 5,-1-1,1-1,-1 1,-12-5,16 4,0 0,1 0,-1 0,1 0,0 0,-1-1,1 0,0 1,1-1,-1 0,-2-4,-5-7,-3-5,-1 1,-22-23,30 36,0 0,0 0,0 0,-1 1,0 0,0 0,0 0,0 1,0 0,-1 1,-7-2,8 2,-5 0,1 0,-1-2,1 1,0-1,-15-8,-21-16,32 17,-2 1,1 1,-1 0,-26-8,31 14,-1 1,1 1,-1 0,0 0,1 2,-1-1,0 2,1 0,-25 6,32-7,1 1,-1 0,0 0,0 0,1 0,0 1,-1-1,1 1,0 0,-6 7,8-8,0 0,0 0,1 0,-1 1,1-1,0 1,0-1,0 1,0-1,0 1,0 0,1-1,-1 1,1 0,0 0,-1-1,1 1,1 0,-1 0,1 5,1-1,1 0,-1 0,1 0,0 0,1-1,0 1,5 7,39 41,-23-27,-18-18,1-1,-1 1,-1 1,1-1,-2 1,0 0,0 1,-1-1,4 18,-7-24,0 1,0-1,1 0,0 0,0 0,4 7,-5-10,1 0,0 0,-1 0,1 0,0-1,0 1,0-1,0 1,0-1,0 0,0 0,0 0,0 0,1 0,-1 0,5 0,15 2,1-1,-1-1,36-3,-18 0,708 0,-440 2,-139 14,-112-7,216 13,502-19,-360-3,138 2,-552 1,0-1,-1 0,1 0,0 0,-1 0,1 0,0 0,0 0,-1-1,1 1,0 0,0 0,-1 0,2-1,-9-5,3 3,-8-6,-1-1,2 0,-1-1,2 0,-15-18,15 16,-1 1,-1 1,0 0,0 0,-1 1,0 1,-1 0,0 1,-1 0,1 1,-1 1,-23-6,18 8,0 0,-1 2,1 1,0 0,-23 3,8-1,-153 0,177 0,-1 0,1 1,0 0,-15 5,13-3,0 0,-20 1,-136-3,89-3,-15 1,-99-1,102-5,-37-2,92 8,-97-4,-36-19,-33-3,-1 14,-532 13,721-1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58:41.0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0 210,'3'0,"0"-1,1 1,-1-1,5-1,9-2,57-4,16-3,77-23,-129 27,1 1,51-1,82 8,-66 0,217-9,171 2,-320 6,27-10,-124 1,99-15,-89 12,165 0,82 13,-304-2,0-2,33-7,9-2,159-3,168 16,-393-1,0 0,0-1,0 0,8-2,4-2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58:46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0 134,'1288'0,"-1069"13,-52-2,453-7,-357-5,106 1,-179-17,-58-8,-20 3,11 6,53-9,-102 12,50-11,-94 18,0 1,51-3,62 8,-73 1,289 7,75-2,-310-7,-97 3,-1 1,1 1,-1 1,29 10,34 6,-31-13,102 0,-75-5,113 15,9 1,-134-17,-28-2,-1 2,63 10,67 30,-148-35,9 4,-23-7,0 0,-1-1,20 2,184-2,-126-5,886 2,-504 0,-446 1,25 5,5-1,142 22,5-1,125-23,-177-5,3885 2,-4020-1,1 0,0-2,20-5,-17 4,31-4,92 6,-76 3,-51-1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7.5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158 10 580,'0'0'56,"0"0"57,0 0 58,0 0 46,0 0 69,0 0 136,0 0-59,0 0 23,0 0 39,0 0 28,0 0 34,0 0 115,0 0-229,0 0-96,0 0-27,0 0 14,0 0 22,0 0-161,0 0-79,0 0-17,0 0 4,0 0 8,-2 0 25,-3 1-31,3-1 9,0 0 0,0 0-1,0 0 1,-1 0 0,1 0-1,0 0 1,0 0 0,0-1-1,0 1 1,-2-1 0,0-1 11,1 1 1,-1-1 0,0 1 0,0 0 0,0 1-1,0-1 1,0 1 0,0-1 0,0 1-1,-5 1 1,5-1-47,2 0 3,1 0 0,-1 0 0,0 0 0,1 0 0,-1 0 0,0 0 0,1 1 0,-1-1 0,0 1 0,1-1 0,-1 1 0,-1 1 0,1-1-1,0 1-1,1 0 1,-1 0 0,0 0 0,1 0 0,0 0-1,-2 2 1,1 0 2,-3 2 22,1 0 0,1 1 0,-1-1 0,1 1 0,0 0 1,0 0-1,1 0 0,0 0 0,0 0 0,1 1 0,0-1 0,0 12 0,1-17-22,0 0 0,0 0-1,1 0 1,-1 0 0,1 0 0,-1 0 0,1 0-1,0 0 1,-1 0 0,1 0 0,0 0 0,0 0-1,1-1 1,1 4 0,0-2 6,0 0 0,0-1 0,0 1 0,0-1 0,1 0 0,-1 0 0,6 3 0,0-2-1,1 1 1,-1-1-1,1-1 1,20 3-1,-6-3-1273,25-1 0,-27-1-3289,-21 0 3498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7.8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14 1156,'11'-4'665,"1"2"0,-1-1 0,1 2 0,-1-1 0,13 2 0,-23 0-647,0-1 43,1 1 0,-1 0 0,1 0 0,-1 0 0,1 0 0,-1 0 0,1 0 0,-1 1 0,1-1 0,-1 0 0,1 1 0,-1-1 0,0 1 0,1-1 0,-1 1 0,0 0 0,1 0 0,-1 0 0,0-1 0,0 1 0,0 0 0,0 1 0,2 1 0,-3-3-48,1 1 0,0 0 0,-1-1 0,1 1 0,0 0 0,0-1 1,-1 1-1,1-1 0,0 1 0,0-1 0,1 1 0,8 5 130,-7-3-117,0 1-1,0-1 1,0 0-1,-1 1 1,1 0-1,-1 0 1,0-1 0,0 1-1,0 1 1,0-1-1,-1 0 1,0 0-1,0 1 1,0-1 0,0 0-1,0 7 1,-1-9-20,0-2-7,0 0-1,0 1 1,0-1 0,0 0-1,0 1 1,0-1-1,0 0 1,0 1 0,0-1-1,0 0 1,0 1-1,0-1 1,0 0 0,0 1-1,0-1 1,-1 0-1,1 0 1,0 1 0,0-1-1,0 0 1,-1 1-1,1-1 1,0 0 0,0 0-1,0 1 1,-1-1 0,1 0-1,0 0 1,-1 0-1,1 0 1,0 1 0,-1-1-1,1 0 1,0 0-1,-1 0 1,1 0 0,0 0-1,-1 0 1,1 0-1,-19 6-22,0 0 1,0-2-1,0 0 0,-1-1 0,-25 0 0,41-3 42,3 0-12,0 0 1,0 1 0,0-1 0,0 0 0,0 0 0,0 0 0,0 0 0,0-1 0,0 1 0,0 0-1,0 0 1,0 0 0,0-1 0,0 1 0,1-1 0,-1 1 0,0 0 0,0-1 0,0 0 0,1 1 0,-1-1-1,0 1 1,0-1 0,1 0 0,-1 0 0,1 1 0,-1-1 0,1 0 0,-1 0 0,1 0 0,-1 1-1,0-3 1,-1-2 13,-1 0-1,1-1 0,-1 1 0,2-1 0,-1 1 0,0-1 1,1 0-1,-1-11 0,2 14-180,0 1 0,0-1-1,1 1 1,-1-1 0,0 1 0,1 0 0,0-1 0,-1 1-1,1-1 1,0 1 0,2-3 0,-2 4-92,0 0 0,0-1 1,0 1-1,0 0 0,1 0 1,-1 0-1,0 0 0,1 0 1,-1 0-1,1 0 0,-1 1 1,1-1-1,-1 0 0,1 1 0,-1-1 1,4 0-1,4 1-705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8.2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 1536,'0'-1'98,"1"0"1,-1 0-1,1 0 0,-1 0 0,1 0 0,0 0 1,-1 1-1,1-1 0,0 0 0,0 0 1,-1 1-1,1-1 0,0 0 0,1 0 0,0 1 336,0-1 0,0 1 0,1-1 0,-1 1-1,0 0 1,4 0 0,-5 0-399,-1 1 1,1-1 0,0 0-1,0 0 1,-1 1 0,1-1-1,0 0 1,-1 1-1,1-1 1,0 0 0,-1 1-1,1-1 1,-1 1-1,1-1 1,-1 1 0,2 1-1,8 12 210,-4-5-118,4 4-7,16 27 1,-23-36-137,0 1-1,-1 0 1,0 1 0,0-1 0,-1 0 0,1 0 0,-1 1 0,0-1 0,0 8 0,-1-14 15,0 0 1,1-1 0,-1 1-1,0 0 1,1-1-1,-1 1 1,1 0 0,-1 0-1,1-1 1,0 1-1,-1 0 1,1 0 0,0 0-1,1-1 1,8-13 0,-5 6 64,0 1 1,1 0-1,1 0 1,-1 0-1,11-9 1,-14 14 1,1 0 1,-1 0 0,1 1-1,0-1 1,0 1 0,0 0-1,0 0 1,0 0 0,1 1-1,-1-1 1,0 1 0,1 0-1,-1 1 1,9-2-1,-8 2 58,-4 0-97,0 0 0,0-1 0,0 1 0,0 0 0,0 0 0,1 0 0,-1 0 0,0 0 0,0 0-1,0 1 1,0-1 0,0 0 0,0 0 0,0 1 0,0-1 0,0 1 0,0-1 0,0 1 0,0-1 0,0 1 0,1 0 0,18 32 509,0 0-267,-5-9-219,-11-16-106,2 0 0,-1 0 0,1 0-1,0-1 1,1 0 0,10 9 0,-15-15-162,1 1 0,-1-1 0,1 0 0,-1 0 0,1 0 0,0 0 0,0 0 0,-1-1 0,1 1 0,5-1 0,-4 0-437,0 0-1,0 0 0,0 0 0,0 0 0,0-1 0,5-1 1,-7 1 499,-1 1 0,0-1 1,0 0-1,1 0 1,-1 0-1,0 1 0,0-1 1,0 0-1,2-3 0,-3 4 107,10-11-603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8.8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187 27 984,'0'-20'1847,"0"14"256,0 13-884,0 6-392,-1-8-676,1-1 0,0 0 0,0 0 0,0 0 1,1 1-1,1 6 0,3 3 41,-1-3-52,0 1-1,0 0 1,1 15 0,11 41 3,-4-22-119,7 34 28,-16-71-11,-3-9-40,0 0 0,0 0 0,0 0 0,1 0 0,-1 0 0,0 0 0,0 0 0,0 0 0,0 0 0,0 0-1,0 0 1,0 0 0,0 0 0,0 0 0,0 0 0,0 0 0,0 0 0,0 0 0,0 0 0,0 0 0,1 0 0,-1 0 0,0 0 0,0 0 0,0 0 0,0 0 0,0 0 0,0 0 0,0 0 0,0 0 0,0 0 0,0 0 0,0 0 0,0 0 0,0-1 0,0 1-1,0 0 1,0 0 0,0 0 0,0 0 0,0 0 0,0 0 0,0 0 0,0 0 0,0 0 0,0 0 0,0 0 0,0 0 0,0 0 0,0 0 0,0-1 0,0 1 0,0 0 0,0 0 0,0-1-13,0 0 0,0 0 0,0 0 1,0 0-1,0 0 0,0 0 0,0 0 1,0 0-1,-1 0 0,1 0 0,0 0 0,-1 0 1,0 0-1,-4-6-85,-1 2 0,-12-10 1,5 5 44,11 7 48,-26-20-86,26 22 79,-1-1 0,1 1 0,-1-1 0,0 1 0,0 0 0,0 0 0,0 0 0,0 1 0,-4-1 0,-48 0 32,52 1-12,1 0 1,-1 1-1,1-1 1,0 1-1,-1-1 0,1 1 1,-3 1-1,-3 1 17,3-1-2,0 0 0,0 0 0,1 0 0,-1 1 0,1-1 0,0 1 1,0 0-1,0 1 0,0-1 0,0 1 0,0-1 0,-5 9 0,8-10 15,0 0 0,-1 1 0,1-1 0,0 1 0,0-1 0,1 0 0,-1 1 0,0 0-1,1-1 1,0 1 0,-1-1 0,1 1 0,1 5 0,-1-6-4,0-1-25,0 0 0,0 0 1,0 0-1,0 0 1,1 0-1,-1 0 1,1 0-1,-1 0 1,0 0-1,1 0 1,-1 0-1,1-1 0,0 1 1,-1 0-1,1 0 1,0 0-1,-1-1 1,1 1-1,0-1 1,0 1-1,1 0 1,21 11 104,-15-9-59,7 3-34,0-1 0,0-1-1,23 4 1,-30-7-42,6 2-242,0-2 0,16 1 1,-5-2-4910,-19 0 2967,-6 0 942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9.1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0 2100,'3'3'343,"0"-1"0,0 1-1,0-1 1,0 1 0,-1 0 0,1 0 0,-1 0-1,0 0 1,0 1 0,0-1 0,2 5-1,-2-2-121,-1-1-1,0 1 0,0 0 0,0 0 1,0-1-1,-1 10 0,0-9-199,0-5-23,0 1 1,0-1-1,1 1 0,-1 0 1,-1-1-1,1 1 1,0 0-1,0-1 1,-1 1-1,1 0 1,0-1-1,-1 1 1,0-1-1,1 1 1,-1-1-1,0 1 1,0-1-1,0 0 1,0 1-1,0-1 1,-2 2-1,-14 18-1064,15-17 495,-1-1 1,1 0 0,-1 0-1,1 0 1,-1 0-1,0-1 1,0 1 0,-4 2-1,-3-1-571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0:59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72 2112,'0'0'972,"0"0"-54,0 0 61,0 0-145,0 0-132,0 0-51,0 0 122,0 0-319,0 0-166,0 0-96,0 0-80,0 0-25,0 0 83,0 0-9,0 2-16,0 90 219,1-89-362,-1-1 0,0 1 0,1 0 1,0-1-1,0 1 0,0-1 1,0 1-1,0-1 0,0 0 1,0 0-1,1 1 0,2 2 1,22 23-35,-21-23 14,-2-2-9,1 0-1,0 0 1,-1 0 0,1 0-1,0-1 1,1 1-1,-1-1 1,0 0-1,1-1 1,5 3 0,-1-2-22,0-1 0,-1 0 1,19 0-1,-23-2 31,-1 1 0,0-1 0,0 0 0,0 0 0,1 0 0,-1 0 0,0 0 0,-1-1-1,1 0 1,0 1 0,0-1 0,-1 0 0,1 0 0,-1 0 0,1-1 0,-1 1 0,0-1 0,2-3 0,6-7-63,-1 0 1,9-20-1,-14 24 223,1 0 0,-2 0 0,0-1 0,0 1 0,2-11 0,-5 20-199,-1 3 45,1 1 0,0-1 0,0 1 0,0-1 0,0 0 0,0 1 0,1-1 0,0 1 0,1 4 0,3-1 33,0 0 1,0-1 0,1 0 0,-1 0-1,1-1 1,9 8 0,-11-10-12,1-1 0,-1 1 0,0 0 0,1-1 0,0 0 0,-1 0 0,1-1 0,0 1 0,0-1 0,0 0 0,0 0 0,5 0 0,2-1 2,-8 0 5,1 0 0,0 0 0,-1 0 0,1-1 1,5-1-1,-8 2-1,-1-1 0,1 1 0,-1-1 0,0 0 1,1 1-1,-1-1 0,0 0 0,1 0 0,-1 0 0,0 0 1,0 0-1,0-1 0,0 1 0,0 0 0,0 0 1,0-1-1,0 1 0,-1-1 0,2-1 0,0-5 76,0 1-1,0-1 0,-1 0 0,0 1 1,0-1-1,-1-16 0,0 18-81,0 4-9,-1-1 0,1 0 0,-1 1 0,1-1 1,-1 1-1,0-1 0,0 1 0,0-1 0,0 1 0,0 0 0,0 0 0,-1-1 1,1 1-1,-1 0 0,-1-2 0,0 2-9,1-1 1,0 0-1,0 0 1,0 0-1,1 0 1,-3-6-1,3 7-49,0-1-1,0 0 1,0 0-1,0 1 0,-1-1 1,1 0-1,-1 1 1,0-1-1,0 1 1,-3-4-1,4 6 49,-8-13-1007,9 13 820,0-1 1,-1 0-1,1 1 0,0-1 1,0 1-1,-1-1 0,1 1 1,0-1-1,-1 1 0,1 0 1,-1-1-1,1 1 0,-1-1 1,1 1-1,0 0 0,-1-1 1,0 1-1,1 0 0,-1 0 1,1-1-1,-1 1 0,1 0 1,-1 0-1,1 0 0,-1 0 1,-1-1-1,-1 4-2293,-1 7 1365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0.4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32 1200,'-6'-2'5588,"-11"1"-4113,-23 1-1870,36 0 898,1-1-478,-1 2-1,1-1 1,0 0-1,-1 1 1,1-1-1,0 1 0,0 0 1,0 0-1,0 1 1,0-1-1,0 0 0,-5 4 1,-18 8 31,24-12-53,-6 2-26,1 0 1,0 0 0,0 1-1,0-1 1,0 2 0,-9 6-1,16-10 16,-1 0 0,1 0 0,-1 0-1,1 0 1,-1 0 0,1 0 0,0 0 0,-1 0-1,1 0 1,0 0 0,0 2 0,0-2 7,0-1 1,0 1-1,0-1 1,0 1-1,0-1 1,0 1-1,0-1 1,0 1-1,0-1 1,0 1-1,0-1 1,0 1-1,1-1 1,-1 1-1,0-1 1,0 1-1,1-1 1,-1 1-1,0-1 1,1 1 0,-1-1-1,0 0 1,1 1-1,-1-1 1,1 1-1,11 2-14,1-1 0,-1 0 1,1-1-1,-1 0 0,1-1 0,-1-1 0,1 0 0,14-3 0,-21 2 12,0 0-1,0 0 0,-1-1 1,1 0-1,7-5 1,-10 5 6,0 1 0,0 0 1,0-1-1,0 0 1,0 0-1,-1 0 1,1 0-1,-1 0 1,0 0-1,2-5 1,0 0 50,-3 6-22,0 1 0,0-1 0,-1 0 0,1 0 0,0 1-1,-1-1 1,0 0 0,1 0 0,-1 0 0,0-3-1,0-24 1313,-1 29-1209,1 0-137,-1-1 0,1 1 0,0 0 1,-1 0-1,1 0 0,-1 0 0,1 0 0,0 0 1,-1 0-1,1 0 0,-1 0 0,1 0 0,0 0 1,-1 0-1,1 0 0,-1 0 0,1 0 0,0 1 0,-1-1 1,1 0-1,-1 0 0,1 0 0,0 1 0,-1-1 1,-1 4 13,1-1 1,-1 1 0,1-1 0,0 1 0,0 0-1,0-1 1,0 1 0,1 0 0,0-1 0,0 1-1,0 0 1,0 0 0,1 7 0,0-6-59,0 1 0,0-1 0,1 0 0,-1 1 0,1-1 1,0 0-1,1 0 0,-1 0 0,5 7 0,-4-9-80,1 1-1,-1 0 0,0-1 0,1 1 1,0-1-1,0 0 0,0 0 0,0-1 1,0 1-1,9 3 0,-5-4-300,-1 0 1,1 0-1,0-1 0,-1 0 0,1 0 0,9-1 1,11 0-2332,-18 0 1381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0.7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4 756,'0'-1'158,"1"1"0,-1 0 0,1-1 0,0 1 1,-1 0-1,1-1 0,0 1 0,-1 0 0,1 0 0,0-1 0,-1 1 0,1 0 0,0 0 0,0 0 0,0 0 0,0 0-71,-1 0-1,1 1 1,-1-1-1,0 0 1,1 0-1,-1 0 1,0 1-1,1-1 1,-1 0-1,0 0 1,0 1-1,1-1 1,-1 0-1,0 1 0,0-1 1,1 0-1,-1 1 1,0-1-1,0 0 1,0 1-1,0 0 1,1 2 276,0 1-1,0 0 1,-1 0 0,0 0 0,0 4-1,0 9 70,5 23 197,0 1-1,17 55 1,-16-76-593,-4-12-28,0 1 0,1-1 1,6 12-1,-5-12-43,-1-2-180,0 1 1,1-1-1,6 9 0,-10-15-175,1 1 976,0-3-6379,-1-7 4285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3.5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0 116 576,'0'-1'76,"14"-2"356,-9 0-48,2 0 184,-1-2 24,4 1-28,-1 1-92,19-9-240,-14 6-328,2-2-280,3-1-228,0-3-28,22-11-604,-20 11 824,-2 1 120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1.1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3036,'0'100'4364,"0"48"-2626,1-136-1735,1-1 1,0 1-1,1-1 1,0 0 0,1 0-1,6 13 1,-5-11-122,-4-10-14,0-1-1,1 1 0,-1-1 0,1 1 1,-1-1-1,1 1 0,0-1 0,0 0 1,4 3-1,-5-3-273,1-1 0,-1 0 0,1 0 1,-1 0-1,1 0 0,0-1 0,0 1 1,0 0-1,-1-1 0,1 1 0,0-1 0,0 0 1,3 1-1,5-1-1171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1.6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1036,'0'0'159,"10"0"4573,7 0-3703,2-1-578,0 2-1,33 4 0,80 14-241,-108-16-865,-23-3-185,-1 0-189,0 0-341,-2 0-155,-8-2 112,-2-8 312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1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2588,'0'-1'464,"0"1"1176,12 0-559,-3 0-325,3 0-148,-3 0-56,1 0-140,20 0 56,-14 0-392,2 0-36,3 0-36,2 9-76,-2-9-176,24 8-1012,-25-8-192,3 5-385,-5-2 173,0 1 240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2.3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361 48 740,'0'-1'86,"1"-1"1,-1 1-1,0-1 1,1 1-1,-1-1 0,0 0 1,0 1-1,0-1 1,0 0-1,-1-2 1,1 4-19,0-1 0,-1 0 0,1 0 0,-1 0 0,1 1 0,-1-1 0,1 0 0,-1 1 0,0-1 0,1 0 0,-1 1 0,0-1 0,0 1 0,1-1 0,-1 1 0,0-1 0,0 1 0,0 0 0,-1-1 0,-6-2 463,-1 0 1,0 0-1,1 1 0,-1 1 0,0-1 1,-11 1-1,5 1-101,8-1-247,0 1 0,0 0 0,-1 1 0,1 0 0,0 0-1,0 0 1,0 1 0,-12 5 0,-25 8 283,25-9-270,-34 16 1,46-18-172,-2 0 0,0 1 0,-10 6 0,17-9-17,0-1 0,1 0 0,-1 1 0,0 0 0,0-1 0,1 1 0,-1 0 1,1 0-1,-1 0 0,1 0 0,0 0 0,0 0 0,0 0 0,0 0 0,-1 4 0,2-3-1,-1 0 1,1 0-1,0-1 0,0 1 0,0 0 0,1 0 0,-1 0 1,1-1-1,-1 1 0,1 0 0,0-1 0,0 1 1,0 0-1,1-1 0,1 4 0,0-2-54,0 0 0,0-1 0,1 1 0,-1-1 0,1 0 0,0 1 0,0-2 0,5 4 0,4 1-345,1 0-1,0-1 1,0-1-1,27 6 1,-5-4-1346,42 4 1,-68-10 1381,69 3-2098,-69-4 2216,25 1-431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2.6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15 872,'2'-1'3,"4"-1"416,1-1-1,0 1 0,-1 0 1,1 0-1,0 1 0,0 0 0,14 0 1,32 1 1874,-48 1-2213,-1 0 0,1-1 0,-1 2 0,0-1 0,1 0 0,-1 1-1,0 0 1,0 0 0,0 0 0,6 5 0,1 1 39,0 0 0,9 11 0,-16-15-104,-1-1-1,0 1 1,0 1-1,0-1 0,0 0 1,-1 1-1,0 0 1,0-1-1,0 1 0,-1 0 1,1 0-1,-1 0 1,0 0-1,-1 0 1,1 0-1,-1 0 0,0 9 1,0-10-4,-1 0 1,1 1-1,0-1 1,-1 0-1,0 0 1,0 1-1,-1-1 1,1 0-1,-1 0 1,1 0-1,-1 0 0,-3 3 1,3-4 7,0-1 1,0 0-1,0 1 1,0-1-1,-1 0 1,1 0-1,0-1 1,-1 1-1,0 0 0,1-1 1,-1 0-1,0 1 1,0-1-1,0 0 1,1 0-1,-1-1 1,0 1-1,-4 0 0,-35-1 516,40 0-506,1 0-1,-1-1 1,1 1-1,-1-1 1,0 0 0,1 1-1,-1-1 1,1 0-1,-1 0 1,1 0-1,0 0 1,-1 0 0,1 0-1,-2-2 1,-17-21 246,15 17-188,-5-4-38,7 9-126,1-1 1,-1 0-1,1 0 1,0 0 0,0 0-1,0 0 1,0-1 0,0 1-1,1-1 1,-1 1 0,1-1-1,-1-4 1,0-7-3312,0-24 1,2 28 1891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3.3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8 880,'0'-7'957,"0"9"1273,0 11-536,1-9-1578,-1-1 0,1 0 0,0 1 0,-1-1-1,2 0 1,-1 0 0,0 0 0,1 0 0,-1 0-1,1 0 1,2 3 0,8 14 200,31 79 11,-36-82-380,-1 0-1,-1 1 1,6 30-1,-11-52 81,-1 0 0,1 0-1,0-1 1,1 1 0,-1 0 0,1 0-1,-1 0 1,1 0 0,0 0 0,1 0 0,-1 0-1,4-6 1,7-10-49,-5 7 21,11-15-1,-15 24 15,0 1 0,0-1 0,0 1 0,0 0 0,1 0 0,-1 0 0,1 0-1,7-4 1,-5 5 72,0 0-1,1 0 1,-1 1-1,0 0 1,1 0-1,-1 0 0,12 1 1,-17 0-62,1 1 0,-1-1 0,1 0 0,-1 0 0,0 1 0,1-1 0,-1 1 0,0-1 0,0 1 0,1 0 0,-1-1 0,0 1 0,0 0 0,0 0 0,1 1 0,14 16 217,-9-9-145,8 9-18,0 1 0,-1 0-1,20 38 1,-29-46-146,-5-9-2,1 0 0,0 0 0,0 0 0,0 0 0,0 0 0,0 0 0,2 2-1,-1-2-223,0 0-1,0 0 1,0-1-1,0 1 1,0-1-1,0 1 1,0-1-1,0 0 1,0 0-1,1 0 1,-1 0-1,0 0 1,1-1-1,-1 1 1,1-1-1,-1 1 1,1-1-1,-1 0 1,1 0-1,4 0 1,16 0-1819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3.7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99 87 1128,'34'-15'652,"10"-6"2796,-43 20-3319,0 0 0,-1 1 0,1-1 0,0 0 0,-1 0 0,1 0 0,-1 0 0,1 0 0,-1 0 0,0 0 0,1 0 0,-1-1 0,0 2-111,1-1 0,-1 1-1,0-1 1,0 1-1,0-1 1,0 0 0,0 1-1,0-1 1,0 1 0,0-1-1,0 1 1,0-1-1,0 1 1,0-1 0,0 1-1,0-1 1,-1 0-1,1 1 1,0-1 0,0 1-1,0-1 1,-1 1 0,1 0-1,0-1 1,-1 1-1,1-1 1,-1 0 0,-7-2 38,0 0 1,0 0-1,-1 1 1,-9-2-1,13 3 2,-13-2 173,1 1 0,-1 1 0,-24 1 0,21 0-204,21 0-27,-1 0 1,1 0-1,0 0 0,-1 0 0,1 1 1,0-1-1,0 0 0,-1 0 1,1 0-1,0 0 0,0 0 0,-1 1 1,1-1-1,0 0 0,0 0 0,-1 0 1,1 1-1,0-1 0,0 0 0,0 0 1,0 1-1,-1-1 0,1 0 0,0 0 1,0 1-1,0-1 0,0 1 1,-2 11 29,2-9-16,0 0 0,0 0-1,1 0 1,-1 0 0,2 4-1,0-4-4,1 0-1,-1 0 1,1 0-1,0-1 0,0 1 1,0-1-1,1 1 1,-1-1-1,0 0 1,5 2-1,1 1-4,39 24 2,-21-13-13,34 22-56,-51-31 38,-1 0 0,0 0-1,-1 1 1,12 13 0,-19-19 28,1 0 21,0 0 0,0 1-1,0 0 1,0-1 0,-1 1 0,1 0 0,-1 0 0,1 0 0,-1 0 0,0 0 0,0 0-1,-1 0 1,1 4 0,0-4 85,-1-2-91,0 0 0,0-1-1,1 1 1,-1 0 0,0 0 0,0-1 0,0 1 0,0 0 0,0 0-1,0-1 1,0 1 0,-1 0 0,1-1 0,0 1 0,0 0 0,0-1 0,-1 1-1,1 0 1,0-1 0,-1 1 0,1 0 0,0-1 0,-1 1 0,1-1-1,-1 1 1,1-1 0,-1 1 0,0 0 0,-8 2 60,0 0 0,0 0-1,-1-1 1,1 0 0,-17 0 0,-53 0-93,68-2-56,9 0 24,0 0 0,0 0 0,0 0 0,0 0 0,0 0 0,0-1 0,1 1 0,-1-1 0,-3-1 0,0 0-197,1-1 1,-1 1-1,1-1 1,-4-4-1,5 5-164,1 0 0,0 0 0,0 0 0,0 0 0,1-1 0,-1 1 0,0-1 0,1 1 0,0-1 0,-1 1 0,0-6 0,1-2-1390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4.1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15 2188,'2'-4'680,"1"-6"1208,-3 10-1294,0 0-271,0 0-47,0 11 658,0 112 2609,0-115-3438,1 0 0,0 0 0,0-1 0,5 15 0,4 16 122,8 48 16,10 59-162,-25-124-125,-3-17-43,1 0 0,-1 0 0,1-1 0,0 1 0,0 0 0,0-1 1,0 1-1,1-1 0,3 6 0,-5-8-233,2 0 479,-1-6-3987,0 0 2941,-1 2 497,0 0 0,1 0 0,-1 0 0,0 0 0,-1 0 0,1 0 0,-1 0 0,1 0 0,-2-4 0,-9-9-863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4.5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 2860,'0'0'69,"0"0"0,0 0 1,0 0-1,0 0 0,0 0 0,0 0 0,0 0 0,0 0 0,0 0 0,0-1 0,0 1 0,0 0 0,0 0 0,0 0 0,0 0 1,0 0-1,0 0 0,0 0 0,0 0 0,0 0 0,0 0 0,0 0 0,0 0 0,0 0 0,0-1 0,0 1 0,0 0 1,0 0-1,0 0 0,0 0 0,0 0 0,0 0 0,0 0 0,0 0 0,1 0 0,-1 0 0,0 0 0,0 0 0,0 0 1,0 0-1,0 0 0,0 0 0,0 0 0,0 0 0,0 0 0,0 0 0,0 0 0,0 0 0,0 0 0,1 0 0,-1 0 1,0 0-1,0 0 0,0 0 0,0 0 0,0 0 0,0 0 0,0 0 0,0 0 0,0 0 0,0 0 0,0 0 0,12-1 1052,14 3-855,24 9 127,-40-9-369,68 11 56,-16-3-240,36 4-784,0-9-1346,-27-2-1887,-57-3 3160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4.9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291 56 1360,'0'0'656,"0"0"504,0-7 905,-1 5-1948,1 1 0,0-1 0,-1 1-1,1-1 1,-1 1 0,1 0 0,-1-1 0,0 1 0,0 0-1,0-1 1,1 1 0,-1 0 0,0 0 0,-1 0 0,1 0-1,-2-2 1,-1 0 95,1 0 0,-1 1 0,0 0 0,0-1 0,-6-1 0,2 2 25,0 0 1,-1 1-1,1 0 1,-1 0 0,1 1-1,-15 1 1,0-1 65,19 1-269,-1-1 0,1 1 1,-1 0-1,1 0 0,-1 1 0,1-1 0,-6 3 0,-29 17 31,23-12-56,11-6-9,0 0-1,-1 0 1,1 1 0,-6 5-1,9-7 1,1-1 0,-1 1 0,0 0 1,1 0-1,0 0 0,-1 1 0,1-1 0,0 0 0,0 0 0,0 1 0,0-1 1,0 3-1,-1 10-93,0 0-1,1 17 1,1-31 88,0-1 0,0 1 0,0 0-1,0-1 1,0 1 0,0-1 0,0 1-1,0-1 1,1 1 0,-1-1 0,0 1-1,0 0 1,1-1 0,-1 0 0,0 1-1,1-1 1,-1 1 0,0-1 0,1 1 0,0 0-1,3 2-36,1 1-1,0-1 0,0 0 0,0 0 1,1 0-1,-1-1 0,11 4 0,-6-3-5,0-1-1,0 0 0,0 0 1,18 0-1,-17-2 41,-8 1 2,1-1 1,0 0 0,0 0 0,-1 0-1,1 0 1,0 0 0,-1-1-1,1 0 1,3-1 0,-3 0-11,0-1 0,0 1 0,0-1 0,-1 0 0,0 0 0,1-1 0,-1 1 1,0 0-1,4-8 0,20-35-21,-26 44 47,2-4 46,0 0-1,-1 0 1,0 0-1,0 0 1,0 0 0,-1 0-1,0 0 1,1-12-1,-2 18-164,0 0 30,0 0 17,0 1 29,0 15 211,-1-9-786,1-1 0,0 1 0,1 0 0,1 9 0,-1-13 281,0-1-1,0 0 1,0 1-1,0-1 1,0 0-1,0 0 1,0 0-1,1 0 1,-1 0-1,1 0 1,0 0 0,0 0-1,-1-1 1,1 1-1,0 0 1,3 1-1,5 2-530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3.9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94 204 140,'60'0'349,"-60"0"-349,1 0 1,-1 0-1,1 0 1,0 0-1,-1 0 1,1 0 0,-1 0-1,1-1 1,-1 1-1,1 0 1,-1 0-1,1 0 1,-1-1-1,1 1 1,-1 0-1,2-2 1,10-8 5,0-1 0,13-16 1,-19 20 28,0 0 1,-1-1-1,0 0 1,0 0-1,7-17 1,-11 20 43,0-1 1,0 1-1,0-1 0,-1 1 1,0-1-1,-1-8 1,1-4 283,0 17-337,-1 0-1,1 0 0,0 1 0,0-1 0,-1 0 0,1 0 0,-1 0 0,1 0 0,-1 0 0,1 0 0,-1 1 1,1-1-1,-1 0 0,0 0 0,1 1 0,-1-1 0,0 0 0,0 1 0,0-1 0,1 1 0,-1-1 0,0 1 1,0 0-1,0-1 0,0 1 0,-2-1 0,-1 0 168,0 0 1,0 0 0,0 0-1,-1 1 1,-5-1-1,9 1-161,0 1-1,0-1 0,-1 0 1,1 0-1,0 1 1,-1-1-1,1 1 0,0-1 1,0 1-1,0 0 0,0-1 1,0 1-1,0 0 0,0 0 1,0 0-1,-1 1 1,-13 17 339,14-17-330,-17 22 447,-12 20 161,-18 34-17,36-59-589,0 1 0,2 0 0,-10 26 0,16-37-51,1 1-1,0 0 1,0 0-1,1-1 1,1 1-1,-1 12 1,2-20 2,0 0-1,0 0 1,0 0-1,0 0 1,1 0 0,-1 0-1,1 0 1,-1-1-1,1 1 1,0 0 0,0 0-1,-1 0 1,3 2 0,-1-2-21,0 0 1,0 0-1,0-1 1,0 1-1,0 0 1,1-1-1,-1 0 1,0 1-1,1-1 1,3 1-1,-1 0-74,0 0 0,1-1 0,-1 1-1,1-1 1,-1-1 0,1 1 0,0-1-1,-1 0 1,1 0 0,-1 0 0,1-1 0,6-1-1,-4 0-159,0-1 0,0 0 0,0 0 0,-1-1 0,1 0 0,-1 0 0,9-6 0,-2-1-190,48-36-1069,-38 26 1172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5.2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12 2752,'1'-1'210,"0"0"1,0 0-1,0 0 0,0 0 0,0 0 0,0 1 0,0-1 0,1 0 1,-1 1-1,0-1 0,0 1 0,1-1 0,-1 1 0,0-1 0,1 1 1,-1 0-1,0 0 0,1 0 0,-1 0 0,0 0 0,1 0 1,1 0-1,1 0 23,-3 1-188,-1-1-1,1 1 0,0-1 1,-1 1-1,1-1 0,0 1 1,-1-1-1,1 1 0,0-1 0,-1 1 1,1 0-1,-1 0 0,1-1 1,-1 1-1,0 0 0,1 0 1,-1-1-1,0 1 0,1 0 1,-1 0-1,0 0 0,0 1 1,3 6 252,4 8-310,0 2 0,-1-1 0,-1 1-1,-1 0 1,-1 0 0,0 0 0,0 31 0,-3-24-1164,0-24 1173,0-1 27,0 0 3,0-3-6,1-1-19,-1 0 1,1 0-1,-1 0 0,1 0 1,0 1-1,1-1 1,-1 0-1,4-7 1,22-30 302,-12 18 124,14-15 558,-29 38-970,1-1 1,0 0-1,-1 1 0,1-1 0,0 1 0,0-1 1,0 1-1,-1 0 0,1-1 0,0 1 1,0 0-1,0-1 0,0 1 0,0 0 0,-1 0 1,1 0-1,0 0 0,0 0 0,0 0 0,0 0 1,0 0-1,1 0 0,3 1 124,-4-1-128,0 1-1,0-1 1,0 1 0,-1-1 0,1 1-1,0 0 1,0-1 0,0 1 0,-1 0 0,1 0-1,0 0 1,-1-1 0,1 1 0,-1 0-1,1 0 1,-1 0 0,1 2 0,4 5 37,42 50 65,-37-45-141,19 26-728,-26-36 613,0 1-1,0-1 1,1 0-1,-1 0 1,1-1-1,-1 1 1,1-1 0,6 3-1,-6-4-66,0 0-1,0 0 1,1 0 0,-1-1-1,0 1 1,0-1 0,1 0-1,4-1 1,8 0-1269,-2 0 78,1-8-96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5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2 1684,'-1'-1'4526,"-5"3"-3966,5 1-318,0 0 0,0 0 0,0 0 0,0 0 0,1 0 0,-1 4 0,0-1 102,-9 35 889,6-25-758,-4 23 1,1 109 850,7-80-1162,0-64-160,0-1 1,1 1-1,-1-1 1,1 1-1,-1 0 1,1-1-1,3 7 1,-1-1 8,14 44-52,-12-38-56,-4-10-193,1-1 0,0 1 0,-1-1 0,6 8 0,-6-11 172,0 0 1,-1 0-1,1 0 0,0 0 0,0 0 0,0 0 0,0 0 0,0-1 0,1 1 0,-1 0 0,0-1 0,0 1 0,0-1 0,0 0 0,1 1 0,-1-1 0,0 0 1,1 1-1,-1-1 0,0 0 0,2 0 0,0-1-138,0 1 1,0-1-1,0 0 1,-1 0-1,1 0 0,0-1 1,0 1-1,-1-1 1,1 1-1,-1-1 1,0 0-1,1 0 0,-1 0 1,3-3-1,3-2-635,37-26-2113,-33 23 2574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6.0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8 1788,'-5'-3'3974,"6"1"-1633,13 0-1032,-7 1-1354,0 2 1,0-1-1,13 3 0,18 6 19,0-2 0,44 3 0,35 0-1644,-48-4-2031,-22-3 681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1:07.2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0 244,'0'0'31,"0"0"42,0 0-4,0 0-1,0 0 6,0 0 10,0 0 25,0 0 94,0 0-3,-2 0-64,-3 0 36,3 0-50,2 0-12,0 0 12,0 0 63,0 0 121,-16 0 1792,16 0-2001,0 0-85,0 0 1,0 0-1,0 0 1,0 0-1,-1 0 1,1 0-1,0 0 1,0 0-1,0 0 1,0 0-1,0 0 1,0 0-1,0 0 1,0 0-1,0 0 1,0 0-1,0 0 1,0 0-1,-1 0 1,1 0-1,0 0 1,0 0-1,0 0 1,0 0-1,0 0 1,0 1-1,0-1 1,0 0-1,0 0 1,0 0-1,0 0 1,0 0-1,0 0 1,0 0-1,0 0 1,0 0-1,0 0 1,0 0-1,0 0 1,-1 0-1,1 0 1,0 0-1,0 1 1,0-1-1,0 0 1,0 0-1,0 0 1,0 0-1,0 0 1,0 0-1,0 0 1,0 0-1,0 0 1,1 0-1,-1 0 1,0 0-1,0 1 1,0-1-1,0 0 1,0 0-1,0 0 1,0 0-1,0 0 1,0 0-1,0 0 1,0 0-1,0 84 1530,0-82-1519,1 0-1,-1-1 1,0 1-1,1 0 1,0-1-1,-1 1 1,1 0 0,0-1-1,0 1 1,0-1-1,0 1 1,0-1-1,0 0 1,2 2 0,22 20 407,-17-16-208,-5-5-112,-1-1 0,1 1-1,0-1 1,1 0-1,-1 1 1,0-1-1,0-1 1,0 1 0,1 0-1,-1-1 1,0 0-1,1 0 1,-1 0-1,7 0 1,-1-1-9,-9 1-247,0 0-196,0 0-703,0 0-1604,0 0 409,0 0 432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3:03.96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22 0 180,'0'0'50,"0"0"-3,0 0 15,0 0 3,0 0 16,0 0 24,0 0 43,0 0-42,0 0-11,0 0 13,0 0 42,0 0 84,0 0-57,0 0-20,0 0 9,0 0 21,0 0 5,0 0 50,0 0-112,0 0-40,0 0 1,0 0 26,0 0 44,0 0-80,0 0-35,0 0 3,0 0 24,0 0 50,0 0 66,0 0-73,0 0-34,0 0-6,0 0 12,0 0 38,0 0-34,0 0-34,0 0 9,0 0 10,0 0-7,0 0 20,0 0-48,0 0-42,0 0-14,0 0-6,0 0-5,0 0-4,0 0 7,0 0-2,0 0 3,1 1 26,0 0-1,0 0 0,0-1 0,0 1-1,0-1 1,0 1 0,0-1 0,0 0-1,0 1 1,0-1 0,3 0 0,-4 1-1,0-1-1,1 0 1,-1 0 0,0 0 0,1 0 0,-1 0-1,0 0 1,1 0 0,-1 1 0,0-1 0,1 0 0,-1 0-1,0 1 1,0-1 0,1 0 0,-1 0 0,0 1-1,1-1 1,0 2 4,48 19-53,-10-7 48,-32-10-106,-5-2 100,0-1 0,1 1 0,0-1 0,-1 0 0,1 0 0,3 1 0,97 20-864,-75-15 361,47 12 432,-66-17 58,-3-1-6,1 0 1,-1 1 0,0-1-1,0 1 1,0 1 0,0-1 0,8 5-1,-10-4 14,0-1 0,1 0 0,-1 0 0,0 0 0,1-1 0,7 3 0,-7-3 13,0 0-1,0 1 1,8 4 0,-2-2 21,0 0 0,0 0 1,0-1-1,1 0 1,18 2-1,-16-3 63,51 12-44,-61-13-35,1 0 0,-1 1 1,1-1-1,-1 1 1,0 0-1,0 0 0,0 0 1,5 4-1,-7-5 7,1 0-1,0 0 1,-1 0-1,1 0 1,0-1-1,4 2 1,-2-2 2,12 4 4,-5-2 15,0 0-1,20 8 1,-12-2-31,-1-1 1,1-1-1,28 4 0,-46-10 4,-1 1 0,0-1 0,1 0 0,-1 1 0,0-1 0,1 1 1,-1-1-1,0 1 0,2 1 0,-3-2-12,1 0 1,0 1 0,-1-1 0,1 0 0,-1 1-1,1-1 1,0 0 0,-1 0 0,1 0-1,-1 0 1,1 1 0,0-1 0,1 0 0,-81 2 1083,63-10-1098,9 5-5,0 1-1,0 0 1,-1 0-1,1 1 1,-10-1-1,-52-4-535,-93 4-1,86 3 625,74-2-65,0 1 0,0 0 0,1-1 0,-1 1 0,0-1 1,0 0-1,-2-1 0,-15-5 88,-2 2-26,-29-3-55,-53 6-117,54 3 71,-175-1-1580,224 0 1540,0 0-30,0 0 47,0 0 14,0 0 1,0 0 2,0 0 1,0 0 2,0 0 14,0 0 3,0 0-6,0 0-2,0 0-18,0 0 19,0 0 15,0 0-10,0 0 11,6 0-17,-5 0 30,-1 0-1,1 0 1,-1 0-1,1 0 1,0 0 0,-1 1-1,1-1 1,0 0-1,-1 0 1,1 0-1,-1 0 1,1 1 0,-1-1-1,1 0 1,0 1-1,-1-1 1,1 0-1,-1 1 1,1 0-1,2 1 2,16 9 27,-16-8-26,1-1-1,-1 1 0,1-1 1,-1 0-1,5 1 0,-7-3 2,-1 0 0,1 1 0,0-1 0,-1 0 0,1 1 0,-1-1 0,1 1 0,-1-1 0,1 0 0,-1 1 0,1-1-1,-1 1 1,1-1 0,-1 1 0,1 0 0,-1-1 0,0 1 0,1-1 0,-1 1 0,0 0 0,0-1 0,0 1 0,1 0 0,-1-1 0,0 1 0,0 0 0,0-1 0,0 1 0,0 0 0,0-1-1,0 1 1,0 0 0,-1-1 0,1 2 0,0-1 5,-1 1 1,1-1-1,-1 1 0,1-1 0,-1 1 0,1-1 1,-1 0-1,0 0 0,0 1 0,0-1 0,0 0 0,0 0 1,-1 1-1,-11 12 3,4-4 15,8-8-27,1-1 0,0 1 1,-1-1-1,1 1 0,0-1 0,0 1 0,0 0 1,0-1-1,0 1 0,1 1 0,-1 1 8,0-2-3,0 29 46,-3-31-79,0 1-24,7 0 25,-3-1 32,1 0-1,0 1 1,-1-1 0,1 0 0,-1 1-1,1 0 1,0-1 0,-1 1 0,1 0-1,-1 0 1,0-1 0,2 2 0,12 6 22,3-3 7,1-1-1,-1-1 0,34 2 1,-1 0 122,-19-3-136,-19-1-1,0 0 0,0 1 0,20 5 0,24 7 88,-35-8 22,-17-4-85,0-1 0,0 0 0,0 0 1,11 1-1,331 1 662,-274-3-381,-73 0-232,0 0-14,2-8 118,0 7-165,0 0 0,0 0-1,-1 0 1,1-1 0,0 1 0,-1-1 0,1 1-1,-1-1 1,0 1 0,0-1 0,3-3-1,-1 0 131,-2 5-147,-1-1 1,1 1-1,-1 0 1,1-1 0,-1 1-1,0 0 1,1-1-1,-1 1 1,1 0 0,0 0-1,-1-1 1,1 1-1,-1 0 1,1 0-1,-1 0 1,1 0 0,-1 0-1,1 0 1,0 0-1,0 0 1,-1 0-1,1 0 0,-1 0 0,0 0 0,0 0 0,1 0 0,-1 0 0,0 0 0,0 0 0,0 0 0,1 0 0,-1 0 0,0 0 0,0 0 0,1 0 0,-1 0 0,0 0 0,0 0 0,0 0 0,1 0 0,-1 0 0,0 0 0,0 0 0,0-1 0,1 1 0,-1 0 0,0 0 0,0 0 0,0 0 0,0 0 0,1-1 0,-1 1 0,0 0 0,0 0 0,0 0 0,0-1 0,0 1 0,0 0 0,0 0 0,0-1 0,0 1 0,0 0-1,0 0 1,1 0 0,-1-1 0,0 1 0,0-1 32,0 1-1,0-1 0,0 0 0,0 1 0,1-1 0,-1 0 0,0 1 0,0-1 0,1 1 0,-1-1 0,1 1 0,-1-1 0,0 1 0,1-1 0,-1 1 1,1-1-1,-1 1 0,1 0 0,-1-1 0,1 1 0,0-1 0,5-5 33,-4 4-448,0-1 0,0 0 0,0 1 0,0-1 0,0 1 0,5-4 0,-5 3-1930,2 0 1822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3:07.78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1 296,'0'0'23,"0"0"12,0 0 19,0 0 25,0 0-30,0 0-10,0 0-4,0 0-9,0 0-5,0 0-13,0 0-3,0 0-8,0 0-1,0 0 18,0 0 24,0 0 19,0 0 8,0 0 27,0 1 36,2 1-65,-1 1 1,1-1-1,0 0 1,-1 0-1,1 1 1,0-1-1,0-1 0,4 4 1,9 10 133,-8-6 235,1 0 1,-1-1 0,1 0-1,10 7 1,-8-8-24,22 9 0,-20-11-257,21 5-1,-20-7-20,22 9-1,-24-7-63,0-1-1,1 0 0,0-1 1,0 0-1,0-1 0,0 0 1,0-1-1,13 0 0,90-1 190,-74 5-290,21-5 46,-62 0-12,1 0 1,-1 0 0,1 0-1,0 0 1,-1 1 0,1-1 0,0 0-1,-1 0 1,1 0 0,-1 1-1,1-1 1,0 0 0,-1 1 0,1-1-1,0 1 1,-1-1 0,1 1 0,-1-1 0,1 0 1,-1 1-1,1-1 0,0 0 0,-1 1 0,1-1 0,-1 0 0,1 0 0,0 0 0,-1 1 1,1-1-1,0 0 0,0 0 0,42 5 30,-14 0-43,-10-4 5,37 7 1,11 2 0,-1-5 24,36 0-16,-20 2-33,-31-1 75,173-2-33,-134-5-49,2 1 56,-83 0-26,0 1 0,16 3-1,-16-2 6,0 0-1,18 0 0,126 1 41,638-3-390,-789 0 343,-1 0 0,0 0 0,0 0 0,1 0-1,-1 0 1,0 1 0,0-1 0,1 1 0,-1-1 0,0 1 0,0-1 0,2 2 0,-2-2 2,0 1 1,0 0-1,0-1 1,0 1 0,1-1-1,-1 1 1,0-1-1,0 0 1,1 0-1,-1 1 1,0-1-1,2 0 1,-2 0 5,0 0-1,1 0 1,-1 0-1,0 0 1,0 1 0,0-1-1,0 0 1,0 1 0,0-1-1,2 2 1,-2-2-1,1 1 0,-1 0 0,0-1 0,1 1 0,-1-1 0,0 0 1,1 1-1,-1-1 0,0 0 0,4 0 0,-2 0-5,17 0-50,40 5 1,-54-4 57,1 0 0,-1-1 0,1 0 0,9 0 0,1-1 20,123 1-229,-135 0 212,0 0 0,-1 1 0,9 2 0,-9-2-2,0 0-1,1-1 1,7 1-1,499-1-220,-511 0 220,1 0 1,-1 0-1,1 1 0,-1-1 1,1 0-1,-1 0 1,1 0-1,-1 0 1,1 0-1,-1 1 0,1-1 1,-1 0-1,0 0 1,1 1-1,-1-1 0,1 0 1,-1 1-1,0-1 1,1 1-1,-1-1 0,1 0 0,-1 1 0,0-1 1,1 0-1,-1 1 0,1-1 0,-1 0 0,1 1 0,-1-1 0,0 0 0,1 0 1,-1 0-1,1 1 0,-1-1 0,1 0 0,-1 0 0,1 0 0,-1 0 0,2 0 0,-1 0 3,1 0 0,0 0 0,0 1-1,0-1 1,-1 1 0,1-1-1,3 2 1,-4-1 0,1-1 1,0 1-1,0-1 0,0 1 0,0-1 0,-1 1 1,5-1-1,-5 0-268,8 0 491,-5 0-4193,-4 0 3241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3:12.962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103 1 172,'0'0'17,"0"0"9,0 0 8,0 0-21,0 0 0,0 0 5,0 1 17,0 45 183,0-46-214,0 1 0,0 0-1,0-1 1,0 1 0,0-1 0,0 1-1,0-1 1,-1 1 0,1 0 0,0-1-1,0 1 1,-1-1 0,1 1 0,-1 0 0,-2 6 46,3 40 148,0-47-197,0 0 0,0 1 0,0-1 0,0 1 0,0-1 0,0 1 0,0-1 0,-1 0 0,1 1 0,0-1 0,0 1 0,0-1 0,0 0 0,-1 1 0,1-1 0,0 1 0,-1-1 0,1 1 0,0-1 0,-1 0 1,1 1-1,0-1 0,0 0 0,-1 1 1,1-1-1,0 0 0,0 1 0,0-1 1,0 1-1,0-1 0,-1 0 0,1 1 1,0-1-1,0 1 0,0 0 0,0 0-2,0 0 0,-1 0 0,1 1 0,0-1 0,-1 0-1,1 0 1,-1 0 0,0 0 0,1 1 0,-1-1 0,-1 1 0,1-1-1,0 0 1,1 0 0,-1 0 0,0 0 0,1 0 0,-1 0 0,1 1 0,-1-1-1,1 0 1,-1 0 0,1 2 0,-1 2 11,0-1 0,0 1 0,0-1 0,-1 1-1,0-1 1,0 0 0,0 0 0,0 0 0,-5 7 0,1 1 14,3-4-16,0 0 50,0-1-1,1 1 0,0 0 0,0 0 0,1 0 0,-1 13 0,2 55 339,1-36-269,-1-5-119,-4-31-15,4-4 7,0 0 0,0 1 0,-1-1 0,1 0 1,0 0-1,-1 0 0,1 1 0,0-1 0,0 0 1,-1 0-1,1 0 0,0 1 0,0-1 1,0 0-1,0 1 0,-1-1 0,1 0 0,0 0 1,0 1-1,0-1 0,0 0 0,0 1 0,0-1 1,0 0-1,0 1 0,0-1 0,0 1 4,0 0-4,0 0-1,0 0 1,0 0-1,0-1 1,0 1 0,0 0-1,0 0 1,0 0-1,-1-1 1,1 1-1,0 0 1,0 0-1,-1 0 1,1-1-1,0 1 1,-1 0-1,1 0 1,-1-1-1,0 2 1,0-1 2,1 1-1,0-1 1,-1 0 0,1 0-1,0 1 1,0-1 0,0 0-1,0 1 1,0-1 0,0 0-1,1 2 1,-1 1 2,0 25 8,0-28-13,0-1 1,0 0 0,0 0-1,0 0 1,0 1-1,0-1 1,0 0-1,0 0 1,0 0 0,0 0-1,-1 1 1,1-1-1,0 0 1,0 0-1,0 0 1,0 0-1,0 1 1,0-1 0,0 0-1,-1 0 1,1 0-1,0 0 1,0 0-1,0 0 1,0 0 0,0 1-1,-1-1 1,1 0-1,0 0 1,0 0-1,0 0 1,0 0 0,-1 0-1,1 0 1,0 0-1,0 0 1,0 0-1,-1 0 1,1 0 0,0 0-1,0 0 1,-1 0 0,1 0 0,0 0-1,0 0 1,-1 0 0,1 0-1,0 0 1,0 0 0,0 0 0,-1 0-1,1 1 1,0-1 0,0 0 0,0 0-1,-1 0 1,1 0 0,0 0 0,0 0-1,0 1 1,-1-1 0,1 0 0,0 0-1,0 0 1,0 1 0,0-1 0,0 0-1,0 0 1,0 0 0,-1 1-1,1-1 1,0 0 0,0 0 0,0 1-1,0-1 1,0 0 0,0 0 0,0 0-1,0 1 1,0-1 0,0 15 192,0-12 0,0-10-763,-4-9 16,4 14 498,-1 0 0,0 0 1,1-1-1,-1 1 0,1 0 1,-1-4-1,1-46-264,0 51 325,1 0 1,-1-1 0,1 1-1,-1 0 1,1-1-1,-1 1 1,1 0 0,0 0-1,0 0 1,-1-1 0,1 1-1,0 0 1,0 0-1,0 0 1,0 1 0,0-1-1,1 0 1,-1 0 0,2-1-1,7-6 45,-1 1-1,27-29 333,-33 33-311,0 0-1,0-1 1,-1 1-1,0-1 1,0 1-1,0-1 1,0 0 0,0 0-1,1-5 1,-1-9 174,0-14-514,-2 80 134,9-48 146,49 0 102,-58 0-107,1 0-1,-1 0 0,1 1 1,-1-1-1,1 0 0,-1 0 1,1 0-1,-1 0 0,1 0 1,-1 1-1,1-1 0,-1 0 1,1 0-1,-1 1 0,1 0 0,0-1 3,-1 0 0,1 1 0,-1-1 0,1 1-1,-1-1 1,1 0 0,-1 0 0,1 1-1,0-1 1,-1 0 0,1 0 0,-1 0 0,1 0-1,0 0 1,1 0 0,189 0 1690,-186 4-1696,-5-4 1,0 1 0,1-1 0,-1 0 0,0 1 0,0-1-1,1 0 1,-1 0 0,0 1 0,0-1 0,1 0 0,-1 0 0,0 1 0,1-1-1,-1 0 1,0 0 0,1 0 0,-1 0 0,1 1 0,-1-1 0,0 0 0,1 0-1,0 0 1,0 0 9,0 0 0,0 1 0,0-1 0,0 0 0,0 1 0,0-1 0,0 1 0,-1-1 0,1 1 0,1 0 0,6 3 112,44 6 520,66 2 0,-2 1-561,15 2 117,71 5-165,-82-5-52,-7-1 19,28 3 56,64 6-132,-58-9 139,-44-6-59,-74-5-17,76 6 60,-52-2-80,141 7 40,-78-7-4,-68-5-45,170 13-89,-120-9 126,-10-1 6,26 2 10,-39-2-37,-28-4 19,297 4-14,-269-5-311,-74 0 316,1 0 0,-1 0 0,0 0 1,0 0-1,0-1 0,0 1 0,1 0 0,-1-1 1,0 1-1,1-1 0,11-4-44,-8 4 49,0 0 9,-1 0-1,0 0 1,0 0-1,5-3 0,0 3 199,-6 0 54,-2-7-129,-1 6-145,0 1 0,0 0 0,0 0 0,0 0 0,0 0 0,0 0 0,1 0 0,-1 0-1,0 0 1,1 0 0,-1 0 0,1 0 0,-1 0 0,1 0 0,-1 0 0,1 0 0,-1 0 0,1 0 0,0 1 0,0-1 0,0 0 0,-1 0 0,1 1 0,0-1 0,0 0 0,2 0 0,-3 1 10,5-4-164,0 1 1,1 0-1,0 0 1,-1 0-1,1 1 1,0-1-1,0 1 1,0 1-1,10-2 1,34 2 308,-50 1-130,0 0 1,0 0-1,1 0 1,-1 0-1,0 0 1,1 0-1,-1 0 1,0 0-1,1 0 1,-1 0 0,0 0-1,1 0 1,-1-1-1,0 1 1,0 0-1,1 0 1,-1 0-1,0 0 1,0-1-1,1 1 1,-1 0-1,0 0 1,0-1 0,0 1-1,1 0 1,-1-1-1,0 1 4,0 0 1,0-1-1,1 1 1,-1 0-1,0 0 0,0-1 1,0 1-1,1 0 0,-1 0 1,0 0-1,0-1 0,1 1 1,-1 0-1,0 0 0,0 0 1,1 0-1,-1 0 0,0-1 1,1 1-1,-1 0 1,0 0-1,1 0 0,-1 0 1,0 0-1,0 0 0,1 0 1,-1 0 54,1 0 0,-1 0 0,0 0 1,0 0-1,0 0 0,0 0 0,1 0 0,-1 0 1,0-1-1,0 1 0,0 0 0,0 0 1,0 0-1,0 0 0,1 0 0,-1 0 1,0-1-1,0 1 0,0 0 0,0 0 0,0 0 1,0 0-1,0-1 0,0 1 0,0 0 1,0 0-1,0 0 0,0 0 0,0-1 1,0 1-1,0 0 0,0 0 0,0 0 0,0 0 1,0-1-1,0 1 0,-37 0-3999,30 0 2985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3:14.89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1 164,'63'1'228,"93"14"0,-130-12-149,-1 2 245,40 0 0,307-4-43,-372-1-280,1 0-1,-1 0 0,1 0 1,-1 0-1,1 0 0,-1 0 1,1 0-1,-1 1 1,1-1-1,-1 0 0,1 0 1,-1 0-1,1 1 0,-1-1 1,1 1-1,-1-1 0,1 0 1,-1 1-1,1-1 0,0 0 0,-1 1 0,1-1 0,-1 0 1,1 0-1,-1 1 0,1-1 0,0 0 0,-1 0 0,1 0 0,-1 0 1,2 0-1,2 0-1,-1 1 0,1 0 0,0 0 1,-1 0-1,1 0 0,3 2 0,-2-1 3,0 0 0,0-1 0,0 1-1,8 0 1,140 0 106,-89-2-104,-31 6-2,-27-6 4,-3 0 3,1-1 1,-1 1-1,0 1 0,1-1 0,-1 0 1,0 1-1,0 0 0,5 1 1,-7-2-2,1 1 0,-1-1 1,1 0-1,-1 1 1,1-1-1,-1 0 0,1 0 1,0 0-1,-1 0 1,4-1-1,4 1 3,250 0 360,-255 1-358,-1 0 57,0 1 1,-1-1-1,1 0 0,0-1 1,0 1-1,0 0 1,0-1-1,5 1 0,-8 0-375,0 0 269,0-1 0,0 0 0,0 0 0,0 1 0,0-1 0,0 0 0,0 0 0,0 1 1,0-1-1,0 0 0,0 0 0,0 1 0,0-1 0,0 0 0,0 0 0,0 1 0,-1-1 0,1 0 0,0 0 0,0 1 1,0-1-1,0 0 0,-1 1 0,-6 3-665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3:16.89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1 216,'0'0'25,"7"1"127,-4 6 87,5 0-55,-5-5-99,1 1 0,-1 0 1,0 0-1,-1 0 1,1 0-1,3 4 0,8 20 1008,-8-15-438,-5-10-606,0 0 0,0 0-1,0 0 1,0 0-1,1 0 1,2 3 0,12 18 465,-13-16-410,-3-7-97,0 0-1,0 1 1,0-1-1,1 1 0,-1-1 1,0 0-1,0 1 0,0-1 1,0 0-1,0 1 0,1-1 1,-1 0-1,0 1 1,0-1-1,1 0 0,-1 1 1,0-1-1,0 0 0,1 0 1,-1 1-1,0-1 1,1 0-1,-1 0 0,1 0 1,-1 1-1,0-1 0,1 0 1,-1 0-1,13 3 229,0-1 0,1 0-1,-1-1 1,0 0 0,23-2 0,-3 0-165,-30 1-63,-1 0 1,1 0 0,0-1-1,0 1 1,-1-1-1,1 0 1,3-1 0,13-1-4,-19 3-4,4-1 3,0 0 0,0 0 0,0 1 0,0-1 1,7 1-1,13-4 172,-24 4-77,0 0 18,0 0 34,0 0 14,0 0 12,0 0-92,0 0-35,0 0-22,-1 0-31,-43 0-1612,13 0-2679,29 0 3779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3:18.04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21 24 496,'0'-1'20,"0"0"0,0 1 0,0-1 1,-1 0-1,1 0 0,0 0 0,0 0 0,-1 0 0,1 1 0,0-1 0,-1 0 0,1 0 1,-1 0-1,1 1 0,-1-1 0,1 0 0,-1 1 0,1-1 0,-1 0 0,0 1 1,1-1-1,-1 1 0,0-1 0,0 1 0,1 0 0,-1-1 0,0 1 0,0-1 1,0 1-1,0 0 0,1 0 0,-1 0 0,-2-1 0,2 0-39,4 0 39,4 0 43,14 1 474,-21 0-296,0 0-48,18 0 360,-10 1-452,0 1 1,0-1-1,0 2 0,0-1 0,0 1 0,7 3 0,13 5 170,63 17-78,-76-23-155,0 0 0,0-2-1,0 1 1,1-2 0,17 2-1,3 0-157,-31-4 107,0 0-1,0 0 1,-1 1-1,1 0 1,0 0-1,0 0 0,-1 0 1,1 1-1,0-1 1,-1 1-1,8 5 1,-11-6 13,0-1 1,0 1 0,0 0 0,0 0 0,0 1 0,0-1-1,0 0 1,-1 0 0,1 0 0,0 1 0,-1-1-1,1 0 1,-1 0 0,1 1 0,-1-1 0,0 1-1,1-1 1,-1 2 0,1-2 10,1 1-1,0-1 1,-1 0-1,1 0 1,0 0 0,-1 0-1,1 0 1,0 0-1,0 0 1,4 0 0,33 9 112,-15-4-130,28 4 0,-24-4 146,-21-4-4,1 0 0,13 1-1,40 3-49,-38-3 99,25 1 1,-43-4-163,0 1 0,1-1 0,5 3 0,-5-2 23,-1 0-1,1 0 1,7 0 0,-8-1-6,-15 1-897,-21-3-1681,5-6 960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4.7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266 20 896,'1'-1'80,"-1"1"1,0-1-1,0 0 0,0 1 0,0-1 1,0 0-1,0 0 0,-1 1 1,1-1-1,0 0 0,0 1 0,0-1 1,-1 0-1,1 1 0,0-1 1,-1 1-1,1-1 0,-1 0 0,1 1 1,-1-1-1,0 0 0,0 1 19,0-1-1,0 1 0,-1-1 1,1 1-1,0 0 0,-1 0 1,1-1-1,0 1 1,-1 0-1,-1 1 0,-8-2 240,9 0-301,-1 1 0,1 0 0,-1 0 0,1 0 0,-1 0 0,1 0 0,-1 0 0,1 1 0,-1-1 0,1 1 0,-3 0 0,1 3 52,0-1 1,1 1-1,0-1 0,-6 9 1,1-2 156,-21 33 618,-47 88 0,65-109-825,1 0-1,0 0 1,2 1-1,1 0 1,-5 25-1,9-27-108,1 0 0,0 25 1,2-46 55,0 1 0,1 0 0,-1-1 1,0 1-1,1 0 0,-1-1 1,1 1-1,-1-1 0,0 1 0,1 0 1,-1-1-1,1 1 0,-1-1 1,1 0-1,0 1 0,-1-1 0,1 1 1,0-1-1,-1 0 0,1 1 0,0-1 1,-1 0-1,1 0 0,0 0 1,-1 1-1,1-1 0,0 0 0,0 0 1,0 0-1,24 1-238,-24-1 254,1 0-23,0 0 0,0 0 0,1 0 1,-1 0-1,0 0 0,0-1 0,0 1 0,0-1 1,0 0-1,4-1 0,-3 0-32,0-1 1,0 1-1,0-1 0,5-6 0,-2 2-46,21-25-479,37-59 0,-42 55 519,25-41 174,-42 67 165,-1 0-1,0-1 1,-1 1 0,0-1-1,-1 1 1,0-1-1,0 0 1,-1 0 0,-1-21-1,0 32-217,0 0-44,0 0-44,0 0 6,0 2 54,0 1-15,0 0 0,-1 0 0,1 0-1,-1 0 1,1 0 0,-1 0-1,0 0 1,0-1 0,0 1 0,0 0-1,-4 4 1,0 6 44,0 0 0,-4 19 0,7-24-35,0 3-3,1-1-1,0 1 1,1 0-1,1 15 1,0-6-26,-1-5-11,0-7 6,0 1-1,0 0 0,3 14 0,-2-19-10,1-1-1,-1 1 1,1 0 0,-1-1-1,1 1 1,0-1-1,0 1 1,1-1 0,-1 0-1,5 4 1,-4-4-121,-1 0-1,1 0 1,0-1 0,0 0 0,1 0 0,-1 1 0,0-2-1,1 1 1,-1 0 0,6 1 0,-4-2-626,-1 0-1,1 0 1,0 0 0,8-1 0,-4 0-424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3:22.009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0 356 316,'0'1'11,"0"-1"0,1 1 1,-1 0-1,0 0 0,0-1 0,1 1 0,-1 0 0,0-1 1,1 1-1,-1-1 0,1 1 0,-1 0 0,1-1 1,-1 1-1,1-1 0,-1 1 0,1-1 0,-1 0 0,1 1 1,0-1-1,-1 1 0,2-1 0,18 8 151,-13-6-106,14 7 74,-1-2-1,2 0 0,43 8 1,36-3 703,-85-10-579,1-1 1,23-2-1,-9 0 3,-30 2-252,0-1 0,0 0 0,0 0-1,0 0 1,1 0 0,-1 1 0,0-1 0,0 0 0,1 2 0,7 1 108,21 3 286,262-6 820,-291 0-1214,0 0 0,-1 0 0,1 0 0,0 0-1,0 0 1,0 0 0,0 1 0,0-1 0,0 0-1,0 1 1,-1-1 0,1 1 0,1 0 0,-1-1-2,0 1 1,-1-1 0,1 1 0,0-1 0,-1 0 0,1 1-1,0-1 1,-1 0 0,1 0 0,0 0 0,0 0-1,-1 1 1,2-1 0,213 0 429,-213 0-436,0 0 1,0 0-1,0 0 1,0 1-1,-1-1 1,1 1-1,3 1 1,-3-1 2,0-1 1,0 1-1,0 0 1,0-1 0,0 1-1,1-1 1,2 0 0,-5 0-2,0 0 1,1 0 0,-1 0 0,0 0 0,0 0 0,0 0 0,1 0 0,-1 0 0,0 0 0,0 0 0,0 0 0,0 0 0,1 0 0,-1 0 0,0 0 0,0 0 0,0 1 0,0-1 0,0 0 0,1 0 0,-1 0 0,0 0 0,0 0 0,0 0 0,0 0 0,0 1 0,0-1-1,1 0 1,-1 0 0,0 0 2,0 1-1,1-1 0,-1 0 0,0 1 0,1-1 0,-1 0 0,1 1 0,-1-1 0,0 0 0,1 0 1,-1 0-1,1 0 0,-1 1 0,1-1 0,-1 0 0,0 0 0,1 0 0,-1 0 0,1 0 0,-1 0 1,1 0-1,-1 0 0,1 0 0,-1 0 0,1 0 0,-1-1 0,250 1-16,-250 0 34,13 0-28,71 8 38,-8-3-21,-23 0-21,501-5 421,-554 0-407,1 0-1,0 1 1,0-1 0,0 0-1,0 0 1,-1 0 0,1 1-1,0-1 1,0 0 0,0 1-1,-1-1 1,2 1 0,-1 0-2,0-1 1,0 1-1,0-1 1,0 1 0,0-1-1,0 1 1,0-1-1,0 0 1,0 0-1,0 1 1,0-1 0,2 0-1,337 0-539,-338 0 538,-1 0 0,1 0 0,0 1 0,-1-1 0,1 0 0,-1 1 0,1-1 0,-1 1 0,1-1 0,1 2 0,-2-1 2,1 0 0,-1-1-1,0 1 1,1-1 0,-1 1 0,0-1 0,1 0 0,-1 1-1,1-1 1,1 0 0,103 0-24,-92 3 15,3 1 15,34 0-230,70-4-1,-52-1 134,-66 1 99,-3 0-5,1 0 0,0 0 0,0 0-1,-1-1 1,1 1 0,0 0 0,0 1 0,-1-1 0,1 0-1,0 0 1,0 0 0,-1 0 0,1 0 0,0 1 0,-1-1-1,1 0 1,0 1 0,-1-1 0,1 0 0,0 1 0,-1-1-1,1 1 1,-1-1 0,1 1 0,0 0 0,0 0-4,0-1-1,1 1 1,-1-1 0,0 0 0,0 0-1,1 0 1,-1 0 0,0 0 0,0 0-1,1 0 1,1 0 0,-2 0-2,56 0-3,-55 0 4,-1 0 0,1 0 0,0 1 0,0-1 0,-1 1 0,1-1 0,3 2 0,-4-1 1,1-1 0,-1 1 1,1 0-1,0-1 0,-1 0 0,1 1 0,2-1 0,2 0 5,-2 0-1,-1 0 0,0 0 0,0 0 0,0 1 1,0-1-1,0 1 0,0 0 0,0 0 0,4 1 0,1 0-4,0 0 0,0-1 0,9 1 0,28 5 227,139-7-7,-183 0-218,0 0 1,-1 0-1,1-1 0,0 1 0,-1 0 0,1 0 1,0 0-1,-1-1 0,1 1 0,0 0 0,-1-1 1,2 0-1,8-3 28,-3 2-27,39-7-40,70 7 117,-67 3 358,-47-1-371,-2 0-69,0 0-1,1 0 1,-1 0-1,0 0 1,0 0-1,0 0 1,1 0-1,-1 0 1,0 0-1,0 0 1,0 0-1,0 0 1,1 0-1,-1 0 1,0 0-1,0 0 1,0 0-1,0 0 1,1-1-1,-1 1 1,0 0-1,0 0 1,0 0-1,0 0 1,1 0-1,-1 0 1,0 0-1,0-1 1,0 1-1,0 0 1,1-13 544,-1 7-169,0-83-197,0 89-176,0-1-1,0 1 1,0 0 0,0-1-1,0 1 1,-1 0 0,1 0 0,0-1-1,0 1 1,0 0 0,0 0-1,0 0 1,-1-1 0,1 1 0,0 0-1,0 0 1,0 0 0,-1-1-1,1 1 1,0 0 0,0 0-1,-1 0 1,1 0 0,0 0 0,-1-1 0,1 1 0,-1 0 0,1 0 1,0 0-1,-1-1 0,1 1 1,0 0-1,-1-1 0,1 1 1,0 0-1,-1-1 0,1 1 0,0 0 1,0-1-1,0 1 0,-1 0 1,1-1-1,0 1 0,0-1 1,0 1-1,0 0 0,0-1 0,-1 1 1,1-1-1,0 0 0,0-72 250,0 73-249,0-1 0,0 1 0,0 0 0,0 0 0,0-1 1,0 1-1,0 0 0,0 0 0,0 0 0,0-1 0,0 1 0,0 0 0,0 0 0,-1 0 0,1 0 0,0-1 1,0 1-1,0 0 0,0 0 0,0 0 0,-1 0 0,1 0 0,0-1 0,0 1 0,0 0 0,-1 0 0,1 0 1,0 0-1,0 0 0,0 0 0,-1 0 0,1 0 0,0 0 1,-1 0 0,1 0 0,0 0 0,0-1 0,-1 1 0,1 0 0,0 0 0,0 0 0,-1 0 0,1 0 0,0 0 0,0-1 0,0 1 0,-1 0 0,1 0 0,0 0 0,0-1 0,0 1 0,0 0 0,-1 0 0,1 0 0,0-1 0,0 1 0,0 0 0,0 0 0,0-1 0,0 1 0,0 0 0,0 0 0,0-1 0,0 1 0,0 0 0,0-1 0,0-112-99,1 109 90,2-4 28,-3-159-1107,0 167 1076,-11-3 51,11 3-40,-1 0 1,1 0 0,0-1 0,0 1 0,0 0 0,-1 0-1,1 0 1,0 0 0,0-1 0,0 1 0,0 0 0,0 0-1,0 0 1,-1-1 0,1 1 0,0 0 0,0 0 0,0-1-1,0 1 1,0 0 0,0 0 0,0 0 0,0-1 0,0 1-1,0 0 1,0 0 0,0-1 0,0 1 0,0 0 0,0 0-1,0-1 1,0 1 0,1 0 0,-2-6-23,-15 5 140,16-5-85,0 4-3121,0 2 798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53:54.7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4527 53 216,'0'0'83,"0"0"2,0 0 30,0 0 3,0 0 8,0 0 25,0 0 36,0 0-79,0 0-38,-5 0-25,5 0 2658,-42 0-437,41 0-2240,1 0-8,-3 0 452,-14 0-400,-191 0 950,207 0-1018,1 0-1,0 0 1,-1 0 0,1 0 0,0 0 0,-1 0 0,1 0 0,-1-1 0,1 1-1,0 0 1,-1 0 0,1 0 0,0 0 0,-1-1 0,1 1 0,0 0-1,0 0 1,-1-1 0,1 1 0,0 0 0,0 0 0,-1-1 0,1 0-1,0 1 0,-1 0 0,1-1 0,0 1 0,-1 0 0,1-1 0,0 1 0,-1 0 0,1 0 1,0-1-1,-1 1 0,1 0 0,-1 0 0,1-1 0,0 1 0,-1 0 0,1 0 0,-1 0 0,1 0 0,-1 0 1,1 0-1,-1 0 0,-196 0 698,196 0-699,-1 0 0,1 0 0,0 0 0,0-1 0,0 1 0,0 0 0,0 0-1,0-1 1,0 1 0,0-1 0,0 1 0,-2-2 0,2 2 0,0-1-1,1 1 1,-1-1 0,0 1 0,0 0-1,0-1 1,0 1 0,0 0 0,0 0-1,0-1 1,0 1 0,-1 0-1,-35 0 5,35 0-1,0 0-1,0 0 1,-1 0-1,1-1 1,0 1-1,0-1 1,-3-1-1,3 1 2,0 0 0,0 1 0,0-1 0,0 1 0,-1-1 0,1 1 0,-4 0 0,1 0-4,1 0 0,-1-1-1,0 1 1,1-1 0,-6-2 0,7 3 1,1-1-1,-1 1 1,1-1 0,0 1-1,-1 0 1,1 0 0,-1 0-1,-2 1 1,3-1-1,-1 1 0,0-1 1,1 0-1,-1 0 0,0-1 1,-2 1-1,-20-5-4,-49-4 0,-173 6 18,145 4 4,-16-1-53,67-4 25,-535 4 47,168 0 24,408 0-52,-1 1 0,-12 3 1,-15 1 6,12-2-8,-40 1-7,-283-3-71,336 0 76,0 1-1,-20 5 0,-3 0-16,-103 5 17,-24-2-56,81-4 70,-57-4 18,74-3-38,-784 1 610,848 0-613,-17 0-9,-63 0 760,44 0-1873,-1 0-5762,47 0 5491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7:34:28.5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1,'155'-1,"168"3,-214 5,-26-1,119 12,59 3,-242-20,0 1,28 7,-26-4,33 2,189-5,-123-4,-25 2,102 1,-118 5,15 1,408-6,-256-2,1569 1,-1655-7,-4 0,931 7,-485 1,-480-8,5 1,-124 6,13 0,1 0,0-1,-1 0,25-7,-17 3,0 0,0 2,26-1,74 4,-66 1,50-7,-30-1,-72 7,-1 0,1-1,0 0,7-2,2-3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7:34:33.3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80,'288'10,"-255"-7,154 16,151 27,-253-39,184 11,212-17,-230-2,1565 1,-1511 26,-86-3,212-18,-248-7,1251 3,-1048-23,-72 15,-194 9,-81-2,253-11,-46-4,-1 14,-212 1,28-2,111-21,23-1,-78 20,76-5,3-13,-111 11,7 4,106 6,-100 2,376-1,-253-14,-26 0,-116 15,29-2,-90-1,0-1,0-1,27-8,-24 5,41-7,-39 12,1 1,42 3,48 11,-31-2,135-2,-186-8,48 8,-7 0,372-2,-277-9,-21 2,165 1,-209 5,30 2,1100-8,-563-1,-660 0,1 0,-1-1,0 0,16-5,19-5,37 2,25-5,55-11,-96 23,-46 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7:34:37.5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0 144,'1528'0,"-1188"-6,-49-1,-16 8,142-3,-6-17,739 12,-756 8,-50-16,-3-23,-189 22,178 5,-30-1,-41 0,430 11,-324 2,1455-1,-1632 13,-35-1,267-10,-224-3,-168 1,85 1,-83 1,50 10,-14 2,224 39,-187-47,-18-2,2 8,-52-6,42 2,191-7,-124-3,127 2,-244 2,45 7,-4 0,183-3,-70-5,-23 9,238-8,-229-3,-150 2,0 1,0 1,19 5,-17-4,0 0,23 1,165-5,-95-1,548 1,-578-6,-14 0,7-1,0 1,-59 4,-1 0,1-1,26-9,-23 6,-1 2,23-4,-15 4,-1-1,36-11,-43 10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7:34:42.9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0 111,'102'-6,"-21"1,65-6,-20 0,417 5,-337 7,-159 0,-1 2,76 15,-23-1,1-4,140 1,303-15,-198 0,1863 1,-2119 4,131 23,63-4,2-23,-141-1,1138 0,-689 1,-465 2,140 19,-175-11,101-2,-153-6,51 8,-50-3,47-1,-82-6,41 0,85 11,-68 0,0-2,84-2,-99-5,79 12,-61-4,529 96,-534-93,1-2,1-3,-1-4,121-5,141-34,-54 5,-261 29,1-1,0 0,-1 0,0-1,1-1,15-7,43-23,-10 4,88-31,-122 52,2 0,44-10,-9 6,-38 7,1 0,34-1,102 6,50-3,-179 1,283-15,-262 18,149 0,-169-3,62-14,5 0,95 14,-114 4,-57-1,359-10,-52-16,-305 24,-14 2,0-1,0 0,-1-1,17-5,-3-1,1 2,-1 1,46-3,82 6,-108 3,-24-2,30-5,15-1,190 7,-122 0,-125 0,-1-1,0-1,1 0,16-5,-17 4,7-2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7:34:55.4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6354 339,'-34'0,"-27"0,-73 9,90-5,-60-3,66-2,1 2,-60 9,58-4,-57 3,-38-8,12-1,15 7,-31 0,-537-8,492-12,96 4,55 6,-35-8,54 8,0 0,0-2,0 1,1-2,-17-8,27 12,-20-12,-1 1,-1 1,-32-11,-90-19,122 35,0-1,-31-14,32 14,0 0,0 1,-25-3,11 2,-194-39,143 37,58 8,-50-11,-178-29,217 37,-222-12,-2 17,93 2,-1142-2,1284 1,-56 11,42-5,-51 9,26-4,-101 5,150-15,-39 7,9 0,-65 5,93-11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7:34:58.6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2842 97,'-3'3,"0"-1,-1 1,0-1,1 0,-1 0,0 0,0 0,0-1,0 1,-1-1,-7 1,-5 0,-30-1,16-1,-12 4,-64 13,39-4,-30 6,-24 3,107-20,-28 4,-58 1,85-6,0 0,0 2,-16 4,-28 3,-102-1,122-6,0 2,1 1,-54 17,-17 10,86-28,0 0,-42 2,-158-8,87-1,-646 2,775 1,0-2,0 1,0-1,0 0,0-1,0 0,0 0,1-1,-1 0,1 0,-1-1,1 1,0-2,1 1,-12-10,8 5,-1-1,1 0,0 0,-10-16,17 22,1 0,0-1,-1 1,1-1,1 1,-1-1,1 1,0-1,0 0,0 0,0 0,1 1,0-1,0 0,0 0,2-6,-2 8,1 1,-1 0,1 0,0 0,0-1,0 1,0 0,0 0,0 0,1 0,-1 0,0 1,1-1,0 0,-1 1,1-1,0 1,0-1,0 1,0 0,2-1,4-1,-1 1,0 0,1 0,0 1,7-1,12-2,14-3,1 1,78 1,349 6,-319-14,-21 0,33 12,90-6,-11 1,-177 6,-51 0,0-2,23-4,-21 2,27-1,51 7,-68-1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01:06.1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0 348,'0'1'260,"0"0"1,0 0-1,0-1 1,0 1-1,1 0 0,-1 0 1,0 0-1,1-1 0,-1 1 1,1 0-1,-1 0 1,1-1-1,-1 1 0,1 0 1,-1-1-1,1 1 1,0-1-1,-1 1 0,1-1 1,0 1-1,-1-1 0,1 1 1,0-1-1,0 1 1,26 8-799,-12-5 1053,-3 0-343,0-1 0,23 3 0,-10-2-18,87 16 349,-74-14-405,49 0 0,-37-3-56,97 14 106,-112-15-101,-5 0 20,47 8 0,-22-1-29,56 1-1,-84-8-25,101 5 73,-9-1-75,22 3 0,6 5-26,25 4 30,21 2-12,-52-7-8,-31 1 6,-47-9 20,89-3 0,-81-3-50,578 1-20,-646 0 51,1 0-1,-1 1 1,1-1-1,0 1 1,-1 0-1,5 2 1,-5-2-2,0 0 1,0-1-1,0 1 0,0 0 1,0-1-1,3 0 0,5 1 0,-1 0 0,0 0-1,19 5 1,13 3 1,57 7 2,41-1 21,-125-14-12,120 0 6,-66-2-27,-67 1 11,11 0 1,1 1 1,24 3 0,-19-3 3,-15-2-1,-1 1 0,1 0 0,-1 0 1,1 0-1,5 2 0,2 0-10,-1 0 0,1-1 0,-1 0 0,18-1 0,20 1 21,-14 1-24,38-2 0,-23-1 39,202 1 68,-248 0-99,0 0 1,-1 1-1,1-1 1,-1 1-1,1-1 1,2 2-1,10 2 14,5-3 12,-14-2-19,-1 1 1,1 0-1,-1 1 1,8 1-1,-12-2-6,3 1 4,1 1 0,0-1 0,0-1 0,0 1 0,7-1 0,33 0-456,46 0 1334,-31 0-8001,-58 0 5500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01:10.9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0 220,'0'0'23,"0"0"13,0 0 27,0 0 34,0 0-27,0 19 704,0 94 2825,0 133-2209,2-247-1395,11-7-19,-1 1 1,1 1-1,15-6 1,25-13 49,-51 23-16,1 0 1,-1 0-1,0 0 0,0 0 0,-1 0 0,1 0 0,0 0 1,-1 0-1,1-1 0,-1 1 0,0-1 0,1 1 0,-1-1 0,0-3 1,7-12-55,-5 12 24,-2 5 12,-1 0 0,0 0 0,1 0 0,-1 0 0,1 0 0,0 0 0,-1 0 0,1 0 0,0 0 1,0 0-1,1-1 0,10-7-96,-11 8 86,0 0 0,0-1 0,1 1 1,-1 0-1,0 0 0,1 1 0,-1-1 0,1 0 1,-1 0-1,1 1 0,-1-1 0,1 1 0,0-1 1,-1 1-1,1 0 0,0-1 0,2 1 1,-2 0 18,1 0 0,-1 0 1,1 0-1,-1 0 1,0 1-1,1-1 1,-1 1-1,0-1 1,1 1-1,-1 0 1,0 0-1,0 0 1,0 0-1,0 1 1,0-1-1,0 0 1,4 4-1,-4-3 2,1-1 0,-1 1 0,1-1-1,0 0 1,3 1 0,13 7-2,-9-3 49,0-1 0,20 8 0,-17-8 24,30 12 16,0-2 150,-18-2-127,14 7 80,-30-18-151,0 1 1,0-1 0,0-1-1,19 1 1,5 1-14,41 6 64,0 1-74,-36-6 47,-28-4-46,0 1 1,1 0 0,13 4-1,-5 0-21,34 5-1,-30-7 1,30 6-27,-7-1 42,88 4 0,34-2 54,25 16-50,-84-4-83,-33-5 82,4 0 47,-39-7-42,62 6 0,6-3-22,-61-7-6,66 17 0,-71-13 18,66 14 20,-5-13-62,-1-1-11,-46-1 47,23 4 27,-16-2-30,1-3 0,67 0-1,-90-6-72,141 6 181,112-4 241,-208-4-376,-24 0 49,-38 1-16,29 6 0,-21-2-8,57 7-16,73-8 164,-108-5-128,-53 1-20,1 0 1,-1 0-1,1-1 1,-1 1-1,4-2 1,6-1 10,-2 2 7,-8 1-13,1 0 1,-1-1-1,0 1 1,0 0-1,0-1 1,0 1-1,0-1 1,0 0-1,4-1 0,-4 0-1,0 1-1,1 0 0,-1 0 1,1 1-1,3-2 0,8-2-22,-9 1 13,0 1 0,0 0-1,1 1 1,7-2 0,0 0 3,1-1 7,1 1 0,0 1 0,16 0 0,6-1-17,120-20 24,-153 22 4,1 1 0,-1-1-1,1 0 1,-1 0 0,1-1-1,6-2 1,-7 0-13,0 0 1,-1 0 0,0 0-1,0 0 1,0-1 0,-1 1-1,1-1 1,-1 1 0,0-1-1,0 0 1,-1 0 0,1 0-1,0-6 1,5-5-53,0-11-24,-5 22 57,0 0 1,-1 0-1,0 0 1,0-1-1,0-5 1,-1-55-403,0 65 402,0 1 4,0 0 2,0 0-6,0 0 12,0 0 13,0 0 14,0 0-5,0 0-20,0 0-10,0 0-7,0 0-10,0 0-25,0 0-22,-2 0-51,-84 0-1160,-231 0 218,304 0 966,0-1-1,-1 0 0,-12-4 1,16 4 29,1 0 1,-1 0-1,-17 2 1,-2 0-53,0 0-6,6 0 74,1-1 0,-29-4 0,36 1 55,6 1 3,0 1 0,0 0 0,-12-1 0,11 3 5,3-1 4,1 0-1,0 0 0,-11-2 0,-59-15 79,46 10-84,-1 0-1,1 3 1,-1 0-1,-55 2 1,79 2 62,-1 0-1,1 0 1,0-1-1,-1 0 1,1 0-1,-14-5 1,-12-2 277,20 6-189,-25-9-1,3-1-45,-55-11 1,70 20-149,-8-2 46,-1 1 1,-31 0-1,-131-11 25,146 9 113,-61-17 0,88 19-100,0 1-1,-36-1 0,22 2-39,-95-12 48,-82-7 75,187 20-122,-31 1 1,14 1 84,-90-1 819,74 0-5713,53 3 3877,2 10 262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5.5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 1 684,'0'0'87,"3"4"189,4 5 374,0 0 0,0 1 0,-1 0 0,8 18 0,-9-11 36,5 25 0,17 149 421,-16-36-806,-2 61-106,-11-218-458,-63-72-811,59 66 1092,2 4 135,1-1-1,-1 1 0,-6-4 0,8 6-103,0 1 0,1 0 0,-1 0 0,0 0 0,0 1 0,0-1 0,0 0 0,0 1 0,0-1 0,0 1-1,0 0 1,0 0 0,-2-1 0,3 1-45,1 1 0,-1-1 0,0 0 0,0 0-1,0 0 1,1 0 0,-1 1 0,0-1 0,0 0-1,1 1 1,-1-1 0,0 0 0,1 1 0,-1-1 0,0 1-1,1-1 1,-2 2 0,-9 13 76,3-3-11,-10 13 38,1 1 0,-25 53 0,38-68-112,1-1-1,-1 1 1,2 0 0,0 0-1,0 0 1,0 21 0,2-30 2,0-1 1,0 1 0,0 0 0,0 0 0,0-1-1,1 1 1,-1 0 0,1 0 0,-1-1 0,1 1-1,0-1 1,0 1 0,-1-1 0,1 1-1,0-1 1,0 1 0,1-1 0,-1 0 0,0 1-1,2 1 1,0-2 6,0 1 0,-1-1 0,1 0 0,0 0 0,-1 0 0,1 0 0,0 0 0,0 0 0,0-1 0,0 0 0,3 1 0,1-1-16,0 0-1,1-1 1,-1 0-1,0 0 1,0 0-1,-1-1 1,1 0 0,11-5-1,-10 2-90,1 0 0,-1-1 0,0 0 0,9-10 0,-6 6-39,0 1-1,-4 2-7,1 1 0,-1-1 0,0-1 0,-1 1 0,8-13 0,-8 13-124,-5 7 89,-1-1-1,0 1 1,1-1 0,-1 1 0,1-1 0,-1 1-1,0-1 1,1 1 0,-1-1 0,0 1 0,0-1-1,0 1 1,1-1 0,-1 0 0,0 1 0,0-1-1,0 1 1,0-1 0,0 0 0,0 1 0,0-2-1,0-1-513,0-1 189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01: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80 36 416,'-65'-28'297,"56"23"-264,5 2-51,2 9 78,5-3 48,2 2-53,-2-2-24,1 0 0,-1 0 0,1 0 1,-1-1-1,1 1 0,0-1 0,0 0 1,0 0-1,1-1 0,-1 1 0,5 0 0,85 21 530,-58-15-115,26 5 476,92 33 0,-138-39-760,1-2 0,-1 0 1,31 5-1,56-1 124,-41-3-121,34 0 376,-32-6-249,-62 0-279,1 0 0,-1 1 0,0-1 0,0 1 0,0-1 0,3 2 0,-3-1-27,0 0 1,1-1 0,-1 1 0,1-1 0,-1 1-1,4-1 1,1 0 4,-6-1 10,1 1-1,0 0 1,0 0 0,0 0-1,0 0 1,0 0 0,0 0 0,-1 1-1,1-1 1,2 1 0,1 2 1,-4-2-1,0-1-1,0 1 1,0-1-1,0 1 1,0-1-1,0 1 1,0-1 0,0 0-1,1 1 1,-1-1-1,0 0 1,0 0-1,2 0 1,9 2 3,-10-1-2,0 0 0,0-1-1,0 1 1,0-1 0,0 0-1,4 1 1,65-1 61,-70 0-65,11 0-608,24 0-1830,-35 0 2382,0 0 0,-1 0 1,1 0-1,0 0 0,-1 0 0,1 0 0,0 1 1,-1-1-1,1 0 0,-1 0 0,1 1 0,0-1 0,-1 0 1,1 1-1,-1-1 0,1 0 0,0 2 0,4 2-369,3-2-121,4 5-213,-7-6 535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01:14.67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37 0 208,'0'3'1,"0"-2"2,0 0 1,0-1-1,0 1 1,0-1 0,1 1-1,-1 0 1,0-1-1,-1 1 1,1-1-1,0 1 1,0-1-1,0 1 1,0 0-1,0-1 1,-1 1-1,1-1 1,0 1-1,0-1 1,-1 1-1,1-1 1,0 1-1,-1-1 1,1 1-1,0-1 1,-1 1-1,1-1 1,-1 0-1,1 1 1,-1-1-1,1 0 1,-1 1-1,1-1 1,-1 0 0,0 0-1,0 1 3,1-1 0,-1 0 0,0 0 0,0 0 0,1 1 1,-1-1-1,0 0 0,1 1 0,-1-1 0,0 1 0,1-1 0,-1 1 0,1-1 0,-1 1 0,0-1 0,1 1 0,0-1 1,-1 1-1,1 0 0,-1-1 0,1 1 0,0 0 0,-1 0 0,-4 11 115,5-11-111,0 0 1,0 0 0,0 0 0,0 0-1,0 0 1,-1 0 0,1 0 0,0 0-1,0 0 1,-1 0 0,1 0 0,0 0-1,-1-1 1,1 1 0,-2 1 0,1 2 30,0-1-1,1 1 1,-1-1 0,1 1 0,-1-1 0,1 1 0,0 0 0,0-1 0,1 7-1,0 2 271,-1 25 2061,0 84-1233,0-121-1102,0 0-17,0 0 1,0 0 22,0 0 83,0 0 160,0 0-51,0 0-47,0 0-45,0 0-56,0-23-7,2 20-86,0 2-11,0-1 0,-1 1 0,1-1 0,-1 0-1,1 1 1,-1-1 0,0 0 0,0 0 0,1 0-1,0-3 1,1-2-99,0 4 35,1-1-1,-1 1 1,1-1 0,-1 1 0,1 0 0,0 0-1,0 1 1,8-4 0,-5 2-33,6-3-107,0 1 0,1 1 0,24-7 1,6-2 124,-29 10 72,0-1 1,0 2 0,0 0-1,1 0 1,-1 2 0,31 0-1,188 1 394,-231 0-366,-1 0 1,1 1-1,-1-1 0,1 1 0,3 1 0,8 1 13,23 6 37,0-2-13,38 11 110,5-3-35,4-5-84,-24-5-35,107 5-6,28 7 47,-124-8-52,31 6 173,-4-2 35,21-10-9,-16-2-89,51 0 100,-79-2 97,-70 2-280,1-1-1,-1 0 0,1 1 1,5 2-1,7 0 12,53 15 25,72 1-26,-75-14-44,173-5-146,-240 0 134,-1 0-110,0 0-112,0 0-193,0 0-286,0 0-254,0 0-213,0 0-400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01:17.6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86 156,'0'0'13,"1"0"7,35 0 324,-32 0-297,-1 1 0,0-1 0,0 1-1,0 0 1,0 0 0,4 2 0,-5-2-8,1 1 1,0-1-1,0-1 1,0 1-1,0 0 1,4 0-1,50 3 607,-13 0-42,-26-3-452,-1 1 0,25 7 1,-10-3-81,102 9 1499,-76-11-1319,45 3-118,59 4-56,-91-5-59,55 0 91,0-3 116,-5 5-251,-27 0 38,-36-6-15,82 7 1,-62-5 35,-30-2-24,68-1 18,-57-1-19,94 0 55,-102 5-55,-33-2-6,-3-1 0,29 3 232,83-4 0,-61-2-219,-49 1-6,36-7 0,17-4-5,1 2-1,85 1 1,425 8 304,-513 6-305,-3 0-15,74 5 25,-38-6 37,-7 1 81,28 1-102,27-7-53,-70 7 43,-7-7-46,-48 6 25,40-3 18,130-3-36,-185-1 25,-1 0 0,0 0 0,0-1 0,0 0 0,0-1 0,12-5 0,-7 3 94,18-5 0,-30 9-90,1 0 0,0 1 1,-1-1-1,1 0 0,-1 0 0,1 0 1,-1-1-1,0 1 0,1 0 0,0-2 1,9-8 7,-8 10-4,-1-1 0,0 0 0,-1 0 1,1 0-1,0 0 0,-1 0 0,1 0 1,-1-1-1,1 1 0,-1-1 0,0 1 1,0-1-1,0 1 0,-1-1 0,2-3 1,0-5 97,-1 8-119,0 0 1,-1-1-1,1 1 0,1 0 1,-1 0-1,0 0 0,1 0 0,3-5 1,-3 6-6,0 1 0,1-1 1,-1 1-1,1 0 1,-1 0-1,1 0 0,-1 0 1,5 0-1,4-3 47,-2-1 313,-9 5-341,1-1 1,0 1 0,-1-1-1,1 1 1,0-1 0,0 1-1,0 0 1,-1-1-1,1 1 1,0 0 0,0 0-1,1-1 1,-2-17 1271,0-34-3511,-2 49 164,2 3 1963,-1 0-1,1 0 0,0 0 0,0 0 1,0 0-1,-1 0 0,1-1 0,0 1 0,0 0 1,0 0-1,0 0 0,-1 0 0,1-1 1,0 1-1,0 0 0,0 0 0,0 0 1,0 0-1,0-1 0,-1 1 0,1 0 1,0 0-1,0-1 0,0 1 0,0 0 0,0-3-967,0-1 595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01:21.0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4584 290 292,'0'0'10,"0"0"9,0 0 3,0 0 0,0 0 14,0 0 54,0 0 15,0 0 22,0 0 38,0 0 46,0 0 121,0 0 313,0 0-84,0 0-16,0 0-27,0 0-76,0 0-86,0 0-60,0 0-146,0 0-52,0 0-11,0 0-10,0-11 725,0-88 463,0 99-1290,0 0 10,0 0 9,0 0 2,0 0-16,0 0 4,0 0-4,0 0 10,0 0 0,0 0-6,0 0 11,0 0 10,0 0 10,0 0-6,0 0 11,0 0 36,0 0 106,0 0 51,0 0-82,0 0-96,0 0-23,0-2-5,0-10-4,0 11-3,0 1-9,-2 0-4,-20 0-141,-20-1 112,38 1 35,0 0 1,0 1-1,0-1 0,0 1 0,0 0 1,1 0-1,-8 4 0,-38 13-195,39-13 200,0 0-1,-1-1 1,0 0 0,0 0 0,0-1-1,0-1 1,-1 0 0,-17 1-1,-164-3-84,189 0 88,0-1 0,1 1 0,-1-1-1,-4-1 1,4 0-1,0 1 0,-1 0 0,1 1 0,-8-1 0,11 0-2,-1 1 0,0 0 0,1 0 0,-1 0 0,1-1 0,-1 1 0,-2-2 0,-6-2-7,-35-2 8,-15-7-34,-201-23 17,209 30-23,-81 2 0,130 4 47,1 0-1,-1-1 0,0 1 0,1-1 0,-1 1 1,-2-2-1,-14-3 22,6 3-4,-20-7 0,21 5-29,1 1-1,-1 0 1,-18-2-1,2 3 7,-38-1 32,-334 3 249,397 0-279,0-1 0,0 1-1,0 0 1,0-1 0,0 0 0,-2-1 0,2 1-2,0 0 0,0 0 0,0 1 0,0-1 1,0 1-1,-2-1 0,-1 1 6,0 0 0,1-1 1,-1 0-1,-7-2 0,3 1 8,-88-16 44,76 14-65,-37-1 0,-272 5 161,328 0-152,1 0 0,0 0 0,-1-1 0,1 1 0,0-1 0,-1 0 0,-1-1 0,2 2-3,0-1 0,-1 0-1,1 0 1,0 1-1,0-1 1,-1 1-1,-1 0 1,3 0 1,-9 0 1,0 0 0,0-1 0,-18-3 0,19 3 2,1 0 0,0 0-1,-1 1 1,-9 1 0,-4 0-23,-6-7 61,-9 7 92,13 0-40,-39-4 0,-58-15 92,61 12-166,38 2-16,-1 1 0,0 1-1,1 1 1,-28 2 0,6-1 12,-904 0-859,946 0 845,1 0-1,-1 1 1,1-1 0,-1 0-1,1 0 1,-1 1-1,1-1 1,0 1-1,-3 0 1,2 0-1,1 0 1,-1-1-1,1 1 1,-1-1-1,1 0 1,-1 1-1,1-1 1,-1 0 0,-2 0-1,-13 3-7,14-2 5,0 0 0,0-1 0,0 1 0,-6-1 0,-299 0-50,306 1 52,0-1 0,0 1 0,0 0 0,0-1 0,0 1 0,0 0 0,0 0 0,0 0-1,0 0 1,-1 2 0,-10 4 7,-7-1-19,14-4 11,1-1 1,0 1-1,0-1 0,-1 0 0,-6 0 1,-35 1-100,46-2 100,1 0 0,0 0-1,0 0 1,-1 0 0,1 0 0,0 0-1,0 0 1,-1 0 0,1 0-1,0 0 1,0 0 0,-1 1 0,1-1-1,0 0 1,0 0 0,-1 0-1,1 0 1,0 0 0,0 0-1,0 0 1,-1 1 0,1-1 0,0 0-1,0 0 1,0 0 0,0 1-1,-1-1 1,1 0 0,0 0 0,0 0-1,0 1 1,0-1-1,-1 1 0,1-1 0,0 0 1,0 1-1,0-1 0,-1 0 0,1 0 0,0 1 0,0-1 1,-1 0-1,1 0 0,0 0 0,0 1 0,-1-1 0,1 0 1,0 0-1,-1 0 0,1 0 0,0 0 0,0 0 0,-1 1 1,1-1-1,0 0 0,-1 0 0,1 0 0,0 0 0,-1 0 1,1 0-1,0 0 0,-1 0 0,0-1 0,0 1-2,0 0-1,0 0 0,-1 0 1,1 0-1,0 1 1,0-1-1,-1 0 0,1 0 1,0 1-1,0-1 0,0 1 1,-1-1-1,1 1 1,0-1-1,0 1 0,0 0 1,-1 0-1,-5 8-106,5-6-326,0 0 0,-1 0 0,1 0 0,-1 0 0,-5 3 0,-4 6-1894,6-5 1134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9:22:13.9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 81,'6'6,"1"0,0-1,0 0,0-1,1 1,-1-1,1-1,10 4,0-2,1 0,30 4,32-1,0-3,0-5,109-12,93-3,2 16,-114 0,-99-1,84-1,-57-11,3 0,-66 10,-3 1,0-1,47-10,-39 4,53-4,43 5,-40 2,175 2,74-6,-317 4,36-10,-36 8,36-5,33 5,101 7,-100 1,782 0,-866 0,0 1,0 0,-1 1,1 1,0 0,-1 1,0 0,0 1,-1 1,0 0,21 15,-33-21,1 0,-1 0,1 1,-1-1,1 0,-1 1,0-1,0 1,0-1,0 1,0-1,0 1,0 0,1 2,-2-2,0-1,0 0,0 0,-1 0,1 0,0 0,0 0,-1 0,1 0,-1 0,1 0,-1 0,1 0,-1 0,0-1,1 1,-1 0,0 0,0 0,1-1,-1 1,0 0,0-1,0 1,-2 0,-12 7,0 0,-1-1,-19 5,-24 12,-19 19,67-36,0 1,1 0,0 1,-16 18,16-15,-1 0,-16 15,20-22,0 0,0 0,-1-1,1 0,-1 0,-10 3,-163 47,148-48,-43 1,44-5,-52 11,-101 15,95-16,-49 4,81-10,-60 17,5 0,22-13,-70 9,-130 23,68-27,-1-16,75-1,-1162 2,1291-1,0-1,0-1,-21-6,6 1,-256-67,238 55,-52-26,60 22,40 21,0 0,1-1,0 1,-1-1,1 0,-6-8,9 11,0-1,0 1,0-1,1 1,-1-1,1 1,-1-1,1 1,0-1,-1 0,1 1,0-1,0 1,0-1,0 0,1 1,-1-1,0 0,1-1,1-3,0 1,1 0,5-10,7-6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8T09:22:16.4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0,'0'1,"0"0,1 1,-1-1,0 0,1 0,0 0,-1 0,1 0,-1 0,1 0,0 0,0 0,-1-1,1 1,0 0,0 0,0 0,0-1,0 1,0-1,0 1,0-1,0 1,2 0,4 1,0 1,11 1,-16-4,20 4,0 0,30-1,46-4,-38-1,1141 1,-612 2,1534-1,-2116 0,-1 1,1 0,-1 0,1 0,0 1,-1 0,7 3,4 3,19 11,-12-4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17:09.6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1 280,'200'-6,"-22"-1,289 7,-219 1,-203-3,51-9,10-1,-27 5,98-21,7 3,-120 17,14-4,14-2,-44 9,57-14,-63 11,0 2,45-1,-34 3,-50 4,25-3,51-10,-45 5,66-8,154-21,-198 28,100-4,58 13,-89 2,258-2,-373 0,1 0,-1 1,0 1,0 0,0 0,0 1,0 0,0 1,-1 0,1 0,12 9,43 31,115 103,-107-88,-54-45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17:13.3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69,'30'0,"-1"-1,-1 2,0 0,39 8,-16 2,1-3,0-2,81 0,665-8,-425 3,-351-2,0-1,33-8,-28 5,28-3,18 7,-42 1,46-5,-7-1,122 3,-108 4,211-1,-277-1,0-1,-1 0,19-6,0 0,-31 7,30-5,0 0,41 0,-38 7,-19 0,1-1,-1-1,0-1,34-6,-28 2,0 1,0 1,30 0,77 4,-64 2,580-2,-633 0,0 0,26 5,-37-4,1 0,-1 0,0 0,1 1,-1 0,0 0,0 0,0 0,0 1,0 0,-1-1,1 1,3 5,9 12,-2-2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17T08:17:16.9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0 120,'2'1,"0"0,0 0,0 0,0 0,0 0,0 0,0 0,0-1,0 1,4 0,24 1,-21-2,276 1,-147-2,629 1,-468-17,-226 10,117 5,-129 3,0-2,64-9,-80 2,84-2,54 12,226-3,-297-6,-45 2,-49 3,-2 0,22-7,-20 5,29-4,105 4,19-2,58 0,-144 7,368-1,-438-1,-1 0,0-1,22-7,17-2,-34 9,-3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19:21.3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1 508,'0'0'47,"0"0"37,0 0 37,0 0 19,0 0-13,0 0 2,0 0 34,0 0-41,0 0-6,0 0 11,0 0 25,0 0 63,0 0 98,0 0-102,0 0-51,0 0 10,0 0 31,0 0 80,0 0 106,0 0-139,0 0-45,0 0 17,0 0 7,0 0 28,0 0 72,0 0-109,0 0-37,0 0-2,0 0-4,0 0 5,0 0 31,0 0-82,0 0-49,0 0-24,0 0-4,0 0-18,0 0-14,0 0-22,0 0 12,0 0-9,0 0-2,0 0-7,0 0 12,0 0-2,0 0-19,0 0 0,0 0-1,0 0-4,0 0 0,0 0 1,0 0 24,0 0 21,1 2 12,1-1-25,-2 0-6,1-1 1,-1 1 0,1 0-1,0-1 1,-1 1-1,1-1 1,0 1-1,-1-1 1,1 1-1,0-1 1,0 0-1,-1 1 1,1-1-1,0 0 1,0 1-1,0-1 1,0 0 0,-1 0-1,2 0 1,-1 0-2,-1 0 0,1 0 0,-1 0 1,1 1-1,0-1 0,-1 0 0,1 0 1,-1 0-1,1 1 0,-1-1 1,1 0-1,-1 0 0,1 1 0,-1-1 1,0 1-1,1-1 0,-1 0 0,1 1 1,-1-1-1,0 1 0,1-1 0,-1 2 1,1-2-1,-1 1 1,1 0-1,-1 0 1,1-1-1,-1 1 1,1 0-1,0-1 1,-1 1-1,1-1 1,0 1 0,0-1-1,-1 1 1,1-1-1,0 1 1,0-1-1,0 0 1,-1 0-1,1 1 1,0-1-1,0 0 1,0 0-1,0 0 1,0 0-1,1 0 1,-1 0-2,0 1 0,0-1 0,0 0 0,0 1 0,1-1 0,-1 1 0,0-1 0,0 1 0,0-1 0,0 1-1,0 0 1,1 1 0,10 5 14,7 3 89,-15-7-52,0-1 0,1 1-1,0-1 1,-1 0 0,1-1 0,9 3-1,-7-2-6,0-1-1,0 1 0,7 4 0,11 2-13,-20-7-8,0 1-1,0 0 1,7 4 0,-7-3 7,1 0 1,-1-1 0,1 1 0,6 0-1,113 19 158,-47-9-136,63 2 25,93-12-57,-134-4-7,-97 1-21,9 0 6,0 0 0,0 1 0,0 0 0,14 4 0,6 5-6,-12-4 34,33 7 0,10-4 186,86 0 0,-143-8-208,0-1-1,0 1 1,0 0 0,10 3-1,-10-2 4,-1-2 0,1 1-1,-1 0 1,1-1 0,0 0-1,5-1 1,12 0 14,132 1-68,-125 3 71,5 0-1,82-3 41,-114 0-66,0 0 1,0 1-1,1-1 1,-1 1 0,4 1-1,13 3 0,25 0-7,88-3 1,-66-3 12,-60 1 19,0 1 0,0 0 1,0 1-1,9 3 0,21 4 93,-18-6-77,-10-1-33,0-1 0,14 1 0,1827-2 1182,-1849 0-1190,0 0 0,0 0-1,-1 0 1,1 0 0,0-1 0,0 1-1,-1 0 1,1 0 0,0 0-1,-1-1 1,1 1 0,0 0-1,-1-1 1,1 1 0,-1-1 0,1 1-1,0-1 1,-1 1 0,1-1-1,0 0 1,-1 1 0,1-1 0,-1 1 0,1-1 0,-1 1 0,1-1-1,-1 1 1,1 0 0,0-1 0,-1 1 0,1 0 0,-1 0 0,1-1-1,0 1 1,-1 0 0,1 0 0,0 0 0,-1 0 0,2 0 0,80 0 8,-82 0-7,1 0 1,0 0-1,0 0 0,-1-1 0,1 1 0,0 0 0,0 0 0,-1 0 1,1-1-1,0 1 0,0 0 0,-1-1 0,2 0 0,5-3 9,-1 3-14,1 0 0,0 0 1,0 1-1,0 0 0,11 1 0,2 0-23,11-1-36,5 1-39,-12-2-6366,-24 1 4467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7:47:35.8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0 580,'1'0'62,"-1"0"0,1 0 1,-1 0-1,1 0 0,-1 0 0,1 0 0,-1 0 1,1 1-1,-1-1 0,1 0 0,-1 0 0,1 0 1,-1 1-1,0-1 0,1 0 0,-1 0 0,1 1 0,-1-1 1,0 0-1,1 1 0,-1-1 0,0 0 0,1 1 1,-1-1-1,1 1 0,1 12 911,-1-8-613,8 75 2165,-4-29-2297,-4-35-507,2 1 1,0-1 0,1 0 0,0-1-1,11 25 1,-15-38 132,1-1 1,-1 0-1,1 0 0,-1 0 1,1 0-1,-1 0 0,1 1 0,0-1 1,-1 0-1,1 0 0,0-1 1,0 1-1,0 0 0,0 0 1,0 0-1,0 0 0,0-1 0,0 1 1,0-1-1,0 1 0,0 0 1,0-1-1,1 0 0,-1 1 0,0-1 1,0 0-1,2 1 0,3-1-135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19:24.9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64 1 200,'0'0'36,"0"0"-15,0 0 2,0 0 2,0 0 5,0 0 22,0 0 20,0 0-29,0 0-16,0 0 2,0 0 7,-12 0 4,-32 0 178,44 0-185,0 0 10,0 0-10,0 0-6,0 0-30,0 0-1,0 0 11,0 0 10,0 0-19,0 0 4,0 0 8,0 0 57,0 0 8,0 0 7,0 0 24,0 0 30,0 0-43,0 0-29,0 0 7,0 0-35,0 0-8,0 0-47,0 0 10,0 0 19,0 0 19,0 0-20,0 0 38,0 0 103,0 0-38,0 0-64,0 0-28,0 1 41,0 314 3153,-3-311-3213,2-3 1,1-1-1,0 0 1,0 0-1,-1 0 1,1 1 0,0-1-1,0 0 1,-1 0-1,1 1 1,0-1-1,0 0 1,0 1-1,-1-1 1,1 0 0,0 1-1,0-1 1,0 0-1,0 1 1,0-1-1,0 0 1,0 1 0,0 22 300,10-23 68,1135 0 1265,-1142 0-1632,0 1 0,1-1 0,-1 0 1,0 1-1,4 1 0,-4-1 0,0-1 0,1 1 0,-1 0 0,0-1 0,5 0 0,57 4 66,126-1 202,2 2-37,-117-5-152,90 0 12,-161 0-94,1 1 0,-1-1 0,0 2 1,10 2-1,6 2-4,14 1 7,-14-2 85,26 2 0,30-2 186,94 7 59,60-2-237,279-2 136,-351-9-188,-146 0-38,-1 0 0,15-3 0,-15 1-5,1 2 1,13-1 0,60-2-14,408 4-31,-313 0 27,-163-4-4,-16 3 23,1 1 0,0-1 0,-1 0 0,1 1 0,3-1 0,110 1 105,-114 0-108,0 0 1,0 0-1,0 0 1,0-1-1,0 1 1,0-1-1,0 1 1,0-1-1,2-1 1,-2 1-1,0 0 1,0 1-1,0-1 1,0 0 0,0 1-1,0 0 1,0-1 0,0 1-1,3 0 1,-3 0-2,-1 0 3,1 0 0,-1 0 0,0 0 0,0 0 0,0 0 0,0 0-1,0 0 1,0 0 0,0 0 0,0-1 0,0 1 0,0 0 0,0-1 0,0 1 0,0-1 0,-1 1 0,1-1 0,0 0-1,0 1 1,0-1 0,1-1 0,1-1 4,1 0 0,0 0-1,0 1 1,0-1 0,0 1 0,6-2-1,8-6 1,-10 6-23,46-26-303,-52 29 324,13-7 380,-14 8-367,0 0 1,-1-1 0,1 1 0,-1-1 0,1 1 0,-1-1 0,1 1 0,-1-1 0,1 1 0,-1-1 0,1 1 0,-1-1-1,0 0 1,1 1 0,-1-1 0,0 0 0,1 1 0,-1-1 0,0-1 0,0-3-5,1 3-49,-1 1 0,0-1-1,0 1 1,0-1 0,0 0 0,0 1 0,0-1-1,-1 1 1,1-1 0,-1 1 0,0-3 0,-29-21-831,27 22 739,-1 0 1,1 1 0,-1 0-1,0 0 1,0 0-1,-6-1 1,-9-5-4441,13 5 2262,5 2 1413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19:26.0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11 336,'135'0'1758,"-16"0"-564,-119 0-1182,1 0 1,0 0 0,-1 0-1,1-1 1,0 1 0,-1 0 0,1 0-1,-1 0 1,1 0 0,0-1-1,-1 1 1,1 0 0,-1-1-1,1 1 1,-1 0 0,1-1 0,-1 1-1,2-2 1,-2 2-2,1-1 0,-1 1 1,1 0-1,-1-1 0,1 1 0,-1-1 1,1 1-1,-1 0 0,1-1 0,0 1 0,-1 0 1,1 0-1,0 0 0,-1-1 0,1 1 1,0 0-1,-1 0 0,2 0 0,69 0-146,-69 0 30,1 1 1,-1-1-1,0 1 0,0-1 1,0 1-1,0 0 0,0 0 1,0 0-1,0 0 0,0 0 1,0 0-1,3 3 0,-2-1-81,1-1 1,-1 0-1,0 0 0,1 0 0,-1 0 0,6 1 0,16 2-519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19:30.9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1 106 184,'0'-50'4733,"0"50"-4705,0 0-9,0 0-6,0 0-6,0 0 28,0 0 1,0 0-2,0 0 18,0 0 13,0 0 51,0 0 95,0 0 15,0 0 156,0 0-138,0 0-74,0 0-46,0 0-42,0 0-52,0 0-15,0 0 16,0-2-6,0-1-12,-1 2-13,1 0 0,0-1 0,0 1 1,0 0-1,0 0 0,0-1 0,0 1 0,1 0 1,-1 0-1,0 0 0,1-1 0,-1 1 0,0 0 1,1 0-1,0 0 0,-1 0 0,1 0 0,1-2 1,-1 3 11,-1-1-12,0 1 0,0 0 1,0 0-1,0 0 1,0 0-1,0-1 0,0 1 1,0 0-1,0 0 1,0 0-1,0 0 0,0-1 1,0 1-1,0 0 0,0 0 1,0 0-1,0 0 1,0-1-1,0 1 0,0 0 1,0 0-1,0 0 1,0 0-1,0 0 0,1 0 1,-1-1-1,0 1 1,0 0-1,10 0-241,-6-1 235,0 1 1,-1 0-1,1 1 1,0-1 0,-1 0-1,1 1 1,4 1-1,9 7 7,-12-6 1,1 0 1,-1 0 0,10 2 0,50 19 28,23 8 89,-74-28-74,0-1 0,1 0 1,-1-1-1,22 0 0,505-2 173,-505 5-226,-27-4 5,0 0-1,0 0 0,13 5 1,18 2 26,72 0-34,1 0 18,58 21-35,-73-12 63,-29-8-43,80 0 0,-136-8 11,137 13 4,-21 0 71,-23 1-22,1 1 162,-43-10-82,89 5 37,5-8-137,98-3 101,458 0 348,-709 0-487,-1 0 0,1-1 1,0 0-1,0 0 0,4-1 1,-5 1 2,0-1 1,1 2-1,-1-1 1,9 0-1,453 1 2,-464 0-6,-1 0 1,1 0-1,-1-1 1,0 1 0,1 0-1,-1-1 1,1 1-1,-1-1 1,3-1-1,-3 2 1,0-1 0,0 1 0,0-1 0,1 1 0,-1-1-1,0 1 1,0 0 0,1 0 0,1-1 0,9-2-8,-3 0 5,11 0-14,-15 3 5,0 0 0,0-1 1,0 1-1,5-3 0,52-10-90,-53 11 96,1 0 1,16-1 0,-1 0-5,6 0-189,49 1 0,-19 1 636,-63 0-480,-2-2 4,-1 1-1,1-1 0,0 1 1,-8-2-1,5 1-28,0 0 0,-13-7 0,16 7 27,-1 1 1,1 0-1,-10-2 0,-3-2-9,5 3-38,1-1-1,-1 2 1,0 0 0,0 0 0,-1 1 0,1 1 0,-21 1-1,1 0 80,-93-1 160,123 0-148,0 0 0,-1-1 0,1 1 0,0 0-1,0-1 1,0 1 0,-1-1 0,1 0 0,0 0 0,0 0-1,0 0 1,0 0 0,1 0 0,-1-1 0,0 1 0,0-1-1,1 1 1,-3-4 0,1 2-7,0-1-1,0 1 1,0 0-1,0 0 1,-1 0 0,1 1-1,-1-1 1,0 1 0,1 0-1,-7-2 1,-2-1 8,-1 1 1,-13-2-1,-18-7 0,11 3-10,0 0 0,-1 3 1,0 1-1,0 1 0,-45 0 0,-117 4 29,109 1-16,82 0-10,0 0 0,0 0 1,0-1-1,0 0 1,-6-2-1,7 2 0,0 0 0,-1 0 0,1 1 0,-1-1 0,-4 1 0,-40-7-2,-246 7 144,-1592 0 184,1228 0-127,644-2-196,1 1 0,-1-2 0,-19-5 0,22 5 28,-4 0-33,-1 1-1,0 0 1,0 2 0,-20 1 0,-2 0 13,-80-1 52,118 0-57,0 0 1,0 0-1,1 0 1,-1 0-1,0-1 1,0 1-1,1 0 1,-1 0-1,0-1 1,1 1-1,-1 0 0,-1-1 1,-5-3 28,-7 2 42,12 3-63,0-2 1,0 1 0,0 0-1,0 0 1,0-1 0,0 1 0,0-1-1,-4-1 1,4 1-377,-3-1 907,-1 1-5694,6 1 2813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19:33.6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0 296,'0'0'22,"0"0"27,0 0 23,0 0 24,0 0 35,0 0-55,0 0-48,0 2 15,0 144 1965,0-146-1997,0 1 0,0-1 0,0 1 0,0-1 0,1 1 0,-1-1 0,0 1 0,0-1 0,1 0 0,-1 1 0,0-1 0,1 1-1,-1-1 1,0 0 0,1 1 0,-1-1 0,1 0 0,-1 0 0,0 1 0,1-1 0,0 1 10,0-1 1,-1 0-1,1 1 0,0-1 0,-1 1 0,1-1 0,-1 1 0,1-1 1,-1 1-1,1-1 0,-1 1 0,1 0 0,-1-1 0,0 1 0,1-1 1,-1 1-1,0 0 0,0 0 0,1-1 0,-1 1 0,0 0 1,0 0-1,0 54 1833,2-55-1799,1359 0 1972,-1347 0-2024,23-5 0,11 0 3,48-7-22,35 9-31,-79 4 38,99-1 34,41 0-21,180 0 4,316 0 1099,-554 0-865,469 0 77,-601 0-319,-1 0 0,0 0 0,0 0 0,0 0 0,0-1 1,0 1-1,0 0 0,0-1 0,0 1 0,1-2 0,8-2 2,-5 3-5,1 0 0,-1 1 0,0-1 0,1 1 0,-1 0 0,6 1 0,17 0-3,-20-1 9,0-1 1,0 0-1,14-3 1,6 1-1,1 1 37,-12-1 73,-15 3-101,0 0-1,0 0 1,1 0 0,-1-1-1,0 1 1,0-1 0,0 0-1,0 1 1,0-1 0,3-2 0,-4 3-15,1-1 1,0 0 0,0 1 0,0-1 0,0 1 0,0 0 0,0 0 0,0 0 0,0 0 0,4 0 0,-1 0 8,381 0-1908,-399 0-393,-16 0-1461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19:37.2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605 755 172,'0'0'-4,"0"0"11,-2 0-12,2 0 5,-1 0 0,0 0 0,1 0 0,-1 0 0,1 1 0,-1-1 0,0 0 0,1 0 0,-1 0 0,1 1 1,-1-1-1,1 0 0,-1 1 0,1-1 0,-1 1 0,0 0 0,1-1 1,-1 0 0,1 1 0,-1-1-1,1 0 1,-1 1 0,1-1 0,-1 0-1,1 1 1,-1-1 0,0 0 0,1 0-1,-1 0 1,1 0 0,-2 0 0,-1 3 13,3-2-8,-3 0 8,-1 3 102,3 6-36,1 2 704,0-21 754,0-9-419,0-138-277,0 155-821,0-1 0,-1 1 0,1 0 0,0 0-1,-1 0 1,1 0 0,0 0 0,-1 0 0,1 0 0,-1 0-1,0 0 1,1 0 0,-1 1 0,-1-2 0,1 1 19,0 0 0,1 0 1,-1 0-1,0 0 0,1 0 1,-1 0-1,0 0 0,1 0 1,-1-1-1,1 1 0,0 0 1,-1 0-1,1 0 0,0-3 1,0-87 2120,0 91-2159,-1-1 0,1 1 0,0 0 0,0 0 0,0-1 0,0 1 0,0 0 0,0-1 0,0 1 0,0 0 0,0 0-1,-1 0 1,1-1 0,0 1 0,0 0 0,0 0 0,-1-1 0,1 1 0,0 0 0,0 0 0,0 0 0,-1 0 0,1 0 0,0-1-1,0 1 1,-1 0 0,1 0 0,0 0 0,-1 0 0,1 0 1,-1 0 1,1 0-1,0-1 0,-1 1 0,1 0 0,0 0 1,0 0-1,-1 0 0,1 0 0,0-1 1,-1 1-1,1 0 0,0 0 0,0-1 1,-1 1-1,1 0 0,0 0 0,0-1 1,0 1-1,-1 0 0,1-1 0,0 1 1,0 0-1,0-1 0,0 1 0,0 0 0,0-1 1,0 1-1,0 0 0,0-1 0,0-288 1361,0 288-1376,0 1 1,0 0 5,0-2 303,0-3-305,0 4 2,0 1 6,0-8 6,0 5 0,0-41 133,0-20-559,0 63 413,-1 1 1,1-1-1,0 1 1,0-1-1,0 1 1,-1-1-1,1 0 1,0 1-1,-1-1 1,1 1-1,0 0 1,-1-1-1,1 1 1,-1-1-1,1 1 1,-1-1-1,1 1 1,0 0-1,-1-1 1,0 1 0,1 0-1,-1 0 1,1-1-1,-1 1 1,1 0-1,-1 0 1,1 0-1,-2 0 1,-2-2-45,0 0 13,3 1 30,1 1 1,-1-1-1,0 1 0,1 0 0,-1-1 0,0 1 0,0 0 1,1-1-1,-1 1 0,0 0 0,0 0 0,0 0 0,-1 0 0,0-1-7,-1 1-1,1-1 1,-1 0-1,1 0 1,-1 0-1,1 0 1,-1 0-1,-2-2 1,2 1 4,0 1 1,1-1 0,-1 1-1,0 0 1,-3-1-1,-21-5-95,22 5 77,0 0 1,0 1-1,0 0 1,0 0 0,-9 0-1,-261 1-238,157 0-6050,111 0 5077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21.97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47 128,'0'0'48,"0"0"3,0 0 9,0 0 2,0 0 8,0 0 26,0 0 52,0 0-38,0 0-12,0 0 1,0 2 7,0 4 20,0-5 81,0-1 36,0 0 1,0 0 169,0 0-82,0 0-21,0 0 3,0 0-27,0 0-36,0 0-47,0 0-144,0 0-60,0 0 6,0 0 6,0 0-5,0 0-21,0 0 9,0 0 29,0 0 35,0 0 29,0 0 58,0 0-21,0 0-6,2 1 3,3 6 99,-4-6-172,0 1-1,0-1 1,0 0-1,0 0 1,0 0-1,0 0 1,0 0-1,0 0 1,0-1-1,0 1 1,2 1-1,-1-1-3,-1 1 0,0-1-1,1 1 1,-1 0 0,0 0-1,0 0 1,0-1 0,-1 1 0,1 0-1,0 0 1,0 3 0,2 4 80,-1-5-64,1 0 0,0 0 0,-1 0 0,7 6 0,1 2 165,-8-10-170,0 0 0,0-1 0,0 1 1,1-1-1,-1 1 0,0-1 0,3 1 0,5 4 116,-5-3-111,1 0 0,0 0 0,1 0 0,-1-1 1,0 0-1,1 0 0,-1 0 0,1-1 0,7 1 0,10-1 191,29-1-1,-22-1-292,1-6-3,344 7 22,-365 1 19,1 0 0,-1 1-1,1 0 1,10 4-1,12 2 12,-13-3 8,-12-2 9,0-1 0,1-1-1,15 1 1,18 6 76,127 11-67,-121-11-30,80 3 0,51-11 6,-81-1-8,-90 1-4,0 1 1,1 1-1,12 3 1,-20-5 0,4 1 2,1 0 0,0 0-1,0-1 1,0 0 0,9 0 0,8-1 15,412 1 106,-435 0-121,1 0 0,-1 0 0,0 0-1,0 0 1,0 0 0,0 1 0,0-1 0,0 0-1,0 1 1,0-1 0,0 1 0,0-1 0,0 1-1,0 0 1,1 0 0,6 4 0,12 2 1,-16-6-2,-1 0 0,1 0 0,0 0 0,-1 1 0,6 2 0,-5-1 1,1-1 1,-1 0-1,1 0 0,-1-1 0,1 1 0,9 1 1,6 1 20,-5 0 1,0-1 1,1-1-1,-1-1 1,1 0-1,26-2 1,-4 0 26,347 1 264,-371-1-306,0 0 1,0-1 0,18-5 0,-14 2-10,24-2-1,215-32 13,-237 36-12,-4 1-18,0 0 1,0 2-1,18 1 1,-2 0 21,672-1 22,-699 0-25,1 1 0,-1-1 1,0 1-1,10 3 1,-5-1 5,3-1 5,-8-1-11,1 1-1,0-1 1,-1 1 0,1 0 0,-1 0 0,8 4 0,-9-4 3,1 0 1,-1 0-1,7 3 1,-3-2-8,53 13-25,-26-5 0,8 4-44,-38-13 68,-1 0 1,1 0-1,-1 1 1,0-1-1,0 1 1,0 0-1,4 5 1,-5-6 7,19 22 15,24 31-1,-45-53-15,0 0 0,0 0 0,0 0-1,0 0 1,-1 0 0,1 3 0,-1-4-2,1 1 0,-1-1 0,0 1 1,1-1-1,0 1 0,-1-1 0,1 0 1,0 1-1,-1-1 0,2 2 0,33 33-6,-25-26 10,0 0 1,-1 1-1,0 0 0,0 0 0,-1 1 1,-1 0-1,0 0 0,-1 1 1,9 24-1,-4-4 44,-11-32 31,0-1 0,0 0 0,0 0 0,1 0 0,-1 0 0,0 0 0,0 1 0,0-1 0,0 0 0,0 0 0,0 0 0,0 0 0,0 0 0,0 0 0,1 1 0,-1-1 0,0 0 0,0 0 0,0 0 0,0 0 0,0 0 0,1 0 0,-1 0 0,0 0 0,0 0 0,0 0 0,0 0 0,0 0 0,1 0 0,-1 0 0,0 0 0,0 0 0,0 0 0,0 0 0,1 0 0,-1 0 0,0 0 0,0 0 0,0 0 0,0 0 0,1 0 0,-1 0 0,0 0 0,0 0 0,0 0 0,0 0 0,1-1 0,-1 1-92,0 0-1,1-1 1,-1 1-1,0-1 1,1 1 0,-1 0-1,0-1 1,0 1 0,1-1-1,-1 1 1,0-1-1,0 1 1,0-1 0,0 1-1,1-1 1,-1 1 0,0-2-1,-1-8-6,1 7 18,-1 0-1,1 0 1,0 1 0,0-1-1,0 0 1,1 0-1,-1 0 1,1 0-1,0-3 1,39-78-141,-25 55 90,-10 18 21,0 0-1,1 1 1,1-1 0,-1 1 0,2 1 0,9-11 0,-8 10-56,1 1 0,0 1 0,1 0 0,20-12 0,-14 11-53,-4 2 34,26-11-1,-16 7-130,-20 9 193,1 0 0,-1 0-1,1 1 1,0-1 0,-1 1-1,1 0 1,0-1 0,6 1-1,34-1-87,-39 2 131,0 1 1,-1-1-1,1 1 1,0 0-1,-1 0 1,9 3-1,-11-4 4,-1 1-1,0-1 1,1 0-1,-1 1 1,0-1-1,1 0 1,-1 0 0,0 0-1,1 0 1,1 0-1,-1-1 0,0 1 0,0 0 0,0 0 0,0 0 0,0 0 0,3 1 0,16 6 6,18 5 13,71-2-17,-32-4-21,37 8 24,-104-12-16,51 7 109,97 3 0,188-12-136,-258 10 70,-60-6-9,47 3-36,103-3 0,-115-5-2,64 4 38,161-3-46,-270 2 21,0 0 0,0 2 0,-1 0 0,34 12 0,-51-15 2,24 8-2,-18-5 12,1-1-1,0-1 1,0 1 0,0-1 0,10 1 0,13 0 10,29 1 23,47-4-54,-102 0 8,1-1 1,-1 1 0,0-1-1,8-2 1,-9 1 0,0 1 1,1 1-1,-1-1 1,7 0 0,-1 0 4,0 0 0,16-3 0,-3-1 2,-11 4-6,19-5 1,-4 0 5,21-2 5,-14 2-197,0 2 0,40-1 0,186 5 247,-250 0-68,1-1 0,21-5 1,-20 4 8,0 0 0,0 0 0,13 1 0,145 1 131,-148-1-76,-1-1 0,34-8 0,-5 1 41,123-9-82,-58 7 187,145-3 132,-232 13-280,37-5-1,-18-1 84,-41 6-103,0 0 0,-1 0 0,1 1 0,0 0 0,8 1 0,6 0 42,-11-1-33,-6 1-34,0-1 0,0 0 0,0 0-1,-1 0 1,1 0 0,0 0-1,0-1 1,0 1 0,2-2-1,-2 1-6,-1 0 0,0 0-1,1 0 1,-1 0-1,1 0 1,-1 1-1,1-1 1,-1 1 0,1-1-1,4 1 1,35-6-74,151 6 230,-192 0-158,-1 0 0,1 0 0,-1 0 0,1 0 0,0 0 0,-1 0 0,1 0 0,-1 0 0,1-1 0,0 1 0,-1 0 0,1 0 0,-1-1 0,1 1 0,-1 0 0,1-1 0,-1 1 0,1 0 0,0-2 0,-1 2-1,0 0 0,1-1 0,-1 1 1,0 0-1,1-1 0,-1 1 0,1 0 0,-1 0 0,1-1 0,-1 1 0,0 0 1,1 0-1,-1 0 0,1 0 0,-1-1 0,1 1 0,-1 0 0,1 0 0,0 0 0,0 0 0,-1 0 0,1 0 0,-1 0 0,1 0-1,-1 0 1,1 0 0,-1 0 0,1 0 0,-1-1-1,1 1 1,0 0 0,-1 0 0,1-1-1,-1 1 1,0 0 0,2-1 0,-2 0-1,1 1 0,-1-1 0,1 1 1,0-1-1,-1 1 0,1 0 0,-1 0 1,1-1-1,0 1 0,-1 0 0,1 0 0,0 0 1,-1-1-1,1 1 0,0 0 0,0 0 1,0 0-1,12 1-18,-6 0 21,0-1 0,0 0-1,0 0 1,0-1 0,11-1-1,-13 0 4,0 1 3,-1-1 1,1 1-1,0 0 0,0 0 1,8 0-1,-7 1-1,-1-1 0,0 0 0,0 0 0,0-1-1,0 0 1,0 1 0,0-2 0,0 1 0,0 0-1,6-5 1,-3 2 11,0 0 0,13-4-1,-12 6-26,-1 1 0,0 1-1,0 0 1,1 0-1,13 0 1,-13 2 24,1-2 1,-1 1-1,0-2 0,14-2 1,109-39-14,-56 14 107,-39 14-157,-14 7 11,-17 7 56,1-1 0,-1 0 0,0-1 0,0 1 0,10-7 0,19-12 149,47-38-236,-71 51 92,1 0-1,22-11 1,-9 6 43,-21 10-621,5-2 1248,-6 4-3694,-1 0-3308,-2 1 4345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24.32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491 342 152,'0'0'81,"0"0"6,0 0 16,0 0 4,0-2-2,0-65 647,-1 66-462,1 1-1,-1 0 0,1-1 0,-1 1 0,0 0 0,1 0 0,-1 0 0,0-1 0,0 1 0,1 0 0,-1 0 0,0 0 1,1 0-1,-1 0 0,0 0 0,0 0 0,-1 1 0,-2-1-1102,-45 0 1491,46-1-632,1 0 1,-1 0-1,1 1 0,0-2 0,-1 1 1,-2-2-1,2 1-45,-7-2-1,0 0 1,-1 1-1,1 0 1,-1 0-1,1 1 1,-12 0-1,7 0 19,-24 0 652,30 2-462,8 0-203,1 0 0,-1 0 0,1-1 0,-1 1-1,0 0 1,1 0 0,-1-1 0,1 1-1,-1-1 1,1 1 0,-1 0 0,1-1 0,-1 1-1,1-1 1,0 1 0,-1-1 0,1 1 0,0-1-1,-1 1 1,1-2 0,-1 1 9,0 0-1,0 0 1,1 0 0,-1 0 0,0 0-1,0 0 1,0 1 0,-2-2-1,-14-17 205,11 12-146,-1 0 0,1 0 0,-1 1 0,0 0 0,-11-8-1,-34-24 416,46 34-434,1 0 1,1 0-1,-1-1 1,-5-7 0,-7-6 7,-3 1 86,16 14-62,-1 0 0,1-1 0,0 1 0,0-1 0,-4-5 0,-5-6 1600,11 12-1154,0 1-912,1-1-9951,1 3 9064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37.28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95 324 596,'0'0'36,"-19"1"3118,17-1-3134,1 0 0,0-1 0,-1 1 0,1-1 0,0 1 0,0-1 0,0 0 0,0 0 0,-1 1 0,1-1 0,0 0 0,0 0 0,1 0 0,-1 0 0,0 0 0,0 0 0,-1-2 0,-16-26 350,12 18-183,2 4-132,0 0 1,1 0-1,0-1 0,0 0 0,1 0 0,0 1 1,0-1-1,1-1 0,0 1 0,0 0 1,1-10-1,-1 10-54,1 6-6,0 0 1,-1 1-1,1-1 1,0 0-1,0 0 1,1 0-1,-1 0 1,0 0-1,0 0 1,1 0-1,0 0 1,-1 1-1,1-1 1,1-2-1,7-6-39,-1 1-1,2 0 1,12-9 0,-14 11-3,0 1 1,17-9 0,-15 9 26,3-1 25,0 0-1,1 1 1,0 1-1,0 0 1,26-5-1,-16 6-87,1 1 0,36 1-1,-56 2 81,-1 1-1,0 0 0,0 0 0,0 0 0,0 0 0,1 0 0,-2 1 1,1 0-1,0 0 0,0 0 0,4 3 0,5 5 86,18 17-1,-27-24-64,14 15 64,-1 1 0,-1 1 0,19 27 0,-27-34-16,0 1 0,10 25-1,-15-31-1,-1 0 1,0 1-1,0-1 0,0 0 0,-1 1 0,-1 11 1,1-10 71,0-7-80,-1 0 1,0 1-1,0-1 0,0 0 0,0 0 0,0 1 0,-1-1 0,1 0 0,-1 0 0,-1 5 1,0-5-12,0-1 0,0 1 1,0 0-1,-1-1 0,1 1 0,-1-1 1,1 0-1,-5 3 0,-24 14 130,10-9-148,0-2 0,-1 0 1,0-1-1,0-1 0,-25 3 1,25-5-11,-1 0 1,0-2-1,-40 0 1,57-2-13,-9 0 3,4 0 31,1 0 0,-22-3 0,27 1-17,-1 1 1,1-1-1,-1 0 1,1-1-1,0 1 1,0-1-1,0 0 1,-5-4-1,0-1 27,0 0-1,1 0 0,-10-12 1,14 15-35,1-1 0,0 1 0,0-1 0,1 0 0,-1 0 0,1-1-1,0 1 1,-2-10 0,3 6-80,0 0 0,1-1 0,-1-18 0,2 28 61,0 1 1,1-1 0,-1 0 0,0 1 0,0-1-1,1 0 1,-1 1 0,0-1 0,1 0-1,-1 1 1,1-1 0,-1 0 0,1 1-1,-1-1 1,1 1 0,-1-1 0,1 1-1,-1-1 1,1 1 0,0 0 0,-1-1 0,1 1-1,0 0 1,-1-1 0,1 1 0,0 0-1,0 0 1,-1 0 0,1 0 0,0 0-1,-1 0 1,2 0 0,5-1-18,0 0 0,12 2 0,-10-1-11,1 0 19,-6 0 13,-1 0 1,1 0 0,-1 0 0,1 0 0,-1 1-1,1-1 1,-1 1 0,6 2 0,58 29 17,-60-29-19,10 6-3,-1 0 0,1 2 0,-2 0 0,1 1 1,23 23-1,36 50 38,-46-51-3,1-1-1,34 30 0,-61-60-19,1-1 0,0 1 0,-1-1 0,1 1 0,0-1 0,0 0 0,8 2 0,-5-2 25,0-1 0,-1-1-1,14 1 1,-19-1-32,0 0 0,0 0 0,-1-1 0,1 1 0,0 0 0,0 0 0,-1 0 0,1 0 0,0-1 0,0 1 0,-1 0 0,1-1 0,0 1 0,-1-1 0,1 1 0,1-1 0,8-14 2,-10 15-4,42-79-460,-35 66 290,1-4-57,32-58-4986,-34 64 4108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37.63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3284,'0'11'312,"0"-11"272,0 7 1077,0-1-905,0-6-108,0 2-152,0-2-96,0 0-200,0 0-164,0 0-192,0 0-144,0 0-272,0 0-420,0 0-621,0 0-147,0 0 240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21:42.2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160 1 532,'0'0'107,"0"0"-1,0 0 14,0 0-7,0 0-12,0 0-1,0 0-4,0 0-54,0 0-38,0 0 1,0 0 11,0 0 19,0 0 26,0 0-28,0 0 4,0 0 4,0 0 5,0 0 32,0 0 58,0 0-21,0 0 3,0 0 10,0 0 12,0 0 9,0 0 9,0 0 21,0 0-107,-25 0-688,-81 0 216,105 0 403,1 0 0,-1 0 0,0 0 0,1 1 0,-1-1 0,1 0 0,-1 0 0,1 1 0,-1-1 0,1 0-1,-1 1 1,1-1 0,-1 1 0,1-1 0,-1 1 0,1-1 0,-1 1 0,1-1 0,0 1 0,-1-1 0,1 1 0,0 0 0,-8 18 47,6-10 6,0-4 122,0-1-1,1 1 1,0 0 0,0 0-1,1 0 1,-1 0-1,1 9 1,0-14-171,0 0 21,0 1-1,0-1 1,0 0-1,0 1 0,0-1 1,0 1-1,0-1 1,0 0-1,1 1 0,-1-1 1,0 1-1,0-1 1,0 0-1,0 1 0,1-1 1,-1 0-1,0 1 1,0-1-1,1 0 0,-1 1 1,0-1-1,1 0 1,-1 1-1,0-1 1,1 0-1,-1 0 0,1 1 1,10 5 312,0 0 1,0-1-1,1-1 0,14 5 1,55 13 29,-66-19-348,4 2 30,0 0 0,0-2 0,37 2 0,-55-5 64,-1 0 31,0 0 20,0 0 40,0 0-99,0 0-47,0 0-43,0 0-70,0 0-138,0-12-1381,0-14-2704,0 25 3535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DB538-0A99-4BF4-8EB2-66FA5FFEAF0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A1DAF-FFCB-4897-840A-3A08F8DBA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5191-C9AC-4FC6-B011-C3845CB603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CF3A1-CC2B-4A51-AE34-4D7C8EAB7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3EE84-2F06-40D0-88F3-100BF489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6F8E0-1866-469E-8EA9-5F458BB7B555}" type="datetime1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1952B-4729-4412-B061-E32913150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AF64F-0331-4C92-8A91-5E069E88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72A9-3B6B-4AE0-95C3-52FA7ADD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95697-9235-40E5-B719-E899B7856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E9E9F-9A06-45BF-ABA0-E7D7A37C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C8B9-5037-4193-83BF-1FCA1D1A2788}" type="datetime1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D530D-B8ED-497D-8952-4445C6D9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89F2-53C2-44AD-A671-D8A609F1F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3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53549-03D9-4460-9F8F-F4F7E04F75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F035F-9D23-4A68-9483-FEF8CA8A9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1ABE9-CC71-4AE6-9F36-585FEBA77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5423A-EF94-482B-8482-FF5D7668B693}" type="datetime1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9D931-60BA-483A-9B75-0594D06A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7F50B-9131-4B47-97A4-C960E2B8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7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87FBA-1655-4668-9D9B-2CA4CC282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D067-86F1-4DED-A2AB-80FB003FD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9293-89AF-4F89-9F2C-78C08843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B16C-BB67-4BE6-8CAC-0F4F0394F2B2}" type="datetime1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E2E2F-5C03-4440-ABEA-6A522ECA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D8A33-F8C5-4C41-ADFF-049C111F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1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ABBD-E79D-4B47-909D-C4BB8A62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C1F33-09E6-40D7-9CD8-D2639B171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EEFB7-5BC5-418B-94F2-28C4880B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F4CA6-7ACB-493C-A658-69F8BA9C3E20}" type="datetime1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508AE-9737-4676-8586-908A8F435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D22C2-FC57-4F30-A4BC-ADA39F30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49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DC2E-6CF5-4992-A155-AA89BA2F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EF749-72FA-45E0-A70C-736D8C628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0543B-3818-4ED2-844F-F8A9EDAAF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5E360-16CA-4C87-B274-525250A7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BFD90-75DC-412A-B531-60465867B0D3}" type="datetime1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117D2-8246-4C91-95FB-291008D9C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0E9FB4-FE44-41A3-900A-ACEE0924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6F39A-6261-45BB-A58B-965FFC43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75EC1-6C6A-4338-924D-1CBFBD268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7FE8AD-EB03-41D3-A728-708E29387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FF522-E956-4C74-9FDF-7FD65314D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802341-E9C9-4394-81D5-C6D1AC6BC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DBF6E8-FBF1-430B-8AD1-B230EF25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0B382-60D2-4F23-B11F-954C491D3AEE}" type="datetime1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EA42F6-1038-49B8-8F25-B6E044D5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87D2C-3821-46F7-8652-36FCB625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9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EE10-0955-41CB-865D-B0025440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3D3F5-AC76-4C02-AE3F-19E35483F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2580-A66A-4D4C-A133-D293BFAFCAC9}" type="datetime1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9996C-576A-4A92-8751-567A362E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5A934-24EB-4C64-8D36-B9E5CC47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08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8871D9-343E-407F-A28F-51239B37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D756-4718-49D6-9FD0-8B3ECCD52BD9}" type="datetime1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C6E55-9BEC-422F-8756-877BE172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46BB2-AFD0-4821-8299-3A71D90E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3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90E3-EA31-4BD9-B9CB-A2944E4C2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98A9F-605D-4C6D-B5C3-772FAD419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73912-4E8A-4AE5-86FB-150BE35D1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60FFD-3D32-42A0-B731-062F21278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855CD-681C-4B0B-92F3-1361E316F3AB}" type="datetime1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F6FF7B-54AC-4F68-82FA-8BD501B9F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36174-B775-4450-AB0A-5454F050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551A-25CF-431A-9137-13247694F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0DBC2F-85AC-451D-B05C-40BFA74A9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C8545-614D-46F5-B933-A739B3FDE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9F716-7D96-4F6B-9FAF-4991A6C7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A6B0-D8BB-44A4-B6C8-9F9CE5A67BC2}" type="datetime1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61FB3-C5DE-405C-8E8F-F3EF0875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9975D-DE2D-40FF-A37E-264302368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6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5BCE17-EA22-4D57-9263-A7CDABD7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A30CC-677C-4FEC-A73D-00D157260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2FBFD-64B6-46CF-ADA7-4ABBE37118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CC40E-8E28-482A-86A4-48567C18E0EB}" type="datetime1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D780B-95FD-449C-B4A7-08210C313E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9FC8-E097-45BC-BD44-ABBD596C0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3ECE9-687E-4939-9FD0-10C13ACC2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6.xml"/><Relationship Id="rId13" Type="http://schemas.openxmlformats.org/officeDocument/2006/relationships/image" Target="../media/image193.png"/><Relationship Id="rId18" Type="http://schemas.openxmlformats.org/officeDocument/2006/relationships/customXml" Target="../ink/ink181.xml"/><Relationship Id="rId3" Type="http://schemas.openxmlformats.org/officeDocument/2006/relationships/image" Target="../media/image190.png"/><Relationship Id="rId21" Type="http://schemas.openxmlformats.org/officeDocument/2006/relationships/image" Target="../media/image197.png"/><Relationship Id="rId7" Type="http://schemas.openxmlformats.org/officeDocument/2006/relationships/image" Target="../media/image1900.png"/><Relationship Id="rId12" Type="http://schemas.openxmlformats.org/officeDocument/2006/relationships/customXml" Target="../ink/ink178.xml"/><Relationship Id="rId17" Type="http://schemas.openxmlformats.org/officeDocument/2006/relationships/image" Target="../media/image195.png"/><Relationship Id="rId2" Type="http://schemas.openxmlformats.org/officeDocument/2006/relationships/image" Target="../media/image189.png"/><Relationship Id="rId16" Type="http://schemas.openxmlformats.org/officeDocument/2006/relationships/customXml" Target="../ink/ink180.xml"/><Relationship Id="rId20" Type="http://schemas.openxmlformats.org/officeDocument/2006/relationships/customXml" Target="../ink/ink18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5.xml"/><Relationship Id="rId11" Type="http://schemas.openxmlformats.org/officeDocument/2006/relationships/image" Target="../media/image192.png"/><Relationship Id="rId5" Type="http://schemas.openxmlformats.org/officeDocument/2006/relationships/image" Target="../media/image1890.png"/><Relationship Id="rId15" Type="http://schemas.openxmlformats.org/officeDocument/2006/relationships/image" Target="../media/image194.png"/><Relationship Id="rId23" Type="http://schemas.openxmlformats.org/officeDocument/2006/relationships/image" Target="../media/image198.png"/><Relationship Id="rId10" Type="http://schemas.openxmlformats.org/officeDocument/2006/relationships/customXml" Target="../ink/ink177.xml"/><Relationship Id="rId19" Type="http://schemas.openxmlformats.org/officeDocument/2006/relationships/image" Target="../media/image196.png"/><Relationship Id="rId4" Type="http://schemas.openxmlformats.org/officeDocument/2006/relationships/customXml" Target="../ink/ink174.xml"/><Relationship Id="rId9" Type="http://schemas.openxmlformats.org/officeDocument/2006/relationships/image" Target="../media/image191.png"/><Relationship Id="rId14" Type="http://schemas.openxmlformats.org/officeDocument/2006/relationships/customXml" Target="../ink/ink179.xml"/><Relationship Id="rId22" Type="http://schemas.openxmlformats.org/officeDocument/2006/relationships/customXml" Target="../ink/ink18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.xml"/><Relationship Id="rId3" Type="http://schemas.openxmlformats.org/officeDocument/2006/relationships/image" Target="../media/image200.png"/><Relationship Id="rId7" Type="http://schemas.openxmlformats.org/officeDocument/2006/relationships/image" Target="../media/image202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5.xml"/><Relationship Id="rId5" Type="http://schemas.openxmlformats.org/officeDocument/2006/relationships/image" Target="../media/image201.png"/><Relationship Id="rId4" Type="http://schemas.openxmlformats.org/officeDocument/2006/relationships/customXml" Target="../ink/ink184.xml"/><Relationship Id="rId9" Type="http://schemas.openxmlformats.org/officeDocument/2006/relationships/image" Target="../media/image203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97.xml"/><Relationship Id="rId21" Type="http://schemas.openxmlformats.org/officeDocument/2006/relationships/image" Target="../media/image215.png"/><Relationship Id="rId42" Type="http://schemas.openxmlformats.org/officeDocument/2006/relationships/customXml" Target="../ink/ink205.xml"/><Relationship Id="rId47" Type="http://schemas.openxmlformats.org/officeDocument/2006/relationships/image" Target="../media/image228.png"/><Relationship Id="rId63" Type="http://schemas.openxmlformats.org/officeDocument/2006/relationships/image" Target="../media/image236.png"/><Relationship Id="rId68" Type="http://schemas.openxmlformats.org/officeDocument/2006/relationships/customXml" Target="../ink/ink218.xml"/><Relationship Id="rId84" Type="http://schemas.openxmlformats.org/officeDocument/2006/relationships/customXml" Target="../ink/ink226.xml"/><Relationship Id="rId89" Type="http://schemas.openxmlformats.org/officeDocument/2006/relationships/image" Target="../media/image249.png"/><Relationship Id="rId16" Type="http://schemas.openxmlformats.org/officeDocument/2006/relationships/customXml" Target="../ink/ink192.xml"/><Relationship Id="rId11" Type="http://schemas.openxmlformats.org/officeDocument/2006/relationships/image" Target="../media/image210.png"/><Relationship Id="rId32" Type="http://schemas.openxmlformats.org/officeDocument/2006/relationships/customXml" Target="../ink/ink200.xml"/><Relationship Id="rId37" Type="http://schemas.openxmlformats.org/officeDocument/2006/relationships/image" Target="../media/image223.png"/><Relationship Id="rId53" Type="http://schemas.openxmlformats.org/officeDocument/2006/relationships/image" Target="../media/image231.png"/><Relationship Id="rId58" Type="http://schemas.openxmlformats.org/officeDocument/2006/relationships/customXml" Target="../ink/ink213.xml"/><Relationship Id="rId74" Type="http://schemas.openxmlformats.org/officeDocument/2006/relationships/customXml" Target="../ink/ink221.xml"/><Relationship Id="rId79" Type="http://schemas.openxmlformats.org/officeDocument/2006/relationships/image" Target="../media/image244.png"/><Relationship Id="rId5" Type="http://schemas.openxmlformats.org/officeDocument/2006/relationships/image" Target="../media/image207.png"/><Relationship Id="rId90" Type="http://schemas.openxmlformats.org/officeDocument/2006/relationships/customXml" Target="../ink/ink229.xml"/><Relationship Id="rId95" Type="http://schemas.openxmlformats.org/officeDocument/2006/relationships/image" Target="../media/image252.png"/><Relationship Id="rId22" Type="http://schemas.openxmlformats.org/officeDocument/2006/relationships/customXml" Target="../ink/ink195.xml"/><Relationship Id="rId27" Type="http://schemas.openxmlformats.org/officeDocument/2006/relationships/image" Target="../media/image218.png"/><Relationship Id="rId43" Type="http://schemas.openxmlformats.org/officeDocument/2006/relationships/image" Target="../media/image226.png"/><Relationship Id="rId48" Type="http://schemas.openxmlformats.org/officeDocument/2006/relationships/customXml" Target="../ink/ink208.xml"/><Relationship Id="rId64" Type="http://schemas.openxmlformats.org/officeDocument/2006/relationships/customXml" Target="../ink/ink216.xml"/><Relationship Id="rId69" Type="http://schemas.openxmlformats.org/officeDocument/2006/relationships/image" Target="../media/image239.png"/><Relationship Id="rId8" Type="http://schemas.openxmlformats.org/officeDocument/2006/relationships/customXml" Target="../ink/ink188.xml"/><Relationship Id="rId51" Type="http://schemas.openxmlformats.org/officeDocument/2006/relationships/image" Target="../media/image230.png"/><Relationship Id="rId72" Type="http://schemas.openxmlformats.org/officeDocument/2006/relationships/customXml" Target="../ink/ink220.xml"/><Relationship Id="rId80" Type="http://schemas.openxmlformats.org/officeDocument/2006/relationships/customXml" Target="../ink/ink224.xml"/><Relationship Id="rId85" Type="http://schemas.openxmlformats.org/officeDocument/2006/relationships/image" Target="../media/image247.png"/><Relationship Id="rId93" Type="http://schemas.openxmlformats.org/officeDocument/2006/relationships/image" Target="../media/image251.png"/><Relationship Id="rId3" Type="http://schemas.openxmlformats.org/officeDocument/2006/relationships/image" Target="../media/image205.png"/><Relationship Id="rId12" Type="http://schemas.openxmlformats.org/officeDocument/2006/relationships/customXml" Target="../ink/ink190.xml"/><Relationship Id="rId17" Type="http://schemas.openxmlformats.org/officeDocument/2006/relationships/image" Target="../media/image213.png"/><Relationship Id="rId25" Type="http://schemas.openxmlformats.org/officeDocument/2006/relationships/image" Target="../media/image217.png"/><Relationship Id="rId33" Type="http://schemas.openxmlformats.org/officeDocument/2006/relationships/image" Target="../media/image221.png"/><Relationship Id="rId38" Type="http://schemas.openxmlformats.org/officeDocument/2006/relationships/customXml" Target="../ink/ink203.xml"/><Relationship Id="rId46" Type="http://schemas.openxmlformats.org/officeDocument/2006/relationships/customXml" Target="../ink/ink207.xml"/><Relationship Id="rId59" Type="http://schemas.openxmlformats.org/officeDocument/2006/relationships/image" Target="../media/image234.png"/><Relationship Id="rId67" Type="http://schemas.openxmlformats.org/officeDocument/2006/relationships/image" Target="../media/image238.png"/><Relationship Id="rId20" Type="http://schemas.openxmlformats.org/officeDocument/2006/relationships/customXml" Target="../ink/ink194.xml"/><Relationship Id="rId41" Type="http://schemas.openxmlformats.org/officeDocument/2006/relationships/image" Target="../media/image225.png"/><Relationship Id="rId54" Type="http://schemas.openxmlformats.org/officeDocument/2006/relationships/customXml" Target="../ink/ink211.xml"/><Relationship Id="rId62" Type="http://schemas.openxmlformats.org/officeDocument/2006/relationships/customXml" Target="../ink/ink215.xml"/><Relationship Id="rId70" Type="http://schemas.openxmlformats.org/officeDocument/2006/relationships/customXml" Target="../ink/ink219.xml"/><Relationship Id="rId75" Type="http://schemas.openxmlformats.org/officeDocument/2006/relationships/image" Target="../media/image242.png"/><Relationship Id="rId83" Type="http://schemas.openxmlformats.org/officeDocument/2006/relationships/image" Target="../media/image246.png"/><Relationship Id="rId88" Type="http://schemas.openxmlformats.org/officeDocument/2006/relationships/customXml" Target="../ink/ink228.xml"/><Relationship Id="rId91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7.xml"/><Relationship Id="rId15" Type="http://schemas.openxmlformats.org/officeDocument/2006/relationships/image" Target="../media/image212.png"/><Relationship Id="rId23" Type="http://schemas.openxmlformats.org/officeDocument/2006/relationships/image" Target="../media/image216.png"/><Relationship Id="rId28" Type="http://schemas.openxmlformats.org/officeDocument/2006/relationships/customXml" Target="../ink/ink198.xml"/><Relationship Id="rId36" Type="http://schemas.openxmlformats.org/officeDocument/2006/relationships/customXml" Target="../ink/ink202.xml"/><Relationship Id="rId49" Type="http://schemas.openxmlformats.org/officeDocument/2006/relationships/image" Target="../media/image229.png"/><Relationship Id="rId57" Type="http://schemas.openxmlformats.org/officeDocument/2006/relationships/image" Target="../media/image233.png"/><Relationship Id="rId10" Type="http://schemas.openxmlformats.org/officeDocument/2006/relationships/customXml" Target="../ink/ink189.xml"/><Relationship Id="rId31" Type="http://schemas.openxmlformats.org/officeDocument/2006/relationships/image" Target="../media/image220.png"/><Relationship Id="rId44" Type="http://schemas.openxmlformats.org/officeDocument/2006/relationships/customXml" Target="../ink/ink206.xml"/><Relationship Id="rId52" Type="http://schemas.openxmlformats.org/officeDocument/2006/relationships/customXml" Target="../ink/ink210.xml"/><Relationship Id="rId60" Type="http://schemas.openxmlformats.org/officeDocument/2006/relationships/customXml" Target="../ink/ink214.xml"/><Relationship Id="rId65" Type="http://schemas.openxmlformats.org/officeDocument/2006/relationships/image" Target="../media/image237.png"/><Relationship Id="rId73" Type="http://schemas.openxmlformats.org/officeDocument/2006/relationships/image" Target="../media/image241.png"/><Relationship Id="rId78" Type="http://schemas.openxmlformats.org/officeDocument/2006/relationships/customXml" Target="../ink/ink223.xml"/><Relationship Id="rId81" Type="http://schemas.openxmlformats.org/officeDocument/2006/relationships/image" Target="../media/image245.png"/><Relationship Id="rId86" Type="http://schemas.openxmlformats.org/officeDocument/2006/relationships/customXml" Target="../ink/ink227.xml"/><Relationship Id="rId94" Type="http://schemas.openxmlformats.org/officeDocument/2006/relationships/customXml" Target="../ink/ink231.xml"/><Relationship Id="rId4" Type="http://schemas.openxmlformats.org/officeDocument/2006/relationships/image" Target="../media/image206.png"/><Relationship Id="rId9" Type="http://schemas.openxmlformats.org/officeDocument/2006/relationships/image" Target="../media/image209.png"/><Relationship Id="rId13" Type="http://schemas.openxmlformats.org/officeDocument/2006/relationships/image" Target="../media/image211.png"/><Relationship Id="rId18" Type="http://schemas.openxmlformats.org/officeDocument/2006/relationships/customXml" Target="../ink/ink193.xml"/><Relationship Id="rId39" Type="http://schemas.openxmlformats.org/officeDocument/2006/relationships/image" Target="../media/image224.png"/><Relationship Id="rId34" Type="http://schemas.openxmlformats.org/officeDocument/2006/relationships/customXml" Target="../ink/ink201.xml"/><Relationship Id="rId50" Type="http://schemas.openxmlformats.org/officeDocument/2006/relationships/customXml" Target="../ink/ink209.xml"/><Relationship Id="rId55" Type="http://schemas.openxmlformats.org/officeDocument/2006/relationships/image" Target="../media/image232.png"/><Relationship Id="rId76" Type="http://schemas.openxmlformats.org/officeDocument/2006/relationships/customXml" Target="../ink/ink222.xml"/><Relationship Id="rId7" Type="http://schemas.openxmlformats.org/officeDocument/2006/relationships/image" Target="../media/image208.png"/><Relationship Id="rId71" Type="http://schemas.openxmlformats.org/officeDocument/2006/relationships/image" Target="../media/image240.png"/><Relationship Id="rId92" Type="http://schemas.openxmlformats.org/officeDocument/2006/relationships/customXml" Target="../ink/ink230.xml"/><Relationship Id="rId2" Type="http://schemas.openxmlformats.org/officeDocument/2006/relationships/image" Target="../media/image204.png"/><Relationship Id="rId29" Type="http://schemas.openxmlformats.org/officeDocument/2006/relationships/image" Target="../media/image219.png"/><Relationship Id="rId24" Type="http://schemas.openxmlformats.org/officeDocument/2006/relationships/customXml" Target="../ink/ink196.xml"/><Relationship Id="rId40" Type="http://schemas.openxmlformats.org/officeDocument/2006/relationships/customXml" Target="../ink/ink204.xml"/><Relationship Id="rId45" Type="http://schemas.openxmlformats.org/officeDocument/2006/relationships/image" Target="../media/image227.png"/><Relationship Id="rId66" Type="http://schemas.openxmlformats.org/officeDocument/2006/relationships/customXml" Target="../ink/ink217.xml"/><Relationship Id="rId87" Type="http://schemas.openxmlformats.org/officeDocument/2006/relationships/image" Target="../media/image248.png"/><Relationship Id="rId61" Type="http://schemas.openxmlformats.org/officeDocument/2006/relationships/image" Target="../media/image235.png"/><Relationship Id="rId82" Type="http://schemas.openxmlformats.org/officeDocument/2006/relationships/customXml" Target="../ink/ink225.xml"/><Relationship Id="rId19" Type="http://schemas.openxmlformats.org/officeDocument/2006/relationships/image" Target="../media/image214.png"/><Relationship Id="rId14" Type="http://schemas.openxmlformats.org/officeDocument/2006/relationships/customXml" Target="../ink/ink191.xml"/><Relationship Id="rId30" Type="http://schemas.openxmlformats.org/officeDocument/2006/relationships/customXml" Target="../ink/ink199.xml"/><Relationship Id="rId35" Type="http://schemas.openxmlformats.org/officeDocument/2006/relationships/image" Target="../media/image222.png"/><Relationship Id="rId56" Type="http://schemas.openxmlformats.org/officeDocument/2006/relationships/customXml" Target="../ink/ink212.xml"/><Relationship Id="rId77" Type="http://schemas.openxmlformats.org/officeDocument/2006/relationships/image" Target="../media/image243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0.png"/><Relationship Id="rId21" Type="http://schemas.openxmlformats.org/officeDocument/2006/relationships/image" Target="../media/image262.png"/><Relationship Id="rId42" Type="http://schemas.openxmlformats.org/officeDocument/2006/relationships/customXml" Target="../ink/ink251.xml"/><Relationship Id="rId63" Type="http://schemas.openxmlformats.org/officeDocument/2006/relationships/image" Target="../media/image283.png"/><Relationship Id="rId84" Type="http://schemas.openxmlformats.org/officeDocument/2006/relationships/customXml" Target="../ink/ink272.xml"/><Relationship Id="rId138" Type="http://schemas.openxmlformats.org/officeDocument/2006/relationships/customXml" Target="../ink/ink299.xml"/><Relationship Id="rId159" Type="http://schemas.openxmlformats.org/officeDocument/2006/relationships/image" Target="../media/image231.png"/><Relationship Id="rId170" Type="http://schemas.openxmlformats.org/officeDocument/2006/relationships/customXml" Target="../ink/ink315.xml"/><Relationship Id="rId191" Type="http://schemas.openxmlformats.org/officeDocument/2006/relationships/image" Target="../media/image247.png"/><Relationship Id="rId107" Type="http://schemas.openxmlformats.org/officeDocument/2006/relationships/image" Target="../media/image305.png"/><Relationship Id="rId11" Type="http://schemas.openxmlformats.org/officeDocument/2006/relationships/image" Target="../media/image257.png"/><Relationship Id="rId32" Type="http://schemas.openxmlformats.org/officeDocument/2006/relationships/customXml" Target="../ink/ink246.xml"/><Relationship Id="rId53" Type="http://schemas.openxmlformats.org/officeDocument/2006/relationships/image" Target="../media/image278.png"/><Relationship Id="rId74" Type="http://schemas.openxmlformats.org/officeDocument/2006/relationships/customXml" Target="../ink/ink267.xml"/><Relationship Id="rId128" Type="http://schemas.openxmlformats.org/officeDocument/2006/relationships/customXml" Target="../ink/ink294.xml"/><Relationship Id="rId149" Type="http://schemas.openxmlformats.org/officeDocument/2006/relationships/image" Target="../media/image226.png"/><Relationship Id="rId5" Type="http://schemas.openxmlformats.org/officeDocument/2006/relationships/image" Target="../media/image254.png"/><Relationship Id="rId95" Type="http://schemas.openxmlformats.org/officeDocument/2006/relationships/image" Target="../media/image299.png"/><Relationship Id="rId160" Type="http://schemas.openxmlformats.org/officeDocument/2006/relationships/customXml" Target="../ink/ink310.xml"/><Relationship Id="rId181" Type="http://schemas.openxmlformats.org/officeDocument/2006/relationships/image" Target="../media/image242.png"/><Relationship Id="rId22" Type="http://schemas.openxmlformats.org/officeDocument/2006/relationships/customXml" Target="../ink/ink241.xml"/><Relationship Id="rId43" Type="http://schemas.openxmlformats.org/officeDocument/2006/relationships/image" Target="../media/image273.png"/><Relationship Id="rId64" Type="http://schemas.openxmlformats.org/officeDocument/2006/relationships/customXml" Target="../ink/ink262.xml"/><Relationship Id="rId118" Type="http://schemas.openxmlformats.org/officeDocument/2006/relationships/customXml" Target="../ink/ink289.xml"/><Relationship Id="rId139" Type="http://schemas.openxmlformats.org/officeDocument/2006/relationships/image" Target="../media/image221.png"/><Relationship Id="rId85" Type="http://schemas.openxmlformats.org/officeDocument/2006/relationships/image" Target="../media/image294.png"/><Relationship Id="rId150" Type="http://schemas.openxmlformats.org/officeDocument/2006/relationships/customXml" Target="../ink/ink305.xml"/><Relationship Id="rId171" Type="http://schemas.openxmlformats.org/officeDocument/2006/relationships/image" Target="../media/image237.png"/><Relationship Id="rId192" Type="http://schemas.openxmlformats.org/officeDocument/2006/relationships/customXml" Target="../ink/ink326.xml"/><Relationship Id="rId12" Type="http://schemas.openxmlformats.org/officeDocument/2006/relationships/customXml" Target="../ink/ink236.xml"/><Relationship Id="rId33" Type="http://schemas.openxmlformats.org/officeDocument/2006/relationships/image" Target="../media/image268.png"/><Relationship Id="rId108" Type="http://schemas.openxmlformats.org/officeDocument/2006/relationships/customXml" Target="../ink/ink284.xml"/><Relationship Id="rId129" Type="http://schemas.openxmlformats.org/officeDocument/2006/relationships/image" Target="../media/image216.png"/><Relationship Id="rId54" Type="http://schemas.openxmlformats.org/officeDocument/2006/relationships/customXml" Target="../ink/ink257.xml"/><Relationship Id="rId75" Type="http://schemas.openxmlformats.org/officeDocument/2006/relationships/image" Target="../media/image289.png"/><Relationship Id="rId96" Type="http://schemas.openxmlformats.org/officeDocument/2006/relationships/customXml" Target="../ink/ink278.xml"/><Relationship Id="rId140" Type="http://schemas.openxmlformats.org/officeDocument/2006/relationships/customXml" Target="../ink/ink300.xml"/><Relationship Id="rId161" Type="http://schemas.openxmlformats.org/officeDocument/2006/relationships/image" Target="../media/image232.png"/><Relationship Id="rId182" Type="http://schemas.openxmlformats.org/officeDocument/2006/relationships/customXml" Target="../ink/ink321.xml"/><Relationship Id="rId6" Type="http://schemas.openxmlformats.org/officeDocument/2006/relationships/customXml" Target="../ink/ink233.xml"/><Relationship Id="rId23" Type="http://schemas.openxmlformats.org/officeDocument/2006/relationships/image" Target="../media/image263.png"/><Relationship Id="rId119" Type="http://schemas.openxmlformats.org/officeDocument/2006/relationships/image" Target="../media/image211.png"/><Relationship Id="rId44" Type="http://schemas.openxmlformats.org/officeDocument/2006/relationships/customXml" Target="../ink/ink252.xml"/><Relationship Id="rId65" Type="http://schemas.openxmlformats.org/officeDocument/2006/relationships/image" Target="../media/image284.png"/><Relationship Id="rId86" Type="http://schemas.openxmlformats.org/officeDocument/2006/relationships/customXml" Target="../ink/ink273.xml"/><Relationship Id="rId130" Type="http://schemas.openxmlformats.org/officeDocument/2006/relationships/customXml" Target="../ink/ink295.xml"/><Relationship Id="rId151" Type="http://schemas.openxmlformats.org/officeDocument/2006/relationships/image" Target="../media/image227.png"/><Relationship Id="rId172" Type="http://schemas.openxmlformats.org/officeDocument/2006/relationships/customXml" Target="../ink/ink316.xml"/><Relationship Id="rId193" Type="http://schemas.openxmlformats.org/officeDocument/2006/relationships/image" Target="../media/image248.png"/><Relationship Id="rId13" Type="http://schemas.openxmlformats.org/officeDocument/2006/relationships/image" Target="../media/image258.png"/><Relationship Id="rId109" Type="http://schemas.openxmlformats.org/officeDocument/2006/relationships/image" Target="../media/image306.png"/><Relationship Id="rId34" Type="http://schemas.openxmlformats.org/officeDocument/2006/relationships/customXml" Target="../ink/ink247.xml"/><Relationship Id="rId55" Type="http://schemas.openxmlformats.org/officeDocument/2006/relationships/image" Target="../media/image279.png"/><Relationship Id="rId76" Type="http://schemas.openxmlformats.org/officeDocument/2006/relationships/customXml" Target="../ink/ink268.xml"/><Relationship Id="rId97" Type="http://schemas.openxmlformats.org/officeDocument/2006/relationships/image" Target="../media/image300.png"/><Relationship Id="rId120" Type="http://schemas.openxmlformats.org/officeDocument/2006/relationships/customXml" Target="../ink/ink290.xml"/><Relationship Id="rId141" Type="http://schemas.openxmlformats.org/officeDocument/2006/relationships/image" Target="../media/image222.png"/><Relationship Id="rId7" Type="http://schemas.openxmlformats.org/officeDocument/2006/relationships/image" Target="../media/image255.png"/><Relationship Id="rId162" Type="http://schemas.openxmlformats.org/officeDocument/2006/relationships/customXml" Target="../ink/ink311.xml"/><Relationship Id="rId183" Type="http://schemas.openxmlformats.org/officeDocument/2006/relationships/image" Target="../media/image243.png"/><Relationship Id="rId2" Type="http://schemas.openxmlformats.org/officeDocument/2006/relationships/image" Target="../media/image253.png"/><Relationship Id="rId29" Type="http://schemas.openxmlformats.org/officeDocument/2006/relationships/image" Target="../media/image266.png"/><Relationship Id="rId24" Type="http://schemas.openxmlformats.org/officeDocument/2006/relationships/customXml" Target="../ink/ink242.xml"/><Relationship Id="rId40" Type="http://schemas.openxmlformats.org/officeDocument/2006/relationships/customXml" Target="../ink/ink250.xml"/><Relationship Id="rId45" Type="http://schemas.openxmlformats.org/officeDocument/2006/relationships/image" Target="../media/image274.png"/><Relationship Id="rId66" Type="http://schemas.openxmlformats.org/officeDocument/2006/relationships/customXml" Target="../ink/ink263.xml"/><Relationship Id="rId87" Type="http://schemas.openxmlformats.org/officeDocument/2006/relationships/image" Target="../media/image295.png"/><Relationship Id="rId110" Type="http://schemas.openxmlformats.org/officeDocument/2006/relationships/customXml" Target="../ink/ink285.xml"/><Relationship Id="rId115" Type="http://schemas.openxmlformats.org/officeDocument/2006/relationships/image" Target="../media/image209.png"/><Relationship Id="rId131" Type="http://schemas.openxmlformats.org/officeDocument/2006/relationships/image" Target="../media/image217.png"/><Relationship Id="rId136" Type="http://schemas.openxmlformats.org/officeDocument/2006/relationships/customXml" Target="../ink/ink298.xml"/><Relationship Id="rId157" Type="http://schemas.openxmlformats.org/officeDocument/2006/relationships/image" Target="../media/image230.png"/><Relationship Id="rId178" Type="http://schemas.openxmlformats.org/officeDocument/2006/relationships/customXml" Target="../ink/ink319.xml"/><Relationship Id="rId61" Type="http://schemas.openxmlformats.org/officeDocument/2006/relationships/image" Target="../media/image282.png"/><Relationship Id="rId82" Type="http://schemas.openxmlformats.org/officeDocument/2006/relationships/customXml" Target="../ink/ink271.xml"/><Relationship Id="rId152" Type="http://schemas.openxmlformats.org/officeDocument/2006/relationships/customXml" Target="../ink/ink306.xml"/><Relationship Id="rId173" Type="http://schemas.openxmlformats.org/officeDocument/2006/relationships/image" Target="../media/image238.png"/><Relationship Id="rId194" Type="http://schemas.openxmlformats.org/officeDocument/2006/relationships/customXml" Target="../ink/ink327.xml"/><Relationship Id="rId199" Type="http://schemas.openxmlformats.org/officeDocument/2006/relationships/image" Target="../media/image251.png"/><Relationship Id="rId19" Type="http://schemas.openxmlformats.org/officeDocument/2006/relationships/image" Target="../media/image261.png"/><Relationship Id="rId14" Type="http://schemas.openxmlformats.org/officeDocument/2006/relationships/customXml" Target="../ink/ink237.xml"/><Relationship Id="rId30" Type="http://schemas.openxmlformats.org/officeDocument/2006/relationships/customXml" Target="../ink/ink245.xml"/><Relationship Id="rId35" Type="http://schemas.openxmlformats.org/officeDocument/2006/relationships/image" Target="../media/image269.png"/><Relationship Id="rId56" Type="http://schemas.openxmlformats.org/officeDocument/2006/relationships/customXml" Target="../ink/ink258.xml"/><Relationship Id="rId77" Type="http://schemas.openxmlformats.org/officeDocument/2006/relationships/image" Target="../media/image290.png"/><Relationship Id="rId100" Type="http://schemas.openxmlformats.org/officeDocument/2006/relationships/customXml" Target="../ink/ink280.xml"/><Relationship Id="rId105" Type="http://schemas.openxmlformats.org/officeDocument/2006/relationships/image" Target="../media/image304.png"/><Relationship Id="rId126" Type="http://schemas.openxmlformats.org/officeDocument/2006/relationships/customXml" Target="../ink/ink293.xml"/><Relationship Id="rId147" Type="http://schemas.openxmlformats.org/officeDocument/2006/relationships/image" Target="../media/image225.png"/><Relationship Id="rId168" Type="http://schemas.openxmlformats.org/officeDocument/2006/relationships/customXml" Target="../ink/ink314.xml"/><Relationship Id="rId8" Type="http://schemas.openxmlformats.org/officeDocument/2006/relationships/customXml" Target="../ink/ink234.xml"/><Relationship Id="rId51" Type="http://schemas.openxmlformats.org/officeDocument/2006/relationships/image" Target="../media/image277.png"/><Relationship Id="rId72" Type="http://schemas.openxmlformats.org/officeDocument/2006/relationships/customXml" Target="../ink/ink266.xml"/><Relationship Id="rId93" Type="http://schemas.openxmlformats.org/officeDocument/2006/relationships/image" Target="../media/image298.png"/><Relationship Id="rId98" Type="http://schemas.openxmlformats.org/officeDocument/2006/relationships/customXml" Target="../ink/ink279.xml"/><Relationship Id="rId121" Type="http://schemas.openxmlformats.org/officeDocument/2006/relationships/image" Target="../media/image212.png"/><Relationship Id="rId142" Type="http://schemas.openxmlformats.org/officeDocument/2006/relationships/customXml" Target="../ink/ink301.xml"/><Relationship Id="rId163" Type="http://schemas.openxmlformats.org/officeDocument/2006/relationships/image" Target="../media/image233.png"/><Relationship Id="rId184" Type="http://schemas.openxmlformats.org/officeDocument/2006/relationships/customXml" Target="../ink/ink322.xml"/><Relationship Id="rId189" Type="http://schemas.openxmlformats.org/officeDocument/2006/relationships/image" Target="../media/image246.png"/><Relationship Id="rId3" Type="http://schemas.openxmlformats.org/officeDocument/2006/relationships/image" Target="../media/image207.png"/><Relationship Id="rId25" Type="http://schemas.openxmlformats.org/officeDocument/2006/relationships/image" Target="../media/image264.png"/><Relationship Id="rId46" Type="http://schemas.openxmlformats.org/officeDocument/2006/relationships/customXml" Target="../ink/ink253.xml"/><Relationship Id="rId67" Type="http://schemas.openxmlformats.org/officeDocument/2006/relationships/image" Target="../media/image285.png"/><Relationship Id="rId116" Type="http://schemas.openxmlformats.org/officeDocument/2006/relationships/customXml" Target="../ink/ink288.xml"/><Relationship Id="rId137" Type="http://schemas.openxmlformats.org/officeDocument/2006/relationships/image" Target="../media/image220.png"/><Relationship Id="rId158" Type="http://schemas.openxmlformats.org/officeDocument/2006/relationships/customXml" Target="../ink/ink309.xml"/><Relationship Id="rId20" Type="http://schemas.openxmlformats.org/officeDocument/2006/relationships/customXml" Target="../ink/ink240.xml"/><Relationship Id="rId41" Type="http://schemas.openxmlformats.org/officeDocument/2006/relationships/image" Target="../media/image272.png"/><Relationship Id="rId62" Type="http://schemas.openxmlformats.org/officeDocument/2006/relationships/customXml" Target="../ink/ink261.xml"/><Relationship Id="rId83" Type="http://schemas.openxmlformats.org/officeDocument/2006/relationships/image" Target="../media/image293.png"/><Relationship Id="rId88" Type="http://schemas.openxmlformats.org/officeDocument/2006/relationships/customXml" Target="../ink/ink274.xml"/><Relationship Id="rId111" Type="http://schemas.openxmlformats.org/officeDocument/2006/relationships/image" Target="../media/image307.png"/><Relationship Id="rId132" Type="http://schemas.openxmlformats.org/officeDocument/2006/relationships/customXml" Target="../ink/ink296.xml"/><Relationship Id="rId153" Type="http://schemas.openxmlformats.org/officeDocument/2006/relationships/image" Target="../media/image228.png"/><Relationship Id="rId174" Type="http://schemas.openxmlformats.org/officeDocument/2006/relationships/customXml" Target="../ink/ink317.xml"/><Relationship Id="rId179" Type="http://schemas.openxmlformats.org/officeDocument/2006/relationships/image" Target="../media/image241.png"/><Relationship Id="rId195" Type="http://schemas.openxmlformats.org/officeDocument/2006/relationships/image" Target="../media/image249.png"/><Relationship Id="rId190" Type="http://schemas.openxmlformats.org/officeDocument/2006/relationships/customXml" Target="../ink/ink325.xml"/><Relationship Id="rId15" Type="http://schemas.openxmlformats.org/officeDocument/2006/relationships/image" Target="../media/image259.png"/><Relationship Id="rId36" Type="http://schemas.openxmlformats.org/officeDocument/2006/relationships/customXml" Target="../ink/ink248.xml"/><Relationship Id="rId57" Type="http://schemas.openxmlformats.org/officeDocument/2006/relationships/image" Target="../media/image280.png"/><Relationship Id="rId106" Type="http://schemas.openxmlformats.org/officeDocument/2006/relationships/customXml" Target="../ink/ink283.xml"/><Relationship Id="rId127" Type="http://schemas.openxmlformats.org/officeDocument/2006/relationships/image" Target="../media/image215.png"/><Relationship Id="rId10" Type="http://schemas.openxmlformats.org/officeDocument/2006/relationships/customXml" Target="../ink/ink235.xml"/><Relationship Id="rId31" Type="http://schemas.openxmlformats.org/officeDocument/2006/relationships/image" Target="../media/image267.png"/><Relationship Id="rId52" Type="http://schemas.openxmlformats.org/officeDocument/2006/relationships/customXml" Target="../ink/ink256.xml"/><Relationship Id="rId73" Type="http://schemas.openxmlformats.org/officeDocument/2006/relationships/image" Target="../media/image288.png"/><Relationship Id="rId78" Type="http://schemas.openxmlformats.org/officeDocument/2006/relationships/customXml" Target="../ink/ink269.xml"/><Relationship Id="rId94" Type="http://schemas.openxmlformats.org/officeDocument/2006/relationships/customXml" Target="../ink/ink277.xml"/><Relationship Id="rId99" Type="http://schemas.openxmlformats.org/officeDocument/2006/relationships/image" Target="../media/image301.png"/><Relationship Id="rId101" Type="http://schemas.openxmlformats.org/officeDocument/2006/relationships/image" Target="../media/image302.png"/><Relationship Id="rId122" Type="http://schemas.openxmlformats.org/officeDocument/2006/relationships/customXml" Target="../ink/ink291.xml"/><Relationship Id="rId143" Type="http://schemas.openxmlformats.org/officeDocument/2006/relationships/image" Target="../media/image223.png"/><Relationship Id="rId148" Type="http://schemas.openxmlformats.org/officeDocument/2006/relationships/customXml" Target="../ink/ink304.xml"/><Relationship Id="rId164" Type="http://schemas.openxmlformats.org/officeDocument/2006/relationships/customXml" Target="../ink/ink312.xml"/><Relationship Id="rId169" Type="http://schemas.openxmlformats.org/officeDocument/2006/relationships/image" Target="../media/image236.png"/><Relationship Id="rId185" Type="http://schemas.openxmlformats.org/officeDocument/2006/relationships/image" Target="../media/image244.png"/><Relationship Id="rId4" Type="http://schemas.openxmlformats.org/officeDocument/2006/relationships/customXml" Target="../ink/ink232.xml"/><Relationship Id="rId9" Type="http://schemas.openxmlformats.org/officeDocument/2006/relationships/image" Target="../media/image256.png"/><Relationship Id="rId180" Type="http://schemas.openxmlformats.org/officeDocument/2006/relationships/customXml" Target="../ink/ink320.xml"/><Relationship Id="rId26" Type="http://schemas.openxmlformats.org/officeDocument/2006/relationships/customXml" Target="../ink/ink243.xml"/><Relationship Id="rId47" Type="http://schemas.openxmlformats.org/officeDocument/2006/relationships/image" Target="../media/image275.png"/><Relationship Id="rId68" Type="http://schemas.openxmlformats.org/officeDocument/2006/relationships/customXml" Target="../ink/ink264.xml"/><Relationship Id="rId89" Type="http://schemas.openxmlformats.org/officeDocument/2006/relationships/image" Target="../media/image296.png"/><Relationship Id="rId112" Type="http://schemas.openxmlformats.org/officeDocument/2006/relationships/customXml" Target="../ink/ink286.xml"/><Relationship Id="rId133" Type="http://schemas.openxmlformats.org/officeDocument/2006/relationships/image" Target="../media/image218.png"/><Relationship Id="rId154" Type="http://schemas.openxmlformats.org/officeDocument/2006/relationships/customXml" Target="../ink/ink307.xml"/><Relationship Id="rId175" Type="http://schemas.openxmlformats.org/officeDocument/2006/relationships/image" Target="../media/image239.png"/><Relationship Id="rId196" Type="http://schemas.openxmlformats.org/officeDocument/2006/relationships/customXml" Target="../ink/ink328.xml"/><Relationship Id="rId200" Type="http://schemas.openxmlformats.org/officeDocument/2006/relationships/customXml" Target="../ink/ink330.xml"/><Relationship Id="rId16" Type="http://schemas.openxmlformats.org/officeDocument/2006/relationships/customXml" Target="../ink/ink238.xml"/><Relationship Id="rId37" Type="http://schemas.openxmlformats.org/officeDocument/2006/relationships/image" Target="../media/image270.png"/><Relationship Id="rId58" Type="http://schemas.openxmlformats.org/officeDocument/2006/relationships/customXml" Target="../ink/ink259.xml"/><Relationship Id="rId79" Type="http://schemas.openxmlformats.org/officeDocument/2006/relationships/image" Target="../media/image291.png"/><Relationship Id="rId102" Type="http://schemas.openxmlformats.org/officeDocument/2006/relationships/customXml" Target="../ink/ink281.xml"/><Relationship Id="rId123" Type="http://schemas.openxmlformats.org/officeDocument/2006/relationships/image" Target="../media/image213.png"/><Relationship Id="rId144" Type="http://schemas.openxmlformats.org/officeDocument/2006/relationships/customXml" Target="../ink/ink302.xml"/><Relationship Id="rId90" Type="http://schemas.openxmlformats.org/officeDocument/2006/relationships/customXml" Target="../ink/ink275.xml"/><Relationship Id="rId165" Type="http://schemas.openxmlformats.org/officeDocument/2006/relationships/image" Target="../media/image234.png"/><Relationship Id="rId186" Type="http://schemas.openxmlformats.org/officeDocument/2006/relationships/customXml" Target="../ink/ink323.xml"/><Relationship Id="rId27" Type="http://schemas.openxmlformats.org/officeDocument/2006/relationships/image" Target="../media/image265.png"/><Relationship Id="rId48" Type="http://schemas.openxmlformats.org/officeDocument/2006/relationships/customXml" Target="../ink/ink254.xml"/><Relationship Id="rId69" Type="http://schemas.openxmlformats.org/officeDocument/2006/relationships/image" Target="../media/image286.png"/><Relationship Id="rId113" Type="http://schemas.openxmlformats.org/officeDocument/2006/relationships/image" Target="../media/image208.png"/><Relationship Id="rId134" Type="http://schemas.openxmlformats.org/officeDocument/2006/relationships/customXml" Target="../ink/ink297.xml"/><Relationship Id="rId80" Type="http://schemas.openxmlformats.org/officeDocument/2006/relationships/customXml" Target="../ink/ink270.xml"/><Relationship Id="rId155" Type="http://schemas.openxmlformats.org/officeDocument/2006/relationships/image" Target="../media/image229.png"/><Relationship Id="rId176" Type="http://schemas.openxmlformats.org/officeDocument/2006/relationships/customXml" Target="../ink/ink318.xml"/><Relationship Id="rId197" Type="http://schemas.openxmlformats.org/officeDocument/2006/relationships/image" Target="../media/image250.png"/><Relationship Id="rId201" Type="http://schemas.openxmlformats.org/officeDocument/2006/relationships/image" Target="../media/image252.png"/><Relationship Id="rId17" Type="http://schemas.openxmlformats.org/officeDocument/2006/relationships/image" Target="../media/image260.png"/><Relationship Id="rId38" Type="http://schemas.openxmlformats.org/officeDocument/2006/relationships/customXml" Target="../ink/ink249.xml"/><Relationship Id="rId59" Type="http://schemas.openxmlformats.org/officeDocument/2006/relationships/image" Target="../media/image281.png"/><Relationship Id="rId103" Type="http://schemas.openxmlformats.org/officeDocument/2006/relationships/image" Target="../media/image303.png"/><Relationship Id="rId124" Type="http://schemas.openxmlformats.org/officeDocument/2006/relationships/customXml" Target="../ink/ink292.xml"/><Relationship Id="rId70" Type="http://schemas.openxmlformats.org/officeDocument/2006/relationships/customXml" Target="../ink/ink265.xml"/><Relationship Id="rId91" Type="http://schemas.openxmlformats.org/officeDocument/2006/relationships/image" Target="../media/image297.png"/><Relationship Id="rId145" Type="http://schemas.openxmlformats.org/officeDocument/2006/relationships/image" Target="../media/image224.png"/><Relationship Id="rId166" Type="http://schemas.openxmlformats.org/officeDocument/2006/relationships/customXml" Target="../ink/ink313.xml"/><Relationship Id="rId187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44.xml"/><Relationship Id="rId49" Type="http://schemas.openxmlformats.org/officeDocument/2006/relationships/image" Target="../media/image276.png"/><Relationship Id="rId114" Type="http://schemas.openxmlformats.org/officeDocument/2006/relationships/customXml" Target="../ink/ink287.xml"/><Relationship Id="rId60" Type="http://schemas.openxmlformats.org/officeDocument/2006/relationships/customXml" Target="../ink/ink260.xml"/><Relationship Id="rId81" Type="http://schemas.openxmlformats.org/officeDocument/2006/relationships/image" Target="../media/image292.png"/><Relationship Id="rId135" Type="http://schemas.openxmlformats.org/officeDocument/2006/relationships/image" Target="../media/image219.png"/><Relationship Id="rId156" Type="http://schemas.openxmlformats.org/officeDocument/2006/relationships/customXml" Target="../ink/ink308.xml"/><Relationship Id="rId177" Type="http://schemas.openxmlformats.org/officeDocument/2006/relationships/image" Target="../media/image240.png"/><Relationship Id="rId198" Type="http://schemas.openxmlformats.org/officeDocument/2006/relationships/customXml" Target="../ink/ink329.xml"/><Relationship Id="rId18" Type="http://schemas.openxmlformats.org/officeDocument/2006/relationships/customXml" Target="../ink/ink239.xml"/><Relationship Id="rId39" Type="http://schemas.openxmlformats.org/officeDocument/2006/relationships/image" Target="../media/image271.png"/><Relationship Id="rId50" Type="http://schemas.openxmlformats.org/officeDocument/2006/relationships/customXml" Target="../ink/ink255.xml"/><Relationship Id="rId104" Type="http://schemas.openxmlformats.org/officeDocument/2006/relationships/customXml" Target="../ink/ink282.xml"/><Relationship Id="rId125" Type="http://schemas.openxmlformats.org/officeDocument/2006/relationships/image" Target="../media/image214.png"/><Relationship Id="rId146" Type="http://schemas.openxmlformats.org/officeDocument/2006/relationships/customXml" Target="../ink/ink303.xml"/><Relationship Id="rId167" Type="http://schemas.openxmlformats.org/officeDocument/2006/relationships/image" Target="../media/image235.png"/><Relationship Id="rId188" Type="http://schemas.openxmlformats.org/officeDocument/2006/relationships/customXml" Target="../ink/ink324.xml"/><Relationship Id="rId71" Type="http://schemas.openxmlformats.org/officeDocument/2006/relationships/image" Target="../media/image287.png"/><Relationship Id="rId92" Type="http://schemas.openxmlformats.org/officeDocument/2006/relationships/customXml" Target="../ink/ink27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2.png"/><Relationship Id="rId3" Type="http://schemas.openxmlformats.org/officeDocument/2006/relationships/image" Target="../media/image309.png"/><Relationship Id="rId7" Type="http://schemas.openxmlformats.org/officeDocument/2006/relationships/customXml" Target="../ink/ink332.xml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1.png"/><Relationship Id="rId5" Type="http://schemas.openxmlformats.org/officeDocument/2006/relationships/customXml" Target="../ink/ink331.xml"/><Relationship Id="rId10" Type="http://schemas.openxmlformats.org/officeDocument/2006/relationships/image" Target="../media/image313.png"/><Relationship Id="rId4" Type="http://schemas.openxmlformats.org/officeDocument/2006/relationships/image" Target="../media/image310.png"/><Relationship Id="rId9" Type="http://schemas.openxmlformats.org/officeDocument/2006/relationships/customXml" Target="../ink/ink333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0.png"/><Relationship Id="rId21" Type="http://schemas.openxmlformats.org/officeDocument/2006/relationships/image" Target="../media/image2200.png"/><Relationship Id="rId42" Type="http://schemas.openxmlformats.org/officeDocument/2006/relationships/customXml" Target="../ink/ink353.xml"/><Relationship Id="rId63" Type="http://schemas.openxmlformats.org/officeDocument/2006/relationships/image" Target="../media/image2410.png"/><Relationship Id="rId84" Type="http://schemas.openxmlformats.org/officeDocument/2006/relationships/customXml" Target="../ink/ink374.xml"/><Relationship Id="rId138" Type="http://schemas.openxmlformats.org/officeDocument/2006/relationships/customXml" Target="../ink/ink401.xml"/><Relationship Id="rId107" Type="http://schemas.openxmlformats.org/officeDocument/2006/relationships/image" Target="../media/image2630.png"/><Relationship Id="rId11" Type="http://schemas.openxmlformats.org/officeDocument/2006/relationships/image" Target="../media/image2150.png"/><Relationship Id="rId32" Type="http://schemas.openxmlformats.org/officeDocument/2006/relationships/customXml" Target="../ink/ink348.xml"/><Relationship Id="rId53" Type="http://schemas.openxmlformats.org/officeDocument/2006/relationships/image" Target="../media/image2360.png"/><Relationship Id="rId74" Type="http://schemas.openxmlformats.org/officeDocument/2006/relationships/customXml" Target="../ink/ink369.xml"/><Relationship Id="rId128" Type="http://schemas.openxmlformats.org/officeDocument/2006/relationships/customXml" Target="../ink/ink396.xml"/><Relationship Id="rId149" Type="http://schemas.openxmlformats.org/officeDocument/2006/relationships/customXml" Target="../ink/ink406.xml"/><Relationship Id="rId5" Type="http://schemas.openxmlformats.org/officeDocument/2006/relationships/image" Target="../media/image3150.png"/><Relationship Id="rId95" Type="http://schemas.openxmlformats.org/officeDocument/2006/relationships/image" Target="../media/image2570.png"/><Relationship Id="rId22" Type="http://schemas.openxmlformats.org/officeDocument/2006/relationships/customXml" Target="../ink/ink343.xml"/><Relationship Id="rId27" Type="http://schemas.openxmlformats.org/officeDocument/2006/relationships/image" Target="../media/image2230.png"/><Relationship Id="rId43" Type="http://schemas.openxmlformats.org/officeDocument/2006/relationships/image" Target="../media/image2310.png"/><Relationship Id="rId48" Type="http://schemas.openxmlformats.org/officeDocument/2006/relationships/customXml" Target="../ink/ink356.xml"/><Relationship Id="rId64" Type="http://schemas.openxmlformats.org/officeDocument/2006/relationships/customXml" Target="../ink/ink364.xml"/><Relationship Id="rId69" Type="http://schemas.openxmlformats.org/officeDocument/2006/relationships/image" Target="../media/image2440.png"/><Relationship Id="rId113" Type="http://schemas.openxmlformats.org/officeDocument/2006/relationships/image" Target="../media/image318.png"/><Relationship Id="rId118" Type="http://schemas.openxmlformats.org/officeDocument/2006/relationships/customXml" Target="../ink/ink391.xml"/><Relationship Id="rId134" Type="http://schemas.openxmlformats.org/officeDocument/2006/relationships/customXml" Target="../ink/ink399.xml"/><Relationship Id="rId139" Type="http://schemas.openxmlformats.org/officeDocument/2006/relationships/image" Target="../media/image331.png"/><Relationship Id="rId80" Type="http://schemas.openxmlformats.org/officeDocument/2006/relationships/customXml" Target="../ink/ink372.xml"/><Relationship Id="rId85" Type="http://schemas.openxmlformats.org/officeDocument/2006/relationships/image" Target="../media/image2520.png"/><Relationship Id="rId150" Type="http://schemas.openxmlformats.org/officeDocument/2006/relationships/image" Target="../media/image337.png"/><Relationship Id="rId12" Type="http://schemas.openxmlformats.org/officeDocument/2006/relationships/customXml" Target="../ink/ink338.xml"/><Relationship Id="rId17" Type="http://schemas.openxmlformats.org/officeDocument/2006/relationships/image" Target="../media/image2180.png"/><Relationship Id="rId33" Type="http://schemas.openxmlformats.org/officeDocument/2006/relationships/image" Target="../media/image2260.png"/><Relationship Id="rId38" Type="http://schemas.openxmlformats.org/officeDocument/2006/relationships/customXml" Target="../ink/ink351.xml"/><Relationship Id="rId59" Type="http://schemas.openxmlformats.org/officeDocument/2006/relationships/image" Target="../media/image2390.png"/><Relationship Id="rId103" Type="http://schemas.openxmlformats.org/officeDocument/2006/relationships/image" Target="../media/image2610.png"/><Relationship Id="rId108" Type="http://schemas.openxmlformats.org/officeDocument/2006/relationships/customXml" Target="../ink/ink386.xml"/><Relationship Id="rId124" Type="http://schemas.openxmlformats.org/officeDocument/2006/relationships/customXml" Target="../ink/ink394.xml"/><Relationship Id="rId129" Type="http://schemas.openxmlformats.org/officeDocument/2006/relationships/image" Target="../media/image326.png"/><Relationship Id="rId54" Type="http://schemas.openxmlformats.org/officeDocument/2006/relationships/customXml" Target="../ink/ink359.xml"/><Relationship Id="rId70" Type="http://schemas.openxmlformats.org/officeDocument/2006/relationships/customXml" Target="../ink/ink367.xml"/><Relationship Id="rId75" Type="http://schemas.openxmlformats.org/officeDocument/2006/relationships/image" Target="../media/image2470.png"/><Relationship Id="rId91" Type="http://schemas.openxmlformats.org/officeDocument/2006/relationships/image" Target="../media/image2550.png"/><Relationship Id="rId96" Type="http://schemas.openxmlformats.org/officeDocument/2006/relationships/customXml" Target="../ink/ink380.xml"/><Relationship Id="rId140" Type="http://schemas.openxmlformats.org/officeDocument/2006/relationships/customXml" Target="../ink/ink402.xml"/><Relationship Id="rId145" Type="http://schemas.openxmlformats.org/officeDocument/2006/relationships/customXml" Target="../ink/ink40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5.xml"/><Relationship Id="rId23" Type="http://schemas.openxmlformats.org/officeDocument/2006/relationships/image" Target="../media/image2210.png"/><Relationship Id="rId28" Type="http://schemas.openxmlformats.org/officeDocument/2006/relationships/customXml" Target="../ink/ink346.xml"/><Relationship Id="rId49" Type="http://schemas.openxmlformats.org/officeDocument/2006/relationships/image" Target="../media/image2340.png"/><Relationship Id="rId114" Type="http://schemas.openxmlformats.org/officeDocument/2006/relationships/customXml" Target="../ink/ink389.xml"/><Relationship Id="rId119" Type="http://schemas.openxmlformats.org/officeDocument/2006/relationships/image" Target="../media/image321.png"/><Relationship Id="rId44" Type="http://schemas.openxmlformats.org/officeDocument/2006/relationships/customXml" Target="../ink/ink354.xml"/><Relationship Id="rId60" Type="http://schemas.openxmlformats.org/officeDocument/2006/relationships/customXml" Target="../ink/ink362.xml"/><Relationship Id="rId65" Type="http://schemas.openxmlformats.org/officeDocument/2006/relationships/image" Target="../media/image2420.png"/><Relationship Id="rId81" Type="http://schemas.openxmlformats.org/officeDocument/2006/relationships/image" Target="../media/image2500.png"/><Relationship Id="rId86" Type="http://schemas.openxmlformats.org/officeDocument/2006/relationships/customXml" Target="../ink/ink375.xml"/><Relationship Id="rId130" Type="http://schemas.openxmlformats.org/officeDocument/2006/relationships/customXml" Target="../ink/ink397.xml"/><Relationship Id="rId135" Type="http://schemas.openxmlformats.org/officeDocument/2006/relationships/image" Target="../media/image329.png"/><Relationship Id="rId151" Type="http://schemas.openxmlformats.org/officeDocument/2006/relationships/customXml" Target="../ink/ink407.xml"/><Relationship Id="rId13" Type="http://schemas.openxmlformats.org/officeDocument/2006/relationships/image" Target="../media/image2160.png"/><Relationship Id="rId18" Type="http://schemas.openxmlformats.org/officeDocument/2006/relationships/customXml" Target="../ink/ink341.xml"/><Relationship Id="rId39" Type="http://schemas.openxmlformats.org/officeDocument/2006/relationships/image" Target="../media/image2290.png"/><Relationship Id="rId109" Type="http://schemas.openxmlformats.org/officeDocument/2006/relationships/image" Target="../media/image2640.png"/><Relationship Id="rId34" Type="http://schemas.openxmlformats.org/officeDocument/2006/relationships/customXml" Target="../ink/ink349.xml"/><Relationship Id="rId50" Type="http://schemas.openxmlformats.org/officeDocument/2006/relationships/customXml" Target="../ink/ink357.xml"/><Relationship Id="rId55" Type="http://schemas.openxmlformats.org/officeDocument/2006/relationships/image" Target="../media/image2370.png"/><Relationship Id="rId76" Type="http://schemas.openxmlformats.org/officeDocument/2006/relationships/customXml" Target="../ink/ink370.xml"/><Relationship Id="rId97" Type="http://schemas.openxmlformats.org/officeDocument/2006/relationships/image" Target="../media/image2580.png"/><Relationship Id="rId104" Type="http://schemas.openxmlformats.org/officeDocument/2006/relationships/customXml" Target="../ink/ink384.xml"/><Relationship Id="rId120" Type="http://schemas.openxmlformats.org/officeDocument/2006/relationships/customXml" Target="../ink/ink392.xml"/><Relationship Id="rId125" Type="http://schemas.openxmlformats.org/officeDocument/2006/relationships/image" Target="../media/image324.png"/><Relationship Id="rId141" Type="http://schemas.openxmlformats.org/officeDocument/2006/relationships/image" Target="../media/image332.png"/><Relationship Id="rId146" Type="http://schemas.openxmlformats.org/officeDocument/2006/relationships/image" Target="../media/image335.png"/><Relationship Id="rId7" Type="http://schemas.openxmlformats.org/officeDocument/2006/relationships/image" Target="../media/image316.png"/><Relationship Id="rId71" Type="http://schemas.openxmlformats.org/officeDocument/2006/relationships/image" Target="../media/image2450.png"/><Relationship Id="rId92" Type="http://schemas.openxmlformats.org/officeDocument/2006/relationships/customXml" Target="../ink/ink378.xml"/><Relationship Id="rId2" Type="http://schemas.openxmlformats.org/officeDocument/2006/relationships/image" Target="../media/image314.png"/><Relationship Id="rId29" Type="http://schemas.openxmlformats.org/officeDocument/2006/relationships/image" Target="../media/image2240.png"/><Relationship Id="rId24" Type="http://schemas.openxmlformats.org/officeDocument/2006/relationships/customXml" Target="../ink/ink344.xml"/><Relationship Id="rId40" Type="http://schemas.openxmlformats.org/officeDocument/2006/relationships/customXml" Target="../ink/ink352.xml"/><Relationship Id="rId45" Type="http://schemas.openxmlformats.org/officeDocument/2006/relationships/image" Target="../media/image2320.png"/><Relationship Id="rId66" Type="http://schemas.openxmlformats.org/officeDocument/2006/relationships/customXml" Target="../ink/ink365.xml"/><Relationship Id="rId87" Type="http://schemas.openxmlformats.org/officeDocument/2006/relationships/image" Target="../media/image2530.png"/><Relationship Id="rId110" Type="http://schemas.openxmlformats.org/officeDocument/2006/relationships/customXml" Target="../ink/ink387.xml"/><Relationship Id="rId115" Type="http://schemas.openxmlformats.org/officeDocument/2006/relationships/image" Target="../media/image319.png"/><Relationship Id="rId131" Type="http://schemas.openxmlformats.org/officeDocument/2006/relationships/image" Target="../media/image327.png"/><Relationship Id="rId136" Type="http://schemas.openxmlformats.org/officeDocument/2006/relationships/customXml" Target="../ink/ink400.xml"/><Relationship Id="rId61" Type="http://schemas.openxmlformats.org/officeDocument/2006/relationships/image" Target="../media/image2400.png"/><Relationship Id="rId82" Type="http://schemas.openxmlformats.org/officeDocument/2006/relationships/customXml" Target="../ink/ink373.xml"/><Relationship Id="rId152" Type="http://schemas.openxmlformats.org/officeDocument/2006/relationships/image" Target="../media/image338.png"/><Relationship Id="rId19" Type="http://schemas.openxmlformats.org/officeDocument/2006/relationships/image" Target="../media/image2190.png"/><Relationship Id="rId14" Type="http://schemas.openxmlformats.org/officeDocument/2006/relationships/customXml" Target="../ink/ink339.xml"/><Relationship Id="rId30" Type="http://schemas.openxmlformats.org/officeDocument/2006/relationships/customXml" Target="../ink/ink347.xml"/><Relationship Id="rId35" Type="http://schemas.openxmlformats.org/officeDocument/2006/relationships/image" Target="../media/image2270.png"/><Relationship Id="rId56" Type="http://schemas.openxmlformats.org/officeDocument/2006/relationships/customXml" Target="../ink/ink360.xml"/><Relationship Id="rId77" Type="http://schemas.openxmlformats.org/officeDocument/2006/relationships/image" Target="../media/image2480.png"/><Relationship Id="rId100" Type="http://schemas.openxmlformats.org/officeDocument/2006/relationships/customXml" Target="../ink/ink382.xml"/><Relationship Id="rId105" Type="http://schemas.openxmlformats.org/officeDocument/2006/relationships/image" Target="../media/image2620.png"/><Relationship Id="rId126" Type="http://schemas.openxmlformats.org/officeDocument/2006/relationships/customXml" Target="../ink/ink395.xml"/><Relationship Id="rId147" Type="http://schemas.openxmlformats.org/officeDocument/2006/relationships/customXml" Target="../ink/ink405.xml"/><Relationship Id="rId8" Type="http://schemas.openxmlformats.org/officeDocument/2006/relationships/customXml" Target="../ink/ink336.xml"/><Relationship Id="rId51" Type="http://schemas.openxmlformats.org/officeDocument/2006/relationships/image" Target="../media/image2350.png"/><Relationship Id="rId72" Type="http://schemas.openxmlformats.org/officeDocument/2006/relationships/customXml" Target="../ink/ink368.xml"/><Relationship Id="rId93" Type="http://schemas.openxmlformats.org/officeDocument/2006/relationships/image" Target="../media/image2560.png"/><Relationship Id="rId98" Type="http://schemas.openxmlformats.org/officeDocument/2006/relationships/customXml" Target="../ink/ink381.xml"/><Relationship Id="rId121" Type="http://schemas.openxmlformats.org/officeDocument/2006/relationships/image" Target="../media/image322.png"/><Relationship Id="rId142" Type="http://schemas.openxmlformats.org/officeDocument/2006/relationships/image" Target="../media/image333.png"/><Relationship Id="rId3" Type="http://schemas.openxmlformats.org/officeDocument/2006/relationships/image" Target="../media/image315.png"/><Relationship Id="rId25" Type="http://schemas.openxmlformats.org/officeDocument/2006/relationships/image" Target="../media/image2220.png"/><Relationship Id="rId46" Type="http://schemas.openxmlformats.org/officeDocument/2006/relationships/customXml" Target="../ink/ink355.xml"/><Relationship Id="rId67" Type="http://schemas.openxmlformats.org/officeDocument/2006/relationships/image" Target="../media/image2430.png"/><Relationship Id="rId116" Type="http://schemas.openxmlformats.org/officeDocument/2006/relationships/customXml" Target="../ink/ink390.xml"/><Relationship Id="rId137" Type="http://schemas.openxmlformats.org/officeDocument/2006/relationships/image" Target="../media/image330.png"/><Relationship Id="rId20" Type="http://schemas.openxmlformats.org/officeDocument/2006/relationships/customXml" Target="../ink/ink342.xml"/><Relationship Id="rId41" Type="http://schemas.openxmlformats.org/officeDocument/2006/relationships/image" Target="../media/image2300.png"/><Relationship Id="rId62" Type="http://schemas.openxmlformats.org/officeDocument/2006/relationships/customXml" Target="../ink/ink363.xml"/><Relationship Id="rId83" Type="http://schemas.openxmlformats.org/officeDocument/2006/relationships/image" Target="../media/image2510.png"/><Relationship Id="rId88" Type="http://schemas.openxmlformats.org/officeDocument/2006/relationships/customXml" Target="../ink/ink376.xml"/><Relationship Id="rId111" Type="http://schemas.openxmlformats.org/officeDocument/2006/relationships/image" Target="../media/image317.png"/><Relationship Id="rId132" Type="http://schemas.openxmlformats.org/officeDocument/2006/relationships/customXml" Target="../ink/ink398.xml"/><Relationship Id="rId15" Type="http://schemas.openxmlformats.org/officeDocument/2006/relationships/image" Target="../media/image2170.png"/><Relationship Id="rId36" Type="http://schemas.openxmlformats.org/officeDocument/2006/relationships/customXml" Target="../ink/ink350.xml"/><Relationship Id="rId57" Type="http://schemas.openxmlformats.org/officeDocument/2006/relationships/image" Target="../media/image2380.png"/><Relationship Id="rId106" Type="http://schemas.openxmlformats.org/officeDocument/2006/relationships/customXml" Target="../ink/ink385.xml"/><Relationship Id="rId127" Type="http://schemas.openxmlformats.org/officeDocument/2006/relationships/image" Target="../media/image325.png"/><Relationship Id="rId10" Type="http://schemas.openxmlformats.org/officeDocument/2006/relationships/customXml" Target="../ink/ink337.xml"/><Relationship Id="rId31" Type="http://schemas.openxmlformats.org/officeDocument/2006/relationships/image" Target="../media/image2250.png"/><Relationship Id="rId52" Type="http://schemas.openxmlformats.org/officeDocument/2006/relationships/customXml" Target="../ink/ink358.xml"/><Relationship Id="rId73" Type="http://schemas.openxmlformats.org/officeDocument/2006/relationships/image" Target="../media/image2460.png"/><Relationship Id="rId78" Type="http://schemas.openxmlformats.org/officeDocument/2006/relationships/customXml" Target="../ink/ink371.xml"/><Relationship Id="rId94" Type="http://schemas.openxmlformats.org/officeDocument/2006/relationships/customXml" Target="../ink/ink379.xml"/><Relationship Id="rId99" Type="http://schemas.openxmlformats.org/officeDocument/2006/relationships/image" Target="../media/image2590.png"/><Relationship Id="rId101" Type="http://schemas.openxmlformats.org/officeDocument/2006/relationships/image" Target="../media/image2600.png"/><Relationship Id="rId122" Type="http://schemas.openxmlformats.org/officeDocument/2006/relationships/customXml" Target="../ink/ink393.xml"/><Relationship Id="rId143" Type="http://schemas.openxmlformats.org/officeDocument/2006/relationships/customXml" Target="../ink/ink403.xml"/><Relationship Id="rId148" Type="http://schemas.openxmlformats.org/officeDocument/2006/relationships/image" Target="../media/image336.png"/><Relationship Id="rId4" Type="http://schemas.openxmlformats.org/officeDocument/2006/relationships/customXml" Target="../ink/ink334.xml"/><Relationship Id="rId9" Type="http://schemas.openxmlformats.org/officeDocument/2006/relationships/image" Target="../media/image2140.png"/><Relationship Id="rId26" Type="http://schemas.openxmlformats.org/officeDocument/2006/relationships/customXml" Target="../ink/ink345.xml"/><Relationship Id="rId47" Type="http://schemas.openxmlformats.org/officeDocument/2006/relationships/image" Target="../media/image2330.png"/><Relationship Id="rId68" Type="http://schemas.openxmlformats.org/officeDocument/2006/relationships/customXml" Target="../ink/ink366.xml"/><Relationship Id="rId89" Type="http://schemas.openxmlformats.org/officeDocument/2006/relationships/image" Target="../media/image2540.png"/><Relationship Id="rId112" Type="http://schemas.openxmlformats.org/officeDocument/2006/relationships/customXml" Target="../ink/ink388.xml"/><Relationship Id="rId133" Type="http://schemas.openxmlformats.org/officeDocument/2006/relationships/image" Target="../media/image328.png"/><Relationship Id="rId16" Type="http://schemas.openxmlformats.org/officeDocument/2006/relationships/customXml" Target="../ink/ink340.xml"/><Relationship Id="rId37" Type="http://schemas.openxmlformats.org/officeDocument/2006/relationships/image" Target="../media/image2280.png"/><Relationship Id="rId58" Type="http://schemas.openxmlformats.org/officeDocument/2006/relationships/customXml" Target="../ink/ink361.xml"/><Relationship Id="rId79" Type="http://schemas.openxmlformats.org/officeDocument/2006/relationships/image" Target="../media/image2490.png"/><Relationship Id="rId102" Type="http://schemas.openxmlformats.org/officeDocument/2006/relationships/customXml" Target="../ink/ink383.xml"/><Relationship Id="rId123" Type="http://schemas.openxmlformats.org/officeDocument/2006/relationships/image" Target="../media/image323.png"/><Relationship Id="rId144" Type="http://schemas.openxmlformats.org/officeDocument/2006/relationships/image" Target="../media/image334.png"/><Relationship Id="rId90" Type="http://schemas.openxmlformats.org/officeDocument/2006/relationships/customXml" Target="../ink/ink3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Mike1024" TargetMode="External"/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rtgraphic3d.com/3d-models/sewerage/2844-tunnel-district-heating-pipes-steam-3d-15.html" TargetMode="External"/><Relationship Id="rId4" Type="http://schemas.openxmlformats.org/officeDocument/2006/relationships/image" Target="../media/image3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.png"/><Relationship Id="rId21" Type="http://schemas.openxmlformats.org/officeDocument/2006/relationships/image" Target="../media/image13.png"/><Relationship Id="rId42" Type="http://schemas.openxmlformats.org/officeDocument/2006/relationships/customXml" Target="../ink/ink19.xml"/><Relationship Id="rId47" Type="http://schemas.openxmlformats.org/officeDocument/2006/relationships/image" Target="../media/image26.png"/><Relationship Id="rId63" Type="http://schemas.openxmlformats.org/officeDocument/2006/relationships/image" Target="../media/image34.png"/><Relationship Id="rId68" Type="http://schemas.openxmlformats.org/officeDocument/2006/relationships/customXml" Target="../ink/ink32.xml"/><Relationship Id="rId84" Type="http://schemas.openxmlformats.org/officeDocument/2006/relationships/customXml" Target="../ink/ink40.xml"/><Relationship Id="rId89" Type="http://schemas.openxmlformats.org/officeDocument/2006/relationships/image" Target="../media/image47.png"/><Relationship Id="rId112" Type="http://schemas.openxmlformats.org/officeDocument/2006/relationships/customXml" Target="../ink/ink54.xml"/><Relationship Id="rId16" Type="http://schemas.openxmlformats.org/officeDocument/2006/relationships/customXml" Target="../ink/ink6.xml"/><Relationship Id="rId107" Type="http://schemas.openxmlformats.org/officeDocument/2006/relationships/image" Target="../media/image56.png"/><Relationship Id="rId11" Type="http://schemas.openxmlformats.org/officeDocument/2006/relationships/image" Target="../media/image8.png"/><Relationship Id="rId32" Type="http://schemas.openxmlformats.org/officeDocument/2006/relationships/customXml" Target="../ink/ink14.xml"/><Relationship Id="rId37" Type="http://schemas.openxmlformats.org/officeDocument/2006/relationships/image" Target="../media/image21.png"/><Relationship Id="rId53" Type="http://schemas.openxmlformats.org/officeDocument/2006/relationships/image" Target="../media/image29.png"/><Relationship Id="rId58" Type="http://schemas.openxmlformats.org/officeDocument/2006/relationships/customXml" Target="../ink/ink27.xml"/><Relationship Id="rId74" Type="http://schemas.openxmlformats.org/officeDocument/2006/relationships/customXml" Target="../ink/ink35.xml"/><Relationship Id="rId79" Type="http://schemas.openxmlformats.org/officeDocument/2006/relationships/image" Target="../media/image42.png"/><Relationship Id="rId102" Type="http://schemas.openxmlformats.org/officeDocument/2006/relationships/customXml" Target="../ink/ink49.xml"/><Relationship Id="rId123" Type="http://schemas.openxmlformats.org/officeDocument/2006/relationships/image" Target="../media/image64.png"/><Relationship Id="rId128" Type="http://schemas.openxmlformats.org/officeDocument/2006/relationships/customXml" Target="../ink/ink62.xml"/><Relationship Id="rId5" Type="http://schemas.openxmlformats.org/officeDocument/2006/relationships/image" Target="../media/image5.png"/><Relationship Id="rId90" Type="http://schemas.openxmlformats.org/officeDocument/2006/relationships/customXml" Target="../ink/ink43.xml"/><Relationship Id="rId95" Type="http://schemas.openxmlformats.org/officeDocument/2006/relationships/image" Target="../media/image50.png"/><Relationship Id="rId22" Type="http://schemas.openxmlformats.org/officeDocument/2006/relationships/customXml" Target="../ink/ink9.xml"/><Relationship Id="rId27" Type="http://schemas.openxmlformats.org/officeDocument/2006/relationships/image" Target="../media/image16.png"/><Relationship Id="rId43" Type="http://schemas.openxmlformats.org/officeDocument/2006/relationships/image" Target="../media/image24.png"/><Relationship Id="rId48" Type="http://schemas.openxmlformats.org/officeDocument/2006/relationships/customXml" Target="../ink/ink22.xml"/><Relationship Id="rId64" Type="http://schemas.openxmlformats.org/officeDocument/2006/relationships/customXml" Target="../ink/ink30.xml"/><Relationship Id="rId69" Type="http://schemas.openxmlformats.org/officeDocument/2006/relationships/image" Target="../media/image37.png"/><Relationship Id="rId113" Type="http://schemas.openxmlformats.org/officeDocument/2006/relationships/image" Target="../media/image59.png"/><Relationship Id="rId118" Type="http://schemas.openxmlformats.org/officeDocument/2006/relationships/customXml" Target="../ink/ink57.xml"/><Relationship Id="rId80" Type="http://schemas.openxmlformats.org/officeDocument/2006/relationships/customXml" Target="../ink/ink38.xml"/><Relationship Id="rId85" Type="http://schemas.openxmlformats.org/officeDocument/2006/relationships/image" Target="../media/image45.png"/><Relationship Id="rId12" Type="http://schemas.openxmlformats.org/officeDocument/2006/relationships/customXml" Target="../ink/ink4.xml"/><Relationship Id="rId17" Type="http://schemas.openxmlformats.org/officeDocument/2006/relationships/image" Target="../media/image11.png"/><Relationship Id="rId33" Type="http://schemas.openxmlformats.org/officeDocument/2006/relationships/image" Target="../media/image19.png"/><Relationship Id="rId38" Type="http://schemas.openxmlformats.org/officeDocument/2006/relationships/customXml" Target="../ink/ink17.xml"/><Relationship Id="rId59" Type="http://schemas.openxmlformats.org/officeDocument/2006/relationships/image" Target="../media/image32.png"/><Relationship Id="rId103" Type="http://schemas.openxmlformats.org/officeDocument/2006/relationships/image" Target="../media/image54.png"/><Relationship Id="rId108" Type="http://schemas.openxmlformats.org/officeDocument/2006/relationships/customXml" Target="../ink/ink52.xml"/><Relationship Id="rId124" Type="http://schemas.openxmlformats.org/officeDocument/2006/relationships/customXml" Target="../ink/ink60.xml"/><Relationship Id="rId129" Type="http://schemas.openxmlformats.org/officeDocument/2006/relationships/image" Target="../media/image67.png"/><Relationship Id="rId54" Type="http://schemas.openxmlformats.org/officeDocument/2006/relationships/customXml" Target="../ink/ink25.xml"/><Relationship Id="rId70" Type="http://schemas.openxmlformats.org/officeDocument/2006/relationships/customXml" Target="../ink/ink33.xml"/><Relationship Id="rId75" Type="http://schemas.openxmlformats.org/officeDocument/2006/relationships/image" Target="../media/image40.png"/><Relationship Id="rId91" Type="http://schemas.openxmlformats.org/officeDocument/2006/relationships/image" Target="../media/image48.png"/><Relationship Id="rId96" Type="http://schemas.openxmlformats.org/officeDocument/2006/relationships/customXml" Target="../ink/ink4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23" Type="http://schemas.openxmlformats.org/officeDocument/2006/relationships/image" Target="../media/image14.png"/><Relationship Id="rId28" Type="http://schemas.openxmlformats.org/officeDocument/2006/relationships/customXml" Target="../ink/ink12.xml"/><Relationship Id="rId49" Type="http://schemas.openxmlformats.org/officeDocument/2006/relationships/image" Target="../media/image27.png"/><Relationship Id="rId114" Type="http://schemas.openxmlformats.org/officeDocument/2006/relationships/customXml" Target="../ink/ink55.xml"/><Relationship Id="rId119" Type="http://schemas.openxmlformats.org/officeDocument/2006/relationships/image" Target="../media/image62.png"/><Relationship Id="rId44" Type="http://schemas.openxmlformats.org/officeDocument/2006/relationships/customXml" Target="../ink/ink20.xml"/><Relationship Id="rId60" Type="http://schemas.openxmlformats.org/officeDocument/2006/relationships/customXml" Target="../ink/ink28.xml"/><Relationship Id="rId65" Type="http://schemas.openxmlformats.org/officeDocument/2006/relationships/image" Target="../media/image35.png"/><Relationship Id="rId81" Type="http://schemas.openxmlformats.org/officeDocument/2006/relationships/image" Target="../media/image43.png"/><Relationship Id="rId86" Type="http://schemas.openxmlformats.org/officeDocument/2006/relationships/customXml" Target="../ink/ink41.xml"/><Relationship Id="rId130" Type="http://schemas.openxmlformats.org/officeDocument/2006/relationships/customXml" Target="../ink/ink63.xml"/><Relationship Id="rId13" Type="http://schemas.openxmlformats.org/officeDocument/2006/relationships/image" Target="../media/image9.png"/><Relationship Id="rId18" Type="http://schemas.openxmlformats.org/officeDocument/2006/relationships/customXml" Target="../ink/ink7.xml"/><Relationship Id="rId39" Type="http://schemas.openxmlformats.org/officeDocument/2006/relationships/image" Target="../media/image22.png"/><Relationship Id="rId109" Type="http://schemas.openxmlformats.org/officeDocument/2006/relationships/image" Target="../media/image57.png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../media/image30.png"/><Relationship Id="rId76" Type="http://schemas.openxmlformats.org/officeDocument/2006/relationships/customXml" Target="../ink/ink36.xml"/><Relationship Id="rId97" Type="http://schemas.openxmlformats.org/officeDocument/2006/relationships/image" Target="../media/image51.png"/><Relationship Id="rId104" Type="http://schemas.openxmlformats.org/officeDocument/2006/relationships/customXml" Target="../ink/ink50.xml"/><Relationship Id="rId120" Type="http://schemas.openxmlformats.org/officeDocument/2006/relationships/customXml" Target="../ink/ink58.xml"/><Relationship Id="rId125" Type="http://schemas.openxmlformats.org/officeDocument/2006/relationships/image" Target="../media/image65.png"/><Relationship Id="rId7" Type="http://schemas.openxmlformats.org/officeDocument/2006/relationships/image" Target="../media/image6.png"/><Relationship Id="rId71" Type="http://schemas.openxmlformats.org/officeDocument/2006/relationships/image" Target="../media/image38.png"/><Relationship Id="rId92" Type="http://schemas.openxmlformats.org/officeDocument/2006/relationships/customXml" Target="../ink/ink44.xml"/><Relationship Id="rId2" Type="http://schemas.openxmlformats.org/officeDocument/2006/relationships/image" Target="../media/image2.png"/><Relationship Id="rId29" Type="http://schemas.openxmlformats.org/officeDocument/2006/relationships/image" Target="../media/image17.png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../media/image25.png"/><Relationship Id="rId66" Type="http://schemas.openxmlformats.org/officeDocument/2006/relationships/customXml" Target="../ink/ink31.xml"/><Relationship Id="rId87" Type="http://schemas.openxmlformats.org/officeDocument/2006/relationships/image" Target="../media/image46.png"/><Relationship Id="rId110" Type="http://schemas.openxmlformats.org/officeDocument/2006/relationships/customXml" Target="../ink/ink53.xml"/><Relationship Id="rId115" Type="http://schemas.openxmlformats.org/officeDocument/2006/relationships/image" Target="../media/image60.png"/><Relationship Id="rId131" Type="http://schemas.openxmlformats.org/officeDocument/2006/relationships/image" Target="../media/image68.png"/><Relationship Id="rId61" Type="http://schemas.openxmlformats.org/officeDocument/2006/relationships/image" Target="../media/image33.png"/><Relationship Id="rId82" Type="http://schemas.openxmlformats.org/officeDocument/2006/relationships/customXml" Target="../ink/ink39.xml"/><Relationship Id="rId19" Type="http://schemas.openxmlformats.org/officeDocument/2006/relationships/image" Target="../media/image12.png"/><Relationship Id="rId14" Type="http://schemas.openxmlformats.org/officeDocument/2006/relationships/customXml" Target="../ink/ink5.xml"/><Relationship Id="rId30" Type="http://schemas.openxmlformats.org/officeDocument/2006/relationships/customXml" Target="../ink/ink13.xml"/><Relationship Id="rId35" Type="http://schemas.openxmlformats.org/officeDocument/2006/relationships/image" Target="../media/image20.png"/><Relationship Id="rId56" Type="http://schemas.openxmlformats.org/officeDocument/2006/relationships/customXml" Target="../ink/ink26.xml"/><Relationship Id="rId77" Type="http://schemas.openxmlformats.org/officeDocument/2006/relationships/image" Target="../media/image41.png"/><Relationship Id="rId100" Type="http://schemas.openxmlformats.org/officeDocument/2006/relationships/customXml" Target="../ink/ink48.xml"/><Relationship Id="rId105" Type="http://schemas.openxmlformats.org/officeDocument/2006/relationships/image" Target="../media/image55.png"/><Relationship Id="rId126" Type="http://schemas.openxmlformats.org/officeDocument/2006/relationships/customXml" Target="../ink/ink61.xml"/><Relationship Id="rId8" Type="http://schemas.openxmlformats.org/officeDocument/2006/relationships/customXml" Target="../ink/ink2.xml"/><Relationship Id="rId51" Type="http://schemas.openxmlformats.org/officeDocument/2006/relationships/image" Target="../media/image28.png"/><Relationship Id="rId72" Type="http://schemas.openxmlformats.org/officeDocument/2006/relationships/customXml" Target="../ink/ink34.xml"/><Relationship Id="rId93" Type="http://schemas.openxmlformats.org/officeDocument/2006/relationships/image" Target="../media/image49.png"/><Relationship Id="rId98" Type="http://schemas.openxmlformats.org/officeDocument/2006/relationships/customXml" Target="../ink/ink47.xml"/><Relationship Id="rId121" Type="http://schemas.openxmlformats.org/officeDocument/2006/relationships/image" Target="../media/image63.png"/><Relationship Id="rId3" Type="http://schemas.openxmlformats.org/officeDocument/2006/relationships/image" Target="../media/image3.png"/><Relationship Id="rId25" Type="http://schemas.openxmlformats.org/officeDocument/2006/relationships/image" Target="../media/image15.png"/><Relationship Id="rId46" Type="http://schemas.openxmlformats.org/officeDocument/2006/relationships/customXml" Target="../ink/ink21.xml"/><Relationship Id="rId67" Type="http://schemas.openxmlformats.org/officeDocument/2006/relationships/image" Target="../media/image36.png"/><Relationship Id="rId116" Type="http://schemas.openxmlformats.org/officeDocument/2006/relationships/customXml" Target="../ink/ink56.xml"/><Relationship Id="rId20" Type="http://schemas.openxmlformats.org/officeDocument/2006/relationships/customXml" Target="../ink/ink8.xml"/><Relationship Id="rId41" Type="http://schemas.openxmlformats.org/officeDocument/2006/relationships/image" Target="../media/image23.png"/><Relationship Id="rId62" Type="http://schemas.openxmlformats.org/officeDocument/2006/relationships/customXml" Target="../ink/ink29.xml"/><Relationship Id="rId83" Type="http://schemas.openxmlformats.org/officeDocument/2006/relationships/image" Target="../media/image44.png"/><Relationship Id="rId88" Type="http://schemas.openxmlformats.org/officeDocument/2006/relationships/customXml" Target="../ink/ink42.xml"/><Relationship Id="rId111" Type="http://schemas.openxmlformats.org/officeDocument/2006/relationships/image" Target="../media/image58.png"/><Relationship Id="rId15" Type="http://schemas.openxmlformats.org/officeDocument/2006/relationships/image" Target="../media/image10.png"/><Relationship Id="rId36" Type="http://schemas.openxmlformats.org/officeDocument/2006/relationships/customXml" Target="../ink/ink16.xml"/><Relationship Id="rId57" Type="http://schemas.openxmlformats.org/officeDocument/2006/relationships/image" Target="../media/image31.png"/><Relationship Id="rId106" Type="http://schemas.openxmlformats.org/officeDocument/2006/relationships/customXml" Target="../ink/ink51.xml"/><Relationship Id="rId127" Type="http://schemas.openxmlformats.org/officeDocument/2006/relationships/image" Target="../media/image66.png"/><Relationship Id="rId10" Type="http://schemas.openxmlformats.org/officeDocument/2006/relationships/customXml" Target="../ink/ink3.xml"/><Relationship Id="rId31" Type="http://schemas.openxmlformats.org/officeDocument/2006/relationships/image" Target="../media/image18.png"/><Relationship Id="rId52" Type="http://schemas.openxmlformats.org/officeDocument/2006/relationships/customXml" Target="../ink/ink24.xml"/><Relationship Id="rId73" Type="http://schemas.openxmlformats.org/officeDocument/2006/relationships/image" Target="../media/image39.png"/><Relationship Id="rId78" Type="http://schemas.openxmlformats.org/officeDocument/2006/relationships/customXml" Target="../ink/ink37.xml"/><Relationship Id="rId94" Type="http://schemas.openxmlformats.org/officeDocument/2006/relationships/customXml" Target="../ink/ink45.xml"/><Relationship Id="rId99" Type="http://schemas.openxmlformats.org/officeDocument/2006/relationships/image" Target="../media/image52.png"/><Relationship Id="rId101" Type="http://schemas.openxmlformats.org/officeDocument/2006/relationships/image" Target="../media/image53.png"/><Relationship Id="rId122" Type="http://schemas.openxmlformats.org/officeDocument/2006/relationships/customXml" Target="../ink/ink59.xml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26" Type="http://schemas.openxmlformats.org/officeDocument/2006/relationships/customXml" Target="../ink/ink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0.png"/><Relationship Id="rId13" Type="http://schemas.openxmlformats.org/officeDocument/2006/relationships/customXml" Target="../ink/ink411.xml"/><Relationship Id="rId18" Type="http://schemas.openxmlformats.org/officeDocument/2006/relationships/image" Target="../media/image2830.png"/><Relationship Id="rId26" Type="http://schemas.openxmlformats.org/officeDocument/2006/relationships/image" Target="../media/image2870.png"/><Relationship Id="rId3" Type="http://schemas.openxmlformats.org/officeDocument/2006/relationships/image" Target="../media/image348.png"/><Relationship Id="rId21" Type="http://schemas.openxmlformats.org/officeDocument/2006/relationships/customXml" Target="../ink/ink415.xml"/><Relationship Id="rId7" Type="http://schemas.openxmlformats.org/officeDocument/2006/relationships/customXml" Target="../ink/ink408.xml"/><Relationship Id="rId12" Type="http://schemas.openxmlformats.org/officeDocument/2006/relationships/image" Target="../media/image2800.png"/><Relationship Id="rId17" Type="http://schemas.openxmlformats.org/officeDocument/2006/relationships/customXml" Target="../ink/ink413.xml"/><Relationship Id="rId25" Type="http://schemas.openxmlformats.org/officeDocument/2006/relationships/customXml" Target="../ink/ink417.xml"/><Relationship Id="rId2" Type="http://schemas.openxmlformats.org/officeDocument/2006/relationships/image" Target="../media/image347.png"/><Relationship Id="rId16" Type="http://schemas.openxmlformats.org/officeDocument/2006/relationships/image" Target="../media/image2820.png"/><Relationship Id="rId20" Type="http://schemas.openxmlformats.org/officeDocument/2006/relationships/image" Target="../media/image2840.png"/><Relationship Id="rId29" Type="http://schemas.openxmlformats.org/officeDocument/2006/relationships/customXml" Target="../ink/ink4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customXml" Target="../ink/ink410.xml"/><Relationship Id="rId24" Type="http://schemas.openxmlformats.org/officeDocument/2006/relationships/image" Target="../media/image2860.png"/><Relationship Id="rId5" Type="http://schemas.openxmlformats.org/officeDocument/2006/relationships/image" Target="../media/image350.png"/><Relationship Id="rId15" Type="http://schemas.openxmlformats.org/officeDocument/2006/relationships/customXml" Target="../ink/ink412.xml"/><Relationship Id="rId23" Type="http://schemas.openxmlformats.org/officeDocument/2006/relationships/customXml" Target="../ink/ink416.xml"/><Relationship Id="rId28" Type="http://schemas.openxmlformats.org/officeDocument/2006/relationships/image" Target="../media/image2880.png"/><Relationship Id="rId10" Type="http://schemas.openxmlformats.org/officeDocument/2006/relationships/image" Target="../media/image2790.png"/><Relationship Id="rId19" Type="http://schemas.openxmlformats.org/officeDocument/2006/relationships/customXml" Target="../ink/ink414.xml"/><Relationship Id="rId4" Type="http://schemas.openxmlformats.org/officeDocument/2006/relationships/image" Target="../media/image349.png"/><Relationship Id="rId9" Type="http://schemas.openxmlformats.org/officeDocument/2006/relationships/customXml" Target="../ink/ink409.xml"/><Relationship Id="rId14" Type="http://schemas.openxmlformats.org/officeDocument/2006/relationships/image" Target="../media/image2810.png"/><Relationship Id="rId22" Type="http://schemas.openxmlformats.org/officeDocument/2006/relationships/image" Target="../media/image2850.png"/><Relationship Id="rId27" Type="http://schemas.openxmlformats.org/officeDocument/2006/relationships/customXml" Target="../ink/ink418.xml"/><Relationship Id="rId30" Type="http://schemas.openxmlformats.org/officeDocument/2006/relationships/image" Target="../media/image28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png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2" Type="http://schemas.openxmlformats.org/officeDocument/2006/relationships/image" Target="../media/image29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customXml" Target="../ink/ink68.xml"/><Relationship Id="rId18" Type="http://schemas.openxmlformats.org/officeDocument/2006/relationships/image" Target="../media/image78.png"/><Relationship Id="rId26" Type="http://schemas.openxmlformats.org/officeDocument/2006/relationships/image" Target="../media/image82.png"/><Relationship Id="rId3" Type="http://schemas.openxmlformats.org/officeDocument/2006/relationships/image" Target="../media/image70.png"/><Relationship Id="rId21" Type="http://schemas.openxmlformats.org/officeDocument/2006/relationships/customXml" Target="../ink/ink72.xml"/><Relationship Id="rId7" Type="http://schemas.openxmlformats.org/officeDocument/2006/relationships/customXml" Target="../ink/ink65.xml"/><Relationship Id="rId12" Type="http://schemas.openxmlformats.org/officeDocument/2006/relationships/image" Target="../media/image75.png"/><Relationship Id="rId17" Type="http://schemas.openxmlformats.org/officeDocument/2006/relationships/customXml" Target="../ink/ink70.xml"/><Relationship Id="rId25" Type="http://schemas.openxmlformats.org/officeDocument/2006/relationships/customXml" Target="../ink/ink74.xml"/><Relationship Id="rId2" Type="http://schemas.openxmlformats.org/officeDocument/2006/relationships/image" Target="../media/image69.png"/><Relationship Id="rId16" Type="http://schemas.openxmlformats.org/officeDocument/2006/relationships/image" Target="../media/image77.png"/><Relationship Id="rId20" Type="http://schemas.openxmlformats.org/officeDocument/2006/relationships/image" Target="../media/image79.png"/><Relationship Id="rId29" Type="http://schemas.openxmlformats.org/officeDocument/2006/relationships/customXml" Target="../ink/ink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customXml" Target="../ink/ink67.xml"/><Relationship Id="rId24" Type="http://schemas.openxmlformats.org/officeDocument/2006/relationships/image" Target="../media/image81.png"/><Relationship Id="rId32" Type="http://schemas.openxmlformats.org/officeDocument/2006/relationships/image" Target="../media/image85.png"/><Relationship Id="rId5" Type="http://schemas.openxmlformats.org/officeDocument/2006/relationships/customXml" Target="../ink/ink64.xml"/><Relationship Id="rId15" Type="http://schemas.openxmlformats.org/officeDocument/2006/relationships/customXml" Target="../ink/ink69.xml"/><Relationship Id="rId23" Type="http://schemas.openxmlformats.org/officeDocument/2006/relationships/customXml" Target="../ink/ink73.xml"/><Relationship Id="rId28" Type="http://schemas.openxmlformats.org/officeDocument/2006/relationships/image" Target="../media/image83.png"/><Relationship Id="rId10" Type="http://schemas.openxmlformats.org/officeDocument/2006/relationships/image" Target="../media/image74.png"/><Relationship Id="rId19" Type="http://schemas.openxmlformats.org/officeDocument/2006/relationships/customXml" Target="../ink/ink71.xml"/><Relationship Id="rId31" Type="http://schemas.openxmlformats.org/officeDocument/2006/relationships/customXml" Target="../ink/ink77.xml"/><Relationship Id="rId4" Type="http://schemas.openxmlformats.org/officeDocument/2006/relationships/image" Target="../media/image71.png"/><Relationship Id="rId9" Type="http://schemas.openxmlformats.org/officeDocument/2006/relationships/customXml" Target="../ink/ink66.xml"/><Relationship Id="rId14" Type="http://schemas.openxmlformats.org/officeDocument/2006/relationships/image" Target="../media/image76.png"/><Relationship Id="rId22" Type="http://schemas.openxmlformats.org/officeDocument/2006/relationships/image" Target="../media/image80.png"/><Relationship Id="rId27" Type="http://schemas.openxmlformats.org/officeDocument/2006/relationships/customXml" Target="../ink/ink75.xml"/><Relationship Id="rId30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13" Type="http://schemas.openxmlformats.org/officeDocument/2006/relationships/customXml" Target="../ink/ink82.xml"/><Relationship Id="rId1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customXml" Target="../ink/ink79.xml"/><Relationship Id="rId12" Type="http://schemas.openxmlformats.org/officeDocument/2006/relationships/image" Target="../media/image860.png"/><Relationship Id="rId17" Type="http://schemas.openxmlformats.org/officeDocument/2006/relationships/customXml" Target="../ink/ink84.xml"/><Relationship Id="rId2" Type="http://schemas.openxmlformats.org/officeDocument/2006/relationships/image" Target="../media/image86.png"/><Relationship Id="rId16" Type="http://schemas.openxmlformats.org/officeDocument/2006/relationships/image" Target="../media/image880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11" Type="http://schemas.openxmlformats.org/officeDocument/2006/relationships/customXml" Target="../ink/ink81.xml"/><Relationship Id="rId5" Type="http://schemas.openxmlformats.org/officeDocument/2006/relationships/customXml" Target="../ink/ink78.xml"/><Relationship Id="rId15" Type="http://schemas.openxmlformats.org/officeDocument/2006/relationships/customXml" Target="../ink/ink83.xml"/><Relationship Id="rId10" Type="http://schemas.openxmlformats.org/officeDocument/2006/relationships/image" Target="../media/image850.png"/><Relationship Id="rId19" Type="http://schemas.openxmlformats.org/officeDocument/2006/relationships/customXml" Target="../ink/ink85.xml"/><Relationship Id="rId4" Type="http://schemas.openxmlformats.org/officeDocument/2006/relationships/image" Target="../media/image88.png"/><Relationship Id="rId9" Type="http://schemas.openxmlformats.org/officeDocument/2006/relationships/customXml" Target="../ink/ink80.xml"/><Relationship Id="rId14" Type="http://schemas.openxmlformats.org/officeDocument/2006/relationships/image" Target="../media/image8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3" Type="http://schemas.openxmlformats.org/officeDocument/2006/relationships/image" Target="../media/image92.png"/><Relationship Id="rId7" Type="http://schemas.openxmlformats.org/officeDocument/2006/relationships/customXml" Target="../ink/ink87.xml"/><Relationship Id="rId12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0.png"/><Relationship Id="rId11" Type="http://schemas.openxmlformats.org/officeDocument/2006/relationships/image" Target="../media/image95.png"/><Relationship Id="rId5" Type="http://schemas.openxmlformats.org/officeDocument/2006/relationships/customXml" Target="../ink/ink86.xml"/><Relationship Id="rId10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customXml" Target="../ink/ink88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9.xml"/><Relationship Id="rId21" Type="http://schemas.openxmlformats.org/officeDocument/2006/relationships/image" Target="../media/image106.png"/><Relationship Id="rId42" Type="http://schemas.openxmlformats.org/officeDocument/2006/relationships/customXml" Target="../ink/ink107.xml"/><Relationship Id="rId47" Type="http://schemas.openxmlformats.org/officeDocument/2006/relationships/image" Target="../media/image119.png"/><Relationship Id="rId63" Type="http://schemas.openxmlformats.org/officeDocument/2006/relationships/image" Target="../media/image127.png"/><Relationship Id="rId68" Type="http://schemas.openxmlformats.org/officeDocument/2006/relationships/customXml" Target="../ink/ink120.xml"/><Relationship Id="rId84" Type="http://schemas.openxmlformats.org/officeDocument/2006/relationships/customXml" Target="../ink/ink128.xml"/><Relationship Id="rId89" Type="http://schemas.openxmlformats.org/officeDocument/2006/relationships/image" Target="../media/image140.png"/><Relationship Id="rId16" Type="http://schemas.openxmlformats.org/officeDocument/2006/relationships/customXml" Target="../ink/ink94.xml"/><Relationship Id="rId107" Type="http://schemas.openxmlformats.org/officeDocument/2006/relationships/image" Target="../media/image149.png"/><Relationship Id="rId11" Type="http://schemas.openxmlformats.org/officeDocument/2006/relationships/image" Target="../media/image101.png"/><Relationship Id="rId32" Type="http://schemas.openxmlformats.org/officeDocument/2006/relationships/customXml" Target="../ink/ink102.xml"/><Relationship Id="rId37" Type="http://schemas.openxmlformats.org/officeDocument/2006/relationships/image" Target="../media/image114.png"/><Relationship Id="rId53" Type="http://schemas.openxmlformats.org/officeDocument/2006/relationships/image" Target="../media/image122.png"/><Relationship Id="rId58" Type="http://schemas.openxmlformats.org/officeDocument/2006/relationships/customXml" Target="../ink/ink115.xml"/><Relationship Id="rId74" Type="http://schemas.openxmlformats.org/officeDocument/2006/relationships/customXml" Target="../ink/ink123.xml"/><Relationship Id="rId79" Type="http://schemas.openxmlformats.org/officeDocument/2006/relationships/image" Target="../media/image135.png"/><Relationship Id="rId102" Type="http://schemas.openxmlformats.org/officeDocument/2006/relationships/customXml" Target="../ink/ink137.xml"/><Relationship Id="rId5" Type="http://schemas.openxmlformats.org/officeDocument/2006/relationships/image" Target="../media/image100.png"/><Relationship Id="rId90" Type="http://schemas.openxmlformats.org/officeDocument/2006/relationships/customXml" Target="../ink/ink131.xml"/><Relationship Id="rId95" Type="http://schemas.openxmlformats.org/officeDocument/2006/relationships/image" Target="../media/image143.png"/><Relationship Id="rId22" Type="http://schemas.openxmlformats.org/officeDocument/2006/relationships/customXml" Target="../ink/ink97.xml"/><Relationship Id="rId27" Type="http://schemas.openxmlformats.org/officeDocument/2006/relationships/image" Target="../media/image109.png"/><Relationship Id="rId43" Type="http://schemas.openxmlformats.org/officeDocument/2006/relationships/image" Target="../media/image117.png"/><Relationship Id="rId48" Type="http://schemas.openxmlformats.org/officeDocument/2006/relationships/customXml" Target="../ink/ink110.xml"/><Relationship Id="rId64" Type="http://schemas.openxmlformats.org/officeDocument/2006/relationships/customXml" Target="../ink/ink118.xml"/><Relationship Id="rId69" Type="http://schemas.openxmlformats.org/officeDocument/2006/relationships/image" Target="../media/image130.png"/><Relationship Id="rId80" Type="http://schemas.openxmlformats.org/officeDocument/2006/relationships/customXml" Target="../ink/ink126.xml"/><Relationship Id="rId85" Type="http://schemas.openxmlformats.org/officeDocument/2006/relationships/image" Target="../media/image138.png"/><Relationship Id="rId12" Type="http://schemas.openxmlformats.org/officeDocument/2006/relationships/customXml" Target="../ink/ink92.xml"/><Relationship Id="rId17" Type="http://schemas.openxmlformats.org/officeDocument/2006/relationships/image" Target="../media/image104.png"/><Relationship Id="rId33" Type="http://schemas.openxmlformats.org/officeDocument/2006/relationships/image" Target="../media/image112.png"/><Relationship Id="rId38" Type="http://schemas.openxmlformats.org/officeDocument/2006/relationships/customXml" Target="../ink/ink105.xml"/><Relationship Id="rId59" Type="http://schemas.openxmlformats.org/officeDocument/2006/relationships/image" Target="../media/image125.png"/><Relationship Id="rId103" Type="http://schemas.openxmlformats.org/officeDocument/2006/relationships/image" Target="../media/image147.png"/><Relationship Id="rId108" Type="http://schemas.openxmlformats.org/officeDocument/2006/relationships/customXml" Target="../ink/ink140.xml"/><Relationship Id="rId54" Type="http://schemas.openxmlformats.org/officeDocument/2006/relationships/customXml" Target="../ink/ink113.xml"/><Relationship Id="rId70" Type="http://schemas.openxmlformats.org/officeDocument/2006/relationships/customXml" Target="../ink/ink121.xml"/><Relationship Id="rId75" Type="http://schemas.openxmlformats.org/officeDocument/2006/relationships/image" Target="../media/image133.png"/><Relationship Id="rId91" Type="http://schemas.openxmlformats.org/officeDocument/2006/relationships/image" Target="../media/image141.png"/><Relationship Id="rId96" Type="http://schemas.openxmlformats.org/officeDocument/2006/relationships/customXml" Target="../ink/ink1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9.xml"/><Relationship Id="rId15" Type="http://schemas.openxmlformats.org/officeDocument/2006/relationships/image" Target="../media/image103.png"/><Relationship Id="rId23" Type="http://schemas.openxmlformats.org/officeDocument/2006/relationships/image" Target="../media/image107.png"/><Relationship Id="rId28" Type="http://schemas.openxmlformats.org/officeDocument/2006/relationships/customXml" Target="../ink/ink100.xml"/><Relationship Id="rId36" Type="http://schemas.openxmlformats.org/officeDocument/2006/relationships/customXml" Target="../ink/ink104.xml"/><Relationship Id="rId49" Type="http://schemas.openxmlformats.org/officeDocument/2006/relationships/image" Target="../media/image120.png"/><Relationship Id="rId57" Type="http://schemas.openxmlformats.org/officeDocument/2006/relationships/image" Target="../media/image124.png"/><Relationship Id="rId106" Type="http://schemas.openxmlformats.org/officeDocument/2006/relationships/customXml" Target="../ink/ink139.xml"/><Relationship Id="rId10" Type="http://schemas.openxmlformats.org/officeDocument/2006/relationships/customXml" Target="../ink/ink91.xml"/><Relationship Id="rId31" Type="http://schemas.openxmlformats.org/officeDocument/2006/relationships/image" Target="../media/image111.png"/><Relationship Id="rId44" Type="http://schemas.openxmlformats.org/officeDocument/2006/relationships/customXml" Target="../ink/ink108.xml"/><Relationship Id="rId52" Type="http://schemas.openxmlformats.org/officeDocument/2006/relationships/customXml" Target="../ink/ink112.xml"/><Relationship Id="rId60" Type="http://schemas.openxmlformats.org/officeDocument/2006/relationships/customXml" Target="../ink/ink116.xml"/><Relationship Id="rId65" Type="http://schemas.openxmlformats.org/officeDocument/2006/relationships/image" Target="../media/image128.png"/><Relationship Id="rId73" Type="http://schemas.openxmlformats.org/officeDocument/2006/relationships/image" Target="../media/image132.png"/><Relationship Id="rId78" Type="http://schemas.openxmlformats.org/officeDocument/2006/relationships/customXml" Target="../ink/ink125.xml"/><Relationship Id="rId81" Type="http://schemas.openxmlformats.org/officeDocument/2006/relationships/image" Target="../media/image136.png"/><Relationship Id="rId86" Type="http://schemas.openxmlformats.org/officeDocument/2006/relationships/customXml" Target="../ink/ink129.xml"/><Relationship Id="rId94" Type="http://schemas.openxmlformats.org/officeDocument/2006/relationships/customXml" Target="../ink/ink133.xml"/><Relationship Id="rId99" Type="http://schemas.openxmlformats.org/officeDocument/2006/relationships/image" Target="../media/image145.png"/><Relationship Id="rId101" Type="http://schemas.openxmlformats.org/officeDocument/2006/relationships/image" Target="../media/image146.png"/><Relationship Id="rId4" Type="http://schemas.openxmlformats.org/officeDocument/2006/relationships/image" Target="../media/image99.png"/><Relationship Id="rId9" Type="http://schemas.openxmlformats.org/officeDocument/2006/relationships/image" Target="../media/image1000.png"/><Relationship Id="rId13" Type="http://schemas.openxmlformats.org/officeDocument/2006/relationships/image" Target="../media/image102.png"/><Relationship Id="rId18" Type="http://schemas.openxmlformats.org/officeDocument/2006/relationships/customXml" Target="../ink/ink95.xml"/><Relationship Id="rId39" Type="http://schemas.openxmlformats.org/officeDocument/2006/relationships/image" Target="../media/image115.png"/><Relationship Id="rId109" Type="http://schemas.openxmlformats.org/officeDocument/2006/relationships/image" Target="../media/image150.png"/><Relationship Id="rId34" Type="http://schemas.openxmlformats.org/officeDocument/2006/relationships/customXml" Target="../ink/ink103.xml"/><Relationship Id="rId50" Type="http://schemas.openxmlformats.org/officeDocument/2006/relationships/customXml" Target="../ink/ink111.xml"/><Relationship Id="rId55" Type="http://schemas.openxmlformats.org/officeDocument/2006/relationships/image" Target="../media/image123.png"/><Relationship Id="rId76" Type="http://schemas.openxmlformats.org/officeDocument/2006/relationships/customXml" Target="../ink/ink124.xml"/><Relationship Id="rId97" Type="http://schemas.openxmlformats.org/officeDocument/2006/relationships/image" Target="../media/image144.png"/><Relationship Id="rId104" Type="http://schemas.openxmlformats.org/officeDocument/2006/relationships/customXml" Target="../ink/ink138.xml"/><Relationship Id="rId7" Type="http://schemas.openxmlformats.org/officeDocument/2006/relationships/image" Target="../media/image990.png"/><Relationship Id="rId71" Type="http://schemas.openxmlformats.org/officeDocument/2006/relationships/image" Target="../media/image131.png"/><Relationship Id="rId92" Type="http://schemas.openxmlformats.org/officeDocument/2006/relationships/customXml" Target="../ink/ink132.xml"/><Relationship Id="rId2" Type="http://schemas.openxmlformats.org/officeDocument/2006/relationships/image" Target="../media/image97.png"/><Relationship Id="rId29" Type="http://schemas.openxmlformats.org/officeDocument/2006/relationships/image" Target="../media/image110.png"/><Relationship Id="rId24" Type="http://schemas.openxmlformats.org/officeDocument/2006/relationships/customXml" Target="../ink/ink98.xml"/><Relationship Id="rId40" Type="http://schemas.openxmlformats.org/officeDocument/2006/relationships/customXml" Target="../ink/ink106.xml"/><Relationship Id="rId45" Type="http://schemas.openxmlformats.org/officeDocument/2006/relationships/image" Target="../media/image118.png"/><Relationship Id="rId66" Type="http://schemas.openxmlformats.org/officeDocument/2006/relationships/customXml" Target="../ink/ink119.xml"/><Relationship Id="rId87" Type="http://schemas.openxmlformats.org/officeDocument/2006/relationships/image" Target="../media/image139.png"/><Relationship Id="rId61" Type="http://schemas.openxmlformats.org/officeDocument/2006/relationships/image" Target="../media/image126.png"/><Relationship Id="rId82" Type="http://schemas.openxmlformats.org/officeDocument/2006/relationships/customXml" Target="../ink/ink127.xml"/><Relationship Id="rId19" Type="http://schemas.openxmlformats.org/officeDocument/2006/relationships/image" Target="../media/image105.png"/><Relationship Id="rId14" Type="http://schemas.openxmlformats.org/officeDocument/2006/relationships/customXml" Target="../ink/ink93.xml"/><Relationship Id="rId30" Type="http://schemas.openxmlformats.org/officeDocument/2006/relationships/customXml" Target="../ink/ink101.xml"/><Relationship Id="rId35" Type="http://schemas.openxmlformats.org/officeDocument/2006/relationships/image" Target="../media/image113.png"/><Relationship Id="rId56" Type="http://schemas.openxmlformats.org/officeDocument/2006/relationships/customXml" Target="../ink/ink114.xml"/><Relationship Id="rId77" Type="http://schemas.openxmlformats.org/officeDocument/2006/relationships/image" Target="../media/image134.png"/><Relationship Id="rId100" Type="http://schemas.openxmlformats.org/officeDocument/2006/relationships/customXml" Target="../ink/ink136.xml"/><Relationship Id="rId105" Type="http://schemas.openxmlformats.org/officeDocument/2006/relationships/image" Target="../media/image148.png"/><Relationship Id="rId8" Type="http://schemas.openxmlformats.org/officeDocument/2006/relationships/customXml" Target="../ink/ink90.xml"/><Relationship Id="rId51" Type="http://schemas.openxmlformats.org/officeDocument/2006/relationships/image" Target="../media/image121.png"/><Relationship Id="rId72" Type="http://schemas.openxmlformats.org/officeDocument/2006/relationships/customXml" Target="../ink/ink122.xml"/><Relationship Id="rId93" Type="http://schemas.openxmlformats.org/officeDocument/2006/relationships/image" Target="../media/image142.png"/><Relationship Id="rId98" Type="http://schemas.openxmlformats.org/officeDocument/2006/relationships/customXml" Target="../ink/ink135.xml"/><Relationship Id="rId3" Type="http://schemas.openxmlformats.org/officeDocument/2006/relationships/image" Target="../media/image98.png"/><Relationship Id="rId25" Type="http://schemas.openxmlformats.org/officeDocument/2006/relationships/image" Target="../media/image108.png"/><Relationship Id="rId46" Type="http://schemas.openxmlformats.org/officeDocument/2006/relationships/customXml" Target="../ink/ink109.xml"/><Relationship Id="rId67" Type="http://schemas.openxmlformats.org/officeDocument/2006/relationships/image" Target="../media/image129.png"/><Relationship Id="rId20" Type="http://schemas.openxmlformats.org/officeDocument/2006/relationships/customXml" Target="../ink/ink96.xml"/><Relationship Id="rId41" Type="http://schemas.openxmlformats.org/officeDocument/2006/relationships/image" Target="../media/image116.png"/><Relationship Id="rId62" Type="http://schemas.openxmlformats.org/officeDocument/2006/relationships/customXml" Target="../ink/ink117.xml"/><Relationship Id="rId83" Type="http://schemas.openxmlformats.org/officeDocument/2006/relationships/image" Target="../media/image137.png"/><Relationship Id="rId88" Type="http://schemas.openxmlformats.org/officeDocument/2006/relationships/customXml" Target="../ink/ink1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0.png"/><Relationship Id="rId13" Type="http://schemas.openxmlformats.org/officeDocument/2006/relationships/customXml" Target="../ink/ink144.xml"/><Relationship Id="rId18" Type="http://schemas.openxmlformats.org/officeDocument/2006/relationships/image" Target="../media/image1540.png"/><Relationship Id="rId3" Type="http://schemas.openxmlformats.org/officeDocument/2006/relationships/image" Target="../media/image152.png"/><Relationship Id="rId21" Type="http://schemas.openxmlformats.org/officeDocument/2006/relationships/customXml" Target="../ink/ink148.xml"/><Relationship Id="rId7" Type="http://schemas.openxmlformats.org/officeDocument/2006/relationships/customXml" Target="../ink/ink141.xml"/><Relationship Id="rId12" Type="http://schemas.openxmlformats.org/officeDocument/2006/relationships/image" Target="../media/image1510.png"/><Relationship Id="rId17" Type="http://schemas.openxmlformats.org/officeDocument/2006/relationships/customXml" Target="../ink/ink146.xml"/><Relationship Id="rId2" Type="http://schemas.openxmlformats.org/officeDocument/2006/relationships/image" Target="../media/image151.png"/><Relationship Id="rId16" Type="http://schemas.openxmlformats.org/officeDocument/2006/relationships/image" Target="../media/image1530.png"/><Relationship Id="rId20" Type="http://schemas.openxmlformats.org/officeDocument/2006/relationships/image" Target="../media/image1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11" Type="http://schemas.openxmlformats.org/officeDocument/2006/relationships/customXml" Target="../ink/ink143.xml"/><Relationship Id="rId24" Type="http://schemas.openxmlformats.org/officeDocument/2006/relationships/image" Target="../media/image157.png"/><Relationship Id="rId5" Type="http://schemas.openxmlformats.org/officeDocument/2006/relationships/image" Target="../media/image154.png"/><Relationship Id="rId15" Type="http://schemas.openxmlformats.org/officeDocument/2006/relationships/customXml" Target="../ink/ink145.xml"/><Relationship Id="rId23" Type="http://schemas.openxmlformats.org/officeDocument/2006/relationships/customXml" Target="../ink/ink149.xml"/><Relationship Id="rId10" Type="http://schemas.openxmlformats.org/officeDocument/2006/relationships/image" Target="../media/image1500.png"/><Relationship Id="rId19" Type="http://schemas.openxmlformats.org/officeDocument/2006/relationships/customXml" Target="../ink/ink147.xml"/><Relationship Id="rId4" Type="http://schemas.openxmlformats.org/officeDocument/2006/relationships/image" Target="../media/image153.png"/><Relationship Id="rId9" Type="http://schemas.openxmlformats.org/officeDocument/2006/relationships/customXml" Target="../ink/ink142.xml"/><Relationship Id="rId14" Type="http://schemas.openxmlformats.org/officeDocument/2006/relationships/image" Target="../media/image1520.png"/><Relationship Id="rId22" Type="http://schemas.openxmlformats.org/officeDocument/2006/relationships/image" Target="../media/image1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4.xml"/><Relationship Id="rId18" Type="http://schemas.openxmlformats.org/officeDocument/2006/relationships/image" Target="../media/image170.png"/><Relationship Id="rId26" Type="http://schemas.openxmlformats.org/officeDocument/2006/relationships/image" Target="../media/image174.png"/><Relationship Id="rId39" Type="http://schemas.openxmlformats.org/officeDocument/2006/relationships/customXml" Target="../ink/ink167.xml"/><Relationship Id="rId21" Type="http://schemas.openxmlformats.org/officeDocument/2006/relationships/customXml" Target="../ink/ink158.xml"/><Relationship Id="rId34" Type="http://schemas.openxmlformats.org/officeDocument/2006/relationships/image" Target="../media/image178.png"/><Relationship Id="rId42" Type="http://schemas.openxmlformats.org/officeDocument/2006/relationships/image" Target="../media/image182.png"/><Relationship Id="rId47" Type="http://schemas.openxmlformats.org/officeDocument/2006/relationships/customXml" Target="../ink/ink171.xml"/><Relationship Id="rId50" Type="http://schemas.openxmlformats.org/officeDocument/2006/relationships/image" Target="../media/image186.png"/><Relationship Id="rId7" Type="http://schemas.openxmlformats.org/officeDocument/2006/relationships/customXml" Target="../ink/ink151.xml"/><Relationship Id="rId2" Type="http://schemas.openxmlformats.org/officeDocument/2006/relationships/image" Target="../media/image161.png"/><Relationship Id="rId16" Type="http://schemas.openxmlformats.org/officeDocument/2006/relationships/image" Target="../media/image169.png"/><Relationship Id="rId29" Type="http://schemas.openxmlformats.org/officeDocument/2006/relationships/customXml" Target="../ink/ink162.xml"/><Relationship Id="rId11" Type="http://schemas.openxmlformats.org/officeDocument/2006/relationships/customXml" Target="../ink/ink153.xml"/><Relationship Id="rId24" Type="http://schemas.openxmlformats.org/officeDocument/2006/relationships/image" Target="../media/image173.png"/><Relationship Id="rId32" Type="http://schemas.openxmlformats.org/officeDocument/2006/relationships/image" Target="../media/image177.png"/><Relationship Id="rId37" Type="http://schemas.openxmlformats.org/officeDocument/2006/relationships/customXml" Target="../ink/ink166.xml"/><Relationship Id="rId40" Type="http://schemas.openxmlformats.org/officeDocument/2006/relationships/image" Target="../media/image181.png"/><Relationship Id="rId45" Type="http://schemas.openxmlformats.org/officeDocument/2006/relationships/customXml" Target="../ink/ink170.xml"/><Relationship Id="rId53" Type="http://schemas.openxmlformats.org/officeDocument/2006/relationships/image" Target="../media/image188.png"/><Relationship Id="rId5" Type="http://schemas.openxmlformats.org/officeDocument/2006/relationships/customXml" Target="../ink/ink150.xml"/><Relationship Id="rId10" Type="http://schemas.openxmlformats.org/officeDocument/2006/relationships/image" Target="../media/image166.png"/><Relationship Id="rId19" Type="http://schemas.openxmlformats.org/officeDocument/2006/relationships/customXml" Target="../ink/ink157.xml"/><Relationship Id="rId31" Type="http://schemas.openxmlformats.org/officeDocument/2006/relationships/customXml" Target="../ink/ink163.xml"/><Relationship Id="rId44" Type="http://schemas.openxmlformats.org/officeDocument/2006/relationships/image" Target="../media/image183.png"/><Relationship Id="rId52" Type="http://schemas.openxmlformats.org/officeDocument/2006/relationships/customXml" Target="../ink/ink173.xml"/><Relationship Id="rId4" Type="http://schemas.openxmlformats.org/officeDocument/2006/relationships/image" Target="../media/image163.png"/><Relationship Id="rId9" Type="http://schemas.openxmlformats.org/officeDocument/2006/relationships/customXml" Target="../ink/ink152.xml"/><Relationship Id="rId14" Type="http://schemas.openxmlformats.org/officeDocument/2006/relationships/image" Target="../media/image168.png"/><Relationship Id="rId22" Type="http://schemas.openxmlformats.org/officeDocument/2006/relationships/image" Target="../media/image172.png"/><Relationship Id="rId27" Type="http://schemas.openxmlformats.org/officeDocument/2006/relationships/customXml" Target="../ink/ink161.xml"/><Relationship Id="rId30" Type="http://schemas.openxmlformats.org/officeDocument/2006/relationships/image" Target="../media/image176.png"/><Relationship Id="rId35" Type="http://schemas.openxmlformats.org/officeDocument/2006/relationships/customXml" Target="../ink/ink165.xml"/><Relationship Id="rId43" Type="http://schemas.openxmlformats.org/officeDocument/2006/relationships/customXml" Target="../ink/ink169.xml"/><Relationship Id="rId48" Type="http://schemas.openxmlformats.org/officeDocument/2006/relationships/image" Target="../media/image185.png"/><Relationship Id="rId8" Type="http://schemas.openxmlformats.org/officeDocument/2006/relationships/image" Target="../media/image165.png"/><Relationship Id="rId51" Type="http://schemas.openxmlformats.org/officeDocument/2006/relationships/image" Target="../media/image187.png"/><Relationship Id="rId3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customXml" Target="../ink/ink156.xml"/><Relationship Id="rId25" Type="http://schemas.openxmlformats.org/officeDocument/2006/relationships/customXml" Target="../ink/ink160.xml"/><Relationship Id="rId33" Type="http://schemas.openxmlformats.org/officeDocument/2006/relationships/customXml" Target="../ink/ink164.xml"/><Relationship Id="rId38" Type="http://schemas.openxmlformats.org/officeDocument/2006/relationships/image" Target="../media/image180.png"/><Relationship Id="rId46" Type="http://schemas.openxmlformats.org/officeDocument/2006/relationships/image" Target="../media/image184.png"/><Relationship Id="rId20" Type="http://schemas.openxmlformats.org/officeDocument/2006/relationships/image" Target="../media/image171.png"/><Relationship Id="rId41" Type="http://schemas.openxmlformats.org/officeDocument/2006/relationships/customXml" Target="../ink/ink1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5" Type="http://schemas.openxmlformats.org/officeDocument/2006/relationships/customXml" Target="../ink/ink155.xml"/><Relationship Id="rId23" Type="http://schemas.openxmlformats.org/officeDocument/2006/relationships/customXml" Target="../ink/ink159.xml"/><Relationship Id="rId28" Type="http://schemas.openxmlformats.org/officeDocument/2006/relationships/image" Target="../media/image175.png"/><Relationship Id="rId36" Type="http://schemas.openxmlformats.org/officeDocument/2006/relationships/image" Target="../media/image179.png"/><Relationship Id="rId49" Type="http://schemas.openxmlformats.org/officeDocument/2006/relationships/customXml" Target="../ink/ink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17EB77FA-F8BA-4870-8033-DCA010607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7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DF646E-2BFF-4148-85F7-D1B9B23C2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Thermodynamics and Heat Transfer</a:t>
            </a:r>
            <a:endParaRPr lang="en-US" sz="5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C3438-C0B5-4449-AAB7-C765970D0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12: Steady Heat Conduction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 Khosravi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Aalto University</a:t>
            </a:r>
          </a:p>
          <a:p>
            <a:endParaRPr lang="en-US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17263-A1FF-49B5-AA51-AFE32F5E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A8F5-4F59-4992-B3C2-371A49FA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86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GENERALIZED THERMAL RESISTANCE NETWORKS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F33CDD-E1BF-43D4-AB3B-9AC6DD76E1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4541" y="1433223"/>
            <a:ext cx="3159259" cy="4686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6807D-8735-42C2-9745-778ED287C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62" y="1170992"/>
            <a:ext cx="6323085" cy="493364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B41E5-581D-467D-910F-E02E0F01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A711223-56B3-45A6-B468-2EAEA04FE1EE}"/>
                  </a:ext>
                </a:extLst>
              </p14:cNvPr>
              <p14:cNvContentPartPr/>
              <p14:nvPr/>
            </p14:nvContentPartPr>
            <p14:xfrm>
              <a:off x="4941210" y="1472587"/>
              <a:ext cx="1100520" cy="93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A711223-56B3-45A6-B468-2EAEA04FE1E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7210" y="1364587"/>
                <a:ext cx="120816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AD14D5F-A3B2-484F-9661-D5DE944ACA8E}"/>
                  </a:ext>
                </a:extLst>
              </p14:cNvPr>
              <p14:cNvContentPartPr/>
              <p14:nvPr/>
            </p14:nvContentPartPr>
            <p14:xfrm>
              <a:off x="4971810" y="1471507"/>
              <a:ext cx="722520" cy="25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AD14D5F-A3B2-484F-9661-D5DE944ACA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8170" y="1363867"/>
                <a:ext cx="83016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11029A-25D8-48F9-9B20-EEC1322C47EB}"/>
                  </a:ext>
                </a:extLst>
              </p14:cNvPr>
              <p14:cNvContentPartPr/>
              <p14:nvPr/>
            </p14:nvContentPartPr>
            <p14:xfrm>
              <a:off x="4921410" y="1555387"/>
              <a:ext cx="1143720" cy="94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11029A-25D8-48F9-9B20-EEC1322C47E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67770" y="1447747"/>
                <a:ext cx="12513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1C255A6-2B45-46C0-9CBB-9716AB640290}"/>
                  </a:ext>
                </a:extLst>
              </p14:cNvPr>
              <p14:cNvContentPartPr/>
              <p14:nvPr/>
            </p14:nvContentPartPr>
            <p14:xfrm>
              <a:off x="5733210" y="1434787"/>
              <a:ext cx="61200" cy="14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1C255A6-2B45-46C0-9CBB-9716AB64029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79210" y="1327147"/>
                <a:ext cx="168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583861C-167C-414D-9FDE-6187DF13C5E1}"/>
                  </a:ext>
                </a:extLst>
              </p14:cNvPr>
              <p14:cNvContentPartPr/>
              <p14:nvPr/>
            </p14:nvContentPartPr>
            <p14:xfrm>
              <a:off x="5801610" y="1426867"/>
              <a:ext cx="63360" cy="18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583861C-167C-414D-9FDE-6187DF13C5E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47610" y="1318867"/>
                <a:ext cx="17100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1A286AD-B723-4924-9EBE-4E02D38DEA5B}"/>
                  </a:ext>
                </a:extLst>
              </p14:cNvPr>
              <p14:cNvContentPartPr/>
              <p14:nvPr/>
            </p14:nvContentPartPr>
            <p14:xfrm>
              <a:off x="6035970" y="1521547"/>
              <a:ext cx="1057320" cy="109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1A286AD-B723-4924-9EBE-4E02D38DEA5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81970" y="1413907"/>
                <a:ext cx="116496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1F7ABF2-51F0-4E98-8046-96399C67E847}"/>
                  </a:ext>
                </a:extLst>
              </p14:cNvPr>
              <p14:cNvContentPartPr/>
              <p14:nvPr/>
            </p14:nvContentPartPr>
            <p14:xfrm>
              <a:off x="6071250" y="1465747"/>
              <a:ext cx="1017360" cy="46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1F7ABF2-51F0-4E98-8046-96399C67E84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17610" y="1357747"/>
                <a:ext cx="112500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25F0451-CD6D-4171-AB41-676F138A9E78}"/>
                  </a:ext>
                </a:extLst>
              </p14:cNvPr>
              <p14:cNvContentPartPr/>
              <p14:nvPr/>
            </p14:nvContentPartPr>
            <p14:xfrm>
              <a:off x="1076610" y="1641787"/>
              <a:ext cx="2186280" cy="230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25F0451-CD6D-4171-AB41-676F138A9E7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2970" y="1534147"/>
                <a:ext cx="229392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46BA919-729D-4CBF-94ED-3F7D18FADDB1}"/>
                  </a:ext>
                </a:extLst>
              </p14:cNvPr>
              <p14:cNvContentPartPr/>
              <p14:nvPr/>
            </p14:nvContentPartPr>
            <p14:xfrm>
              <a:off x="2334450" y="2383387"/>
              <a:ext cx="1238400" cy="95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46BA919-729D-4CBF-94ED-3F7D18FADDB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80450" y="2275387"/>
                <a:ext cx="134604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56AA110-0124-4A4F-BFEC-3A4EEA9DEC11}"/>
                  </a:ext>
                </a:extLst>
              </p14:cNvPr>
              <p14:cNvContentPartPr/>
              <p14:nvPr/>
            </p14:nvContentPartPr>
            <p14:xfrm>
              <a:off x="4448010" y="5163307"/>
              <a:ext cx="1391040" cy="668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56AA110-0124-4A4F-BFEC-3A4EEA9DEC1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430370" y="5145307"/>
                <a:ext cx="1426680" cy="70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5685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F1CE8-78F1-4828-8F6E-7905A88FB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544" y="542731"/>
            <a:ext cx="3719770" cy="5225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BD0D7-7FDF-465C-99A0-E7015517A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52" y="622041"/>
            <a:ext cx="6062831" cy="29329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D5934-8B0A-4CD7-B6E5-603F78A8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8F6AD0-0209-41A7-A265-1B7AEFE4B949}"/>
                  </a:ext>
                </a:extLst>
              </p14:cNvPr>
              <p14:cNvContentPartPr/>
              <p14:nvPr/>
            </p14:nvContentPartPr>
            <p14:xfrm>
              <a:off x="3043741" y="763523"/>
              <a:ext cx="1125720" cy="34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8F6AD0-0209-41A7-A265-1B7AEFE4B9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9741" y="655883"/>
                <a:ext cx="123336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2817744-C7C9-4089-B988-D502AD9F2237}"/>
                  </a:ext>
                </a:extLst>
              </p14:cNvPr>
              <p14:cNvContentPartPr/>
              <p14:nvPr/>
            </p14:nvContentPartPr>
            <p14:xfrm>
              <a:off x="2999461" y="885563"/>
              <a:ext cx="1215360" cy="272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2817744-C7C9-4089-B988-D502AD9F22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45821" y="777563"/>
                <a:ext cx="1323000" cy="48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94F492D-5827-40E1-98AE-FC2D1A7DF12E}"/>
                  </a:ext>
                </a:extLst>
              </p14:cNvPr>
              <p14:cNvContentPartPr/>
              <p14:nvPr/>
            </p14:nvContentPartPr>
            <p14:xfrm>
              <a:off x="970560" y="3238200"/>
              <a:ext cx="8721360" cy="2399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94F492D-5827-40E1-98AE-FC2D1A7DF1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1200" y="3228840"/>
                <a:ext cx="8740080" cy="241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9903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FDB8C5-4EB9-4F77-9C11-89AFB2086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07" y="231401"/>
            <a:ext cx="5857474" cy="242607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1E566-9F91-4CD4-8C2F-E361DBF4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26F5AB-5D45-41F4-829F-F352D587B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09" y="3592286"/>
            <a:ext cx="5857474" cy="28362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B2E8CE3-C742-4D37-9850-3481FAD91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27" y="2635866"/>
            <a:ext cx="5872056" cy="86311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1A5939B-55D0-4CC5-84A3-ECA191D8A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150" y="338071"/>
            <a:ext cx="3354743" cy="591763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A30BB830-42D5-4C29-BE93-4EF36E066BD2}"/>
              </a:ext>
            </a:extLst>
          </p:cNvPr>
          <p:cNvGrpSpPr/>
          <p:nvPr/>
        </p:nvGrpSpPr>
        <p:grpSpPr>
          <a:xfrm>
            <a:off x="9175981" y="3002003"/>
            <a:ext cx="12600" cy="187200"/>
            <a:chOff x="9175981" y="3002003"/>
            <a:chExt cx="12600" cy="18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BBE6019-6004-4470-9CCE-50236F4D2620}"/>
                    </a:ext>
                  </a:extLst>
                </p14:cNvPr>
                <p14:cNvContentPartPr/>
                <p14:nvPr/>
              </p14:nvContentPartPr>
              <p14:xfrm>
                <a:off x="9188221" y="3002003"/>
                <a:ext cx="360" cy="41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BBE6019-6004-4470-9CCE-50236F4D262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170581" y="2984003"/>
                  <a:ext cx="360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9179CC3-76E0-488A-A25C-42AAE5E1E256}"/>
                    </a:ext>
                  </a:extLst>
                </p14:cNvPr>
                <p14:cNvContentPartPr/>
                <p14:nvPr/>
              </p14:nvContentPartPr>
              <p14:xfrm>
                <a:off x="9183541" y="3071483"/>
                <a:ext cx="360" cy="44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9179CC3-76E0-488A-A25C-42AAE5E1E25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65541" y="3053483"/>
                  <a:ext cx="360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C677A4A-A4F0-4137-8D0B-7DB7D8C1E802}"/>
                    </a:ext>
                  </a:extLst>
                </p14:cNvPr>
                <p14:cNvContentPartPr/>
                <p14:nvPr/>
              </p14:nvContentPartPr>
              <p14:xfrm>
                <a:off x="9175981" y="3164363"/>
                <a:ext cx="4680" cy="24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C677A4A-A4F0-4137-8D0B-7DB7D8C1E80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158341" y="3146723"/>
                  <a:ext cx="4032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AD97BAE-D73B-4C1A-9EF3-0876E96BFE82}"/>
              </a:ext>
            </a:extLst>
          </p:cNvPr>
          <p:cNvGrpSpPr/>
          <p:nvPr/>
        </p:nvGrpSpPr>
        <p:grpSpPr>
          <a:xfrm>
            <a:off x="9173461" y="1570283"/>
            <a:ext cx="28800" cy="219960"/>
            <a:chOff x="9173461" y="1570283"/>
            <a:chExt cx="28800" cy="21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EE79B9D-8643-4A50-B7EA-FFA3B956DF88}"/>
                    </a:ext>
                  </a:extLst>
                </p14:cNvPr>
                <p14:cNvContentPartPr/>
                <p14:nvPr/>
              </p14:nvContentPartPr>
              <p14:xfrm>
                <a:off x="9184621" y="1570283"/>
                <a:ext cx="17280" cy="58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EE79B9D-8643-4A50-B7EA-FFA3B956DF8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166621" y="1552643"/>
                  <a:ext cx="529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4D8175E-CF92-400F-BC80-3E7A6EE828B0}"/>
                    </a:ext>
                  </a:extLst>
                </p14:cNvPr>
                <p14:cNvContentPartPr/>
                <p14:nvPr/>
              </p14:nvContentPartPr>
              <p14:xfrm>
                <a:off x="9198661" y="1652723"/>
                <a:ext cx="3600" cy="48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4D8175E-CF92-400F-BC80-3E7A6EE828B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180661" y="1635083"/>
                  <a:ext cx="392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B159660-DE83-4D75-A9F4-2B8D1293089B}"/>
                    </a:ext>
                  </a:extLst>
                </p14:cNvPr>
                <p14:cNvContentPartPr/>
                <p14:nvPr/>
              </p14:nvContentPartPr>
              <p14:xfrm>
                <a:off x="9173461" y="1719683"/>
                <a:ext cx="9360" cy="70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B159660-DE83-4D75-A9F4-2B8D1293089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155461" y="1702043"/>
                  <a:ext cx="4500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AC7BB5D-79EF-43FF-9C9D-5415EC57DF00}"/>
              </a:ext>
            </a:extLst>
          </p:cNvPr>
          <p:cNvGrpSpPr/>
          <p:nvPr/>
        </p:nvGrpSpPr>
        <p:grpSpPr>
          <a:xfrm>
            <a:off x="10051141" y="1545083"/>
            <a:ext cx="15840" cy="233640"/>
            <a:chOff x="10051141" y="1545083"/>
            <a:chExt cx="15840" cy="2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0979A1C-B5DA-453F-B1B1-1A7D0D9CEEF1}"/>
                    </a:ext>
                  </a:extLst>
                </p14:cNvPr>
                <p14:cNvContentPartPr/>
                <p14:nvPr/>
              </p14:nvContentPartPr>
              <p14:xfrm>
                <a:off x="10053661" y="1545083"/>
                <a:ext cx="13320" cy="738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0979A1C-B5DA-453F-B1B1-1A7D0D9CEEF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035661" y="1527443"/>
                  <a:ext cx="489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9A62A03-A42B-45EB-89C5-D078EC49410F}"/>
                    </a:ext>
                  </a:extLst>
                </p14:cNvPr>
                <p14:cNvContentPartPr/>
                <p14:nvPr/>
              </p14:nvContentPartPr>
              <p14:xfrm>
                <a:off x="10051141" y="1666043"/>
                <a:ext cx="360" cy="54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9A62A03-A42B-45EB-89C5-D078EC4941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033141" y="1648043"/>
                  <a:ext cx="36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72F0D70-BB0F-45C2-BE10-2E7C28575137}"/>
                    </a:ext>
                  </a:extLst>
                </p14:cNvPr>
                <p14:cNvContentPartPr/>
                <p14:nvPr/>
              </p14:nvContentPartPr>
              <p14:xfrm>
                <a:off x="10059061" y="1751003"/>
                <a:ext cx="2880" cy="27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72F0D70-BB0F-45C2-BE10-2E7C2857513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041421" y="1733003"/>
                  <a:ext cx="3852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E88016E-9AF2-45C1-A6E8-8E63557E87B9}"/>
              </a:ext>
            </a:extLst>
          </p:cNvPr>
          <p:cNvGrpSpPr/>
          <p:nvPr/>
        </p:nvGrpSpPr>
        <p:grpSpPr>
          <a:xfrm>
            <a:off x="10053661" y="2979323"/>
            <a:ext cx="18360" cy="174960"/>
            <a:chOff x="10053661" y="2979323"/>
            <a:chExt cx="18360" cy="17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C59B365-75A4-45DA-97AA-138667FDC315}"/>
                    </a:ext>
                  </a:extLst>
                </p14:cNvPr>
                <p14:cNvContentPartPr/>
                <p14:nvPr/>
              </p14:nvContentPartPr>
              <p14:xfrm>
                <a:off x="10063381" y="2979323"/>
                <a:ext cx="8640" cy="75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C59B365-75A4-45DA-97AA-138667FDC31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045381" y="2961323"/>
                  <a:ext cx="442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E7018E1-78A1-4225-9B78-5C751CA30A23}"/>
                    </a:ext>
                  </a:extLst>
                </p14:cNvPr>
                <p14:cNvContentPartPr/>
                <p14:nvPr/>
              </p14:nvContentPartPr>
              <p14:xfrm>
                <a:off x="10053661" y="3086243"/>
                <a:ext cx="13320" cy="68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E7018E1-78A1-4225-9B78-5C751CA30A2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035661" y="3068603"/>
                  <a:ext cx="48960" cy="10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9AEC678-A265-4F6C-AE11-6045281E076D}"/>
              </a:ext>
            </a:extLst>
          </p:cNvPr>
          <p:cNvGrpSpPr/>
          <p:nvPr/>
        </p:nvGrpSpPr>
        <p:grpSpPr>
          <a:xfrm>
            <a:off x="9424021" y="1564523"/>
            <a:ext cx="244440" cy="191520"/>
            <a:chOff x="9424021" y="1564523"/>
            <a:chExt cx="244440" cy="1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A08869A-2D58-41EE-BEBB-12F0B00A2B3E}"/>
                    </a:ext>
                  </a:extLst>
                </p14:cNvPr>
                <p14:cNvContentPartPr/>
                <p14:nvPr/>
              </p14:nvContentPartPr>
              <p14:xfrm>
                <a:off x="9424021" y="1593683"/>
                <a:ext cx="49320" cy="81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A08869A-2D58-41EE-BEBB-12F0B00A2B3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406021" y="1575683"/>
                  <a:ext cx="849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D33D9BA-1882-4E11-9F63-DA9654DBDBC6}"/>
                    </a:ext>
                  </a:extLst>
                </p14:cNvPr>
                <p14:cNvContentPartPr/>
                <p14:nvPr/>
              </p14:nvContentPartPr>
              <p14:xfrm>
                <a:off x="9466141" y="1564523"/>
                <a:ext cx="87120" cy="155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D33D9BA-1882-4E11-9F63-DA9654DBDBC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448501" y="1546883"/>
                  <a:ext cx="1227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1F630D0-FA8D-4AC3-ADBB-A58B5AA7734C}"/>
                    </a:ext>
                  </a:extLst>
                </p14:cNvPr>
                <p14:cNvContentPartPr/>
                <p14:nvPr/>
              </p14:nvContentPartPr>
              <p14:xfrm>
                <a:off x="9612301" y="1654523"/>
                <a:ext cx="56160" cy="1015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1F630D0-FA8D-4AC3-ADBB-A58B5AA7734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594301" y="1636883"/>
                  <a:ext cx="9180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97EA085-6C67-40A7-9713-E06BB10BE586}"/>
              </a:ext>
            </a:extLst>
          </p:cNvPr>
          <p:cNvGrpSpPr/>
          <p:nvPr/>
        </p:nvGrpSpPr>
        <p:grpSpPr>
          <a:xfrm>
            <a:off x="9396661" y="2226563"/>
            <a:ext cx="287280" cy="408600"/>
            <a:chOff x="9396661" y="2226563"/>
            <a:chExt cx="28728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B0495D9-8C9D-4F96-8292-AEE9274F7347}"/>
                    </a:ext>
                  </a:extLst>
                </p14:cNvPr>
                <p14:cNvContentPartPr/>
                <p14:nvPr/>
              </p14:nvContentPartPr>
              <p14:xfrm>
                <a:off x="9396661" y="2226563"/>
                <a:ext cx="47880" cy="2210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B0495D9-8C9D-4F96-8292-AEE9274F734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378661" y="2208923"/>
                  <a:ext cx="835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254B283-95AE-407D-888E-5467892575CF}"/>
                    </a:ext>
                  </a:extLst>
                </p14:cNvPr>
                <p14:cNvContentPartPr/>
                <p14:nvPr/>
              </p14:nvContentPartPr>
              <p14:xfrm>
                <a:off x="9407101" y="2255003"/>
                <a:ext cx="129240" cy="249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254B283-95AE-407D-888E-5467892575C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389101" y="2237003"/>
                  <a:ext cx="1648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3BB63AD-5B1B-4E47-B4BB-B4656A0C8D64}"/>
                    </a:ext>
                  </a:extLst>
                </p14:cNvPr>
                <p14:cNvContentPartPr/>
                <p14:nvPr/>
              </p14:nvContentPartPr>
              <p14:xfrm>
                <a:off x="9584941" y="2495843"/>
                <a:ext cx="55440" cy="48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3BB63AD-5B1B-4E47-B4BB-B4656A0C8D6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567301" y="2477843"/>
                  <a:ext cx="910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1AA594F-4280-41B3-AFA8-0F561755511B}"/>
                    </a:ext>
                  </a:extLst>
                </p14:cNvPr>
                <p14:cNvContentPartPr/>
                <p14:nvPr/>
              </p14:nvContentPartPr>
              <p14:xfrm>
                <a:off x="9604021" y="2477123"/>
                <a:ext cx="56160" cy="1580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1AA594F-4280-41B3-AFA8-0F561755511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586381" y="2459483"/>
                  <a:ext cx="918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6FA33DC-5921-4AC2-8D05-C27852F99E5F}"/>
                    </a:ext>
                  </a:extLst>
                </p14:cNvPr>
                <p14:cNvContentPartPr/>
                <p14:nvPr/>
              </p14:nvContentPartPr>
              <p14:xfrm>
                <a:off x="9641461" y="2541563"/>
                <a:ext cx="42480" cy="10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6FA33DC-5921-4AC2-8D05-C27852F99E5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623461" y="2523923"/>
                  <a:ext cx="7812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B59629A-27F8-458E-A9B3-9AD48ADD03FB}"/>
              </a:ext>
            </a:extLst>
          </p:cNvPr>
          <p:cNvGrpSpPr/>
          <p:nvPr/>
        </p:nvGrpSpPr>
        <p:grpSpPr>
          <a:xfrm>
            <a:off x="9418981" y="2983643"/>
            <a:ext cx="284040" cy="224280"/>
            <a:chOff x="9418981" y="2983643"/>
            <a:chExt cx="284040" cy="22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26C5461-0AA9-4687-BCF4-D7BB57940792}"/>
                    </a:ext>
                  </a:extLst>
                </p14:cNvPr>
                <p14:cNvContentPartPr/>
                <p14:nvPr/>
              </p14:nvContentPartPr>
              <p14:xfrm>
                <a:off x="9418981" y="3000563"/>
                <a:ext cx="34560" cy="122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26C5461-0AA9-4687-BCF4-D7BB5794079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400981" y="2982563"/>
                  <a:ext cx="702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3711B92-53DE-4577-A7F8-CEB6ACEE317D}"/>
                    </a:ext>
                  </a:extLst>
                </p14:cNvPr>
                <p14:cNvContentPartPr/>
                <p14:nvPr/>
              </p14:nvContentPartPr>
              <p14:xfrm>
                <a:off x="9451381" y="2983643"/>
                <a:ext cx="133920" cy="1807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3711B92-53DE-4577-A7F8-CEB6ACEE317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433741" y="2965643"/>
                  <a:ext cx="1695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E4282CF-5595-47A4-AB7A-CA5FA23AE65A}"/>
                    </a:ext>
                  </a:extLst>
                </p14:cNvPr>
                <p14:cNvContentPartPr/>
                <p14:nvPr/>
              </p14:nvContentPartPr>
              <p14:xfrm>
                <a:off x="9621301" y="3102803"/>
                <a:ext cx="81720" cy="11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E4282CF-5595-47A4-AB7A-CA5FA23AE65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603301" y="3084803"/>
                  <a:ext cx="1173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9F8911D-9357-4858-AF89-60001735235E}"/>
                    </a:ext>
                  </a:extLst>
                </p14:cNvPr>
                <p14:cNvContentPartPr/>
                <p14:nvPr/>
              </p14:nvContentPartPr>
              <p14:xfrm>
                <a:off x="9618061" y="3095603"/>
                <a:ext cx="61200" cy="1123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89F8911D-9357-4858-AF89-60001735235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600061" y="3077963"/>
                  <a:ext cx="96840" cy="14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0951969-F577-47A2-A021-66FACBE40D24}"/>
              </a:ext>
            </a:extLst>
          </p:cNvPr>
          <p:cNvGrpSpPr/>
          <p:nvPr/>
        </p:nvGrpSpPr>
        <p:grpSpPr>
          <a:xfrm>
            <a:off x="10096141" y="2148083"/>
            <a:ext cx="137880" cy="292320"/>
            <a:chOff x="10096141" y="2148083"/>
            <a:chExt cx="137880" cy="29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DCE4CC3-F8FA-4C69-9EF2-FB124CDCD700}"/>
                    </a:ext>
                  </a:extLst>
                </p14:cNvPr>
                <p14:cNvContentPartPr/>
                <p14:nvPr/>
              </p14:nvContentPartPr>
              <p14:xfrm>
                <a:off x="10096141" y="2176523"/>
                <a:ext cx="45360" cy="92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DCE4CC3-F8FA-4C69-9EF2-FB124CDCD70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078141" y="2158523"/>
                  <a:ext cx="81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A4E233B-F907-4819-B1A5-6EC5C33856EA}"/>
                    </a:ext>
                  </a:extLst>
                </p14:cNvPr>
                <p14:cNvContentPartPr/>
                <p14:nvPr/>
              </p14:nvContentPartPr>
              <p14:xfrm>
                <a:off x="10132861" y="2148083"/>
                <a:ext cx="94680" cy="161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A4E233B-F907-4819-B1A5-6EC5C33856E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115221" y="2130443"/>
                  <a:ext cx="1303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E6D6D404-BE2A-4247-9D9C-F0788045F1C8}"/>
                    </a:ext>
                  </a:extLst>
                </p14:cNvPr>
                <p14:cNvContentPartPr/>
                <p14:nvPr/>
              </p14:nvContentPartPr>
              <p14:xfrm>
                <a:off x="10136101" y="2339963"/>
                <a:ext cx="97920" cy="1004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E6D6D404-BE2A-4247-9D9C-F0788045F1C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118461" y="2322323"/>
                  <a:ext cx="133560" cy="13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2360D71-857F-4F4A-AC75-0BB7C0ADB78E}"/>
              </a:ext>
            </a:extLst>
          </p:cNvPr>
          <p:cNvGrpSpPr/>
          <p:nvPr/>
        </p:nvGrpSpPr>
        <p:grpSpPr>
          <a:xfrm>
            <a:off x="10749181" y="2492243"/>
            <a:ext cx="269640" cy="227160"/>
            <a:chOff x="10749181" y="2492243"/>
            <a:chExt cx="269640" cy="2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2149305-F915-4E1F-B249-BFCAF6725BC4}"/>
                    </a:ext>
                  </a:extLst>
                </p14:cNvPr>
                <p14:cNvContentPartPr/>
                <p14:nvPr/>
              </p14:nvContentPartPr>
              <p14:xfrm>
                <a:off x="10749181" y="2509523"/>
                <a:ext cx="30960" cy="136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2149305-F915-4E1F-B249-BFCAF6725BC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731181" y="2491523"/>
                  <a:ext cx="666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B320E73-65FC-4B99-88DF-A5D0ADC9381B}"/>
                    </a:ext>
                  </a:extLst>
                </p14:cNvPr>
                <p14:cNvContentPartPr/>
                <p14:nvPr/>
              </p14:nvContentPartPr>
              <p14:xfrm>
                <a:off x="10790221" y="2492243"/>
                <a:ext cx="119880" cy="213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B320E73-65FC-4B99-88DF-A5D0ADC9381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772221" y="2474243"/>
                  <a:ext cx="1555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4DBF977-046A-4840-A518-3E9BFA3B4A58}"/>
                    </a:ext>
                  </a:extLst>
                </p14:cNvPr>
                <p14:cNvContentPartPr/>
                <p14:nvPr/>
              </p14:nvContentPartPr>
              <p14:xfrm>
                <a:off x="10949701" y="2657483"/>
                <a:ext cx="69120" cy="619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4DBF977-046A-4840-A518-3E9BFA3B4A5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932061" y="2639483"/>
                  <a:ext cx="10476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599E244-E866-4478-A779-B38414E3BF94}"/>
              </a:ext>
            </a:extLst>
          </p:cNvPr>
          <p:cNvGrpSpPr/>
          <p:nvPr/>
        </p:nvGrpSpPr>
        <p:grpSpPr>
          <a:xfrm>
            <a:off x="11092981" y="2320883"/>
            <a:ext cx="526320" cy="432000"/>
            <a:chOff x="11092981" y="2320883"/>
            <a:chExt cx="526320" cy="43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ED82965-9D1C-4789-9EB7-AE547887D9C2}"/>
                    </a:ext>
                  </a:extLst>
                </p14:cNvPr>
                <p14:cNvContentPartPr/>
                <p14:nvPr/>
              </p14:nvContentPartPr>
              <p14:xfrm>
                <a:off x="11153101" y="2375243"/>
                <a:ext cx="52560" cy="1551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ED82965-9D1C-4789-9EB7-AE547887D9C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135461" y="2357243"/>
                  <a:ext cx="882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4533E62-925D-477F-98B7-7C903773568B}"/>
                    </a:ext>
                  </a:extLst>
                </p14:cNvPr>
                <p14:cNvContentPartPr/>
                <p14:nvPr/>
              </p14:nvContentPartPr>
              <p14:xfrm>
                <a:off x="11092981" y="2320883"/>
                <a:ext cx="279000" cy="1058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4533E62-925D-477F-98B7-7C903773568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074981" y="2302883"/>
                  <a:ext cx="3146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B6BA205-4FF3-4F7A-A079-E99884A788F9}"/>
                    </a:ext>
                  </a:extLst>
                </p14:cNvPr>
                <p14:cNvContentPartPr/>
                <p14:nvPr/>
              </p14:nvContentPartPr>
              <p14:xfrm>
                <a:off x="11290621" y="2516363"/>
                <a:ext cx="161280" cy="159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B6BA205-4FF3-4F7A-A079-E99884A788F9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272621" y="2498363"/>
                  <a:ext cx="1969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C7C4F81-D962-4368-90B0-F5B66C114590}"/>
                    </a:ext>
                  </a:extLst>
                </p14:cNvPr>
                <p14:cNvContentPartPr/>
                <p14:nvPr/>
              </p14:nvContentPartPr>
              <p14:xfrm>
                <a:off x="11487181" y="2633363"/>
                <a:ext cx="132120" cy="1195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C7C4F81-D962-4368-90B0-F5B66C11459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469541" y="2615723"/>
                  <a:ext cx="167760" cy="15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72BFFB4-0691-4DFE-80D5-5DCB5CBEE5F0}"/>
              </a:ext>
            </a:extLst>
          </p:cNvPr>
          <p:cNvGrpSpPr/>
          <p:nvPr/>
        </p:nvGrpSpPr>
        <p:grpSpPr>
          <a:xfrm>
            <a:off x="8004901" y="2287403"/>
            <a:ext cx="1086840" cy="591120"/>
            <a:chOff x="8004901" y="2287403"/>
            <a:chExt cx="1086840" cy="59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63F2590-AD7F-484E-9827-965390550573}"/>
                    </a:ext>
                  </a:extLst>
                </p14:cNvPr>
                <p14:cNvContentPartPr/>
                <p14:nvPr/>
              </p14:nvContentPartPr>
              <p14:xfrm>
                <a:off x="8004901" y="2654603"/>
                <a:ext cx="20880" cy="14076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63F2590-AD7F-484E-9827-96539055057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987261" y="2636963"/>
                  <a:ext cx="565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9D90015-1C6F-42D8-856C-4DFEA49701CB}"/>
                    </a:ext>
                  </a:extLst>
                </p14:cNvPr>
                <p14:cNvContentPartPr/>
                <p14:nvPr/>
              </p14:nvContentPartPr>
              <p14:xfrm>
                <a:off x="8022901" y="2631203"/>
                <a:ext cx="169200" cy="1814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9D90015-1C6F-42D8-856C-4DFEA49701C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005261" y="2613563"/>
                  <a:ext cx="2048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6C4A7BB-66B2-4387-B03F-5694A2C4AF6D}"/>
                    </a:ext>
                  </a:extLst>
                </p14:cNvPr>
                <p14:cNvContentPartPr/>
                <p14:nvPr/>
              </p14:nvContentPartPr>
              <p14:xfrm>
                <a:off x="8243581" y="2775923"/>
                <a:ext cx="3960" cy="66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6C4A7BB-66B2-4387-B03F-5694A2C4AF6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25581" y="2757923"/>
                  <a:ext cx="396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EBD0A66-64C8-4408-A571-312F8050D6CE}"/>
                    </a:ext>
                  </a:extLst>
                </p14:cNvPr>
                <p14:cNvContentPartPr/>
                <p14:nvPr/>
              </p14:nvContentPartPr>
              <p14:xfrm>
                <a:off x="8274541" y="2705723"/>
                <a:ext cx="18360" cy="169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EBD0A66-64C8-4408-A571-312F8050D6C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256901" y="2688083"/>
                  <a:ext cx="540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D20C5B89-4F4A-4C99-9560-021B4AA8B238}"/>
                    </a:ext>
                  </a:extLst>
                </p14:cNvPr>
                <p14:cNvContentPartPr/>
                <p14:nvPr/>
              </p14:nvContentPartPr>
              <p14:xfrm>
                <a:off x="8710141" y="2593043"/>
                <a:ext cx="360" cy="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D20C5B89-4F4A-4C99-9560-021B4AA8B23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692141" y="25750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31E23684-FEC5-4B70-83AD-A32681E40B52}"/>
                    </a:ext>
                  </a:extLst>
                </p14:cNvPr>
                <p14:cNvContentPartPr/>
                <p14:nvPr/>
              </p14:nvContentPartPr>
              <p14:xfrm>
                <a:off x="8624101" y="2580803"/>
                <a:ext cx="86400" cy="1339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31E23684-FEC5-4B70-83AD-A32681E40B5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606461" y="2563163"/>
                  <a:ext cx="1220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2F1879D-10DC-4C62-BD5C-4E77DED1B698}"/>
                    </a:ext>
                  </a:extLst>
                </p14:cNvPr>
                <p14:cNvContentPartPr/>
                <p14:nvPr/>
              </p14:nvContentPartPr>
              <p14:xfrm>
                <a:off x="8662261" y="2594483"/>
                <a:ext cx="111960" cy="1544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2F1879D-10DC-4C62-BD5C-4E77DED1B69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644621" y="2576483"/>
                  <a:ext cx="1476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F00687FE-349F-4994-89BE-94537274C70B}"/>
                    </a:ext>
                  </a:extLst>
                </p14:cNvPr>
                <p14:cNvContentPartPr/>
                <p14:nvPr/>
              </p14:nvContentPartPr>
              <p14:xfrm>
                <a:off x="8723461" y="2776283"/>
                <a:ext cx="47160" cy="680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F00687FE-349F-4994-89BE-94537274C70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705461" y="2758643"/>
                  <a:ext cx="828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8E3757C-B3B0-43BC-B623-38D8DF89C9E5}"/>
                    </a:ext>
                  </a:extLst>
                </p14:cNvPr>
                <p14:cNvContentPartPr/>
                <p14:nvPr/>
              </p14:nvContentPartPr>
              <p14:xfrm>
                <a:off x="8952781" y="2546603"/>
                <a:ext cx="60120" cy="1447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8E3757C-B3B0-43BC-B623-38D8DF89C9E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935141" y="2528963"/>
                  <a:ext cx="957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860C99B-61A4-40BE-A506-0DFA2F694620}"/>
                    </a:ext>
                  </a:extLst>
                </p14:cNvPr>
                <p14:cNvContentPartPr/>
                <p14:nvPr/>
              </p14:nvContentPartPr>
              <p14:xfrm>
                <a:off x="8994541" y="2566043"/>
                <a:ext cx="97200" cy="1706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860C99B-61A4-40BE-A506-0DFA2F69462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76901" y="2548043"/>
                  <a:ext cx="1328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A087BAB-7AA8-45A8-991D-4441CBD8B9E5}"/>
                    </a:ext>
                  </a:extLst>
                </p14:cNvPr>
                <p14:cNvContentPartPr/>
                <p14:nvPr/>
              </p14:nvContentPartPr>
              <p14:xfrm>
                <a:off x="8989501" y="2779163"/>
                <a:ext cx="66600" cy="99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A087BAB-7AA8-45A8-991D-4441CBD8B9E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971501" y="2761523"/>
                  <a:ext cx="1022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11E8C2C-7B97-4810-8ADF-B9AF5805B3DF}"/>
                    </a:ext>
                  </a:extLst>
                </p14:cNvPr>
                <p14:cNvContentPartPr/>
                <p14:nvPr/>
              </p14:nvContentPartPr>
              <p14:xfrm>
                <a:off x="8058181" y="2287403"/>
                <a:ext cx="456480" cy="221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11E8C2C-7B97-4810-8ADF-B9AF5805B3D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40541" y="2269763"/>
                  <a:ext cx="492120" cy="256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2476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2727B-6C50-4785-86AE-066864AA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F3DDF0-C3C8-43D7-BC0C-869535A5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34" y="199930"/>
            <a:ext cx="4723516" cy="6458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536C88-222C-4620-B0B1-5E687A5D6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0" y="338071"/>
            <a:ext cx="3354743" cy="591763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AB5A1824-8239-4F45-AFC6-50B8F30058A1}"/>
              </a:ext>
            </a:extLst>
          </p:cNvPr>
          <p:cNvGrpSpPr/>
          <p:nvPr/>
        </p:nvGrpSpPr>
        <p:grpSpPr>
          <a:xfrm>
            <a:off x="83821" y="3129803"/>
            <a:ext cx="5199840" cy="402840"/>
            <a:chOff x="83821" y="3129803"/>
            <a:chExt cx="519984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CC317D4-A3B0-4A1F-A682-CC4AFA87123B}"/>
                    </a:ext>
                  </a:extLst>
                </p14:cNvPr>
                <p14:cNvContentPartPr/>
                <p14:nvPr/>
              </p14:nvContentPartPr>
              <p14:xfrm>
                <a:off x="201901" y="3212243"/>
                <a:ext cx="39240" cy="43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CC317D4-A3B0-4A1F-A682-CC4AFA87123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3901" y="3194243"/>
                  <a:ext cx="748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7A72887-BF9D-4C1E-B976-00BC7E0BCBB4}"/>
                    </a:ext>
                  </a:extLst>
                </p14:cNvPr>
                <p14:cNvContentPartPr/>
                <p14:nvPr/>
              </p14:nvContentPartPr>
              <p14:xfrm>
                <a:off x="120901" y="3348683"/>
                <a:ext cx="38520" cy="137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7A72887-BF9D-4C1E-B976-00BC7E0BCBB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3261" y="3331043"/>
                  <a:ext cx="741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69399B3-81A4-4E9A-A436-B945220FFB9C}"/>
                    </a:ext>
                  </a:extLst>
                </p14:cNvPr>
                <p14:cNvContentPartPr/>
                <p14:nvPr/>
              </p14:nvContentPartPr>
              <p14:xfrm>
                <a:off x="83821" y="3359123"/>
                <a:ext cx="13824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69399B3-81A4-4E9A-A436-B945220FFB9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821" y="3341483"/>
                  <a:ext cx="173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4075BF0-81B4-491D-B506-C1C9EC90E6C6}"/>
                    </a:ext>
                  </a:extLst>
                </p14:cNvPr>
                <p14:cNvContentPartPr/>
                <p14:nvPr/>
              </p14:nvContentPartPr>
              <p14:xfrm>
                <a:off x="224221" y="3391883"/>
                <a:ext cx="105840" cy="115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4075BF0-81B4-491D-B506-C1C9EC90E6C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6221" y="3373883"/>
                  <a:ext cx="1414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5DC19F5-D6A2-4C74-B5CA-AF9737750F41}"/>
                    </a:ext>
                  </a:extLst>
                </p14:cNvPr>
                <p14:cNvContentPartPr/>
                <p14:nvPr/>
              </p14:nvContentPartPr>
              <p14:xfrm>
                <a:off x="388741" y="3485843"/>
                <a:ext cx="27360" cy="468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5DC19F5-D6A2-4C74-B5CA-AF9737750F4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71101" y="3468203"/>
                  <a:ext cx="6300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82F75D3-1460-42C2-B5E4-67C7E9B915E2}"/>
                    </a:ext>
                  </a:extLst>
                </p14:cNvPr>
                <p14:cNvContentPartPr/>
                <p14:nvPr/>
              </p14:nvContentPartPr>
              <p14:xfrm>
                <a:off x="230701" y="3129803"/>
                <a:ext cx="4437000" cy="153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A82F75D3-1460-42C2-B5E4-67C7E9B915E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2701" y="3111803"/>
                  <a:ext cx="447264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49A93D4-1C3A-42DA-90C2-A1DE48879A3E}"/>
                    </a:ext>
                  </a:extLst>
                </p14:cNvPr>
                <p14:cNvContentPartPr/>
                <p14:nvPr/>
              </p14:nvContentPartPr>
              <p14:xfrm>
                <a:off x="4826461" y="3193163"/>
                <a:ext cx="20880" cy="181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49A93D4-1C3A-42DA-90C2-A1DE48879A3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08461" y="3175523"/>
                  <a:ext cx="565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8B36EC8-0B14-4140-B280-B170E8F37430}"/>
                    </a:ext>
                  </a:extLst>
                </p14:cNvPr>
                <p14:cNvContentPartPr/>
                <p14:nvPr/>
              </p14:nvContentPartPr>
              <p14:xfrm>
                <a:off x="4734301" y="3188483"/>
                <a:ext cx="217080" cy="16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8B36EC8-0B14-4140-B280-B170E8F3743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716661" y="3170483"/>
                  <a:ext cx="2527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D6C0430-3975-4A99-A1D2-840B02A78B9F}"/>
                    </a:ext>
                  </a:extLst>
                </p14:cNvPr>
                <p14:cNvContentPartPr/>
                <p14:nvPr/>
              </p14:nvContentPartPr>
              <p14:xfrm>
                <a:off x="4964341" y="3291443"/>
                <a:ext cx="136440" cy="1598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D6C0430-3975-4A99-A1D2-840B02A78B9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46341" y="3273443"/>
                  <a:ext cx="1720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7C70F4B-ADE9-4F42-B9AF-9A8511CF4F6A}"/>
                    </a:ext>
                  </a:extLst>
                </p14:cNvPr>
                <p14:cNvContentPartPr/>
                <p14:nvPr/>
              </p14:nvContentPartPr>
              <p14:xfrm>
                <a:off x="5184661" y="3351203"/>
                <a:ext cx="99000" cy="106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7C70F4B-ADE9-4F42-B9AF-9A8511CF4F6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167021" y="3333563"/>
                  <a:ext cx="134640" cy="14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585B064-17A7-4E5B-964D-A5593AA534BC}"/>
              </a:ext>
            </a:extLst>
          </p:cNvPr>
          <p:cNvGrpSpPr/>
          <p:nvPr/>
        </p:nvGrpSpPr>
        <p:grpSpPr>
          <a:xfrm>
            <a:off x="547141" y="2803643"/>
            <a:ext cx="1306800" cy="209160"/>
            <a:chOff x="547141" y="2803643"/>
            <a:chExt cx="1306800" cy="20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B41431C-0F6A-44EA-834B-84175589DEDE}"/>
                    </a:ext>
                  </a:extLst>
                </p14:cNvPr>
                <p14:cNvContentPartPr/>
                <p14:nvPr/>
              </p14:nvContentPartPr>
              <p14:xfrm>
                <a:off x="561901" y="2842523"/>
                <a:ext cx="13680" cy="170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B41431C-0F6A-44EA-834B-84175589DED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3901" y="2824883"/>
                  <a:ext cx="493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05016F0-C5B9-4948-AD5C-EC87344D713C}"/>
                    </a:ext>
                  </a:extLst>
                </p14:cNvPr>
                <p14:cNvContentPartPr/>
                <p14:nvPr/>
              </p14:nvContentPartPr>
              <p14:xfrm>
                <a:off x="547141" y="2803643"/>
                <a:ext cx="232200" cy="1929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05016F0-C5B9-4948-AD5C-EC87344D713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501" y="2786003"/>
                  <a:ext cx="2678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2AE2EAC-B9C1-46AA-B1AA-4050B89A1356}"/>
                    </a:ext>
                  </a:extLst>
                </p14:cNvPr>
                <p14:cNvContentPartPr/>
                <p14:nvPr/>
              </p14:nvContentPartPr>
              <p14:xfrm>
                <a:off x="812101" y="2936483"/>
                <a:ext cx="15840" cy="504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2AE2EAC-B9C1-46AA-B1AA-4050B89A135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4101" y="2918483"/>
                  <a:ext cx="514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EC265C1-9EDB-4BE4-834C-7B2EDDB0138D}"/>
                    </a:ext>
                  </a:extLst>
                </p14:cNvPr>
                <p14:cNvContentPartPr/>
                <p14:nvPr/>
              </p14:nvContentPartPr>
              <p14:xfrm>
                <a:off x="792301" y="2850083"/>
                <a:ext cx="10080" cy="4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EC265C1-9EDB-4BE4-834C-7B2EDDB013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74661" y="2832083"/>
                  <a:ext cx="457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5BB45B7-E4E5-46B2-8DF3-C770E6B072B0}"/>
                    </a:ext>
                  </a:extLst>
                </p14:cNvPr>
                <p14:cNvContentPartPr/>
                <p14:nvPr/>
              </p14:nvContentPartPr>
              <p14:xfrm>
                <a:off x="1066981" y="2853323"/>
                <a:ext cx="60480" cy="150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5BB45B7-E4E5-46B2-8DF3-C770E6B072B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48981" y="2835323"/>
                  <a:ext cx="9612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B7E3F3E-4A68-4493-B8DB-C95B37FC2D34}"/>
                    </a:ext>
                  </a:extLst>
                </p14:cNvPr>
                <p14:cNvContentPartPr/>
                <p14:nvPr/>
              </p14:nvContentPartPr>
              <p14:xfrm>
                <a:off x="1088941" y="2840363"/>
                <a:ext cx="140760" cy="160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B7E3F3E-4A68-4493-B8DB-C95B37FC2D3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71301" y="2822723"/>
                  <a:ext cx="1764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54068DB-976C-46E8-96D5-1A3C80CFE6A5}"/>
                    </a:ext>
                  </a:extLst>
                </p14:cNvPr>
                <p14:cNvContentPartPr/>
                <p14:nvPr/>
              </p14:nvContentPartPr>
              <p14:xfrm>
                <a:off x="1281181" y="2946563"/>
                <a:ext cx="24840" cy="61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54068DB-976C-46E8-96D5-1A3C80CFE6A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63541" y="2928923"/>
                  <a:ext cx="6048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E49222A-81AE-409C-94CE-071951531944}"/>
                    </a:ext>
                  </a:extLst>
                </p14:cNvPr>
                <p14:cNvContentPartPr/>
                <p14:nvPr/>
              </p14:nvContentPartPr>
              <p14:xfrm>
                <a:off x="1576741" y="2841803"/>
                <a:ext cx="20880" cy="1263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E49222A-81AE-409C-94CE-07195153194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58741" y="2824163"/>
                  <a:ext cx="565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55BE861-F47D-4D6D-9C96-1FCD3EF978F0}"/>
                    </a:ext>
                  </a:extLst>
                </p14:cNvPr>
                <p14:cNvContentPartPr/>
                <p14:nvPr/>
              </p14:nvContentPartPr>
              <p14:xfrm>
                <a:off x="1544341" y="2829923"/>
                <a:ext cx="181440" cy="151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55BE861-F47D-4D6D-9C96-1FCD3EF978F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26341" y="2812283"/>
                  <a:ext cx="2170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3A59DBA-B9BA-4253-AE63-F60265074A04}"/>
                    </a:ext>
                  </a:extLst>
                </p14:cNvPr>
                <p14:cNvContentPartPr/>
                <p14:nvPr/>
              </p14:nvContentPartPr>
              <p14:xfrm>
                <a:off x="1779781" y="2923163"/>
                <a:ext cx="74160" cy="63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3A59DBA-B9BA-4253-AE63-F60265074A0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761781" y="2905163"/>
                  <a:ext cx="109800" cy="9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10B0A0-999D-4A20-9319-403C594D1E8B}"/>
              </a:ext>
            </a:extLst>
          </p:cNvPr>
          <p:cNvGrpSpPr/>
          <p:nvPr/>
        </p:nvGrpSpPr>
        <p:grpSpPr>
          <a:xfrm>
            <a:off x="2312941" y="2953043"/>
            <a:ext cx="159480" cy="149760"/>
            <a:chOff x="2312941" y="2953043"/>
            <a:chExt cx="159480" cy="1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146DB12-766D-40E5-B838-62F43A6A58B0}"/>
                    </a:ext>
                  </a:extLst>
                </p14:cNvPr>
                <p14:cNvContentPartPr/>
                <p14:nvPr/>
              </p14:nvContentPartPr>
              <p14:xfrm>
                <a:off x="2355421" y="2953043"/>
                <a:ext cx="117000" cy="149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146DB12-766D-40E5-B838-62F43A6A58B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337421" y="2935043"/>
                  <a:ext cx="1526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E6C08A1-37E3-4331-92EC-262A3567025C}"/>
                    </a:ext>
                  </a:extLst>
                </p14:cNvPr>
                <p14:cNvContentPartPr/>
                <p14:nvPr/>
              </p14:nvContentPartPr>
              <p14:xfrm>
                <a:off x="2312941" y="3044843"/>
                <a:ext cx="122760" cy="56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E6C08A1-37E3-4331-92EC-262A3567025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94941" y="3027203"/>
                  <a:ext cx="158400" cy="9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6160D7-C1FD-4991-9087-305567555EFD}"/>
              </a:ext>
            </a:extLst>
          </p:cNvPr>
          <p:cNvGrpSpPr/>
          <p:nvPr/>
        </p:nvGrpSpPr>
        <p:grpSpPr>
          <a:xfrm>
            <a:off x="3178021" y="3024323"/>
            <a:ext cx="246960" cy="123480"/>
            <a:chOff x="3178021" y="3024323"/>
            <a:chExt cx="246960" cy="12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DCCFE80-F954-4DBA-BC61-4C6D149A6433}"/>
                    </a:ext>
                  </a:extLst>
                </p14:cNvPr>
                <p14:cNvContentPartPr/>
                <p14:nvPr/>
              </p14:nvContentPartPr>
              <p14:xfrm>
                <a:off x="3185581" y="3053123"/>
                <a:ext cx="2880" cy="77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DCCFE80-F954-4DBA-BC61-4C6D149A643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167581" y="3035483"/>
                  <a:ext cx="385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532658A-66A0-4BCA-AC9D-F494726B980D}"/>
                    </a:ext>
                  </a:extLst>
                </p14:cNvPr>
                <p14:cNvContentPartPr/>
                <p14:nvPr/>
              </p14:nvContentPartPr>
              <p14:xfrm>
                <a:off x="3178021" y="3024323"/>
                <a:ext cx="134640" cy="990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532658A-66A0-4BCA-AC9D-F494726B980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160381" y="3006323"/>
                  <a:ext cx="1702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B46614A-5AD8-4E21-8688-F0B71AC2DEE8}"/>
                    </a:ext>
                  </a:extLst>
                </p14:cNvPr>
                <p14:cNvContentPartPr/>
                <p14:nvPr/>
              </p14:nvContentPartPr>
              <p14:xfrm>
                <a:off x="3360181" y="3057803"/>
                <a:ext cx="64800" cy="900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B46614A-5AD8-4E21-8688-F0B71AC2DEE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342181" y="3040163"/>
                  <a:ext cx="10044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FC31B6C-3A44-439C-9931-5CED630D316B}"/>
              </a:ext>
            </a:extLst>
          </p:cNvPr>
          <p:cNvGrpSpPr/>
          <p:nvPr/>
        </p:nvGrpSpPr>
        <p:grpSpPr>
          <a:xfrm>
            <a:off x="3984061" y="2953763"/>
            <a:ext cx="262440" cy="163440"/>
            <a:chOff x="3984061" y="2953763"/>
            <a:chExt cx="262440" cy="16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4A04E78-3322-4B6C-8282-0B7C439400CC}"/>
                    </a:ext>
                  </a:extLst>
                </p14:cNvPr>
                <p14:cNvContentPartPr/>
                <p14:nvPr/>
              </p14:nvContentPartPr>
              <p14:xfrm>
                <a:off x="3984061" y="2985443"/>
                <a:ext cx="20160" cy="1076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4A04E78-3322-4B6C-8282-0B7C439400C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66061" y="2967803"/>
                  <a:ext cx="5580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80F8A99C-F128-4EF7-870F-1C2DE7178028}"/>
                    </a:ext>
                  </a:extLst>
                </p14:cNvPr>
                <p14:cNvContentPartPr/>
                <p14:nvPr/>
              </p14:nvContentPartPr>
              <p14:xfrm>
                <a:off x="3984061" y="2953763"/>
                <a:ext cx="139680" cy="159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80F8A99C-F128-4EF7-870F-1C2DE717802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966061" y="2935763"/>
                  <a:ext cx="1753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33E2A5A-6422-41C3-BDAE-CE7D716A4741}"/>
                    </a:ext>
                  </a:extLst>
                </p14:cNvPr>
                <p14:cNvContentPartPr/>
                <p14:nvPr/>
              </p14:nvContentPartPr>
              <p14:xfrm>
                <a:off x="4198981" y="3078323"/>
                <a:ext cx="47520" cy="38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33E2A5A-6422-41C3-BDAE-CE7D716A474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80981" y="3060323"/>
                  <a:ext cx="83160" cy="7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C6D83DB-A528-451B-B810-1054CCD30885}"/>
                  </a:ext>
                </a:extLst>
              </p14:cNvPr>
              <p14:cNvContentPartPr/>
              <p14:nvPr/>
            </p14:nvContentPartPr>
            <p14:xfrm>
              <a:off x="2122501" y="2698163"/>
              <a:ext cx="749160" cy="6998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C6D83DB-A528-451B-B810-1054CCD3088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068861" y="2590163"/>
                <a:ext cx="856800" cy="9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009A4536-23AA-435C-9A6D-07973062D555}"/>
                  </a:ext>
                </a:extLst>
              </p14:cNvPr>
              <p14:cNvContentPartPr/>
              <p14:nvPr/>
            </p14:nvContentPartPr>
            <p14:xfrm>
              <a:off x="5374381" y="1750283"/>
              <a:ext cx="867960" cy="1173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009A4536-23AA-435C-9A6D-07973062D55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356381" y="1732643"/>
                <a:ext cx="9036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A03EEF7E-AEA4-4A99-A133-D7FC356338CC}"/>
                  </a:ext>
                </a:extLst>
              </p14:cNvPr>
              <p14:cNvContentPartPr/>
              <p14:nvPr/>
            </p14:nvContentPartPr>
            <p14:xfrm>
              <a:off x="5349541" y="2121803"/>
              <a:ext cx="966600" cy="842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A03EEF7E-AEA4-4A99-A133-D7FC356338C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331541" y="2104163"/>
                <a:ext cx="100224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90F694C5-45A5-4034-AFBE-CD2AE27321FD}"/>
                  </a:ext>
                </a:extLst>
              </p14:cNvPr>
              <p14:cNvContentPartPr/>
              <p14:nvPr/>
            </p14:nvContentPartPr>
            <p14:xfrm>
              <a:off x="5147941" y="1520603"/>
              <a:ext cx="1423800" cy="12232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90F694C5-45A5-4034-AFBE-CD2AE27321F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130301" y="1502603"/>
                <a:ext cx="1459440" cy="125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6627E647-AAB3-4079-BB18-22856F10AEEE}"/>
                  </a:ext>
                </a:extLst>
              </p14:cNvPr>
              <p14:cNvContentPartPr/>
              <p14:nvPr/>
            </p14:nvContentPartPr>
            <p14:xfrm>
              <a:off x="5597221" y="2702843"/>
              <a:ext cx="65880" cy="2271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6627E647-AAB3-4079-BB18-22856F10AEE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579581" y="2685203"/>
                <a:ext cx="10152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3CC4EB1-5459-4C9F-BBB7-7DE60A632C27}"/>
                  </a:ext>
                </a:extLst>
              </p14:cNvPr>
              <p14:cNvContentPartPr/>
              <p14:nvPr/>
            </p14:nvContentPartPr>
            <p14:xfrm>
              <a:off x="5602621" y="2871323"/>
              <a:ext cx="143280" cy="9540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3CC4EB1-5459-4C9F-BBB7-7DE60A632C2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584621" y="2853683"/>
                <a:ext cx="17892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4B99BDD9-FCCF-4F5E-809C-B9BB0D6FE1F4}"/>
                  </a:ext>
                </a:extLst>
              </p14:cNvPr>
              <p14:cNvContentPartPr/>
              <p14:nvPr/>
            </p14:nvContentPartPr>
            <p14:xfrm>
              <a:off x="5800261" y="2931083"/>
              <a:ext cx="21960" cy="1681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4B99BDD9-FCCF-4F5E-809C-B9BB0D6FE1F4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782621" y="2913443"/>
                <a:ext cx="57600" cy="2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E1D05E83-F6D0-4BAB-83E4-57A61A7ECC9F}"/>
                  </a:ext>
                </a:extLst>
              </p14:cNvPr>
              <p14:cNvContentPartPr/>
              <p14:nvPr/>
            </p14:nvContentPartPr>
            <p14:xfrm>
              <a:off x="5825101" y="2895803"/>
              <a:ext cx="158400" cy="21096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E1D05E83-F6D0-4BAB-83E4-57A61A7ECC9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807461" y="2877803"/>
                <a:ext cx="1940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61F59EA-AB4D-45C0-B424-A6A9F80D92C4}"/>
                  </a:ext>
                </a:extLst>
              </p14:cNvPr>
              <p14:cNvContentPartPr/>
              <p14:nvPr/>
            </p14:nvContentPartPr>
            <p14:xfrm>
              <a:off x="6050461" y="3064283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61F59EA-AB4D-45C0-B424-A6A9F80D92C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032821" y="304628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76C9D24D-E857-42EC-9160-8E1D82EA0D95}"/>
                  </a:ext>
                </a:extLst>
              </p14:cNvPr>
              <p14:cNvContentPartPr/>
              <p14:nvPr/>
            </p14:nvContentPartPr>
            <p14:xfrm>
              <a:off x="6087181" y="3038003"/>
              <a:ext cx="344520" cy="1324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76C9D24D-E857-42EC-9160-8E1D82EA0D95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069181" y="3020003"/>
                <a:ext cx="38016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A750F9A7-C90B-4412-86E0-7E3008B6CB71}"/>
                  </a:ext>
                </a:extLst>
              </p14:cNvPr>
              <p14:cNvContentPartPr/>
              <p14:nvPr/>
            </p14:nvContentPartPr>
            <p14:xfrm>
              <a:off x="6441061" y="3018563"/>
              <a:ext cx="2880" cy="648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A750F9A7-C90B-4412-86E0-7E3008B6CB7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423061" y="3000563"/>
                <a:ext cx="3852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9D4B7049-D154-4295-A092-47F5B70985AA}"/>
                  </a:ext>
                </a:extLst>
              </p14:cNvPr>
              <p14:cNvContentPartPr/>
              <p14:nvPr/>
            </p14:nvContentPartPr>
            <p14:xfrm>
              <a:off x="6461581" y="2993363"/>
              <a:ext cx="123480" cy="18180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9D4B7049-D154-4295-A092-47F5B70985A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443581" y="2975363"/>
                <a:ext cx="159120" cy="21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FF1E39C-0360-4EC5-A075-6D34725BF1B9}"/>
              </a:ext>
            </a:extLst>
          </p:cNvPr>
          <p:cNvGrpSpPr/>
          <p:nvPr/>
        </p:nvGrpSpPr>
        <p:grpSpPr>
          <a:xfrm>
            <a:off x="5348101" y="1529243"/>
            <a:ext cx="950040" cy="997200"/>
            <a:chOff x="5348101" y="1529243"/>
            <a:chExt cx="950040" cy="99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E5AA36B-1462-4B14-8F6B-CF72E6C5181A}"/>
                    </a:ext>
                  </a:extLst>
                </p14:cNvPr>
                <p14:cNvContentPartPr/>
                <p14:nvPr/>
              </p14:nvContentPartPr>
              <p14:xfrm>
                <a:off x="5348101" y="1788083"/>
                <a:ext cx="950040" cy="7088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E5AA36B-1462-4B14-8F6B-CF72E6C5181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330461" y="1770443"/>
                  <a:ext cx="985680" cy="74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E9A52386-9B9D-4EEB-8D0E-9C6CC262AD70}"/>
                    </a:ext>
                  </a:extLst>
                </p14:cNvPr>
                <p14:cNvContentPartPr/>
                <p14:nvPr/>
              </p14:nvContentPartPr>
              <p14:xfrm>
                <a:off x="5647981" y="2443283"/>
                <a:ext cx="349560" cy="831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E9A52386-9B9D-4EEB-8D0E-9C6CC262AD7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630341" y="2425643"/>
                  <a:ext cx="3852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4B2A37E-7B16-4184-BE23-6851B213ECDF}"/>
                    </a:ext>
                  </a:extLst>
                </p14:cNvPr>
                <p14:cNvContentPartPr/>
                <p14:nvPr/>
              </p14:nvContentPartPr>
              <p14:xfrm>
                <a:off x="5807101" y="1549403"/>
                <a:ext cx="23400" cy="1058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4B2A37E-7B16-4184-BE23-6851B213ECD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89461" y="1531763"/>
                  <a:ext cx="590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FF84797-A345-40CB-9988-B7ED88CC38A2}"/>
                    </a:ext>
                  </a:extLst>
                </p14:cNvPr>
                <p14:cNvContentPartPr/>
                <p14:nvPr/>
              </p14:nvContentPartPr>
              <p14:xfrm>
                <a:off x="5807821" y="1529243"/>
                <a:ext cx="141480" cy="1303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FF84797-A345-40CB-9988-B7ED88CC38A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790181" y="1511603"/>
                  <a:ext cx="1771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DC732CC-791A-46B3-9DA4-3D2EE75F93B4}"/>
                    </a:ext>
                  </a:extLst>
                </p14:cNvPr>
                <p14:cNvContentPartPr/>
                <p14:nvPr/>
              </p14:nvContentPartPr>
              <p14:xfrm>
                <a:off x="5984221" y="1616363"/>
                <a:ext cx="77040" cy="66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DC732CC-791A-46B3-9DA4-3D2EE75F93B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966221" y="1598363"/>
                  <a:ext cx="1126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D26E241-264C-4F42-B866-419E56F7BB11}"/>
                    </a:ext>
                  </a:extLst>
                </p14:cNvPr>
                <p14:cNvContentPartPr/>
                <p14:nvPr/>
              </p14:nvContentPartPr>
              <p14:xfrm>
                <a:off x="5725021" y="1948643"/>
                <a:ext cx="7920" cy="1173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D26E241-264C-4F42-B866-419E56F7BB1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707381" y="1930643"/>
                  <a:ext cx="435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0433325-1F20-4F57-8D68-EA5837CBB802}"/>
                    </a:ext>
                  </a:extLst>
                </p14:cNvPr>
                <p14:cNvContentPartPr/>
                <p14:nvPr/>
              </p14:nvContentPartPr>
              <p14:xfrm>
                <a:off x="5745541" y="1934243"/>
                <a:ext cx="104760" cy="1465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0433325-1F20-4F57-8D68-EA5837CBB80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27541" y="1916243"/>
                  <a:ext cx="1404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99E139A-64D2-4A89-AB8E-AA8E3349E4ED}"/>
                    </a:ext>
                  </a:extLst>
                </p14:cNvPr>
                <p14:cNvContentPartPr/>
                <p14:nvPr/>
              </p14:nvContentPartPr>
              <p14:xfrm>
                <a:off x="5869381" y="1998683"/>
                <a:ext cx="79920" cy="824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99E139A-64D2-4A89-AB8E-AA8E3349E4E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851741" y="1980683"/>
                  <a:ext cx="1155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66AAACE-2521-49BA-BBED-6490131EFCF9}"/>
                    </a:ext>
                  </a:extLst>
                </p14:cNvPr>
                <p14:cNvContentPartPr/>
                <p14:nvPr/>
              </p14:nvContentPartPr>
              <p14:xfrm>
                <a:off x="5916181" y="2013083"/>
                <a:ext cx="23760" cy="979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66AAACE-2521-49BA-BBED-6490131EFCF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898541" y="1995443"/>
                  <a:ext cx="594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D076410-F03D-4140-B148-227F60C6EA88}"/>
                    </a:ext>
                  </a:extLst>
                </p14:cNvPr>
                <p14:cNvContentPartPr/>
                <p14:nvPr/>
              </p14:nvContentPartPr>
              <p14:xfrm>
                <a:off x="5749861" y="2282723"/>
                <a:ext cx="15840" cy="990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D076410-F03D-4140-B148-227F60C6EA8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731861" y="2265083"/>
                  <a:ext cx="5148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0D07071-F437-4068-9170-C59D593BF935}"/>
                    </a:ext>
                  </a:extLst>
                </p14:cNvPr>
                <p14:cNvContentPartPr/>
                <p14:nvPr/>
              </p14:nvContentPartPr>
              <p14:xfrm>
                <a:off x="5759941" y="2249963"/>
                <a:ext cx="94320" cy="1242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0D07071-F437-4068-9170-C59D593BF93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742301" y="2232323"/>
                  <a:ext cx="1299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C34C79B3-F484-4767-BBD9-665999FF8457}"/>
                    </a:ext>
                  </a:extLst>
                </p14:cNvPr>
                <p14:cNvContentPartPr/>
                <p14:nvPr/>
              </p14:nvContentPartPr>
              <p14:xfrm>
                <a:off x="5908981" y="2318003"/>
                <a:ext cx="83880" cy="10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C34C79B3-F484-4767-BBD9-665999FF845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890981" y="2300363"/>
                  <a:ext cx="1195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9EB73DF-B4C4-4BE2-9C03-9E9C797A22C8}"/>
                    </a:ext>
                  </a:extLst>
                </p14:cNvPr>
                <p14:cNvContentPartPr/>
                <p14:nvPr/>
              </p14:nvContentPartPr>
              <p14:xfrm>
                <a:off x="5916901" y="2321243"/>
                <a:ext cx="25920" cy="33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9EB73DF-B4C4-4BE2-9C03-9E9C797A22C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899261" y="2303603"/>
                  <a:ext cx="6156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947F547-FC0E-46F9-82CB-09F70B2E90C4}"/>
                    </a:ext>
                  </a:extLst>
                </p14:cNvPr>
                <p14:cNvContentPartPr/>
                <p14:nvPr/>
              </p14:nvContentPartPr>
              <p14:xfrm>
                <a:off x="5916901" y="2354363"/>
                <a:ext cx="62640" cy="73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947F547-FC0E-46F9-82CB-09F70B2E90C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99261" y="2336363"/>
                  <a:ext cx="98280" cy="10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9C0755F-46AB-4D03-8C25-758313BF68FA}"/>
              </a:ext>
            </a:extLst>
          </p:cNvPr>
          <p:cNvGrpSpPr/>
          <p:nvPr/>
        </p:nvGrpSpPr>
        <p:grpSpPr>
          <a:xfrm>
            <a:off x="9175981" y="3002003"/>
            <a:ext cx="12600" cy="187200"/>
            <a:chOff x="9175981" y="3002003"/>
            <a:chExt cx="12600" cy="18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26FD1DD-200D-4D8B-A756-9A3981FC011C}"/>
                    </a:ext>
                  </a:extLst>
                </p14:cNvPr>
                <p14:cNvContentPartPr/>
                <p14:nvPr/>
              </p14:nvContentPartPr>
              <p14:xfrm>
                <a:off x="9188221" y="3002003"/>
                <a:ext cx="360" cy="41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26FD1DD-200D-4D8B-A756-9A3981FC011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170581" y="2984003"/>
                  <a:ext cx="360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1B780D9-7DA0-4B3F-B72E-66AF15D71B0A}"/>
                    </a:ext>
                  </a:extLst>
                </p14:cNvPr>
                <p14:cNvContentPartPr/>
                <p14:nvPr/>
              </p14:nvContentPartPr>
              <p14:xfrm>
                <a:off x="9183541" y="3071483"/>
                <a:ext cx="360" cy="442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1B780D9-7DA0-4B3F-B72E-66AF15D71B0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165541" y="3053483"/>
                  <a:ext cx="360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BC84B33-0032-4C64-8DCA-D9CB45DB3A4A}"/>
                    </a:ext>
                  </a:extLst>
                </p14:cNvPr>
                <p14:cNvContentPartPr/>
                <p14:nvPr/>
              </p14:nvContentPartPr>
              <p14:xfrm>
                <a:off x="9175981" y="3164363"/>
                <a:ext cx="4680" cy="248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BC84B33-0032-4C64-8DCA-D9CB45DB3A4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158341" y="3146723"/>
                  <a:ext cx="4032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8343DCF-FE42-42BA-99AC-AA8B8F245179}"/>
              </a:ext>
            </a:extLst>
          </p:cNvPr>
          <p:cNvGrpSpPr/>
          <p:nvPr/>
        </p:nvGrpSpPr>
        <p:grpSpPr>
          <a:xfrm>
            <a:off x="9173461" y="1570283"/>
            <a:ext cx="28800" cy="219960"/>
            <a:chOff x="9173461" y="1570283"/>
            <a:chExt cx="28800" cy="21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BA2588B-7BD1-4EB2-B25A-31B561E94ED4}"/>
                    </a:ext>
                  </a:extLst>
                </p14:cNvPr>
                <p14:cNvContentPartPr/>
                <p14:nvPr/>
              </p14:nvContentPartPr>
              <p14:xfrm>
                <a:off x="9184621" y="1570283"/>
                <a:ext cx="17280" cy="58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BA2588B-7BD1-4EB2-B25A-31B561E94ED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166621" y="1552643"/>
                  <a:ext cx="529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54F0A141-4ED0-45BE-8AC1-3BF2E051DAF0}"/>
                    </a:ext>
                  </a:extLst>
                </p14:cNvPr>
                <p14:cNvContentPartPr/>
                <p14:nvPr/>
              </p14:nvContentPartPr>
              <p14:xfrm>
                <a:off x="9198661" y="1652723"/>
                <a:ext cx="3600" cy="48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54F0A141-4ED0-45BE-8AC1-3BF2E051DAF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180661" y="1635083"/>
                  <a:ext cx="392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B949154-D1C1-49A7-A585-300DA5BD619C}"/>
                    </a:ext>
                  </a:extLst>
                </p14:cNvPr>
                <p14:cNvContentPartPr/>
                <p14:nvPr/>
              </p14:nvContentPartPr>
              <p14:xfrm>
                <a:off x="9173461" y="1719683"/>
                <a:ext cx="9360" cy="705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B949154-D1C1-49A7-A585-300DA5BD619C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155461" y="1702043"/>
                  <a:ext cx="4500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3BF9C81D-9102-497F-9F7F-1AF6B63704BE}"/>
              </a:ext>
            </a:extLst>
          </p:cNvPr>
          <p:cNvGrpSpPr/>
          <p:nvPr/>
        </p:nvGrpSpPr>
        <p:grpSpPr>
          <a:xfrm>
            <a:off x="10051141" y="1545083"/>
            <a:ext cx="15840" cy="233640"/>
            <a:chOff x="10051141" y="1545083"/>
            <a:chExt cx="15840" cy="2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642F5EB-31E7-4E70-BE30-3216A7B4BF5C}"/>
                    </a:ext>
                  </a:extLst>
                </p14:cNvPr>
                <p14:cNvContentPartPr/>
                <p14:nvPr/>
              </p14:nvContentPartPr>
              <p14:xfrm>
                <a:off x="10053661" y="1545083"/>
                <a:ext cx="13320" cy="738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642F5EB-31E7-4E70-BE30-3216A7B4BF5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035661" y="1527443"/>
                  <a:ext cx="489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988615F3-ACA8-4501-932F-DC2B4458CA9D}"/>
                    </a:ext>
                  </a:extLst>
                </p14:cNvPr>
                <p14:cNvContentPartPr/>
                <p14:nvPr/>
              </p14:nvContentPartPr>
              <p14:xfrm>
                <a:off x="10051141" y="1666043"/>
                <a:ext cx="360" cy="54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988615F3-ACA8-4501-932F-DC2B4458CA9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033141" y="1648043"/>
                  <a:ext cx="36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7C0048A0-1B1A-4DB6-86A7-8BBB3917107F}"/>
                    </a:ext>
                  </a:extLst>
                </p14:cNvPr>
                <p14:cNvContentPartPr/>
                <p14:nvPr/>
              </p14:nvContentPartPr>
              <p14:xfrm>
                <a:off x="10059061" y="1751003"/>
                <a:ext cx="2880" cy="277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7C0048A0-1B1A-4DB6-86A7-8BBB3917107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041421" y="1733003"/>
                  <a:ext cx="3852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F9870B5-8BAE-4E30-8926-0B53D6B7C26E}"/>
              </a:ext>
            </a:extLst>
          </p:cNvPr>
          <p:cNvGrpSpPr/>
          <p:nvPr/>
        </p:nvGrpSpPr>
        <p:grpSpPr>
          <a:xfrm>
            <a:off x="10053661" y="2979323"/>
            <a:ext cx="18360" cy="174960"/>
            <a:chOff x="10053661" y="2979323"/>
            <a:chExt cx="18360" cy="17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1CAE01AF-7CB8-41DB-A2C0-D832C00F0E94}"/>
                    </a:ext>
                  </a:extLst>
                </p14:cNvPr>
                <p14:cNvContentPartPr/>
                <p14:nvPr/>
              </p14:nvContentPartPr>
              <p14:xfrm>
                <a:off x="10063381" y="2979323"/>
                <a:ext cx="8640" cy="752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1CAE01AF-7CB8-41DB-A2C0-D832C00F0E9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045381" y="2961323"/>
                  <a:ext cx="442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35610E1-25C3-420A-A043-C55A793DD30C}"/>
                    </a:ext>
                  </a:extLst>
                </p14:cNvPr>
                <p14:cNvContentPartPr/>
                <p14:nvPr/>
              </p14:nvContentPartPr>
              <p14:xfrm>
                <a:off x="10053661" y="3086243"/>
                <a:ext cx="13320" cy="680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35610E1-25C3-420A-A043-C55A793DD30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035661" y="3068603"/>
                  <a:ext cx="48960" cy="10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07F999D-EA09-4A2C-881C-2463C37A9A03}"/>
              </a:ext>
            </a:extLst>
          </p:cNvPr>
          <p:cNvGrpSpPr/>
          <p:nvPr/>
        </p:nvGrpSpPr>
        <p:grpSpPr>
          <a:xfrm>
            <a:off x="9424021" y="1564523"/>
            <a:ext cx="244440" cy="191520"/>
            <a:chOff x="9424021" y="1564523"/>
            <a:chExt cx="244440" cy="19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13D3A14-C611-4E9C-9503-51D8C5F7D5DB}"/>
                    </a:ext>
                  </a:extLst>
                </p14:cNvPr>
                <p14:cNvContentPartPr/>
                <p14:nvPr/>
              </p14:nvContentPartPr>
              <p14:xfrm>
                <a:off x="9424021" y="1593683"/>
                <a:ext cx="49320" cy="810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13D3A14-C611-4E9C-9503-51D8C5F7D5D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406021" y="1575683"/>
                  <a:ext cx="849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E3E2AB4-78BB-4478-803F-A947FE3B4FF7}"/>
                    </a:ext>
                  </a:extLst>
                </p14:cNvPr>
                <p14:cNvContentPartPr/>
                <p14:nvPr/>
              </p14:nvContentPartPr>
              <p14:xfrm>
                <a:off x="9466141" y="1564523"/>
                <a:ext cx="87120" cy="1551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E3E2AB4-78BB-4478-803F-A947FE3B4FF7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448501" y="1546883"/>
                  <a:ext cx="12276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6A63D6B-2D00-485F-8988-EFA58B9A1A99}"/>
                    </a:ext>
                  </a:extLst>
                </p14:cNvPr>
                <p14:cNvContentPartPr/>
                <p14:nvPr/>
              </p14:nvContentPartPr>
              <p14:xfrm>
                <a:off x="9612301" y="1654523"/>
                <a:ext cx="56160" cy="1015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6A63D6B-2D00-485F-8988-EFA58B9A1A9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594301" y="1636883"/>
                  <a:ext cx="9180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1F7FECF3-DAB3-4FD4-AAAC-726A9E8698AD}"/>
              </a:ext>
            </a:extLst>
          </p:cNvPr>
          <p:cNvGrpSpPr/>
          <p:nvPr/>
        </p:nvGrpSpPr>
        <p:grpSpPr>
          <a:xfrm>
            <a:off x="9396661" y="2226563"/>
            <a:ext cx="287280" cy="408600"/>
            <a:chOff x="9396661" y="2226563"/>
            <a:chExt cx="28728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88AC3594-CEC9-4508-9AA2-14835EB1340D}"/>
                    </a:ext>
                  </a:extLst>
                </p14:cNvPr>
                <p14:cNvContentPartPr/>
                <p14:nvPr/>
              </p14:nvContentPartPr>
              <p14:xfrm>
                <a:off x="9396661" y="2226563"/>
                <a:ext cx="47880" cy="2210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88AC3594-CEC9-4508-9AA2-14835EB1340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378661" y="2208923"/>
                  <a:ext cx="835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BE0E381-5716-4369-9777-E478177CECA5}"/>
                    </a:ext>
                  </a:extLst>
                </p14:cNvPr>
                <p14:cNvContentPartPr/>
                <p14:nvPr/>
              </p14:nvContentPartPr>
              <p14:xfrm>
                <a:off x="9407101" y="2255003"/>
                <a:ext cx="129240" cy="24948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BE0E381-5716-4369-9777-E478177CECA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389101" y="2237003"/>
                  <a:ext cx="16488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F5CAF66A-FC8B-42FF-A57C-0FDE4DCD05CA}"/>
                    </a:ext>
                  </a:extLst>
                </p14:cNvPr>
                <p14:cNvContentPartPr/>
                <p14:nvPr/>
              </p14:nvContentPartPr>
              <p14:xfrm>
                <a:off x="9584941" y="2495843"/>
                <a:ext cx="55440" cy="482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F5CAF66A-FC8B-42FF-A57C-0FDE4DCD05C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567301" y="2477843"/>
                  <a:ext cx="9108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9452F9F-8EAA-4F06-9A79-37FE623590DE}"/>
                    </a:ext>
                  </a:extLst>
                </p14:cNvPr>
                <p14:cNvContentPartPr/>
                <p14:nvPr/>
              </p14:nvContentPartPr>
              <p14:xfrm>
                <a:off x="9604021" y="2477123"/>
                <a:ext cx="56160" cy="1580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9452F9F-8EAA-4F06-9A79-37FE623590D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586381" y="2459483"/>
                  <a:ext cx="918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5D8A4F5-022B-49BC-9454-C61FAA595AEC}"/>
                    </a:ext>
                  </a:extLst>
                </p14:cNvPr>
                <p14:cNvContentPartPr/>
                <p14:nvPr/>
              </p14:nvContentPartPr>
              <p14:xfrm>
                <a:off x="9641461" y="2541563"/>
                <a:ext cx="42480" cy="10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5D8A4F5-022B-49BC-9454-C61FAA595AE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623461" y="2523923"/>
                  <a:ext cx="7812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FA18E0B-DADC-4EBE-822A-BAD71C5E8307}"/>
              </a:ext>
            </a:extLst>
          </p:cNvPr>
          <p:cNvGrpSpPr/>
          <p:nvPr/>
        </p:nvGrpSpPr>
        <p:grpSpPr>
          <a:xfrm>
            <a:off x="9418981" y="2983643"/>
            <a:ext cx="284040" cy="224280"/>
            <a:chOff x="9418981" y="2983643"/>
            <a:chExt cx="284040" cy="22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81B1C93A-4E99-4DF2-97F2-65350D4B36FB}"/>
                    </a:ext>
                  </a:extLst>
                </p14:cNvPr>
                <p14:cNvContentPartPr/>
                <p14:nvPr/>
              </p14:nvContentPartPr>
              <p14:xfrm>
                <a:off x="9418981" y="3000563"/>
                <a:ext cx="34560" cy="1220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81B1C93A-4E99-4DF2-97F2-65350D4B36F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400981" y="2982563"/>
                  <a:ext cx="702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65D829B-C148-4258-A2DA-BCE5474811B1}"/>
                    </a:ext>
                  </a:extLst>
                </p14:cNvPr>
                <p14:cNvContentPartPr/>
                <p14:nvPr/>
              </p14:nvContentPartPr>
              <p14:xfrm>
                <a:off x="9451381" y="2983643"/>
                <a:ext cx="133920" cy="1807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65D829B-C148-4258-A2DA-BCE5474811B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433741" y="2965643"/>
                  <a:ext cx="1695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622E434-5DA9-48AC-9D54-CFA7770FB6B9}"/>
                    </a:ext>
                  </a:extLst>
                </p14:cNvPr>
                <p14:cNvContentPartPr/>
                <p14:nvPr/>
              </p14:nvContentPartPr>
              <p14:xfrm>
                <a:off x="9621301" y="3102803"/>
                <a:ext cx="81720" cy="115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622E434-5DA9-48AC-9D54-CFA7770FB6B9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603301" y="3084803"/>
                  <a:ext cx="1173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ACA69D7A-F0D6-47F2-911F-F76926FC13A7}"/>
                    </a:ext>
                  </a:extLst>
                </p14:cNvPr>
                <p14:cNvContentPartPr/>
                <p14:nvPr/>
              </p14:nvContentPartPr>
              <p14:xfrm>
                <a:off x="9618061" y="3095603"/>
                <a:ext cx="61200" cy="1123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ACA69D7A-F0D6-47F2-911F-F76926FC13A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600061" y="3077963"/>
                  <a:ext cx="96840" cy="14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A936AF1-437D-47DD-9DE2-8E4F1D9FC477}"/>
              </a:ext>
            </a:extLst>
          </p:cNvPr>
          <p:cNvGrpSpPr/>
          <p:nvPr/>
        </p:nvGrpSpPr>
        <p:grpSpPr>
          <a:xfrm>
            <a:off x="10096141" y="2148083"/>
            <a:ext cx="137880" cy="292320"/>
            <a:chOff x="10096141" y="2148083"/>
            <a:chExt cx="137880" cy="29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240DE660-487A-408F-BF3B-48AF470C7564}"/>
                    </a:ext>
                  </a:extLst>
                </p14:cNvPr>
                <p14:cNvContentPartPr/>
                <p14:nvPr/>
              </p14:nvContentPartPr>
              <p14:xfrm>
                <a:off x="10096141" y="2176523"/>
                <a:ext cx="45360" cy="92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240DE660-487A-408F-BF3B-48AF470C756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078141" y="2158523"/>
                  <a:ext cx="810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CE43232-9585-4EC9-A38C-183CE23DE5C6}"/>
                    </a:ext>
                  </a:extLst>
                </p14:cNvPr>
                <p14:cNvContentPartPr/>
                <p14:nvPr/>
              </p14:nvContentPartPr>
              <p14:xfrm>
                <a:off x="10132861" y="2148083"/>
                <a:ext cx="94680" cy="1616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CE43232-9585-4EC9-A38C-183CE23DE5C6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115221" y="2130443"/>
                  <a:ext cx="1303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6D0B669C-4391-4E0C-86FE-2D7C739DF42F}"/>
                    </a:ext>
                  </a:extLst>
                </p14:cNvPr>
                <p14:cNvContentPartPr/>
                <p14:nvPr/>
              </p14:nvContentPartPr>
              <p14:xfrm>
                <a:off x="10136101" y="2339963"/>
                <a:ext cx="97920" cy="1004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6D0B669C-4391-4E0C-86FE-2D7C739DF42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118461" y="2322323"/>
                  <a:ext cx="133560" cy="13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204D5118-DE2C-46A4-B15E-825B342B4498}"/>
              </a:ext>
            </a:extLst>
          </p:cNvPr>
          <p:cNvGrpSpPr/>
          <p:nvPr/>
        </p:nvGrpSpPr>
        <p:grpSpPr>
          <a:xfrm>
            <a:off x="10749181" y="2492243"/>
            <a:ext cx="269640" cy="227160"/>
            <a:chOff x="10749181" y="2492243"/>
            <a:chExt cx="269640" cy="2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18BFFD0-1CBD-47FD-B0FC-7628AD0A3F37}"/>
                    </a:ext>
                  </a:extLst>
                </p14:cNvPr>
                <p14:cNvContentPartPr/>
                <p14:nvPr/>
              </p14:nvContentPartPr>
              <p14:xfrm>
                <a:off x="10749181" y="2509523"/>
                <a:ext cx="30960" cy="1360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18BFFD0-1CBD-47FD-B0FC-7628AD0A3F3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731181" y="2491523"/>
                  <a:ext cx="666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5063C96-4986-4734-8143-28D9A15513A8}"/>
                    </a:ext>
                  </a:extLst>
                </p14:cNvPr>
                <p14:cNvContentPartPr/>
                <p14:nvPr/>
              </p14:nvContentPartPr>
              <p14:xfrm>
                <a:off x="10790221" y="2492243"/>
                <a:ext cx="119880" cy="2131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5063C96-4986-4734-8143-28D9A15513A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772221" y="2474243"/>
                  <a:ext cx="15552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5F7E4275-6E80-446A-8169-7AAADB27A12F}"/>
                    </a:ext>
                  </a:extLst>
                </p14:cNvPr>
                <p14:cNvContentPartPr/>
                <p14:nvPr/>
              </p14:nvContentPartPr>
              <p14:xfrm>
                <a:off x="10949701" y="2657483"/>
                <a:ext cx="69120" cy="619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5F7E4275-6E80-446A-8169-7AAADB27A12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932061" y="2639483"/>
                  <a:ext cx="104760" cy="9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3A1AB95-D25C-47F7-B90F-9D2DD9B43485}"/>
              </a:ext>
            </a:extLst>
          </p:cNvPr>
          <p:cNvGrpSpPr/>
          <p:nvPr/>
        </p:nvGrpSpPr>
        <p:grpSpPr>
          <a:xfrm>
            <a:off x="11092981" y="2320883"/>
            <a:ext cx="526320" cy="432000"/>
            <a:chOff x="11092981" y="2320883"/>
            <a:chExt cx="526320" cy="43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E76CAE81-D3C1-4A35-85A2-37965178308C}"/>
                    </a:ext>
                  </a:extLst>
                </p14:cNvPr>
                <p14:cNvContentPartPr/>
                <p14:nvPr/>
              </p14:nvContentPartPr>
              <p14:xfrm>
                <a:off x="11153101" y="2375243"/>
                <a:ext cx="52560" cy="1551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E76CAE81-D3C1-4A35-85A2-37965178308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135461" y="2357243"/>
                  <a:ext cx="882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A29BEEA-4DB6-42F5-89FC-CC3D88A14163}"/>
                    </a:ext>
                  </a:extLst>
                </p14:cNvPr>
                <p14:cNvContentPartPr/>
                <p14:nvPr/>
              </p14:nvContentPartPr>
              <p14:xfrm>
                <a:off x="11092981" y="2320883"/>
                <a:ext cx="279000" cy="1058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A29BEEA-4DB6-42F5-89FC-CC3D88A14163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074981" y="2302883"/>
                  <a:ext cx="3146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ECAC8EA-70AF-47ED-AE04-057F3C12A0E9}"/>
                    </a:ext>
                  </a:extLst>
                </p14:cNvPr>
                <p14:cNvContentPartPr/>
                <p14:nvPr/>
              </p14:nvContentPartPr>
              <p14:xfrm>
                <a:off x="11290621" y="2516363"/>
                <a:ext cx="161280" cy="1594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ECAC8EA-70AF-47ED-AE04-057F3C12A0E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1272621" y="2498363"/>
                  <a:ext cx="1969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624DFB8-3D7D-4DAC-98EB-41E2C8A0A395}"/>
                    </a:ext>
                  </a:extLst>
                </p14:cNvPr>
                <p14:cNvContentPartPr/>
                <p14:nvPr/>
              </p14:nvContentPartPr>
              <p14:xfrm>
                <a:off x="11487181" y="2633363"/>
                <a:ext cx="132120" cy="1195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624DFB8-3D7D-4DAC-98EB-41E2C8A0A395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1469541" y="2615723"/>
                  <a:ext cx="167760" cy="15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2BF6D3A4-B6AB-4951-BB05-2C34E8BBEEC0}"/>
              </a:ext>
            </a:extLst>
          </p:cNvPr>
          <p:cNvGrpSpPr/>
          <p:nvPr/>
        </p:nvGrpSpPr>
        <p:grpSpPr>
          <a:xfrm>
            <a:off x="8004901" y="2287403"/>
            <a:ext cx="1086840" cy="591120"/>
            <a:chOff x="8004901" y="2287403"/>
            <a:chExt cx="1086840" cy="59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D1ABB92-8C34-4CC7-876D-114F13F81CB6}"/>
                    </a:ext>
                  </a:extLst>
                </p14:cNvPr>
                <p14:cNvContentPartPr/>
                <p14:nvPr/>
              </p14:nvContentPartPr>
              <p14:xfrm>
                <a:off x="8004901" y="2654603"/>
                <a:ext cx="20880" cy="1407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D1ABB92-8C34-4CC7-876D-114F13F81CB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987261" y="2636963"/>
                  <a:ext cx="565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8AA7EBD-5E6F-4979-93E4-B11FE7046319}"/>
                    </a:ext>
                  </a:extLst>
                </p14:cNvPr>
                <p14:cNvContentPartPr/>
                <p14:nvPr/>
              </p14:nvContentPartPr>
              <p14:xfrm>
                <a:off x="8022901" y="2631203"/>
                <a:ext cx="169200" cy="1814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8AA7EBD-5E6F-4979-93E4-B11FE704631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005261" y="2613563"/>
                  <a:ext cx="2048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AC79A3ED-D2E7-4B4B-ADA0-BB75D460A9A0}"/>
                    </a:ext>
                  </a:extLst>
                </p14:cNvPr>
                <p14:cNvContentPartPr/>
                <p14:nvPr/>
              </p14:nvContentPartPr>
              <p14:xfrm>
                <a:off x="8243581" y="2775923"/>
                <a:ext cx="3960" cy="6624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AC79A3ED-D2E7-4B4B-ADA0-BB75D460A9A0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225581" y="2757923"/>
                  <a:ext cx="396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A8CDB14-FE63-433A-8AAF-CC405E2BD3CB}"/>
                    </a:ext>
                  </a:extLst>
                </p14:cNvPr>
                <p14:cNvContentPartPr/>
                <p14:nvPr/>
              </p14:nvContentPartPr>
              <p14:xfrm>
                <a:off x="8274541" y="2705723"/>
                <a:ext cx="18360" cy="169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A8CDB14-FE63-433A-8AAF-CC405E2BD3C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256901" y="2688083"/>
                  <a:ext cx="540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49A67CFF-A8B3-4D5E-A807-97D14BEDDE55}"/>
                    </a:ext>
                  </a:extLst>
                </p14:cNvPr>
                <p14:cNvContentPartPr/>
                <p14:nvPr/>
              </p14:nvContentPartPr>
              <p14:xfrm>
                <a:off x="8710141" y="2593043"/>
                <a:ext cx="360" cy="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49A67CFF-A8B3-4D5E-A807-97D14BEDDE5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692141" y="257504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88BFA46-C17F-483B-AF15-E95D66C615C0}"/>
                    </a:ext>
                  </a:extLst>
                </p14:cNvPr>
                <p14:cNvContentPartPr/>
                <p14:nvPr/>
              </p14:nvContentPartPr>
              <p14:xfrm>
                <a:off x="8624101" y="2580803"/>
                <a:ext cx="86400" cy="133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88BFA46-C17F-483B-AF15-E95D66C615C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606461" y="2563163"/>
                  <a:ext cx="1220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94F1270-0684-43D8-A636-E3E53FDF498F}"/>
                    </a:ext>
                  </a:extLst>
                </p14:cNvPr>
                <p14:cNvContentPartPr/>
                <p14:nvPr/>
              </p14:nvContentPartPr>
              <p14:xfrm>
                <a:off x="8662261" y="2594483"/>
                <a:ext cx="111960" cy="1544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94F1270-0684-43D8-A636-E3E53FDF498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644621" y="2576483"/>
                  <a:ext cx="1476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C4F76FA-75AD-4253-B6BC-C3F1975BC36B}"/>
                    </a:ext>
                  </a:extLst>
                </p14:cNvPr>
                <p14:cNvContentPartPr/>
                <p14:nvPr/>
              </p14:nvContentPartPr>
              <p14:xfrm>
                <a:off x="8723461" y="2776283"/>
                <a:ext cx="47160" cy="68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C4F76FA-75AD-4253-B6BC-C3F1975BC36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705461" y="2758643"/>
                  <a:ext cx="828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8A6149C-059F-44BA-9712-DB07624049CF}"/>
                    </a:ext>
                  </a:extLst>
                </p14:cNvPr>
                <p14:cNvContentPartPr/>
                <p14:nvPr/>
              </p14:nvContentPartPr>
              <p14:xfrm>
                <a:off x="8952781" y="2546603"/>
                <a:ext cx="60120" cy="1447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8A6149C-059F-44BA-9712-DB07624049C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935141" y="2528963"/>
                  <a:ext cx="957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474DB30-6088-47F7-9E42-0B0492272E4A}"/>
                    </a:ext>
                  </a:extLst>
                </p14:cNvPr>
                <p14:cNvContentPartPr/>
                <p14:nvPr/>
              </p14:nvContentPartPr>
              <p14:xfrm>
                <a:off x="8994541" y="2566043"/>
                <a:ext cx="97200" cy="1706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474DB30-6088-47F7-9E42-0B0492272E4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976901" y="2548043"/>
                  <a:ext cx="13284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F9F72D1-8367-4D54-A31D-C382FBD8BD3E}"/>
                    </a:ext>
                  </a:extLst>
                </p14:cNvPr>
                <p14:cNvContentPartPr/>
                <p14:nvPr/>
              </p14:nvContentPartPr>
              <p14:xfrm>
                <a:off x="8989501" y="2779163"/>
                <a:ext cx="66600" cy="99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F9F72D1-8367-4D54-A31D-C382FBD8BD3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971501" y="2761523"/>
                  <a:ext cx="1022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CDA47CA4-EBD5-41F4-A7A2-BCF85DE6819C}"/>
                    </a:ext>
                  </a:extLst>
                </p14:cNvPr>
                <p14:cNvContentPartPr/>
                <p14:nvPr/>
              </p14:nvContentPartPr>
              <p14:xfrm>
                <a:off x="8058181" y="2287403"/>
                <a:ext cx="456480" cy="221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CDA47CA4-EBD5-41F4-A7A2-BCF85DE6819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040541" y="2269763"/>
                  <a:ext cx="492120" cy="256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27344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DB7C1-0C3B-41E0-B526-8AB678B44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461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HEAT CONDUCTION IN CYLINDERS AND SPHERES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29EFE2C-0771-4962-BBDC-33F6E27294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286" y="3026633"/>
            <a:ext cx="3028217" cy="3666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30910-C078-4D5A-8F2D-5EF7B6D76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21213"/>
            <a:ext cx="2939626" cy="3729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8AC0E-585E-4319-ABD6-BC82028F9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159" y="1129237"/>
            <a:ext cx="7115035" cy="182101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92E46-2C85-4A80-86A4-0FAD5947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593CE5-FE11-4A4A-8CC3-026DD0B8703E}"/>
                  </a:ext>
                </a:extLst>
              </p14:cNvPr>
              <p14:cNvContentPartPr/>
              <p14:nvPr/>
            </p14:nvContentPartPr>
            <p14:xfrm>
              <a:off x="3820261" y="2281283"/>
              <a:ext cx="2349720" cy="75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593CE5-FE11-4A4A-8CC3-026DD0B870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66621" y="2173283"/>
                <a:ext cx="245736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E047CF-CC0D-403A-80BD-750BF3F45C79}"/>
                  </a:ext>
                </a:extLst>
              </p14:cNvPr>
              <p14:cNvContentPartPr/>
              <p14:nvPr/>
            </p14:nvContentPartPr>
            <p14:xfrm>
              <a:off x="3428581" y="2550923"/>
              <a:ext cx="3156480" cy="47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E047CF-CC0D-403A-80BD-750BF3F45C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74581" y="2442923"/>
                <a:ext cx="326412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C92D9FA-FDB2-43F3-B52B-F92BD758A2AC}"/>
                  </a:ext>
                </a:extLst>
              </p14:cNvPr>
              <p14:cNvContentPartPr/>
              <p14:nvPr/>
            </p14:nvContentPartPr>
            <p14:xfrm>
              <a:off x="9278941" y="643643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C92D9FA-FDB2-43F3-B52B-F92BD758A2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70301" y="63464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863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0F43C1-46A7-4C2D-A168-29ECAB2A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137" y="584961"/>
            <a:ext cx="3799618" cy="518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ECBCA-260B-44E8-B8EC-7ACC32BE0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86" y="619077"/>
            <a:ext cx="6563464" cy="34598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7769C-9E49-4662-87C5-BA83CC33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3660E38-7BC5-4B85-B6E2-776DAFD6053E}"/>
                  </a:ext>
                </a:extLst>
              </p14:cNvPr>
              <p14:cNvContentPartPr/>
              <p14:nvPr/>
            </p14:nvContentPartPr>
            <p14:xfrm>
              <a:off x="2420718" y="1630833"/>
              <a:ext cx="2393640" cy="315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3660E38-7BC5-4B85-B6E2-776DAFD605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6726" y="1522833"/>
                <a:ext cx="2501264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D74F743-AD1E-44DC-BA65-8E61123299C4}"/>
                  </a:ext>
                </a:extLst>
              </p14:cNvPr>
              <p14:cNvContentPartPr/>
              <p14:nvPr/>
            </p14:nvContentPartPr>
            <p14:xfrm>
              <a:off x="4177878" y="1860513"/>
              <a:ext cx="244440" cy="11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D74F743-AD1E-44DC-BA65-8E61123299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23878" y="1749138"/>
                <a:ext cx="352080" cy="234259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ACDBE080-223B-4E91-BD5F-5F3DF82BF0AC}"/>
              </a:ext>
            </a:extLst>
          </p:cNvPr>
          <p:cNvGrpSpPr/>
          <p:nvPr/>
        </p:nvGrpSpPr>
        <p:grpSpPr>
          <a:xfrm>
            <a:off x="3037038" y="2487633"/>
            <a:ext cx="2944440" cy="185400"/>
            <a:chOff x="2995050" y="3695947"/>
            <a:chExt cx="2944440" cy="18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5B8C538-7506-4289-93E7-8E2CAF8A90E2}"/>
                    </a:ext>
                  </a:extLst>
                </p14:cNvPr>
                <p14:cNvContentPartPr/>
                <p14:nvPr/>
              </p14:nvContentPartPr>
              <p14:xfrm>
                <a:off x="2995050" y="3696667"/>
                <a:ext cx="867600" cy="121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5B8C538-7506-4289-93E7-8E2CAF8A90E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77050" y="3679027"/>
                  <a:ext cx="90324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5E2D74A-531B-4C8A-8436-6EAE898D5ADB}"/>
                    </a:ext>
                  </a:extLst>
                </p14:cNvPr>
                <p14:cNvContentPartPr/>
                <p14:nvPr/>
              </p14:nvContentPartPr>
              <p14:xfrm>
                <a:off x="3976770" y="3717547"/>
                <a:ext cx="843480" cy="163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5E2D74A-531B-4C8A-8436-6EAE898D5AD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58770" y="3699907"/>
                  <a:ext cx="8791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B89F61F-C936-4430-9F3D-45BDD40F2468}"/>
                    </a:ext>
                  </a:extLst>
                </p14:cNvPr>
                <p14:cNvContentPartPr/>
                <p14:nvPr/>
              </p14:nvContentPartPr>
              <p14:xfrm>
                <a:off x="5011410" y="3695947"/>
                <a:ext cx="928080" cy="167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B89F61F-C936-4430-9F3D-45BDD40F246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93410" y="3677947"/>
                  <a:ext cx="963720" cy="20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05C9F0-A7DC-4B3F-A1CE-E3B02A99F2D3}"/>
              </a:ext>
            </a:extLst>
          </p:cNvPr>
          <p:cNvGrpSpPr/>
          <p:nvPr/>
        </p:nvGrpSpPr>
        <p:grpSpPr>
          <a:xfrm>
            <a:off x="3075558" y="1622193"/>
            <a:ext cx="519480" cy="491400"/>
            <a:chOff x="3033570" y="2830507"/>
            <a:chExt cx="519480" cy="49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5EE2DC0-B923-4A71-A7E6-6CF68557E1E0}"/>
                    </a:ext>
                  </a:extLst>
                </p14:cNvPr>
                <p14:cNvContentPartPr/>
                <p14:nvPr/>
              </p14:nvContentPartPr>
              <p14:xfrm>
                <a:off x="3047970" y="2830507"/>
                <a:ext cx="505080" cy="346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5EE2DC0-B923-4A71-A7E6-6CF68557E1E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029970" y="2812507"/>
                  <a:ext cx="54072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9EEF736-4086-4E62-8EB3-D61C446F52BC}"/>
                    </a:ext>
                  </a:extLst>
                </p14:cNvPr>
                <p14:cNvContentPartPr/>
                <p14:nvPr/>
              </p14:nvContentPartPr>
              <p14:xfrm>
                <a:off x="3033570" y="3161347"/>
                <a:ext cx="60480" cy="1249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9EEF736-4086-4E62-8EB3-D61C446F52B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15570" y="3143347"/>
                  <a:ext cx="9612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5AF83B8-B6D5-4C4F-A3FA-5185CFD39D04}"/>
                    </a:ext>
                  </a:extLst>
                </p14:cNvPr>
                <p14:cNvContentPartPr/>
                <p14:nvPr/>
              </p14:nvContentPartPr>
              <p14:xfrm>
                <a:off x="3069210" y="3243067"/>
                <a:ext cx="64440" cy="78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5AF83B8-B6D5-4C4F-A3FA-5185CFD39D0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51570" y="3225067"/>
                  <a:ext cx="10008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DFEB00F-4D6E-4F46-8423-57951A366C0F}"/>
                    </a:ext>
                  </a:extLst>
                </p14:cNvPr>
                <p14:cNvContentPartPr/>
                <p14:nvPr/>
              </p14:nvContentPartPr>
              <p14:xfrm>
                <a:off x="3071010" y="3244867"/>
                <a:ext cx="57960" cy="63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DFEB00F-4D6E-4F46-8423-57951A366C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53370" y="3226867"/>
                  <a:ext cx="93600" cy="9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08E9948-626D-4654-9A69-6C2459021099}"/>
              </a:ext>
            </a:extLst>
          </p:cNvPr>
          <p:cNvGrpSpPr/>
          <p:nvPr/>
        </p:nvGrpSpPr>
        <p:grpSpPr>
          <a:xfrm>
            <a:off x="3925158" y="1938993"/>
            <a:ext cx="76320" cy="149760"/>
            <a:chOff x="3883170" y="3147307"/>
            <a:chExt cx="76320" cy="1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017E3D6-E885-4D4F-8ED6-7100C690E2EA}"/>
                    </a:ext>
                  </a:extLst>
                </p14:cNvPr>
                <p14:cNvContentPartPr/>
                <p14:nvPr/>
              </p14:nvContentPartPr>
              <p14:xfrm>
                <a:off x="3883170" y="3147307"/>
                <a:ext cx="43200" cy="108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017E3D6-E885-4D4F-8ED6-7100C690E2E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865530" y="3129307"/>
                  <a:ext cx="788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765A132-BB49-4601-B3A1-163B9307CFC8}"/>
                    </a:ext>
                  </a:extLst>
                </p14:cNvPr>
                <p14:cNvContentPartPr/>
                <p14:nvPr/>
              </p14:nvContentPartPr>
              <p14:xfrm>
                <a:off x="3889650" y="3226867"/>
                <a:ext cx="69840" cy="70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765A132-BB49-4601-B3A1-163B9307CFC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872010" y="3208867"/>
                  <a:ext cx="10548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FB6E94-D811-49C1-8EB3-0C4F8AEC7EE8}"/>
              </a:ext>
            </a:extLst>
          </p:cNvPr>
          <p:cNvGrpSpPr/>
          <p:nvPr/>
        </p:nvGrpSpPr>
        <p:grpSpPr>
          <a:xfrm>
            <a:off x="2459958" y="1282713"/>
            <a:ext cx="1204200" cy="243360"/>
            <a:chOff x="2417970" y="2491027"/>
            <a:chExt cx="1204200" cy="24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CD440A9-45CD-4A42-83C7-8A1BBFA19D19}"/>
                    </a:ext>
                  </a:extLst>
                </p14:cNvPr>
                <p14:cNvContentPartPr/>
                <p14:nvPr/>
              </p14:nvContentPartPr>
              <p14:xfrm>
                <a:off x="2417970" y="2491027"/>
                <a:ext cx="95040" cy="98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CD440A9-45CD-4A42-83C7-8A1BBFA19D1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00330" y="2473027"/>
                  <a:ext cx="1306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4606827-66F0-4A1B-A39A-E55241407470}"/>
                    </a:ext>
                  </a:extLst>
                </p14:cNvPr>
                <p14:cNvContentPartPr/>
                <p14:nvPr/>
              </p14:nvContentPartPr>
              <p14:xfrm>
                <a:off x="2559450" y="2533147"/>
                <a:ext cx="49680" cy="44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4606827-66F0-4A1B-A39A-E5524140747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41810" y="2515147"/>
                  <a:ext cx="853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7028C04-8F4F-403B-BC6F-EC07EBCF468D}"/>
                    </a:ext>
                  </a:extLst>
                </p14:cNvPr>
                <p14:cNvContentPartPr/>
                <p14:nvPr/>
              </p14:nvContentPartPr>
              <p14:xfrm>
                <a:off x="2659170" y="2533507"/>
                <a:ext cx="71640" cy="75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7028C04-8F4F-403B-BC6F-EC07EBCF46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41170" y="2515507"/>
                  <a:ext cx="1072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7D8F0B0-C2EF-4814-A0C1-B16536C6E31D}"/>
                    </a:ext>
                  </a:extLst>
                </p14:cNvPr>
                <p14:cNvContentPartPr/>
                <p14:nvPr/>
              </p14:nvContentPartPr>
              <p14:xfrm>
                <a:off x="2801370" y="2554027"/>
                <a:ext cx="209160" cy="89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7D8F0B0-C2EF-4814-A0C1-B16536C6E31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783730" y="2536387"/>
                  <a:ext cx="2448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6BF8355-1D6D-46A6-B6AF-6B9C876C7811}"/>
                    </a:ext>
                  </a:extLst>
                </p14:cNvPr>
                <p14:cNvContentPartPr/>
                <p14:nvPr/>
              </p14:nvContentPartPr>
              <p14:xfrm>
                <a:off x="3018810" y="2606947"/>
                <a:ext cx="9720" cy="7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6BF8355-1D6D-46A6-B6AF-6B9C876C781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001170" y="2588947"/>
                  <a:ext cx="453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D9A47C4-FBC5-40C4-A20F-E2099375888A}"/>
                    </a:ext>
                  </a:extLst>
                </p14:cNvPr>
                <p14:cNvContentPartPr/>
                <p14:nvPr/>
              </p14:nvContentPartPr>
              <p14:xfrm>
                <a:off x="3013410" y="2612347"/>
                <a:ext cx="69480" cy="56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D9A47C4-FBC5-40C4-A20F-E2099375888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995770" y="2594707"/>
                  <a:ext cx="1051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07F2CD8-A4C2-4DBA-BDCA-0B9B604F750E}"/>
                    </a:ext>
                  </a:extLst>
                </p14:cNvPr>
                <p14:cNvContentPartPr/>
                <p14:nvPr/>
              </p14:nvContentPartPr>
              <p14:xfrm>
                <a:off x="3182250" y="2550067"/>
                <a:ext cx="6120" cy="1252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07F2CD8-A4C2-4DBA-BDCA-0B9B604F750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164610" y="2532067"/>
                  <a:ext cx="417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13C47E8-EE03-48FA-9AE4-3273090D7A83}"/>
                    </a:ext>
                  </a:extLst>
                </p14:cNvPr>
                <p14:cNvContentPartPr/>
                <p14:nvPr/>
              </p14:nvContentPartPr>
              <p14:xfrm>
                <a:off x="3131850" y="2596147"/>
                <a:ext cx="172800" cy="88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13C47E8-EE03-48FA-9AE4-3273090D7A8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114210" y="2578147"/>
                  <a:ext cx="2084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AA33D0-6DE9-42AA-9684-CFAD406D05D3}"/>
                    </a:ext>
                  </a:extLst>
                </p14:cNvPr>
                <p14:cNvContentPartPr/>
                <p14:nvPr/>
              </p14:nvContentPartPr>
              <p14:xfrm>
                <a:off x="3317970" y="2604787"/>
                <a:ext cx="75960" cy="986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AA33D0-6DE9-42AA-9684-CFAD406D05D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299970" y="2586787"/>
                  <a:ext cx="1116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3FB48AB-63A8-490C-986B-0A09222DECF2}"/>
                    </a:ext>
                  </a:extLst>
                </p14:cNvPr>
                <p14:cNvContentPartPr/>
                <p14:nvPr/>
              </p14:nvContentPartPr>
              <p14:xfrm>
                <a:off x="3411930" y="2646907"/>
                <a:ext cx="124920" cy="87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3FB48AB-63A8-490C-986B-0A09222DECF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393930" y="2628907"/>
                  <a:ext cx="1605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3EB924D-EEFE-42DB-89F7-2DA6443CDAA1}"/>
                    </a:ext>
                  </a:extLst>
                </p14:cNvPr>
                <p14:cNvContentPartPr/>
                <p14:nvPr/>
              </p14:nvContentPartPr>
              <p14:xfrm>
                <a:off x="3612450" y="2591107"/>
                <a:ext cx="9720" cy="139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3EB924D-EEFE-42DB-89F7-2DA6443CDAA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94810" y="2573467"/>
                  <a:ext cx="45360" cy="17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6AE4C2-5642-46C5-958F-10F12B4FA49E}"/>
              </a:ext>
            </a:extLst>
          </p:cNvPr>
          <p:cNvGrpSpPr/>
          <p:nvPr/>
        </p:nvGrpSpPr>
        <p:grpSpPr>
          <a:xfrm>
            <a:off x="3943158" y="1290633"/>
            <a:ext cx="977760" cy="339840"/>
            <a:chOff x="3901170" y="2498947"/>
            <a:chExt cx="977760" cy="3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338BFB3-C5AA-49A4-A349-BFF325B83C52}"/>
                    </a:ext>
                  </a:extLst>
                </p14:cNvPr>
                <p14:cNvContentPartPr/>
                <p14:nvPr/>
              </p14:nvContentPartPr>
              <p14:xfrm>
                <a:off x="3901170" y="2739787"/>
                <a:ext cx="92160" cy="99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338BFB3-C5AA-49A4-A349-BFF325B83C5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883530" y="2721787"/>
                  <a:ext cx="1278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E7A3F3E-0A4A-4F1B-A240-48D5319EAADC}"/>
                    </a:ext>
                  </a:extLst>
                </p14:cNvPr>
                <p14:cNvContentPartPr/>
                <p14:nvPr/>
              </p14:nvContentPartPr>
              <p14:xfrm>
                <a:off x="3917370" y="2707027"/>
                <a:ext cx="101160" cy="57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E7A3F3E-0A4A-4F1B-A240-48D5319EAAD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899370" y="2689027"/>
                  <a:ext cx="1368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E0D455C-1433-435E-95F3-38309C26A6A9}"/>
                    </a:ext>
                  </a:extLst>
                </p14:cNvPr>
                <p14:cNvContentPartPr/>
                <p14:nvPr/>
              </p14:nvContentPartPr>
              <p14:xfrm>
                <a:off x="3906570" y="2520907"/>
                <a:ext cx="64800" cy="70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E0D455C-1433-435E-95F3-38309C26A6A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888930" y="2503267"/>
                  <a:ext cx="1004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A03F414-1008-4509-9299-7AAD1F120F11}"/>
                    </a:ext>
                  </a:extLst>
                </p14:cNvPr>
                <p14:cNvContentPartPr/>
                <p14:nvPr/>
              </p14:nvContentPartPr>
              <p14:xfrm>
                <a:off x="4001250" y="2551147"/>
                <a:ext cx="52920" cy="33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A03F414-1008-4509-9299-7AAD1F120F1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983250" y="2533147"/>
                  <a:ext cx="885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8D9F051-D49F-4470-9315-BD51346422E8}"/>
                    </a:ext>
                  </a:extLst>
                </p14:cNvPr>
                <p14:cNvContentPartPr/>
                <p14:nvPr/>
              </p14:nvContentPartPr>
              <p14:xfrm>
                <a:off x="4073970" y="2563387"/>
                <a:ext cx="84240" cy="51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8D9F051-D49F-4470-9315-BD51346422E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056330" y="2545387"/>
                  <a:ext cx="11988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E9895DD-8AD4-434F-9436-4EDB1C7DF593}"/>
                    </a:ext>
                  </a:extLst>
                </p14:cNvPr>
                <p14:cNvContentPartPr/>
                <p14:nvPr/>
              </p14:nvContentPartPr>
              <p14:xfrm>
                <a:off x="4213650" y="2498947"/>
                <a:ext cx="71640" cy="115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E9895DD-8AD4-434F-9436-4EDB1C7DF59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95650" y="2481307"/>
                  <a:ext cx="1072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3BA67E8-4994-4F15-930C-62E4C0A7F165}"/>
                    </a:ext>
                  </a:extLst>
                </p14:cNvPr>
                <p14:cNvContentPartPr/>
                <p14:nvPr/>
              </p14:nvContentPartPr>
              <p14:xfrm>
                <a:off x="4315890" y="2563027"/>
                <a:ext cx="78120" cy="687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3BA67E8-4994-4F15-930C-62E4C0A7F16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298250" y="2545027"/>
                  <a:ext cx="1137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B03C0B6-4A0F-4DD2-B4E8-F266777177AB}"/>
                    </a:ext>
                  </a:extLst>
                </p14:cNvPr>
                <p14:cNvContentPartPr/>
                <p14:nvPr/>
              </p14:nvContentPartPr>
              <p14:xfrm>
                <a:off x="4410930" y="2594347"/>
                <a:ext cx="67680" cy="53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B03C0B6-4A0F-4DD2-B4E8-F266777177A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393290" y="2576347"/>
                  <a:ext cx="1033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86BBCC8-32F5-417A-941A-D3BBB5923122}"/>
                    </a:ext>
                  </a:extLst>
                </p14:cNvPr>
                <p14:cNvContentPartPr/>
                <p14:nvPr/>
              </p14:nvContentPartPr>
              <p14:xfrm>
                <a:off x="4555290" y="2532067"/>
                <a:ext cx="7920" cy="126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86BBCC8-32F5-417A-941A-D3BBB592312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37290" y="2514427"/>
                  <a:ext cx="435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2574C1B-83B9-4A13-9B3F-F7E4DD4E6814}"/>
                    </a:ext>
                  </a:extLst>
                </p14:cNvPr>
                <p14:cNvContentPartPr/>
                <p14:nvPr/>
              </p14:nvContentPartPr>
              <p14:xfrm>
                <a:off x="4500930" y="2566987"/>
                <a:ext cx="116640" cy="421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2574C1B-83B9-4A13-9B3F-F7E4DD4E681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482930" y="2549347"/>
                  <a:ext cx="1522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3F242B4-74D3-4349-A8DB-625CA550A75C}"/>
                    </a:ext>
                  </a:extLst>
                </p14:cNvPr>
                <p14:cNvContentPartPr/>
                <p14:nvPr/>
              </p14:nvContentPartPr>
              <p14:xfrm>
                <a:off x="4655730" y="2624587"/>
                <a:ext cx="360" cy="716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3F242B4-74D3-4349-A8DB-625CA550A75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637730" y="2606587"/>
                  <a:ext cx="360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5A20C27-5883-4E39-A3B3-9B8DF6AA2451}"/>
                    </a:ext>
                  </a:extLst>
                </p14:cNvPr>
                <p14:cNvContentPartPr/>
                <p14:nvPr/>
              </p14:nvContentPartPr>
              <p14:xfrm>
                <a:off x="4664010" y="2580307"/>
                <a:ext cx="18000" cy="3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5A20C27-5883-4E39-A3B3-9B8DF6AA245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646010" y="2562667"/>
                  <a:ext cx="536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D774F23-76D6-45CA-AE47-55024E9DA5CA}"/>
                    </a:ext>
                  </a:extLst>
                </p14:cNvPr>
                <p14:cNvContentPartPr/>
                <p14:nvPr/>
              </p14:nvContentPartPr>
              <p14:xfrm>
                <a:off x="4705050" y="2637187"/>
                <a:ext cx="61200" cy="81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D774F23-76D6-45CA-AE47-55024E9DA5C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687410" y="2619187"/>
                  <a:ext cx="968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FBF88A0-705C-4E3A-ABD3-EF28E0C3F793}"/>
                    </a:ext>
                  </a:extLst>
                </p14:cNvPr>
                <p14:cNvContentPartPr/>
                <p14:nvPr/>
              </p14:nvContentPartPr>
              <p14:xfrm>
                <a:off x="4800810" y="2653747"/>
                <a:ext cx="78120" cy="83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FBF88A0-705C-4E3A-ABD3-EF28E0C3F79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783170" y="2635747"/>
                  <a:ext cx="113760" cy="11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E443DB1-5895-47FD-93C3-CC4E585965BF}"/>
              </a:ext>
            </a:extLst>
          </p:cNvPr>
          <p:cNvGrpSpPr/>
          <p:nvPr/>
        </p:nvGrpSpPr>
        <p:grpSpPr>
          <a:xfrm>
            <a:off x="4835958" y="1668993"/>
            <a:ext cx="1986840" cy="411480"/>
            <a:chOff x="4793970" y="2877307"/>
            <a:chExt cx="198684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9DFCFE6-434E-4D41-A17E-E63B14BD3003}"/>
                    </a:ext>
                  </a:extLst>
                </p14:cNvPr>
                <p14:cNvContentPartPr/>
                <p14:nvPr/>
              </p14:nvContentPartPr>
              <p14:xfrm>
                <a:off x="4809810" y="3086827"/>
                <a:ext cx="258480" cy="176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9DFCFE6-434E-4D41-A17E-E63B14BD300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91810" y="3068827"/>
                  <a:ext cx="29412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6213858-2F06-460E-81E7-06C67481CDB0}"/>
                    </a:ext>
                  </a:extLst>
                </p14:cNvPr>
                <p14:cNvContentPartPr/>
                <p14:nvPr/>
              </p14:nvContentPartPr>
              <p14:xfrm>
                <a:off x="4993050" y="3191587"/>
                <a:ext cx="95760" cy="97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6213858-2F06-460E-81E7-06C67481CDB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75410" y="3173587"/>
                  <a:ext cx="1314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90BFEA8-5415-4B47-8229-92360D964D19}"/>
                    </a:ext>
                  </a:extLst>
                </p14:cNvPr>
                <p14:cNvContentPartPr/>
                <p14:nvPr/>
              </p14:nvContentPartPr>
              <p14:xfrm>
                <a:off x="4793970" y="2922667"/>
                <a:ext cx="237960" cy="33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90BFEA8-5415-4B47-8229-92360D964D1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775970" y="2905027"/>
                  <a:ext cx="2736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B24F2C9-691B-47CD-96A4-A19F26B53CF8}"/>
                    </a:ext>
                  </a:extLst>
                </p14:cNvPr>
                <p14:cNvContentPartPr/>
                <p14:nvPr/>
              </p14:nvContentPartPr>
              <p14:xfrm>
                <a:off x="5051730" y="2916187"/>
                <a:ext cx="72720" cy="78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B24F2C9-691B-47CD-96A4-A19F26B53CF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033730" y="2898187"/>
                  <a:ext cx="1083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361EF18-4444-430A-A752-B27A9AA09BC0}"/>
                    </a:ext>
                  </a:extLst>
                </p14:cNvPr>
                <p14:cNvContentPartPr/>
                <p14:nvPr/>
              </p14:nvContentPartPr>
              <p14:xfrm>
                <a:off x="5267730" y="2877307"/>
                <a:ext cx="208800" cy="1011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361EF18-4444-430A-A752-B27A9AA09BC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250090" y="2859307"/>
                  <a:ext cx="2444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26DD069-0539-42E2-B79B-28C5DD0CA918}"/>
                    </a:ext>
                  </a:extLst>
                </p14:cNvPr>
                <p14:cNvContentPartPr/>
                <p14:nvPr/>
              </p14:nvContentPartPr>
              <p14:xfrm>
                <a:off x="5511450" y="2932027"/>
                <a:ext cx="137520" cy="950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26DD069-0539-42E2-B79B-28C5DD0CA91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493450" y="2914387"/>
                  <a:ext cx="1731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2B9E7BB-5C59-4998-8CDE-06EA05631B9F}"/>
                    </a:ext>
                  </a:extLst>
                </p14:cNvPr>
                <p14:cNvContentPartPr/>
                <p14:nvPr/>
              </p14:nvContentPartPr>
              <p14:xfrm>
                <a:off x="5643570" y="2960467"/>
                <a:ext cx="141840" cy="93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2B9E7BB-5C59-4998-8CDE-06EA05631B9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625570" y="2942467"/>
                  <a:ext cx="17748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B8DD38F-B4B4-42FF-A7E2-DDAB096AB040}"/>
                    </a:ext>
                  </a:extLst>
                </p14:cNvPr>
                <p14:cNvContentPartPr/>
                <p14:nvPr/>
              </p14:nvContentPartPr>
              <p14:xfrm>
                <a:off x="5822850" y="2979547"/>
                <a:ext cx="136800" cy="594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B8DD38F-B4B4-42FF-A7E2-DDAB096AB04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804850" y="2961547"/>
                  <a:ext cx="1724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0FFBC78-D34C-4B81-9DAA-DB45DF595574}"/>
                    </a:ext>
                  </a:extLst>
                </p14:cNvPr>
                <p14:cNvContentPartPr/>
                <p14:nvPr/>
              </p14:nvContentPartPr>
              <p14:xfrm>
                <a:off x="5985930" y="2998627"/>
                <a:ext cx="104040" cy="78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0FFBC78-D34C-4B81-9DAA-DB45DF59557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968290" y="2980987"/>
                  <a:ext cx="13968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8076FA0-B082-4840-AA41-FF255F2657A6}"/>
                    </a:ext>
                  </a:extLst>
                </p14:cNvPr>
                <p14:cNvContentPartPr/>
                <p14:nvPr/>
              </p14:nvContentPartPr>
              <p14:xfrm>
                <a:off x="5872890" y="2995387"/>
                <a:ext cx="99360" cy="74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8076FA0-B082-4840-AA41-FF255F2657A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55250" y="2977387"/>
                  <a:ext cx="135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74B0105-3A8A-488A-B0B6-658FE2202AA5}"/>
                    </a:ext>
                  </a:extLst>
                </p14:cNvPr>
                <p14:cNvContentPartPr/>
                <p14:nvPr/>
              </p14:nvContentPartPr>
              <p14:xfrm>
                <a:off x="6142530" y="2911507"/>
                <a:ext cx="64080" cy="200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74B0105-3A8A-488A-B0B6-658FE2202AA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124530" y="2893867"/>
                  <a:ext cx="997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A550C0E-FFF1-454A-AF85-8016E7182F95}"/>
                    </a:ext>
                  </a:extLst>
                </p14:cNvPr>
                <p14:cNvContentPartPr/>
                <p14:nvPr/>
              </p14:nvContentPartPr>
              <p14:xfrm>
                <a:off x="6097890" y="3000427"/>
                <a:ext cx="186120" cy="56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A550C0E-FFF1-454A-AF85-8016E7182F9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080250" y="2982427"/>
                  <a:ext cx="2217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F5741E2-0042-4AF7-92EA-E72F7D4A6B5C}"/>
                    </a:ext>
                  </a:extLst>
                </p14:cNvPr>
                <p14:cNvContentPartPr/>
                <p14:nvPr/>
              </p14:nvContentPartPr>
              <p14:xfrm>
                <a:off x="6306690" y="3053347"/>
                <a:ext cx="52200" cy="99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F5741E2-0042-4AF7-92EA-E72F7D4A6B5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288690" y="3035347"/>
                  <a:ext cx="878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02C05AF-01CE-404F-B1B1-AF280C7BD847}"/>
                    </a:ext>
                  </a:extLst>
                </p14:cNvPr>
                <p14:cNvContentPartPr/>
                <p14:nvPr/>
              </p14:nvContentPartPr>
              <p14:xfrm>
                <a:off x="6401370" y="3094747"/>
                <a:ext cx="75600" cy="111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02C05AF-01CE-404F-B1B1-AF280C7BD84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383370" y="3076747"/>
                  <a:ext cx="11124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44D3B36-8A5C-4260-BCCC-4FBF21D2DE23}"/>
                    </a:ext>
                  </a:extLst>
                </p14:cNvPr>
                <p14:cNvContentPartPr/>
                <p14:nvPr/>
              </p14:nvContentPartPr>
              <p14:xfrm>
                <a:off x="6501810" y="3132547"/>
                <a:ext cx="78120" cy="129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44D3B36-8A5C-4260-BCCC-4FBF21D2DE2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83810" y="3114907"/>
                  <a:ext cx="1137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31ED7A1-1CBA-426D-BD4A-AF1ABFA11FE8}"/>
                    </a:ext>
                  </a:extLst>
                </p14:cNvPr>
                <p14:cNvContentPartPr/>
                <p14:nvPr/>
              </p14:nvContentPartPr>
              <p14:xfrm>
                <a:off x="6678930" y="3158467"/>
                <a:ext cx="73800" cy="1101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31ED7A1-1CBA-426D-BD4A-AF1ABFA11FE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61290" y="3140827"/>
                  <a:ext cx="10944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DF29031-D0B1-4868-A5BA-4AD9D7D9395C}"/>
                    </a:ext>
                  </a:extLst>
                </p14:cNvPr>
                <p14:cNvContentPartPr/>
                <p14:nvPr/>
              </p14:nvContentPartPr>
              <p14:xfrm>
                <a:off x="6693330" y="3252427"/>
                <a:ext cx="87480" cy="29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DF29031-D0B1-4868-A5BA-4AD9D7D9395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75330" y="3234787"/>
                  <a:ext cx="123120" cy="6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01916E1-D6EB-4DAB-B570-25166E52B0B5}"/>
              </a:ext>
            </a:extLst>
          </p:cNvPr>
          <p:cNvGrpSpPr/>
          <p:nvPr/>
        </p:nvGrpSpPr>
        <p:grpSpPr>
          <a:xfrm>
            <a:off x="345049" y="1529089"/>
            <a:ext cx="1758240" cy="516600"/>
            <a:chOff x="303061" y="2737403"/>
            <a:chExt cx="1758240" cy="51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39FF660-464C-48A5-9AEE-721282DD41CC}"/>
                    </a:ext>
                  </a:extLst>
                </p14:cNvPr>
                <p14:cNvContentPartPr/>
                <p14:nvPr/>
              </p14:nvContentPartPr>
              <p14:xfrm>
                <a:off x="303061" y="3051323"/>
                <a:ext cx="1800" cy="1958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39FF660-464C-48A5-9AEE-721282DD41C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5061" y="3033683"/>
                  <a:ext cx="374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9524513-1B9B-4232-84BC-560E0B5ABF98}"/>
                    </a:ext>
                  </a:extLst>
                </p14:cNvPr>
                <p14:cNvContentPartPr/>
                <p14:nvPr/>
              </p14:nvContentPartPr>
              <p14:xfrm>
                <a:off x="303061" y="3022523"/>
                <a:ext cx="219240" cy="169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9524513-1B9B-4232-84BC-560E0B5ABF98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285061" y="3004523"/>
                  <a:ext cx="2548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4CB44B2-61FA-4E0A-8E9E-10EA969C1548}"/>
                    </a:ext>
                  </a:extLst>
                </p14:cNvPr>
                <p14:cNvContentPartPr/>
                <p14:nvPr/>
              </p14:nvContentPartPr>
              <p14:xfrm>
                <a:off x="574501" y="3111083"/>
                <a:ext cx="209520" cy="142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4CB44B2-61FA-4E0A-8E9E-10EA969C154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56501" y="3093083"/>
                  <a:ext cx="2451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B709A8B-F084-4EA3-9D38-B78DB98A0CFA}"/>
                    </a:ext>
                  </a:extLst>
                </p14:cNvPr>
                <p14:cNvContentPartPr/>
                <p14:nvPr/>
              </p14:nvContentPartPr>
              <p14:xfrm>
                <a:off x="825781" y="3124043"/>
                <a:ext cx="164520" cy="59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B709A8B-F084-4EA3-9D38-B78DB98A0CF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08141" y="3106043"/>
                  <a:ext cx="2001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2ABF14F-342A-4D2C-8758-7E388FC83EDC}"/>
                    </a:ext>
                  </a:extLst>
                </p14:cNvPr>
                <p14:cNvContentPartPr/>
                <p14:nvPr/>
              </p14:nvContentPartPr>
              <p14:xfrm>
                <a:off x="1006861" y="3084803"/>
                <a:ext cx="121320" cy="81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2ABF14F-342A-4D2C-8758-7E388FC83ED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89221" y="3067163"/>
                  <a:ext cx="1569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66BAEB6-EF0E-4BF3-BDA9-639F4A4A77C7}"/>
                    </a:ext>
                  </a:extLst>
                </p14:cNvPr>
                <p14:cNvContentPartPr/>
                <p14:nvPr/>
              </p14:nvContentPartPr>
              <p14:xfrm>
                <a:off x="1181821" y="3148523"/>
                <a:ext cx="13320" cy="709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66BAEB6-EF0E-4BF3-BDA9-639F4A4A77C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63821" y="3130883"/>
                  <a:ext cx="489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CF15565-33C1-4B44-A4FC-72603585EC41}"/>
                    </a:ext>
                  </a:extLst>
                </p14:cNvPr>
                <p14:cNvContentPartPr/>
                <p14:nvPr/>
              </p14:nvContentPartPr>
              <p14:xfrm>
                <a:off x="1240141" y="3113603"/>
                <a:ext cx="40320" cy="694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CF15565-33C1-4B44-A4FC-72603585EC4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222501" y="3095603"/>
                  <a:ext cx="7596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E796ADD-E96C-4F56-B956-819E4A0A02F7}"/>
                    </a:ext>
                  </a:extLst>
                </p14:cNvPr>
                <p14:cNvContentPartPr/>
                <p14:nvPr/>
              </p14:nvContentPartPr>
              <p14:xfrm>
                <a:off x="1287661" y="3008843"/>
                <a:ext cx="68400" cy="29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E796ADD-E96C-4F56-B956-819E4A0A02F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269661" y="2991203"/>
                  <a:ext cx="1040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F441947-9BAB-4B50-AB99-39E68A459C52}"/>
                    </a:ext>
                  </a:extLst>
                </p14:cNvPr>
                <p14:cNvContentPartPr/>
                <p14:nvPr/>
              </p14:nvContentPartPr>
              <p14:xfrm>
                <a:off x="1258141" y="2993003"/>
                <a:ext cx="82440" cy="32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F441947-9BAB-4B50-AB99-39E68A459C5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240501" y="2975003"/>
                  <a:ext cx="1180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58D58A9-D850-48C0-A5F9-DDF020F6FB44}"/>
                    </a:ext>
                  </a:extLst>
                </p14:cNvPr>
                <p14:cNvContentPartPr/>
                <p14:nvPr/>
              </p14:nvContentPartPr>
              <p14:xfrm>
                <a:off x="1542181" y="2737403"/>
                <a:ext cx="56880" cy="145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58D58A9-D850-48C0-A5F9-DDF020F6FB4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524181" y="2719403"/>
                  <a:ext cx="925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4BB30E7-180F-42DE-BBAE-9E620118E4D9}"/>
                    </a:ext>
                  </a:extLst>
                </p14:cNvPr>
                <p14:cNvContentPartPr/>
                <p14:nvPr/>
              </p14:nvContentPartPr>
              <p14:xfrm>
                <a:off x="1492141" y="2808683"/>
                <a:ext cx="326520" cy="187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4BB30E7-180F-42DE-BBAE-9E620118E4D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474141" y="2791043"/>
                  <a:ext cx="3621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68570C0-CA3A-405B-AC5E-FBED505A6C7E}"/>
                    </a:ext>
                  </a:extLst>
                </p14:cNvPr>
                <p14:cNvContentPartPr/>
                <p14:nvPr/>
              </p14:nvContentPartPr>
              <p14:xfrm>
                <a:off x="1589701" y="3098123"/>
                <a:ext cx="152640" cy="122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68570C0-CA3A-405B-AC5E-FBED505A6C7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572061" y="3080123"/>
                  <a:ext cx="1882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FDE5C46-8A13-42DC-B1A2-F26F9E16F96B}"/>
                    </a:ext>
                  </a:extLst>
                </p14:cNvPr>
                <p14:cNvContentPartPr/>
                <p14:nvPr/>
              </p14:nvContentPartPr>
              <p14:xfrm>
                <a:off x="1766461" y="3128723"/>
                <a:ext cx="43200" cy="615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FDE5C46-8A13-42DC-B1A2-F26F9E16F96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48821" y="3111083"/>
                  <a:ext cx="788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E6C467E-62EC-4582-B5FF-DAC67CDDD8FB}"/>
                    </a:ext>
                  </a:extLst>
                </p14:cNvPr>
                <p14:cNvContentPartPr/>
                <p14:nvPr/>
              </p14:nvContentPartPr>
              <p14:xfrm>
                <a:off x="1872301" y="3029363"/>
                <a:ext cx="135000" cy="106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E6C467E-62EC-4582-B5FF-DAC67CDDD8F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854661" y="3011363"/>
                  <a:ext cx="170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D4233A0-705D-444F-B513-1C1DD1C598E1}"/>
                    </a:ext>
                  </a:extLst>
                </p14:cNvPr>
                <p14:cNvContentPartPr/>
                <p14:nvPr/>
              </p14:nvContentPartPr>
              <p14:xfrm>
                <a:off x="1878061" y="3067523"/>
                <a:ext cx="67680" cy="29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D4233A0-705D-444F-B513-1C1DD1C598E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860421" y="3049883"/>
                  <a:ext cx="10332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00A2B3CA-25BA-47E3-ABAA-C278E0CBA979}"/>
                    </a:ext>
                  </a:extLst>
                </p14:cNvPr>
                <p14:cNvContentPartPr/>
                <p14:nvPr/>
              </p14:nvContentPartPr>
              <p14:xfrm>
                <a:off x="2016661" y="3036203"/>
                <a:ext cx="44640" cy="342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00A2B3CA-25BA-47E3-ABAA-C278E0CBA979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999021" y="3018203"/>
                  <a:ext cx="80280" cy="69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7BE5820C-0E8C-4299-AA73-8F23BE5757B0}"/>
              </a:ext>
            </a:extLst>
          </p:cNvPr>
          <p:cNvPicPr>
            <a:picLocks noChangeAspect="1"/>
          </p:cNvPicPr>
          <p:nvPr/>
        </p:nvPicPr>
        <p:blipFill>
          <a:blip r:embed="rId142"/>
          <a:stretch>
            <a:fillRect/>
          </a:stretch>
        </p:blipFill>
        <p:spPr>
          <a:xfrm>
            <a:off x="820254" y="4508236"/>
            <a:ext cx="6791971" cy="16365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E843CC9D-2751-4170-9CF4-72324CC751D5}"/>
                  </a:ext>
                </a:extLst>
              </p14:cNvPr>
              <p14:cNvContentPartPr/>
              <p14:nvPr/>
            </p14:nvContentPartPr>
            <p14:xfrm>
              <a:off x="1529941" y="4622723"/>
              <a:ext cx="1371240" cy="7560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E843CC9D-2751-4170-9CF4-72324CC751D5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475941" y="4515083"/>
                <a:ext cx="14788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C275B478-8EAD-4A45-9C6A-AD89330B8DAD}"/>
                  </a:ext>
                </a:extLst>
              </p14:cNvPr>
              <p14:cNvContentPartPr/>
              <p14:nvPr/>
            </p14:nvContentPartPr>
            <p14:xfrm>
              <a:off x="2835301" y="3558923"/>
              <a:ext cx="4542120" cy="4449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C275B478-8EAD-4A45-9C6A-AD89330B8DAD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2781661" y="3451283"/>
                <a:ext cx="4649760" cy="66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54505BCA-63DF-4B18-A235-AA320E6E3C0D}"/>
                  </a:ext>
                </a:extLst>
              </p14:cNvPr>
              <p14:cNvContentPartPr/>
              <p14:nvPr/>
            </p14:nvContentPartPr>
            <p14:xfrm>
              <a:off x="5478061" y="3846203"/>
              <a:ext cx="978480" cy="450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54505BCA-63DF-4B18-A235-AA320E6E3C0D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5424421" y="3738563"/>
                <a:ext cx="10861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6398BED-073B-4FBD-8C1B-74B4DD554105}"/>
                  </a:ext>
                </a:extLst>
              </p14:cNvPr>
              <p14:cNvContentPartPr/>
              <p14:nvPr/>
            </p14:nvContentPartPr>
            <p14:xfrm>
              <a:off x="3173701" y="3778163"/>
              <a:ext cx="1029960" cy="1548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6398BED-073B-4FBD-8C1B-74B4DD554105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3119701" y="3670523"/>
                <a:ext cx="11376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F8155AE-F89B-447F-B928-E79AD77E4737}"/>
                  </a:ext>
                </a:extLst>
              </p14:cNvPr>
              <p14:cNvContentPartPr/>
              <p14:nvPr/>
            </p14:nvContentPartPr>
            <p14:xfrm>
              <a:off x="2836021" y="3612923"/>
              <a:ext cx="4573080" cy="50688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F8155AE-F89B-447F-B928-E79AD77E4737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2782021" y="3504923"/>
                <a:ext cx="4680720" cy="722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2987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3029E-A743-4240-ADB0-81D4D2E32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Multilayered Cylinders and Spheres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318C1B-EB79-4F22-A124-896247078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3620" y="1802668"/>
            <a:ext cx="6146087" cy="461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31A09-88AB-48CB-91C3-840DAE0FE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88" y="1639369"/>
            <a:ext cx="5832900" cy="17241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73DDF-CD24-4FEE-A82C-06854551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38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122BC-7907-44B1-BFBC-D277F0A0B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Heating</a:t>
            </a:r>
          </a:p>
        </p:txBody>
      </p:sp>
      <p:pic>
        <p:nvPicPr>
          <p:cNvPr id="6" name="Content Placeholder 5" descr="A picture containing grass, writing implement, outdoor, stationary&#10;&#10;Description automatically generated">
            <a:extLst>
              <a:ext uri="{FF2B5EF4-FFF2-40B4-BE49-F238E27FC236}">
                <a16:creationId xmlns:a16="http://schemas.microsoft.com/office/drawing/2014/main" id="{56EC190E-B239-4C59-9C0E-495A601AD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754" y="1835706"/>
            <a:ext cx="5327650" cy="3995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4AB68B-9199-4964-ADB4-EA10A59E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589D43-7D98-4F4E-81B8-1895E1877C28}"/>
              </a:ext>
            </a:extLst>
          </p:cNvPr>
          <p:cNvSpPr/>
          <p:nvPr/>
        </p:nvSpPr>
        <p:spPr>
          <a:xfrm>
            <a:off x="7477125" y="5909231"/>
            <a:ext cx="3463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Credit: Photographed by </a:t>
            </a:r>
            <a:r>
              <a:rPr lang="en-US" dirty="0">
                <a:hlinkClick r:id="rId3" tooltip="User:Mike1024"/>
              </a:rPr>
              <a:t>Mike1024</a:t>
            </a:r>
            <a:endParaRPr lang="en-US" dirty="0"/>
          </a:p>
        </p:txBody>
      </p:sp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CD768257-9204-42DF-B234-D1064AE15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5" y="2402205"/>
            <a:ext cx="5737012" cy="32270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EEABB0-906D-4614-83E2-FE126A79D887}"/>
              </a:ext>
            </a:extLst>
          </p:cNvPr>
          <p:cNvSpPr/>
          <p:nvPr/>
        </p:nvSpPr>
        <p:spPr>
          <a:xfrm>
            <a:off x="209234" y="5892581"/>
            <a:ext cx="6036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5"/>
              </a:rPr>
              <a:t>http://artgraphic3d.com/3d-models/sewerage/2844-tunnel-district-heating-pipes-steam-3d-15.html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696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674904-0A40-4207-9016-A0CDD2953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65" y="441731"/>
            <a:ext cx="5960749" cy="2152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2EA97-07F9-4738-B389-826596CFD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64" y="2593910"/>
            <a:ext cx="5949579" cy="643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75C0C-4E87-46F9-9413-8ECD55FCC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662" y="841980"/>
            <a:ext cx="3316843" cy="447468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0439B-7413-4938-B0F3-4ABB3476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03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EA2A12-164E-43A8-822C-7E5FED136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44" y="390314"/>
            <a:ext cx="4846793" cy="6255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90B1C-4A59-4239-9262-719EF56F4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723" y="986604"/>
            <a:ext cx="3316843" cy="44746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E746B-4A66-4588-BE63-79522FBE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8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8C46-C9E4-4E40-96C7-A938C3708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5259"/>
          </a:xfrm>
        </p:spPr>
        <p:txBody>
          <a:bodyPr>
            <a:normAutofit/>
          </a:bodyPr>
          <a:lstStyle/>
          <a:p>
            <a:r>
              <a:rPr lang="en-US" sz="2800" dirty="0"/>
              <a:t>STEADY HEAT CONDUCTION IN PLANE WALLS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911C4B-44CB-4870-A631-FC89BA786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7490" y="328616"/>
            <a:ext cx="3024200" cy="49417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5B67A9-423B-40B4-9B6D-CFB4B6B32D7E}"/>
              </a:ext>
            </a:extLst>
          </p:cNvPr>
          <p:cNvSpPr/>
          <p:nvPr/>
        </p:nvSpPr>
        <p:spPr>
          <a:xfrm>
            <a:off x="884853" y="9695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energy balance for the wall can be expressed as: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CE1E3-70CE-4446-953F-17B5E7D26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20" y="1390496"/>
            <a:ext cx="6173936" cy="1908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4965B-013F-4805-90C5-47B06D032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29" y="3559332"/>
            <a:ext cx="4835527" cy="768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BD4A4A-F505-40CE-8334-34EA03FB5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998" y="4414689"/>
            <a:ext cx="5651758" cy="186947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CF8A610-3C86-4CA7-83E6-7E599FE58198}"/>
              </a:ext>
            </a:extLst>
          </p:cNvPr>
          <p:cNvGrpSpPr/>
          <p:nvPr/>
        </p:nvGrpSpPr>
        <p:grpSpPr>
          <a:xfrm>
            <a:off x="4926862" y="2227147"/>
            <a:ext cx="1994040" cy="973440"/>
            <a:chOff x="4926862" y="2227147"/>
            <a:chExt cx="1994040" cy="97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BE253BF-5F4E-4058-8660-76408DF9C9A1}"/>
                    </a:ext>
                  </a:extLst>
                </p14:cNvPr>
                <p14:cNvContentPartPr/>
                <p14:nvPr/>
              </p14:nvContentPartPr>
              <p14:xfrm>
                <a:off x="4926862" y="2601547"/>
                <a:ext cx="426600" cy="599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BE253BF-5F4E-4058-8660-76408DF9C9A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09222" y="2583547"/>
                  <a:ext cx="462240" cy="63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B1F7557-A191-41D1-9BAA-186D009FC15E}"/>
                    </a:ext>
                  </a:extLst>
                </p14:cNvPr>
                <p14:cNvContentPartPr/>
                <p14:nvPr/>
              </p14:nvContentPartPr>
              <p14:xfrm>
                <a:off x="5285062" y="2544667"/>
                <a:ext cx="126360" cy="216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B1F7557-A191-41D1-9BAA-186D009FC15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67062" y="2526667"/>
                  <a:ext cx="1620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2533245-7CEE-4B03-888E-280D2B4E93C2}"/>
                    </a:ext>
                  </a:extLst>
                </p14:cNvPr>
                <p14:cNvContentPartPr/>
                <p14:nvPr/>
              </p14:nvContentPartPr>
              <p14:xfrm>
                <a:off x="5540302" y="2474467"/>
                <a:ext cx="117000" cy="195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2533245-7CEE-4B03-888E-280D2B4E93C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22662" y="2456467"/>
                  <a:ext cx="1526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BFADAA2-B8EB-4B34-B9AA-A6F7339329A7}"/>
                    </a:ext>
                  </a:extLst>
                </p14:cNvPr>
                <p14:cNvContentPartPr/>
                <p14:nvPr/>
              </p14:nvContentPartPr>
              <p14:xfrm>
                <a:off x="5708782" y="2399587"/>
                <a:ext cx="17280" cy="237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BFADAA2-B8EB-4B34-B9AA-A6F7339329A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90782" y="2381947"/>
                  <a:ext cx="5292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5DB3308-B7CF-4203-A073-591803F1022D}"/>
                    </a:ext>
                  </a:extLst>
                </p14:cNvPr>
                <p14:cNvContentPartPr/>
                <p14:nvPr/>
              </p14:nvContentPartPr>
              <p14:xfrm>
                <a:off x="5661262" y="2477347"/>
                <a:ext cx="82440" cy="4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5DB3308-B7CF-4203-A073-591803F1022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43262" y="2459707"/>
                  <a:ext cx="1180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A71BCED-5447-4AD1-B1CD-CCDC465A90E8}"/>
                    </a:ext>
                  </a:extLst>
                </p14:cNvPr>
                <p14:cNvContentPartPr/>
                <p14:nvPr/>
              </p14:nvContentPartPr>
              <p14:xfrm>
                <a:off x="5778982" y="2462227"/>
                <a:ext cx="102600" cy="151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A71BCED-5447-4AD1-B1CD-CCDC465A90E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61342" y="2444227"/>
                  <a:ext cx="1382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167200D-F088-4EEF-A07F-A271DD1A4130}"/>
                    </a:ext>
                  </a:extLst>
                </p14:cNvPr>
                <p14:cNvContentPartPr/>
                <p14:nvPr/>
              </p14:nvContentPartPr>
              <p14:xfrm>
                <a:off x="5939542" y="2411467"/>
                <a:ext cx="128520" cy="171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167200D-F088-4EEF-A07F-A271DD1A413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921902" y="2393827"/>
                  <a:ext cx="16416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435289A-4DA2-4609-8146-C9EFF2228E7C}"/>
                    </a:ext>
                  </a:extLst>
                </p14:cNvPr>
                <p14:cNvContentPartPr/>
                <p14:nvPr/>
              </p14:nvContentPartPr>
              <p14:xfrm>
                <a:off x="6132502" y="2227147"/>
                <a:ext cx="93240" cy="318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435289A-4DA2-4609-8146-C9EFF2228E7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114862" y="2209507"/>
                  <a:ext cx="1288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BB51178-3636-43F8-8647-C21ABC08435E}"/>
                    </a:ext>
                  </a:extLst>
                </p14:cNvPr>
                <p14:cNvContentPartPr/>
                <p14:nvPr/>
              </p14:nvContentPartPr>
              <p14:xfrm>
                <a:off x="6285502" y="2362147"/>
                <a:ext cx="33120" cy="107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BB51178-3636-43F8-8647-C21ABC08435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267502" y="2344147"/>
                  <a:ext cx="6876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A412C41-052F-459D-9CB0-6FB3B5B47707}"/>
                    </a:ext>
                  </a:extLst>
                </p14:cNvPr>
                <p14:cNvContentPartPr/>
                <p14:nvPr/>
              </p14:nvContentPartPr>
              <p14:xfrm>
                <a:off x="6303862" y="2335147"/>
                <a:ext cx="75960" cy="310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A412C41-052F-459D-9CB0-6FB3B5B4770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286222" y="2317147"/>
                  <a:ext cx="1116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39FF606-978C-4677-A0CC-EF72F2F32F14}"/>
                    </a:ext>
                  </a:extLst>
                </p14:cNvPr>
                <p14:cNvContentPartPr/>
                <p14:nvPr/>
              </p14:nvContentPartPr>
              <p14:xfrm>
                <a:off x="5531302" y="2831587"/>
                <a:ext cx="112320" cy="154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39FF606-978C-4677-A0CC-EF72F2F32F1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513662" y="2813587"/>
                  <a:ext cx="14796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FF8A0E0-9A9C-4EEE-99A3-7AD451005EA5}"/>
                    </a:ext>
                  </a:extLst>
                </p14:cNvPr>
                <p14:cNvContentPartPr/>
                <p14:nvPr/>
              </p14:nvContentPartPr>
              <p14:xfrm>
                <a:off x="5695462" y="2854987"/>
                <a:ext cx="23760" cy="214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FF8A0E0-9A9C-4EEE-99A3-7AD451005EA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677822" y="2836987"/>
                  <a:ext cx="594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73BF039-FDDD-4379-9F24-3C89676551A5}"/>
                    </a:ext>
                  </a:extLst>
                </p14:cNvPr>
                <p14:cNvContentPartPr/>
                <p14:nvPr/>
              </p14:nvContentPartPr>
              <p14:xfrm>
                <a:off x="5703022" y="2829787"/>
                <a:ext cx="127080" cy="1501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73BF039-FDDD-4379-9F24-3C89676551A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85382" y="2811787"/>
                  <a:ext cx="1627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C460895-D361-467E-978F-EA9320DEA627}"/>
                    </a:ext>
                  </a:extLst>
                </p14:cNvPr>
                <p14:cNvContentPartPr/>
                <p14:nvPr/>
              </p14:nvContentPartPr>
              <p14:xfrm>
                <a:off x="5906422" y="2847787"/>
                <a:ext cx="258120" cy="149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C460895-D361-467E-978F-EA9320DEA62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888782" y="2830147"/>
                  <a:ext cx="29376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8E5D9D6-8B26-4C23-817F-502BE31C2D92}"/>
                    </a:ext>
                  </a:extLst>
                </p14:cNvPr>
                <p14:cNvContentPartPr/>
                <p14:nvPr/>
              </p14:nvContentPartPr>
              <p14:xfrm>
                <a:off x="6184342" y="2879467"/>
                <a:ext cx="194760" cy="105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8E5D9D6-8B26-4C23-817F-502BE31C2D9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66342" y="2861467"/>
                  <a:ext cx="2304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3ACF758-3885-435E-95E3-6EBF4C5D0B2B}"/>
                    </a:ext>
                  </a:extLst>
                </p14:cNvPr>
                <p14:cNvContentPartPr/>
                <p14:nvPr/>
              </p14:nvContentPartPr>
              <p14:xfrm>
                <a:off x="6438862" y="2730067"/>
                <a:ext cx="360" cy="263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3ACF758-3885-435E-95E3-6EBF4C5D0B2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420862" y="2712427"/>
                  <a:ext cx="3600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537A2D1-19BF-4398-AC64-25C1CA64C49B}"/>
                    </a:ext>
                  </a:extLst>
                </p14:cNvPr>
                <p14:cNvContentPartPr/>
                <p14:nvPr/>
              </p14:nvContentPartPr>
              <p14:xfrm>
                <a:off x="6338062" y="2827987"/>
                <a:ext cx="165600" cy="3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537A2D1-19BF-4398-AC64-25C1CA64C49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320422" y="2809987"/>
                  <a:ext cx="2012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2924D9C-AE67-4EA7-91BB-92061A71199F}"/>
                    </a:ext>
                  </a:extLst>
                </p14:cNvPr>
                <p14:cNvContentPartPr/>
                <p14:nvPr/>
              </p14:nvContentPartPr>
              <p14:xfrm>
                <a:off x="6576022" y="2717107"/>
                <a:ext cx="48960" cy="228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2924D9C-AE67-4EA7-91BB-92061A71199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58382" y="2699107"/>
                  <a:ext cx="846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CEA3A9-7801-40E5-AE5F-135B80390EBB}"/>
                    </a:ext>
                  </a:extLst>
                </p14:cNvPr>
                <p14:cNvContentPartPr/>
                <p14:nvPr/>
              </p14:nvContentPartPr>
              <p14:xfrm>
                <a:off x="6659542" y="2830867"/>
                <a:ext cx="86040" cy="117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CEA3A9-7801-40E5-AE5F-135B80390EB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641902" y="2813227"/>
                  <a:ext cx="1216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8F5D27F-7188-4112-9826-411EBD491A6A}"/>
                    </a:ext>
                  </a:extLst>
                </p14:cNvPr>
                <p14:cNvContentPartPr/>
                <p14:nvPr/>
              </p14:nvContentPartPr>
              <p14:xfrm>
                <a:off x="6778702" y="2816827"/>
                <a:ext cx="142200" cy="126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8F5D27F-7188-4112-9826-411EBD491A6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60702" y="2799187"/>
                  <a:ext cx="1778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8DF6230-133A-444F-B83D-E3E979836FE9}"/>
                    </a:ext>
                  </a:extLst>
                </p14:cNvPr>
                <p14:cNvContentPartPr/>
                <p14:nvPr/>
              </p14:nvContentPartPr>
              <p14:xfrm>
                <a:off x="5420101" y="2365883"/>
                <a:ext cx="69480" cy="84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8DF6230-133A-444F-B83D-E3E979836FE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02101" y="2348243"/>
                  <a:ext cx="105120" cy="12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3C0E91-1552-41D8-B7A1-EF26F758768B}"/>
              </a:ext>
            </a:extLst>
          </p:cNvPr>
          <p:cNvGrpSpPr/>
          <p:nvPr/>
        </p:nvGrpSpPr>
        <p:grpSpPr>
          <a:xfrm>
            <a:off x="440221" y="3192443"/>
            <a:ext cx="1941480" cy="289440"/>
            <a:chOff x="440221" y="3192443"/>
            <a:chExt cx="1941480" cy="28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4ABEB8D-F9FA-429F-AAF6-1251E977455D}"/>
                    </a:ext>
                  </a:extLst>
                </p14:cNvPr>
                <p14:cNvContentPartPr/>
                <p14:nvPr/>
              </p14:nvContentPartPr>
              <p14:xfrm>
                <a:off x="440221" y="3227003"/>
                <a:ext cx="129600" cy="155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4ABEB8D-F9FA-429F-AAF6-1251E977455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22221" y="3209003"/>
                  <a:ext cx="1652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B8A4A0E-EC6D-4B32-9480-F872D1089539}"/>
                    </a:ext>
                  </a:extLst>
                </p14:cNvPr>
                <p14:cNvContentPartPr/>
                <p14:nvPr/>
              </p14:nvContentPartPr>
              <p14:xfrm>
                <a:off x="634621" y="3284963"/>
                <a:ext cx="77040" cy="115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B8A4A0E-EC6D-4B32-9480-F872D108953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6981" y="3266963"/>
                  <a:ext cx="1126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4CB7A38-86C9-4BB9-B417-4C38CEDB2C55}"/>
                    </a:ext>
                  </a:extLst>
                </p14:cNvPr>
                <p14:cNvContentPartPr/>
                <p14:nvPr/>
              </p14:nvContentPartPr>
              <p14:xfrm>
                <a:off x="787621" y="3359843"/>
                <a:ext cx="11520" cy="28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4CB7A38-86C9-4BB9-B417-4C38CEDB2C5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9621" y="3341843"/>
                  <a:ext cx="471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1B54229-A8EA-420F-AE55-9E31645A7F03}"/>
                    </a:ext>
                  </a:extLst>
                </p14:cNvPr>
                <p14:cNvContentPartPr/>
                <p14:nvPr/>
              </p14:nvContentPartPr>
              <p14:xfrm>
                <a:off x="933421" y="3246803"/>
                <a:ext cx="221040" cy="170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1B54229-A8EA-420F-AE55-9E31645A7F0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15781" y="3228803"/>
                  <a:ext cx="2566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9E1A457-0395-4000-B56A-8B9DF053633A}"/>
                    </a:ext>
                  </a:extLst>
                </p14:cNvPr>
                <p14:cNvContentPartPr/>
                <p14:nvPr/>
              </p14:nvContentPartPr>
              <p14:xfrm>
                <a:off x="1121341" y="3192443"/>
                <a:ext cx="3600" cy="14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9E1A457-0395-4000-B56A-8B9DF053633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03701" y="3174803"/>
                  <a:ext cx="392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5BC25EB-DAC5-495C-9322-D940F129BDF5}"/>
                    </a:ext>
                  </a:extLst>
                </p14:cNvPr>
                <p14:cNvContentPartPr/>
                <p14:nvPr/>
              </p14:nvContentPartPr>
              <p14:xfrm>
                <a:off x="1200901" y="3386483"/>
                <a:ext cx="24840" cy="56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5BC25EB-DAC5-495C-9322-D940F129BDF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182901" y="3368483"/>
                  <a:ext cx="6048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D14FA90-5F33-40C1-8D37-B0B90B3B6093}"/>
                    </a:ext>
                  </a:extLst>
                </p14:cNvPr>
                <p14:cNvContentPartPr/>
                <p14:nvPr/>
              </p14:nvContentPartPr>
              <p14:xfrm>
                <a:off x="1205581" y="3292163"/>
                <a:ext cx="12600" cy="61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D14FA90-5F33-40C1-8D37-B0B90B3B609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87941" y="3274523"/>
                  <a:ext cx="482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56702D0-98E9-4C80-96C8-28A7B2843524}"/>
                    </a:ext>
                  </a:extLst>
                </p14:cNvPr>
                <p14:cNvContentPartPr/>
                <p14:nvPr/>
              </p14:nvContentPartPr>
              <p14:xfrm>
                <a:off x="1249861" y="3377843"/>
                <a:ext cx="127440" cy="900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56702D0-98E9-4C80-96C8-28A7B284352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232221" y="3359843"/>
                  <a:ext cx="1630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831FAE9-E7A7-495F-BC5E-2B27D5E9210A}"/>
                    </a:ext>
                  </a:extLst>
                </p14:cNvPr>
                <p14:cNvContentPartPr/>
                <p14:nvPr/>
              </p14:nvContentPartPr>
              <p14:xfrm>
                <a:off x="1486381" y="3370283"/>
                <a:ext cx="109440" cy="21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831FAE9-E7A7-495F-BC5E-2B27D5E9210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468381" y="3352283"/>
                  <a:ext cx="145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4A3FB68-CFF8-40A8-A243-4E4A124AFDE3}"/>
                    </a:ext>
                  </a:extLst>
                </p14:cNvPr>
                <p14:cNvContentPartPr/>
                <p14:nvPr/>
              </p14:nvContentPartPr>
              <p14:xfrm>
                <a:off x="1447501" y="3288923"/>
                <a:ext cx="133920" cy="37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4A3FB68-CFF8-40A8-A243-4E4A124AFDE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429501" y="3270923"/>
                  <a:ext cx="1695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D8EBE22-E7E9-4566-A328-3EB77F63B49B}"/>
                    </a:ext>
                  </a:extLst>
                </p14:cNvPr>
                <p14:cNvContentPartPr/>
                <p14:nvPr/>
              </p14:nvContentPartPr>
              <p14:xfrm>
                <a:off x="1726141" y="3198563"/>
                <a:ext cx="238320" cy="219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D8EBE22-E7E9-4566-A328-3EB77F63B49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708501" y="3180923"/>
                  <a:ext cx="2739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81369B9-03B3-4919-BD4A-BF1F79F50DC9}"/>
                    </a:ext>
                  </a:extLst>
                </p14:cNvPr>
                <p14:cNvContentPartPr/>
                <p14:nvPr/>
              </p14:nvContentPartPr>
              <p14:xfrm>
                <a:off x="1973461" y="3212243"/>
                <a:ext cx="8280" cy="22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81369B9-03B3-4919-BD4A-BF1F79F50DC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955461" y="3194243"/>
                  <a:ext cx="4392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4F0F919-DAC1-4F63-96F0-3EB6A1EA5B49}"/>
                    </a:ext>
                  </a:extLst>
                </p14:cNvPr>
                <p14:cNvContentPartPr/>
                <p14:nvPr/>
              </p14:nvContentPartPr>
              <p14:xfrm>
                <a:off x="2046541" y="3373163"/>
                <a:ext cx="48600" cy="860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4F0F919-DAC1-4F63-96F0-3EB6A1EA5B4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028541" y="3355163"/>
                  <a:ext cx="842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B2C8D8D-BE87-4881-96F6-7B98FF6142E9}"/>
                    </a:ext>
                  </a:extLst>
                </p14:cNvPr>
                <p14:cNvContentPartPr/>
                <p14:nvPr/>
              </p14:nvContentPartPr>
              <p14:xfrm>
                <a:off x="2164981" y="3391163"/>
                <a:ext cx="95760" cy="90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B2C8D8D-BE87-4881-96F6-7B98FF6142E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146981" y="3373523"/>
                  <a:ext cx="131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2B8DE87-1E41-4BD1-8154-2063BAE1CF2B}"/>
                    </a:ext>
                  </a:extLst>
                </p14:cNvPr>
                <p14:cNvContentPartPr/>
                <p14:nvPr/>
              </p14:nvContentPartPr>
              <p14:xfrm>
                <a:off x="2322661" y="3332843"/>
                <a:ext cx="51840" cy="149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2B8DE87-1E41-4BD1-8154-2063BAE1CF2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305021" y="3314843"/>
                  <a:ext cx="874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4275EA7-BC4B-42DD-B078-9B658F9C64EE}"/>
                    </a:ext>
                  </a:extLst>
                </p14:cNvPr>
                <p14:cNvContentPartPr/>
                <p14:nvPr/>
              </p14:nvContentPartPr>
              <p14:xfrm>
                <a:off x="2272621" y="3371003"/>
                <a:ext cx="109080" cy="27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4275EA7-BC4B-42DD-B078-9B658F9C64E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254981" y="3353363"/>
                  <a:ext cx="14472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A0DBB37-6F4A-4E16-B9F2-935E0093F9F2}"/>
              </a:ext>
            </a:extLst>
          </p:cNvPr>
          <p:cNvGrpSpPr/>
          <p:nvPr/>
        </p:nvGrpSpPr>
        <p:grpSpPr>
          <a:xfrm>
            <a:off x="2560261" y="3299003"/>
            <a:ext cx="371520" cy="133560"/>
            <a:chOff x="2560261" y="3299003"/>
            <a:chExt cx="371520" cy="13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7B0EA41-6839-4C47-BCEE-7E15D635D499}"/>
                    </a:ext>
                  </a:extLst>
                </p14:cNvPr>
                <p14:cNvContentPartPr/>
                <p14:nvPr/>
              </p14:nvContentPartPr>
              <p14:xfrm>
                <a:off x="2560261" y="3349403"/>
                <a:ext cx="304560" cy="25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7B0EA41-6839-4C47-BCEE-7E15D635D49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542621" y="3331403"/>
                  <a:ext cx="3402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40BB6BB-224A-43D5-AAB2-68714CAF4E59}"/>
                    </a:ext>
                  </a:extLst>
                </p14:cNvPr>
                <p14:cNvContentPartPr/>
                <p14:nvPr/>
              </p14:nvContentPartPr>
              <p14:xfrm>
                <a:off x="2857981" y="3299003"/>
                <a:ext cx="73800" cy="133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40BB6BB-224A-43D5-AAB2-68714CAF4E5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840341" y="3281003"/>
                  <a:ext cx="109440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DB13079-4960-43BD-8B45-154F78553F42}"/>
              </a:ext>
            </a:extLst>
          </p:cNvPr>
          <p:cNvGrpSpPr/>
          <p:nvPr/>
        </p:nvGrpSpPr>
        <p:grpSpPr>
          <a:xfrm>
            <a:off x="3150661" y="3253283"/>
            <a:ext cx="3253680" cy="403920"/>
            <a:chOff x="3150661" y="3253283"/>
            <a:chExt cx="3253680" cy="40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A2572B9-EF9F-46AA-895D-CED498BF456C}"/>
                    </a:ext>
                  </a:extLst>
                </p14:cNvPr>
                <p14:cNvContentPartPr/>
                <p14:nvPr/>
              </p14:nvContentPartPr>
              <p14:xfrm>
                <a:off x="3150661" y="3257963"/>
                <a:ext cx="249840" cy="2199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A2572B9-EF9F-46AA-895D-CED498BF456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133021" y="3239963"/>
                  <a:ext cx="2854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7B36614-94B3-45A3-B511-4D1AF56D1BF3}"/>
                    </a:ext>
                  </a:extLst>
                </p14:cNvPr>
                <p14:cNvContentPartPr/>
                <p14:nvPr/>
              </p14:nvContentPartPr>
              <p14:xfrm>
                <a:off x="3358381" y="3253283"/>
                <a:ext cx="360" cy="19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7B36614-94B3-45A3-B511-4D1AF56D1BF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340381" y="3235283"/>
                  <a:ext cx="360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5F0A08C-BCFB-42BD-BD06-BC3F1FA9867E}"/>
                    </a:ext>
                  </a:extLst>
                </p14:cNvPr>
                <p14:cNvContentPartPr/>
                <p14:nvPr/>
              </p14:nvContentPartPr>
              <p14:xfrm>
                <a:off x="3468181" y="3416363"/>
                <a:ext cx="74880" cy="727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5F0A08C-BCFB-42BD-BD06-BC3F1FA9867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450541" y="3398363"/>
                  <a:ext cx="1105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66747A0-CDB9-473E-96FA-1E4F426EE4BF}"/>
                    </a:ext>
                  </a:extLst>
                </p14:cNvPr>
                <p14:cNvContentPartPr/>
                <p14:nvPr/>
              </p14:nvContentPartPr>
              <p14:xfrm>
                <a:off x="3588781" y="3445883"/>
                <a:ext cx="71280" cy="50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66747A0-CDB9-473E-96FA-1E4F426EE4B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570781" y="3428243"/>
                  <a:ext cx="10692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64246DE-E6EC-4257-8CCF-D1D046B8BDBD}"/>
                    </a:ext>
                  </a:extLst>
                </p14:cNvPr>
                <p14:cNvContentPartPr/>
                <p14:nvPr/>
              </p14:nvContentPartPr>
              <p14:xfrm>
                <a:off x="3678061" y="3463523"/>
                <a:ext cx="170280" cy="68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64246DE-E6EC-4257-8CCF-D1D046B8BDB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660421" y="3445523"/>
                  <a:ext cx="20592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99DEEA1-DAAF-4F61-9933-488028FA4BD8}"/>
                    </a:ext>
                  </a:extLst>
                </p14:cNvPr>
                <p14:cNvContentPartPr/>
                <p14:nvPr/>
              </p14:nvContentPartPr>
              <p14:xfrm>
                <a:off x="3844741" y="3390443"/>
                <a:ext cx="95040" cy="145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99DEEA1-DAAF-4F61-9933-488028FA4BD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826741" y="3372803"/>
                  <a:ext cx="130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D5DD83BE-C676-4BAD-BF4B-B555521D332C}"/>
                    </a:ext>
                  </a:extLst>
                </p14:cNvPr>
                <p14:cNvContentPartPr/>
                <p14:nvPr/>
              </p14:nvContentPartPr>
              <p14:xfrm>
                <a:off x="4002061" y="3507803"/>
                <a:ext cx="24480" cy="66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5DD83BE-C676-4BAD-BF4B-B555521D332C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984061" y="3489803"/>
                  <a:ext cx="6012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FCA75DD-6D55-46F8-ABD6-CA4168133EF3}"/>
                    </a:ext>
                  </a:extLst>
                </p14:cNvPr>
                <p14:cNvContentPartPr/>
                <p14:nvPr/>
              </p14:nvContentPartPr>
              <p14:xfrm>
                <a:off x="4108981" y="3469643"/>
                <a:ext cx="164880" cy="96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FCA75DD-6D55-46F8-ABD6-CA4168133EF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090981" y="3451643"/>
                  <a:ext cx="2005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77A244B-8B59-4EAD-AAAA-E04013CEB7F4}"/>
                    </a:ext>
                  </a:extLst>
                </p14:cNvPr>
                <p14:cNvContentPartPr/>
                <p14:nvPr/>
              </p14:nvContentPartPr>
              <p14:xfrm>
                <a:off x="4328941" y="3489083"/>
                <a:ext cx="132840" cy="60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77A244B-8B59-4EAD-AAAA-E04013CEB7F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311301" y="3471443"/>
                  <a:ext cx="16848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10BD4BAB-D89B-45EB-BBB4-D7ED960F3D9E}"/>
                    </a:ext>
                  </a:extLst>
                </p14:cNvPr>
                <p14:cNvContentPartPr/>
                <p14:nvPr/>
              </p14:nvContentPartPr>
              <p14:xfrm>
                <a:off x="4474381" y="3440123"/>
                <a:ext cx="36360" cy="121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10BD4BAB-D89B-45EB-BBB4-D7ED960F3D9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456741" y="3422123"/>
                  <a:ext cx="720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F055637-6FEB-4B08-B60F-CE1829C7A31F}"/>
                    </a:ext>
                  </a:extLst>
                </p14:cNvPr>
                <p14:cNvContentPartPr/>
                <p14:nvPr/>
              </p14:nvContentPartPr>
              <p14:xfrm>
                <a:off x="4557901" y="3437963"/>
                <a:ext cx="31680" cy="140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F055637-6FEB-4B08-B60F-CE1829C7A31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540261" y="3419963"/>
                  <a:ext cx="673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477E1FC-6046-4171-84F5-16F1DC8D02E4}"/>
                    </a:ext>
                  </a:extLst>
                </p14:cNvPr>
                <p14:cNvContentPartPr/>
                <p14:nvPr/>
              </p14:nvContentPartPr>
              <p14:xfrm>
                <a:off x="4776421" y="3521843"/>
                <a:ext cx="99000" cy="104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477E1FC-6046-4171-84F5-16F1DC8D02E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758421" y="3503843"/>
                  <a:ext cx="134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20821D1-0C7E-43E3-B8A4-B84BC9FD96ED}"/>
                    </a:ext>
                  </a:extLst>
                </p14:cNvPr>
                <p14:cNvContentPartPr/>
                <p14:nvPr/>
              </p14:nvContentPartPr>
              <p14:xfrm>
                <a:off x="4753381" y="3477563"/>
                <a:ext cx="110160" cy="10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20821D1-0C7E-43E3-B8A4-B84BC9FD96E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735381" y="3459923"/>
                  <a:ext cx="1458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C4B91B9-7184-4D97-9AF0-BAB0206F77BF}"/>
                    </a:ext>
                  </a:extLst>
                </p14:cNvPr>
                <p14:cNvContentPartPr/>
                <p14:nvPr/>
              </p14:nvContentPartPr>
              <p14:xfrm>
                <a:off x="5007541" y="3454163"/>
                <a:ext cx="141480" cy="91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C4B91B9-7184-4D97-9AF0-BAB0206F77B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989541" y="3436163"/>
                  <a:ext cx="1771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2B4F0A4-6109-4D4D-A401-F091349035CC}"/>
                    </a:ext>
                  </a:extLst>
                </p14:cNvPr>
                <p14:cNvContentPartPr/>
                <p14:nvPr/>
              </p14:nvContentPartPr>
              <p14:xfrm>
                <a:off x="5201221" y="3489083"/>
                <a:ext cx="90720" cy="84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2B4F0A4-6109-4D4D-A401-F091349035C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83221" y="3471083"/>
                  <a:ext cx="12636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1911B90-8DDF-4DD3-9251-D75D19642C2A}"/>
                    </a:ext>
                  </a:extLst>
                </p14:cNvPr>
                <p14:cNvContentPartPr/>
                <p14:nvPr/>
              </p14:nvContentPartPr>
              <p14:xfrm>
                <a:off x="5355301" y="3494843"/>
                <a:ext cx="165240" cy="112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1911B90-8DDF-4DD3-9251-D75D19642C2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37301" y="3477203"/>
                  <a:ext cx="2008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B021150-A686-4A6D-8122-7B498A751A22}"/>
                    </a:ext>
                  </a:extLst>
                </p14:cNvPr>
                <p14:cNvContentPartPr/>
                <p14:nvPr/>
              </p14:nvContentPartPr>
              <p14:xfrm>
                <a:off x="5588581" y="3512483"/>
                <a:ext cx="95400" cy="1058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B021150-A686-4A6D-8122-7B498A751A2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70941" y="3494843"/>
                  <a:ext cx="13104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079CFFE-83EA-4999-AF30-D6EE3A01913F}"/>
                    </a:ext>
                  </a:extLst>
                </p14:cNvPr>
                <p14:cNvContentPartPr/>
                <p14:nvPr/>
              </p14:nvContentPartPr>
              <p14:xfrm>
                <a:off x="5780101" y="3447683"/>
                <a:ext cx="32760" cy="1882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079CFFE-83EA-4999-AF30-D6EE3A01913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62101" y="3430043"/>
                  <a:ext cx="684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73713FA-00D0-49C5-828D-F89531AC9773}"/>
                    </a:ext>
                  </a:extLst>
                </p14:cNvPr>
                <p14:cNvContentPartPr/>
                <p14:nvPr/>
              </p14:nvContentPartPr>
              <p14:xfrm>
                <a:off x="5703781" y="3513563"/>
                <a:ext cx="187920" cy="219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73713FA-00D0-49C5-828D-F89531AC977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686141" y="3495563"/>
                  <a:ext cx="2235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086C441-6247-40A2-8EB7-9D0DCE0C3376}"/>
                    </a:ext>
                  </a:extLst>
                </p14:cNvPr>
                <p14:cNvContentPartPr/>
                <p14:nvPr/>
              </p14:nvContentPartPr>
              <p14:xfrm>
                <a:off x="5900341" y="3534803"/>
                <a:ext cx="108000" cy="75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086C441-6247-40A2-8EB7-9D0DCE0C337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82701" y="3517163"/>
                  <a:ext cx="143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E05930C-1E1A-4A87-9C5B-65A703BFDB29}"/>
                    </a:ext>
                  </a:extLst>
                </p14:cNvPr>
                <p14:cNvContentPartPr/>
                <p14:nvPr/>
              </p14:nvContentPartPr>
              <p14:xfrm>
                <a:off x="6053341" y="3560003"/>
                <a:ext cx="153720" cy="856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E05930C-1E1A-4A87-9C5B-65A703BFDB2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035341" y="3542363"/>
                  <a:ext cx="18936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7BED697-88C3-490D-9E10-44EC407AD62B}"/>
                    </a:ext>
                  </a:extLst>
                </p14:cNvPr>
                <p14:cNvContentPartPr/>
                <p14:nvPr/>
              </p14:nvContentPartPr>
              <p14:xfrm>
                <a:off x="6275461" y="3476843"/>
                <a:ext cx="64440" cy="180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7BED697-88C3-490D-9E10-44EC407AD62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6257461" y="3459203"/>
                  <a:ext cx="1000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390DACA-B0A1-4D91-8DBB-8B3609AEB603}"/>
                    </a:ext>
                  </a:extLst>
                </p14:cNvPr>
                <p14:cNvContentPartPr/>
                <p14:nvPr/>
              </p14:nvContentPartPr>
              <p14:xfrm>
                <a:off x="6243061" y="3525083"/>
                <a:ext cx="161280" cy="176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390DACA-B0A1-4D91-8DBB-8B3609AEB60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225421" y="3507083"/>
                  <a:ext cx="19692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134A54C-973D-46B8-9DA6-A68A2B3BFF2D}"/>
                    </a:ext>
                  </a:extLst>
                </p14:cNvPr>
                <p14:cNvContentPartPr/>
                <p14:nvPr/>
              </p14:nvContentPartPr>
              <p14:xfrm>
                <a:off x="5990701" y="3549923"/>
                <a:ext cx="39960" cy="558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134A54C-973D-46B8-9DA6-A68A2B3BFF2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972701" y="3531923"/>
                  <a:ext cx="75600" cy="914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1" name="Slide Number Placeholder 80">
            <a:extLst>
              <a:ext uri="{FF2B5EF4-FFF2-40B4-BE49-F238E27FC236}">
                <a16:creationId xmlns:a16="http://schemas.microsoft.com/office/drawing/2014/main" id="{66CA5A88-2928-4F3B-9E9A-F189D567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68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49F0E-89A5-42AF-B8DD-5DBF9B66E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 RADIUS OF INSULATION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9EDB18-E7AC-4857-AF68-EA1B1ECA1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44" y="3052960"/>
            <a:ext cx="3177956" cy="3618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DD422A-9151-4CDF-8318-EB8E2F73A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595" y="2812613"/>
            <a:ext cx="2770405" cy="3858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2C9B50-A109-49E8-8AAE-1FFEE4789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50"/>
          <a:stretch/>
        </p:blipFill>
        <p:spPr>
          <a:xfrm>
            <a:off x="878632" y="1468602"/>
            <a:ext cx="4579544" cy="903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C34B9-A05E-4DDC-8DD6-DBE392D47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551" y="1753846"/>
            <a:ext cx="5363806" cy="1637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D291C-B9C3-4168-9311-A3E4BF14B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289" y="3729723"/>
            <a:ext cx="5490942" cy="121550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3E60BC-C84C-4AB2-8EDD-0E1B150AB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D095EC3-6964-4E32-84FD-1B85650C3DC3}"/>
                  </a:ext>
                </a:extLst>
              </p14:cNvPr>
              <p14:cNvContentPartPr/>
              <p14:nvPr/>
            </p14:nvContentPartPr>
            <p14:xfrm>
              <a:off x="3542250" y="6167347"/>
              <a:ext cx="429840" cy="33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D095EC3-6964-4E32-84FD-1B85650C3D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88610" y="6059707"/>
                <a:ext cx="53748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424570E-FABF-4532-85FA-EE5990E69A36}"/>
                  </a:ext>
                </a:extLst>
              </p14:cNvPr>
              <p14:cNvContentPartPr/>
              <p14:nvPr/>
            </p14:nvContentPartPr>
            <p14:xfrm>
              <a:off x="3615330" y="6142147"/>
              <a:ext cx="1371600" cy="96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424570E-FABF-4532-85FA-EE5990E69A3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61330" y="6034507"/>
                <a:ext cx="147924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DB7D6D4-B6B9-4F1B-B1B1-812F9FF5EB3A}"/>
                  </a:ext>
                </a:extLst>
              </p14:cNvPr>
              <p14:cNvContentPartPr/>
              <p14:nvPr/>
            </p14:nvContentPartPr>
            <p14:xfrm>
              <a:off x="3527130" y="6065107"/>
              <a:ext cx="2239560" cy="132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DB7D6D4-B6B9-4F1B-B1B1-812F9FF5EB3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73130" y="5957467"/>
                <a:ext cx="23472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94FCE2E-579F-4C05-8005-52EFA94FBB23}"/>
                  </a:ext>
                </a:extLst>
              </p14:cNvPr>
              <p14:cNvContentPartPr/>
              <p14:nvPr/>
            </p14:nvContentPartPr>
            <p14:xfrm>
              <a:off x="3523530" y="6199747"/>
              <a:ext cx="1728720" cy="407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94FCE2E-579F-4C05-8005-52EFA94FBB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69530" y="6091747"/>
                <a:ext cx="183636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FF0D38-AFD8-44EA-B8AF-4FD8A520D845}"/>
                  </a:ext>
                </a:extLst>
              </p14:cNvPr>
              <p14:cNvContentPartPr/>
              <p14:nvPr/>
            </p14:nvContentPartPr>
            <p14:xfrm>
              <a:off x="3520650" y="6385867"/>
              <a:ext cx="1062720" cy="201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FF0D38-AFD8-44EA-B8AF-4FD8A520D84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66650" y="6278227"/>
                <a:ext cx="1170360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0EBA09C-FE05-422A-8EB4-DAC86BC82FE4}"/>
                  </a:ext>
                </a:extLst>
              </p14:cNvPr>
              <p14:cNvContentPartPr/>
              <p14:nvPr/>
            </p14:nvContentPartPr>
            <p14:xfrm>
              <a:off x="3706410" y="6201907"/>
              <a:ext cx="2065320" cy="4363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0EBA09C-FE05-422A-8EB4-DAC86BC82FE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52770" y="6094267"/>
                <a:ext cx="2172960" cy="65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7583CAF-1ED9-4B3B-B228-A75387656E2D}"/>
                  </a:ext>
                </a:extLst>
              </p14:cNvPr>
              <p14:cNvContentPartPr/>
              <p14:nvPr/>
            </p14:nvContentPartPr>
            <p14:xfrm>
              <a:off x="8615010" y="2518387"/>
              <a:ext cx="1955520" cy="49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7583CAF-1ED9-4B3B-B228-A75387656E2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561010" y="2410747"/>
                <a:ext cx="206316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673F7B5-919F-4E5E-8217-913A76188648}"/>
                  </a:ext>
                </a:extLst>
              </p14:cNvPr>
              <p14:cNvContentPartPr/>
              <p14:nvPr/>
            </p14:nvContentPartPr>
            <p14:xfrm>
              <a:off x="10510410" y="2509387"/>
              <a:ext cx="119160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673F7B5-919F-4E5E-8217-913A7618864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56410" y="2401387"/>
                <a:ext cx="12992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F6C4B36-44E0-4299-B9E5-6135FCC4F0C0}"/>
                  </a:ext>
                </a:extLst>
              </p14:cNvPr>
              <p14:cNvContentPartPr/>
              <p14:nvPr/>
            </p14:nvContentPartPr>
            <p14:xfrm>
              <a:off x="6590730" y="2714227"/>
              <a:ext cx="707760" cy="14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F6C4B36-44E0-4299-B9E5-6135FCC4F0C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537090" y="2606227"/>
                <a:ext cx="8154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1BCBDB-F5ED-47EB-80AB-CF0ED531790C}"/>
                  </a:ext>
                </a:extLst>
              </p14:cNvPr>
              <p14:cNvContentPartPr/>
              <p14:nvPr/>
            </p14:nvContentPartPr>
            <p14:xfrm>
              <a:off x="8458410" y="3014107"/>
              <a:ext cx="1388520" cy="315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1BCBDB-F5ED-47EB-80AB-CF0ED531790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04410" y="2906467"/>
                <a:ext cx="149616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B718422-13F9-476F-9D2B-E56A1A76DF13}"/>
                  </a:ext>
                </a:extLst>
              </p14:cNvPr>
              <p14:cNvContentPartPr/>
              <p14:nvPr/>
            </p14:nvContentPartPr>
            <p14:xfrm>
              <a:off x="10405650" y="3810427"/>
              <a:ext cx="1372680" cy="75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B718422-13F9-476F-9D2B-E56A1A76DF1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351650" y="3702787"/>
                <a:ext cx="148032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518776A-49DA-485C-9619-F9B998320FE9}"/>
                  </a:ext>
                </a:extLst>
              </p14:cNvPr>
              <p14:cNvContentPartPr/>
              <p14:nvPr/>
            </p14:nvContentPartPr>
            <p14:xfrm>
              <a:off x="6519450" y="3980707"/>
              <a:ext cx="4976280" cy="101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518776A-49DA-485C-9619-F9B998320FE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65450" y="3872707"/>
                <a:ext cx="5083920" cy="31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982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0015D5-EDE1-4DE9-AD96-0FB9D8CAE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17" y="234627"/>
            <a:ext cx="5489291" cy="2028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89DAF0-C7FE-4C6D-AC93-477208A33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17" y="2386280"/>
            <a:ext cx="5489290" cy="4111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E34F6E-FC06-49CB-9BF2-7449AD4B3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997" y="232374"/>
            <a:ext cx="4589397" cy="3718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2AFBEC-7E86-4829-85AE-8535934BE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286" y="4181719"/>
            <a:ext cx="2531999" cy="2517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19F3F5-B6A8-4063-90F6-687BBDEF2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057" y="5925297"/>
            <a:ext cx="2324187" cy="57267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F545D4-5E3B-4BDF-B014-43C3E2553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24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F233-7C69-4344-A4E9-58A0191F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72B5A8-3127-45E0-8A7E-661A18AC38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65431" y="2438400"/>
                <a:ext cx="6586489" cy="3785419"/>
              </a:xfrm>
            </p:spPr>
            <p:txBody>
              <a:bodyPr>
                <a:normAutofit/>
              </a:bodyPr>
              <a:lstStyle/>
              <a:p>
                <a:r>
                  <a:rPr lang="en-US" sz="200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>
                        <a:latin typeface="Cambria Math" panose="02040503050406030204" pitchFamily="18" charset="0"/>
                      </a:rPr>
                      <m:t>=105 </m:t>
                    </m:r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  <m:r>
                      <a:rPr lang="en-US" sz="2000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/>
                  <a:t> plot the variation of heat transfer rate with the outer radius of the insulation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/>
                  <a:t>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72B5A8-3127-45E0-8A7E-661A18AC38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65431" y="2438400"/>
                <a:ext cx="6586489" cy="3785419"/>
              </a:xfrm>
              <a:blipFill>
                <a:blip r:embed="rId2"/>
                <a:stretch>
                  <a:fillRect l="-833" t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5" descr="Different leaves in yellow, blue, and red forming a seamless patter">
            <a:extLst>
              <a:ext uri="{FF2B5EF4-FFF2-40B4-BE49-F238E27FC236}">
                <a16:creationId xmlns:a16="http://schemas.microsoft.com/office/drawing/2014/main" id="{E4E27076-39B3-496F-A205-AB318BAC6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1" r="24400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E9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BBD9D-BADE-4F3B-93E7-856D8B1F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2F3ECE9-687E-4939-9FD0-10C13ACC2366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43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69DDD-FBA7-4D21-831F-02BE76429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63" b="17487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C310C-3BC9-4680-8551-722139B04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Thank you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AF91A-D538-473B-9824-A4C1F3A11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Ali Khosravi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0D7BD-D279-424F-B5F6-DE029B4E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7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5087-E1A3-44CB-9E16-C7B50C5C6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856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Resistance Concept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FDCEA0-2459-4AB0-A455-08E4B6EF1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710" y="1204568"/>
            <a:ext cx="5689547" cy="168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6EA1F-1A4C-4366-8D9B-08038C506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09" y="3136188"/>
            <a:ext cx="5689547" cy="2171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BBBA7-03FE-4351-AF65-3EDD0AD7F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665" y="2786387"/>
            <a:ext cx="3405923" cy="35641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6E03450-4A8D-42B2-99DE-89BB92DB1303}"/>
                  </a:ext>
                </a:extLst>
              </p14:cNvPr>
              <p14:cNvContentPartPr/>
              <p14:nvPr/>
            </p14:nvContentPartPr>
            <p14:xfrm>
              <a:off x="3636200" y="1839327"/>
              <a:ext cx="344880" cy="166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6E03450-4A8D-42B2-99DE-89BB92DB130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2560" y="1731327"/>
                <a:ext cx="45252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934FB6-BD0C-425E-8A5F-A09CC5FE81A5}"/>
                  </a:ext>
                </a:extLst>
              </p14:cNvPr>
              <p14:cNvContentPartPr/>
              <p14:nvPr/>
            </p14:nvContentPartPr>
            <p14:xfrm>
              <a:off x="2978480" y="2490567"/>
              <a:ext cx="1263240" cy="106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934FB6-BD0C-425E-8A5F-A09CC5FE81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4480" y="2382927"/>
                <a:ext cx="137088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2659CBD-D8A3-421E-86E9-5AC41D229F00}"/>
                  </a:ext>
                </a:extLst>
              </p14:cNvPr>
              <p14:cNvContentPartPr/>
              <p14:nvPr/>
            </p14:nvContentPartPr>
            <p14:xfrm>
              <a:off x="2941400" y="2496687"/>
              <a:ext cx="1325880" cy="2214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2659CBD-D8A3-421E-86E9-5AC41D229F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87400" y="2389047"/>
                <a:ext cx="143352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F42FF25-15F3-4DA1-9A53-45D5C8AAA743}"/>
                  </a:ext>
                </a:extLst>
              </p14:cNvPr>
              <p14:cNvContentPartPr/>
              <p14:nvPr/>
            </p14:nvContentPartPr>
            <p14:xfrm>
              <a:off x="3740960" y="2633127"/>
              <a:ext cx="504360" cy="32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F42FF25-15F3-4DA1-9A53-45D5C8AAA74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87320" y="2525487"/>
                <a:ext cx="612000" cy="2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0623D20-DA93-4911-AC3E-270C591DF5AD}"/>
                  </a:ext>
                </a:extLst>
              </p14:cNvPr>
              <p14:cNvContentPartPr/>
              <p14:nvPr/>
            </p14:nvContentPartPr>
            <p14:xfrm>
              <a:off x="2947160" y="2705847"/>
              <a:ext cx="120240" cy="51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0623D20-DA93-4911-AC3E-270C591DF5A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93160" y="2598207"/>
                <a:ext cx="22788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2E63F6B-8551-47E2-988D-C09E57962165}"/>
                  </a:ext>
                </a:extLst>
              </p14:cNvPr>
              <p14:cNvContentPartPr/>
              <p14:nvPr/>
            </p14:nvContentPartPr>
            <p14:xfrm>
              <a:off x="2977040" y="2677047"/>
              <a:ext cx="306000" cy="71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2E63F6B-8551-47E2-988D-C09E5796216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23040" y="2569047"/>
                <a:ext cx="41364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2F7221-F73B-4341-B015-1407F53B972C}"/>
                  </a:ext>
                </a:extLst>
              </p14:cNvPr>
              <p14:cNvContentPartPr/>
              <p14:nvPr/>
            </p14:nvContentPartPr>
            <p14:xfrm>
              <a:off x="3032840" y="2609007"/>
              <a:ext cx="1261080" cy="197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2F7221-F73B-4341-B015-1407F53B972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78840" y="2501007"/>
                <a:ext cx="136872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400DB03-5F8D-4429-8BB7-DC88ABB168A6}"/>
                  </a:ext>
                </a:extLst>
              </p14:cNvPr>
              <p14:cNvContentPartPr/>
              <p14:nvPr/>
            </p14:nvContentPartPr>
            <p14:xfrm>
              <a:off x="1070480" y="3463647"/>
              <a:ext cx="1630080" cy="23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400DB03-5F8D-4429-8BB7-DC88ABB168A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16480" y="3356007"/>
                <a:ext cx="1737720" cy="239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10655E1-09EA-4017-BF7C-CF43027EE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5ADCE68-DB86-4204-B67D-3C475125AA52}"/>
                  </a:ext>
                </a:extLst>
              </p14:cNvPr>
              <p14:cNvContentPartPr/>
              <p14:nvPr/>
            </p14:nvContentPartPr>
            <p14:xfrm>
              <a:off x="3718021" y="3451643"/>
              <a:ext cx="2732400" cy="33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5ADCE68-DB86-4204-B67D-3C475125AA5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664381" y="3343643"/>
                <a:ext cx="284004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8ABA915-B0AF-4661-B3C8-F889735CC259}"/>
                  </a:ext>
                </a:extLst>
              </p14:cNvPr>
              <p14:cNvContentPartPr/>
              <p14:nvPr/>
            </p14:nvContentPartPr>
            <p14:xfrm>
              <a:off x="1007581" y="3628763"/>
              <a:ext cx="5448600" cy="85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8ABA915-B0AF-4661-B3C8-F889735CC25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53581" y="3521123"/>
                <a:ext cx="555624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C36D6DA-B6A2-48FC-A2EF-033A9AE966BD}"/>
                  </a:ext>
                </a:extLst>
              </p14:cNvPr>
              <p14:cNvContentPartPr/>
              <p14:nvPr/>
            </p14:nvContentPartPr>
            <p14:xfrm>
              <a:off x="1035301" y="3796883"/>
              <a:ext cx="5437440" cy="75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C36D6DA-B6A2-48FC-A2EF-033A9AE966B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81301" y="3688883"/>
                <a:ext cx="5545080" cy="29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6CC4977-40C6-4A3C-BFBB-31D375945F72}"/>
                  </a:ext>
                </a:extLst>
              </p14:cNvPr>
              <p14:cNvContentPartPr/>
              <p14:nvPr/>
            </p14:nvContentPartPr>
            <p14:xfrm>
              <a:off x="1011901" y="3990563"/>
              <a:ext cx="5447160" cy="166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6CC4977-40C6-4A3C-BFBB-31D375945F7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57901" y="3882563"/>
                <a:ext cx="555480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9A18CBE-1A38-4134-8076-34AED17A222D}"/>
                  </a:ext>
                </a:extLst>
              </p14:cNvPr>
              <p14:cNvContentPartPr/>
              <p14:nvPr/>
            </p14:nvContentPartPr>
            <p14:xfrm>
              <a:off x="2816221" y="3852323"/>
              <a:ext cx="2287800" cy="1414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9A18CBE-1A38-4134-8076-34AED17A222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762221" y="3744683"/>
                <a:ext cx="239544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4D90FF8-0109-47A5-993D-10B9E40C3552}"/>
                  </a:ext>
                </a:extLst>
              </p14:cNvPr>
              <p14:cNvContentPartPr/>
              <p14:nvPr/>
            </p14:nvContentPartPr>
            <p14:xfrm>
              <a:off x="992101" y="4191803"/>
              <a:ext cx="1023480" cy="11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4D90FF8-0109-47A5-993D-10B9E40C355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38461" y="4084163"/>
                <a:ext cx="1131120" cy="33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901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B17FD-FFD1-4A5F-8BA2-3B669FBC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86" y="2931689"/>
            <a:ext cx="6140504" cy="105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D5C9CB-75AA-4C25-ACE9-2B9E92912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987" y="927910"/>
            <a:ext cx="3348439" cy="35479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DAB9B9-29AA-4D8D-98B0-36EE914C69CC}"/>
              </a:ext>
            </a:extLst>
          </p:cNvPr>
          <p:cNvSpPr/>
          <p:nvPr/>
        </p:nvSpPr>
        <p:spPr>
          <a:xfrm>
            <a:off x="682690" y="5585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convection resistance of the surface: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2A9B0E-1673-481E-93BE-0D96519A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86" y="1195709"/>
            <a:ext cx="5940105" cy="14681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D4D05F-FB95-4BC5-81C4-37A360709725}"/>
              </a:ext>
            </a:extLst>
          </p:cNvPr>
          <p:cNvSpPr/>
          <p:nvPr/>
        </p:nvSpPr>
        <p:spPr>
          <a:xfrm>
            <a:off x="560238" y="3956380"/>
            <a:ext cx="6018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thermal resistance of the surface against heat convection, or simply the convection resistance of the surface.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4E869E-0767-45A3-813C-B60C9BC5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6F15220-550E-4490-AF0F-03ED6761D530}"/>
                  </a:ext>
                </a:extLst>
              </p14:cNvPr>
              <p14:cNvContentPartPr/>
              <p14:nvPr/>
            </p14:nvContentPartPr>
            <p14:xfrm>
              <a:off x="2766090" y="3544027"/>
              <a:ext cx="1645200" cy="119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6F15220-550E-4490-AF0F-03ED6761D5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2450" y="3436027"/>
                <a:ext cx="1752840" cy="33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98CA2DD-D7B2-46AE-9762-9CA21964C7CD}"/>
                  </a:ext>
                </a:extLst>
              </p14:cNvPr>
              <p14:cNvContentPartPr/>
              <p14:nvPr/>
            </p14:nvContentPartPr>
            <p14:xfrm>
              <a:off x="2747730" y="3583987"/>
              <a:ext cx="1643760" cy="269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98CA2DD-D7B2-46AE-9762-9CA21964C7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93730" y="3475987"/>
                <a:ext cx="1751400" cy="48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094A53D-E716-4F1B-AC2F-EB5BCFE8B43A}"/>
                  </a:ext>
                </a:extLst>
              </p14:cNvPr>
              <p14:cNvContentPartPr/>
              <p14:nvPr/>
            </p14:nvContentPartPr>
            <p14:xfrm>
              <a:off x="3614250" y="3722227"/>
              <a:ext cx="398880" cy="80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094A53D-E716-4F1B-AC2F-EB5BCFE8B43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60250" y="3614227"/>
                <a:ext cx="50652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1266057-3B12-4321-B0D0-DE4DEFFFAE8B}"/>
                  </a:ext>
                </a:extLst>
              </p14:cNvPr>
              <p14:cNvContentPartPr/>
              <p14:nvPr/>
            </p14:nvContentPartPr>
            <p14:xfrm>
              <a:off x="2724690" y="3764707"/>
              <a:ext cx="947160" cy="110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1266057-3B12-4321-B0D0-DE4DEFFFAE8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70690" y="3656707"/>
                <a:ext cx="105480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F869E15-0205-4F15-868C-ACF064FC2754}"/>
                  </a:ext>
                </a:extLst>
              </p14:cNvPr>
              <p14:cNvContentPartPr/>
              <p14:nvPr/>
            </p14:nvContentPartPr>
            <p14:xfrm>
              <a:off x="2761050" y="3864787"/>
              <a:ext cx="1664640" cy="90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F869E15-0205-4F15-868C-ACF064FC275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07410" y="3756787"/>
                <a:ext cx="17722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259B47C-0B7F-4CA3-AD54-36BA7AAE9B63}"/>
                  </a:ext>
                </a:extLst>
              </p14:cNvPr>
              <p14:cNvContentPartPr/>
              <p14:nvPr/>
            </p14:nvContentPartPr>
            <p14:xfrm>
              <a:off x="2765370" y="3476347"/>
              <a:ext cx="1650240" cy="104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259B47C-0B7F-4CA3-AD54-36BA7AAE9B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11730" y="3368707"/>
                <a:ext cx="175788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16A6DD9-4976-452D-A5BB-E81BAF1E6AED}"/>
                  </a:ext>
                </a:extLst>
              </p14:cNvPr>
              <p14:cNvContentPartPr/>
              <p14:nvPr/>
            </p14:nvContentPartPr>
            <p14:xfrm>
              <a:off x="2859781" y="1869443"/>
              <a:ext cx="1672560" cy="230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16A6DD9-4976-452D-A5BB-E81BAF1E6AE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05781" y="1761803"/>
                <a:ext cx="1780200" cy="4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AA7E401-4A33-41AB-BF33-DC83646E2FFB}"/>
                  </a:ext>
                </a:extLst>
              </p14:cNvPr>
              <p14:cNvContentPartPr/>
              <p14:nvPr/>
            </p14:nvContentPartPr>
            <p14:xfrm>
              <a:off x="2915221" y="1772603"/>
              <a:ext cx="1568880" cy="34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AA7E401-4A33-41AB-BF33-DC83646E2FF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61581" y="1664603"/>
                <a:ext cx="1676520" cy="24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8744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49D1-2F54-40E0-B951-CF10B237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09657" cy="61458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resistance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DCC031-BDA0-4871-BE28-EE5937F046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171436"/>
            <a:ext cx="5954633" cy="1156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AF04A-90E9-455C-BB43-26D6415A2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606026"/>
            <a:ext cx="6108442" cy="2336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DD632B-3A26-414E-99DC-77AB760D9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08" y="5544996"/>
            <a:ext cx="6059733" cy="8697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4953E-3CF1-4EED-82C6-DEE39997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1FC6368-D951-40EA-AA1C-DEE8E5DC3F9B}"/>
                  </a:ext>
                </a:extLst>
              </p14:cNvPr>
              <p14:cNvContentPartPr/>
              <p14:nvPr/>
            </p14:nvContentPartPr>
            <p14:xfrm>
              <a:off x="2918730" y="3794587"/>
              <a:ext cx="1545480" cy="11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1FC6368-D951-40EA-AA1C-DEE8E5DC3F9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65090" y="3686947"/>
                <a:ext cx="165312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C05772D-CFBA-4848-8C9F-677380C7BF68}"/>
                  </a:ext>
                </a:extLst>
              </p14:cNvPr>
              <p14:cNvContentPartPr/>
              <p14:nvPr/>
            </p14:nvContentPartPr>
            <p14:xfrm>
              <a:off x="2923770" y="4018147"/>
              <a:ext cx="1522440" cy="39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C05772D-CFBA-4848-8C9F-677380C7BF6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70130" y="3910507"/>
                <a:ext cx="1630080" cy="25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D10E314-C27B-4A53-A931-19D571A6FEDC}"/>
                  </a:ext>
                </a:extLst>
              </p14:cNvPr>
              <p14:cNvContentPartPr/>
              <p14:nvPr/>
            </p14:nvContentPartPr>
            <p14:xfrm>
              <a:off x="2885610" y="4143067"/>
              <a:ext cx="1585440" cy="48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D10E314-C27B-4A53-A931-19D571A6FE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31610" y="4035067"/>
                <a:ext cx="1693080" cy="263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1AA3EC3-5D5A-498C-B711-8E473D81AA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5089" y="1384912"/>
            <a:ext cx="3788785" cy="4411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0E5CF-876A-493B-B25A-F361949F87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1280" y="1121854"/>
            <a:ext cx="3351276" cy="5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58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024E2-D856-4B81-8E28-A3CA276E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60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Resistance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C1AA3-5BB1-4ABD-85AA-F0076DC7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57" y="2754749"/>
            <a:ext cx="6940701" cy="4037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04B50-52A7-499B-B323-65A16B07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30" y="923732"/>
            <a:ext cx="5602758" cy="1656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409840-2729-48D6-9A99-1B5484198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642" y="686063"/>
            <a:ext cx="5120985" cy="3027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32DDF9-CC46-4CE9-9A74-E386B2089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840" y="3804937"/>
            <a:ext cx="4545303" cy="117761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B60F4C6-AAA5-4FBB-ACB7-A7F1BD4F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8C3F1A-26E4-4EDE-AE0F-8B0AB78495A7}"/>
                  </a:ext>
                </a:extLst>
              </p14:cNvPr>
              <p14:cNvContentPartPr/>
              <p14:nvPr/>
            </p14:nvContentPartPr>
            <p14:xfrm>
              <a:off x="331050" y="5027227"/>
              <a:ext cx="1563840" cy="100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8C3F1A-26E4-4EDE-AE0F-8B0AB78495A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410" y="4919587"/>
                <a:ext cx="1671480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66EDDB0-769C-432A-A5C7-22365FB407CC}"/>
                  </a:ext>
                </a:extLst>
              </p14:cNvPr>
              <p14:cNvContentPartPr/>
              <p14:nvPr/>
            </p14:nvContentPartPr>
            <p14:xfrm>
              <a:off x="319170" y="5110387"/>
              <a:ext cx="1594440" cy="157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66EDDB0-769C-432A-A5C7-22365FB407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5530" y="5002747"/>
                <a:ext cx="17020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5A6052C-52F8-4AC8-98C6-E7C73A20816A}"/>
                  </a:ext>
                </a:extLst>
              </p14:cNvPr>
              <p14:cNvContentPartPr/>
              <p14:nvPr/>
            </p14:nvContentPartPr>
            <p14:xfrm>
              <a:off x="336810" y="5146387"/>
              <a:ext cx="156240" cy="126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5A6052C-52F8-4AC8-98C6-E7C73A2081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2810" y="5038387"/>
                <a:ext cx="26388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DCD96F2-4B40-49BC-943A-AB771D461447}"/>
                  </a:ext>
                </a:extLst>
              </p14:cNvPr>
              <p14:cNvContentPartPr/>
              <p14:nvPr/>
            </p14:nvContentPartPr>
            <p14:xfrm>
              <a:off x="319170" y="4957027"/>
              <a:ext cx="1623960" cy="108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DCD96F2-4B40-49BC-943A-AB771D4614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5170" y="4849027"/>
                <a:ext cx="173160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4E94AFA-9472-41F7-AE33-65391A08B89C}"/>
                  </a:ext>
                </a:extLst>
              </p14:cNvPr>
              <p14:cNvContentPartPr/>
              <p14:nvPr/>
            </p14:nvContentPartPr>
            <p14:xfrm>
              <a:off x="319170" y="5254747"/>
              <a:ext cx="1639800" cy="81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4E94AFA-9472-41F7-AE33-65391A08B89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5530" y="5146747"/>
                <a:ext cx="174744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84968A5-CBC8-43A2-8D62-9F273B0F11F5}"/>
                  </a:ext>
                </a:extLst>
              </p14:cNvPr>
              <p14:cNvContentPartPr/>
              <p14:nvPr/>
            </p14:nvContentPartPr>
            <p14:xfrm>
              <a:off x="1762410" y="4983667"/>
              <a:ext cx="217800" cy="28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84968A5-CBC8-43A2-8D62-9F273B0F11F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708770" y="4876027"/>
                <a:ext cx="325440" cy="50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DC344F4E-3F48-4C2D-88F1-5966699E327A}"/>
              </a:ext>
            </a:extLst>
          </p:cNvPr>
          <p:cNvGrpSpPr/>
          <p:nvPr/>
        </p:nvGrpSpPr>
        <p:grpSpPr>
          <a:xfrm>
            <a:off x="7407570" y="1315987"/>
            <a:ext cx="3793320" cy="297360"/>
            <a:chOff x="7407570" y="1315987"/>
            <a:chExt cx="3793320" cy="29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7177F32-6424-44A0-8A72-05258AAB9DF6}"/>
                    </a:ext>
                  </a:extLst>
                </p14:cNvPr>
                <p14:cNvContentPartPr/>
                <p14:nvPr/>
              </p14:nvContentPartPr>
              <p14:xfrm>
                <a:off x="7520610" y="1363147"/>
                <a:ext cx="3680280" cy="250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7177F32-6424-44A0-8A72-05258AAB9DF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02610" y="1345147"/>
                  <a:ext cx="37159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991225C-CF3F-476A-8339-BE349E529725}"/>
                    </a:ext>
                  </a:extLst>
                </p14:cNvPr>
                <p14:cNvContentPartPr/>
                <p14:nvPr/>
              </p14:nvContentPartPr>
              <p14:xfrm>
                <a:off x="7407570" y="1315987"/>
                <a:ext cx="177120" cy="123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991225C-CF3F-476A-8339-BE349E52972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389570" y="1297987"/>
                  <a:ext cx="212760" cy="15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3665F7C-86EC-494C-8C72-702251ED2B60}"/>
              </a:ext>
            </a:extLst>
          </p:cNvPr>
          <p:cNvGrpSpPr/>
          <p:nvPr/>
        </p:nvGrpSpPr>
        <p:grpSpPr>
          <a:xfrm>
            <a:off x="7509810" y="320947"/>
            <a:ext cx="4378680" cy="426240"/>
            <a:chOff x="7509810" y="320947"/>
            <a:chExt cx="4378680" cy="42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E4DBB08-0064-4C80-B98E-2F2052582C89}"/>
                    </a:ext>
                  </a:extLst>
                </p14:cNvPr>
                <p14:cNvContentPartPr/>
                <p14:nvPr/>
              </p14:nvContentPartPr>
              <p14:xfrm>
                <a:off x="7509810" y="320947"/>
                <a:ext cx="253800" cy="219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E4DBB08-0064-4C80-B98E-2F2052582C8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491810" y="302947"/>
                  <a:ext cx="28944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1604522-8638-4AA7-8AB7-ECDAB06D458C}"/>
                    </a:ext>
                  </a:extLst>
                </p14:cNvPr>
                <p14:cNvContentPartPr/>
                <p14:nvPr/>
              </p14:nvContentPartPr>
              <p14:xfrm>
                <a:off x="7771890" y="340387"/>
                <a:ext cx="360" cy="9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1604522-8638-4AA7-8AB7-ECDAB06D458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753890" y="322387"/>
                  <a:ext cx="360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2C88B34-B32D-4C6C-B966-A5071FDC3B1E}"/>
                    </a:ext>
                  </a:extLst>
                </p14:cNvPr>
                <p14:cNvContentPartPr/>
                <p14:nvPr/>
              </p14:nvContentPartPr>
              <p14:xfrm>
                <a:off x="7739850" y="547027"/>
                <a:ext cx="103680" cy="60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2C88B34-B32D-4C6C-B966-A5071FDC3B1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721850" y="529387"/>
                  <a:ext cx="13932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C4BDE46-CD3A-4B6F-881A-48B625AD37E1}"/>
                    </a:ext>
                  </a:extLst>
                </p14:cNvPr>
                <p14:cNvContentPartPr/>
                <p14:nvPr/>
              </p14:nvContentPartPr>
              <p14:xfrm>
                <a:off x="7884930" y="562867"/>
                <a:ext cx="48240" cy="52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C4BDE46-CD3A-4B6F-881A-48B625AD37E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866930" y="544867"/>
                  <a:ext cx="8388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B42ABF0-12AB-431F-8A54-E1E06F43E52B}"/>
                    </a:ext>
                  </a:extLst>
                </p14:cNvPr>
                <p14:cNvContentPartPr/>
                <p14:nvPr/>
              </p14:nvContentPartPr>
              <p14:xfrm>
                <a:off x="7976730" y="590587"/>
                <a:ext cx="107640" cy="61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B42ABF0-12AB-431F-8A54-E1E06F43E52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958730" y="572587"/>
                  <a:ext cx="14328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0EF9740-D08C-449E-9CA4-28FE4AE0CC7C}"/>
                    </a:ext>
                  </a:extLst>
                </p14:cNvPr>
                <p14:cNvContentPartPr/>
                <p14:nvPr/>
              </p14:nvContentPartPr>
              <p14:xfrm>
                <a:off x="8121450" y="601027"/>
                <a:ext cx="113400" cy="69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0EF9740-D08C-449E-9CA4-28FE4AE0CC7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103450" y="583387"/>
                  <a:ext cx="1490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EAC40F4-777F-4EAF-B683-F2493BA9A759}"/>
                    </a:ext>
                  </a:extLst>
                </p14:cNvPr>
                <p14:cNvContentPartPr/>
                <p14:nvPr/>
              </p14:nvContentPartPr>
              <p14:xfrm>
                <a:off x="8678730" y="562507"/>
                <a:ext cx="84960" cy="4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EAC40F4-777F-4EAF-B683-F2493BA9A75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661090" y="544867"/>
                  <a:ext cx="1206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CCA8770-49A6-4116-B354-BA323B044C1B}"/>
                    </a:ext>
                  </a:extLst>
                </p14:cNvPr>
                <p14:cNvContentPartPr/>
                <p14:nvPr/>
              </p14:nvContentPartPr>
              <p14:xfrm>
                <a:off x="8670810" y="516787"/>
                <a:ext cx="118440" cy="4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CCA8770-49A6-4116-B354-BA323B044C1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653170" y="499147"/>
                  <a:ext cx="154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F5C5DB6-B785-4062-B18F-645ABBBD82CA}"/>
                    </a:ext>
                  </a:extLst>
                </p14:cNvPr>
                <p14:cNvContentPartPr/>
                <p14:nvPr/>
              </p14:nvContentPartPr>
              <p14:xfrm>
                <a:off x="9035850" y="341827"/>
                <a:ext cx="275040" cy="228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F5C5DB6-B785-4062-B18F-645ABBBD82C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017850" y="324187"/>
                  <a:ext cx="3106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E50FCF8-5937-4373-9A95-8B7B306D9A6B}"/>
                    </a:ext>
                  </a:extLst>
                </p14:cNvPr>
                <p14:cNvContentPartPr/>
                <p14:nvPr/>
              </p14:nvContentPartPr>
              <p14:xfrm>
                <a:off x="9344730" y="385027"/>
                <a:ext cx="360" cy="1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E50FCF8-5937-4373-9A95-8B7B306D9A6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326730" y="367387"/>
                  <a:ext cx="36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1B1C6E6-1E4A-4A32-9ED3-7A3297135563}"/>
                    </a:ext>
                  </a:extLst>
                </p14:cNvPr>
                <p14:cNvContentPartPr/>
                <p14:nvPr/>
              </p14:nvContentPartPr>
              <p14:xfrm>
                <a:off x="9363810" y="503107"/>
                <a:ext cx="89640" cy="89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1B1C6E6-1E4A-4A32-9ED3-7A329713556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46170" y="485467"/>
                  <a:ext cx="1252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E2FB552-B083-45E9-BBF1-7EA05DC91DFE}"/>
                    </a:ext>
                  </a:extLst>
                </p14:cNvPr>
                <p14:cNvContentPartPr/>
                <p14:nvPr/>
              </p14:nvContentPartPr>
              <p14:xfrm>
                <a:off x="9508530" y="545227"/>
                <a:ext cx="37800" cy="50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E2FB552-B083-45E9-BBF1-7EA05DC91DF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490890" y="527587"/>
                  <a:ext cx="734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DAEC211-E97A-4055-810B-43343437873B}"/>
                    </a:ext>
                  </a:extLst>
                </p14:cNvPr>
                <p14:cNvContentPartPr/>
                <p14:nvPr/>
              </p14:nvContentPartPr>
              <p14:xfrm>
                <a:off x="9569730" y="548467"/>
                <a:ext cx="105840" cy="82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DAEC211-E97A-4055-810B-43343437873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551730" y="530467"/>
                  <a:ext cx="1414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9BA78A9-FE36-469B-80A5-C7F6767AC5E8}"/>
                    </a:ext>
                  </a:extLst>
                </p14:cNvPr>
                <p14:cNvContentPartPr/>
                <p14:nvPr/>
              </p14:nvContentPartPr>
              <p14:xfrm>
                <a:off x="9698610" y="506347"/>
                <a:ext cx="120240" cy="1512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9BA78A9-FE36-469B-80A5-C7F6767AC5E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680970" y="488347"/>
                  <a:ext cx="1558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609B9FE-1FD8-4D38-A013-4885A8359A22}"/>
                    </a:ext>
                  </a:extLst>
                </p14:cNvPr>
                <p14:cNvContentPartPr/>
                <p14:nvPr/>
              </p14:nvContentPartPr>
              <p14:xfrm>
                <a:off x="10116570" y="540547"/>
                <a:ext cx="21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609B9FE-1FD8-4D38-A013-4885A8359A2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098570" y="522907"/>
                  <a:ext cx="37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0BAEBC3-C794-4488-890B-D191E69D097C}"/>
                    </a:ext>
                  </a:extLst>
                </p14:cNvPr>
                <p14:cNvContentPartPr/>
                <p14:nvPr/>
              </p14:nvContentPartPr>
              <p14:xfrm>
                <a:off x="10079490" y="536947"/>
                <a:ext cx="84240" cy="3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0BAEBC3-C794-4488-890B-D191E69D097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061850" y="518947"/>
                  <a:ext cx="119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4C57303-AD67-4C79-AF52-AFB78BEA94B1}"/>
                    </a:ext>
                  </a:extLst>
                </p14:cNvPr>
                <p14:cNvContentPartPr/>
                <p14:nvPr/>
              </p14:nvContentPartPr>
              <p14:xfrm>
                <a:off x="10048530" y="475747"/>
                <a:ext cx="111240" cy="24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4C57303-AD67-4C79-AF52-AFB78BEA94B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030890" y="457747"/>
                  <a:ext cx="1468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6F60D17-3833-4531-A5E6-FF2F3832DF7C}"/>
                    </a:ext>
                  </a:extLst>
                </p14:cNvPr>
                <p14:cNvContentPartPr/>
                <p14:nvPr/>
              </p14:nvContentPartPr>
              <p14:xfrm>
                <a:off x="10426170" y="328507"/>
                <a:ext cx="303480" cy="200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6F60D17-3833-4531-A5E6-FF2F3832DF7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408170" y="310507"/>
                  <a:ext cx="3391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64F97E8-9801-4BB1-BBEC-D3A3DFB41ACA}"/>
                    </a:ext>
                  </a:extLst>
                </p14:cNvPr>
                <p14:cNvContentPartPr/>
                <p14:nvPr/>
              </p14:nvContentPartPr>
              <p14:xfrm>
                <a:off x="10713450" y="378547"/>
                <a:ext cx="144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64F97E8-9801-4BB1-BBEC-D3A3DFB41AC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695450" y="360547"/>
                  <a:ext cx="37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D3D85E6-5D04-4C8D-8640-A27FE9A5D033}"/>
                    </a:ext>
                  </a:extLst>
                </p14:cNvPr>
                <p14:cNvContentPartPr/>
                <p14:nvPr/>
              </p14:nvContentPartPr>
              <p14:xfrm>
                <a:off x="10808850" y="469627"/>
                <a:ext cx="104400" cy="80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D3D85E6-5D04-4C8D-8640-A27FE9A5D03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790850" y="451627"/>
                  <a:ext cx="140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2D52E6E-80D7-421E-9D87-DB2FBE0ACBAF}"/>
                    </a:ext>
                  </a:extLst>
                </p14:cNvPr>
                <p14:cNvContentPartPr/>
                <p14:nvPr/>
              </p14:nvContentPartPr>
              <p14:xfrm>
                <a:off x="10921170" y="516787"/>
                <a:ext cx="92880" cy="50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2D52E6E-80D7-421E-9D87-DB2FBE0ACBA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903170" y="499147"/>
                  <a:ext cx="12852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A6E2887-94FD-4D35-98B4-FAC7F16808C1}"/>
                    </a:ext>
                  </a:extLst>
                </p14:cNvPr>
                <p14:cNvContentPartPr/>
                <p14:nvPr/>
              </p14:nvContentPartPr>
              <p14:xfrm>
                <a:off x="11045730" y="508867"/>
                <a:ext cx="218160" cy="122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A6E2887-94FD-4D35-98B4-FAC7F16808C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027730" y="490867"/>
                  <a:ext cx="25380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9D7BDEB-F6DD-4780-ADA1-6BE216FFD3F4}"/>
                    </a:ext>
                  </a:extLst>
                </p14:cNvPr>
                <p14:cNvContentPartPr/>
                <p14:nvPr/>
              </p14:nvContentPartPr>
              <p14:xfrm>
                <a:off x="11229690" y="510667"/>
                <a:ext cx="151920" cy="1306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9D7BDEB-F6DD-4780-ADA1-6BE216FFD3F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212050" y="493027"/>
                  <a:ext cx="1875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BB7D906-22B1-4356-91F0-1AEE09BD2045}"/>
                    </a:ext>
                  </a:extLst>
                </p14:cNvPr>
                <p14:cNvContentPartPr/>
                <p14:nvPr/>
              </p14:nvContentPartPr>
              <p14:xfrm>
                <a:off x="11374770" y="648547"/>
                <a:ext cx="54720" cy="15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BB7D906-22B1-4356-91F0-1AEE09BD204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357130" y="630547"/>
                  <a:ext cx="90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DA5A693-FBE2-4DD8-B943-1D328E8B0D7A}"/>
                    </a:ext>
                  </a:extLst>
                </p14:cNvPr>
                <p14:cNvContentPartPr/>
                <p14:nvPr/>
              </p14:nvContentPartPr>
              <p14:xfrm>
                <a:off x="11502570" y="630187"/>
                <a:ext cx="63720" cy="63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DA5A693-FBE2-4DD8-B943-1D328E8B0D7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484930" y="612547"/>
                  <a:ext cx="993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97D3C5E-2737-4F85-B7E8-4A2244A4D4A9}"/>
                    </a:ext>
                  </a:extLst>
                </p14:cNvPr>
                <p14:cNvContentPartPr/>
                <p14:nvPr/>
              </p14:nvContentPartPr>
              <p14:xfrm>
                <a:off x="11601570" y="634147"/>
                <a:ext cx="141120" cy="79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97D3C5E-2737-4F85-B7E8-4A2244A4D4A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583930" y="616147"/>
                  <a:ext cx="1767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FC86073-AD08-4D2E-BE9B-78C415D50FA4}"/>
                    </a:ext>
                  </a:extLst>
                </p14:cNvPr>
                <p14:cNvContentPartPr/>
                <p14:nvPr/>
              </p14:nvContentPartPr>
              <p14:xfrm>
                <a:off x="11753850" y="617227"/>
                <a:ext cx="134640" cy="129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FC86073-AD08-4D2E-BE9B-78C415D50FA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736210" y="599227"/>
                  <a:ext cx="1702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7D0A8C1-1EA4-4EA5-8D68-2C243F098FD9}"/>
                    </a:ext>
                  </a:extLst>
                </p14:cNvPr>
                <p14:cNvContentPartPr/>
                <p14:nvPr/>
              </p14:nvContentPartPr>
              <p14:xfrm>
                <a:off x="8237730" y="659707"/>
                <a:ext cx="55080" cy="4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7D0A8C1-1EA4-4EA5-8D68-2C243F098FD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20090" y="642067"/>
                  <a:ext cx="907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75DBA04-61AD-4849-90B2-A46CF646BB32}"/>
                    </a:ext>
                  </a:extLst>
                </p14:cNvPr>
                <p14:cNvContentPartPr/>
                <p14:nvPr/>
              </p14:nvContentPartPr>
              <p14:xfrm>
                <a:off x="8356170" y="658627"/>
                <a:ext cx="6120" cy="417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75DBA04-61AD-4849-90B2-A46CF646BB3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38170" y="640627"/>
                  <a:ext cx="417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CCAD4AA-B7E5-42EF-98A3-2C8E3482E576}"/>
                    </a:ext>
                  </a:extLst>
                </p14:cNvPr>
                <p14:cNvContentPartPr/>
                <p14:nvPr/>
              </p14:nvContentPartPr>
              <p14:xfrm>
                <a:off x="8417010" y="580147"/>
                <a:ext cx="5400" cy="14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CCAD4AA-B7E5-42EF-98A3-2C8E3482E57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399370" y="562147"/>
                  <a:ext cx="410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F4513FD-6029-49E5-A0A9-BF8C11620D1E}"/>
                    </a:ext>
                  </a:extLst>
                </p14:cNvPr>
                <p14:cNvContentPartPr/>
                <p14:nvPr/>
              </p14:nvContentPartPr>
              <p14:xfrm>
                <a:off x="8432130" y="648547"/>
                <a:ext cx="124920" cy="75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F4513FD-6029-49E5-A0A9-BF8C11620D1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414490" y="630547"/>
                  <a:ext cx="160560" cy="11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C305B4A-DACE-4487-9AF4-B26437F0E915}"/>
              </a:ext>
            </a:extLst>
          </p:cNvPr>
          <p:cNvGrpSpPr/>
          <p:nvPr/>
        </p:nvGrpSpPr>
        <p:grpSpPr>
          <a:xfrm>
            <a:off x="8060610" y="2086387"/>
            <a:ext cx="2854800" cy="154440"/>
            <a:chOff x="8060610" y="2086387"/>
            <a:chExt cx="2854800" cy="15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D9C6DCD-C64E-48A5-BDD3-9D2F8ED7F808}"/>
                    </a:ext>
                  </a:extLst>
                </p14:cNvPr>
                <p14:cNvContentPartPr/>
                <p14:nvPr/>
              </p14:nvContentPartPr>
              <p14:xfrm>
                <a:off x="8060610" y="2090707"/>
                <a:ext cx="885960" cy="64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D9C6DCD-C64E-48A5-BDD3-9D2F8ED7F80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42610" y="2073067"/>
                  <a:ext cx="9216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A77FC18-EE26-4DBF-9DC6-2831F8D371C6}"/>
                    </a:ext>
                  </a:extLst>
                </p14:cNvPr>
                <p14:cNvContentPartPr/>
                <p14:nvPr/>
              </p14:nvContentPartPr>
              <p14:xfrm>
                <a:off x="9100290" y="2106907"/>
                <a:ext cx="768960" cy="103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A77FC18-EE26-4DBF-9DC6-2831F8D371C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082290" y="2089267"/>
                  <a:ext cx="8046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E83F2A1-D05A-419F-8D24-006F7C9A3E6F}"/>
                    </a:ext>
                  </a:extLst>
                </p14:cNvPr>
                <p14:cNvContentPartPr/>
                <p14:nvPr/>
              </p14:nvContentPartPr>
              <p14:xfrm>
                <a:off x="9994890" y="2086387"/>
                <a:ext cx="920520" cy="1544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E83F2A1-D05A-419F-8D24-006F7C9A3E6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977250" y="2068387"/>
                  <a:ext cx="9561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997FBF6-5F74-4280-B517-D9643C974867}"/>
                    </a:ext>
                  </a:extLst>
                </p14:cNvPr>
                <p14:cNvContentPartPr/>
                <p14:nvPr/>
              </p14:nvContentPartPr>
              <p14:xfrm>
                <a:off x="9930450" y="2150827"/>
                <a:ext cx="77400" cy="342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997FBF6-5F74-4280-B517-D9643C97486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912810" y="2132827"/>
                  <a:ext cx="113040" cy="6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71BEE08-471B-4C34-B0B9-9D5B729A5AEE}"/>
                  </a:ext>
                </a:extLst>
              </p14:cNvPr>
              <p14:cNvContentPartPr/>
              <p14:nvPr/>
            </p14:nvContentPartPr>
            <p14:xfrm>
              <a:off x="8735970" y="3816907"/>
              <a:ext cx="1383840" cy="6228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71BEE08-471B-4C34-B0B9-9D5B729A5AEE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718330" y="3798907"/>
                <a:ext cx="1419480" cy="6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9443F26-DAED-4576-BFA4-5370EB131A94}"/>
                  </a:ext>
                </a:extLst>
              </p14:cNvPr>
              <p14:cNvContentPartPr/>
              <p14:nvPr/>
            </p14:nvContentPartPr>
            <p14:xfrm>
              <a:off x="7810050" y="4896907"/>
              <a:ext cx="3401280" cy="16992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9443F26-DAED-4576-BFA4-5370EB131A9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792050" y="4879267"/>
                <a:ext cx="343692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EF1CB1B-3234-46D5-8053-1C31AC342B60}"/>
                  </a:ext>
                </a:extLst>
              </p14:cNvPr>
              <p14:cNvContentPartPr/>
              <p14:nvPr/>
            </p14:nvContentPartPr>
            <p14:xfrm>
              <a:off x="1942141" y="4976963"/>
              <a:ext cx="415440" cy="337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EF1CB1B-3234-46D5-8053-1C31AC342B60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924501" y="4959323"/>
                <a:ext cx="4510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D8ED26-B69D-4A1F-A695-D30C4ADB911B}"/>
                  </a:ext>
                </a:extLst>
              </p14:cNvPr>
              <p14:cNvContentPartPr/>
              <p14:nvPr/>
            </p14:nvContentPartPr>
            <p14:xfrm>
              <a:off x="6030661" y="5005043"/>
              <a:ext cx="450000" cy="313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D8ED26-B69D-4A1F-A695-D30C4ADB911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013021" y="4987043"/>
                <a:ext cx="485640" cy="34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2FA54E9-2260-42B2-89D2-BF878F3438EA}"/>
                  </a:ext>
                </a:extLst>
              </p14:cNvPr>
              <p14:cNvContentPartPr/>
              <p14:nvPr/>
            </p14:nvContentPartPr>
            <p14:xfrm>
              <a:off x="507901" y="992843"/>
              <a:ext cx="5343840" cy="61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2FA54E9-2260-42B2-89D2-BF878F3438E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454261" y="885203"/>
                <a:ext cx="54514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4428393-F309-4AE5-A0F0-4DC164E252C2}"/>
                  </a:ext>
                </a:extLst>
              </p14:cNvPr>
              <p14:cNvContentPartPr/>
              <p14:nvPr/>
            </p14:nvContentPartPr>
            <p14:xfrm>
              <a:off x="466141" y="1137923"/>
              <a:ext cx="5406480" cy="180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4428393-F309-4AE5-A0F0-4DC164E252C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12501" y="1029923"/>
                <a:ext cx="5514120" cy="39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910C9CB-AE64-4048-B80B-5D5515D96478}"/>
                  </a:ext>
                </a:extLst>
              </p14:cNvPr>
              <p14:cNvContentPartPr/>
              <p14:nvPr/>
            </p14:nvContentPartPr>
            <p14:xfrm>
              <a:off x="498901" y="1412603"/>
              <a:ext cx="5316840" cy="137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910C9CB-AE64-4048-B80B-5D5515D9647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44901" y="1304963"/>
                <a:ext cx="542448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AECA599-2D67-4F15-B231-0894EAD0F184}"/>
                  </a:ext>
                </a:extLst>
              </p14:cNvPr>
              <p14:cNvContentPartPr/>
              <p14:nvPr/>
            </p14:nvContentPartPr>
            <p14:xfrm>
              <a:off x="484861" y="1589723"/>
              <a:ext cx="2213640" cy="38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AECA599-2D67-4F15-B231-0894EAD0F18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430861" y="1482083"/>
                <a:ext cx="232128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46D2A4D-F062-45C5-8215-26DA9E9A885C}"/>
                  </a:ext>
                </a:extLst>
              </p14:cNvPr>
              <p14:cNvContentPartPr/>
              <p14:nvPr/>
            </p14:nvContentPartPr>
            <p14:xfrm>
              <a:off x="4884061" y="1590443"/>
              <a:ext cx="669960" cy="86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46D2A4D-F062-45C5-8215-26DA9E9A885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4830061" y="1482443"/>
                <a:ext cx="777600" cy="30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7436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3C5B95-750A-4319-BD73-8EA2D1DEE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507" y="396899"/>
            <a:ext cx="5500396" cy="876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70C71-3481-4152-A54A-87F61B39C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07" y="1533527"/>
            <a:ext cx="5529748" cy="1690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B8E6B5-A9E2-41D1-B155-5C3B027647F3}"/>
              </a:ext>
            </a:extLst>
          </p:cNvPr>
          <p:cNvSpPr/>
          <p:nvPr/>
        </p:nvSpPr>
        <p:spPr>
          <a:xfrm>
            <a:off x="383799" y="3429000"/>
            <a:ext cx="2386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Multilayer Plane Walls: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F9932-A76F-41A2-866B-3F9E5D8CE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171" y="1909655"/>
            <a:ext cx="4575635" cy="3525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11431-ED78-40EB-A851-BAF63E195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756" y="5612893"/>
            <a:ext cx="2037113" cy="970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15E01-8DF7-4A65-8F36-8E0B442DA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35" y="4256422"/>
            <a:ext cx="6215302" cy="184318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3A2BCC-5FA2-4466-9F32-EAFBE0F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C37B35-9F39-473C-829C-53658F53EA00}"/>
                  </a:ext>
                </a:extLst>
              </p14:cNvPr>
              <p14:cNvContentPartPr/>
              <p14:nvPr/>
            </p14:nvContentPartPr>
            <p14:xfrm>
              <a:off x="594930" y="360907"/>
              <a:ext cx="5312880" cy="153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C37B35-9F39-473C-829C-53658F53EA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1290" y="252907"/>
                <a:ext cx="542052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74EFFD1-E0D3-4056-B207-E590D7CC06E1}"/>
                  </a:ext>
                </a:extLst>
              </p14:cNvPr>
              <p14:cNvContentPartPr/>
              <p14:nvPr/>
            </p14:nvContentPartPr>
            <p14:xfrm>
              <a:off x="404130" y="595267"/>
              <a:ext cx="3516840" cy="139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74EFFD1-E0D3-4056-B207-E590D7CC06E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0490" y="487627"/>
                <a:ext cx="3624480" cy="35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E6FDA5B-40C6-4529-83F2-3CB544DD96BB}"/>
                  </a:ext>
                </a:extLst>
              </p14:cNvPr>
              <p14:cNvContentPartPr/>
              <p14:nvPr/>
            </p14:nvContentPartPr>
            <p14:xfrm>
              <a:off x="2504730" y="946627"/>
              <a:ext cx="1484280" cy="239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E6FDA5B-40C6-4529-83F2-3CB544DD96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51090" y="838987"/>
                <a:ext cx="159192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57E9CA7-B407-4DE4-9064-E0FC92AFCEAE}"/>
                  </a:ext>
                </a:extLst>
              </p14:cNvPr>
              <p14:cNvContentPartPr/>
              <p14:nvPr/>
            </p14:nvContentPartPr>
            <p14:xfrm>
              <a:off x="1590330" y="1680307"/>
              <a:ext cx="2359080" cy="29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57E9CA7-B407-4DE4-9064-E0FC92AFCEA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36690" y="1572307"/>
                <a:ext cx="24667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DE6DCC-B32F-48DA-A5B0-509C27602232}"/>
                  </a:ext>
                </a:extLst>
              </p14:cNvPr>
              <p14:cNvContentPartPr/>
              <p14:nvPr/>
            </p14:nvContentPartPr>
            <p14:xfrm>
              <a:off x="4986210" y="1651867"/>
              <a:ext cx="519120" cy="28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DE6DCC-B32F-48DA-A5B0-509C2760223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32210" y="1544227"/>
                <a:ext cx="62676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F8E9D84-160A-472B-972F-0CD44FFF310A}"/>
                  </a:ext>
                </a:extLst>
              </p14:cNvPr>
              <p14:cNvContentPartPr/>
              <p14:nvPr/>
            </p14:nvContentPartPr>
            <p14:xfrm>
              <a:off x="2492850" y="2789827"/>
              <a:ext cx="1365480" cy="3394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F8E9D84-160A-472B-972F-0CD44FFF310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39210" y="2681827"/>
                <a:ext cx="1473120" cy="5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741C4B4-BD2E-49DF-A46C-77D999089630}"/>
                  </a:ext>
                </a:extLst>
              </p14:cNvPr>
              <p14:cNvContentPartPr/>
              <p14:nvPr/>
            </p14:nvContentPartPr>
            <p14:xfrm>
              <a:off x="1627050" y="2150827"/>
              <a:ext cx="1148040" cy="21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741C4B4-BD2E-49DF-A46C-77D99908963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9050" y="2132827"/>
                <a:ext cx="11836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C5CF0D-D8D4-4901-9EAC-371A4A551285}"/>
                  </a:ext>
                </a:extLst>
              </p14:cNvPr>
              <p14:cNvContentPartPr/>
              <p14:nvPr/>
            </p14:nvContentPartPr>
            <p14:xfrm>
              <a:off x="1595730" y="1940947"/>
              <a:ext cx="1204920" cy="227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C5CF0D-D8D4-4901-9EAC-371A4A55128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78090" y="1923307"/>
                <a:ext cx="124056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433B7F4-C629-4052-A95F-CE1F38075E60}"/>
                  </a:ext>
                </a:extLst>
              </p14:cNvPr>
              <p14:cNvContentPartPr/>
              <p14:nvPr/>
            </p14:nvContentPartPr>
            <p14:xfrm>
              <a:off x="2418330" y="2660227"/>
              <a:ext cx="1568160" cy="630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433B7F4-C629-4052-A95F-CE1F38075E6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00330" y="2642227"/>
                <a:ext cx="1603800" cy="66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9829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AF8D-5C69-4B08-BB12-318EB6DA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059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3–1 Heat Loss through a Wall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BD2A81-DA0D-4784-8AA1-0CA4A93D0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92677"/>
            <a:ext cx="6019398" cy="969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87EDC-0CF7-4A58-A44D-0A5C266E5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845" y="1237301"/>
            <a:ext cx="2882192" cy="4309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20144-3F4B-42E8-8EDC-8BFB194E8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96" y="2189023"/>
            <a:ext cx="5618584" cy="436127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1E05D-8EC6-4F68-873B-5E1545CA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0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1CE04-17FA-4DE4-AACC-66CB2EBDA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11" y="218278"/>
            <a:ext cx="5282287" cy="1018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7B237-BCC7-45FC-9946-CD7658459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909" y="2310238"/>
            <a:ext cx="3031281" cy="4064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66AE70-8E12-4386-911B-ADBFF337C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351" y="74933"/>
            <a:ext cx="4750837" cy="670813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B05AA-B590-46EC-A1AB-EE93F4EE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3ECE9-687E-4939-9FD0-10C13ACC2366}" type="slidenum">
              <a:rPr lang="en-US" smtClean="0"/>
              <a:t>9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0C1B35-E8AF-4E60-91FB-F12F9F978C8E}"/>
              </a:ext>
            </a:extLst>
          </p:cNvPr>
          <p:cNvGrpSpPr/>
          <p:nvPr/>
        </p:nvGrpSpPr>
        <p:grpSpPr>
          <a:xfrm>
            <a:off x="2981370" y="6550027"/>
            <a:ext cx="420120" cy="155880"/>
            <a:chOff x="2981370" y="6550027"/>
            <a:chExt cx="420120" cy="15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6E790DB-5B06-49D9-A11B-BA837C3C3A06}"/>
                    </a:ext>
                  </a:extLst>
                </p14:cNvPr>
                <p14:cNvContentPartPr/>
                <p14:nvPr/>
              </p14:nvContentPartPr>
              <p14:xfrm>
                <a:off x="2981370" y="6574867"/>
                <a:ext cx="204840" cy="131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6E790DB-5B06-49D9-A11B-BA837C3C3A0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63370" y="6557227"/>
                  <a:ext cx="2404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D6A58F9-704B-4200-B81E-ABED22EE6037}"/>
                    </a:ext>
                  </a:extLst>
                </p14:cNvPr>
                <p14:cNvContentPartPr/>
                <p14:nvPr/>
              </p14:nvContentPartPr>
              <p14:xfrm>
                <a:off x="3156330" y="6550027"/>
                <a:ext cx="2880" cy="23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D6A58F9-704B-4200-B81E-ABED22EE603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38690" y="6532387"/>
                  <a:ext cx="385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863983D-4D71-4D41-8AD6-F38D3E3F59D3}"/>
                    </a:ext>
                  </a:extLst>
                </p14:cNvPr>
                <p14:cNvContentPartPr/>
                <p14:nvPr/>
              </p14:nvContentPartPr>
              <p14:xfrm>
                <a:off x="3319410" y="6636427"/>
                <a:ext cx="82080" cy="18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863983D-4D71-4D41-8AD6-F38D3E3F59D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01770" y="6618427"/>
                  <a:ext cx="1177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366EA7E-1235-493F-9806-82A336020A97}"/>
                    </a:ext>
                  </a:extLst>
                </p14:cNvPr>
                <p14:cNvContentPartPr/>
                <p14:nvPr/>
              </p14:nvContentPartPr>
              <p14:xfrm>
                <a:off x="3285210" y="6602587"/>
                <a:ext cx="87480" cy="6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366EA7E-1235-493F-9806-82A336020A9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267570" y="6584947"/>
                  <a:ext cx="12312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800C4B6-F028-4E71-ABBB-2CA0B870DA98}"/>
              </a:ext>
            </a:extLst>
          </p:cNvPr>
          <p:cNvGrpSpPr/>
          <p:nvPr/>
        </p:nvGrpSpPr>
        <p:grpSpPr>
          <a:xfrm>
            <a:off x="3652050" y="6285427"/>
            <a:ext cx="2754720" cy="527040"/>
            <a:chOff x="3652050" y="6285427"/>
            <a:chExt cx="2754720" cy="52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45A21CB-9A22-4F96-9090-79C17AF829DE}"/>
                    </a:ext>
                  </a:extLst>
                </p14:cNvPr>
                <p14:cNvContentPartPr/>
                <p14:nvPr/>
              </p14:nvContentPartPr>
              <p14:xfrm>
                <a:off x="3652050" y="6540307"/>
                <a:ext cx="1261080" cy="1360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45A21CB-9A22-4F96-9090-79C17AF829D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34050" y="6522307"/>
                  <a:ext cx="129672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C03244A-2050-4D09-B1BB-C6EECCD0B4CA}"/>
                    </a:ext>
                  </a:extLst>
                </p14:cNvPr>
                <p14:cNvContentPartPr/>
                <p14:nvPr/>
              </p14:nvContentPartPr>
              <p14:xfrm>
                <a:off x="4038690" y="6730387"/>
                <a:ext cx="24840" cy="820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C03244A-2050-4D09-B1BB-C6EECCD0B4C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020690" y="6712387"/>
                  <a:ext cx="604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FEE1429-1884-491C-BE29-E010ABA48D29}"/>
                    </a:ext>
                  </a:extLst>
                </p14:cNvPr>
                <p14:cNvContentPartPr/>
                <p14:nvPr/>
              </p14:nvContentPartPr>
              <p14:xfrm>
                <a:off x="4032930" y="6683227"/>
                <a:ext cx="227520" cy="102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FEE1429-1884-491C-BE29-E010ABA48D2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14930" y="6665587"/>
                  <a:ext cx="2631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976428E-35FA-4AB2-9085-9EA1B0736977}"/>
                    </a:ext>
                  </a:extLst>
                </p14:cNvPr>
                <p14:cNvContentPartPr/>
                <p14:nvPr/>
              </p14:nvContentPartPr>
              <p14:xfrm>
                <a:off x="4310490" y="6708787"/>
                <a:ext cx="100800" cy="64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976428E-35FA-4AB2-9085-9EA1B073697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92850" y="6691147"/>
                  <a:ext cx="1364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008BC21-9A15-4277-B8F5-A98A3FE1D23E}"/>
                    </a:ext>
                  </a:extLst>
                </p14:cNvPr>
                <p14:cNvContentPartPr/>
                <p14:nvPr/>
              </p14:nvContentPartPr>
              <p14:xfrm>
                <a:off x="4441890" y="6708067"/>
                <a:ext cx="65520" cy="46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008BC21-9A15-4277-B8F5-A98A3FE1D23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23890" y="6690427"/>
                  <a:ext cx="1011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FBF6F8A-2F82-455D-A40F-848DCCAF6625}"/>
                    </a:ext>
                  </a:extLst>
                </p14:cNvPr>
                <p14:cNvContentPartPr/>
                <p14:nvPr/>
              </p14:nvContentPartPr>
              <p14:xfrm>
                <a:off x="4540890" y="6682147"/>
                <a:ext cx="138600" cy="64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FBF6F8A-2F82-455D-A40F-848DCCAF662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523250" y="6664147"/>
                  <a:ext cx="17424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73A9B45-05FC-4432-BB2D-39D7FDEBD547}"/>
                    </a:ext>
                  </a:extLst>
                </p14:cNvPr>
                <p14:cNvContentPartPr/>
                <p14:nvPr/>
              </p14:nvContentPartPr>
              <p14:xfrm>
                <a:off x="4705050" y="6638227"/>
                <a:ext cx="103320" cy="93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73A9B45-05FC-4432-BB2D-39D7FDEBD54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687410" y="6620227"/>
                  <a:ext cx="1389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744A971-5A7A-4157-B903-C811D7BA8D74}"/>
                    </a:ext>
                  </a:extLst>
                </p14:cNvPr>
                <p14:cNvContentPartPr/>
                <p14:nvPr/>
              </p14:nvContentPartPr>
              <p14:xfrm>
                <a:off x="4869210" y="6720307"/>
                <a:ext cx="5400" cy="22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744A971-5A7A-4157-B903-C811D7BA8D7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851570" y="6702307"/>
                  <a:ext cx="410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B90E7BC-8D6C-4D6B-8DAF-8813D84118DF}"/>
                    </a:ext>
                  </a:extLst>
                </p14:cNvPr>
                <p14:cNvContentPartPr/>
                <p14:nvPr/>
              </p14:nvContentPartPr>
              <p14:xfrm>
                <a:off x="4945170" y="6662707"/>
                <a:ext cx="28800" cy="56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B90E7BC-8D6C-4D6B-8DAF-8813D84118D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27530" y="6644707"/>
                  <a:ext cx="644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2B22B75-77C1-45B6-AF6F-CCE1644AF59C}"/>
                    </a:ext>
                  </a:extLst>
                </p14:cNvPr>
                <p14:cNvContentPartPr/>
                <p14:nvPr/>
              </p14:nvContentPartPr>
              <p14:xfrm>
                <a:off x="3762570" y="6409987"/>
                <a:ext cx="11160" cy="99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2B22B75-77C1-45B6-AF6F-CCE1644AF59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744570" y="6391987"/>
                  <a:ext cx="468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81C7341-14C1-4F78-9737-7076EE75407B}"/>
                    </a:ext>
                  </a:extLst>
                </p14:cNvPr>
                <p14:cNvContentPartPr/>
                <p14:nvPr/>
              </p14:nvContentPartPr>
              <p14:xfrm>
                <a:off x="3665370" y="6381187"/>
                <a:ext cx="177120" cy="29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81C7341-14C1-4F78-9737-7076EE75407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647370" y="6363547"/>
                  <a:ext cx="21276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116469D-2810-4CBB-B084-DEA6915A78B5}"/>
                    </a:ext>
                  </a:extLst>
                </p14:cNvPr>
                <p14:cNvContentPartPr/>
                <p14:nvPr/>
              </p14:nvContentPartPr>
              <p14:xfrm>
                <a:off x="3806490" y="6451387"/>
                <a:ext cx="144720" cy="79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116469D-2810-4CBB-B084-DEA6915A78B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788850" y="6433747"/>
                  <a:ext cx="1803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9416E12-ADB1-48B0-8B63-6352C9244D87}"/>
                    </a:ext>
                  </a:extLst>
                </p14:cNvPr>
                <p14:cNvContentPartPr/>
                <p14:nvPr/>
              </p14:nvContentPartPr>
              <p14:xfrm>
                <a:off x="4010970" y="6496387"/>
                <a:ext cx="28080" cy="34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9416E12-ADB1-48B0-8B63-6352C9244D8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993330" y="6478747"/>
                  <a:ext cx="637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2E8DFB8-A6ED-4397-B5D4-03304BB7C6BE}"/>
                    </a:ext>
                  </a:extLst>
                </p14:cNvPr>
                <p14:cNvContentPartPr/>
                <p14:nvPr/>
              </p14:nvContentPartPr>
              <p14:xfrm>
                <a:off x="4224450" y="6455347"/>
                <a:ext cx="152640" cy="19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2E8DFB8-A6ED-4397-B5D4-03304BB7C6B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206810" y="6437347"/>
                  <a:ext cx="1882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AC0FE19-72EF-4117-941B-F0D1EAD1B306}"/>
                    </a:ext>
                  </a:extLst>
                </p14:cNvPr>
                <p14:cNvContentPartPr/>
                <p14:nvPr/>
              </p14:nvContentPartPr>
              <p14:xfrm>
                <a:off x="4493370" y="6333667"/>
                <a:ext cx="54360" cy="115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AC0FE19-72EF-4117-941B-F0D1EAD1B30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75370" y="6316027"/>
                  <a:ext cx="900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56718FE-A8D7-4A70-BAD6-66B67A3C8BC6}"/>
                    </a:ext>
                  </a:extLst>
                </p14:cNvPr>
                <p14:cNvContentPartPr/>
                <p14:nvPr/>
              </p14:nvContentPartPr>
              <p14:xfrm>
                <a:off x="4388610" y="6285427"/>
                <a:ext cx="214560" cy="41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56718FE-A8D7-4A70-BAD6-66B67A3C8BC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370970" y="6267787"/>
                  <a:ext cx="2502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708C2EE-4BEA-45A6-9D29-C9EC83CFFA92}"/>
                    </a:ext>
                  </a:extLst>
                </p14:cNvPr>
                <p14:cNvContentPartPr/>
                <p14:nvPr/>
              </p14:nvContentPartPr>
              <p14:xfrm>
                <a:off x="4654650" y="6353107"/>
                <a:ext cx="40680" cy="525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708C2EE-4BEA-45A6-9D29-C9EC83CFFA9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637010" y="6335107"/>
                  <a:ext cx="763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543C930-405F-4A2E-9F7B-830DB42DD4C2}"/>
                    </a:ext>
                  </a:extLst>
                </p14:cNvPr>
                <p14:cNvContentPartPr/>
                <p14:nvPr/>
              </p14:nvContentPartPr>
              <p14:xfrm>
                <a:off x="5018250" y="6527707"/>
                <a:ext cx="1357200" cy="118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543C930-405F-4A2E-9F7B-830DB42DD4C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000250" y="6510067"/>
                  <a:ext cx="13928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46D126C-2867-4589-8C62-F2AD9E885C19}"/>
                    </a:ext>
                  </a:extLst>
                </p14:cNvPr>
                <p14:cNvContentPartPr/>
                <p14:nvPr/>
              </p14:nvContentPartPr>
              <p14:xfrm>
                <a:off x="6327210" y="6598987"/>
                <a:ext cx="79560" cy="100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46D126C-2867-4589-8C62-F2AD9E885C1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309210" y="6580987"/>
                  <a:ext cx="115200" cy="136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F3F044C-55A8-44A7-9F93-8FEBBEA77F07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15011" y="1236306"/>
            <a:ext cx="5282287" cy="10113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E2B86C9-ECAE-4280-A8CB-373997FCEF16}"/>
                  </a:ext>
                </a:extLst>
              </p14:cNvPr>
              <p14:cNvContentPartPr/>
              <p14:nvPr/>
            </p14:nvContentPartPr>
            <p14:xfrm>
              <a:off x="1650901" y="5700563"/>
              <a:ext cx="1143000" cy="129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E2B86C9-ECAE-4280-A8CB-373997FCEF1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642261" y="5691923"/>
                <a:ext cx="1160640" cy="14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3579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168</Words>
  <Application>Microsoft Office PowerPoint</Application>
  <PresentationFormat>Widescreen</PresentationFormat>
  <Paragraphs>47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Office Theme</vt:lpstr>
      <vt:lpstr>Thermodynamics and Heat Transfer</vt:lpstr>
      <vt:lpstr>STEADY HEAT CONDUCTION IN PLANE WALLS</vt:lpstr>
      <vt:lpstr>Thermal Resistance Concept</vt:lpstr>
      <vt:lpstr>PowerPoint Presentation</vt:lpstr>
      <vt:lpstr>Radiation resistance</vt:lpstr>
      <vt:lpstr>Thermal Resistance Network</vt:lpstr>
      <vt:lpstr>PowerPoint Presentation</vt:lpstr>
      <vt:lpstr>EXAMPLE 3–1 Heat Loss through a Wall</vt:lpstr>
      <vt:lpstr>PowerPoint Presentation</vt:lpstr>
      <vt:lpstr>GENERALIZED THERMAL RESISTANCE NETWORKS</vt:lpstr>
      <vt:lpstr>PowerPoint Presentation</vt:lpstr>
      <vt:lpstr>PowerPoint Presentation</vt:lpstr>
      <vt:lpstr>PowerPoint Presentation</vt:lpstr>
      <vt:lpstr> HEAT CONDUCTION IN CYLINDERS AND SPHERES</vt:lpstr>
      <vt:lpstr>PowerPoint Presentation</vt:lpstr>
      <vt:lpstr>Multilayered Cylinders and Spheres</vt:lpstr>
      <vt:lpstr>District Heating</vt:lpstr>
      <vt:lpstr>PowerPoint Presentation</vt:lpstr>
      <vt:lpstr>PowerPoint Presentation</vt:lpstr>
      <vt:lpstr>CRITICAL RADIUS OF INSULATION</vt:lpstr>
      <vt:lpstr>PowerPoint Presentation</vt:lpstr>
      <vt:lpstr>EES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Thermodynamics and Heat Transfer</dc:title>
  <dc:creator>Khosravi Ali</dc:creator>
  <cp:lastModifiedBy>Ali Khosravi</cp:lastModifiedBy>
  <cp:revision>1</cp:revision>
  <dcterms:created xsi:type="dcterms:W3CDTF">2021-01-14T08:56:37Z</dcterms:created>
  <dcterms:modified xsi:type="dcterms:W3CDTF">2022-02-16T18:51:22Z</dcterms:modified>
</cp:coreProperties>
</file>