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52" d="100"/>
          <a:sy n="52" d="100"/>
        </p:scale>
        <p:origin x="5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6D5EC-60AF-41AC-9521-67A57FDA9D7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F7F2681-35AD-4F8E-99F6-5402F551EB08}">
      <dgm:prSet/>
      <dgm:spPr/>
      <dgm:t>
        <a:bodyPr/>
        <a:lstStyle/>
        <a:p>
          <a:r>
            <a:rPr lang="en-US"/>
            <a:t>pulssi kiihtyy, käsien (ja koko kropan) hikoilu ja tärinä, punastuminen</a:t>
          </a:r>
        </a:p>
      </dgm:t>
    </dgm:pt>
    <dgm:pt modelId="{0EE470E8-45AF-48C4-AC1F-AE7A2BFBA6B8}" type="parTrans" cxnId="{629C29FE-6098-43D8-B25A-B1A7F6D22DCE}">
      <dgm:prSet/>
      <dgm:spPr/>
      <dgm:t>
        <a:bodyPr/>
        <a:lstStyle/>
        <a:p>
          <a:endParaRPr lang="en-US"/>
        </a:p>
      </dgm:t>
    </dgm:pt>
    <dgm:pt modelId="{CF78E308-C582-4379-917B-2F0E43C0F97B}" type="sibTrans" cxnId="{629C29FE-6098-43D8-B25A-B1A7F6D22DCE}">
      <dgm:prSet/>
      <dgm:spPr/>
      <dgm:t>
        <a:bodyPr/>
        <a:lstStyle/>
        <a:p>
          <a:endParaRPr lang="en-US"/>
        </a:p>
      </dgm:t>
    </dgm:pt>
    <dgm:pt modelId="{01102804-501F-47F4-AD0C-FF895EB2E85B}">
      <dgm:prSet/>
      <dgm:spPr/>
      <dgm:t>
        <a:bodyPr/>
        <a:lstStyle/>
        <a:p>
          <a:r>
            <a:rPr lang="en-US"/>
            <a:t>muutokset äänessä ja hengityksessä, suun kuivuminen</a:t>
          </a:r>
        </a:p>
      </dgm:t>
    </dgm:pt>
    <dgm:pt modelId="{477334DA-ECD7-4A82-B837-D7B9568207E8}" type="parTrans" cxnId="{C89BC035-5CEA-4511-9340-EC83BF1EF3A3}">
      <dgm:prSet/>
      <dgm:spPr/>
      <dgm:t>
        <a:bodyPr/>
        <a:lstStyle/>
        <a:p>
          <a:endParaRPr lang="en-US"/>
        </a:p>
      </dgm:t>
    </dgm:pt>
    <dgm:pt modelId="{84FFB09D-4AAD-4408-B725-A17BC443757F}" type="sibTrans" cxnId="{C89BC035-5CEA-4511-9340-EC83BF1EF3A3}">
      <dgm:prSet/>
      <dgm:spPr/>
      <dgm:t>
        <a:bodyPr/>
        <a:lstStyle/>
        <a:p>
          <a:endParaRPr lang="en-US"/>
        </a:p>
      </dgm:t>
    </dgm:pt>
    <dgm:pt modelId="{E61D6BC8-C9D5-4390-8EF9-76511520B470}">
      <dgm:prSet/>
      <dgm:spPr/>
      <dgm:t>
        <a:bodyPr/>
        <a:lstStyle/>
        <a:p>
          <a:r>
            <a:rPr lang="en-US"/>
            <a:t>unettomuus + muut stressireaktiot, yleinen ahdistus</a:t>
          </a:r>
        </a:p>
      </dgm:t>
    </dgm:pt>
    <dgm:pt modelId="{06A621F7-C5DA-4492-897B-B56D033D99FB}" type="parTrans" cxnId="{90DF4BAF-8263-425F-AFB2-D6FAF50EB0F9}">
      <dgm:prSet/>
      <dgm:spPr/>
      <dgm:t>
        <a:bodyPr/>
        <a:lstStyle/>
        <a:p>
          <a:endParaRPr lang="en-US"/>
        </a:p>
      </dgm:t>
    </dgm:pt>
    <dgm:pt modelId="{24665A46-AEF8-4DE5-84FA-B5EA5741A16E}" type="sibTrans" cxnId="{90DF4BAF-8263-425F-AFB2-D6FAF50EB0F9}">
      <dgm:prSet/>
      <dgm:spPr/>
      <dgm:t>
        <a:bodyPr/>
        <a:lstStyle/>
        <a:p>
          <a:endParaRPr lang="en-US"/>
        </a:p>
      </dgm:t>
    </dgm:pt>
    <dgm:pt modelId="{E168801B-5353-4596-87E1-1CDE3048DA80}">
      <dgm:prSet/>
      <dgm:spPr/>
      <dgm:t>
        <a:bodyPr/>
        <a:lstStyle/>
        <a:p>
          <a:r>
            <a:rPr lang="en-US"/>
            <a:t>vatsa reagoi, vessahätä, päänsärky, migreeni</a:t>
          </a:r>
        </a:p>
      </dgm:t>
    </dgm:pt>
    <dgm:pt modelId="{DC160250-3BC5-43AE-9A79-CCBCCD7C182F}" type="parTrans" cxnId="{3D4DAAAC-A580-4E9C-ABB4-F1A7B873E872}">
      <dgm:prSet/>
      <dgm:spPr/>
      <dgm:t>
        <a:bodyPr/>
        <a:lstStyle/>
        <a:p>
          <a:endParaRPr lang="en-US"/>
        </a:p>
      </dgm:t>
    </dgm:pt>
    <dgm:pt modelId="{FDF124E7-7890-47AF-ACAD-6B05E37E5254}" type="sibTrans" cxnId="{3D4DAAAC-A580-4E9C-ABB4-F1A7B873E872}">
      <dgm:prSet/>
      <dgm:spPr/>
      <dgm:t>
        <a:bodyPr/>
        <a:lstStyle/>
        <a:p>
          <a:endParaRPr lang="en-US"/>
        </a:p>
      </dgm:t>
    </dgm:pt>
    <dgm:pt modelId="{9228A9C6-A42B-4621-B4A1-1D31FDEBC0C4}">
      <dgm:prSet/>
      <dgm:spPr/>
      <dgm:t>
        <a:bodyPr/>
        <a:lstStyle/>
        <a:p>
          <a:r>
            <a:rPr lang="en-US"/>
            <a:t>ajatusten katkeilu, tyhjä pää, liian nopeat ajatukset, sekoilu, ajantaju muuttuu</a:t>
          </a:r>
        </a:p>
      </dgm:t>
    </dgm:pt>
    <dgm:pt modelId="{56B9E8FA-01A5-4480-8D0F-3E0DCEC560CC}" type="parTrans" cxnId="{8D3AD6B5-D47A-4010-A8D9-78D2F3A640AB}">
      <dgm:prSet/>
      <dgm:spPr/>
      <dgm:t>
        <a:bodyPr/>
        <a:lstStyle/>
        <a:p>
          <a:endParaRPr lang="en-US"/>
        </a:p>
      </dgm:t>
    </dgm:pt>
    <dgm:pt modelId="{44DDAA03-CE0E-4945-9BD1-7303B4957BDA}" type="sibTrans" cxnId="{8D3AD6B5-D47A-4010-A8D9-78D2F3A640AB}">
      <dgm:prSet/>
      <dgm:spPr/>
      <dgm:t>
        <a:bodyPr/>
        <a:lstStyle/>
        <a:p>
          <a:endParaRPr lang="en-US"/>
        </a:p>
      </dgm:t>
    </dgm:pt>
    <dgm:pt modelId="{6FB9E985-D7D6-4614-B39C-108DB218FF59}">
      <dgm:prSet/>
      <dgm:spPr/>
      <dgm:t>
        <a:bodyPr/>
        <a:lstStyle/>
        <a:p>
          <a:r>
            <a:rPr lang="en-US"/>
            <a:t>paniikkikohtaus, häpeä, herkistyminen</a:t>
          </a:r>
        </a:p>
      </dgm:t>
    </dgm:pt>
    <dgm:pt modelId="{095302AE-E839-4423-A444-45574732BC13}" type="parTrans" cxnId="{4457FFF1-4F53-45BC-8100-CCE1E92729D1}">
      <dgm:prSet/>
      <dgm:spPr/>
      <dgm:t>
        <a:bodyPr/>
        <a:lstStyle/>
        <a:p>
          <a:endParaRPr lang="en-US"/>
        </a:p>
      </dgm:t>
    </dgm:pt>
    <dgm:pt modelId="{E2ADE87B-4D30-4EFC-A91E-A8D97C242354}" type="sibTrans" cxnId="{4457FFF1-4F53-45BC-8100-CCE1E92729D1}">
      <dgm:prSet/>
      <dgm:spPr/>
      <dgm:t>
        <a:bodyPr/>
        <a:lstStyle/>
        <a:p>
          <a:endParaRPr lang="en-US"/>
        </a:p>
      </dgm:t>
    </dgm:pt>
    <dgm:pt modelId="{69336822-8298-46F7-AFAE-DBA553081B5B}">
      <dgm:prSet/>
      <dgm:spPr/>
      <dgm:t>
        <a:bodyPr/>
        <a:lstStyle/>
        <a:p>
          <a:r>
            <a:rPr lang="en-US"/>
            <a:t>puhe nopeutuu, änkytys, sanat katoaa</a:t>
          </a:r>
        </a:p>
      </dgm:t>
    </dgm:pt>
    <dgm:pt modelId="{6DAF73A1-C76D-4A76-B356-29FE184DE763}" type="parTrans" cxnId="{E084ACBE-DAC3-4BAD-BC1B-90330F31D2C9}">
      <dgm:prSet/>
      <dgm:spPr/>
      <dgm:t>
        <a:bodyPr/>
        <a:lstStyle/>
        <a:p>
          <a:endParaRPr lang="en-US"/>
        </a:p>
      </dgm:t>
    </dgm:pt>
    <dgm:pt modelId="{9788EAA0-B08B-4AAC-B645-A7021F415897}" type="sibTrans" cxnId="{E084ACBE-DAC3-4BAD-BC1B-90330F31D2C9}">
      <dgm:prSet/>
      <dgm:spPr/>
      <dgm:t>
        <a:bodyPr/>
        <a:lstStyle/>
        <a:p>
          <a:endParaRPr lang="en-US"/>
        </a:p>
      </dgm:t>
    </dgm:pt>
    <dgm:pt modelId="{E2A4EB50-B61B-471A-BB10-5752E9D8A989}" type="pres">
      <dgm:prSet presAssocID="{0036D5EC-60AF-41AC-9521-67A57FDA9D7C}" presName="diagram" presStyleCnt="0">
        <dgm:presLayoutVars>
          <dgm:dir/>
          <dgm:resizeHandles val="exact"/>
        </dgm:presLayoutVars>
      </dgm:prSet>
      <dgm:spPr/>
    </dgm:pt>
    <dgm:pt modelId="{D3D74945-E658-49D8-9158-BEA24C588290}" type="pres">
      <dgm:prSet presAssocID="{6F7F2681-35AD-4F8E-99F6-5402F551EB08}" presName="node" presStyleLbl="node1" presStyleIdx="0" presStyleCnt="7">
        <dgm:presLayoutVars>
          <dgm:bulletEnabled val="1"/>
        </dgm:presLayoutVars>
      </dgm:prSet>
      <dgm:spPr/>
    </dgm:pt>
    <dgm:pt modelId="{64E9C11D-AC42-4253-8785-1F752533B3BB}" type="pres">
      <dgm:prSet presAssocID="{CF78E308-C582-4379-917B-2F0E43C0F97B}" presName="sibTrans" presStyleCnt="0"/>
      <dgm:spPr/>
    </dgm:pt>
    <dgm:pt modelId="{1BDE2DAA-F539-460B-9D09-FF9E8A63E916}" type="pres">
      <dgm:prSet presAssocID="{01102804-501F-47F4-AD0C-FF895EB2E85B}" presName="node" presStyleLbl="node1" presStyleIdx="1" presStyleCnt="7">
        <dgm:presLayoutVars>
          <dgm:bulletEnabled val="1"/>
        </dgm:presLayoutVars>
      </dgm:prSet>
      <dgm:spPr/>
    </dgm:pt>
    <dgm:pt modelId="{5C80F9CB-1136-4AEA-9798-CCB473F3EA81}" type="pres">
      <dgm:prSet presAssocID="{84FFB09D-4AAD-4408-B725-A17BC443757F}" presName="sibTrans" presStyleCnt="0"/>
      <dgm:spPr/>
    </dgm:pt>
    <dgm:pt modelId="{01B7C733-4165-41DE-8004-CA6F06FFD127}" type="pres">
      <dgm:prSet presAssocID="{E61D6BC8-C9D5-4390-8EF9-76511520B470}" presName="node" presStyleLbl="node1" presStyleIdx="2" presStyleCnt="7">
        <dgm:presLayoutVars>
          <dgm:bulletEnabled val="1"/>
        </dgm:presLayoutVars>
      </dgm:prSet>
      <dgm:spPr/>
    </dgm:pt>
    <dgm:pt modelId="{BF389485-D104-4467-A004-23A5B9EA9090}" type="pres">
      <dgm:prSet presAssocID="{24665A46-AEF8-4DE5-84FA-B5EA5741A16E}" presName="sibTrans" presStyleCnt="0"/>
      <dgm:spPr/>
    </dgm:pt>
    <dgm:pt modelId="{18B63C94-7520-459F-BF6A-8AAD816AB9F3}" type="pres">
      <dgm:prSet presAssocID="{E168801B-5353-4596-87E1-1CDE3048DA80}" presName="node" presStyleLbl="node1" presStyleIdx="3" presStyleCnt="7">
        <dgm:presLayoutVars>
          <dgm:bulletEnabled val="1"/>
        </dgm:presLayoutVars>
      </dgm:prSet>
      <dgm:spPr/>
    </dgm:pt>
    <dgm:pt modelId="{9191198D-9DA7-4E63-847D-454EFD8F88CF}" type="pres">
      <dgm:prSet presAssocID="{FDF124E7-7890-47AF-ACAD-6B05E37E5254}" presName="sibTrans" presStyleCnt="0"/>
      <dgm:spPr/>
    </dgm:pt>
    <dgm:pt modelId="{12B91179-7267-4A1D-AB6B-602FAFDC3D2D}" type="pres">
      <dgm:prSet presAssocID="{9228A9C6-A42B-4621-B4A1-1D31FDEBC0C4}" presName="node" presStyleLbl="node1" presStyleIdx="4" presStyleCnt="7">
        <dgm:presLayoutVars>
          <dgm:bulletEnabled val="1"/>
        </dgm:presLayoutVars>
      </dgm:prSet>
      <dgm:spPr/>
    </dgm:pt>
    <dgm:pt modelId="{D052F63F-6FE7-4B1E-95F7-A0D84C0F25CA}" type="pres">
      <dgm:prSet presAssocID="{44DDAA03-CE0E-4945-9BD1-7303B4957BDA}" presName="sibTrans" presStyleCnt="0"/>
      <dgm:spPr/>
    </dgm:pt>
    <dgm:pt modelId="{D713FCE3-8273-4A1F-A9D7-2B5C93D19290}" type="pres">
      <dgm:prSet presAssocID="{6FB9E985-D7D6-4614-B39C-108DB218FF59}" presName="node" presStyleLbl="node1" presStyleIdx="5" presStyleCnt="7">
        <dgm:presLayoutVars>
          <dgm:bulletEnabled val="1"/>
        </dgm:presLayoutVars>
      </dgm:prSet>
      <dgm:spPr/>
    </dgm:pt>
    <dgm:pt modelId="{92D8F275-4212-4984-A9A0-D8BD8C9BE42A}" type="pres">
      <dgm:prSet presAssocID="{E2ADE87B-4D30-4EFC-A91E-A8D97C242354}" presName="sibTrans" presStyleCnt="0"/>
      <dgm:spPr/>
    </dgm:pt>
    <dgm:pt modelId="{E967C5C1-4D40-4985-812C-FE31F62FDCAA}" type="pres">
      <dgm:prSet presAssocID="{69336822-8298-46F7-AFAE-DBA553081B5B}" presName="node" presStyleLbl="node1" presStyleIdx="6" presStyleCnt="7">
        <dgm:presLayoutVars>
          <dgm:bulletEnabled val="1"/>
        </dgm:presLayoutVars>
      </dgm:prSet>
      <dgm:spPr/>
    </dgm:pt>
  </dgm:ptLst>
  <dgm:cxnLst>
    <dgm:cxn modelId="{C89BC035-5CEA-4511-9340-EC83BF1EF3A3}" srcId="{0036D5EC-60AF-41AC-9521-67A57FDA9D7C}" destId="{01102804-501F-47F4-AD0C-FF895EB2E85B}" srcOrd="1" destOrd="0" parTransId="{477334DA-ECD7-4A82-B837-D7B9568207E8}" sibTransId="{84FFB09D-4AAD-4408-B725-A17BC443757F}"/>
    <dgm:cxn modelId="{4DF84467-DEE3-44A9-B027-4449E4C4DFC5}" type="presOf" srcId="{E168801B-5353-4596-87E1-1CDE3048DA80}" destId="{18B63C94-7520-459F-BF6A-8AAD816AB9F3}" srcOrd="0" destOrd="0" presId="urn:microsoft.com/office/officeart/2005/8/layout/default"/>
    <dgm:cxn modelId="{0D07128C-B411-4B8A-8F84-B6A201D252DA}" type="presOf" srcId="{E61D6BC8-C9D5-4390-8EF9-76511520B470}" destId="{01B7C733-4165-41DE-8004-CA6F06FFD127}" srcOrd="0" destOrd="0" presId="urn:microsoft.com/office/officeart/2005/8/layout/default"/>
    <dgm:cxn modelId="{3D4DAAAC-A580-4E9C-ABB4-F1A7B873E872}" srcId="{0036D5EC-60AF-41AC-9521-67A57FDA9D7C}" destId="{E168801B-5353-4596-87E1-1CDE3048DA80}" srcOrd="3" destOrd="0" parTransId="{DC160250-3BC5-43AE-9A79-CCBCCD7C182F}" sibTransId="{FDF124E7-7890-47AF-ACAD-6B05E37E5254}"/>
    <dgm:cxn modelId="{90DF4BAF-8263-425F-AFB2-D6FAF50EB0F9}" srcId="{0036D5EC-60AF-41AC-9521-67A57FDA9D7C}" destId="{E61D6BC8-C9D5-4390-8EF9-76511520B470}" srcOrd="2" destOrd="0" parTransId="{06A621F7-C5DA-4492-897B-B56D033D99FB}" sibTransId="{24665A46-AEF8-4DE5-84FA-B5EA5741A16E}"/>
    <dgm:cxn modelId="{591E8BB3-EDC0-4F3F-BAEE-DD171CAA1805}" type="presOf" srcId="{6F7F2681-35AD-4F8E-99F6-5402F551EB08}" destId="{D3D74945-E658-49D8-9158-BEA24C588290}" srcOrd="0" destOrd="0" presId="urn:microsoft.com/office/officeart/2005/8/layout/default"/>
    <dgm:cxn modelId="{8D3AD6B5-D47A-4010-A8D9-78D2F3A640AB}" srcId="{0036D5EC-60AF-41AC-9521-67A57FDA9D7C}" destId="{9228A9C6-A42B-4621-B4A1-1D31FDEBC0C4}" srcOrd="4" destOrd="0" parTransId="{56B9E8FA-01A5-4480-8D0F-3E0DCEC560CC}" sibTransId="{44DDAA03-CE0E-4945-9BD1-7303B4957BDA}"/>
    <dgm:cxn modelId="{E084ACBE-DAC3-4BAD-BC1B-90330F31D2C9}" srcId="{0036D5EC-60AF-41AC-9521-67A57FDA9D7C}" destId="{69336822-8298-46F7-AFAE-DBA553081B5B}" srcOrd="6" destOrd="0" parTransId="{6DAF73A1-C76D-4A76-B356-29FE184DE763}" sibTransId="{9788EAA0-B08B-4AAC-B645-A7021F415897}"/>
    <dgm:cxn modelId="{7F15FED0-C790-4675-977C-17FCB871404F}" type="presOf" srcId="{0036D5EC-60AF-41AC-9521-67A57FDA9D7C}" destId="{E2A4EB50-B61B-471A-BB10-5752E9D8A989}" srcOrd="0" destOrd="0" presId="urn:microsoft.com/office/officeart/2005/8/layout/default"/>
    <dgm:cxn modelId="{874808E1-1D3E-4942-A903-92E42AF97599}" type="presOf" srcId="{9228A9C6-A42B-4621-B4A1-1D31FDEBC0C4}" destId="{12B91179-7267-4A1D-AB6B-602FAFDC3D2D}" srcOrd="0" destOrd="0" presId="urn:microsoft.com/office/officeart/2005/8/layout/default"/>
    <dgm:cxn modelId="{43F81CE4-9EA6-4E02-A406-B682D43D3DF1}" type="presOf" srcId="{69336822-8298-46F7-AFAE-DBA553081B5B}" destId="{E967C5C1-4D40-4985-812C-FE31F62FDCAA}" srcOrd="0" destOrd="0" presId="urn:microsoft.com/office/officeart/2005/8/layout/default"/>
    <dgm:cxn modelId="{5C3CDBEF-B5D2-4776-8C10-EA0988C1E40B}" type="presOf" srcId="{6FB9E985-D7D6-4614-B39C-108DB218FF59}" destId="{D713FCE3-8273-4A1F-A9D7-2B5C93D19290}" srcOrd="0" destOrd="0" presId="urn:microsoft.com/office/officeart/2005/8/layout/default"/>
    <dgm:cxn modelId="{4457FFF1-4F53-45BC-8100-CCE1E92729D1}" srcId="{0036D5EC-60AF-41AC-9521-67A57FDA9D7C}" destId="{6FB9E985-D7D6-4614-B39C-108DB218FF59}" srcOrd="5" destOrd="0" parTransId="{095302AE-E839-4423-A444-45574732BC13}" sibTransId="{E2ADE87B-4D30-4EFC-A91E-A8D97C242354}"/>
    <dgm:cxn modelId="{F11469FD-8FBB-4D93-9FEE-D12F0D84E944}" type="presOf" srcId="{01102804-501F-47F4-AD0C-FF895EB2E85B}" destId="{1BDE2DAA-F539-460B-9D09-FF9E8A63E916}" srcOrd="0" destOrd="0" presId="urn:microsoft.com/office/officeart/2005/8/layout/default"/>
    <dgm:cxn modelId="{629C29FE-6098-43D8-B25A-B1A7F6D22DCE}" srcId="{0036D5EC-60AF-41AC-9521-67A57FDA9D7C}" destId="{6F7F2681-35AD-4F8E-99F6-5402F551EB08}" srcOrd="0" destOrd="0" parTransId="{0EE470E8-45AF-48C4-AC1F-AE7A2BFBA6B8}" sibTransId="{CF78E308-C582-4379-917B-2F0E43C0F97B}"/>
    <dgm:cxn modelId="{5EBC5D95-103B-43A7-8FBC-20033AC95B76}" type="presParOf" srcId="{E2A4EB50-B61B-471A-BB10-5752E9D8A989}" destId="{D3D74945-E658-49D8-9158-BEA24C588290}" srcOrd="0" destOrd="0" presId="urn:microsoft.com/office/officeart/2005/8/layout/default"/>
    <dgm:cxn modelId="{9D1C9422-4640-4865-B944-F8FA0D16625B}" type="presParOf" srcId="{E2A4EB50-B61B-471A-BB10-5752E9D8A989}" destId="{64E9C11D-AC42-4253-8785-1F752533B3BB}" srcOrd="1" destOrd="0" presId="urn:microsoft.com/office/officeart/2005/8/layout/default"/>
    <dgm:cxn modelId="{B2CFD727-F31C-4523-819E-36EBD6FDCF70}" type="presParOf" srcId="{E2A4EB50-B61B-471A-BB10-5752E9D8A989}" destId="{1BDE2DAA-F539-460B-9D09-FF9E8A63E916}" srcOrd="2" destOrd="0" presId="urn:microsoft.com/office/officeart/2005/8/layout/default"/>
    <dgm:cxn modelId="{BF9DD1DE-10B5-483A-90B0-B02105EB33DF}" type="presParOf" srcId="{E2A4EB50-B61B-471A-BB10-5752E9D8A989}" destId="{5C80F9CB-1136-4AEA-9798-CCB473F3EA81}" srcOrd="3" destOrd="0" presId="urn:microsoft.com/office/officeart/2005/8/layout/default"/>
    <dgm:cxn modelId="{D9C90230-89DB-4125-8B2F-E912A0EC1FCA}" type="presParOf" srcId="{E2A4EB50-B61B-471A-BB10-5752E9D8A989}" destId="{01B7C733-4165-41DE-8004-CA6F06FFD127}" srcOrd="4" destOrd="0" presId="urn:microsoft.com/office/officeart/2005/8/layout/default"/>
    <dgm:cxn modelId="{F96E98A3-6062-4537-B333-337F32EF7FFE}" type="presParOf" srcId="{E2A4EB50-B61B-471A-BB10-5752E9D8A989}" destId="{BF389485-D104-4467-A004-23A5B9EA9090}" srcOrd="5" destOrd="0" presId="urn:microsoft.com/office/officeart/2005/8/layout/default"/>
    <dgm:cxn modelId="{72994434-B2C3-42A2-97DB-871B92ED111A}" type="presParOf" srcId="{E2A4EB50-B61B-471A-BB10-5752E9D8A989}" destId="{18B63C94-7520-459F-BF6A-8AAD816AB9F3}" srcOrd="6" destOrd="0" presId="urn:microsoft.com/office/officeart/2005/8/layout/default"/>
    <dgm:cxn modelId="{39A08BBB-844E-4985-BEB4-7B05AE768D95}" type="presParOf" srcId="{E2A4EB50-B61B-471A-BB10-5752E9D8A989}" destId="{9191198D-9DA7-4E63-847D-454EFD8F88CF}" srcOrd="7" destOrd="0" presId="urn:microsoft.com/office/officeart/2005/8/layout/default"/>
    <dgm:cxn modelId="{485BB552-247D-43A8-A978-FC53B2DCC7DA}" type="presParOf" srcId="{E2A4EB50-B61B-471A-BB10-5752E9D8A989}" destId="{12B91179-7267-4A1D-AB6B-602FAFDC3D2D}" srcOrd="8" destOrd="0" presId="urn:microsoft.com/office/officeart/2005/8/layout/default"/>
    <dgm:cxn modelId="{83FB5972-4AEA-4B16-8D95-C314081201CF}" type="presParOf" srcId="{E2A4EB50-B61B-471A-BB10-5752E9D8A989}" destId="{D052F63F-6FE7-4B1E-95F7-A0D84C0F25CA}" srcOrd="9" destOrd="0" presId="urn:microsoft.com/office/officeart/2005/8/layout/default"/>
    <dgm:cxn modelId="{2A00914C-70FA-4651-B84A-D30E0D63BEB8}" type="presParOf" srcId="{E2A4EB50-B61B-471A-BB10-5752E9D8A989}" destId="{D713FCE3-8273-4A1F-A9D7-2B5C93D19290}" srcOrd="10" destOrd="0" presId="urn:microsoft.com/office/officeart/2005/8/layout/default"/>
    <dgm:cxn modelId="{C35F38DB-4294-4CA1-B60A-F51532A17C0F}" type="presParOf" srcId="{E2A4EB50-B61B-471A-BB10-5752E9D8A989}" destId="{92D8F275-4212-4984-A9A0-D8BD8C9BE42A}" srcOrd="11" destOrd="0" presId="urn:microsoft.com/office/officeart/2005/8/layout/default"/>
    <dgm:cxn modelId="{DE95DC35-4B8E-4075-8C7D-524BCE8766D2}" type="presParOf" srcId="{E2A4EB50-B61B-471A-BB10-5752E9D8A989}" destId="{E967C5C1-4D40-4985-812C-FE31F62FDCA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0AB2FE-04F4-41BE-9B0C-5BE110666D3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F7257BE-1D56-4C2C-A939-6BF32289C76D}">
      <dgm:prSet/>
      <dgm:spPr/>
      <dgm:t>
        <a:bodyPr/>
        <a:lstStyle/>
        <a:p>
          <a:r>
            <a:rPr lang="en-US"/>
            <a:t>Kohtuullinen valmistautuminen, rutiinit</a:t>
          </a:r>
        </a:p>
      </dgm:t>
    </dgm:pt>
    <dgm:pt modelId="{D57D74D9-E952-430E-B291-2A2191372559}" type="parTrans" cxnId="{D6F72A2C-9D48-4C4D-AD13-1682C1715175}">
      <dgm:prSet/>
      <dgm:spPr/>
      <dgm:t>
        <a:bodyPr/>
        <a:lstStyle/>
        <a:p>
          <a:endParaRPr lang="en-US"/>
        </a:p>
      </dgm:t>
    </dgm:pt>
    <dgm:pt modelId="{259AED48-746C-411E-932E-B9A4DFFA4698}" type="sibTrans" cxnId="{D6F72A2C-9D48-4C4D-AD13-1682C1715175}">
      <dgm:prSet/>
      <dgm:spPr/>
      <dgm:t>
        <a:bodyPr/>
        <a:lstStyle/>
        <a:p>
          <a:endParaRPr lang="en-US"/>
        </a:p>
      </dgm:t>
    </dgm:pt>
    <dgm:pt modelId="{2B425E3B-F53F-4081-97F6-1B144D9B93FF}">
      <dgm:prSet/>
      <dgm:spPr/>
      <dgm:t>
        <a:bodyPr/>
        <a:lstStyle/>
        <a:p>
          <a:r>
            <a:rPr lang="en-US"/>
            <a:t>Tilanteen määrittely, oman vastuun rajaaminen (et ole vastuussa muiden reaktioista)</a:t>
          </a:r>
        </a:p>
      </dgm:t>
    </dgm:pt>
    <dgm:pt modelId="{38FD4978-4607-4C81-B56C-12F2AE5A3788}" type="parTrans" cxnId="{3D973BE7-3372-4AB8-BA7B-3C3A2CE36A05}">
      <dgm:prSet/>
      <dgm:spPr/>
      <dgm:t>
        <a:bodyPr/>
        <a:lstStyle/>
        <a:p>
          <a:endParaRPr lang="en-US"/>
        </a:p>
      </dgm:t>
    </dgm:pt>
    <dgm:pt modelId="{90B601CD-6BD5-4A0F-93E8-64D280D68841}" type="sibTrans" cxnId="{3D973BE7-3372-4AB8-BA7B-3C3A2CE36A05}">
      <dgm:prSet/>
      <dgm:spPr/>
      <dgm:t>
        <a:bodyPr/>
        <a:lstStyle/>
        <a:p>
          <a:endParaRPr lang="en-US"/>
        </a:p>
      </dgm:t>
    </dgm:pt>
    <dgm:pt modelId="{F79086FB-03F1-482E-BA97-7D7E8F1FBDCF}">
      <dgm:prSet/>
      <dgm:spPr/>
      <dgm:t>
        <a:bodyPr/>
        <a:lstStyle/>
        <a:p>
          <a:r>
            <a:rPr lang="en-US"/>
            <a:t>Realistiset odotukset</a:t>
          </a:r>
        </a:p>
      </dgm:t>
    </dgm:pt>
    <dgm:pt modelId="{6A59BE61-7B4F-498A-862F-140D4D29BC3E}" type="parTrans" cxnId="{2CF7556C-197D-4A51-B520-9088BFAD1C93}">
      <dgm:prSet/>
      <dgm:spPr/>
      <dgm:t>
        <a:bodyPr/>
        <a:lstStyle/>
        <a:p>
          <a:endParaRPr lang="en-US"/>
        </a:p>
      </dgm:t>
    </dgm:pt>
    <dgm:pt modelId="{C247A5C1-DAF4-4B1F-842C-1F902E0B482A}" type="sibTrans" cxnId="{2CF7556C-197D-4A51-B520-9088BFAD1C93}">
      <dgm:prSet/>
      <dgm:spPr/>
      <dgm:t>
        <a:bodyPr/>
        <a:lstStyle/>
        <a:p>
          <a:endParaRPr lang="en-US"/>
        </a:p>
      </dgm:t>
    </dgm:pt>
    <dgm:pt modelId="{D037D92D-0F29-4F8C-8772-452E0C485F91}">
      <dgm:prSet/>
      <dgm:spPr/>
      <dgm:t>
        <a:bodyPr/>
        <a:lstStyle/>
        <a:p>
          <a:r>
            <a:rPr lang="en-US"/>
            <a:t>Lepo, ravinto, ajatukset muualle</a:t>
          </a:r>
        </a:p>
      </dgm:t>
    </dgm:pt>
    <dgm:pt modelId="{17B556EB-0E6C-40F6-9928-06783FE96508}" type="parTrans" cxnId="{3B40A94E-92EC-442A-B33D-6389214C8192}">
      <dgm:prSet/>
      <dgm:spPr/>
      <dgm:t>
        <a:bodyPr/>
        <a:lstStyle/>
        <a:p>
          <a:endParaRPr lang="en-US"/>
        </a:p>
      </dgm:t>
    </dgm:pt>
    <dgm:pt modelId="{4A0EB028-2ABD-478B-ADBB-FF5DFBCB24BF}" type="sibTrans" cxnId="{3B40A94E-92EC-442A-B33D-6389214C8192}">
      <dgm:prSet/>
      <dgm:spPr/>
      <dgm:t>
        <a:bodyPr/>
        <a:lstStyle/>
        <a:p>
          <a:endParaRPr lang="en-US"/>
        </a:p>
      </dgm:t>
    </dgm:pt>
    <dgm:pt modelId="{15A0F287-086C-49E8-AA72-A603D1878C75}">
      <dgm:prSet/>
      <dgm:spPr/>
      <dgm:t>
        <a:bodyPr/>
        <a:lstStyle/>
        <a:p>
          <a:r>
            <a:rPr lang="en-US"/>
            <a:t>Fyysinen lämmittely, meditointi, hengitysharkat, äänenavaus</a:t>
          </a:r>
        </a:p>
      </dgm:t>
    </dgm:pt>
    <dgm:pt modelId="{B5498A98-A6D1-49A5-8F57-CDE2AF516A38}" type="parTrans" cxnId="{A50153C7-3A0A-48E6-A2D6-81DC1C020191}">
      <dgm:prSet/>
      <dgm:spPr/>
      <dgm:t>
        <a:bodyPr/>
        <a:lstStyle/>
        <a:p>
          <a:endParaRPr lang="en-US"/>
        </a:p>
      </dgm:t>
    </dgm:pt>
    <dgm:pt modelId="{A1C6DEE6-DE98-4763-82B9-EAE31B112F20}" type="sibTrans" cxnId="{A50153C7-3A0A-48E6-A2D6-81DC1C020191}">
      <dgm:prSet/>
      <dgm:spPr/>
      <dgm:t>
        <a:bodyPr/>
        <a:lstStyle/>
        <a:p>
          <a:endParaRPr lang="en-US"/>
        </a:p>
      </dgm:t>
    </dgm:pt>
    <dgm:pt modelId="{41CDC142-F10D-4F7A-923B-8D0EE02F9A44}">
      <dgm:prSet/>
      <dgm:spPr/>
      <dgm:t>
        <a:bodyPr/>
        <a:lstStyle/>
        <a:p>
          <a:r>
            <a:rPr lang="en-US"/>
            <a:t>Tsekkaa tila ja systeemit, jos mahdollista!</a:t>
          </a:r>
        </a:p>
      </dgm:t>
    </dgm:pt>
    <dgm:pt modelId="{AFB9465F-684A-49A7-89B6-DEF509845FDF}" type="parTrans" cxnId="{EC9A2E54-0B83-44B4-AA10-7A2358C496D3}">
      <dgm:prSet/>
      <dgm:spPr/>
      <dgm:t>
        <a:bodyPr/>
        <a:lstStyle/>
        <a:p>
          <a:endParaRPr lang="en-US"/>
        </a:p>
      </dgm:t>
    </dgm:pt>
    <dgm:pt modelId="{474E76D9-49E5-498A-A68F-52D10837A791}" type="sibTrans" cxnId="{EC9A2E54-0B83-44B4-AA10-7A2358C496D3}">
      <dgm:prSet/>
      <dgm:spPr/>
      <dgm:t>
        <a:bodyPr/>
        <a:lstStyle/>
        <a:p>
          <a:endParaRPr lang="en-US"/>
        </a:p>
      </dgm:t>
    </dgm:pt>
    <dgm:pt modelId="{C97F9E00-C2EA-45F1-B3E2-76687607322C}">
      <dgm:prSet/>
      <dgm:spPr/>
      <dgm:t>
        <a:bodyPr/>
        <a:lstStyle/>
        <a:p>
          <a:r>
            <a:rPr lang="en-US"/>
            <a:t>JÄNNITTÄMISEN HYVÄKSYMINEN</a:t>
          </a:r>
        </a:p>
      </dgm:t>
    </dgm:pt>
    <dgm:pt modelId="{7D769268-F6CA-41E7-BCCB-9F5C05AF0828}" type="parTrans" cxnId="{07EE3FF7-903E-409B-A081-CA5382A89AD0}">
      <dgm:prSet/>
      <dgm:spPr/>
      <dgm:t>
        <a:bodyPr/>
        <a:lstStyle/>
        <a:p>
          <a:endParaRPr lang="en-US"/>
        </a:p>
      </dgm:t>
    </dgm:pt>
    <dgm:pt modelId="{006505AB-92A3-46C3-895B-F3D9573E24FB}" type="sibTrans" cxnId="{07EE3FF7-903E-409B-A081-CA5382A89AD0}">
      <dgm:prSet/>
      <dgm:spPr/>
      <dgm:t>
        <a:bodyPr/>
        <a:lstStyle/>
        <a:p>
          <a:endParaRPr lang="en-US"/>
        </a:p>
      </dgm:t>
    </dgm:pt>
    <dgm:pt modelId="{E226AB68-E83B-4B4C-8AB6-AEAC3C8B3D87}" type="pres">
      <dgm:prSet presAssocID="{990AB2FE-04F4-41BE-9B0C-5BE110666D31}" presName="diagram" presStyleCnt="0">
        <dgm:presLayoutVars>
          <dgm:dir/>
          <dgm:resizeHandles val="exact"/>
        </dgm:presLayoutVars>
      </dgm:prSet>
      <dgm:spPr/>
    </dgm:pt>
    <dgm:pt modelId="{1DD1F2C8-F2C3-4362-95C1-8BC002287519}" type="pres">
      <dgm:prSet presAssocID="{6F7257BE-1D56-4C2C-A939-6BF32289C76D}" presName="node" presStyleLbl="node1" presStyleIdx="0" presStyleCnt="7">
        <dgm:presLayoutVars>
          <dgm:bulletEnabled val="1"/>
        </dgm:presLayoutVars>
      </dgm:prSet>
      <dgm:spPr/>
    </dgm:pt>
    <dgm:pt modelId="{70A281E1-CB23-4BFA-8ADB-C33323761F7C}" type="pres">
      <dgm:prSet presAssocID="{259AED48-746C-411E-932E-B9A4DFFA4698}" presName="sibTrans" presStyleCnt="0"/>
      <dgm:spPr/>
    </dgm:pt>
    <dgm:pt modelId="{5E282D7D-5514-4BFD-AF71-B4F1CD02DDF1}" type="pres">
      <dgm:prSet presAssocID="{2B425E3B-F53F-4081-97F6-1B144D9B93FF}" presName="node" presStyleLbl="node1" presStyleIdx="1" presStyleCnt="7">
        <dgm:presLayoutVars>
          <dgm:bulletEnabled val="1"/>
        </dgm:presLayoutVars>
      </dgm:prSet>
      <dgm:spPr/>
    </dgm:pt>
    <dgm:pt modelId="{6D64C3D8-161B-4ABD-813C-32199D0BF544}" type="pres">
      <dgm:prSet presAssocID="{90B601CD-6BD5-4A0F-93E8-64D280D68841}" presName="sibTrans" presStyleCnt="0"/>
      <dgm:spPr/>
    </dgm:pt>
    <dgm:pt modelId="{636A8C72-3EDC-469C-9072-CA87A90EFC19}" type="pres">
      <dgm:prSet presAssocID="{F79086FB-03F1-482E-BA97-7D7E8F1FBDCF}" presName="node" presStyleLbl="node1" presStyleIdx="2" presStyleCnt="7">
        <dgm:presLayoutVars>
          <dgm:bulletEnabled val="1"/>
        </dgm:presLayoutVars>
      </dgm:prSet>
      <dgm:spPr/>
    </dgm:pt>
    <dgm:pt modelId="{7C04E5D2-91E9-4D93-AD95-06A2726CA0BB}" type="pres">
      <dgm:prSet presAssocID="{C247A5C1-DAF4-4B1F-842C-1F902E0B482A}" presName="sibTrans" presStyleCnt="0"/>
      <dgm:spPr/>
    </dgm:pt>
    <dgm:pt modelId="{9519593A-F2D2-4E98-8EB8-0FB71E28A525}" type="pres">
      <dgm:prSet presAssocID="{D037D92D-0F29-4F8C-8772-452E0C485F91}" presName="node" presStyleLbl="node1" presStyleIdx="3" presStyleCnt="7">
        <dgm:presLayoutVars>
          <dgm:bulletEnabled val="1"/>
        </dgm:presLayoutVars>
      </dgm:prSet>
      <dgm:spPr/>
    </dgm:pt>
    <dgm:pt modelId="{A30AC097-280B-40A4-9BAE-5148D948683A}" type="pres">
      <dgm:prSet presAssocID="{4A0EB028-2ABD-478B-ADBB-FF5DFBCB24BF}" presName="sibTrans" presStyleCnt="0"/>
      <dgm:spPr/>
    </dgm:pt>
    <dgm:pt modelId="{A5175BC8-78DE-46CE-99F7-EA347B8F3B37}" type="pres">
      <dgm:prSet presAssocID="{15A0F287-086C-49E8-AA72-A603D1878C75}" presName="node" presStyleLbl="node1" presStyleIdx="4" presStyleCnt="7">
        <dgm:presLayoutVars>
          <dgm:bulletEnabled val="1"/>
        </dgm:presLayoutVars>
      </dgm:prSet>
      <dgm:spPr/>
    </dgm:pt>
    <dgm:pt modelId="{DF70FD29-8098-47DF-A861-525FCD3E5314}" type="pres">
      <dgm:prSet presAssocID="{A1C6DEE6-DE98-4763-82B9-EAE31B112F20}" presName="sibTrans" presStyleCnt="0"/>
      <dgm:spPr/>
    </dgm:pt>
    <dgm:pt modelId="{5DA41EC4-B103-48BC-86B4-5254178E11E8}" type="pres">
      <dgm:prSet presAssocID="{41CDC142-F10D-4F7A-923B-8D0EE02F9A44}" presName="node" presStyleLbl="node1" presStyleIdx="5" presStyleCnt="7">
        <dgm:presLayoutVars>
          <dgm:bulletEnabled val="1"/>
        </dgm:presLayoutVars>
      </dgm:prSet>
      <dgm:spPr/>
    </dgm:pt>
    <dgm:pt modelId="{92B2CB36-FADF-4B04-99B3-8B4BAC2B66D1}" type="pres">
      <dgm:prSet presAssocID="{474E76D9-49E5-498A-A68F-52D10837A791}" presName="sibTrans" presStyleCnt="0"/>
      <dgm:spPr/>
    </dgm:pt>
    <dgm:pt modelId="{9194F5E8-DE0A-4B9F-9D03-CD90DBCD2B1D}" type="pres">
      <dgm:prSet presAssocID="{C97F9E00-C2EA-45F1-B3E2-76687607322C}" presName="node" presStyleLbl="node1" presStyleIdx="6" presStyleCnt="7">
        <dgm:presLayoutVars>
          <dgm:bulletEnabled val="1"/>
        </dgm:presLayoutVars>
      </dgm:prSet>
      <dgm:spPr/>
    </dgm:pt>
  </dgm:ptLst>
  <dgm:cxnLst>
    <dgm:cxn modelId="{600FDF04-F4A8-4D26-8632-A1005BEE600C}" type="presOf" srcId="{41CDC142-F10D-4F7A-923B-8D0EE02F9A44}" destId="{5DA41EC4-B103-48BC-86B4-5254178E11E8}" srcOrd="0" destOrd="0" presId="urn:microsoft.com/office/officeart/2005/8/layout/default"/>
    <dgm:cxn modelId="{D6F72A2C-9D48-4C4D-AD13-1682C1715175}" srcId="{990AB2FE-04F4-41BE-9B0C-5BE110666D31}" destId="{6F7257BE-1D56-4C2C-A939-6BF32289C76D}" srcOrd="0" destOrd="0" parTransId="{D57D74D9-E952-430E-B291-2A2191372559}" sibTransId="{259AED48-746C-411E-932E-B9A4DFFA4698}"/>
    <dgm:cxn modelId="{3553FC34-54B6-4DBC-B38B-0361C8D3C274}" type="presOf" srcId="{F79086FB-03F1-482E-BA97-7D7E8F1FBDCF}" destId="{636A8C72-3EDC-469C-9072-CA87A90EFC19}" srcOrd="0" destOrd="0" presId="urn:microsoft.com/office/officeart/2005/8/layout/default"/>
    <dgm:cxn modelId="{2CF7556C-197D-4A51-B520-9088BFAD1C93}" srcId="{990AB2FE-04F4-41BE-9B0C-5BE110666D31}" destId="{F79086FB-03F1-482E-BA97-7D7E8F1FBDCF}" srcOrd="2" destOrd="0" parTransId="{6A59BE61-7B4F-498A-862F-140D4D29BC3E}" sibTransId="{C247A5C1-DAF4-4B1F-842C-1F902E0B482A}"/>
    <dgm:cxn modelId="{3B40A94E-92EC-442A-B33D-6389214C8192}" srcId="{990AB2FE-04F4-41BE-9B0C-5BE110666D31}" destId="{D037D92D-0F29-4F8C-8772-452E0C485F91}" srcOrd="3" destOrd="0" parTransId="{17B556EB-0E6C-40F6-9928-06783FE96508}" sibTransId="{4A0EB028-2ABD-478B-ADBB-FF5DFBCB24BF}"/>
    <dgm:cxn modelId="{EC9A2E54-0B83-44B4-AA10-7A2358C496D3}" srcId="{990AB2FE-04F4-41BE-9B0C-5BE110666D31}" destId="{41CDC142-F10D-4F7A-923B-8D0EE02F9A44}" srcOrd="5" destOrd="0" parTransId="{AFB9465F-684A-49A7-89B6-DEF509845FDF}" sibTransId="{474E76D9-49E5-498A-A68F-52D10837A791}"/>
    <dgm:cxn modelId="{2687C677-B9B1-4DAD-8E1B-7AF714355539}" type="presOf" srcId="{6F7257BE-1D56-4C2C-A939-6BF32289C76D}" destId="{1DD1F2C8-F2C3-4362-95C1-8BC002287519}" srcOrd="0" destOrd="0" presId="urn:microsoft.com/office/officeart/2005/8/layout/default"/>
    <dgm:cxn modelId="{3965A58B-A42B-4BC4-BC73-F6595003B931}" type="presOf" srcId="{2B425E3B-F53F-4081-97F6-1B144D9B93FF}" destId="{5E282D7D-5514-4BFD-AF71-B4F1CD02DDF1}" srcOrd="0" destOrd="0" presId="urn:microsoft.com/office/officeart/2005/8/layout/default"/>
    <dgm:cxn modelId="{6C2956A7-3B4E-485F-A1EE-DF19C025B9ED}" type="presOf" srcId="{990AB2FE-04F4-41BE-9B0C-5BE110666D31}" destId="{E226AB68-E83B-4B4C-8AB6-AEAC3C8B3D87}" srcOrd="0" destOrd="0" presId="urn:microsoft.com/office/officeart/2005/8/layout/default"/>
    <dgm:cxn modelId="{1B81AFAB-6F9D-494A-A506-DC4EA015C7DE}" type="presOf" srcId="{15A0F287-086C-49E8-AA72-A603D1878C75}" destId="{A5175BC8-78DE-46CE-99F7-EA347B8F3B37}" srcOrd="0" destOrd="0" presId="urn:microsoft.com/office/officeart/2005/8/layout/default"/>
    <dgm:cxn modelId="{65743CBB-747F-4F72-9D42-5A40CAF81FD3}" type="presOf" srcId="{C97F9E00-C2EA-45F1-B3E2-76687607322C}" destId="{9194F5E8-DE0A-4B9F-9D03-CD90DBCD2B1D}" srcOrd="0" destOrd="0" presId="urn:microsoft.com/office/officeart/2005/8/layout/default"/>
    <dgm:cxn modelId="{A50153C7-3A0A-48E6-A2D6-81DC1C020191}" srcId="{990AB2FE-04F4-41BE-9B0C-5BE110666D31}" destId="{15A0F287-086C-49E8-AA72-A603D1878C75}" srcOrd="4" destOrd="0" parTransId="{B5498A98-A6D1-49A5-8F57-CDE2AF516A38}" sibTransId="{A1C6DEE6-DE98-4763-82B9-EAE31B112F20}"/>
    <dgm:cxn modelId="{4A1F2DCA-E75D-47C3-8515-477F8C8AF28F}" type="presOf" srcId="{D037D92D-0F29-4F8C-8772-452E0C485F91}" destId="{9519593A-F2D2-4E98-8EB8-0FB71E28A525}" srcOrd="0" destOrd="0" presId="urn:microsoft.com/office/officeart/2005/8/layout/default"/>
    <dgm:cxn modelId="{3D973BE7-3372-4AB8-BA7B-3C3A2CE36A05}" srcId="{990AB2FE-04F4-41BE-9B0C-5BE110666D31}" destId="{2B425E3B-F53F-4081-97F6-1B144D9B93FF}" srcOrd="1" destOrd="0" parTransId="{38FD4978-4607-4C81-B56C-12F2AE5A3788}" sibTransId="{90B601CD-6BD5-4A0F-93E8-64D280D68841}"/>
    <dgm:cxn modelId="{07EE3FF7-903E-409B-A081-CA5382A89AD0}" srcId="{990AB2FE-04F4-41BE-9B0C-5BE110666D31}" destId="{C97F9E00-C2EA-45F1-B3E2-76687607322C}" srcOrd="6" destOrd="0" parTransId="{7D769268-F6CA-41E7-BCCB-9F5C05AF0828}" sibTransId="{006505AB-92A3-46C3-895B-F3D9573E24FB}"/>
    <dgm:cxn modelId="{B57E7DBF-DCCA-40A1-BBDC-71B3165D3D2D}" type="presParOf" srcId="{E226AB68-E83B-4B4C-8AB6-AEAC3C8B3D87}" destId="{1DD1F2C8-F2C3-4362-95C1-8BC002287519}" srcOrd="0" destOrd="0" presId="urn:microsoft.com/office/officeart/2005/8/layout/default"/>
    <dgm:cxn modelId="{4E345A62-FDB7-4FE9-9584-A64B2FD7DE11}" type="presParOf" srcId="{E226AB68-E83B-4B4C-8AB6-AEAC3C8B3D87}" destId="{70A281E1-CB23-4BFA-8ADB-C33323761F7C}" srcOrd="1" destOrd="0" presId="urn:microsoft.com/office/officeart/2005/8/layout/default"/>
    <dgm:cxn modelId="{84069F51-07FC-4884-93D6-09CD558596DD}" type="presParOf" srcId="{E226AB68-E83B-4B4C-8AB6-AEAC3C8B3D87}" destId="{5E282D7D-5514-4BFD-AF71-B4F1CD02DDF1}" srcOrd="2" destOrd="0" presId="urn:microsoft.com/office/officeart/2005/8/layout/default"/>
    <dgm:cxn modelId="{C25BB203-3FE6-4DC5-83C8-4A07DDF16509}" type="presParOf" srcId="{E226AB68-E83B-4B4C-8AB6-AEAC3C8B3D87}" destId="{6D64C3D8-161B-4ABD-813C-32199D0BF544}" srcOrd="3" destOrd="0" presId="urn:microsoft.com/office/officeart/2005/8/layout/default"/>
    <dgm:cxn modelId="{A3CF3A7E-C693-4E9A-A52B-72D6687AF2AE}" type="presParOf" srcId="{E226AB68-E83B-4B4C-8AB6-AEAC3C8B3D87}" destId="{636A8C72-3EDC-469C-9072-CA87A90EFC19}" srcOrd="4" destOrd="0" presId="urn:microsoft.com/office/officeart/2005/8/layout/default"/>
    <dgm:cxn modelId="{4E80065B-4779-4F42-8E70-F6676D4A3282}" type="presParOf" srcId="{E226AB68-E83B-4B4C-8AB6-AEAC3C8B3D87}" destId="{7C04E5D2-91E9-4D93-AD95-06A2726CA0BB}" srcOrd="5" destOrd="0" presId="urn:microsoft.com/office/officeart/2005/8/layout/default"/>
    <dgm:cxn modelId="{F6998B06-B71E-421E-A519-0390F1C96A3A}" type="presParOf" srcId="{E226AB68-E83B-4B4C-8AB6-AEAC3C8B3D87}" destId="{9519593A-F2D2-4E98-8EB8-0FB71E28A525}" srcOrd="6" destOrd="0" presId="urn:microsoft.com/office/officeart/2005/8/layout/default"/>
    <dgm:cxn modelId="{AD9EC9A0-EE51-4EA6-9723-21A5CF7552E5}" type="presParOf" srcId="{E226AB68-E83B-4B4C-8AB6-AEAC3C8B3D87}" destId="{A30AC097-280B-40A4-9BAE-5148D948683A}" srcOrd="7" destOrd="0" presId="urn:microsoft.com/office/officeart/2005/8/layout/default"/>
    <dgm:cxn modelId="{7D868078-65AC-4065-85F7-FCF48D196E4C}" type="presParOf" srcId="{E226AB68-E83B-4B4C-8AB6-AEAC3C8B3D87}" destId="{A5175BC8-78DE-46CE-99F7-EA347B8F3B37}" srcOrd="8" destOrd="0" presId="urn:microsoft.com/office/officeart/2005/8/layout/default"/>
    <dgm:cxn modelId="{7C2C7A21-19A8-428D-9178-2AD940F6A6C5}" type="presParOf" srcId="{E226AB68-E83B-4B4C-8AB6-AEAC3C8B3D87}" destId="{DF70FD29-8098-47DF-A861-525FCD3E5314}" srcOrd="9" destOrd="0" presId="urn:microsoft.com/office/officeart/2005/8/layout/default"/>
    <dgm:cxn modelId="{930C6299-629B-41C4-90DE-4CC56628DE5E}" type="presParOf" srcId="{E226AB68-E83B-4B4C-8AB6-AEAC3C8B3D87}" destId="{5DA41EC4-B103-48BC-86B4-5254178E11E8}" srcOrd="10" destOrd="0" presId="urn:microsoft.com/office/officeart/2005/8/layout/default"/>
    <dgm:cxn modelId="{FC5A9D1F-4867-4DD5-8535-EEBCFD5EB046}" type="presParOf" srcId="{E226AB68-E83B-4B4C-8AB6-AEAC3C8B3D87}" destId="{92B2CB36-FADF-4B04-99B3-8B4BAC2B66D1}" srcOrd="11" destOrd="0" presId="urn:microsoft.com/office/officeart/2005/8/layout/default"/>
    <dgm:cxn modelId="{3D2C0CED-7C18-44E1-91E1-EFA7DFD406FE}" type="presParOf" srcId="{E226AB68-E83B-4B4C-8AB6-AEAC3C8B3D87}" destId="{9194F5E8-DE0A-4B9F-9D03-CD90DBCD2B1D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4EDE68-DF68-4A02-BF3F-9462A3AEE90B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13CFEB9-AE1C-47B1-964A-C071BEC78E9B}">
      <dgm:prSet/>
      <dgm:spPr/>
      <dgm:t>
        <a:bodyPr/>
        <a:lstStyle/>
        <a:p>
          <a:r>
            <a:rPr lang="en-US"/>
            <a:t>Kehon asento, hengitys</a:t>
          </a:r>
        </a:p>
      </dgm:t>
    </dgm:pt>
    <dgm:pt modelId="{0968F2A5-86F6-408A-BB65-0A97C8E38B7B}" type="parTrans" cxnId="{90F5C2CB-899E-4585-B37F-C84BC1FA783E}">
      <dgm:prSet/>
      <dgm:spPr/>
      <dgm:t>
        <a:bodyPr/>
        <a:lstStyle/>
        <a:p>
          <a:endParaRPr lang="en-US"/>
        </a:p>
      </dgm:t>
    </dgm:pt>
    <dgm:pt modelId="{67A87501-D68D-4F7F-93F3-B2B31760F4AD}" type="sibTrans" cxnId="{90F5C2CB-899E-4585-B37F-C84BC1FA783E}">
      <dgm:prSet/>
      <dgm:spPr/>
      <dgm:t>
        <a:bodyPr/>
        <a:lstStyle/>
        <a:p>
          <a:endParaRPr lang="en-US"/>
        </a:p>
      </dgm:t>
    </dgm:pt>
    <dgm:pt modelId="{D79A5287-2FCC-4107-9AD2-D6E3A84E2022}">
      <dgm:prSet/>
      <dgm:spPr/>
      <dgm:t>
        <a:bodyPr/>
        <a:lstStyle/>
        <a:p>
          <a:r>
            <a:rPr lang="en-US"/>
            <a:t>Huomio itse asiaan ja yleisöön</a:t>
          </a:r>
        </a:p>
      </dgm:t>
    </dgm:pt>
    <dgm:pt modelId="{1763E6CD-A0C7-4037-9562-EFA0DE58696C}" type="parTrans" cxnId="{9FACE9AD-5951-4E69-A293-2BFEC5C5058F}">
      <dgm:prSet/>
      <dgm:spPr/>
      <dgm:t>
        <a:bodyPr/>
        <a:lstStyle/>
        <a:p>
          <a:endParaRPr lang="en-US"/>
        </a:p>
      </dgm:t>
    </dgm:pt>
    <dgm:pt modelId="{54E1A9FE-F7E4-4113-92FF-0B783FADB979}" type="sibTrans" cxnId="{9FACE9AD-5951-4E69-A293-2BFEC5C5058F}">
      <dgm:prSet/>
      <dgm:spPr/>
      <dgm:t>
        <a:bodyPr/>
        <a:lstStyle/>
        <a:p>
          <a:endParaRPr lang="en-US"/>
        </a:p>
      </dgm:t>
    </dgm:pt>
    <dgm:pt modelId="{381F8027-F0AB-419A-BF9A-60819D0B5374}">
      <dgm:prSet/>
      <dgm:spPr/>
      <dgm:t>
        <a:bodyPr/>
        <a:lstStyle/>
        <a:p>
          <a:r>
            <a:rPr lang="en-US"/>
            <a:t>Kontakti yleisöön</a:t>
          </a:r>
        </a:p>
      </dgm:t>
    </dgm:pt>
    <dgm:pt modelId="{5355E876-33B8-404C-B124-E4185746F420}" type="parTrans" cxnId="{5A978EE8-DD90-4026-8D6A-8F21CB199F3B}">
      <dgm:prSet/>
      <dgm:spPr/>
      <dgm:t>
        <a:bodyPr/>
        <a:lstStyle/>
        <a:p>
          <a:endParaRPr lang="en-US"/>
        </a:p>
      </dgm:t>
    </dgm:pt>
    <dgm:pt modelId="{3DD5D160-F75E-449F-A0CC-B8D412906BA3}" type="sibTrans" cxnId="{5A978EE8-DD90-4026-8D6A-8F21CB199F3B}">
      <dgm:prSet/>
      <dgm:spPr/>
      <dgm:t>
        <a:bodyPr/>
        <a:lstStyle/>
        <a:p>
          <a:endParaRPr lang="en-US"/>
        </a:p>
      </dgm:t>
    </dgm:pt>
    <dgm:pt modelId="{34C7991F-F621-4854-99F9-6E4AC955CC98}">
      <dgm:prSet/>
      <dgm:spPr/>
      <dgm:t>
        <a:bodyPr/>
        <a:lstStyle/>
        <a:p>
          <a:r>
            <a:rPr lang="en-US"/>
            <a:t>Turvaesine, maadoittuminen</a:t>
          </a:r>
        </a:p>
      </dgm:t>
    </dgm:pt>
    <dgm:pt modelId="{1CA0E8EC-8F22-47D8-BD17-46FD54D0274B}" type="parTrans" cxnId="{7FA9D99C-B77D-486D-A795-BE970BF1B249}">
      <dgm:prSet/>
      <dgm:spPr/>
      <dgm:t>
        <a:bodyPr/>
        <a:lstStyle/>
        <a:p>
          <a:endParaRPr lang="en-US"/>
        </a:p>
      </dgm:t>
    </dgm:pt>
    <dgm:pt modelId="{8E0655BB-16E3-424B-A99B-D755387010AF}" type="sibTrans" cxnId="{7FA9D99C-B77D-486D-A795-BE970BF1B249}">
      <dgm:prSet/>
      <dgm:spPr/>
      <dgm:t>
        <a:bodyPr/>
        <a:lstStyle/>
        <a:p>
          <a:endParaRPr lang="en-US"/>
        </a:p>
      </dgm:t>
    </dgm:pt>
    <dgm:pt modelId="{940CAC6B-FD6F-425F-A6E6-EA8CD7B445AD}">
      <dgm:prSet/>
      <dgm:spPr/>
      <dgm:t>
        <a:bodyPr/>
        <a:lstStyle/>
        <a:p>
          <a:r>
            <a:rPr lang="en-US"/>
            <a:t>Toimivat muistiinpanot</a:t>
          </a:r>
        </a:p>
      </dgm:t>
    </dgm:pt>
    <dgm:pt modelId="{7CD3B6ED-7AAF-4A32-820F-2467694606B3}" type="parTrans" cxnId="{26A7825C-F09F-40EA-B5C4-5414522E8369}">
      <dgm:prSet/>
      <dgm:spPr/>
      <dgm:t>
        <a:bodyPr/>
        <a:lstStyle/>
        <a:p>
          <a:endParaRPr lang="en-US"/>
        </a:p>
      </dgm:t>
    </dgm:pt>
    <dgm:pt modelId="{2988127C-4DF8-4C80-8C47-5692093FD712}" type="sibTrans" cxnId="{26A7825C-F09F-40EA-B5C4-5414522E8369}">
      <dgm:prSet/>
      <dgm:spPr/>
      <dgm:t>
        <a:bodyPr/>
        <a:lstStyle/>
        <a:p>
          <a:endParaRPr lang="en-US"/>
        </a:p>
      </dgm:t>
    </dgm:pt>
    <dgm:pt modelId="{D06FD197-292E-4C50-BABE-F6D549C78D5D}" type="pres">
      <dgm:prSet presAssocID="{974EDE68-DF68-4A02-BF3F-9462A3AEE90B}" presName="diagram" presStyleCnt="0">
        <dgm:presLayoutVars>
          <dgm:dir/>
          <dgm:resizeHandles val="exact"/>
        </dgm:presLayoutVars>
      </dgm:prSet>
      <dgm:spPr/>
    </dgm:pt>
    <dgm:pt modelId="{96F1C514-A7EC-498E-994E-F6A3E21D7EF0}" type="pres">
      <dgm:prSet presAssocID="{713CFEB9-AE1C-47B1-964A-C071BEC78E9B}" presName="node" presStyleLbl="node1" presStyleIdx="0" presStyleCnt="5">
        <dgm:presLayoutVars>
          <dgm:bulletEnabled val="1"/>
        </dgm:presLayoutVars>
      </dgm:prSet>
      <dgm:spPr/>
    </dgm:pt>
    <dgm:pt modelId="{4BC0A410-6A7C-46C7-ABCD-7D0DB75471D4}" type="pres">
      <dgm:prSet presAssocID="{67A87501-D68D-4F7F-93F3-B2B31760F4AD}" presName="sibTrans" presStyleCnt="0"/>
      <dgm:spPr/>
    </dgm:pt>
    <dgm:pt modelId="{49494FA8-B48F-445B-B75A-C75A964A95A2}" type="pres">
      <dgm:prSet presAssocID="{D79A5287-2FCC-4107-9AD2-D6E3A84E2022}" presName="node" presStyleLbl="node1" presStyleIdx="1" presStyleCnt="5">
        <dgm:presLayoutVars>
          <dgm:bulletEnabled val="1"/>
        </dgm:presLayoutVars>
      </dgm:prSet>
      <dgm:spPr/>
    </dgm:pt>
    <dgm:pt modelId="{55E4B2B5-459B-404A-8B04-E870F7F43079}" type="pres">
      <dgm:prSet presAssocID="{54E1A9FE-F7E4-4113-92FF-0B783FADB979}" presName="sibTrans" presStyleCnt="0"/>
      <dgm:spPr/>
    </dgm:pt>
    <dgm:pt modelId="{D76A01BE-FFCB-4395-906A-D96F8A4F1FB9}" type="pres">
      <dgm:prSet presAssocID="{381F8027-F0AB-419A-BF9A-60819D0B5374}" presName="node" presStyleLbl="node1" presStyleIdx="2" presStyleCnt="5">
        <dgm:presLayoutVars>
          <dgm:bulletEnabled val="1"/>
        </dgm:presLayoutVars>
      </dgm:prSet>
      <dgm:spPr/>
    </dgm:pt>
    <dgm:pt modelId="{39676DD8-860E-4F91-99B5-156E41C42FB2}" type="pres">
      <dgm:prSet presAssocID="{3DD5D160-F75E-449F-A0CC-B8D412906BA3}" presName="sibTrans" presStyleCnt="0"/>
      <dgm:spPr/>
    </dgm:pt>
    <dgm:pt modelId="{A740F6F2-4FAC-49C8-BA65-884E0A83CAC5}" type="pres">
      <dgm:prSet presAssocID="{34C7991F-F621-4854-99F9-6E4AC955CC98}" presName="node" presStyleLbl="node1" presStyleIdx="3" presStyleCnt="5">
        <dgm:presLayoutVars>
          <dgm:bulletEnabled val="1"/>
        </dgm:presLayoutVars>
      </dgm:prSet>
      <dgm:spPr/>
    </dgm:pt>
    <dgm:pt modelId="{530D1AC8-7262-409A-9105-324AD64308B3}" type="pres">
      <dgm:prSet presAssocID="{8E0655BB-16E3-424B-A99B-D755387010AF}" presName="sibTrans" presStyleCnt="0"/>
      <dgm:spPr/>
    </dgm:pt>
    <dgm:pt modelId="{479A7EC5-9D63-4DDE-BB52-C1F62E8F13DE}" type="pres">
      <dgm:prSet presAssocID="{940CAC6B-FD6F-425F-A6E6-EA8CD7B445AD}" presName="node" presStyleLbl="node1" presStyleIdx="4" presStyleCnt="5">
        <dgm:presLayoutVars>
          <dgm:bulletEnabled val="1"/>
        </dgm:presLayoutVars>
      </dgm:prSet>
      <dgm:spPr/>
    </dgm:pt>
  </dgm:ptLst>
  <dgm:cxnLst>
    <dgm:cxn modelId="{38C6E504-4335-4F54-90FF-BF8F1F161840}" type="presOf" srcId="{940CAC6B-FD6F-425F-A6E6-EA8CD7B445AD}" destId="{479A7EC5-9D63-4DDE-BB52-C1F62E8F13DE}" srcOrd="0" destOrd="0" presId="urn:microsoft.com/office/officeart/2005/8/layout/default"/>
    <dgm:cxn modelId="{BD05DC07-09BA-4A08-A9EE-C82A5BE6CE86}" type="presOf" srcId="{713CFEB9-AE1C-47B1-964A-C071BEC78E9B}" destId="{96F1C514-A7EC-498E-994E-F6A3E21D7EF0}" srcOrd="0" destOrd="0" presId="urn:microsoft.com/office/officeart/2005/8/layout/default"/>
    <dgm:cxn modelId="{24EC423F-BADB-44B8-9900-51F3C718B8FA}" type="presOf" srcId="{D79A5287-2FCC-4107-9AD2-D6E3A84E2022}" destId="{49494FA8-B48F-445B-B75A-C75A964A95A2}" srcOrd="0" destOrd="0" presId="urn:microsoft.com/office/officeart/2005/8/layout/default"/>
    <dgm:cxn modelId="{26A7825C-F09F-40EA-B5C4-5414522E8369}" srcId="{974EDE68-DF68-4A02-BF3F-9462A3AEE90B}" destId="{940CAC6B-FD6F-425F-A6E6-EA8CD7B445AD}" srcOrd="4" destOrd="0" parTransId="{7CD3B6ED-7AAF-4A32-820F-2467694606B3}" sibTransId="{2988127C-4DF8-4C80-8C47-5692093FD712}"/>
    <dgm:cxn modelId="{74A1675D-C994-46D9-AFE4-721B1EB962D5}" type="presOf" srcId="{974EDE68-DF68-4A02-BF3F-9462A3AEE90B}" destId="{D06FD197-292E-4C50-BABE-F6D549C78D5D}" srcOrd="0" destOrd="0" presId="urn:microsoft.com/office/officeart/2005/8/layout/default"/>
    <dgm:cxn modelId="{5A56DC59-19AB-4816-AAB9-3C589D0DAB3F}" type="presOf" srcId="{34C7991F-F621-4854-99F9-6E4AC955CC98}" destId="{A740F6F2-4FAC-49C8-BA65-884E0A83CAC5}" srcOrd="0" destOrd="0" presId="urn:microsoft.com/office/officeart/2005/8/layout/default"/>
    <dgm:cxn modelId="{7FA9D99C-B77D-486D-A795-BE970BF1B249}" srcId="{974EDE68-DF68-4A02-BF3F-9462A3AEE90B}" destId="{34C7991F-F621-4854-99F9-6E4AC955CC98}" srcOrd="3" destOrd="0" parTransId="{1CA0E8EC-8F22-47D8-BD17-46FD54D0274B}" sibTransId="{8E0655BB-16E3-424B-A99B-D755387010AF}"/>
    <dgm:cxn modelId="{9FACE9AD-5951-4E69-A293-2BFEC5C5058F}" srcId="{974EDE68-DF68-4A02-BF3F-9462A3AEE90B}" destId="{D79A5287-2FCC-4107-9AD2-D6E3A84E2022}" srcOrd="1" destOrd="0" parTransId="{1763E6CD-A0C7-4037-9562-EFA0DE58696C}" sibTransId="{54E1A9FE-F7E4-4113-92FF-0B783FADB979}"/>
    <dgm:cxn modelId="{90F5C2CB-899E-4585-B37F-C84BC1FA783E}" srcId="{974EDE68-DF68-4A02-BF3F-9462A3AEE90B}" destId="{713CFEB9-AE1C-47B1-964A-C071BEC78E9B}" srcOrd="0" destOrd="0" parTransId="{0968F2A5-86F6-408A-BB65-0A97C8E38B7B}" sibTransId="{67A87501-D68D-4F7F-93F3-B2B31760F4AD}"/>
    <dgm:cxn modelId="{5A978EE8-DD90-4026-8D6A-8F21CB199F3B}" srcId="{974EDE68-DF68-4A02-BF3F-9462A3AEE90B}" destId="{381F8027-F0AB-419A-BF9A-60819D0B5374}" srcOrd="2" destOrd="0" parTransId="{5355E876-33B8-404C-B124-E4185746F420}" sibTransId="{3DD5D160-F75E-449F-A0CC-B8D412906BA3}"/>
    <dgm:cxn modelId="{E53B13FF-458F-4B8B-B98F-47298599891C}" type="presOf" srcId="{381F8027-F0AB-419A-BF9A-60819D0B5374}" destId="{D76A01BE-FFCB-4395-906A-D96F8A4F1FB9}" srcOrd="0" destOrd="0" presId="urn:microsoft.com/office/officeart/2005/8/layout/default"/>
    <dgm:cxn modelId="{8F21E9F4-81FF-400E-8AB7-79E503955A92}" type="presParOf" srcId="{D06FD197-292E-4C50-BABE-F6D549C78D5D}" destId="{96F1C514-A7EC-498E-994E-F6A3E21D7EF0}" srcOrd="0" destOrd="0" presId="urn:microsoft.com/office/officeart/2005/8/layout/default"/>
    <dgm:cxn modelId="{7227F39C-9E4D-4186-B51B-065D759E85E2}" type="presParOf" srcId="{D06FD197-292E-4C50-BABE-F6D549C78D5D}" destId="{4BC0A410-6A7C-46C7-ABCD-7D0DB75471D4}" srcOrd="1" destOrd="0" presId="urn:microsoft.com/office/officeart/2005/8/layout/default"/>
    <dgm:cxn modelId="{A20FB7ED-9057-4416-830D-C31512DDF84C}" type="presParOf" srcId="{D06FD197-292E-4C50-BABE-F6D549C78D5D}" destId="{49494FA8-B48F-445B-B75A-C75A964A95A2}" srcOrd="2" destOrd="0" presId="urn:microsoft.com/office/officeart/2005/8/layout/default"/>
    <dgm:cxn modelId="{BEDE3588-0CC5-4691-8605-C9648D24583B}" type="presParOf" srcId="{D06FD197-292E-4C50-BABE-F6D549C78D5D}" destId="{55E4B2B5-459B-404A-8B04-E870F7F43079}" srcOrd="3" destOrd="0" presId="urn:microsoft.com/office/officeart/2005/8/layout/default"/>
    <dgm:cxn modelId="{7129D991-ACFC-4F35-81F5-E211E6537D06}" type="presParOf" srcId="{D06FD197-292E-4C50-BABE-F6D549C78D5D}" destId="{D76A01BE-FFCB-4395-906A-D96F8A4F1FB9}" srcOrd="4" destOrd="0" presId="urn:microsoft.com/office/officeart/2005/8/layout/default"/>
    <dgm:cxn modelId="{CC99D000-593E-4B35-B9A4-5E8E6A9B23B4}" type="presParOf" srcId="{D06FD197-292E-4C50-BABE-F6D549C78D5D}" destId="{39676DD8-860E-4F91-99B5-156E41C42FB2}" srcOrd="5" destOrd="0" presId="urn:microsoft.com/office/officeart/2005/8/layout/default"/>
    <dgm:cxn modelId="{5D0C103E-F6A2-4A0B-BB0E-D6DE7EB347A5}" type="presParOf" srcId="{D06FD197-292E-4C50-BABE-F6D549C78D5D}" destId="{A740F6F2-4FAC-49C8-BA65-884E0A83CAC5}" srcOrd="6" destOrd="0" presId="urn:microsoft.com/office/officeart/2005/8/layout/default"/>
    <dgm:cxn modelId="{EDB36952-9BDA-40E1-B698-6B461BE6F5A5}" type="presParOf" srcId="{D06FD197-292E-4C50-BABE-F6D549C78D5D}" destId="{530D1AC8-7262-409A-9105-324AD64308B3}" srcOrd="7" destOrd="0" presId="urn:microsoft.com/office/officeart/2005/8/layout/default"/>
    <dgm:cxn modelId="{436B562D-7ADF-448F-8D3D-021596F10E46}" type="presParOf" srcId="{D06FD197-292E-4C50-BABE-F6D549C78D5D}" destId="{479A7EC5-9D63-4DDE-BB52-C1F62E8F13D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30C71B-E394-4E01-B6CF-E8363F3B462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56AD73-E160-4C68-968A-D79E5854DD47}">
      <dgm:prSet/>
      <dgm:spPr/>
      <dgm:t>
        <a:bodyPr/>
        <a:lstStyle/>
        <a:p>
          <a:r>
            <a:rPr lang="en-US"/>
            <a:t>Armollinen reflektio</a:t>
          </a:r>
        </a:p>
      </dgm:t>
    </dgm:pt>
    <dgm:pt modelId="{1B76D215-B380-411F-BBFA-458222614BDA}" type="parTrans" cxnId="{71929CB1-74E3-4865-B25C-86E3950E3FC5}">
      <dgm:prSet/>
      <dgm:spPr/>
      <dgm:t>
        <a:bodyPr/>
        <a:lstStyle/>
        <a:p>
          <a:endParaRPr lang="en-US"/>
        </a:p>
      </dgm:t>
    </dgm:pt>
    <dgm:pt modelId="{80D0BB91-BB1B-4A26-9D4E-BE55A0CF50A8}" type="sibTrans" cxnId="{71929CB1-74E3-4865-B25C-86E3950E3FC5}">
      <dgm:prSet/>
      <dgm:spPr/>
      <dgm:t>
        <a:bodyPr/>
        <a:lstStyle/>
        <a:p>
          <a:endParaRPr lang="en-US"/>
        </a:p>
      </dgm:t>
    </dgm:pt>
    <dgm:pt modelId="{CDEFC9E7-B32F-4B96-B1F7-3253C51A5ADB}">
      <dgm:prSet/>
      <dgm:spPr/>
      <dgm:t>
        <a:bodyPr/>
        <a:lstStyle/>
        <a:p>
          <a:r>
            <a:rPr lang="en-US"/>
            <a:t>Huom! Oma näkökulma ja kokemus on subjektiivinen</a:t>
          </a:r>
        </a:p>
      </dgm:t>
    </dgm:pt>
    <dgm:pt modelId="{2EA12963-9204-497B-BC04-ACDBCFE52245}" type="parTrans" cxnId="{1126B6C9-913C-4324-985C-F3EC8E3EF1FA}">
      <dgm:prSet/>
      <dgm:spPr/>
      <dgm:t>
        <a:bodyPr/>
        <a:lstStyle/>
        <a:p>
          <a:endParaRPr lang="en-US"/>
        </a:p>
      </dgm:t>
    </dgm:pt>
    <dgm:pt modelId="{FD35D00B-429E-4F69-8CAE-0C29E6FC650F}" type="sibTrans" cxnId="{1126B6C9-913C-4324-985C-F3EC8E3EF1FA}">
      <dgm:prSet/>
      <dgm:spPr/>
      <dgm:t>
        <a:bodyPr/>
        <a:lstStyle/>
        <a:p>
          <a:endParaRPr lang="en-US"/>
        </a:p>
      </dgm:t>
    </dgm:pt>
    <dgm:pt modelId="{0E8B17A7-EB20-4742-8A0B-B011A6C47A84}">
      <dgm:prSet/>
      <dgm:spPr/>
      <dgm:t>
        <a:bodyPr/>
        <a:lstStyle/>
        <a:p>
          <a:r>
            <a:rPr lang="en-US"/>
            <a:t>Palautuminen</a:t>
          </a:r>
        </a:p>
      </dgm:t>
    </dgm:pt>
    <dgm:pt modelId="{F330D6DF-6875-4FB1-B73D-CC7DD1CD7659}" type="parTrans" cxnId="{988D6101-5025-456E-AA42-3C35615D94C4}">
      <dgm:prSet/>
      <dgm:spPr/>
      <dgm:t>
        <a:bodyPr/>
        <a:lstStyle/>
        <a:p>
          <a:endParaRPr lang="en-US"/>
        </a:p>
      </dgm:t>
    </dgm:pt>
    <dgm:pt modelId="{E68E5CB3-E4EE-462E-8552-042624AE1F5D}" type="sibTrans" cxnId="{988D6101-5025-456E-AA42-3C35615D94C4}">
      <dgm:prSet/>
      <dgm:spPr/>
      <dgm:t>
        <a:bodyPr/>
        <a:lstStyle/>
        <a:p>
          <a:endParaRPr lang="en-US"/>
        </a:p>
      </dgm:t>
    </dgm:pt>
    <dgm:pt modelId="{2D6323C4-077F-47D6-94AE-B81334775378}">
      <dgm:prSet/>
      <dgm:spPr/>
      <dgm:t>
        <a:bodyPr/>
        <a:lstStyle/>
        <a:p>
          <a:r>
            <a:rPr lang="en-US" dirty="0" err="1"/>
            <a:t>Palaute</a:t>
          </a:r>
          <a:r>
            <a:rPr lang="en-US" dirty="0"/>
            <a:t> ja </a:t>
          </a:r>
          <a:r>
            <a:rPr lang="en-US" dirty="0" err="1"/>
            <a:t>purku</a:t>
          </a:r>
          <a:r>
            <a:rPr lang="en-US" dirty="0"/>
            <a:t>..? (</a:t>
          </a:r>
          <a:r>
            <a:rPr lang="en-US" dirty="0" err="1"/>
            <a:t>ainakin</a:t>
          </a:r>
          <a:r>
            <a:rPr lang="en-US" dirty="0"/>
            <a:t> </a:t>
          </a:r>
          <a:r>
            <a:rPr lang="en-US" dirty="0" err="1"/>
            <a:t>joskus</a:t>
          </a:r>
          <a:r>
            <a:rPr lang="en-US" dirty="0"/>
            <a:t>, </a:t>
          </a:r>
          <a:r>
            <a:rPr lang="en-US" dirty="0" err="1"/>
            <a:t>riippuu</a:t>
          </a:r>
          <a:r>
            <a:rPr lang="en-US" dirty="0"/>
            <a:t> </a:t>
          </a:r>
          <a:r>
            <a:rPr lang="en-US" dirty="0" err="1"/>
            <a:t>tilanteesta</a:t>
          </a:r>
          <a:r>
            <a:rPr lang="en-US" dirty="0"/>
            <a:t>)</a:t>
          </a:r>
        </a:p>
      </dgm:t>
    </dgm:pt>
    <dgm:pt modelId="{48B0C56F-D24D-4189-9E45-4E95A2448999}" type="parTrans" cxnId="{BDC8323E-1F9C-4CDB-93A0-A64BF9A83E40}">
      <dgm:prSet/>
      <dgm:spPr/>
      <dgm:t>
        <a:bodyPr/>
        <a:lstStyle/>
        <a:p>
          <a:endParaRPr lang="en-US"/>
        </a:p>
      </dgm:t>
    </dgm:pt>
    <dgm:pt modelId="{0630CC5D-2C4D-400C-B865-5B2269B6D68F}" type="sibTrans" cxnId="{BDC8323E-1F9C-4CDB-93A0-A64BF9A83E40}">
      <dgm:prSet/>
      <dgm:spPr/>
      <dgm:t>
        <a:bodyPr/>
        <a:lstStyle/>
        <a:p>
          <a:endParaRPr lang="en-US"/>
        </a:p>
      </dgm:t>
    </dgm:pt>
    <dgm:pt modelId="{DBDAA937-8509-453A-8EAA-247649863CEE}" type="pres">
      <dgm:prSet presAssocID="{8F30C71B-E394-4E01-B6CF-E8363F3B4625}" presName="vert0" presStyleCnt="0">
        <dgm:presLayoutVars>
          <dgm:dir/>
          <dgm:animOne val="branch"/>
          <dgm:animLvl val="lvl"/>
        </dgm:presLayoutVars>
      </dgm:prSet>
      <dgm:spPr/>
    </dgm:pt>
    <dgm:pt modelId="{F2C41981-007E-4BE3-ABE3-950DA0AA3E99}" type="pres">
      <dgm:prSet presAssocID="{7A56AD73-E160-4C68-968A-D79E5854DD47}" presName="thickLine" presStyleLbl="alignNode1" presStyleIdx="0" presStyleCnt="4"/>
      <dgm:spPr/>
    </dgm:pt>
    <dgm:pt modelId="{6EC2BBE0-8102-4E7C-A94C-35537FE6FE6F}" type="pres">
      <dgm:prSet presAssocID="{7A56AD73-E160-4C68-968A-D79E5854DD47}" presName="horz1" presStyleCnt="0"/>
      <dgm:spPr/>
    </dgm:pt>
    <dgm:pt modelId="{4D0E8019-5B32-407C-9403-A5E3001A0075}" type="pres">
      <dgm:prSet presAssocID="{7A56AD73-E160-4C68-968A-D79E5854DD47}" presName="tx1" presStyleLbl="revTx" presStyleIdx="0" presStyleCnt="4"/>
      <dgm:spPr/>
    </dgm:pt>
    <dgm:pt modelId="{9A1B778A-6E80-44AE-ACA3-D2D00A5EFA96}" type="pres">
      <dgm:prSet presAssocID="{7A56AD73-E160-4C68-968A-D79E5854DD47}" presName="vert1" presStyleCnt="0"/>
      <dgm:spPr/>
    </dgm:pt>
    <dgm:pt modelId="{519438C2-2B3A-4D33-9160-2894DA4AE0C3}" type="pres">
      <dgm:prSet presAssocID="{CDEFC9E7-B32F-4B96-B1F7-3253C51A5ADB}" presName="thickLine" presStyleLbl="alignNode1" presStyleIdx="1" presStyleCnt="4"/>
      <dgm:spPr/>
    </dgm:pt>
    <dgm:pt modelId="{988B22C0-C4DD-44F9-8D00-DB8E000CB65B}" type="pres">
      <dgm:prSet presAssocID="{CDEFC9E7-B32F-4B96-B1F7-3253C51A5ADB}" presName="horz1" presStyleCnt="0"/>
      <dgm:spPr/>
    </dgm:pt>
    <dgm:pt modelId="{82A2CF64-74C7-445D-BCEE-2E832B6FDF06}" type="pres">
      <dgm:prSet presAssocID="{CDEFC9E7-B32F-4B96-B1F7-3253C51A5ADB}" presName="tx1" presStyleLbl="revTx" presStyleIdx="1" presStyleCnt="4"/>
      <dgm:spPr/>
    </dgm:pt>
    <dgm:pt modelId="{49311289-6B81-4F4F-9D6F-C283F8FA3E17}" type="pres">
      <dgm:prSet presAssocID="{CDEFC9E7-B32F-4B96-B1F7-3253C51A5ADB}" presName="vert1" presStyleCnt="0"/>
      <dgm:spPr/>
    </dgm:pt>
    <dgm:pt modelId="{6901EE81-6818-481E-B8EE-14DBBD65354A}" type="pres">
      <dgm:prSet presAssocID="{0E8B17A7-EB20-4742-8A0B-B011A6C47A84}" presName="thickLine" presStyleLbl="alignNode1" presStyleIdx="2" presStyleCnt="4"/>
      <dgm:spPr/>
    </dgm:pt>
    <dgm:pt modelId="{3CB58FDB-5E66-4A61-B70A-D6299258A55A}" type="pres">
      <dgm:prSet presAssocID="{0E8B17A7-EB20-4742-8A0B-B011A6C47A84}" presName="horz1" presStyleCnt="0"/>
      <dgm:spPr/>
    </dgm:pt>
    <dgm:pt modelId="{A743DB99-77BC-45CB-A1B7-9156DCAB0255}" type="pres">
      <dgm:prSet presAssocID="{0E8B17A7-EB20-4742-8A0B-B011A6C47A84}" presName="tx1" presStyleLbl="revTx" presStyleIdx="2" presStyleCnt="4"/>
      <dgm:spPr/>
    </dgm:pt>
    <dgm:pt modelId="{A432236C-117E-444B-B902-26D54E4CFB95}" type="pres">
      <dgm:prSet presAssocID="{0E8B17A7-EB20-4742-8A0B-B011A6C47A84}" presName="vert1" presStyleCnt="0"/>
      <dgm:spPr/>
    </dgm:pt>
    <dgm:pt modelId="{D4B27B57-EF5D-42FF-B24F-49B84765C8F3}" type="pres">
      <dgm:prSet presAssocID="{2D6323C4-077F-47D6-94AE-B81334775378}" presName="thickLine" presStyleLbl="alignNode1" presStyleIdx="3" presStyleCnt="4"/>
      <dgm:spPr/>
    </dgm:pt>
    <dgm:pt modelId="{A7F1DC2D-C6A1-4E01-9802-63AB76CCB4F0}" type="pres">
      <dgm:prSet presAssocID="{2D6323C4-077F-47D6-94AE-B81334775378}" presName="horz1" presStyleCnt="0"/>
      <dgm:spPr/>
    </dgm:pt>
    <dgm:pt modelId="{E21486BD-335A-415F-A5BC-8CF7DC66EB87}" type="pres">
      <dgm:prSet presAssocID="{2D6323C4-077F-47D6-94AE-B81334775378}" presName="tx1" presStyleLbl="revTx" presStyleIdx="3" presStyleCnt="4"/>
      <dgm:spPr/>
    </dgm:pt>
    <dgm:pt modelId="{574BEBC9-984F-4614-B5BD-A70C1B73CAD2}" type="pres">
      <dgm:prSet presAssocID="{2D6323C4-077F-47D6-94AE-B81334775378}" presName="vert1" presStyleCnt="0"/>
      <dgm:spPr/>
    </dgm:pt>
  </dgm:ptLst>
  <dgm:cxnLst>
    <dgm:cxn modelId="{988D6101-5025-456E-AA42-3C35615D94C4}" srcId="{8F30C71B-E394-4E01-B6CF-E8363F3B4625}" destId="{0E8B17A7-EB20-4742-8A0B-B011A6C47A84}" srcOrd="2" destOrd="0" parTransId="{F330D6DF-6875-4FB1-B73D-CC7DD1CD7659}" sibTransId="{E68E5CB3-E4EE-462E-8552-042624AE1F5D}"/>
    <dgm:cxn modelId="{BDC8323E-1F9C-4CDB-93A0-A64BF9A83E40}" srcId="{8F30C71B-E394-4E01-B6CF-E8363F3B4625}" destId="{2D6323C4-077F-47D6-94AE-B81334775378}" srcOrd="3" destOrd="0" parTransId="{48B0C56F-D24D-4189-9E45-4E95A2448999}" sibTransId="{0630CC5D-2C4D-400C-B865-5B2269B6D68F}"/>
    <dgm:cxn modelId="{03F37749-C5B1-460F-9C34-8FECC19495B0}" type="presOf" srcId="{0E8B17A7-EB20-4742-8A0B-B011A6C47A84}" destId="{A743DB99-77BC-45CB-A1B7-9156DCAB0255}" srcOrd="0" destOrd="0" presId="urn:microsoft.com/office/officeart/2008/layout/LinedList"/>
    <dgm:cxn modelId="{4148B855-2F4B-4C85-B228-BF786CCD983E}" type="presOf" srcId="{7A56AD73-E160-4C68-968A-D79E5854DD47}" destId="{4D0E8019-5B32-407C-9403-A5E3001A0075}" srcOrd="0" destOrd="0" presId="urn:microsoft.com/office/officeart/2008/layout/LinedList"/>
    <dgm:cxn modelId="{635F547E-6EA6-4926-9223-9A76DE554F36}" type="presOf" srcId="{2D6323C4-077F-47D6-94AE-B81334775378}" destId="{E21486BD-335A-415F-A5BC-8CF7DC66EB87}" srcOrd="0" destOrd="0" presId="urn:microsoft.com/office/officeart/2008/layout/LinedList"/>
    <dgm:cxn modelId="{71929CB1-74E3-4865-B25C-86E3950E3FC5}" srcId="{8F30C71B-E394-4E01-B6CF-E8363F3B4625}" destId="{7A56AD73-E160-4C68-968A-D79E5854DD47}" srcOrd="0" destOrd="0" parTransId="{1B76D215-B380-411F-BBFA-458222614BDA}" sibTransId="{80D0BB91-BB1B-4A26-9D4E-BE55A0CF50A8}"/>
    <dgm:cxn modelId="{1126B6C9-913C-4324-985C-F3EC8E3EF1FA}" srcId="{8F30C71B-E394-4E01-B6CF-E8363F3B4625}" destId="{CDEFC9E7-B32F-4B96-B1F7-3253C51A5ADB}" srcOrd="1" destOrd="0" parTransId="{2EA12963-9204-497B-BC04-ACDBCFE52245}" sibTransId="{FD35D00B-429E-4F69-8CAE-0C29E6FC650F}"/>
    <dgm:cxn modelId="{99D4B8D0-2559-4CBA-AB58-35F6FD62F627}" type="presOf" srcId="{8F30C71B-E394-4E01-B6CF-E8363F3B4625}" destId="{DBDAA937-8509-453A-8EAA-247649863CEE}" srcOrd="0" destOrd="0" presId="urn:microsoft.com/office/officeart/2008/layout/LinedList"/>
    <dgm:cxn modelId="{D648FFE0-CD94-413D-97DE-224863CD5A2B}" type="presOf" srcId="{CDEFC9E7-B32F-4B96-B1F7-3253C51A5ADB}" destId="{82A2CF64-74C7-445D-BCEE-2E832B6FDF06}" srcOrd="0" destOrd="0" presId="urn:microsoft.com/office/officeart/2008/layout/LinedList"/>
    <dgm:cxn modelId="{7030B638-F022-4A21-B9FA-B4CE4D535D05}" type="presParOf" srcId="{DBDAA937-8509-453A-8EAA-247649863CEE}" destId="{F2C41981-007E-4BE3-ABE3-950DA0AA3E99}" srcOrd="0" destOrd="0" presId="urn:microsoft.com/office/officeart/2008/layout/LinedList"/>
    <dgm:cxn modelId="{0948ACDD-E4D6-4325-8924-3CDD4025D478}" type="presParOf" srcId="{DBDAA937-8509-453A-8EAA-247649863CEE}" destId="{6EC2BBE0-8102-4E7C-A94C-35537FE6FE6F}" srcOrd="1" destOrd="0" presId="urn:microsoft.com/office/officeart/2008/layout/LinedList"/>
    <dgm:cxn modelId="{061F96DA-4C59-4F1C-8BD7-DF26FA51ED1B}" type="presParOf" srcId="{6EC2BBE0-8102-4E7C-A94C-35537FE6FE6F}" destId="{4D0E8019-5B32-407C-9403-A5E3001A0075}" srcOrd="0" destOrd="0" presId="urn:microsoft.com/office/officeart/2008/layout/LinedList"/>
    <dgm:cxn modelId="{599A6FF8-6543-4413-A45D-254868E93427}" type="presParOf" srcId="{6EC2BBE0-8102-4E7C-A94C-35537FE6FE6F}" destId="{9A1B778A-6E80-44AE-ACA3-D2D00A5EFA96}" srcOrd="1" destOrd="0" presId="urn:microsoft.com/office/officeart/2008/layout/LinedList"/>
    <dgm:cxn modelId="{2D20FD00-7613-4083-A6D2-1F74D4813C38}" type="presParOf" srcId="{DBDAA937-8509-453A-8EAA-247649863CEE}" destId="{519438C2-2B3A-4D33-9160-2894DA4AE0C3}" srcOrd="2" destOrd="0" presId="urn:microsoft.com/office/officeart/2008/layout/LinedList"/>
    <dgm:cxn modelId="{8E1F0308-345F-4806-A67C-3FB92F656229}" type="presParOf" srcId="{DBDAA937-8509-453A-8EAA-247649863CEE}" destId="{988B22C0-C4DD-44F9-8D00-DB8E000CB65B}" srcOrd="3" destOrd="0" presId="urn:microsoft.com/office/officeart/2008/layout/LinedList"/>
    <dgm:cxn modelId="{4B4A14E0-F368-42CA-9778-0C74874E14FF}" type="presParOf" srcId="{988B22C0-C4DD-44F9-8D00-DB8E000CB65B}" destId="{82A2CF64-74C7-445D-BCEE-2E832B6FDF06}" srcOrd="0" destOrd="0" presId="urn:microsoft.com/office/officeart/2008/layout/LinedList"/>
    <dgm:cxn modelId="{14BF920F-AF25-4B6E-897C-5B0DD6B4808B}" type="presParOf" srcId="{988B22C0-C4DD-44F9-8D00-DB8E000CB65B}" destId="{49311289-6B81-4F4F-9D6F-C283F8FA3E17}" srcOrd="1" destOrd="0" presId="urn:microsoft.com/office/officeart/2008/layout/LinedList"/>
    <dgm:cxn modelId="{A60B12DE-391D-43F9-B8FB-FB69EB58EF77}" type="presParOf" srcId="{DBDAA937-8509-453A-8EAA-247649863CEE}" destId="{6901EE81-6818-481E-B8EE-14DBBD65354A}" srcOrd="4" destOrd="0" presId="urn:microsoft.com/office/officeart/2008/layout/LinedList"/>
    <dgm:cxn modelId="{785E5593-35DF-478D-B563-FA59245300B6}" type="presParOf" srcId="{DBDAA937-8509-453A-8EAA-247649863CEE}" destId="{3CB58FDB-5E66-4A61-B70A-D6299258A55A}" srcOrd="5" destOrd="0" presId="urn:microsoft.com/office/officeart/2008/layout/LinedList"/>
    <dgm:cxn modelId="{2E890ECE-D784-4EB7-A031-05B1251133EF}" type="presParOf" srcId="{3CB58FDB-5E66-4A61-B70A-D6299258A55A}" destId="{A743DB99-77BC-45CB-A1B7-9156DCAB0255}" srcOrd="0" destOrd="0" presId="urn:microsoft.com/office/officeart/2008/layout/LinedList"/>
    <dgm:cxn modelId="{07138A38-9FFC-4E05-B03A-95DDDC15C425}" type="presParOf" srcId="{3CB58FDB-5E66-4A61-B70A-D6299258A55A}" destId="{A432236C-117E-444B-B902-26D54E4CFB95}" srcOrd="1" destOrd="0" presId="urn:microsoft.com/office/officeart/2008/layout/LinedList"/>
    <dgm:cxn modelId="{8C761B57-0904-4A84-8AAC-394246BE78A9}" type="presParOf" srcId="{DBDAA937-8509-453A-8EAA-247649863CEE}" destId="{D4B27B57-EF5D-42FF-B24F-49B84765C8F3}" srcOrd="6" destOrd="0" presId="urn:microsoft.com/office/officeart/2008/layout/LinedList"/>
    <dgm:cxn modelId="{CFEB6D24-E752-4807-8446-3B5C7C7DFE3F}" type="presParOf" srcId="{DBDAA937-8509-453A-8EAA-247649863CEE}" destId="{A7F1DC2D-C6A1-4E01-9802-63AB76CCB4F0}" srcOrd="7" destOrd="0" presId="urn:microsoft.com/office/officeart/2008/layout/LinedList"/>
    <dgm:cxn modelId="{A1E4DE60-0E93-47DD-9054-83946282849E}" type="presParOf" srcId="{A7F1DC2D-C6A1-4E01-9802-63AB76CCB4F0}" destId="{E21486BD-335A-415F-A5BC-8CF7DC66EB87}" srcOrd="0" destOrd="0" presId="urn:microsoft.com/office/officeart/2008/layout/LinedList"/>
    <dgm:cxn modelId="{00B26592-F5A9-4E22-8543-65EE13BC4DDF}" type="presParOf" srcId="{A7F1DC2D-C6A1-4E01-9802-63AB76CCB4F0}" destId="{574BEBC9-984F-4614-B5BD-A70C1B73CA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74945-E658-49D8-9158-BEA24C588290}">
      <dsp:nvSpPr>
        <dsp:cNvPr id="0" name=""/>
        <dsp:cNvSpPr/>
      </dsp:nvSpPr>
      <dsp:spPr>
        <a:xfrm>
          <a:off x="2902" y="284025"/>
          <a:ext cx="2302371" cy="138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pulssi kiihtyy, käsien (ja koko kropan) hikoilu ja tärinä, punastuminen</a:t>
          </a:r>
        </a:p>
      </dsp:txBody>
      <dsp:txXfrm>
        <a:off x="2902" y="284025"/>
        <a:ext cx="2302371" cy="1381422"/>
      </dsp:txXfrm>
    </dsp:sp>
    <dsp:sp modelId="{1BDE2DAA-F539-460B-9D09-FF9E8A63E916}">
      <dsp:nvSpPr>
        <dsp:cNvPr id="0" name=""/>
        <dsp:cNvSpPr/>
      </dsp:nvSpPr>
      <dsp:spPr>
        <a:xfrm>
          <a:off x="2535510" y="284025"/>
          <a:ext cx="2302371" cy="13814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muutokset äänessä ja hengityksessä, suun kuivuminen</a:t>
          </a:r>
        </a:p>
      </dsp:txBody>
      <dsp:txXfrm>
        <a:off x="2535510" y="284025"/>
        <a:ext cx="2302371" cy="1381422"/>
      </dsp:txXfrm>
    </dsp:sp>
    <dsp:sp modelId="{01B7C733-4165-41DE-8004-CA6F06FFD127}">
      <dsp:nvSpPr>
        <dsp:cNvPr id="0" name=""/>
        <dsp:cNvSpPr/>
      </dsp:nvSpPr>
      <dsp:spPr>
        <a:xfrm>
          <a:off x="5068118" y="284025"/>
          <a:ext cx="2302371" cy="13814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unettomuus + muut stressireaktiot, yleinen ahdistus</a:t>
          </a:r>
        </a:p>
      </dsp:txBody>
      <dsp:txXfrm>
        <a:off x="5068118" y="284025"/>
        <a:ext cx="2302371" cy="1381422"/>
      </dsp:txXfrm>
    </dsp:sp>
    <dsp:sp modelId="{18B63C94-7520-459F-BF6A-8AAD816AB9F3}">
      <dsp:nvSpPr>
        <dsp:cNvPr id="0" name=""/>
        <dsp:cNvSpPr/>
      </dsp:nvSpPr>
      <dsp:spPr>
        <a:xfrm>
          <a:off x="7600726" y="284025"/>
          <a:ext cx="2302371" cy="13814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vatsa reagoi, vessahätä, päänsärky, migreeni</a:t>
          </a:r>
        </a:p>
      </dsp:txBody>
      <dsp:txXfrm>
        <a:off x="7600726" y="284025"/>
        <a:ext cx="2302371" cy="1381422"/>
      </dsp:txXfrm>
    </dsp:sp>
    <dsp:sp modelId="{12B91179-7267-4A1D-AB6B-602FAFDC3D2D}">
      <dsp:nvSpPr>
        <dsp:cNvPr id="0" name=""/>
        <dsp:cNvSpPr/>
      </dsp:nvSpPr>
      <dsp:spPr>
        <a:xfrm>
          <a:off x="1269206" y="1895685"/>
          <a:ext cx="2302371" cy="13814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ajatusten katkeilu, tyhjä pää, liian nopeat ajatukset, sekoilu, ajantaju muuttuu</a:t>
          </a:r>
        </a:p>
      </dsp:txBody>
      <dsp:txXfrm>
        <a:off x="1269206" y="1895685"/>
        <a:ext cx="2302371" cy="1381422"/>
      </dsp:txXfrm>
    </dsp:sp>
    <dsp:sp modelId="{D713FCE3-8273-4A1F-A9D7-2B5C93D19290}">
      <dsp:nvSpPr>
        <dsp:cNvPr id="0" name=""/>
        <dsp:cNvSpPr/>
      </dsp:nvSpPr>
      <dsp:spPr>
        <a:xfrm>
          <a:off x="3801814" y="1895685"/>
          <a:ext cx="2302371" cy="138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paniikkikohtaus, häpeä, herkistyminen</a:t>
          </a:r>
        </a:p>
      </dsp:txBody>
      <dsp:txXfrm>
        <a:off x="3801814" y="1895685"/>
        <a:ext cx="2302371" cy="1381422"/>
      </dsp:txXfrm>
    </dsp:sp>
    <dsp:sp modelId="{E967C5C1-4D40-4985-812C-FE31F62FDCAA}">
      <dsp:nvSpPr>
        <dsp:cNvPr id="0" name=""/>
        <dsp:cNvSpPr/>
      </dsp:nvSpPr>
      <dsp:spPr>
        <a:xfrm>
          <a:off x="6334422" y="1895685"/>
          <a:ext cx="2302371" cy="13814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puhe nopeutuu, änkytys, sanat katoaa</a:t>
          </a:r>
        </a:p>
      </dsp:txBody>
      <dsp:txXfrm>
        <a:off x="6334422" y="1895685"/>
        <a:ext cx="2302371" cy="13814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1F2C8-F2C3-4362-95C1-8BC002287519}">
      <dsp:nvSpPr>
        <dsp:cNvPr id="0" name=""/>
        <dsp:cNvSpPr/>
      </dsp:nvSpPr>
      <dsp:spPr>
        <a:xfrm>
          <a:off x="2902" y="284025"/>
          <a:ext cx="2302371" cy="13814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Kohtuullinen valmistautuminen, rutiinit</a:t>
          </a:r>
        </a:p>
      </dsp:txBody>
      <dsp:txXfrm>
        <a:off x="2902" y="284025"/>
        <a:ext cx="2302371" cy="1381422"/>
      </dsp:txXfrm>
    </dsp:sp>
    <dsp:sp modelId="{5E282D7D-5514-4BFD-AF71-B4F1CD02DDF1}">
      <dsp:nvSpPr>
        <dsp:cNvPr id="0" name=""/>
        <dsp:cNvSpPr/>
      </dsp:nvSpPr>
      <dsp:spPr>
        <a:xfrm>
          <a:off x="2535510" y="284025"/>
          <a:ext cx="2302371" cy="1381422"/>
        </a:xfrm>
        <a:prstGeom prst="rect">
          <a:avLst/>
        </a:prstGeom>
        <a:solidFill>
          <a:schemeClr val="accent2">
            <a:hueOff val="-248115"/>
            <a:satOff val="274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Tilanteen määrittely, oman vastuun rajaaminen (et ole vastuussa muiden reaktioista)</a:t>
          </a:r>
        </a:p>
      </dsp:txBody>
      <dsp:txXfrm>
        <a:off x="2535510" y="284025"/>
        <a:ext cx="2302371" cy="1381422"/>
      </dsp:txXfrm>
    </dsp:sp>
    <dsp:sp modelId="{636A8C72-3EDC-469C-9072-CA87A90EFC19}">
      <dsp:nvSpPr>
        <dsp:cNvPr id="0" name=""/>
        <dsp:cNvSpPr/>
      </dsp:nvSpPr>
      <dsp:spPr>
        <a:xfrm>
          <a:off x="5068118" y="284025"/>
          <a:ext cx="2302371" cy="1381422"/>
        </a:xfrm>
        <a:prstGeom prst="rect">
          <a:avLst/>
        </a:prstGeom>
        <a:solidFill>
          <a:schemeClr val="accent2">
            <a:hueOff val="-496229"/>
            <a:satOff val="549"/>
            <a:lumOff val="19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Realistiset odotukset</a:t>
          </a:r>
        </a:p>
      </dsp:txBody>
      <dsp:txXfrm>
        <a:off x="5068118" y="284025"/>
        <a:ext cx="2302371" cy="1381422"/>
      </dsp:txXfrm>
    </dsp:sp>
    <dsp:sp modelId="{9519593A-F2D2-4E98-8EB8-0FB71E28A525}">
      <dsp:nvSpPr>
        <dsp:cNvPr id="0" name=""/>
        <dsp:cNvSpPr/>
      </dsp:nvSpPr>
      <dsp:spPr>
        <a:xfrm>
          <a:off x="7600726" y="284025"/>
          <a:ext cx="2302371" cy="1381422"/>
        </a:xfrm>
        <a:prstGeom prst="rect">
          <a:avLst/>
        </a:prstGeom>
        <a:solidFill>
          <a:schemeClr val="accent2">
            <a:hueOff val="-744344"/>
            <a:satOff val="823"/>
            <a:lumOff val="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Lepo, ravinto, ajatukset muualle</a:t>
          </a:r>
        </a:p>
      </dsp:txBody>
      <dsp:txXfrm>
        <a:off x="7600726" y="284025"/>
        <a:ext cx="2302371" cy="1381422"/>
      </dsp:txXfrm>
    </dsp:sp>
    <dsp:sp modelId="{A5175BC8-78DE-46CE-99F7-EA347B8F3B37}">
      <dsp:nvSpPr>
        <dsp:cNvPr id="0" name=""/>
        <dsp:cNvSpPr/>
      </dsp:nvSpPr>
      <dsp:spPr>
        <a:xfrm>
          <a:off x="1269206" y="1895685"/>
          <a:ext cx="2302371" cy="1381422"/>
        </a:xfrm>
        <a:prstGeom prst="rect">
          <a:avLst/>
        </a:prstGeom>
        <a:solidFill>
          <a:schemeClr val="accent2">
            <a:hueOff val="-992459"/>
            <a:satOff val="1098"/>
            <a:lumOff val="39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Fyysinen lämmittely, meditointi, hengitysharkat, äänenavaus</a:t>
          </a:r>
        </a:p>
      </dsp:txBody>
      <dsp:txXfrm>
        <a:off x="1269206" y="1895685"/>
        <a:ext cx="2302371" cy="1381422"/>
      </dsp:txXfrm>
    </dsp:sp>
    <dsp:sp modelId="{5DA41EC4-B103-48BC-86B4-5254178E11E8}">
      <dsp:nvSpPr>
        <dsp:cNvPr id="0" name=""/>
        <dsp:cNvSpPr/>
      </dsp:nvSpPr>
      <dsp:spPr>
        <a:xfrm>
          <a:off x="3801814" y="1895685"/>
          <a:ext cx="2302371" cy="1381422"/>
        </a:xfrm>
        <a:prstGeom prst="rect">
          <a:avLst/>
        </a:prstGeom>
        <a:solidFill>
          <a:schemeClr val="accent2">
            <a:hueOff val="-1240573"/>
            <a:satOff val="1372"/>
            <a:lumOff val="49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Tsekkaa tila ja systeemit, jos mahdollista!</a:t>
          </a:r>
        </a:p>
      </dsp:txBody>
      <dsp:txXfrm>
        <a:off x="3801814" y="1895685"/>
        <a:ext cx="2302371" cy="1381422"/>
      </dsp:txXfrm>
    </dsp:sp>
    <dsp:sp modelId="{9194F5E8-DE0A-4B9F-9D03-CD90DBCD2B1D}">
      <dsp:nvSpPr>
        <dsp:cNvPr id="0" name=""/>
        <dsp:cNvSpPr/>
      </dsp:nvSpPr>
      <dsp:spPr>
        <a:xfrm>
          <a:off x="6334422" y="1895685"/>
          <a:ext cx="2302371" cy="1381422"/>
        </a:xfrm>
        <a:prstGeom prst="rect">
          <a:avLst/>
        </a:prstGeom>
        <a:solidFill>
          <a:schemeClr val="accent2">
            <a:hueOff val="-1488688"/>
            <a:satOff val="1647"/>
            <a:lumOff val="58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JÄNNITTÄMISEN HYVÄKSYMINEN</a:t>
          </a:r>
        </a:p>
      </dsp:txBody>
      <dsp:txXfrm>
        <a:off x="6334422" y="1895685"/>
        <a:ext cx="2302371" cy="13814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1C514-A7EC-498E-994E-F6A3E21D7EF0}">
      <dsp:nvSpPr>
        <dsp:cNvPr id="0" name=""/>
        <dsp:cNvSpPr/>
      </dsp:nvSpPr>
      <dsp:spPr>
        <a:xfrm>
          <a:off x="572690" y="1065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Kehon asento, hengitys</a:t>
          </a:r>
        </a:p>
      </dsp:txBody>
      <dsp:txXfrm>
        <a:off x="572690" y="1065"/>
        <a:ext cx="2737693" cy="1642616"/>
      </dsp:txXfrm>
    </dsp:sp>
    <dsp:sp modelId="{49494FA8-B48F-445B-B75A-C75A964A95A2}">
      <dsp:nvSpPr>
        <dsp:cNvPr id="0" name=""/>
        <dsp:cNvSpPr/>
      </dsp:nvSpPr>
      <dsp:spPr>
        <a:xfrm>
          <a:off x="3584153" y="1065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Huomio itse asiaan ja yleisöön</a:t>
          </a:r>
        </a:p>
      </dsp:txBody>
      <dsp:txXfrm>
        <a:off x="3584153" y="1065"/>
        <a:ext cx="2737693" cy="1642616"/>
      </dsp:txXfrm>
    </dsp:sp>
    <dsp:sp modelId="{D76A01BE-FFCB-4395-906A-D96F8A4F1FB9}">
      <dsp:nvSpPr>
        <dsp:cNvPr id="0" name=""/>
        <dsp:cNvSpPr/>
      </dsp:nvSpPr>
      <dsp:spPr>
        <a:xfrm>
          <a:off x="6595616" y="1065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Kontakti yleisöön</a:t>
          </a:r>
        </a:p>
      </dsp:txBody>
      <dsp:txXfrm>
        <a:off x="6595616" y="1065"/>
        <a:ext cx="2737693" cy="1642616"/>
      </dsp:txXfrm>
    </dsp:sp>
    <dsp:sp modelId="{A740F6F2-4FAC-49C8-BA65-884E0A83CAC5}">
      <dsp:nvSpPr>
        <dsp:cNvPr id="0" name=""/>
        <dsp:cNvSpPr/>
      </dsp:nvSpPr>
      <dsp:spPr>
        <a:xfrm>
          <a:off x="2078421" y="1917451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Turvaesine, maadoittuminen</a:t>
          </a:r>
        </a:p>
      </dsp:txBody>
      <dsp:txXfrm>
        <a:off x="2078421" y="1917451"/>
        <a:ext cx="2737693" cy="1642616"/>
      </dsp:txXfrm>
    </dsp:sp>
    <dsp:sp modelId="{479A7EC5-9D63-4DDE-BB52-C1F62E8F13DE}">
      <dsp:nvSpPr>
        <dsp:cNvPr id="0" name=""/>
        <dsp:cNvSpPr/>
      </dsp:nvSpPr>
      <dsp:spPr>
        <a:xfrm>
          <a:off x="5089884" y="1917451"/>
          <a:ext cx="2737693" cy="164261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Toimivat muistiinpanot</a:t>
          </a:r>
        </a:p>
      </dsp:txBody>
      <dsp:txXfrm>
        <a:off x="5089884" y="1917451"/>
        <a:ext cx="2737693" cy="16426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41981-007E-4BE3-ABE3-950DA0AA3E99}">
      <dsp:nvSpPr>
        <dsp:cNvPr id="0" name=""/>
        <dsp:cNvSpPr/>
      </dsp:nvSpPr>
      <dsp:spPr>
        <a:xfrm>
          <a:off x="0" y="0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E8019-5B32-407C-9403-A5E3001A0075}">
      <dsp:nvSpPr>
        <dsp:cNvPr id="0" name=""/>
        <dsp:cNvSpPr/>
      </dsp:nvSpPr>
      <dsp:spPr>
        <a:xfrm>
          <a:off x="0" y="0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Armollinen reflektio</a:t>
          </a:r>
        </a:p>
      </dsp:txBody>
      <dsp:txXfrm>
        <a:off x="0" y="0"/>
        <a:ext cx="9905999" cy="891779"/>
      </dsp:txXfrm>
    </dsp:sp>
    <dsp:sp modelId="{519438C2-2B3A-4D33-9160-2894DA4AE0C3}">
      <dsp:nvSpPr>
        <dsp:cNvPr id="0" name=""/>
        <dsp:cNvSpPr/>
      </dsp:nvSpPr>
      <dsp:spPr>
        <a:xfrm>
          <a:off x="0" y="891779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2CF64-74C7-445D-BCEE-2E832B6FDF06}">
      <dsp:nvSpPr>
        <dsp:cNvPr id="0" name=""/>
        <dsp:cNvSpPr/>
      </dsp:nvSpPr>
      <dsp:spPr>
        <a:xfrm>
          <a:off x="0" y="891779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Huom! Oma näkökulma ja kokemus on subjektiivinen</a:t>
          </a:r>
        </a:p>
      </dsp:txBody>
      <dsp:txXfrm>
        <a:off x="0" y="891779"/>
        <a:ext cx="9905999" cy="891779"/>
      </dsp:txXfrm>
    </dsp:sp>
    <dsp:sp modelId="{6901EE81-6818-481E-B8EE-14DBBD65354A}">
      <dsp:nvSpPr>
        <dsp:cNvPr id="0" name=""/>
        <dsp:cNvSpPr/>
      </dsp:nvSpPr>
      <dsp:spPr>
        <a:xfrm>
          <a:off x="0" y="1783558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3DB99-77BC-45CB-A1B7-9156DCAB0255}">
      <dsp:nvSpPr>
        <dsp:cNvPr id="0" name=""/>
        <dsp:cNvSpPr/>
      </dsp:nvSpPr>
      <dsp:spPr>
        <a:xfrm>
          <a:off x="0" y="1783559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Palautuminen</a:t>
          </a:r>
        </a:p>
      </dsp:txBody>
      <dsp:txXfrm>
        <a:off x="0" y="1783559"/>
        <a:ext cx="9905999" cy="891779"/>
      </dsp:txXfrm>
    </dsp:sp>
    <dsp:sp modelId="{D4B27B57-EF5D-42FF-B24F-49B84765C8F3}">
      <dsp:nvSpPr>
        <dsp:cNvPr id="0" name=""/>
        <dsp:cNvSpPr/>
      </dsp:nvSpPr>
      <dsp:spPr>
        <a:xfrm>
          <a:off x="0" y="2675338"/>
          <a:ext cx="99059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486BD-335A-415F-A5BC-8CF7DC66EB87}">
      <dsp:nvSpPr>
        <dsp:cNvPr id="0" name=""/>
        <dsp:cNvSpPr/>
      </dsp:nvSpPr>
      <dsp:spPr>
        <a:xfrm>
          <a:off x="0" y="2675338"/>
          <a:ext cx="9905999" cy="89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Palaute</a:t>
          </a:r>
          <a:r>
            <a:rPr lang="en-US" sz="3200" kern="1200" dirty="0"/>
            <a:t> ja </a:t>
          </a:r>
          <a:r>
            <a:rPr lang="en-US" sz="3200" kern="1200" dirty="0" err="1"/>
            <a:t>purku</a:t>
          </a:r>
          <a:r>
            <a:rPr lang="en-US" sz="3200" kern="1200" dirty="0"/>
            <a:t>..? (</a:t>
          </a:r>
          <a:r>
            <a:rPr lang="en-US" sz="3200" kern="1200" dirty="0" err="1"/>
            <a:t>ainakin</a:t>
          </a:r>
          <a:r>
            <a:rPr lang="en-US" sz="3200" kern="1200" dirty="0"/>
            <a:t> </a:t>
          </a:r>
          <a:r>
            <a:rPr lang="en-US" sz="3200" kern="1200" dirty="0" err="1"/>
            <a:t>joskus</a:t>
          </a:r>
          <a:r>
            <a:rPr lang="en-US" sz="3200" kern="1200" dirty="0"/>
            <a:t>, </a:t>
          </a:r>
          <a:r>
            <a:rPr lang="en-US" sz="3200" kern="1200" dirty="0" err="1"/>
            <a:t>riippuu</a:t>
          </a:r>
          <a:r>
            <a:rPr lang="en-US" sz="3200" kern="1200" dirty="0"/>
            <a:t> </a:t>
          </a:r>
          <a:r>
            <a:rPr lang="en-US" sz="3200" kern="1200" dirty="0" err="1"/>
            <a:t>tilanteesta</a:t>
          </a:r>
          <a:r>
            <a:rPr lang="en-US" sz="3200" kern="1200" dirty="0"/>
            <a:t>)</a:t>
          </a:r>
        </a:p>
      </dsp:txBody>
      <dsp:txXfrm>
        <a:off x="0" y="2675338"/>
        <a:ext cx="9905999" cy="891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54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7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1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70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5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2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9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0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1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0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13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251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F1DCD9-4684-4B84-AD73-6652C8BAC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cenic view of a lake against the sky during winter">
            <a:extLst>
              <a:ext uri="{FF2B5EF4-FFF2-40B4-BE49-F238E27FC236}">
                <a16:creationId xmlns:a16="http://schemas.microsoft.com/office/drawing/2014/main" id="{3DB238FE-E647-48D5-B9C4-CDE7512A0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522" b="598"/>
          <a:stretch/>
        </p:blipFill>
        <p:spPr>
          <a:xfrm>
            <a:off x="20" y="10"/>
            <a:ext cx="12199237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BE6A732-8124-4A59-8EC9-BF4A1648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2226538" y="-2233466"/>
            <a:ext cx="6858000" cy="11324929"/>
          </a:xfrm>
          <a:custGeom>
            <a:avLst/>
            <a:gdLst>
              <a:gd name="connsiteX0" fmla="*/ 0 w 6858000"/>
              <a:gd name="connsiteY0" fmla="*/ 9303227 h 11262142"/>
              <a:gd name="connsiteX1" fmla="*/ 0 w 6858000"/>
              <a:gd name="connsiteY1" fmla="*/ 6495555 h 11262142"/>
              <a:gd name="connsiteX2" fmla="*/ 1 w 6858000"/>
              <a:gd name="connsiteY2" fmla="*/ 6495555 h 11262142"/>
              <a:gd name="connsiteX3" fmla="*/ 1 w 6858000"/>
              <a:gd name="connsiteY3" fmla="*/ 0 h 11262142"/>
              <a:gd name="connsiteX4" fmla="*/ 6858000 w 6858000"/>
              <a:gd name="connsiteY4" fmla="*/ 6015407 h 11262142"/>
              <a:gd name="connsiteX5" fmla="*/ 6858000 w 6858000"/>
              <a:gd name="connsiteY5" fmla="*/ 8999698 h 11262142"/>
              <a:gd name="connsiteX6" fmla="*/ 6858000 w 6858000"/>
              <a:gd name="connsiteY6" fmla="*/ 11262142 h 11262142"/>
              <a:gd name="connsiteX7" fmla="*/ 1 w 6858000"/>
              <a:gd name="connsiteY7" fmla="*/ 11262142 h 11262142"/>
              <a:gd name="connsiteX8" fmla="*/ 1 w 6858000"/>
              <a:gd name="connsiteY8" fmla="*/ 9303227 h 1126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11262142">
                <a:moveTo>
                  <a:pt x="0" y="9303227"/>
                </a:moveTo>
                <a:lnTo>
                  <a:pt x="0" y="6495555"/>
                </a:lnTo>
                <a:lnTo>
                  <a:pt x="1" y="6495555"/>
                </a:lnTo>
                <a:lnTo>
                  <a:pt x="1" y="0"/>
                </a:lnTo>
                <a:lnTo>
                  <a:pt x="6858000" y="6015407"/>
                </a:lnTo>
                <a:lnTo>
                  <a:pt x="6858000" y="8999698"/>
                </a:lnTo>
                <a:lnTo>
                  <a:pt x="6858000" y="11262142"/>
                </a:lnTo>
                <a:lnTo>
                  <a:pt x="1" y="11262142"/>
                </a:lnTo>
                <a:lnTo>
                  <a:pt x="1" y="9303227"/>
                </a:lnTo>
                <a:close/>
              </a:path>
            </a:pathLst>
          </a:cu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78AECD-AFA7-4644-B2C6-2ECB97A7A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890" y="1061686"/>
            <a:ext cx="8266139" cy="3793336"/>
          </a:xfrm>
        </p:spPr>
        <p:txBody>
          <a:bodyPr anchor="t">
            <a:normAutofit/>
          </a:bodyPr>
          <a:lstStyle/>
          <a:p>
            <a:r>
              <a:rPr lang="en-US" sz="6600" dirty="0" err="1">
                <a:solidFill>
                  <a:srgbClr val="FFFFFF"/>
                </a:solidFill>
              </a:rPr>
              <a:t>Ajatuksia</a:t>
            </a:r>
            <a:r>
              <a:rPr lang="en-US" sz="6600" dirty="0">
                <a:solidFill>
                  <a:srgbClr val="FFFFFF"/>
                </a:solidFill>
              </a:rPr>
              <a:t> </a:t>
            </a:r>
            <a:r>
              <a:rPr lang="en-US" sz="6600" dirty="0" err="1">
                <a:solidFill>
                  <a:srgbClr val="FFFFFF"/>
                </a:solidFill>
              </a:rPr>
              <a:t>jännittämisestä</a:t>
            </a:r>
            <a:endParaRPr lang="fi-FI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502AD3-CD59-46CE-A630-A0842486B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3796"/>
            <a:ext cx="4264677" cy="732996"/>
          </a:xfrm>
        </p:spPr>
        <p:txBody>
          <a:bodyPr anchor="t">
            <a:normAutofit/>
          </a:bodyPr>
          <a:lstStyle/>
          <a:p>
            <a:endParaRPr lang="fi-FI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DAA6A4-1F42-460B-A500-921EEB4BC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8357" y="5151666"/>
            <a:ext cx="9860643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92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EA1A24-9CA1-4513-A409-3AD90DB09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BB52E8-D348-4738-92FB-030AD27DA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906189"/>
            <a:ext cx="8689571" cy="1001886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Mitä</a:t>
            </a:r>
            <a:r>
              <a:rPr lang="en-US" dirty="0"/>
              <a:t> </a:t>
            </a:r>
            <a:r>
              <a:rPr lang="en-US" dirty="0" err="1"/>
              <a:t>tapahtuu</a:t>
            </a:r>
            <a:r>
              <a:rPr lang="en-US" dirty="0"/>
              <a:t>… </a:t>
            </a:r>
            <a:r>
              <a:rPr lang="en-US" dirty="0" err="1"/>
              <a:t>keho</a:t>
            </a:r>
            <a:r>
              <a:rPr lang="en-US" dirty="0"/>
              <a:t> ja </a:t>
            </a:r>
            <a:r>
              <a:rPr lang="en-US" dirty="0" err="1"/>
              <a:t>mieli</a:t>
            </a:r>
            <a:endParaRPr lang="fi-FI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0930BD-361E-4C4D-8B08-ED210DFA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E3DFD9-2A9C-4557-8213-FFA998843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621515"/>
              </p:ext>
            </p:extLst>
          </p:nvPr>
        </p:nvGraphicFramePr>
        <p:xfrm>
          <a:off x="1143000" y="2338016"/>
          <a:ext cx="9906000" cy="356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149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B98D-1AE0-42CD-A1CE-E3C46BD03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Lisää</a:t>
            </a:r>
            <a:r>
              <a:rPr lang="en-US" dirty="0"/>
              <a:t>…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94116-F995-4F6F-AF96-64748A303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Tilanteen</a:t>
            </a:r>
            <a:r>
              <a:rPr lang="en-US" dirty="0"/>
              <a:t> </a:t>
            </a:r>
            <a:r>
              <a:rPr lang="en-US" dirty="0" err="1"/>
              <a:t>havainnointi</a:t>
            </a:r>
            <a:r>
              <a:rPr lang="en-US" dirty="0"/>
              <a:t> </a:t>
            </a:r>
            <a:r>
              <a:rPr lang="en-US" dirty="0" err="1"/>
              <a:t>rajoittunutta</a:t>
            </a:r>
            <a:r>
              <a:rPr lang="en-US" dirty="0"/>
              <a:t> </a:t>
            </a:r>
          </a:p>
          <a:p>
            <a:r>
              <a:rPr lang="en-US" dirty="0" err="1"/>
              <a:t>Epärealistiset</a:t>
            </a:r>
            <a:r>
              <a:rPr lang="en-US" dirty="0"/>
              <a:t> </a:t>
            </a:r>
            <a:r>
              <a:rPr lang="en-US" dirty="0" err="1"/>
              <a:t>odotukset</a:t>
            </a:r>
            <a:endParaRPr lang="en-US" dirty="0"/>
          </a:p>
          <a:p>
            <a:r>
              <a:rPr lang="en-US" dirty="0" err="1"/>
              <a:t>Korostunut</a:t>
            </a:r>
            <a:r>
              <a:rPr lang="en-US" dirty="0"/>
              <a:t> </a:t>
            </a:r>
            <a:r>
              <a:rPr lang="en-US" dirty="0" err="1"/>
              <a:t>itsetarkkailu</a:t>
            </a:r>
            <a:endParaRPr lang="en-US" dirty="0"/>
          </a:p>
          <a:p>
            <a:r>
              <a:rPr lang="en-US" dirty="0" err="1"/>
              <a:t>Negatiiviset</a:t>
            </a:r>
            <a:r>
              <a:rPr lang="en-US" dirty="0"/>
              <a:t> </a:t>
            </a:r>
            <a:r>
              <a:rPr lang="en-US" dirty="0" err="1"/>
              <a:t>tulkintakehät</a:t>
            </a:r>
            <a:endParaRPr lang="en-US" dirty="0"/>
          </a:p>
          <a:p>
            <a:endParaRPr lang="en-US" dirty="0"/>
          </a:p>
          <a:p>
            <a:r>
              <a:rPr lang="en-US" dirty="0"/>
              <a:t>MITÄ MUUT AJATTELEE? EPÄONNISTUMISEN PELKO?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201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E95A-6B27-405B-BD4E-A5E275C68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625800"/>
            <a:ext cx="9905999" cy="1360898"/>
          </a:xfrm>
        </p:spPr>
        <p:txBody>
          <a:bodyPr/>
          <a:lstStyle/>
          <a:p>
            <a:r>
              <a:rPr lang="en-US" dirty="0" err="1"/>
              <a:t>Milloin</a:t>
            </a:r>
            <a:r>
              <a:rPr lang="en-US" dirty="0"/>
              <a:t> </a:t>
            </a:r>
            <a:r>
              <a:rPr lang="en-US" dirty="0" err="1"/>
              <a:t>erityisesti</a:t>
            </a:r>
            <a:r>
              <a:rPr lang="en-US" dirty="0"/>
              <a:t>?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FE022-53AB-410E-BC03-6D195A5EA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8" y="1837755"/>
            <a:ext cx="9905999" cy="356711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Virallisuus</a:t>
            </a:r>
            <a:r>
              <a:rPr lang="en-US" dirty="0"/>
              <a:t>, </a:t>
            </a:r>
            <a:r>
              <a:rPr lang="en-US" dirty="0" err="1"/>
              <a:t>kaavat</a:t>
            </a:r>
            <a:r>
              <a:rPr lang="en-US" dirty="0"/>
              <a:t> ja </a:t>
            </a:r>
            <a:r>
              <a:rPr lang="en-US" dirty="0" err="1"/>
              <a:t>etiketit</a:t>
            </a:r>
            <a:r>
              <a:rPr lang="en-US" dirty="0"/>
              <a:t>, </a:t>
            </a:r>
            <a:r>
              <a:rPr lang="en-US" dirty="0" err="1"/>
              <a:t>epäselvät</a:t>
            </a:r>
            <a:r>
              <a:rPr lang="en-US" dirty="0"/>
              <a:t> tai </a:t>
            </a:r>
            <a:r>
              <a:rPr lang="en-US" dirty="0" err="1"/>
              <a:t>yllättävät</a:t>
            </a:r>
            <a:r>
              <a:rPr lang="en-US" dirty="0"/>
              <a:t> </a:t>
            </a:r>
            <a:r>
              <a:rPr lang="en-US" dirty="0" err="1"/>
              <a:t>tilanteet</a:t>
            </a:r>
            <a:r>
              <a:rPr lang="en-US" dirty="0"/>
              <a:t>, </a:t>
            </a:r>
            <a:r>
              <a:rPr lang="en-US" dirty="0" err="1"/>
              <a:t>yllättävä</a:t>
            </a:r>
            <a:r>
              <a:rPr lang="en-US" dirty="0"/>
              <a:t> </a:t>
            </a:r>
            <a:r>
              <a:rPr lang="en-US" dirty="0" err="1"/>
              <a:t>muutos</a:t>
            </a:r>
            <a:endParaRPr lang="en-US" dirty="0"/>
          </a:p>
          <a:p>
            <a:r>
              <a:rPr lang="en-US" dirty="0" err="1"/>
              <a:t>Suorituspaineet</a:t>
            </a:r>
            <a:r>
              <a:rPr lang="en-US" dirty="0"/>
              <a:t>, </a:t>
            </a:r>
            <a:r>
              <a:rPr lang="en-US" dirty="0" err="1"/>
              <a:t>arviointi</a:t>
            </a:r>
            <a:r>
              <a:rPr lang="en-US" dirty="0"/>
              <a:t>, </a:t>
            </a:r>
            <a:r>
              <a:rPr lang="en-US" dirty="0" err="1"/>
              <a:t>auktoriteetti</a:t>
            </a:r>
            <a:r>
              <a:rPr lang="en-US" dirty="0"/>
              <a:t> </a:t>
            </a:r>
            <a:r>
              <a:rPr lang="en-US" dirty="0" err="1"/>
              <a:t>yleisössä</a:t>
            </a:r>
            <a:r>
              <a:rPr lang="en-US" dirty="0"/>
              <a:t>, </a:t>
            </a:r>
            <a:r>
              <a:rPr lang="en-US" dirty="0" err="1"/>
              <a:t>tilanteen</a:t>
            </a:r>
            <a:r>
              <a:rPr lang="en-US" dirty="0"/>
              <a:t> </a:t>
            </a:r>
            <a:r>
              <a:rPr lang="en-US" dirty="0" err="1"/>
              <a:t>merkittävyys</a:t>
            </a:r>
            <a:endParaRPr lang="en-US" dirty="0"/>
          </a:p>
          <a:p>
            <a:r>
              <a:rPr lang="en-US" dirty="0" err="1"/>
              <a:t>Vieras</a:t>
            </a:r>
            <a:r>
              <a:rPr lang="en-US" dirty="0"/>
              <a:t> </a:t>
            </a:r>
            <a:r>
              <a:rPr lang="en-US" dirty="0" err="1"/>
              <a:t>ympäristö</a:t>
            </a:r>
            <a:r>
              <a:rPr lang="en-US" dirty="0"/>
              <a:t> ja </a:t>
            </a:r>
            <a:r>
              <a:rPr lang="en-US" dirty="0" err="1"/>
              <a:t>vieraat</a:t>
            </a:r>
            <a:r>
              <a:rPr lang="en-US" dirty="0"/>
              <a:t> </a:t>
            </a:r>
            <a:r>
              <a:rPr lang="en-US" dirty="0" err="1"/>
              <a:t>ihmiset</a:t>
            </a:r>
            <a:r>
              <a:rPr lang="en-US" dirty="0"/>
              <a:t> (tai </a:t>
            </a:r>
            <a:r>
              <a:rPr lang="en-US" dirty="0" err="1"/>
              <a:t>tutut</a:t>
            </a:r>
            <a:r>
              <a:rPr lang="en-US" dirty="0"/>
              <a:t> tai </a:t>
            </a:r>
            <a:r>
              <a:rPr lang="en-US" dirty="0" err="1"/>
              <a:t>sekoitus</a:t>
            </a:r>
            <a:r>
              <a:rPr lang="en-US" dirty="0"/>
              <a:t> </a:t>
            </a:r>
            <a:r>
              <a:rPr lang="en-US" dirty="0" err="1"/>
              <a:t>molempia</a:t>
            </a:r>
            <a:r>
              <a:rPr lang="en-US" dirty="0"/>
              <a:t>)</a:t>
            </a:r>
          </a:p>
          <a:p>
            <a:r>
              <a:rPr lang="en-US" dirty="0" err="1"/>
              <a:t>Tekniset</a:t>
            </a:r>
            <a:r>
              <a:rPr lang="en-US" dirty="0"/>
              <a:t> </a:t>
            </a:r>
            <a:r>
              <a:rPr lang="en-US" dirty="0" err="1"/>
              <a:t>ongelmat</a:t>
            </a:r>
            <a:r>
              <a:rPr lang="en-US" dirty="0"/>
              <a:t>, </a:t>
            </a:r>
            <a:r>
              <a:rPr lang="en-US" dirty="0" err="1"/>
              <a:t>vieraat</a:t>
            </a:r>
            <a:r>
              <a:rPr lang="en-US" dirty="0"/>
              <a:t> </a:t>
            </a:r>
            <a:r>
              <a:rPr lang="en-US" dirty="0" err="1"/>
              <a:t>kielet</a:t>
            </a:r>
            <a:endParaRPr lang="en-US" dirty="0"/>
          </a:p>
          <a:p>
            <a:r>
              <a:rPr lang="en-US" dirty="0" err="1"/>
              <a:t>Sosiaalinen</a:t>
            </a:r>
            <a:r>
              <a:rPr lang="en-US" dirty="0"/>
              <a:t> </a:t>
            </a:r>
            <a:r>
              <a:rPr lang="en-US" dirty="0" err="1"/>
              <a:t>neuvottelu</a:t>
            </a:r>
            <a:r>
              <a:rPr lang="en-US" dirty="0"/>
              <a:t> ja </a:t>
            </a:r>
            <a:r>
              <a:rPr lang="en-US" dirty="0" err="1"/>
              <a:t>siinä</a:t>
            </a:r>
            <a:r>
              <a:rPr lang="en-US" dirty="0"/>
              <a:t> </a:t>
            </a:r>
            <a:r>
              <a:rPr lang="en-US" dirty="0" err="1"/>
              <a:t>epäonnistuminen</a:t>
            </a:r>
            <a:endParaRPr lang="en-US" dirty="0"/>
          </a:p>
          <a:p>
            <a:r>
              <a:rPr lang="en-US" dirty="0" err="1"/>
              <a:t>Esillä</a:t>
            </a:r>
            <a:r>
              <a:rPr lang="en-US" dirty="0"/>
              <a:t> </a:t>
            </a:r>
            <a:r>
              <a:rPr lang="en-US" dirty="0" err="1"/>
              <a:t>oleminen</a:t>
            </a:r>
            <a:r>
              <a:rPr lang="en-US" dirty="0"/>
              <a:t> ja </a:t>
            </a:r>
            <a:r>
              <a:rPr lang="en-US" dirty="0" err="1"/>
              <a:t>itsetietoisuus</a:t>
            </a:r>
            <a:endParaRPr lang="en-US" dirty="0"/>
          </a:p>
          <a:p>
            <a:r>
              <a:rPr lang="en-US" dirty="0" err="1"/>
              <a:t>Joku</a:t>
            </a:r>
            <a:r>
              <a:rPr lang="en-US" dirty="0"/>
              <a:t> </a:t>
            </a:r>
            <a:r>
              <a:rPr lang="en-US" dirty="0" err="1"/>
              <a:t>muu</a:t>
            </a:r>
            <a:r>
              <a:rPr lang="en-US" dirty="0"/>
              <a:t> </a:t>
            </a:r>
            <a:r>
              <a:rPr lang="en-US" dirty="0" err="1"/>
              <a:t>määrittelee</a:t>
            </a:r>
            <a:r>
              <a:rPr lang="en-US" dirty="0"/>
              <a:t> </a:t>
            </a:r>
            <a:r>
              <a:rPr lang="en-US" dirty="0" err="1"/>
              <a:t>rajat</a:t>
            </a:r>
            <a:r>
              <a:rPr lang="en-US" dirty="0"/>
              <a:t> ja / tai </a:t>
            </a:r>
            <a:r>
              <a:rPr lang="en-US" dirty="0" err="1"/>
              <a:t>sisällön</a:t>
            </a:r>
            <a:endParaRPr lang="en-US" dirty="0"/>
          </a:p>
          <a:p>
            <a:r>
              <a:rPr lang="en-US" dirty="0" err="1"/>
              <a:t>Laajemman</a:t>
            </a:r>
            <a:r>
              <a:rPr lang="en-US" dirty="0"/>
              <a:t> </a:t>
            </a:r>
            <a:r>
              <a:rPr lang="en-US" dirty="0" err="1"/>
              <a:t>joukon</a:t>
            </a:r>
            <a:r>
              <a:rPr lang="en-US" dirty="0"/>
              <a:t> (</a:t>
            </a:r>
            <a:r>
              <a:rPr lang="en-US" dirty="0" err="1"/>
              <a:t>esim</a:t>
            </a:r>
            <a:r>
              <a:rPr lang="en-US" dirty="0"/>
              <a:t> </a:t>
            </a:r>
            <a:r>
              <a:rPr lang="en-US" dirty="0" err="1"/>
              <a:t>ammattiryhnmän</a:t>
            </a:r>
            <a:r>
              <a:rPr lang="en-US" dirty="0"/>
              <a:t> tai </a:t>
            </a:r>
            <a:r>
              <a:rPr lang="en-US" dirty="0" err="1"/>
              <a:t>tieteenalan</a:t>
            </a:r>
            <a:r>
              <a:rPr lang="en-US" dirty="0"/>
              <a:t>) </a:t>
            </a:r>
            <a:r>
              <a:rPr lang="en-US" dirty="0" err="1"/>
              <a:t>edustaminen</a:t>
            </a:r>
            <a:endParaRPr lang="en-US" dirty="0"/>
          </a:p>
          <a:p>
            <a:r>
              <a:rPr lang="en-US" dirty="0" err="1"/>
              <a:t>Epämukavuusalueet</a:t>
            </a:r>
            <a:r>
              <a:rPr lang="en-US" dirty="0"/>
              <a:t>, </a:t>
            </a:r>
            <a:r>
              <a:rPr lang="en-US" dirty="0" err="1"/>
              <a:t>pakko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492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EA1A24-9CA1-4513-A409-3AD90DB09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C07B0A-B195-44DA-8D93-C4B7D5344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906189"/>
            <a:ext cx="8689571" cy="1001886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? </a:t>
            </a:r>
            <a:r>
              <a:rPr lang="en-US" dirty="0" err="1"/>
              <a:t>Ennen</a:t>
            </a:r>
            <a:r>
              <a:rPr lang="en-US" dirty="0"/>
              <a:t> </a:t>
            </a:r>
            <a:r>
              <a:rPr lang="en-US" dirty="0" err="1"/>
              <a:t>esitystä</a:t>
            </a:r>
            <a:r>
              <a:rPr lang="en-US" dirty="0"/>
              <a:t>:</a:t>
            </a:r>
            <a:endParaRPr lang="fi-FI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0930BD-361E-4C4D-8B08-ED210DFA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D6F1CE-2979-49DD-B214-CCAA29F1DC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630038"/>
              </p:ext>
            </p:extLst>
          </p:nvPr>
        </p:nvGraphicFramePr>
        <p:xfrm>
          <a:off x="1143000" y="2338016"/>
          <a:ext cx="9906000" cy="356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652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3BEA1A24-9CA1-4513-A409-3AD90DB09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3BE934-7809-4D2A-BCE7-1DC7CC025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906189"/>
            <a:ext cx="8689571" cy="1001886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?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aikana</a:t>
            </a:r>
            <a:r>
              <a:rPr lang="en-US" dirty="0"/>
              <a:t>:</a:t>
            </a:r>
            <a:endParaRPr lang="fi-FI"/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3C0930BD-361E-4C4D-8B08-ED210DFA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86A25069-1B36-4601-8331-C2984E4D1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448970"/>
              </p:ext>
            </p:extLst>
          </p:nvPr>
        </p:nvGraphicFramePr>
        <p:xfrm>
          <a:off x="1143000" y="2338016"/>
          <a:ext cx="9906000" cy="3561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326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447B8-FECE-4B3C-AF09-E0B2F7973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Mikä</a:t>
            </a:r>
            <a:r>
              <a:rPr lang="en-US" dirty="0"/>
              <a:t> </a:t>
            </a:r>
            <a:r>
              <a:rPr lang="en-US" dirty="0" err="1"/>
              <a:t>auttaa</a:t>
            </a:r>
            <a:r>
              <a:rPr lang="en-US" dirty="0"/>
              <a:t>?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jälkeen</a:t>
            </a:r>
            <a:r>
              <a:rPr lang="en-US" dirty="0"/>
              <a:t>:</a:t>
            </a:r>
            <a:endParaRPr lang="fi-FI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2D211A-B04A-47C7-B60C-5F5E88A8EC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137181"/>
              </p:ext>
            </p:extLst>
          </p:nvPr>
        </p:nvGraphicFramePr>
        <p:xfrm>
          <a:off x="1143000" y="2332026"/>
          <a:ext cx="9905999" cy="356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0271031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DarkSeedLeftStep">
      <a:dk1>
        <a:srgbClr val="000000"/>
      </a:dk1>
      <a:lt1>
        <a:srgbClr val="FFFFFF"/>
      </a:lt1>
      <a:dk2>
        <a:srgbClr val="1C2F32"/>
      </a:dk2>
      <a:lt2>
        <a:srgbClr val="F1F3F0"/>
      </a:lt2>
      <a:accent1>
        <a:srgbClr val="AD4DC3"/>
      </a:accent1>
      <a:accent2>
        <a:srgbClr val="6D3FB3"/>
      </a:accent2>
      <a:accent3>
        <a:srgbClr val="4D4FC3"/>
      </a:accent3>
      <a:accent4>
        <a:srgbClr val="3B6FB1"/>
      </a:accent4>
      <a:accent5>
        <a:srgbClr val="4DB2C3"/>
      </a:accent5>
      <a:accent6>
        <a:srgbClr val="3BB191"/>
      </a:accent6>
      <a:hlink>
        <a:srgbClr val="3E94BA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258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Walbaum Display</vt:lpstr>
      <vt:lpstr>RegattaVTI</vt:lpstr>
      <vt:lpstr>Ajatuksia jännittämisestä</vt:lpstr>
      <vt:lpstr>Mitä tapahtuu… keho ja mieli</vt:lpstr>
      <vt:lpstr>Lisää…</vt:lpstr>
      <vt:lpstr>Milloin erityisesti?</vt:lpstr>
      <vt:lpstr>Mikä auttaa? Ennen esitystä:</vt:lpstr>
      <vt:lpstr>Mikä auttaa? Esityksen aikana:</vt:lpstr>
      <vt:lpstr>Mikä auttaa? Esityksen jälkeen: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Ajatuksia jännittämisestä</dc:title>
  <dc:creator>Toikka Rinna</dc:creator>
  <cp:lastModifiedBy>Toikka Rinna</cp:lastModifiedBy>
  <cp:revision>11</cp:revision>
  <dcterms:created xsi:type="dcterms:W3CDTF">2022-03-08T11:00:54Z</dcterms:created>
  <dcterms:modified xsi:type="dcterms:W3CDTF">2022-03-08T11:25:41Z</dcterms:modified>
</cp:coreProperties>
</file>