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68A6DC-6BE7-4241-B69D-84CB81CD67F8}" v="5" dt="2020-03-25T10:31:49.7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84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3/25/20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869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3/25/20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739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3/25/20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9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3/25/20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716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3/25/20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90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3/25/20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717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3/25/20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10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3/25/20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20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3/25/20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157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3/25/20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907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3/25/20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571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479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7" r:id="rId6"/>
    <p:sldLayoutId id="2147483752" r:id="rId7"/>
    <p:sldLayoutId id="2147483753" r:id="rId8"/>
    <p:sldLayoutId id="2147483754" r:id="rId9"/>
    <p:sldLayoutId id="2147483756" r:id="rId10"/>
    <p:sldLayoutId id="214748375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ED57A53-0810-45F8-BD76-B2FBB61A4E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178" b="4271"/>
          <a:stretch/>
        </p:blipFill>
        <p:spPr>
          <a:xfrm>
            <a:off x="-32" y="10"/>
            <a:ext cx="12192031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FD57664-637D-40CA-83F2-B729A932B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07" y="4915076"/>
            <a:ext cx="12188952" cy="1942924"/>
          </a:xfrm>
          <a:prstGeom prst="rect">
            <a:avLst/>
          </a:prstGeom>
          <a:gradFill>
            <a:gsLst>
              <a:gs pos="4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D06E2DD-DB37-A441-9283-43957D4FF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675" y="5120639"/>
            <a:ext cx="7137263" cy="1280161"/>
          </a:xfrm>
        </p:spPr>
        <p:txBody>
          <a:bodyPr anchor="ctr">
            <a:normAutofit fontScale="90000"/>
          </a:bodyPr>
          <a:lstStyle/>
          <a:p>
            <a:pPr algn="r"/>
            <a:r>
              <a:rPr lang="fi-FI" sz="4800" dirty="0">
                <a:solidFill>
                  <a:srgbClr val="FFFFFF"/>
                </a:solidFill>
              </a:rPr>
              <a:t>LISÄÄ PAIKOISTA JA SIJAINNEISTA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CB95E22-1578-E947-92FE-3C0364C3A4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9580" y="5120639"/>
            <a:ext cx="3073745" cy="1280160"/>
          </a:xfrm>
        </p:spPr>
        <p:txBody>
          <a:bodyPr anchor="ctr">
            <a:normAutofit/>
          </a:bodyPr>
          <a:lstStyle/>
          <a:p>
            <a:r>
              <a:rPr lang="fi-FI" sz="1500" dirty="0">
                <a:solidFill>
                  <a:srgbClr val="FFFFFF"/>
                </a:solidFill>
              </a:rPr>
              <a:t>KÄYDÄ + MISSÄ</a:t>
            </a:r>
          </a:p>
          <a:p>
            <a:r>
              <a:rPr lang="fi-FI" sz="1500" dirty="0">
                <a:solidFill>
                  <a:srgbClr val="FFFFFF"/>
                </a:solidFill>
              </a:rPr>
              <a:t>MENNÄ + MIHIN</a:t>
            </a:r>
          </a:p>
          <a:p>
            <a:r>
              <a:rPr lang="fi-FI" sz="1500" dirty="0">
                <a:solidFill>
                  <a:srgbClr val="FFFFFF"/>
                </a:solidFill>
              </a:rPr>
              <a:t>HUONEESSA ON…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5B557D3-D7B4-404B-84A1-9BD182BE5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7532813" y="5760720"/>
            <a:ext cx="118872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062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16E071-2F5E-704E-B206-D1608C2C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MENNÄ + mihin, KÄYDÄ + 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8711A7-F173-2E42-8140-72F380267E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menee kauppaan.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goes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MENNÄ + mihin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kauppa</a:t>
            </a:r>
            <a:r>
              <a:rPr lang="fi-FI" b="1" dirty="0"/>
              <a:t>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baari</a:t>
            </a:r>
            <a:r>
              <a:rPr lang="fi-FI" b="1" dirty="0"/>
              <a:t>in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kahvila</a:t>
            </a:r>
            <a:r>
              <a:rPr lang="fi-FI" b="1" dirty="0"/>
              <a:t>an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71CD872-89C5-6E4A-8007-B896A67E2A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käy kaupassa.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visits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KÄYDÄ + missä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kaupa</a:t>
            </a:r>
            <a:r>
              <a:rPr lang="fi-FI" b="1" dirty="0"/>
              <a:t>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baari</a:t>
            </a:r>
            <a:r>
              <a:rPr lang="fi-FI" b="1" dirty="0"/>
              <a:t>ssa</a:t>
            </a:r>
          </a:p>
        </p:txBody>
      </p:sp>
    </p:spTree>
    <p:extLst>
      <p:ext uri="{BB962C8B-B14F-4D97-AF65-F5344CB8AC3E}">
        <p14:creationId xmlns:p14="http://schemas.microsoft.com/office/powerpoint/2010/main" val="3620312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16E071-2F5E-704E-B206-D1608C2C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MENNÄ + mihin, KÄYDÄ + 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8711A7-F173-2E42-8140-72F380267E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menee kauppaan.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goes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MENNÄ + mihin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kauppa</a:t>
            </a:r>
            <a:r>
              <a:rPr lang="fi-FI" b="1" dirty="0"/>
              <a:t>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baari</a:t>
            </a:r>
            <a:r>
              <a:rPr lang="fi-FI" b="1" dirty="0"/>
              <a:t>in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kahvila</a:t>
            </a:r>
            <a:r>
              <a:rPr lang="fi-FI" b="1" dirty="0"/>
              <a:t>an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71CD872-89C5-6E4A-8007-B896A67E2A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käy kaupassa.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visits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KÄYDÄ + missä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kaupa</a:t>
            </a:r>
            <a:r>
              <a:rPr lang="fi-FI" b="1" dirty="0"/>
              <a:t>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baari</a:t>
            </a:r>
            <a:r>
              <a:rPr lang="fi-FI" b="1" dirty="0"/>
              <a:t>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kahvila</a:t>
            </a:r>
            <a:r>
              <a:rPr lang="fi-FI" b="1" dirty="0"/>
              <a:t>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78107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16E071-2F5E-704E-B206-D1608C2C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MENNÄ + mihin, KÄYDÄ + 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8711A7-F173-2E42-8140-72F380267E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menee kauppaan.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goes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MENNÄ + mihin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kauppa</a:t>
            </a:r>
            <a:r>
              <a:rPr lang="fi-FI" b="1" dirty="0"/>
              <a:t>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baari</a:t>
            </a:r>
            <a:r>
              <a:rPr lang="fi-FI" b="1" dirty="0"/>
              <a:t>in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kahvila</a:t>
            </a:r>
            <a:r>
              <a:rPr lang="fi-FI" b="1" dirty="0"/>
              <a:t>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</a:t>
            </a:r>
            <a:r>
              <a:rPr lang="fi-FI" dirty="0"/>
              <a:t>HUOM! –</a:t>
            </a:r>
            <a:r>
              <a:rPr lang="fi-FI" dirty="0" err="1"/>
              <a:t>lle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71CD872-89C5-6E4A-8007-B896A67E2A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käy kaupassa.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visits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KÄYDÄ + missä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kaupa</a:t>
            </a:r>
            <a:r>
              <a:rPr lang="fi-FI" b="1" dirty="0"/>
              <a:t>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baari</a:t>
            </a:r>
            <a:r>
              <a:rPr lang="fi-FI" b="1" dirty="0"/>
              <a:t>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kahvila</a:t>
            </a:r>
            <a:r>
              <a:rPr lang="fi-FI" b="1" dirty="0"/>
              <a:t>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40149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16E071-2F5E-704E-B206-D1608C2C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MENNÄ + mihin, KÄYDÄ + 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8711A7-F173-2E42-8140-72F380267E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menee kauppaan.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goes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MENNÄ + mihin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kauppa</a:t>
            </a:r>
            <a:r>
              <a:rPr lang="fi-FI" b="1" dirty="0"/>
              <a:t>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baari</a:t>
            </a:r>
            <a:r>
              <a:rPr lang="fi-FI" b="1" dirty="0"/>
              <a:t>in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kahvila</a:t>
            </a:r>
            <a:r>
              <a:rPr lang="fi-FI" b="1" dirty="0"/>
              <a:t>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</a:t>
            </a:r>
            <a:r>
              <a:rPr lang="fi-FI" dirty="0"/>
              <a:t>HUOM! –</a:t>
            </a:r>
            <a:r>
              <a:rPr lang="fi-FI" dirty="0" err="1"/>
              <a:t>lle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kurssi</a:t>
            </a:r>
            <a:r>
              <a:rPr lang="fi-FI" b="1" dirty="0"/>
              <a:t>lle</a:t>
            </a:r>
            <a:endParaRPr lang="fi-FI" dirty="0"/>
          </a:p>
          <a:p>
            <a:pPr marL="201168" lvl="1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71CD872-89C5-6E4A-8007-B896A67E2A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käy kaupassa.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visits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KÄYDÄ + missä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kaupa</a:t>
            </a:r>
            <a:r>
              <a:rPr lang="fi-FI" b="1" dirty="0"/>
              <a:t>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baari</a:t>
            </a:r>
            <a:r>
              <a:rPr lang="fi-FI" b="1" dirty="0"/>
              <a:t>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kahvila</a:t>
            </a:r>
            <a:r>
              <a:rPr lang="fi-FI" b="1" dirty="0"/>
              <a:t>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01721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16E071-2F5E-704E-B206-D1608C2C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MENNÄ + mihin, KÄYDÄ + 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8711A7-F173-2E42-8140-72F380267E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menee kauppaan.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goes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MENNÄ + mihin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kauppa</a:t>
            </a:r>
            <a:r>
              <a:rPr lang="fi-FI" b="1" dirty="0"/>
              <a:t>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baari</a:t>
            </a:r>
            <a:r>
              <a:rPr lang="fi-FI" b="1" dirty="0"/>
              <a:t>in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kahvila</a:t>
            </a:r>
            <a:r>
              <a:rPr lang="fi-FI" b="1" dirty="0"/>
              <a:t>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</a:t>
            </a:r>
            <a:r>
              <a:rPr lang="fi-FI" dirty="0"/>
              <a:t>HUOM! –</a:t>
            </a:r>
            <a:r>
              <a:rPr lang="fi-FI" dirty="0" err="1"/>
              <a:t>lle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kurssi</a:t>
            </a:r>
            <a:r>
              <a:rPr lang="fi-FI" b="1" dirty="0"/>
              <a:t>lle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Vantaa</a:t>
            </a:r>
            <a:r>
              <a:rPr lang="fi-FI" b="1" dirty="0"/>
              <a:t>lle</a:t>
            </a:r>
            <a:endParaRPr lang="fi-FI" dirty="0"/>
          </a:p>
          <a:p>
            <a:pPr marL="201168" lvl="1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71CD872-89C5-6E4A-8007-B896A67E2A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käy kaupassa.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visits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KÄYDÄ + missä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kaupa</a:t>
            </a:r>
            <a:r>
              <a:rPr lang="fi-FI" b="1" dirty="0"/>
              <a:t>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baari</a:t>
            </a:r>
            <a:r>
              <a:rPr lang="fi-FI" b="1" dirty="0"/>
              <a:t>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kahvila</a:t>
            </a:r>
            <a:r>
              <a:rPr lang="fi-FI" b="1" dirty="0"/>
              <a:t>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2859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16E071-2F5E-704E-B206-D1608C2C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MENNÄ + mihin, KÄYDÄ + 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8711A7-F173-2E42-8140-72F380267E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menee kauppaan.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goes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MENNÄ + mihin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kauppa</a:t>
            </a:r>
            <a:r>
              <a:rPr lang="fi-FI" b="1" dirty="0"/>
              <a:t>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baari</a:t>
            </a:r>
            <a:r>
              <a:rPr lang="fi-FI" b="1" dirty="0"/>
              <a:t>in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kahvila</a:t>
            </a:r>
            <a:r>
              <a:rPr lang="fi-FI" b="1" dirty="0"/>
              <a:t>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</a:t>
            </a:r>
            <a:r>
              <a:rPr lang="fi-FI" dirty="0"/>
              <a:t>HUOM! –</a:t>
            </a:r>
            <a:r>
              <a:rPr lang="fi-FI" dirty="0" err="1"/>
              <a:t>lle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kurssi</a:t>
            </a:r>
            <a:r>
              <a:rPr lang="fi-FI" b="1" dirty="0"/>
              <a:t>lle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Vantaa</a:t>
            </a:r>
            <a:r>
              <a:rPr lang="fi-FI" b="1" dirty="0"/>
              <a:t>lle</a:t>
            </a:r>
            <a:endParaRPr lang="fi-FI" dirty="0"/>
          </a:p>
          <a:p>
            <a:pPr marL="201168" lvl="1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71CD872-89C5-6E4A-8007-B896A67E2A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käy kaupassa.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visits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KÄYDÄ + missä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kaupa</a:t>
            </a:r>
            <a:r>
              <a:rPr lang="fi-FI" b="1" dirty="0"/>
              <a:t>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baari</a:t>
            </a:r>
            <a:r>
              <a:rPr lang="fi-FI" b="1" dirty="0"/>
              <a:t>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kahvila</a:t>
            </a:r>
            <a:r>
              <a:rPr lang="fi-FI" b="1" dirty="0"/>
              <a:t>ssa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</a:t>
            </a:r>
            <a:r>
              <a:rPr lang="fi-FI" dirty="0"/>
              <a:t>HUOM! –</a:t>
            </a:r>
            <a:r>
              <a:rPr lang="fi-FI" dirty="0" err="1"/>
              <a:t>lla</a:t>
            </a:r>
            <a:endParaRPr lang="fi-FI" dirty="0"/>
          </a:p>
          <a:p>
            <a:pPr marL="201168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5322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16E071-2F5E-704E-B206-D1608C2C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MENNÄ + mihin, KÄYDÄ + 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8711A7-F173-2E42-8140-72F380267E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menee kauppaan.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goes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MENNÄ + mihin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kauppa</a:t>
            </a:r>
            <a:r>
              <a:rPr lang="fi-FI" b="1" dirty="0"/>
              <a:t>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baari</a:t>
            </a:r>
            <a:r>
              <a:rPr lang="fi-FI" b="1" dirty="0"/>
              <a:t>in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kahvila</a:t>
            </a:r>
            <a:r>
              <a:rPr lang="fi-FI" b="1" dirty="0"/>
              <a:t>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</a:t>
            </a:r>
            <a:r>
              <a:rPr lang="fi-FI" dirty="0"/>
              <a:t>HUOM! –</a:t>
            </a:r>
            <a:r>
              <a:rPr lang="fi-FI" dirty="0" err="1"/>
              <a:t>lle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kurssi</a:t>
            </a:r>
            <a:r>
              <a:rPr lang="fi-FI" b="1" dirty="0"/>
              <a:t>lle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Vantaa</a:t>
            </a:r>
            <a:r>
              <a:rPr lang="fi-FI" b="1" dirty="0"/>
              <a:t>lle</a:t>
            </a:r>
            <a:endParaRPr lang="fi-FI" dirty="0"/>
          </a:p>
          <a:p>
            <a:pPr marL="201168" lvl="1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71CD872-89C5-6E4A-8007-B896A67E2A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käy kaupassa.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visits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KÄYDÄ + missä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kaupa</a:t>
            </a:r>
            <a:r>
              <a:rPr lang="fi-FI" b="1" dirty="0"/>
              <a:t>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baari</a:t>
            </a:r>
            <a:r>
              <a:rPr lang="fi-FI" b="1" dirty="0"/>
              <a:t>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kahvila</a:t>
            </a:r>
            <a:r>
              <a:rPr lang="fi-FI" b="1" dirty="0"/>
              <a:t>ssa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</a:t>
            </a:r>
            <a:r>
              <a:rPr lang="fi-FI" dirty="0"/>
              <a:t>HUOM! –</a:t>
            </a:r>
            <a:r>
              <a:rPr lang="fi-FI" dirty="0" err="1"/>
              <a:t>lla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kurssi</a:t>
            </a:r>
            <a:r>
              <a:rPr lang="fi-FI" b="1" dirty="0"/>
              <a:t>lla</a:t>
            </a:r>
          </a:p>
        </p:txBody>
      </p:sp>
    </p:spTree>
    <p:extLst>
      <p:ext uri="{BB962C8B-B14F-4D97-AF65-F5344CB8AC3E}">
        <p14:creationId xmlns:p14="http://schemas.microsoft.com/office/powerpoint/2010/main" val="3116781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16E071-2F5E-704E-B206-D1608C2C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MENNÄ + mihin, KÄYDÄ + 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8711A7-F173-2E42-8140-72F380267E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menee kauppaan.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goes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MENNÄ + mihin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kauppa</a:t>
            </a:r>
            <a:r>
              <a:rPr lang="fi-FI" b="1" dirty="0"/>
              <a:t>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baari</a:t>
            </a:r>
            <a:r>
              <a:rPr lang="fi-FI" b="1" dirty="0"/>
              <a:t>in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kahvila</a:t>
            </a:r>
            <a:r>
              <a:rPr lang="fi-FI" b="1" dirty="0"/>
              <a:t>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</a:t>
            </a:r>
            <a:r>
              <a:rPr lang="fi-FI" dirty="0"/>
              <a:t>HUOM! –</a:t>
            </a:r>
            <a:r>
              <a:rPr lang="fi-FI" dirty="0" err="1"/>
              <a:t>lle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kurssi</a:t>
            </a:r>
            <a:r>
              <a:rPr lang="fi-FI" b="1" dirty="0"/>
              <a:t>lle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Vantaa</a:t>
            </a:r>
            <a:r>
              <a:rPr lang="fi-FI" b="1" dirty="0"/>
              <a:t>lle</a:t>
            </a:r>
            <a:endParaRPr lang="fi-FI" dirty="0"/>
          </a:p>
          <a:p>
            <a:pPr marL="201168" lvl="1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71CD872-89C5-6E4A-8007-B896A67E2A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käy kaupassa.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visits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KÄYDÄ + missä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kaupa</a:t>
            </a:r>
            <a:r>
              <a:rPr lang="fi-FI" b="1" dirty="0"/>
              <a:t>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baari</a:t>
            </a:r>
            <a:r>
              <a:rPr lang="fi-FI" b="1" dirty="0"/>
              <a:t>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kahvila</a:t>
            </a:r>
            <a:r>
              <a:rPr lang="fi-FI" b="1" dirty="0"/>
              <a:t>ssa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</a:t>
            </a:r>
            <a:r>
              <a:rPr lang="fi-FI" dirty="0"/>
              <a:t>HUOM! –</a:t>
            </a:r>
            <a:r>
              <a:rPr lang="fi-FI" dirty="0" err="1"/>
              <a:t>lla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kurssi</a:t>
            </a:r>
            <a:r>
              <a:rPr lang="fi-FI" b="1" dirty="0"/>
              <a:t>lla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Vantaa</a:t>
            </a:r>
            <a:r>
              <a:rPr lang="fi-FI" b="1" dirty="0"/>
              <a:t>lla</a:t>
            </a:r>
            <a:endParaRPr lang="fi-FI" dirty="0"/>
          </a:p>
          <a:p>
            <a:pPr marL="201168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5712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-1"/>
            <a:ext cx="464859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2471F9E-8522-5644-87B3-B03191C9D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fi-FI" sz="4400" dirty="0">
                <a:solidFill>
                  <a:srgbClr val="FFFFFF"/>
                </a:solidFill>
              </a:rPr>
              <a:t>HUONEESSA ON…</a:t>
            </a:r>
            <a:br>
              <a:rPr lang="fi-FI" sz="4400" dirty="0">
                <a:solidFill>
                  <a:srgbClr val="FFFFFF"/>
                </a:solidFill>
              </a:rPr>
            </a:br>
            <a:r>
              <a:rPr lang="fi-FI" sz="2400" dirty="0">
                <a:solidFill>
                  <a:srgbClr val="FFFFFF"/>
                </a:solidFill>
              </a:rPr>
              <a:t>In </a:t>
            </a:r>
            <a:r>
              <a:rPr lang="fi-FI" sz="2400" dirty="0" err="1">
                <a:solidFill>
                  <a:srgbClr val="FFFFFF"/>
                </a:solidFill>
              </a:rPr>
              <a:t>the</a:t>
            </a:r>
            <a:r>
              <a:rPr lang="fi-FI" sz="2400" dirty="0">
                <a:solidFill>
                  <a:srgbClr val="FFFFFF"/>
                </a:solidFill>
              </a:rPr>
              <a:t> </a:t>
            </a:r>
            <a:r>
              <a:rPr lang="fi-FI" sz="2400" dirty="0" err="1">
                <a:solidFill>
                  <a:srgbClr val="FFFFFF"/>
                </a:solidFill>
              </a:rPr>
              <a:t>room</a:t>
            </a:r>
            <a:r>
              <a:rPr lang="fi-FI" sz="2400" dirty="0">
                <a:solidFill>
                  <a:srgbClr val="FFFFFF"/>
                </a:solidFill>
              </a:rPr>
              <a:t>, </a:t>
            </a:r>
            <a:r>
              <a:rPr lang="fi-FI" sz="2400" dirty="0" err="1">
                <a:solidFill>
                  <a:srgbClr val="FFFFFF"/>
                </a:solidFill>
              </a:rPr>
              <a:t>there</a:t>
            </a:r>
            <a:r>
              <a:rPr lang="fi-FI" sz="2400" dirty="0">
                <a:solidFill>
                  <a:srgbClr val="FFFFFF"/>
                </a:solidFill>
              </a:rPr>
              <a:t> is…</a:t>
            </a:r>
            <a:br>
              <a:rPr lang="fi-FI" sz="2400" dirty="0">
                <a:solidFill>
                  <a:srgbClr val="FFFFFF"/>
                </a:solidFill>
              </a:rPr>
            </a:br>
            <a:r>
              <a:rPr lang="fi-FI" sz="2400" dirty="0" err="1">
                <a:solidFill>
                  <a:srgbClr val="FFFFFF"/>
                </a:solidFill>
              </a:rPr>
              <a:t>There</a:t>
            </a:r>
            <a:r>
              <a:rPr lang="fi-FI" sz="2400" dirty="0">
                <a:solidFill>
                  <a:srgbClr val="FFFFFF"/>
                </a:solidFill>
              </a:rPr>
              <a:t> is a X in </a:t>
            </a:r>
            <a:r>
              <a:rPr lang="fi-FI" sz="2400" dirty="0" err="1">
                <a:solidFill>
                  <a:srgbClr val="FFFFFF"/>
                </a:solidFill>
              </a:rPr>
              <a:t>the</a:t>
            </a:r>
            <a:r>
              <a:rPr lang="fi-FI" sz="2400" dirty="0">
                <a:solidFill>
                  <a:srgbClr val="FFFFFF"/>
                </a:solidFill>
              </a:rPr>
              <a:t> </a:t>
            </a:r>
            <a:r>
              <a:rPr lang="fi-FI" sz="2400" dirty="0" err="1">
                <a:solidFill>
                  <a:srgbClr val="FFFFFF"/>
                </a:solidFill>
              </a:rPr>
              <a:t>room</a:t>
            </a:r>
            <a:endParaRPr lang="fi-FI" sz="4400" dirty="0">
              <a:solidFill>
                <a:srgbClr val="FFFFFF"/>
              </a:solidFill>
            </a:endParaRP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FD1F739F-BE8B-FF4A-903C-609B004F5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i-FI" i="1" dirty="0"/>
              <a:t>Huoneessa </a:t>
            </a:r>
            <a:r>
              <a:rPr lang="fi-FI" b="1" i="1" dirty="0"/>
              <a:t>on</a:t>
            </a:r>
            <a:r>
              <a:rPr lang="fi-FI" i="1" dirty="0"/>
              <a:t>…</a:t>
            </a:r>
          </a:p>
          <a:p>
            <a:pPr marL="0" indent="0">
              <a:buNone/>
            </a:pPr>
            <a:endParaRPr lang="fi-FI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AEED9E-BB91-43A0-911B-1ACD8803E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2531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-1"/>
            <a:ext cx="464859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2471F9E-8522-5644-87B3-B03191C9D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fi-FI" sz="4400" dirty="0">
                <a:solidFill>
                  <a:srgbClr val="FFFFFF"/>
                </a:solidFill>
              </a:rPr>
              <a:t>HUONEESSA ON…</a:t>
            </a:r>
            <a:br>
              <a:rPr lang="fi-FI" sz="4400" dirty="0">
                <a:solidFill>
                  <a:srgbClr val="FFFFFF"/>
                </a:solidFill>
              </a:rPr>
            </a:br>
            <a:r>
              <a:rPr lang="fi-FI" sz="2400" dirty="0">
                <a:solidFill>
                  <a:srgbClr val="FFFFFF"/>
                </a:solidFill>
              </a:rPr>
              <a:t>In </a:t>
            </a:r>
            <a:r>
              <a:rPr lang="fi-FI" sz="2400" dirty="0" err="1">
                <a:solidFill>
                  <a:srgbClr val="FFFFFF"/>
                </a:solidFill>
              </a:rPr>
              <a:t>the</a:t>
            </a:r>
            <a:r>
              <a:rPr lang="fi-FI" sz="2400" dirty="0">
                <a:solidFill>
                  <a:srgbClr val="FFFFFF"/>
                </a:solidFill>
              </a:rPr>
              <a:t> </a:t>
            </a:r>
            <a:r>
              <a:rPr lang="fi-FI" sz="2400" dirty="0" err="1">
                <a:solidFill>
                  <a:srgbClr val="FFFFFF"/>
                </a:solidFill>
              </a:rPr>
              <a:t>room</a:t>
            </a:r>
            <a:r>
              <a:rPr lang="fi-FI" sz="2400" dirty="0">
                <a:solidFill>
                  <a:srgbClr val="FFFFFF"/>
                </a:solidFill>
              </a:rPr>
              <a:t>, </a:t>
            </a:r>
            <a:r>
              <a:rPr lang="fi-FI" sz="2400" dirty="0" err="1">
                <a:solidFill>
                  <a:srgbClr val="FFFFFF"/>
                </a:solidFill>
              </a:rPr>
              <a:t>there</a:t>
            </a:r>
            <a:r>
              <a:rPr lang="fi-FI" sz="2400" dirty="0">
                <a:solidFill>
                  <a:srgbClr val="FFFFFF"/>
                </a:solidFill>
              </a:rPr>
              <a:t> is…</a:t>
            </a:r>
            <a:br>
              <a:rPr lang="fi-FI" sz="2400" dirty="0">
                <a:solidFill>
                  <a:srgbClr val="FFFFFF"/>
                </a:solidFill>
              </a:rPr>
            </a:br>
            <a:r>
              <a:rPr lang="fi-FI" sz="2400" dirty="0" err="1">
                <a:solidFill>
                  <a:srgbClr val="FFFFFF"/>
                </a:solidFill>
              </a:rPr>
              <a:t>There</a:t>
            </a:r>
            <a:r>
              <a:rPr lang="fi-FI" sz="2400" dirty="0">
                <a:solidFill>
                  <a:srgbClr val="FFFFFF"/>
                </a:solidFill>
              </a:rPr>
              <a:t> is a X in </a:t>
            </a:r>
            <a:r>
              <a:rPr lang="fi-FI" sz="2400" dirty="0" err="1">
                <a:solidFill>
                  <a:srgbClr val="FFFFFF"/>
                </a:solidFill>
              </a:rPr>
              <a:t>the</a:t>
            </a:r>
            <a:r>
              <a:rPr lang="fi-FI" sz="2400" dirty="0">
                <a:solidFill>
                  <a:srgbClr val="FFFFFF"/>
                </a:solidFill>
              </a:rPr>
              <a:t> </a:t>
            </a:r>
            <a:r>
              <a:rPr lang="fi-FI" sz="2400" dirty="0" err="1">
                <a:solidFill>
                  <a:srgbClr val="FFFFFF"/>
                </a:solidFill>
              </a:rPr>
              <a:t>room</a:t>
            </a:r>
            <a:endParaRPr lang="fi-FI" sz="4400" dirty="0">
              <a:solidFill>
                <a:srgbClr val="FFFFFF"/>
              </a:solidFill>
            </a:endParaRP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FD1F739F-BE8B-FF4A-903C-609B004F5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i-FI" i="1" dirty="0"/>
              <a:t>Huoneessa </a:t>
            </a:r>
            <a:r>
              <a:rPr lang="fi-FI" b="1" i="1" dirty="0"/>
              <a:t>on</a:t>
            </a:r>
            <a:r>
              <a:rPr lang="fi-FI" i="1" dirty="0"/>
              <a:t>…</a:t>
            </a:r>
          </a:p>
          <a:p>
            <a:pPr marL="0" indent="0">
              <a:buNone/>
            </a:pPr>
            <a:r>
              <a:rPr lang="fi-FI" dirty="0"/>
              <a:t>-SSA/-SSÄ</a:t>
            </a:r>
          </a:p>
          <a:p>
            <a:pPr marL="0" indent="0">
              <a:buNone/>
            </a:pPr>
            <a:r>
              <a:rPr lang="fi-FI" dirty="0"/>
              <a:t>-LLA/-LLÄ  	+ on</a:t>
            </a:r>
            <a:r>
              <a:rPr lang="fi-FI" sz="2400" dirty="0"/>
              <a:t>		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AEED9E-BB91-43A0-911B-1ACD8803E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6317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16E071-2F5E-704E-B206-D1608C2C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MENNÄ + mihin, KÄYDÄ + 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8711A7-F173-2E42-8140-72F380267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menee kauppaan.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goes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</p:txBody>
      </p:sp>
    </p:spTree>
    <p:extLst>
      <p:ext uri="{BB962C8B-B14F-4D97-AF65-F5344CB8AC3E}">
        <p14:creationId xmlns:p14="http://schemas.microsoft.com/office/powerpoint/2010/main" val="1450819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-1"/>
            <a:ext cx="464859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2471F9E-8522-5644-87B3-B03191C9D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fi-FI" sz="4400" dirty="0">
                <a:solidFill>
                  <a:srgbClr val="FFFFFF"/>
                </a:solidFill>
              </a:rPr>
              <a:t>HUONEESSA ON…</a:t>
            </a:r>
            <a:br>
              <a:rPr lang="fi-FI" sz="4400" dirty="0">
                <a:solidFill>
                  <a:srgbClr val="FFFFFF"/>
                </a:solidFill>
              </a:rPr>
            </a:br>
            <a:r>
              <a:rPr lang="fi-FI" sz="2400" dirty="0">
                <a:solidFill>
                  <a:srgbClr val="FFFFFF"/>
                </a:solidFill>
              </a:rPr>
              <a:t>In </a:t>
            </a:r>
            <a:r>
              <a:rPr lang="fi-FI" sz="2400" dirty="0" err="1">
                <a:solidFill>
                  <a:srgbClr val="FFFFFF"/>
                </a:solidFill>
              </a:rPr>
              <a:t>the</a:t>
            </a:r>
            <a:r>
              <a:rPr lang="fi-FI" sz="2400" dirty="0">
                <a:solidFill>
                  <a:srgbClr val="FFFFFF"/>
                </a:solidFill>
              </a:rPr>
              <a:t> </a:t>
            </a:r>
            <a:r>
              <a:rPr lang="fi-FI" sz="2400" dirty="0" err="1">
                <a:solidFill>
                  <a:srgbClr val="FFFFFF"/>
                </a:solidFill>
              </a:rPr>
              <a:t>room</a:t>
            </a:r>
            <a:r>
              <a:rPr lang="fi-FI" sz="2400" dirty="0">
                <a:solidFill>
                  <a:srgbClr val="FFFFFF"/>
                </a:solidFill>
              </a:rPr>
              <a:t>, </a:t>
            </a:r>
            <a:r>
              <a:rPr lang="fi-FI" sz="2400" dirty="0" err="1">
                <a:solidFill>
                  <a:srgbClr val="FFFFFF"/>
                </a:solidFill>
              </a:rPr>
              <a:t>there</a:t>
            </a:r>
            <a:r>
              <a:rPr lang="fi-FI" sz="2400" dirty="0">
                <a:solidFill>
                  <a:srgbClr val="FFFFFF"/>
                </a:solidFill>
              </a:rPr>
              <a:t> is…</a:t>
            </a:r>
            <a:br>
              <a:rPr lang="fi-FI" sz="2400" dirty="0">
                <a:solidFill>
                  <a:srgbClr val="FFFFFF"/>
                </a:solidFill>
              </a:rPr>
            </a:br>
            <a:r>
              <a:rPr lang="fi-FI" sz="2400" dirty="0" err="1">
                <a:solidFill>
                  <a:srgbClr val="FFFFFF"/>
                </a:solidFill>
              </a:rPr>
              <a:t>There</a:t>
            </a:r>
            <a:r>
              <a:rPr lang="fi-FI" sz="2400" dirty="0">
                <a:solidFill>
                  <a:srgbClr val="FFFFFF"/>
                </a:solidFill>
              </a:rPr>
              <a:t> is a X in </a:t>
            </a:r>
            <a:r>
              <a:rPr lang="fi-FI" sz="2400" dirty="0" err="1">
                <a:solidFill>
                  <a:srgbClr val="FFFFFF"/>
                </a:solidFill>
              </a:rPr>
              <a:t>the</a:t>
            </a:r>
            <a:r>
              <a:rPr lang="fi-FI" sz="2400" dirty="0">
                <a:solidFill>
                  <a:srgbClr val="FFFFFF"/>
                </a:solidFill>
              </a:rPr>
              <a:t> </a:t>
            </a:r>
            <a:r>
              <a:rPr lang="fi-FI" sz="2400" dirty="0" err="1">
                <a:solidFill>
                  <a:srgbClr val="FFFFFF"/>
                </a:solidFill>
              </a:rPr>
              <a:t>room</a:t>
            </a:r>
            <a:endParaRPr lang="fi-FI" sz="4400" dirty="0">
              <a:solidFill>
                <a:srgbClr val="FFFFFF"/>
              </a:solidFill>
            </a:endParaRP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FD1F739F-BE8B-FF4A-903C-609B004F5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i-FI" i="1" dirty="0"/>
              <a:t>Huoneessa </a:t>
            </a:r>
            <a:r>
              <a:rPr lang="fi-FI" b="1" i="1" dirty="0"/>
              <a:t>on</a:t>
            </a:r>
            <a:r>
              <a:rPr lang="fi-FI" i="1" dirty="0"/>
              <a:t>…</a:t>
            </a:r>
          </a:p>
          <a:p>
            <a:pPr marL="0" indent="0">
              <a:buNone/>
            </a:pPr>
            <a:r>
              <a:rPr lang="fi-FI" dirty="0"/>
              <a:t>-SSA/-SSÄ</a:t>
            </a:r>
          </a:p>
          <a:p>
            <a:pPr marL="0" indent="0">
              <a:buNone/>
            </a:pPr>
            <a:r>
              <a:rPr lang="fi-FI" dirty="0"/>
              <a:t>-LLA/-LLÄ  	+ on</a:t>
            </a:r>
            <a:r>
              <a:rPr lang="fi-FI" sz="2400" dirty="0"/>
              <a:t>		</a:t>
            </a:r>
          </a:p>
          <a:p>
            <a:pPr marL="0" indent="0">
              <a:buNone/>
            </a:pPr>
            <a:r>
              <a:rPr lang="fi-FI" sz="1800" i="1" dirty="0"/>
              <a:t>Keittiö</a:t>
            </a:r>
            <a:r>
              <a:rPr lang="fi-FI" sz="1800" b="1" i="1" dirty="0"/>
              <a:t>ssä on </a:t>
            </a:r>
            <a:r>
              <a:rPr lang="fi-FI" sz="1800" i="1" dirty="0"/>
              <a:t>ruokapöytä.</a:t>
            </a:r>
            <a:br>
              <a:rPr lang="fi-FI" sz="1800" i="1" dirty="0"/>
            </a:br>
            <a:r>
              <a:rPr lang="fi-FI" sz="1800" i="1" dirty="0"/>
              <a:t>Olohuonee</a:t>
            </a:r>
            <a:r>
              <a:rPr lang="fi-FI" sz="1800" b="1" i="1" dirty="0"/>
              <a:t>ssa on </a:t>
            </a:r>
            <a:r>
              <a:rPr lang="fi-FI" sz="1800" i="1" dirty="0"/>
              <a:t>sohva.</a:t>
            </a:r>
            <a:br>
              <a:rPr lang="fi-FI" sz="1800" i="1" dirty="0"/>
            </a:br>
            <a:r>
              <a:rPr lang="fi-FI" sz="1800" i="1" dirty="0"/>
              <a:t>Lattia</a:t>
            </a:r>
            <a:r>
              <a:rPr lang="fi-FI" sz="1800" b="1" i="1" dirty="0"/>
              <a:t>lla on </a:t>
            </a:r>
            <a:r>
              <a:rPr lang="fi-FI" sz="1800" i="1" dirty="0"/>
              <a:t>matto.</a:t>
            </a:r>
          </a:p>
          <a:p>
            <a:pPr marL="0" indent="0">
              <a:buNone/>
            </a:pPr>
            <a:endParaRPr lang="fi-FI" sz="1800" i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AEED9E-BB91-43A0-911B-1ACD8803E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969588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-1"/>
            <a:ext cx="464859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2471F9E-8522-5644-87B3-B03191C9D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fi-FI" sz="4400" dirty="0">
                <a:solidFill>
                  <a:srgbClr val="FFFFFF"/>
                </a:solidFill>
              </a:rPr>
              <a:t>HUONEESSA ON…</a:t>
            </a:r>
            <a:br>
              <a:rPr lang="fi-FI" sz="4400" dirty="0">
                <a:solidFill>
                  <a:srgbClr val="FFFFFF"/>
                </a:solidFill>
              </a:rPr>
            </a:br>
            <a:r>
              <a:rPr lang="fi-FI" sz="2400" dirty="0">
                <a:solidFill>
                  <a:srgbClr val="FFFFFF"/>
                </a:solidFill>
              </a:rPr>
              <a:t>In </a:t>
            </a:r>
            <a:r>
              <a:rPr lang="fi-FI" sz="2400" dirty="0" err="1">
                <a:solidFill>
                  <a:srgbClr val="FFFFFF"/>
                </a:solidFill>
              </a:rPr>
              <a:t>the</a:t>
            </a:r>
            <a:r>
              <a:rPr lang="fi-FI" sz="2400" dirty="0">
                <a:solidFill>
                  <a:srgbClr val="FFFFFF"/>
                </a:solidFill>
              </a:rPr>
              <a:t> </a:t>
            </a:r>
            <a:r>
              <a:rPr lang="fi-FI" sz="2400" dirty="0" err="1">
                <a:solidFill>
                  <a:srgbClr val="FFFFFF"/>
                </a:solidFill>
              </a:rPr>
              <a:t>room</a:t>
            </a:r>
            <a:r>
              <a:rPr lang="fi-FI" sz="2400" dirty="0">
                <a:solidFill>
                  <a:srgbClr val="FFFFFF"/>
                </a:solidFill>
              </a:rPr>
              <a:t>, </a:t>
            </a:r>
            <a:r>
              <a:rPr lang="fi-FI" sz="2400" dirty="0" err="1">
                <a:solidFill>
                  <a:srgbClr val="FFFFFF"/>
                </a:solidFill>
              </a:rPr>
              <a:t>there</a:t>
            </a:r>
            <a:r>
              <a:rPr lang="fi-FI" sz="2400" dirty="0">
                <a:solidFill>
                  <a:srgbClr val="FFFFFF"/>
                </a:solidFill>
              </a:rPr>
              <a:t> is…</a:t>
            </a:r>
            <a:br>
              <a:rPr lang="fi-FI" sz="2400" dirty="0">
                <a:solidFill>
                  <a:srgbClr val="FFFFFF"/>
                </a:solidFill>
              </a:rPr>
            </a:br>
            <a:r>
              <a:rPr lang="fi-FI" sz="2400" dirty="0" err="1">
                <a:solidFill>
                  <a:srgbClr val="FFFFFF"/>
                </a:solidFill>
              </a:rPr>
              <a:t>There</a:t>
            </a:r>
            <a:r>
              <a:rPr lang="fi-FI" sz="2400" dirty="0">
                <a:solidFill>
                  <a:srgbClr val="FFFFFF"/>
                </a:solidFill>
              </a:rPr>
              <a:t> is a X in </a:t>
            </a:r>
            <a:r>
              <a:rPr lang="fi-FI" sz="2400" dirty="0" err="1">
                <a:solidFill>
                  <a:srgbClr val="FFFFFF"/>
                </a:solidFill>
              </a:rPr>
              <a:t>the</a:t>
            </a:r>
            <a:r>
              <a:rPr lang="fi-FI" sz="2400" dirty="0">
                <a:solidFill>
                  <a:srgbClr val="FFFFFF"/>
                </a:solidFill>
              </a:rPr>
              <a:t> </a:t>
            </a:r>
            <a:r>
              <a:rPr lang="fi-FI" sz="2400" dirty="0" err="1">
                <a:solidFill>
                  <a:srgbClr val="FFFFFF"/>
                </a:solidFill>
              </a:rPr>
              <a:t>room</a:t>
            </a:r>
            <a:endParaRPr lang="fi-FI" sz="4400" dirty="0">
              <a:solidFill>
                <a:srgbClr val="FFFFFF"/>
              </a:solidFill>
            </a:endParaRP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FD1F739F-BE8B-FF4A-903C-609B004F5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i-FI" i="1" dirty="0"/>
              <a:t>Huoneessa </a:t>
            </a:r>
            <a:r>
              <a:rPr lang="fi-FI" b="1" i="1" dirty="0"/>
              <a:t>on</a:t>
            </a:r>
            <a:r>
              <a:rPr lang="fi-FI" i="1" dirty="0"/>
              <a:t>…</a:t>
            </a:r>
          </a:p>
          <a:p>
            <a:pPr marL="0" indent="0">
              <a:buNone/>
            </a:pPr>
            <a:r>
              <a:rPr lang="fi-FI" dirty="0"/>
              <a:t>-SSA/-SSÄ</a:t>
            </a:r>
          </a:p>
          <a:p>
            <a:pPr marL="0" indent="0">
              <a:buNone/>
            </a:pPr>
            <a:r>
              <a:rPr lang="fi-FI" dirty="0"/>
              <a:t>-LLA/-LLÄ  	+ on</a:t>
            </a:r>
            <a:r>
              <a:rPr lang="fi-FI" sz="2400" dirty="0"/>
              <a:t>		</a:t>
            </a:r>
          </a:p>
          <a:p>
            <a:pPr marL="0" indent="0">
              <a:buNone/>
            </a:pPr>
            <a:r>
              <a:rPr lang="fi-FI" sz="1800" i="1" dirty="0"/>
              <a:t>Keittiö</a:t>
            </a:r>
            <a:r>
              <a:rPr lang="fi-FI" sz="1800" b="1" i="1" dirty="0"/>
              <a:t>ssä on </a:t>
            </a:r>
            <a:r>
              <a:rPr lang="fi-FI" sz="1800" i="1" dirty="0"/>
              <a:t>ruokapöytä.</a:t>
            </a:r>
            <a:br>
              <a:rPr lang="fi-FI" sz="1800" i="1" dirty="0"/>
            </a:br>
            <a:r>
              <a:rPr lang="fi-FI" sz="1800" i="1" dirty="0"/>
              <a:t>Olohuonee</a:t>
            </a:r>
            <a:r>
              <a:rPr lang="fi-FI" sz="1800" b="1" i="1" dirty="0"/>
              <a:t>ssa on </a:t>
            </a:r>
            <a:r>
              <a:rPr lang="fi-FI" sz="1800" i="1" dirty="0"/>
              <a:t>sohva.</a:t>
            </a:r>
            <a:br>
              <a:rPr lang="fi-FI" sz="1800" i="1" dirty="0"/>
            </a:br>
            <a:r>
              <a:rPr lang="fi-FI" sz="1800" i="1" dirty="0"/>
              <a:t>Lattia</a:t>
            </a:r>
            <a:r>
              <a:rPr lang="fi-FI" sz="1800" b="1" i="1" dirty="0"/>
              <a:t>lla on </a:t>
            </a:r>
            <a:r>
              <a:rPr lang="fi-FI" sz="1800" i="1" dirty="0"/>
              <a:t>matto.</a:t>
            </a:r>
          </a:p>
          <a:p>
            <a:pPr marL="0" indent="0">
              <a:buNone/>
            </a:pPr>
            <a:endParaRPr lang="fi-FI" sz="1800" i="1" dirty="0"/>
          </a:p>
          <a:p>
            <a:pPr marL="0" indent="0">
              <a:buNone/>
            </a:pPr>
            <a:r>
              <a:rPr lang="fi-FI" i="1" dirty="0"/>
              <a:t>Huoneessa </a:t>
            </a:r>
            <a:r>
              <a:rPr lang="fi-FI" b="1" i="1" dirty="0"/>
              <a:t>ei ole</a:t>
            </a:r>
            <a:r>
              <a:rPr lang="fi-FI" i="1" dirty="0"/>
              <a:t>…</a:t>
            </a:r>
            <a:endParaRPr lang="fi-FI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AEED9E-BB91-43A0-911B-1ACD8803E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89341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-1"/>
            <a:ext cx="464859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2471F9E-8522-5644-87B3-B03191C9D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fi-FI" sz="4400" dirty="0">
                <a:solidFill>
                  <a:srgbClr val="FFFFFF"/>
                </a:solidFill>
              </a:rPr>
              <a:t>HUONEESSA ON…</a:t>
            </a:r>
            <a:br>
              <a:rPr lang="fi-FI" sz="4400" dirty="0">
                <a:solidFill>
                  <a:srgbClr val="FFFFFF"/>
                </a:solidFill>
              </a:rPr>
            </a:br>
            <a:r>
              <a:rPr lang="fi-FI" sz="2400" dirty="0">
                <a:solidFill>
                  <a:srgbClr val="FFFFFF"/>
                </a:solidFill>
              </a:rPr>
              <a:t>In </a:t>
            </a:r>
            <a:r>
              <a:rPr lang="fi-FI" sz="2400" dirty="0" err="1">
                <a:solidFill>
                  <a:srgbClr val="FFFFFF"/>
                </a:solidFill>
              </a:rPr>
              <a:t>the</a:t>
            </a:r>
            <a:r>
              <a:rPr lang="fi-FI" sz="2400" dirty="0">
                <a:solidFill>
                  <a:srgbClr val="FFFFFF"/>
                </a:solidFill>
              </a:rPr>
              <a:t> </a:t>
            </a:r>
            <a:r>
              <a:rPr lang="fi-FI" sz="2400" dirty="0" err="1">
                <a:solidFill>
                  <a:srgbClr val="FFFFFF"/>
                </a:solidFill>
              </a:rPr>
              <a:t>room</a:t>
            </a:r>
            <a:r>
              <a:rPr lang="fi-FI" sz="2400" dirty="0">
                <a:solidFill>
                  <a:srgbClr val="FFFFFF"/>
                </a:solidFill>
              </a:rPr>
              <a:t>, </a:t>
            </a:r>
            <a:r>
              <a:rPr lang="fi-FI" sz="2400" dirty="0" err="1">
                <a:solidFill>
                  <a:srgbClr val="FFFFFF"/>
                </a:solidFill>
              </a:rPr>
              <a:t>there</a:t>
            </a:r>
            <a:r>
              <a:rPr lang="fi-FI" sz="2400" dirty="0">
                <a:solidFill>
                  <a:srgbClr val="FFFFFF"/>
                </a:solidFill>
              </a:rPr>
              <a:t> is…</a:t>
            </a:r>
            <a:br>
              <a:rPr lang="fi-FI" sz="2400" dirty="0">
                <a:solidFill>
                  <a:srgbClr val="FFFFFF"/>
                </a:solidFill>
              </a:rPr>
            </a:br>
            <a:r>
              <a:rPr lang="fi-FI" sz="2400" dirty="0" err="1">
                <a:solidFill>
                  <a:srgbClr val="FFFFFF"/>
                </a:solidFill>
              </a:rPr>
              <a:t>There</a:t>
            </a:r>
            <a:r>
              <a:rPr lang="fi-FI" sz="2400" dirty="0">
                <a:solidFill>
                  <a:srgbClr val="FFFFFF"/>
                </a:solidFill>
              </a:rPr>
              <a:t> is a X in </a:t>
            </a:r>
            <a:r>
              <a:rPr lang="fi-FI" sz="2400" dirty="0" err="1">
                <a:solidFill>
                  <a:srgbClr val="FFFFFF"/>
                </a:solidFill>
              </a:rPr>
              <a:t>the</a:t>
            </a:r>
            <a:r>
              <a:rPr lang="fi-FI" sz="2400" dirty="0">
                <a:solidFill>
                  <a:srgbClr val="FFFFFF"/>
                </a:solidFill>
              </a:rPr>
              <a:t> </a:t>
            </a:r>
            <a:r>
              <a:rPr lang="fi-FI" sz="2400" dirty="0" err="1">
                <a:solidFill>
                  <a:srgbClr val="FFFFFF"/>
                </a:solidFill>
              </a:rPr>
              <a:t>room</a:t>
            </a:r>
            <a:endParaRPr lang="fi-FI" sz="4400" dirty="0">
              <a:solidFill>
                <a:srgbClr val="FFFFFF"/>
              </a:solidFill>
            </a:endParaRP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FD1F739F-BE8B-FF4A-903C-609B004F5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i-FI" i="1" dirty="0"/>
              <a:t>Huoneessa </a:t>
            </a:r>
            <a:r>
              <a:rPr lang="fi-FI" b="1" i="1" dirty="0"/>
              <a:t>on</a:t>
            </a:r>
            <a:r>
              <a:rPr lang="fi-FI" i="1" dirty="0"/>
              <a:t>…</a:t>
            </a:r>
          </a:p>
          <a:p>
            <a:pPr marL="0" indent="0">
              <a:buNone/>
            </a:pPr>
            <a:r>
              <a:rPr lang="fi-FI" dirty="0"/>
              <a:t>-SSA/-SSÄ</a:t>
            </a:r>
          </a:p>
          <a:p>
            <a:pPr marL="0" indent="0">
              <a:buNone/>
            </a:pPr>
            <a:r>
              <a:rPr lang="fi-FI" dirty="0"/>
              <a:t>-LLA/-LLÄ  	+ on</a:t>
            </a:r>
            <a:r>
              <a:rPr lang="fi-FI" sz="2400" dirty="0"/>
              <a:t>		</a:t>
            </a:r>
          </a:p>
          <a:p>
            <a:pPr marL="0" indent="0">
              <a:buNone/>
            </a:pPr>
            <a:r>
              <a:rPr lang="fi-FI" sz="1800" i="1" dirty="0"/>
              <a:t>Keittiö</a:t>
            </a:r>
            <a:r>
              <a:rPr lang="fi-FI" sz="1800" b="1" i="1" dirty="0"/>
              <a:t>ssä on </a:t>
            </a:r>
            <a:r>
              <a:rPr lang="fi-FI" sz="1800" i="1" dirty="0"/>
              <a:t>ruokapöytä.</a:t>
            </a:r>
            <a:br>
              <a:rPr lang="fi-FI" sz="1800" i="1" dirty="0"/>
            </a:br>
            <a:r>
              <a:rPr lang="fi-FI" sz="1800" i="1" dirty="0"/>
              <a:t>Olohuonee</a:t>
            </a:r>
            <a:r>
              <a:rPr lang="fi-FI" sz="1800" b="1" i="1" dirty="0"/>
              <a:t>ssa on </a:t>
            </a:r>
            <a:r>
              <a:rPr lang="fi-FI" sz="1800" i="1" dirty="0"/>
              <a:t>sohva.</a:t>
            </a:r>
            <a:br>
              <a:rPr lang="fi-FI" sz="1800" i="1" dirty="0"/>
            </a:br>
            <a:r>
              <a:rPr lang="fi-FI" sz="1800" i="1" dirty="0"/>
              <a:t>Lattia</a:t>
            </a:r>
            <a:r>
              <a:rPr lang="fi-FI" sz="1800" b="1" i="1" dirty="0"/>
              <a:t>lla on </a:t>
            </a:r>
            <a:r>
              <a:rPr lang="fi-FI" sz="1800" i="1" dirty="0"/>
              <a:t>matto.</a:t>
            </a:r>
          </a:p>
          <a:p>
            <a:pPr marL="0" indent="0">
              <a:buNone/>
            </a:pPr>
            <a:endParaRPr lang="fi-FI" sz="1800" i="1" dirty="0"/>
          </a:p>
          <a:p>
            <a:pPr marL="0" indent="0">
              <a:buNone/>
            </a:pPr>
            <a:r>
              <a:rPr lang="fi-FI" i="1" dirty="0"/>
              <a:t>Huoneessa </a:t>
            </a:r>
            <a:r>
              <a:rPr lang="fi-FI" b="1" i="1" dirty="0"/>
              <a:t>ei ole</a:t>
            </a:r>
            <a:r>
              <a:rPr lang="fi-FI" i="1" dirty="0"/>
              <a:t>…</a:t>
            </a:r>
          </a:p>
          <a:p>
            <a:pPr marL="0" indent="0">
              <a:buNone/>
            </a:pPr>
            <a:r>
              <a:rPr lang="fi-FI" dirty="0"/>
              <a:t>-SSA/-SSÄ</a:t>
            </a:r>
            <a:br>
              <a:rPr lang="fi-FI" dirty="0"/>
            </a:br>
            <a:r>
              <a:rPr lang="fi-FI" dirty="0"/>
              <a:t>-LLA/-LLÄ	+ ei ole		+ P (partitiivi)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AEED9E-BB91-43A0-911B-1ACD8803E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6123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-1"/>
            <a:ext cx="464859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2471F9E-8522-5644-87B3-B03191C9D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fi-FI" sz="4400" dirty="0">
                <a:solidFill>
                  <a:srgbClr val="FFFFFF"/>
                </a:solidFill>
              </a:rPr>
              <a:t>HUONEESSA ON…</a:t>
            </a:r>
            <a:br>
              <a:rPr lang="fi-FI" sz="4400" dirty="0">
                <a:solidFill>
                  <a:srgbClr val="FFFFFF"/>
                </a:solidFill>
              </a:rPr>
            </a:br>
            <a:r>
              <a:rPr lang="fi-FI" sz="2400" dirty="0">
                <a:solidFill>
                  <a:srgbClr val="FFFFFF"/>
                </a:solidFill>
              </a:rPr>
              <a:t>In </a:t>
            </a:r>
            <a:r>
              <a:rPr lang="fi-FI" sz="2400" dirty="0" err="1">
                <a:solidFill>
                  <a:srgbClr val="FFFFFF"/>
                </a:solidFill>
              </a:rPr>
              <a:t>the</a:t>
            </a:r>
            <a:r>
              <a:rPr lang="fi-FI" sz="2400" dirty="0">
                <a:solidFill>
                  <a:srgbClr val="FFFFFF"/>
                </a:solidFill>
              </a:rPr>
              <a:t> </a:t>
            </a:r>
            <a:r>
              <a:rPr lang="fi-FI" sz="2400" dirty="0" err="1">
                <a:solidFill>
                  <a:srgbClr val="FFFFFF"/>
                </a:solidFill>
              </a:rPr>
              <a:t>room</a:t>
            </a:r>
            <a:r>
              <a:rPr lang="fi-FI" sz="2400" dirty="0">
                <a:solidFill>
                  <a:srgbClr val="FFFFFF"/>
                </a:solidFill>
              </a:rPr>
              <a:t>, </a:t>
            </a:r>
            <a:r>
              <a:rPr lang="fi-FI" sz="2400" dirty="0" err="1">
                <a:solidFill>
                  <a:srgbClr val="FFFFFF"/>
                </a:solidFill>
              </a:rPr>
              <a:t>there</a:t>
            </a:r>
            <a:r>
              <a:rPr lang="fi-FI" sz="2400" dirty="0">
                <a:solidFill>
                  <a:srgbClr val="FFFFFF"/>
                </a:solidFill>
              </a:rPr>
              <a:t> is…</a:t>
            </a:r>
            <a:br>
              <a:rPr lang="fi-FI" sz="2400" dirty="0">
                <a:solidFill>
                  <a:srgbClr val="FFFFFF"/>
                </a:solidFill>
              </a:rPr>
            </a:br>
            <a:r>
              <a:rPr lang="fi-FI" sz="2400" dirty="0" err="1">
                <a:solidFill>
                  <a:srgbClr val="FFFFFF"/>
                </a:solidFill>
              </a:rPr>
              <a:t>There</a:t>
            </a:r>
            <a:r>
              <a:rPr lang="fi-FI" sz="2400" dirty="0">
                <a:solidFill>
                  <a:srgbClr val="FFFFFF"/>
                </a:solidFill>
              </a:rPr>
              <a:t> is a X in </a:t>
            </a:r>
            <a:r>
              <a:rPr lang="fi-FI" sz="2400" dirty="0" err="1">
                <a:solidFill>
                  <a:srgbClr val="FFFFFF"/>
                </a:solidFill>
              </a:rPr>
              <a:t>the</a:t>
            </a:r>
            <a:r>
              <a:rPr lang="fi-FI" sz="2400" dirty="0">
                <a:solidFill>
                  <a:srgbClr val="FFFFFF"/>
                </a:solidFill>
              </a:rPr>
              <a:t> </a:t>
            </a:r>
            <a:r>
              <a:rPr lang="fi-FI" sz="2400" dirty="0" err="1">
                <a:solidFill>
                  <a:srgbClr val="FFFFFF"/>
                </a:solidFill>
              </a:rPr>
              <a:t>room</a:t>
            </a:r>
            <a:endParaRPr lang="fi-FI" sz="4400" dirty="0">
              <a:solidFill>
                <a:srgbClr val="FFFFFF"/>
              </a:solidFill>
            </a:endParaRP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FD1F739F-BE8B-FF4A-903C-609B004F5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fi-FI" i="1" dirty="0"/>
              <a:t>Huoneessa </a:t>
            </a:r>
            <a:r>
              <a:rPr lang="fi-FI" b="1" i="1" dirty="0"/>
              <a:t>on</a:t>
            </a:r>
            <a:r>
              <a:rPr lang="fi-FI" i="1" dirty="0"/>
              <a:t>…</a:t>
            </a:r>
          </a:p>
          <a:p>
            <a:pPr marL="0" indent="0">
              <a:buNone/>
            </a:pPr>
            <a:r>
              <a:rPr lang="fi-FI" dirty="0"/>
              <a:t>-SSA/-SSÄ</a:t>
            </a:r>
          </a:p>
          <a:p>
            <a:pPr marL="0" indent="0">
              <a:buNone/>
            </a:pPr>
            <a:r>
              <a:rPr lang="fi-FI" dirty="0"/>
              <a:t>-LLA/-LLÄ  	+ on</a:t>
            </a:r>
            <a:r>
              <a:rPr lang="fi-FI" sz="2400" dirty="0"/>
              <a:t>		</a:t>
            </a:r>
          </a:p>
          <a:p>
            <a:pPr marL="0" indent="0">
              <a:buNone/>
            </a:pPr>
            <a:r>
              <a:rPr lang="fi-FI" sz="1800" i="1" dirty="0"/>
              <a:t>Keittiö</a:t>
            </a:r>
            <a:r>
              <a:rPr lang="fi-FI" sz="1800" b="1" i="1" dirty="0"/>
              <a:t>ssä on </a:t>
            </a:r>
            <a:r>
              <a:rPr lang="fi-FI" sz="1800" i="1" dirty="0"/>
              <a:t>ruokapöytä.</a:t>
            </a:r>
            <a:br>
              <a:rPr lang="fi-FI" sz="1800" i="1" dirty="0"/>
            </a:br>
            <a:r>
              <a:rPr lang="fi-FI" sz="1800" i="1" dirty="0"/>
              <a:t>Olohuonee</a:t>
            </a:r>
            <a:r>
              <a:rPr lang="fi-FI" sz="1800" b="1" i="1" dirty="0"/>
              <a:t>ssa on </a:t>
            </a:r>
            <a:r>
              <a:rPr lang="fi-FI" sz="1800" i="1" dirty="0"/>
              <a:t>sohva.</a:t>
            </a:r>
            <a:br>
              <a:rPr lang="fi-FI" sz="1800" i="1" dirty="0"/>
            </a:br>
            <a:r>
              <a:rPr lang="fi-FI" sz="1800" i="1" dirty="0"/>
              <a:t>Lattia</a:t>
            </a:r>
            <a:r>
              <a:rPr lang="fi-FI" sz="1800" b="1" i="1" dirty="0"/>
              <a:t>lla on </a:t>
            </a:r>
            <a:r>
              <a:rPr lang="fi-FI" sz="1800" i="1" dirty="0"/>
              <a:t>matto.</a:t>
            </a:r>
          </a:p>
          <a:p>
            <a:pPr marL="0" indent="0">
              <a:buNone/>
            </a:pPr>
            <a:endParaRPr lang="fi-FI" sz="1800" i="1" dirty="0"/>
          </a:p>
          <a:p>
            <a:pPr marL="0" indent="0">
              <a:buNone/>
            </a:pPr>
            <a:r>
              <a:rPr lang="fi-FI" i="1" dirty="0"/>
              <a:t>Huoneessa </a:t>
            </a:r>
            <a:r>
              <a:rPr lang="fi-FI" b="1" i="1" dirty="0"/>
              <a:t>ei ole</a:t>
            </a:r>
            <a:r>
              <a:rPr lang="fi-FI" i="1" dirty="0"/>
              <a:t>…</a:t>
            </a:r>
          </a:p>
          <a:p>
            <a:pPr marL="0" indent="0">
              <a:buNone/>
            </a:pPr>
            <a:r>
              <a:rPr lang="fi-FI" dirty="0"/>
              <a:t>-SSA/-SSÄ</a:t>
            </a:r>
            <a:br>
              <a:rPr lang="fi-FI" dirty="0"/>
            </a:br>
            <a:r>
              <a:rPr lang="fi-FI" dirty="0"/>
              <a:t>-LLA/-LLÄ	+ ei ole		+ P (partitiivi)</a:t>
            </a:r>
          </a:p>
          <a:p>
            <a:pPr marL="0" indent="0">
              <a:buNone/>
            </a:pPr>
            <a:r>
              <a:rPr lang="fi-FI" sz="1800" i="1" dirty="0"/>
              <a:t>Keittiö</a:t>
            </a:r>
            <a:r>
              <a:rPr lang="fi-FI" sz="1800" b="1" i="1" dirty="0"/>
              <a:t>ssä</a:t>
            </a:r>
            <a:r>
              <a:rPr lang="fi-FI" sz="1800" i="1" dirty="0"/>
              <a:t> </a:t>
            </a:r>
            <a:r>
              <a:rPr lang="fi-FI" sz="1800" b="1" i="1" dirty="0"/>
              <a:t>ei ole </a:t>
            </a:r>
            <a:r>
              <a:rPr lang="fi-FI" sz="1800" i="1" dirty="0"/>
              <a:t>ruokapöytä</a:t>
            </a:r>
            <a:r>
              <a:rPr lang="fi-FI" sz="1800" b="1" i="1" dirty="0"/>
              <a:t>ä</a:t>
            </a:r>
            <a:r>
              <a:rPr lang="fi-FI" sz="1800" i="1" dirty="0"/>
              <a:t>.</a:t>
            </a:r>
            <a:br>
              <a:rPr lang="fi-FI" sz="1800" i="1" dirty="0"/>
            </a:br>
            <a:r>
              <a:rPr lang="fi-FI" sz="1800" i="1" dirty="0"/>
              <a:t>Olohuonee</a:t>
            </a:r>
            <a:r>
              <a:rPr lang="fi-FI" sz="1800" b="1" i="1" dirty="0"/>
              <a:t>ssa ei ole </a:t>
            </a:r>
            <a:r>
              <a:rPr lang="fi-FI" sz="1800" i="1" dirty="0"/>
              <a:t>sohva</a:t>
            </a:r>
            <a:r>
              <a:rPr lang="fi-FI" sz="1800" b="1" i="1" dirty="0"/>
              <a:t>a.</a:t>
            </a:r>
            <a:br>
              <a:rPr lang="fi-FI" sz="1800" b="1" i="1" dirty="0"/>
            </a:br>
            <a:r>
              <a:rPr lang="fi-FI" sz="1800" i="1" dirty="0"/>
              <a:t>Lattia</a:t>
            </a:r>
            <a:r>
              <a:rPr lang="fi-FI" sz="1800" b="1" i="1" dirty="0"/>
              <a:t>lla ei ole </a:t>
            </a:r>
            <a:r>
              <a:rPr lang="fi-FI" sz="1800" i="1" dirty="0"/>
              <a:t>matto</a:t>
            </a:r>
            <a:r>
              <a:rPr lang="fi-FI" sz="1800" b="1" i="1" dirty="0"/>
              <a:t>a.</a:t>
            </a:r>
            <a:br>
              <a:rPr lang="fi-FI" sz="1800" i="1" dirty="0"/>
            </a:br>
            <a:endParaRPr lang="fi-FI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AEED9E-BB91-43A0-911B-1ACD8803E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91952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16E071-2F5E-704E-B206-D1608C2C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MENNÄ + mihin, KÄYDÄ + 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8711A7-F173-2E42-8140-72F380267E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menee kauppaan.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goes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71CD872-89C5-6E4A-8007-B896A67E2A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käy kaupassa.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visits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shop. </a:t>
            </a:r>
          </a:p>
        </p:txBody>
      </p:sp>
    </p:spTree>
    <p:extLst>
      <p:ext uri="{BB962C8B-B14F-4D97-AF65-F5344CB8AC3E}">
        <p14:creationId xmlns:p14="http://schemas.microsoft.com/office/powerpoint/2010/main" val="2298935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16E071-2F5E-704E-B206-D1608C2C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MENNÄ + mihin, KÄYDÄ + 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8711A7-F173-2E42-8140-72F380267E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menee kauppaan.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goes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MENNÄ + mihin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71CD872-89C5-6E4A-8007-B896A67E2A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käy kaupassa.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visits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shop. </a:t>
            </a:r>
          </a:p>
        </p:txBody>
      </p:sp>
    </p:spTree>
    <p:extLst>
      <p:ext uri="{BB962C8B-B14F-4D97-AF65-F5344CB8AC3E}">
        <p14:creationId xmlns:p14="http://schemas.microsoft.com/office/powerpoint/2010/main" val="3457132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16E071-2F5E-704E-B206-D1608C2C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MENNÄ + mihin, KÄYDÄ + 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8711A7-F173-2E42-8140-72F380267E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menee kauppaan.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goes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MENNÄ + mihin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kauppa</a:t>
            </a:r>
            <a:r>
              <a:rPr lang="fi-FI" b="1" dirty="0"/>
              <a:t>an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71CD872-89C5-6E4A-8007-B896A67E2A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käy kaupassa.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visits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shop. </a:t>
            </a:r>
          </a:p>
        </p:txBody>
      </p:sp>
    </p:spTree>
    <p:extLst>
      <p:ext uri="{BB962C8B-B14F-4D97-AF65-F5344CB8AC3E}">
        <p14:creationId xmlns:p14="http://schemas.microsoft.com/office/powerpoint/2010/main" val="812788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16E071-2F5E-704E-B206-D1608C2C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MENNÄ + mihin, KÄYDÄ + 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8711A7-F173-2E42-8140-72F380267E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menee kauppaan.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goes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MENNÄ + mihin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kauppa</a:t>
            </a:r>
            <a:r>
              <a:rPr lang="fi-FI" b="1" dirty="0"/>
              <a:t>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baari</a:t>
            </a:r>
            <a:r>
              <a:rPr lang="fi-FI" b="1" dirty="0"/>
              <a:t>in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71CD872-89C5-6E4A-8007-B896A67E2A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käy kaupassa.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visits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shop. </a:t>
            </a:r>
          </a:p>
        </p:txBody>
      </p:sp>
    </p:spTree>
    <p:extLst>
      <p:ext uri="{BB962C8B-B14F-4D97-AF65-F5344CB8AC3E}">
        <p14:creationId xmlns:p14="http://schemas.microsoft.com/office/powerpoint/2010/main" val="1082571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16E071-2F5E-704E-B206-D1608C2C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MENNÄ + mihin, KÄYDÄ + 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8711A7-F173-2E42-8140-72F380267E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menee kauppaan.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goes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MENNÄ + mihin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kauppa</a:t>
            </a:r>
            <a:r>
              <a:rPr lang="fi-FI" b="1" dirty="0"/>
              <a:t>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baari</a:t>
            </a:r>
            <a:r>
              <a:rPr lang="fi-FI" b="1" dirty="0"/>
              <a:t>in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kahvila</a:t>
            </a:r>
            <a:r>
              <a:rPr lang="fi-FI" b="1" dirty="0"/>
              <a:t>an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71CD872-89C5-6E4A-8007-B896A67E2A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käy kaupassa.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visits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shop. </a:t>
            </a:r>
          </a:p>
        </p:txBody>
      </p:sp>
    </p:spTree>
    <p:extLst>
      <p:ext uri="{BB962C8B-B14F-4D97-AF65-F5344CB8AC3E}">
        <p14:creationId xmlns:p14="http://schemas.microsoft.com/office/powerpoint/2010/main" val="1143833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16E071-2F5E-704E-B206-D1608C2C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MENNÄ + mihin, KÄYDÄ + 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8711A7-F173-2E42-8140-72F380267E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menee kauppaan.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goes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MENNÄ + mihin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kauppa</a:t>
            </a:r>
            <a:r>
              <a:rPr lang="fi-FI" b="1" dirty="0"/>
              <a:t>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baari</a:t>
            </a:r>
            <a:r>
              <a:rPr lang="fi-FI" b="1" dirty="0"/>
              <a:t>in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kahvila</a:t>
            </a:r>
            <a:r>
              <a:rPr lang="fi-FI" b="1" dirty="0"/>
              <a:t>an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71CD872-89C5-6E4A-8007-B896A67E2A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käy kaupassa.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visits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KÄYDÄ + missä</a:t>
            </a:r>
          </a:p>
          <a:p>
            <a:pPr marL="201168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981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16E071-2F5E-704E-B206-D1608C2C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MENNÄ + mihin, KÄYDÄ + 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8711A7-F173-2E42-8140-72F380267E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menee kauppaan.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goes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MENNÄ + mihin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kauppa</a:t>
            </a:r>
            <a:r>
              <a:rPr lang="fi-FI" b="1" dirty="0"/>
              <a:t>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baari</a:t>
            </a:r>
            <a:r>
              <a:rPr lang="fi-FI" b="1" dirty="0"/>
              <a:t>in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mennä kahvila</a:t>
            </a:r>
            <a:r>
              <a:rPr lang="fi-FI" b="1" dirty="0"/>
              <a:t>an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71CD872-89C5-6E4A-8007-B896A67E2A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i="1" dirty="0"/>
              <a:t>Mikko käy kaupassa.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Mikko </a:t>
            </a:r>
            <a:r>
              <a:rPr lang="fi-FI" dirty="0" err="1"/>
              <a:t>visits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shop.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KÄYDÄ + missä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käydä kaupa</a:t>
            </a:r>
            <a:r>
              <a:rPr lang="fi-FI" b="1" dirty="0"/>
              <a:t>ssa</a:t>
            </a:r>
          </a:p>
        </p:txBody>
      </p:sp>
    </p:spTree>
    <p:extLst>
      <p:ext uri="{BB962C8B-B14F-4D97-AF65-F5344CB8AC3E}">
        <p14:creationId xmlns:p14="http://schemas.microsoft.com/office/powerpoint/2010/main" val="203937443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RegularSeedRightStep">
      <a:dk1>
        <a:srgbClr val="000000"/>
      </a:dk1>
      <a:lt1>
        <a:srgbClr val="FFFFFF"/>
      </a:lt1>
      <a:dk2>
        <a:srgbClr val="412C24"/>
      </a:dk2>
      <a:lt2>
        <a:srgbClr val="E2E8E7"/>
      </a:lt2>
      <a:accent1>
        <a:srgbClr val="CA465A"/>
      </a:accent1>
      <a:accent2>
        <a:srgbClr val="B85734"/>
      </a:accent2>
      <a:accent3>
        <a:srgbClr val="C89E45"/>
      </a:accent3>
      <a:accent4>
        <a:srgbClr val="A0AC30"/>
      </a:accent4>
      <a:accent5>
        <a:srgbClr val="77B33E"/>
      </a:accent5>
      <a:accent6>
        <a:srgbClr val="3DB834"/>
      </a:accent6>
      <a:hlink>
        <a:srgbClr val="309283"/>
      </a:hlink>
      <a:folHlink>
        <a:srgbClr val="7F7F7F"/>
      </a:folHlink>
    </a:clrScheme>
    <a:fontScheme name="Retrospect">
      <a:majorFont>
        <a:latin typeface="Avenir Next LT Pro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7108</TotalTime>
  <Words>1059</Words>
  <Application>Microsoft Macintosh PowerPoint</Application>
  <PresentationFormat>Laajakuva</PresentationFormat>
  <Paragraphs>222</Paragraphs>
  <Slides>23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23</vt:i4>
      </vt:variant>
    </vt:vector>
  </HeadingPairs>
  <TitlesOfParts>
    <vt:vector size="28" baseType="lpstr">
      <vt:lpstr>Arial</vt:lpstr>
      <vt:lpstr>Avenir Next LT Pro</vt:lpstr>
      <vt:lpstr>Avenir Next LT Pro Light</vt:lpstr>
      <vt:lpstr>Calibri</vt:lpstr>
      <vt:lpstr>RetrospectVTI</vt:lpstr>
      <vt:lpstr>LISÄÄ PAIKOISTA JA SIJAINNEISTA</vt:lpstr>
      <vt:lpstr>MENNÄ + mihin, KÄYDÄ + missä</vt:lpstr>
      <vt:lpstr>MENNÄ + mihin, KÄYDÄ + missä</vt:lpstr>
      <vt:lpstr>MENNÄ + mihin, KÄYDÄ + missä</vt:lpstr>
      <vt:lpstr>MENNÄ + mihin, KÄYDÄ + missä</vt:lpstr>
      <vt:lpstr>MENNÄ + mihin, KÄYDÄ + missä</vt:lpstr>
      <vt:lpstr>MENNÄ + mihin, KÄYDÄ + missä</vt:lpstr>
      <vt:lpstr>MENNÄ + mihin, KÄYDÄ + missä</vt:lpstr>
      <vt:lpstr>MENNÄ + mihin, KÄYDÄ + missä</vt:lpstr>
      <vt:lpstr>MENNÄ + mihin, KÄYDÄ + missä</vt:lpstr>
      <vt:lpstr>MENNÄ + mihin, KÄYDÄ + missä</vt:lpstr>
      <vt:lpstr>MENNÄ + mihin, KÄYDÄ + missä</vt:lpstr>
      <vt:lpstr>MENNÄ + mihin, KÄYDÄ + missä</vt:lpstr>
      <vt:lpstr>MENNÄ + mihin, KÄYDÄ + missä</vt:lpstr>
      <vt:lpstr>MENNÄ + mihin, KÄYDÄ + missä</vt:lpstr>
      <vt:lpstr>MENNÄ + mihin, KÄYDÄ + missä</vt:lpstr>
      <vt:lpstr>MENNÄ + mihin, KÄYDÄ + missä</vt:lpstr>
      <vt:lpstr>HUONEESSA ON… In the room, there is… There is a X in the room</vt:lpstr>
      <vt:lpstr>HUONEESSA ON… In the room, there is… There is a X in the room</vt:lpstr>
      <vt:lpstr>HUONEESSA ON… In the room, there is… There is a X in the room</vt:lpstr>
      <vt:lpstr>HUONEESSA ON… In the room, there is… There is a X in the room</vt:lpstr>
      <vt:lpstr>HUONEESSA ON… In the room, there is… There is a X in the room</vt:lpstr>
      <vt:lpstr>HUONEESSA ON… In the room, there is… There is a X in the room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LISÄÄ PAIKOISTA JA SIJAINNEISTA</dc:title>
  <dc:creator>Saraheimo, Mari E</dc:creator>
  <cp:lastModifiedBy>Saraheimo, Mari E</cp:lastModifiedBy>
  <cp:revision>2</cp:revision>
  <dcterms:created xsi:type="dcterms:W3CDTF">2020-03-25T10:24:01Z</dcterms:created>
  <dcterms:modified xsi:type="dcterms:W3CDTF">2020-03-30T08:52:13Z</dcterms:modified>
</cp:coreProperties>
</file>