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75" r:id="rId7"/>
    <p:sldId id="260" r:id="rId8"/>
    <p:sldId id="280" r:id="rId9"/>
    <p:sldId id="269" r:id="rId10"/>
    <p:sldId id="264" r:id="rId11"/>
    <p:sldId id="272" r:id="rId12"/>
    <p:sldId id="270" r:id="rId13"/>
    <p:sldId id="276" r:id="rId14"/>
    <p:sldId id="273" r:id="rId15"/>
    <p:sldId id="279" r:id="rId16"/>
    <p:sldId id="265" r:id="rId17"/>
    <p:sldId id="267" r:id="rId18"/>
    <p:sldId id="262" r:id="rId19"/>
    <p:sldId id="281" r:id="rId20"/>
    <p:sldId id="282" r:id="rId21"/>
    <p:sldId id="268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887C4-5712-4FBE-9CE0-CB15AD765DDE}" v="10" dt="2023-05-08T15:30:20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7D3887C4-5712-4FBE-9CE0-CB15AD765DDE}"/>
    <pc:docChg chg="undo custSel addSld delSld modSld">
      <pc:chgData name="Mari Nikonen" userId="21ccc40ad04ce58a" providerId="LiveId" clId="{7D3887C4-5712-4FBE-9CE0-CB15AD765DDE}" dt="2023-05-08T15:34:27.883" v="1219" actId="20577"/>
      <pc:docMkLst>
        <pc:docMk/>
      </pc:docMkLst>
      <pc:sldChg chg="addSp delSp modSp mod setClrOvrMap">
        <pc:chgData name="Mari Nikonen" userId="21ccc40ad04ce58a" providerId="LiveId" clId="{7D3887C4-5712-4FBE-9CE0-CB15AD765DDE}" dt="2023-05-04T11:18:00.703" v="105" actId="404"/>
        <pc:sldMkLst>
          <pc:docMk/>
          <pc:sldMk cId="3214483749" sldId="256"/>
        </pc:sldMkLst>
        <pc:spChg chg="mod">
          <ac:chgData name="Mari Nikonen" userId="21ccc40ad04ce58a" providerId="LiveId" clId="{7D3887C4-5712-4FBE-9CE0-CB15AD765DDE}" dt="2023-05-04T11:18:00.703" v="105" actId="404"/>
          <ac:spMkLst>
            <pc:docMk/>
            <pc:sldMk cId="3214483749" sldId="256"/>
            <ac:spMk id="2" creationId="{C7ECBDF5-86DD-4485-9621-F5A9F98CF70D}"/>
          </ac:spMkLst>
        </pc:spChg>
        <pc:spChg chg="mod">
          <ac:chgData name="Mari Nikonen" userId="21ccc40ad04ce58a" providerId="LiveId" clId="{7D3887C4-5712-4FBE-9CE0-CB15AD765DDE}" dt="2023-05-04T11:17:39.039" v="96" actId="20577"/>
          <ac:spMkLst>
            <pc:docMk/>
            <pc:sldMk cId="3214483749" sldId="256"/>
            <ac:spMk id="3" creationId="{BB96F4F8-2F8C-4DA7-A11D-06976C6D2880}"/>
          </ac:spMkLst>
        </pc:spChg>
        <pc:spChg chg="add del">
          <ac:chgData name="Mari Nikonen" userId="21ccc40ad04ce58a" providerId="LiveId" clId="{7D3887C4-5712-4FBE-9CE0-CB15AD765DDE}" dt="2023-05-04T11:15:45.221" v="47" actId="26606"/>
          <ac:spMkLst>
            <pc:docMk/>
            <pc:sldMk cId="3214483749" sldId="256"/>
            <ac:spMk id="30" creationId="{E91DC736-0EF8-4F87-9146-EBF1D2EE4D3D}"/>
          </ac:spMkLst>
        </pc:spChg>
        <pc:spChg chg="add del">
          <ac:chgData name="Mari Nikonen" userId="21ccc40ad04ce58a" providerId="LiveId" clId="{7D3887C4-5712-4FBE-9CE0-CB15AD765DDE}" dt="2023-05-04T11:15:45.221" v="47" actId="26606"/>
          <ac:spMkLst>
            <pc:docMk/>
            <pc:sldMk cId="3214483749" sldId="256"/>
            <ac:spMk id="31" creationId="{097CD68E-23E3-4007-8847-CD0944C4F7BE}"/>
          </ac:spMkLst>
        </pc:spChg>
        <pc:spChg chg="add del">
          <ac:chgData name="Mari Nikonen" userId="21ccc40ad04ce58a" providerId="LiveId" clId="{7D3887C4-5712-4FBE-9CE0-CB15AD765DDE}" dt="2023-05-04T11:15:45.221" v="47" actId="26606"/>
          <ac:spMkLst>
            <pc:docMk/>
            <pc:sldMk cId="3214483749" sldId="256"/>
            <ac:spMk id="32" creationId="{AF2F604E-43BE-4DC3-B983-E071523364F8}"/>
          </ac:spMkLst>
        </pc:spChg>
        <pc:spChg chg="add del">
          <ac:chgData name="Mari Nikonen" userId="21ccc40ad04ce58a" providerId="LiveId" clId="{7D3887C4-5712-4FBE-9CE0-CB15AD765DDE}" dt="2023-05-04T11:15:45.221" v="47" actId="26606"/>
          <ac:spMkLst>
            <pc:docMk/>
            <pc:sldMk cId="3214483749" sldId="256"/>
            <ac:spMk id="33" creationId="{08C9B587-E65E-4B52-B37C-ABEBB6E87928}"/>
          </ac:spMkLst>
        </pc:spChg>
        <pc:spChg chg="add del">
          <ac:chgData name="Mari Nikonen" userId="21ccc40ad04ce58a" providerId="LiveId" clId="{7D3887C4-5712-4FBE-9CE0-CB15AD765DDE}" dt="2023-05-04T11:13:43.372" v="13" actId="26606"/>
          <ac:spMkLst>
            <pc:docMk/>
            <pc:sldMk cId="3214483749" sldId="256"/>
            <ac:spMk id="35" creationId="{C5E6CFF1-2F42-4E10-9A97-F116F46F53FE}"/>
          </ac:spMkLst>
        </pc:spChg>
        <pc:spChg chg="add del">
          <ac:chgData name="Mari Nikonen" userId="21ccc40ad04ce58a" providerId="LiveId" clId="{7D3887C4-5712-4FBE-9CE0-CB15AD765DDE}" dt="2023-05-04T11:15:45.221" v="47" actId="26606"/>
          <ac:spMkLst>
            <pc:docMk/>
            <pc:sldMk cId="3214483749" sldId="256"/>
            <ac:spMk id="37" creationId="{9B7AD9F6-8CE7-4299-8FC6-328F4DCD3FF9}"/>
          </ac:spMkLst>
        </pc:spChg>
        <pc:spChg chg="add del">
          <ac:chgData name="Mari Nikonen" userId="21ccc40ad04ce58a" providerId="LiveId" clId="{7D3887C4-5712-4FBE-9CE0-CB15AD765DDE}" dt="2023-05-04T11:13:24.362" v="4" actId="26606"/>
          <ac:spMkLst>
            <pc:docMk/>
            <pc:sldMk cId="3214483749" sldId="256"/>
            <ac:spMk id="38" creationId="{3BA513B0-82FF-4F41-8178-885375D1CFB5}"/>
          </ac:spMkLst>
        </pc:spChg>
        <pc:spChg chg="add del">
          <ac:chgData name="Mari Nikonen" userId="21ccc40ad04ce58a" providerId="LiveId" clId="{7D3887C4-5712-4FBE-9CE0-CB15AD765DDE}" dt="2023-05-04T11:13:46.838" v="15" actId="26606"/>
          <ac:spMkLst>
            <pc:docMk/>
            <pc:sldMk cId="3214483749" sldId="256"/>
            <ac:spMk id="39" creationId="{3BA513B0-82FF-4F41-8178-885375D1CFB5}"/>
          </ac:spMkLst>
        </pc:spChg>
        <pc:spChg chg="add del">
          <ac:chgData name="Mari Nikonen" userId="21ccc40ad04ce58a" providerId="LiveId" clId="{7D3887C4-5712-4FBE-9CE0-CB15AD765DDE}" dt="2023-05-04T11:15:45.221" v="47" actId="26606"/>
          <ac:spMkLst>
            <pc:docMk/>
            <pc:sldMk cId="3214483749" sldId="256"/>
            <ac:spMk id="41" creationId="{F49775AF-8896-43EE-92C6-83497D6DC56F}"/>
          </ac:spMkLst>
        </pc:spChg>
        <pc:spChg chg="add del">
          <ac:chgData name="Mari Nikonen" userId="21ccc40ad04ce58a" providerId="LiveId" clId="{7D3887C4-5712-4FBE-9CE0-CB15AD765DDE}" dt="2023-05-04T11:13:38.059" v="9" actId="26606"/>
          <ac:spMkLst>
            <pc:docMk/>
            <pc:sldMk cId="3214483749" sldId="256"/>
            <ac:spMk id="42" creationId="{8D42B8BD-40AF-488E-8A79-D7256C917229}"/>
          </ac:spMkLst>
        </pc:spChg>
        <pc:spChg chg="add del">
          <ac:chgData name="Mari Nikonen" userId="21ccc40ad04ce58a" providerId="LiveId" clId="{7D3887C4-5712-4FBE-9CE0-CB15AD765DDE}" dt="2023-05-04T11:14:56.712" v="34" actId="26606"/>
          <ac:spMkLst>
            <pc:docMk/>
            <pc:sldMk cId="3214483749" sldId="256"/>
            <ac:spMk id="43" creationId="{55666830-9A19-4E01-8505-D6C7F9AC5665}"/>
          </ac:spMkLst>
        </pc:spChg>
        <pc:spChg chg="add del">
          <ac:chgData name="Mari Nikonen" userId="21ccc40ad04ce58a" providerId="LiveId" clId="{7D3887C4-5712-4FBE-9CE0-CB15AD765DDE}" dt="2023-05-04T11:14:19.073" v="24" actId="26606"/>
          <ac:spMkLst>
            <pc:docMk/>
            <pc:sldMk cId="3214483749" sldId="256"/>
            <ac:spMk id="44" creationId="{46C57131-53A7-4C1A-BEA8-25F06A06AD29}"/>
          </ac:spMkLst>
        </pc:spChg>
        <pc:spChg chg="add del">
          <ac:chgData name="Mari Nikonen" userId="21ccc40ad04ce58a" providerId="LiveId" clId="{7D3887C4-5712-4FBE-9CE0-CB15AD765DDE}" dt="2023-05-04T11:13:29.201" v="7" actId="26606"/>
          <ac:spMkLst>
            <pc:docMk/>
            <pc:sldMk cId="3214483749" sldId="256"/>
            <ac:spMk id="46" creationId="{F0A604E4-7307-451C-93BE-F1F7E1BF3BF8}"/>
          </ac:spMkLst>
        </pc:spChg>
        <pc:spChg chg="add del">
          <ac:chgData name="Mari Nikonen" userId="21ccc40ad04ce58a" providerId="LiveId" clId="{7D3887C4-5712-4FBE-9CE0-CB15AD765DDE}" dt="2023-05-04T11:13:29.201" v="7" actId="26606"/>
          <ac:spMkLst>
            <pc:docMk/>
            <pc:sldMk cId="3214483749" sldId="256"/>
            <ac:spMk id="47" creationId="{F7F3A0AA-35E5-4085-942B-737839030604}"/>
          </ac:spMkLst>
        </pc:spChg>
        <pc:spChg chg="add del">
          <ac:chgData name="Mari Nikonen" userId="21ccc40ad04ce58a" providerId="LiveId" clId="{7D3887C4-5712-4FBE-9CE0-CB15AD765DDE}" dt="2023-05-04T11:13:29.201" v="7" actId="26606"/>
          <ac:spMkLst>
            <pc:docMk/>
            <pc:sldMk cId="3214483749" sldId="256"/>
            <ac:spMk id="48" creationId="{402F5C38-C747-4173-ABBF-656E39E82130}"/>
          </ac:spMkLst>
        </pc:spChg>
        <pc:spChg chg="add del">
          <ac:chgData name="Mari Nikonen" userId="21ccc40ad04ce58a" providerId="LiveId" clId="{7D3887C4-5712-4FBE-9CE0-CB15AD765DDE}" dt="2023-05-04T11:13:29.201" v="7" actId="26606"/>
          <ac:spMkLst>
            <pc:docMk/>
            <pc:sldMk cId="3214483749" sldId="256"/>
            <ac:spMk id="49" creationId="{E37EECFC-A684-4391-AE85-4CDAF5565F61}"/>
          </ac:spMkLst>
        </pc:spChg>
        <pc:spChg chg="add del">
          <ac:chgData name="Mari Nikonen" userId="21ccc40ad04ce58a" providerId="LiveId" clId="{7D3887C4-5712-4FBE-9CE0-CB15AD765DDE}" dt="2023-05-04T11:14:56.712" v="34" actId="26606"/>
          <ac:spMkLst>
            <pc:docMk/>
            <pc:sldMk cId="3214483749" sldId="256"/>
            <ac:spMk id="50" creationId="{E41809D1-F12E-46BB-B804-5F209D325E8B}"/>
          </ac:spMkLst>
        </pc:spChg>
        <pc:spChg chg="add del">
          <ac:chgData name="Mari Nikonen" userId="21ccc40ad04ce58a" providerId="LiveId" clId="{7D3887C4-5712-4FBE-9CE0-CB15AD765DDE}" dt="2023-05-04T11:13:38.059" v="9" actId="26606"/>
          <ac:spMkLst>
            <pc:docMk/>
            <pc:sldMk cId="3214483749" sldId="256"/>
            <ac:spMk id="51" creationId="{C681C32C-7AFC-4BB3-9088-65CBDFC5D1C2}"/>
          </ac:spMkLst>
        </pc:spChg>
        <pc:spChg chg="add del">
          <ac:chgData name="Mari Nikonen" userId="21ccc40ad04ce58a" providerId="LiveId" clId="{7D3887C4-5712-4FBE-9CE0-CB15AD765DDE}" dt="2023-05-04T11:13:38.059" v="9" actId="26606"/>
          <ac:spMkLst>
            <pc:docMk/>
            <pc:sldMk cId="3214483749" sldId="256"/>
            <ac:spMk id="52" creationId="{199C0ED0-69DE-4C31-A5CF-E2A46FD30226}"/>
          </ac:spMkLst>
        </pc:spChg>
        <pc:spChg chg="add del">
          <ac:chgData name="Mari Nikonen" userId="21ccc40ad04ce58a" providerId="LiveId" clId="{7D3887C4-5712-4FBE-9CE0-CB15AD765DDE}" dt="2023-05-04T11:13:56.185" v="17" actId="26606"/>
          <ac:spMkLst>
            <pc:docMk/>
            <pc:sldMk cId="3214483749" sldId="256"/>
            <ac:spMk id="53" creationId="{D1A4588A-55D5-49B8-BE41-54ACDCFF2C17}"/>
          </ac:spMkLst>
        </pc:spChg>
        <pc:spChg chg="add del">
          <ac:chgData name="Mari Nikonen" userId="21ccc40ad04ce58a" providerId="LiveId" clId="{7D3887C4-5712-4FBE-9CE0-CB15AD765DDE}" dt="2023-05-04T11:13:56.185" v="17" actId="26606"/>
          <ac:spMkLst>
            <pc:docMk/>
            <pc:sldMk cId="3214483749" sldId="256"/>
            <ac:spMk id="54" creationId="{F97E7EA2-EDCD-47E9-81BC-415C606D1B58}"/>
          </ac:spMkLst>
        </pc:spChg>
        <pc:spChg chg="add del">
          <ac:chgData name="Mari Nikonen" userId="21ccc40ad04ce58a" providerId="LiveId" clId="{7D3887C4-5712-4FBE-9CE0-CB15AD765DDE}" dt="2023-05-04T11:14:56.712" v="34" actId="26606"/>
          <ac:spMkLst>
            <pc:docMk/>
            <pc:sldMk cId="3214483749" sldId="256"/>
            <ac:spMk id="55" creationId="{AE9FC877-7FB6-4D22-9988-35420644E202}"/>
          </ac:spMkLst>
        </pc:spChg>
        <pc:spChg chg="add del">
          <ac:chgData name="Mari Nikonen" userId="21ccc40ad04ce58a" providerId="LiveId" clId="{7D3887C4-5712-4FBE-9CE0-CB15AD765DDE}" dt="2023-05-04T11:14:07.214" v="19" actId="26606"/>
          <ac:spMkLst>
            <pc:docMk/>
            <pc:sldMk cId="3214483749" sldId="256"/>
            <ac:spMk id="56" creationId="{7C432AFE-B3D2-4BFF-BF8F-96C27AFF1AC7}"/>
          </ac:spMkLst>
        </pc:spChg>
        <pc:spChg chg="add del">
          <ac:chgData name="Mari Nikonen" userId="21ccc40ad04ce58a" providerId="LiveId" clId="{7D3887C4-5712-4FBE-9CE0-CB15AD765DDE}" dt="2023-05-04T11:14:07.214" v="19" actId="26606"/>
          <ac:spMkLst>
            <pc:docMk/>
            <pc:sldMk cId="3214483749" sldId="256"/>
            <ac:spMk id="57" creationId="{AF2F604E-43BE-4DC3-B983-E071523364F8}"/>
          </ac:spMkLst>
        </pc:spChg>
        <pc:spChg chg="add del">
          <ac:chgData name="Mari Nikonen" userId="21ccc40ad04ce58a" providerId="LiveId" clId="{7D3887C4-5712-4FBE-9CE0-CB15AD765DDE}" dt="2023-05-04T11:14:07.214" v="19" actId="26606"/>
          <ac:spMkLst>
            <pc:docMk/>
            <pc:sldMk cId="3214483749" sldId="256"/>
            <ac:spMk id="58" creationId="{08C9B587-E65E-4B52-B37C-ABEBB6E87928}"/>
          </ac:spMkLst>
        </pc:spChg>
        <pc:spChg chg="add del">
          <ac:chgData name="Mari Nikonen" userId="21ccc40ad04ce58a" providerId="LiveId" clId="{7D3887C4-5712-4FBE-9CE0-CB15AD765DDE}" dt="2023-05-04T11:14:56.712" v="34" actId="26606"/>
          <ac:spMkLst>
            <pc:docMk/>
            <pc:sldMk cId="3214483749" sldId="256"/>
            <ac:spMk id="59" creationId="{AF2F604E-43BE-4DC3-B983-E071523364F8}"/>
          </ac:spMkLst>
        </pc:spChg>
        <pc:spChg chg="add del">
          <ac:chgData name="Mari Nikonen" userId="21ccc40ad04ce58a" providerId="LiveId" clId="{7D3887C4-5712-4FBE-9CE0-CB15AD765DDE}" dt="2023-05-04T11:14:14.607" v="21" actId="26606"/>
          <ac:spMkLst>
            <pc:docMk/>
            <pc:sldMk cId="3214483749" sldId="256"/>
            <ac:spMk id="60" creationId="{04812C46-200A-4DEB-A05E-3ED6C68C2387}"/>
          </ac:spMkLst>
        </pc:spChg>
        <pc:spChg chg="add del">
          <ac:chgData name="Mari Nikonen" userId="21ccc40ad04ce58a" providerId="LiveId" clId="{7D3887C4-5712-4FBE-9CE0-CB15AD765DDE}" dt="2023-05-04T11:14:14.607" v="21" actId="26606"/>
          <ac:spMkLst>
            <pc:docMk/>
            <pc:sldMk cId="3214483749" sldId="256"/>
            <ac:spMk id="61" creationId="{D1EA859B-E555-4109-94F3-6700E046E008}"/>
          </ac:spMkLst>
        </pc:spChg>
        <pc:spChg chg="add del">
          <ac:chgData name="Mari Nikonen" userId="21ccc40ad04ce58a" providerId="LiveId" clId="{7D3887C4-5712-4FBE-9CE0-CB15AD765DDE}" dt="2023-05-04T11:14:56.712" v="34" actId="26606"/>
          <ac:spMkLst>
            <pc:docMk/>
            <pc:sldMk cId="3214483749" sldId="256"/>
            <ac:spMk id="62" creationId="{08C9B587-E65E-4B52-B37C-ABEBB6E87928}"/>
          </ac:spMkLst>
        </pc:spChg>
        <pc:spChg chg="add del">
          <ac:chgData name="Mari Nikonen" userId="21ccc40ad04ce58a" providerId="LiveId" clId="{7D3887C4-5712-4FBE-9CE0-CB15AD765DDE}" dt="2023-05-04T11:14:19.073" v="24" actId="26606"/>
          <ac:spMkLst>
            <pc:docMk/>
            <pc:sldMk cId="3214483749" sldId="256"/>
            <ac:spMk id="63" creationId="{1ACA2EA0-FFD3-42EC-9406-B595015ED96E}"/>
          </ac:spMkLst>
        </pc:spChg>
        <pc:spChg chg="add del">
          <ac:chgData name="Mari Nikonen" userId="21ccc40ad04ce58a" providerId="LiveId" clId="{7D3887C4-5712-4FBE-9CE0-CB15AD765DDE}" dt="2023-05-04T11:14:19.073" v="24" actId="26606"/>
          <ac:spMkLst>
            <pc:docMk/>
            <pc:sldMk cId="3214483749" sldId="256"/>
            <ac:spMk id="64" creationId="{53E7940F-BF0E-4F85-B6B7-E0B8E1A72D62}"/>
          </ac:spMkLst>
        </pc:spChg>
        <pc:spChg chg="add del">
          <ac:chgData name="Mari Nikonen" userId="21ccc40ad04ce58a" providerId="LiveId" clId="{7D3887C4-5712-4FBE-9CE0-CB15AD765DDE}" dt="2023-05-04T11:14:19.073" v="24" actId="26606"/>
          <ac:spMkLst>
            <pc:docMk/>
            <pc:sldMk cId="3214483749" sldId="256"/>
            <ac:spMk id="65" creationId="{D5288BCE-665C-472A-8C43-664BCFA31E43}"/>
          </ac:spMkLst>
        </pc:spChg>
        <pc:spChg chg="add del">
          <ac:chgData name="Mari Nikonen" userId="21ccc40ad04ce58a" providerId="LiveId" clId="{7D3887C4-5712-4FBE-9CE0-CB15AD765DDE}" dt="2023-05-04T11:15:01.337" v="36" actId="26606"/>
          <ac:spMkLst>
            <pc:docMk/>
            <pc:sldMk cId="3214483749" sldId="256"/>
            <ac:spMk id="66" creationId="{0D7B6173-1D58-48E2-83CF-37350F315F75}"/>
          </ac:spMkLst>
        </pc:spChg>
        <pc:spChg chg="add del">
          <ac:chgData name="Mari Nikonen" userId="21ccc40ad04ce58a" providerId="LiveId" clId="{7D3887C4-5712-4FBE-9CE0-CB15AD765DDE}" dt="2023-05-04T11:14:23.921" v="27" actId="26606"/>
          <ac:spMkLst>
            <pc:docMk/>
            <pc:sldMk cId="3214483749" sldId="256"/>
            <ac:spMk id="67" creationId="{BCED4D40-4B67-4331-AC48-79B82B4A47D8}"/>
          </ac:spMkLst>
        </pc:spChg>
        <pc:spChg chg="add del">
          <ac:chgData name="Mari Nikonen" userId="21ccc40ad04ce58a" providerId="LiveId" clId="{7D3887C4-5712-4FBE-9CE0-CB15AD765DDE}" dt="2023-05-04T11:14:23.921" v="27" actId="26606"/>
          <ac:spMkLst>
            <pc:docMk/>
            <pc:sldMk cId="3214483749" sldId="256"/>
            <ac:spMk id="68" creationId="{670CEDEF-4F34-412E-84EE-329C1E936AF5}"/>
          </ac:spMkLst>
        </pc:spChg>
        <pc:spChg chg="add del">
          <ac:chgData name="Mari Nikonen" userId="21ccc40ad04ce58a" providerId="LiveId" clId="{7D3887C4-5712-4FBE-9CE0-CB15AD765DDE}" dt="2023-05-04T11:15:01.337" v="36" actId="26606"/>
          <ac:spMkLst>
            <pc:docMk/>
            <pc:sldMk cId="3214483749" sldId="256"/>
            <ac:spMk id="69" creationId="{35D813D1-BA6B-40B4-A101-04BB89445561}"/>
          </ac:spMkLst>
        </pc:spChg>
        <pc:spChg chg="add del">
          <ac:chgData name="Mari Nikonen" userId="21ccc40ad04ce58a" providerId="LiveId" clId="{7D3887C4-5712-4FBE-9CE0-CB15AD765DDE}" dt="2023-05-04T11:15:01.337" v="36" actId="26606"/>
          <ac:spMkLst>
            <pc:docMk/>
            <pc:sldMk cId="3214483749" sldId="256"/>
            <ac:spMk id="71" creationId="{21BDEC81-16A7-4451-B893-C15000083B77}"/>
          </ac:spMkLst>
        </pc:spChg>
        <pc:spChg chg="add del">
          <ac:chgData name="Mari Nikonen" userId="21ccc40ad04ce58a" providerId="LiveId" clId="{7D3887C4-5712-4FBE-9CE0-CB15AD765DDE}" dt="2023-05-04T11:15:01.337" v="36" actId="26606"/>
          <ac:spMkLst>
            <pc:docMk/>
            <pc:sldMk cId="3214483749" sldId="256"/>
            <ac:spMk id="72" creationId="{AEA3DFA5-2D7B-4989-8ED7-8321EC114CF1}"/>
          </ac:spMkLst>
        </pc:spChg>
        <pc:spChg chg="add del">
          <ac:chgData name="Mari Nikonen" userId="21ccc40ad04ce58a" providerId="LiveId" clId="{7D3887C4-5712-4FBE-9CE0-CB15AD765DDE}" dt="2023-05-04T11:15:03.700" v="38" actId="26606"/>
          <ac:spMkLst>
            <pc:docMk/>
            <pc:sldMk cId="3214483749" sldId="256"/>
            <ac:spMk id="74" creationId="{9F79630B-0F0B-446E-A637-38FA8F61D10E}"/>
          </ac:spMkLst>
        </pc:spChg>
        <pc:spChg chg="add del">
          <ac:chgData name="Mari Nikonen" userId="21ccc40ad04ce58a" providerId="LiveId" clId="{7D3887C4-5712-4FBE-9CE0-CB15AD765DDE}" dt="2023-05-04T11:15:03.700" v="38" actId="26606"/>
          <ac:spMkLst>
            <pc:docMk/>
            <pc:sldMk cId="3214483749" sldId="256"/>
            <ac:spMk id="75" creationId="{B3437C99-FC8E-4311-B48A-F0C4C329B154}"/>
          </ac:spMkLst>
        </pc:spChg>
        <pc:spChg chg="add del">
          <ac:chgData name="Mari Nikonen" userId="21ccc40ad04ce58a" providerId="LiveId" clId="{7D3887C4-5712-4FBE-9CE0-CB15AD765DDE}" dt="2023-05-04T11:15:14.660" v="40" actId="26606"/>
          <ac:spMkLst>
            <pc:docMk/>
            <pc:sldMk cId="3214483749" sldId="256"/>
            <ac:spMk id="77" creationId="{D0D0518B-D51A-4AC9-8054-5C1EF2EB9AC1}"/>
          </ac:spMkLst>
        </pc:spChg>
        <pc:spChg chg="add del">
          <ac:chgData name="Mari Nikonen" userId="21ccc40ad04ce58a" providerId="LiveId" clId="{7D3887C4-5712-4FBE-9CE0-CB15AD765DDE}" dt="2023-05-04T11:15:14.660" v="40" actId="26606"/>
          <ac:spMkLst>
            <pc:docMk/>
            <pc:sldMk cId="3214483749" sldId="256"/>
            <ac:spMk id="78" creationId="{494CEDA0-FD8E-491B-8792-69F93BDA3937}"/>
          </ac:spMkLst>
        </pc:spChg>
        <pc:spChg chg="add del">
          <ac:chgData name="Mari Nikonen" userId="21ccc40ad04ce58a" providerId="LiveId" clId="{7D3887C4-5712-4FBE-9CE0-CB15AD765DDE}" dt="2023-05-04T11:15:14.660" v="40" actId="26606"/>
          <ac:spMkLst>
            <pc:docMk/>
            <pc:sldMk cId="3214483749" sldId="256"/>
            <ac:spMk id="79" creationId="{0FD3EBBB-DFE8-4525-B1BF-BE7BBC8DFA7C}"/>
          </ac:spMkLst>
        </pc:spChg>
        <pc:spChg chg="add del">
          <ac:chgData name="Mari Nikonen" userId="21ccc40ad04ce58a" providerId="LiveId" clId="{7D3887C4-5712-4FBE-9CE0-CB15AD765DDE}" dt="2023-05-04T11:15:14.660" v="40" actId="26606"/>
          <ac:spMkLst>
            <pc:docMk/>
            <pc:sldMk cId="3214483749" sldId="256"/>
            <ac:spMk id="80" creationId="{A9362A14-6FB8-4FFC-AAA0-2E5AFF8A8D36}"/>
          </ac:spMkLst>
        </pc:spChg>
        <pc:spChg chg="add del">
          <ac:chgData name="Mari Nikonen" userId="21ccc40ad04ce58a" providerId="LiveId" clId="{7D3887C4-5712-4FBE-9CE0-CB15AD765DDE}" dt="2023-05-04T11:15:18.157" v="42" actId="26606"/>
          <ac:spMkLst>
            <pc:docMk/>
            <pc:sldMk cId="3214483749" sldId="256"/>
            <ac:spMk id="82" creationId="{AD35AE2F-5E3A-49D9-8DE1-8A333BA4088E}"/>
          </ac:spMkLst>
        </pc:spChg>
        <pc:spChg chg="add del">
          <ac:chgData name="Mari Nikonen" userId="21ccc40ad04ce58a" providerId="LiveId" clId="{7D3887C4-5712-4FBE-9CE0-CB15AD765DDE}" dt="2023-05-04T11:15:18.157" v="42" actId="26606"/>
          <ac:spMkLst>
            <pc:docMk/>
            <pc:sldMk cId="3214483749" sldId="256"/>
            <ac:spMk id="83" creationId="{98072727-1E1A-4B8C-8839-AAB69FA2ECE2}"/>
          </ac:spMkLst>
        </pc:spChg>
        <pc:spChg chg="add del">
          <ac:chgData name="Mari Nikonen" userId="21ccc40ad04ce58a" providerId="LiveId" clId="{7D3887C4-5712-4FBE-9CE0-CB15AD765DDE}" dt="2023-05-04T11:15:18.157" v="42" actId="26606"/>
          <ac:spMkLst>
            <pc:docMk/>
            <pc:sldMk cId="3214483749" sldId="256"/>
            <ac:spMk id="84" creationId="{79EB4626-023C-436D-9F57-9EB46080909D}"/>
          </ac:spMkLst>
        </pc:spChg>
        <pc:spChg chg="add del">
          <ac:chgData name="Mari Nikonen" userId="21ccc40ad04ce58a" providerId="LiveId" clId="{7D3887C4-5712-4FBE-9CE0-CB15AD765DDE}" dt="2023-05-04T11:15:28.009" v="44" actId="26606"/>
          <ac:spMkLst>
            <pc:docMk/>
            <pc:sldMk cId="3214483749" sldId="256"/>
            <ac:spMk id="86" creationId="{9F27744B-47AB-4459-8C2F-1D5EE63A3E09}"/>
          </ac:spMkLst>
        </pc:spChg>
        <pc:spChg chg="add del">
          <ac:chgData name="Mari Nikonen" userId="21ccc40ad04ce58a" providerId="LiveId" clId="{7D3887C4-5712-4FBE-9CE0-CB15AD765DDE}" dt="2023-05-04T11:15:28.009" v="44" actId="26606"/>
          <ac:spMkLst>
            <pc:docMk/>
            <pc:sldMk cId="3214483749" sldId="256"/>
            <ac:spMk id="87" creationId="{7D266DCC-5218-4AE0-B964-6FC2EA3BDF21}"/>
          </ac:spMkLst>
        </pc:spChg>
        <pc:spChg chg="add del">
          <ac:chgData name="Mari Nikonen" userId="21ccc40ad04ce58a" providerId="LiveId" clId="{7D3887C4-5712-4FBE-9CE0-CB15AD765DDE}" dt="2023-05-04T11:15:28.009" v="44" actId="26606"/>
          <ac:spMkLst>
            <pc:docMk/>
            <pc:sldMk cId="3214483749" sldId="256"/>
            <ac:spMk id="88" creationId="{973DE4F1-1583-4AE3-9696-9659D27C5F66}"/>
          </ac:spMkLst>
        </pc:spChg>
        <pc:spChg chg="add del">
          <ac:chgData name="Mari Nikonen" userId="21ccc40ad04ce58a" providerId="LiveId" clId="{7D3887C4-5712-4FBE-9CE0-CB15AD765DDE}" dt="2023-05-04T11:15:28.009" v="44" actId="26606"/>
          <ac:spMkLst>
            <pc:docMk/>
            <pc:sldMk cId="3214483749" sldId="256"/>
            <ac:spMk id="89" creationId="{D6297641-8B9F-4767-9606-8A11313227BF}"/>
          </ac:spMkLst>
        </pc:spChg>
        <pc:spChg chg="add del">
          <ac:chgData name="Mari Nikonen" userId="21ccc40ad04ce58a" providerId="LiveId" clId="{7D3887C4-5712-4FBE-9CE0-CB15AD765DDE}" dt="2023-05-04T11:15:28.009" v="44" actId="26606"/>
          <ac:spMkLst>
            <pc:docMk/>
            <pc:sldMk cId="3214483749" sldId="256"/>
            <ac:spMk id="90" creationId="{FD3C8959-A2A1-469E-8619-82F077E33FE5}"/>
          </ac:spMkLst>
        </pc:spChg>
        <pc:spChg chg="add del">
          <ac:chgData name="Mari Nikonen" userId="21ccc40ad04ce58a" providerId="LiveId" clId="{7D3887C4-5712-4FBE-9CE0-CB15AD765DDE}" dt="2023-05-04T11:15:44.503" v="46" actId="26606"/>
          <ac:spMkLst>
            <pc:docMk/>
            <pc:sldMk cId="3214483749" sldId="256"/>
            <ac:spMk id="92" creationId="{D0D0518B-D51A-4AC9-8054-5C1EF2EB9AC1}"/>
          </ac:spMkLst>
        </pc:spChg>
        <pc:spChg chg="add del">
          <ac:chgData name="Mari Nikonen" userId="21ccc40ad04ce58a" providerId="LiveId" clId="{7D3887C4-5712-4FBE-9CE0-CB15AD765DDE}" dt="2023-05-04T11:15:44.503" v="46" actId="26606"/>
          <ac:spMkLst>
            <pc:docMk/>
            <pc:sldMk cId="3214483749" sldId="256"/>
            <ac:spMk id="93" creationId="{494CEDA0-FD8E-491B-8792-69F93BDA3937}"/>
          </ac:spMkLst>
        </pc:spChg>
        <pc:spChg chg="add del">
          <ac:chgData name="Mari Nikonen" userId="21ccc40ad04ce58a" providerId="LiveId" clId="{7D3887C4-5712-4FBE-9CE0-CB15AD765DDE}" dt="2023-05-04T11:15:44.503" v="46" actId="26606"/>
          <ac:spMkLst>
            <pc:docMk/>
            <pc:sldMk cId="3214483749" sldId="256"/>
            <ac:spMk id="94" creationId="{0FD3EBBB-DFE8-4525-B1BF-BE7BBC8DFA7C}"/>
          </ac:spMkLst>
        </pc:spChg>
        <pc:spChg chg="add del">
          <ac:chgData name="Mari Nikonen" userId="21ccc40ad04ce58a" providerId="LiveId" clId="{7D3887C4-5712-4FBE-9CE0-CB15AD765DDE}" dt="2023-05-04T11:15:44.503" v="46" actId="26606"/>
          <ac:spMkLst>
            <pc:docMk/>
            <pc:sldMk cId="3214483749" sldId="256"/>
            <ac:spMk id="95" creationId="{A9362A14-6FB8-4FFC-AAA0-2E5AFF8A8D36}"/>
          </ac:spMkLst>
        </pc:spChg>
        <pc:grpChg chg="add del">
          <ac:chgData name="Mari Nikonen" userId="21ccc40ad04ce58a" providerId="LiveId" clId="{7D3887C4-5712-4FBE-9CE0-CB15AD765DDE}" dt="2023-05-04T11:13:24.362" v="4" actId="26606"/>
          <ac:grpSpMkLst>
            <pc:docMk/>
            <pc:sldMk cId="3214483749" sldId="256"/>
            <ac:grpSpMk id="40" creationId="{93DB8501-F9F2-4ACD-B56A-9019CD5006D6}"/>
          </ac:grpSpMkLst>
        </pc:grpChg>
        <pc:grpChg chg="add del">
          <ac:chgData name="Mari Nikonen" userId="21ccc40ad04ce58a" providerId="LiveId" clId="{7D3887C4-5712-4FBE-9CE0-CB15AD765DDE}" dt="2023-05-04T11:13:46.838" v="15" actId="26606"/>
          <ac:grpSpMkLst>
            <pc:docMk/>
            <pc:sldMk cId="3214483749" sldId="256"/>
            <ac:grpSpMk id="45" creationId="{93DB8501-F9F2-4ACD-B56A-9019CD5006D6}"/>
          </ac:grpSpMkLst>
        </pc:grpChg>
        <pc:picChg chg="mod ord">
          <ac:chgData name="Mari Nikonen" userId="21ccc40ad04ce58a" providerId="LiveId" clId="{7D3887C4-5712-4FBE-9CE0-CB15AD765DDE}" dt="2023-05-04T11:16:18.081" v="52" actId="14100"/>
          <ac:picMkLst>
            <pc:docMk/>
            <pc:sldMk cId="3214483749" sldId="256"/>
            <ac:picMk id="5" creationId="{19B08BAE-BCFD-4845-8C70-211E060CF873}"/>
          </ac:picMkLst>
        </pc:picChg>
        <pc:picChg chg="add del">
          <ac:chgData name="Mari Nikonen" userId="21ccc40ad04ce58a" providerId="LiveId" clId="{7D3887C4-5712-4FBE-9CE0-CB15AD765DDE}" dt="2023-05-04T11:15:01.337" v="36" actId="26606"/>
          <ac:picMkLst>
            <pc:docMk/>
            <pc:sldMk cId="3214483749" sldId="256"/>
            <ac:picMk id="70" creationId="{B0DAC8FB-A162-44E3-A606-C855A03A5B09}"/>
          </ac:picMkLst>
        </pc:picChg>
        <pc:cxnChg chg="add del">
          <ac:chgData name="Mari Nikonen" userId="21ccc40ad04ce58a" providerId="LiveId" clId="{7D3887C4-5712-4FBE-9CE0-CB15AD765DDE}" dt="2023-05-04T11:13:43.372" v="13" actId="26606"/>
          <ac:cxnSpMkLst>
            <pc:docMk/>
            <pc:sldMk cId="3214483749" sldId="256"/>
            <ac:cxnSpMk id="36" creationId="{96A8629B-8289-498B-939B-1CA0C106182C}"/>
          </ac:cxnSpMkLst>
        </pc:cxnChg>
      </pc:sldChg>
      <pc:sldChg chg="modSp mod">
        <pc:chgData name="Mari Nikonen" userId="21ccc40ad04ce58a" providerId="LiveId" clId="{7D3887C4-5712-4FBE-9CE0-CB15AD765DDE}" dt="2023-05-08T13:45:30.029" v="526" actId="27636"/>
        <pc:sldMkLst>
          <pc:docMk/>
          <pc:sldMk cId="284241638" sldId="259"/>
        </pc:sldMkLst>
        <pc:spChg chg="mod">
          <ac:chgData name="Mari Nikonen" userId="21ccc40ad04ce58a" providerId="LiveId" clId="{7D3887C4-5712-4FBE-9CE0-CB15AD765DDE}" dt="2023-05-08T13:45:30.029" v="526" actId="27636"/>
          <ac:spMkLst>
            <pc:docMk/>
            <pc:sldMk cId="284241638" sldId="259"/>
            <ac:spMk id="3" creationId="{D37F78A6-0838-4B1B-B62A-2DA94A0E7EEB}"/>
          </ac:spMkLst>
        </pc:spChg>
      </pc:sldChg>
      <pc:sldChg chg="modSp mod">
        <pc:chgData name="Mari Nikonen" userId="21ccc40ad04ce58a" providerId="LiveId" clId="{7D3887C4-5712-4FBE-9CE0-CB15AD765DDE}" dt="2023-05-08T13:17:13.916" v="138" actId="20577"/>
        <pc:sldMkLst>
          <pc:docMk/>
          <pc:sldMk cId="2497701283" sldId="260"/>
        </pc:sldMkLst>
        <pc:spChg chg="mod">
          <ac:chgData name="Mari Nikonen" userId="21ccc40ad04ce58a" providerId="LiveId" clId="{7D3887C4-5712-4FBE-9CE0-CB15AD765DDE}" dt="2023-05-08T13:17:13.916" v="138" actId="20577"/>
          <ac:spMkLst>
            <pc:docMk/>
            <pc:sldMk cId="2497701283" sldId="260"/>
            <ac:spMk id="3" creationId="{DFAF269B-C66A-4A50-B138-746578372662}"/>
          </ac:spMkLst>
        </pc:spChg>
      </pc:sldChg>
      <pc:sldChg chg="modSp mod">
        <pc:chgData name="Mari Nikonen" userId="21ccc40ad04ce58a" providerId="LiveId" clId="{7D3887C4-5712-4FBE-9CE0-CB15AD765DDE}" dt="2023-05-08T15:21:10.312" v="782" actId="20577"/>
        <pc:sldMkLst>
          <pc:docMk/>
          <pc:sldMk cId="1559791570" sldId="262"/>
        </pc:sldMkLst>
        <pc:spChg chg="mod">
          <ac:chgData name="Mari Nikonen" userId="21ccc40ad04ce58a" providerId="LiveId" clId="{7D3887C4-5712-4FBE-9CE0-CB15AD765DDE}" dt="2023-05-08T15:21:10.312" v="782" actId="20577"/>
          <ac:spMkLst>
            <pc:docMk/>
            <pc:sldMk cId="1559791570" sldId="262"/>
            <ac:spMk id="3" creationId="{BB30A87D-FFC0-4CB9-B6EE-698B42EEDFEE}"/>
          </ac:spMkLst>
        </pc:spChg>
      </pc:sldChg>
      <pc:sldChg chg="modSp mod">
        <pc:chgData name="Mari Nikonen" userId="21ccc40ad04ce58a" providerId="LiveId" clId="{7D3887C4-5712-4FBE-9CE0-CB15AD765DDE}" dt="2023-05-08T14:43:01.694" v="610" actId="113"/>
        <pc:sldMkLst>
          <pc:docMk/>
          <pc:sldMk cId="3499694362" sldId="264"/>
        </pc:sldMkLst>
        <pc:spChg chg="mod">
          <ac:chgData name="Mari Nikonen" userId="21ccc40ad04ce58a" providerId="LiveId" clId="{7D3887C4-5712-4FBE-9CE0-CB15AD765DDE}" dt="2023-05-08T14:43:01.694" v="610" actId="113"/>
          <ac:spMkLst>
            <pc:docMk/>
            <pc:sldMk cId="3499694362" sldId="264"/>
            <ac:spMk id="3" creationId="{24544021-2B29-45FD-A1F6-83CB32A0E60A}"/>
          </ac:spMkLst>
        </pc:spChg>
      </pc:sldChg>
      <pc:sldChg chg="modSp mod">
        <pc:chgData name="Mari Nikonen" userId="21ccc40ad04ce58a" providerId="LiveId" clId="{7D3887C4-5712-4FBE-9CE0-CB15AD765DDE}" dt="2023-05-08T13:27:24.412" v="346" actId="20577"/>
        <pc:sldMkLst>
          <pc:docMk/>
          <pc:sldMk cId="1207300793" sldId="265"/>
        </pc:sldMkLst>
        <pc:spChg chg="mod">
          <ac:chgData name="Mari Nikonen" userId="21ccc40ad04ce58a" providerId="LiveId" clId="{7D3887C4-5712-4FBE-9CE0-CB15AD765DDE}" dt="2023-05-08T13:27:24.412" v="346" actId="20577"/>
          <ac:spMkLst>
            <pc:docMk/>
            <pc:sldMk cId="1207300793" sldId="265"/>
            <ac:spMk id="3" creationId="{DB875D5C-1B49-4979-9B25-B7EF2E85DBD7}"/>
          </ac:spMkLst>
        </pc:spChg>
      </pc:sldChg>
      <pc:sldChg chg="modSp mod">
        <pc:chgData name="Mari Nikonen" userId="21ccc40ad04ce58a" providerId="LiveId" clId="{7D3887C4-5712-4FBE-9CE0-CB15AD765DDE}" dt="2023-05-05T06:09:54.317" v="130" actId="20577"/>
        <pc:sldMkLst>
          <pc:docMk/>
          <pc:sldMk cId="3438470648" sldId="266"/>
        </pc:sldMkLst>
        <pc:spChg chg="mod">
          <ac:chgData name="Mari Nikonen" userId="21ccc40ad04ce58a" providerId="LiveId" clId="{7D3887C4-5712-4FBE-9CE0-CB15AD765DDE}" dt="2023-05-05T06:09:54.317" v="130" actId="20577"/>
          <ac:spMkLst>
            <pc:docMk/>
            <pc:sldMk cId="3438470648" sldId="266"/>
            <ac:spMk id="3" creationId="{1C3BB075-08B5-45CF-B5C9-3CC233463C19}"/>
          </ac:spMkLst>
        </pc:spChg>
      </pc:sldChg>
      <pc:sldChg chg="modSp mod">
        <pc:chgData name="Mari Nikonen" userId="21ccc40ad04ce58a" providerId="LiveId" clId="{7D3887C4-5712-4FBE-9CE0-CB15AD765DDE}" dt="2023-05-08T13:27:35.815" v="348" actId="20577"/>
        <pc:sldMkLst>
          <pc:docMk/>
          <pc:sldMk cId="241603677" sldId="267"/>
        </pc:sldMkLst>
        <pc:spChg chg="mod">
          <ac:chgData name="Mari Nikonen" userId="21ccc40ad04ce58a" providerId="LiveId" clId="{7D3887C4-5712-4FBE-9CE0-CB15AD765DDE}" dt="2023-05-08T13:27:35.815" v="348" actId="20577"/>
          <ac:spMkLst>
            <pc:docMk/>
            <pc:sldMk cId="241603677" sldId="267"/>
            <ac:spMk id="3" creationId="{BF66A27D-1DC0-4245-A7EF-7521882DCAC3}"/>
          </ac:spMkLst>
        </pc:spChg>
      </pc:sldChg>
      <pc:sldChg chg="modSp mod">
        <pc:chgData name="Mari Nikonen" userId="21ccc40ad04ce58a" providerId="LiveId" clId="{7D3887C4-5712-4FBE-9CE0-CB15AD765DDE}" dt="2023-05-08T14:10:18.258" v="568" actId="20577"/>
        <pc:sldMkLst>
          <pc:docMk/>
          <pc:sldMk cId="773415642" sldId="269"/>
        </pc:sldMkLst>
        <pc:spChg chg="mod">
          <ac:chgData name="Mari Nikonen" userId="21ccc40ad04ce58a" providerId="LiveId" clId="{7D3887C4-5712-4FBE-9CE0-CB15AD765DDE}" dt="2023-05-08T14:10:18.258" v="568" actId="20577"/>
          <ac:spMkLst>
            <pc:docMk/>
            <pc:sldMk cId="773415642" sldId="269"/>
            <ac:spMk id="3" creationId="{61FB53A9-740F-4E16-AB00-D40DFED4E17D}"/>
          </ac:spMkLst>
        </pc:spChg>
      </pc:sldChg>
      <pc:sldChg chg="modSp mod">
        <pc:chgData name="Mari Nikonen" userId="21ccc40ad04ce58a" providerId="LiveId" clId="{7D3887C4-5712-4FBE-9CE0-CB15AD765DDE}" dt="2023-05-08T13:17:40.451" v="144" actId="20577"/>
        <pc:sldMkLst>
          <pc:docMk/>
          <pc:sldMk cId="503030708" sldId="270"/>
        </pc:sldMkLst>
        <pc:spChg chg="mod">
          <ac:chgData name="Mari Nikonen" userId="21ccc40ad04ce58a" providerId="LiveId" clId="{7D3887C4-5712-4FBE-9CE0-CB15AD765DDE}" dt="2023-05-08T13:17:40.451" v="144" actId="20577"/>
          <ac:spMkLst>
            <pc:docMk/>
            <pc:sldMk cId="503030708" sldId="270"/>
            <ac:spMk id="3" creationId="{D48C2AC5-EC6F-4EB5-88CC-79A27EE97BB6}"/>
          </ac:spMkLst>
        </pc:spChg>
      </pc:sldChg>
      <pc:sldChg chg="modSp mod">
        <pc:chgData name="Mari Nikonen" userId="21ccc40ad04ce58a" providerId="LiveId" clId="{7D3887C4-5712-4FBE-9CE0-CB15AD765DDE}" dt="2023-05-08T13:17:28.186" v="140" actId="20577"/>
        <pc:sldMkLst>
          <pc:docMk/>
          <pc:sldMk cId="4287184863" sldId="272"/>
        </pc:sldMkLst>
        <pc:spChg chg="mod">
          <ac:chgData name="Mari Nikonen" userId="21ccc40ad04ce58a" providerId="LiveId" clId="{7D3887C4-5712-4FBE-9CE0-CB15AD765DDE}" dt="2023-05-08T13:17:28.186" v="140" actId="20577"/>
          <ac:spMkLst>
            <pc:docMk/>
            <pc:sldMk cId="4287184863" sldId="272"/>
            <ac:spMk id="3" creationId="{968117F1-03B4-44F0-8B63-7AAE10E0987B}"/>
          </ac:spMkLst>
        </pc:spChg>
      </pc:sldChg>
      <pc:sldChg chg="modSp mod">
        <pc:chgData name="Mari Nikonen" userId="21ccc40ad04ce58a" providerId="LiveId" clId="{7D3887C4-5712-4FBE-9CE0-CB15AD765DDE}" dt="2023-05-08T15:01:48.481" v="752" actId="20577"/>
        <pc:sldMkLst>
          <pc:docMk/>
          <pc:sldMk cId="3737260132" sldId="273"/>
        </pc:sldMkLst>
        <pc:spChg chg="mod">
          <ac:chgData name="Mari Nikonen" userId="21ccc40ad04ce58a" providerId="LiveId" clId="{7D3887C4-5712-4FBE-9CE0-CB15AD765DDE}" dt="2023-05-08T15:01:48.481" v="752" actId="20577"/>
          <ac:spMkLst>
            <pc:docMk/>
            <pc:sldMk cId="3737260132" sldId="273"/>
            <ac:spMk id="2" creationId="{440B4816-4667-4423-8587-DA0915325C80}"/>
          </ac:spMkLst>
        </pc:spChg>
        <pc:spChg chg="mod">
          <ac:chgData name="Mari Nikonen" userId="21ccc40ad04ce58a" providerId="LiveId" clId="{7D3887C4-5712-4FBE-9CE0-CB15AD765DDE}" dt="2023-05-08T13:26:25.364" v="244" actId="20577"/>
          <ac:spMkLst>
            <pc:docMk/>
            <pc:sldMk cId="3737260132" sldId="273"/>
            <ac:spMk id="3" creationId="{2D738CAC-BFC9-4356-BC53-55F58548D67D}"/>
          </ac:spMkLst>
        </pc:spChg>
      </pc:sldChg>
      <pc:sldChg chg="modSp mod">
        <pc:chgData name="Mari Nikonen" userId="21ccc40ad04ce58a" providerId="LiveId" clId="{7D3887C4-5712-4FBE-9CE0-CB15AD765DDE}" dt="2023-05-08T13:45:56.614" v="553" actId="20577"/>
        <pc:sldMkLst>
          <pc:docMk/>
          <pc:sldMk cId="658042691" sldId="275"/>
        </pc:sldMkLst>
        <pc:spChg chg="mod">
          <ac:chgData name="Mari Nikonen" userId="21ccc40ad04ce58a" providerId="LiveId" clId="{7D3887C4-5712-4FBE-9CE0-CB15AD765DDE}" dt="2023-05-08T13:45:56.614" v="553" actId="20577"/>
          <ac:spMkLst>
            <pc:docMk/>
            <pc:sldMk cId="658042691" sldId="275"/>
            <ac:spMk id="3" creationId="{9343AF8E-AAFC-563F-F077-0084A8E9FC69}"/>
          </ac:spMkLst>
        </pc:spChg>
      </pc:sldChg>
      <pc:sldChg chg="modSp mod">
        <pc:chgData name="Mari Nikonen" userId="21ccc40ad04ce58a" providerId="LiveId" clId="{7D3887C4-5712-4FBE-9CE0-CB15AD765DDE}" dt="2023-05-08T15:00:21.989" v="724" actId="27636"/>
        <pc:sldMkLst>
          <pc:docMk/>
          <pc:sldMk cId="1284805688" sldId="276"/>
        </pc:sldMkLst>
        <pc:spChg chg="mod">
          <ac:chgData name="Mari Nikonen" userId="21ccc40ad04ce58a" providerId="LiveId" clId="{7D3887C4-5712-4FBE-9CE0-CB15AD765DDE}" dt="2023-05-08T15:00:21.989" v="724" actId="27636"/>
          <ac:spMkLst>
            <pc:docMk/>
            <pc:sldMk cId="1284805688" sldId="276"/>
            <ac:spMk id="3" creationId="{13BEB3D2-D569-BF71-C769-4492CFC85558}"/>
          </ac:spMkLst>
        </pc:spChg>
      </pc:sldChg>
      <pc:sldChg chg="del">
        <pc:chgData name="Mari Nikonen" userId="21ccc40ad04ce58a" providerId="LiveId" clId="{7D3887C4-5712-4FBE-9CE0-CB15AD765DDE}" dt="2023-05-08T13:16:36.872" v="135" actId="47"/>
        <pc:sldMkLst>
          <pc:docMk/>
          <pc:sldMk cId="840941325" sldId="277"/>
        </pc:sldMkLst>
      </pc:sldChg>
      <pc:sldChg chg="add del">
        <pc:chgData name="Mari Nikonen" userId="21ccc40ad04ce58a" providerId="LiveId" clId="{7D3887C4-5712-4FBE-9CE0-CB15AD765DDE}" dt="2023-05-08T13:26:27.634" v="245" actId="47"/>
        <pc:sldMkLst>
          <pc:docMk/>
          <pc:sldMk cId="2424662164" sldId="278"/>
        </pc:sldMkLst>
      </pc:sldChg>
      <pc:sldChg chg="modSp mod">
        <pc:chgData name="Mari Nikonen" userId="21ccc40ad04ce58a" providerId="LiveId" clId="{7D3887C4-5712-4FBE-9CE0-CB15AD765DDE}" dt="2023-05-08T13:26:45.779" v="318" actId="5793"/>
        <pc:sldMkLst>
          <pc:docMk/>
          <pc:sldMk cId="1988103830" sldId="279"/>
        </pc:sldMkLst>
        <pc:spChg chg="mod">
          <ac:chgData name="Mari Nikonen" userId="21ccc40ad04ce58a" providerId="LiveId" clId="{7D3887C4-5712-4FBE-9CE0-CB15AD765DDE}" dt="2023-05-08T13:26:43.040" v="316" actId="20577"/>
          <ac:spMkLst>
            <pc:docMk/>
            <pc:sldMk cId="1988103830" sldId="279"/>
            <ac:spMk id="2" creationId="{D1FEA002-CEAA-D72E-FB48-F9E314519499}"/>
          </ac:spMkLst>
        </pc:spChg>
        <pc:spChg chg="mod">
          <ac:chgData name="Mari Nikonen" userId="21ccc40ad04ce58a" providerId="LiveId" clId="{7D3887C4-5712-4FBE-9CE0-CB15AD765DDE}" dt="2023-05-08T13:26:45.779" v="318" actId="5793"/>
          <ac:spMkLst>
            <pc:docMk/>
            <pc:sldMk cId="1988103830" sldId="279"/>
            <ac:spMk id="3" creationId="{67706FEB-58F8-AE3C-D72E-360B987F73E4}"/>
          </ac:spMkLst>
        </pc:spChg>
      </pc:sldChg>
      <pc:sldChg chg="modSp new mod">
        <pc:chgData name="Mari Nikonen" userId="21ccc40ad04ce58a" providerId="LiveId" clId="{7D3887C4-5712-4FBE-9CE0-CB15AD765DDE}" dt="2023-05-08T14:08:08.966" v="567" actId="5793"/>
        <pc:sldMkLst>
          <pc:docMk/>
          <pc:sldMk cId="1444936049" sldId="280"/>
        </pc:sldMkLst>
        <pc:spChg chg="mod">
          <ac:chgData name="Mari Nikonen" userId="21ccc40ad04ce58a" providerId="LiveId" clId="{7D3887C4-5712-4FBE-9CE0-CB15AD765DDE}" dt="2023-05-08T14:08:06.421" v="566" actId="20577"/>
          <ac:spMkLst>
            <pc:docMk/>
            <pc:sldMk cId="1444936049" sldId="280"/>
            <ac:spMk id="2" creationId="{E608DC53-4FC8-9D72-9DF9-2AC19E2079E5}"/>
          </ac:spMkLst>
        </pc:spChg>
        <pc:spChg chg="mod">
          <ac:chgData name="Mari Nikonen" userId="21ccc40ad04ce58a" providerId="LiveId" clId="{7D3887C4-5712-4FBE-9CE0-CB15AD765DDE}" dt="2023-05-08T14:08:08.966" v="567" actId="5793"/>
          <ac:spMkLst>
            <pc:docMk/>
            <pc:sldMk cId="1444936049" sldId="280"/>
            <ac:spMk id="3" creationId="{2C439B89-0C9E-52F5-97E4-44B380210FB0}"/>
          </ac:spMkLst>
        </pc:spChg>
      </pc:sldChg>
      <pc:sldChg chg="modSp new mod">
        <pc:chgData name="Mari Nikonen" userId="21ccc40ad04ce58a" providerId="LiveId" clId="{7D3887C4-5712-4FBE-9CE0-CB15AD765DDE}" dt="2023-05-08T15:26:02.224" v="978" actId="5793"/>
        <pc:sldMkLst>
          <pc:docMk/>
          <pc:sldMk cId="1781912342" sldId="281"/>
        </pc:sldMkLst>
        <pc:spChg chg="mod">
          <ac:chgData name="Mari Nikonen" userId="21ccc40ad04ce58a" providerId="LiveId" clId="{7D3887C4-5712-4FBE-9CE0-CB15AD765DDE}" dt="2023-05-08T15:23:07.068" v="804" actId="20577"/>
          <ac:spMkLst>
            <pc:docMk/>
            <pc:sldMk cId="1781912342" sldId="281"/>
            <ac:spMk id="2" creationId="{25A23238-8FE1-7762-1BB5-E586FDFDCBEA}"/>
          </ac:spMkLst>
        </pc:spChg>
        <pc:spChg chg="mod">
          <ac:chgData name="Mari Nikonen" userId="21ccc40ad04ce58a" providerId="LiveId" clId="{7D3887C4-5712-4FBE-9CE0-CB15AD765DDE}" dt="2023-05-08T15:26:02.224" v="978" actId="5793"/>
          <ac:spMkLst>
            <pc:docMk/>
            <pc:sldMk cId="1781912342" sldId="281"/>
            <ac:spMk id="3" creationId="{975FF94B-4680-DF9B-1583-C677A39D3803}"/>
          </ac:spMkLst>
        </pc:spChg>
      </pc:sldChg>
      <pc:sldChg chg="modSp new mod">
        <pc:chgData name="Mari Nikonen" userId="21ccc40ad04ce58a" providerId="LiveId" clId="{7D3887C4-5712-4FBE-9CE0-CB15AD765DDE}" dt="2023-05-08T15:34:27.883" v="1219" actId="20577"/>
        <pc:sldMkLst>
          <pc:docMk/>
          <pc:sldMk cId="1219084481" sldId="282"/>
        </pc:sldMkLst>
        <pc:spChg chg="mod">
          <ac:chgData name="Mari Nikonen" userId="21ccc40ad04ce58a" providerId="LiveId" clId="{7D3887C4-5712-4FBE-9CE0-CB15AD765DDE}" dt="2023-05-08T15:26:35.004" v="1005" actId="20577"/>
          <ac:spMkLst>
            <pc:docMk/>
            <pc:sldMk cId="1219084481" sldId="282"/>
            <ac:spMk id="2" creationId="{7CAE0CFA-CFC0-7C34-4604-EB36AA23711D}"/>
          </ac:spMkLst>
        </pc:spChg>
        <pc:spChg chg="mod">
          <ac:chgData name="Mari Nikonen" userId="21ccc40ad04ce58a" providerId="LiveId" clId="{7D3887C4-5712-4FBE-9CE0-CB15AD765DDE}" dt="2023-05-08T15:34:27.883" v="1219" actId="20577"/>
          <ac:spMkLst>
            <pc:docMk/>
            <pc:sldMk cId="1219084481" sldId="282"/>
            <ac:spMk id="3" creationId="{E7AADFA7-8C53-766A-73CA-9AA60FB4AF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flinga.fi/s/EYFFVE5" TargetMode="External"/><Relationship Id="rId2" Type="http://schemas.openxmlformats.org/officeDocument/2006/relationships/hyperlink" Target="https://flinga.fi/s/FKCC7L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5621981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4N96KJ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innlectura.fi/oppimateriaalit/suomi-toisena-kielena/oma-suomi/oma-suomi-1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8335#section-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8335&amp;section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r="28056"/>
          <a:stretch/>
        </p:blipFill>
        <p:spPr>
          <a:xfrm>
            <a:off x="1423447" y="10"/>
            <a:ext cx="10720039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fi-FI" sz="4800"/>
            </a:br>
            <a:r>
              <a:rPr lang="fi-FI" sz="6600"/>
              <a:t>Suomi 2</a:t>
            </a:r>
            <a:endParaRPr lang="fi-FI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707492"/>
          </a:xfrm>
        </p:spPr>
        <p:txBody>
          <a:bodyPr>
            <a:noAutofit/>
          </a:bodyPr>
          <a:lstStyle/>
          <a:p>
            <a:pPr algn="l"/>
            <a:r>
              <a:rPr lang="fi-FI" sz="1600"/>
              <a:t>ALC-7220</a:t>
            </a:r>
          </a:p>
          <a:p>
            <a:pPr algn="l"/>
            <a:r>
              <a:rPr lang="fi-FI" sz="1600"/>
              <a:t>Mari Nikonen </a:t>
            </a:r>
          </a:p>
          <a:p>
            <a:pPr algn="l"/>
            <a:r>
              <a:rPr lang="fi-FI" sz="1600"/>
              <a:t>1. tapaaminen </a:t>
            </a:r>
          </a:p>
          <a:p>
            <a:pPr algn="l"/>
            <a:r>
              <a:rPr lang="fi-FI" sz="1600"/>
              <a:t>Maanantaina 8.5.2023</a:t>
            </a:r>
          </a:p>
          <a:p>
            <a:pPr algn="l"/>
            <a:r>
              <a:rPr lang="fi-FI" sz="1600"/>
              <a:t>Kello 16.30-18.30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CE9371-9B39-4B1C-9C03-A789C74E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544021-2B29-45FD-A1F6-83CB32A0E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Kello on nyt 17.42</a:t>
            </a:r>
          </a:p>
          <a:p>
            <a:pPr marL="0" indent="0">
              <a:buNone/>
            </a:pPr>
            <a:r>
              <a:rPr lang="fi-FI" b="1"/>
              <a:t>Jatketaan kello 17.52 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49969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5CAED9-6C26-47EC-BF31-44A2A4F5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Studying Finnish vocabulary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8117F1-03B4-44F0-8B63-7AAE10E09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What has worked for you so far? </a:t>
            </a:r>
          </a:p>
          <a:p>
            <a:pPr marL="0" indent="0">
              <a:buNone/>
            </a:pPr>
            <a:endParaRPr lang="fi-FI">
              <a:hlinkClick r:id="rId2"/>
            </a:endParaRPr>
          </a:p>
          <a:p>
            <a:pPr marL="0" indent="0">
              <a:buNone/>
            </a:pPr>
            <a:r>
              <a:rPr lang="en-US" b="0" i="0" u="sng">
                <a:solidFill>
                  <a:srgbClr val="094478"/>
                </a:solidFill>
                <a:effectLst/>
                <a:latin typeface="-apple-system"/>
                <a:hlinkClick r:id="rId3"/>
              </a:rPr>
              <a:t>https://edu.flinga.fi/s/EYFFVE5</a:t>
            </a:r>
            <a:endParaRPr lang="en-US" b="0" i="0" u="sng">
              <a:solidFill>
                <a:srgbClr val="094478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fi-FI">
              <a:hlinkClick r:id="rId2"/>
            </a:endParaRP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18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37B833-0A5C-4C55-BD12-45D9D69F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Ideoita sanaston opiskeluun – Ideas for studying vocabulary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8C2AC5-EC6F-4EB5-88CC-79A27EE97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Listening and reading in Finnish</a:t>
            </a:r>
          </a:p>
          <a:p>
            <a:pPr lvl="1"/>
            <a:r>
              <a:rPr lang="fi-FI"/>
              <a:t>Yle Kielikoulu</a:t>
            </a:r>
          </a:p>
          <a:p>
            <a:pPr lvl="1"/>
            <a:r>
              <a:rPr lang="fi-FI"/>
              <a:t>Lasten Areena</a:t>
            </a:r>
          </a:p>
          <a:p>
            <a:pPr lvl="1"/>
            <a:r>
              <a:rPr lang="fi-FI"/>
              <a:t>Selkouutiset = News in Easy Finnish</a:t>
            </a:r>
          </a:p>
          <a:p>
            <a:pPr lvl="1"/>
            <a:r>
              <a:rPr lang="fi-FI"/>
              <a:t>Children’s books</a:t>
            </a:r>
          </a:p>
          <a:p>
            <a:r>
              <a:rPr lang="fi-FI"/>
              <a:t>Flashcards</a:t>
            </a:r>
          </a:p>
          <a:p>
            <a:pPr lvl="1"/>
            <a:r>
              <a:rPr lang="fi-FI"/>
              <a:t>Memrise</a:t>
            </a:r>
          </a:p>
          <a:p>
            <a:pPr lvl="1"/>
            <a:r>
              <a:rPr lang="fi-FI"/>
              <a:t>Anki</a:t>
            </a:r>
          </a:p>
          <a:p>
            <a:pPr lvl="1"/>
            <a:r>
              <a:rPr lang="fi-FI"/>
              <a:t>Quizlet</a:t>
            </a:r>
          </a:p>
          <a:p>
            <a:pPr lvl="1"/>
            <a:r>
              <a:rPr lang="fi-FI"/>
              <a:t>written by hand</a:t>
            </a:r>
          </a:p>
          <a:p>
            <a:r>
              <a:rPr lang="fi-FI"/>
              <a:t>Writing by hand</a:t>
            </a:r>
          </a:p>
        </p:txBody>
      </p:sp>
    </p:spTree>
    <p:extLst>
      <p:ext uri="{BB962C8B-B14F-4D97-AF65-F5344CB8AC3E}">
        <p14:creationId xmlns:p14="http://schemas.microsoft.com/office/powerpoint/2010/main" val="50303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6EC9C3-15F5-8F3C-B230-C8B9AD59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Ideoita sanaston opiskeluun – Ideas for studying vocabulary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BEB3D2-D569-BF71-C769-4492CFC85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/>
              <a:t>Quizzing a partner</a:t>
            </a:r>
          </a:p>
          <a:p>
            <a:r>
              <a:rPr lang="fi-FI"/>
              <a:t>Making sentences </a:t>
            </a:r>
          </a:p>
          <a:p>
            <a:pPr lvl="1"/>
            <a:r>
              <a:rPr lang="fi-FI"/>
              <a:t>Try to talk to yourself in Finnish for 5 minutes every day</a:t>
            </a:r>
          </a:p>
          <a:p>
            <a:r>
              <a:rPr lang="fi-FI"/>
              <a:t>Naming what you see around you</a:t>
            </a:r>
          </a:p>
          <a:p>
            <a:r>
              <a:rPr lang="fi-FI"/>
              <a:t>WordDive </a:t>
            </a:r>
          </a:p>
          <a:p>
            <a:pPr lvl="1"/>
            <a:r>
              <a:rPr lang="fi-FI"/>
              <a:t>Paid, good quality app for learning Finnish </a:t>
            </a:r>
          </a:p>
          <a:p>
            <a:r>
              <a:rPr lang="fi-FI"/>
              <a:t>Wordwall </a:t>
            </a:r>
          </a:p>
          <a:p>
            <a:r>
              <a:rPr lang="fi-FI"/>
              <a:t>Drops </a:t>
            </a:r>
          </a:p>
          <a:p>
            <a:r>
              <a:rPr lang="fi-FI"/>
              <a:t>Chat GPT</a:t>
            </a:r>
          </a:p>
          <a:p>
            <a:pPr lvl="1"/>
            <a:r>
              <a:rPr lang="en-US"/>
              <a:t>I ask GPT to give me 20 sentences and then I fill in the words using the correct case.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80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B4816-4667-4423-8587-DA091532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Kappale 6 sivu 93–94 / sivu 134–135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738CAC-BFC9-4356-BC53-55F58548D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Avainsanoja ja fraaseja: </a:t>
            </a:r>
          </a:p>
          <a:p>
            <a:pPr marL="0" indent="0">
              <a:buNone/>
            </a:pPr>
            <a:r>
              <a:rPr lang="fi-FI">
                <a:hlinkClick r:id="rId2"/>
              </a:rPr>
              <a:t>https://wordwall.net/resource/56219817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726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FEA002-CEAA-D72E-FB48-F9E31451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Kuunnellaan kappale. Älä katso tekstiä. Kuuletko avainsanat?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706FEB-58F8-AE3C-D72E-360B987F7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10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1DA5E0-6760-4BE3-9482-177972E7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Seuraava tapaaminen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875D5C-1B49-4979-9B25-B7EF2E85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Keskiviikkona 10.5.2022 kello 16.30–18.30</a:t>
            </a:r>
          </a:p>
          <a:p>
            <a:r>
              <a:rPr lang="fi-FI"/>
              <a:t>Keskiviikon materiaalit tulevat MyCoursesiin huomenna tiistaina</a:t>
            </a:r>
          </a:p>
          <a:p>
            <a:pPr lvl="1"/>
            <a:r>
              <a:rPr lang="fi-FI"/>
              <a:t>Ainakin yritän! </a:t>
            </a:r>
          </a:p>
          <a:p>
            <a:r>
              <a:rPr lang="fi-FI"/>
              <a:t>Materiaalit MyCoursesiin</a:t>
            </a:r>
          </a:p>
          <a:p>
            <a:pPr lvl="1"/>
            <a:r>
              <a:rPr lang="fi-FI"/>
              <a:t>Keskiviikon materiaalit tiistaisin</a:t>
            </a:r>
            <a:endParaRPr lang="fi-FI" dirty="0"/>
          </a:p>
          <a:p>
            <a:pPr lvl="1"/>
            <a:r>
              <a:rPr lang="fi-FI"/>
              <a:t>Maanantain materiaalit perjantaisin</a:t>
            </a:r>
          </a:p>
        </p:txBody>
      </p:sp>
    </p:spTree>
    <p:extLst>
      <p:ext uri="{BB962C8B-B14F-4D97-AF65-F5344CB8AC3E}">
        <p14:creationId xmlns:p14="http://schemas.microsoft.com/office/powerpoint/2010/main" val="120730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FCC596-41CE-4730-B461-AF88695D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Kotitehtävistä –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homework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66A27D-1DC0-4245-A7EF-7521882DC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Maanantaisin </a:t>
            </a:r>
            <a:r>
              <a:rPr lang="fi-FI"/>
              <a:t>vähän kotitehtäviä</a:t>
            </a:r>
          </a:p>
          <a:p>
            <a:r>
              <a:rPr lang="fi-FI"/>
              <a:t>Keskiviikkoisin </a:t>
            </a:r>
            <a:r>
              <a:rPr lang="fi-FI" dirty="0"/>
              <a:t>tosi </a:t>
            </a:r>
            <a:r>
              <a:rPr lang="fi-FI"/>
              <a:t>paljon kotitehtäviä</a:t>
            </a:r>
          </a:p>
          <a:p>
            <a:pPr lvl="1"/>
            <a:r>
              <a:rPr lang="fi-FI"/>
              <a:t>Varaa tarpeeksi aikaa kalenterista!</a:t>
            </a:r>
            <a:endParaRPr lang="fi-FI" dirty="0"/>
          </a:p>
          <a:p>
            <a:r>
              <a:rPr lang="fi-FI"/>
              <a:t>Sanaston opiskeleminen – Studying vocabulary</a:t>
            </a:r>
          </a:p>
          <a:p>
            <a:pPr lvl="1"/>
            <a:r>
              <a:rPr lang="fi-FI"/>
              <a:t>Tee sitä, mikä toimii sinulle = Do what works for you!</a:t>
            </a:r>
          </a:p>
          <a:p>
            <a:pPr lvl="1"/>
            <a:r>
              <a:rPr lang="fi-FI"/>
              <a:t>It is highly individual what works for each individual person, so I usually won’t be assigning any specific method for learning vocabulary</a:t>
            </a:r>
          </a:p>
          <a:p>
            <a:pPr marL="914400" lvl="2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603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DAD1C5-5C6F-4043-98AE-7D186112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30A87D-FFC0-4CB9-B6EE-698B42EED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Kuuntele kappale 6 s. 93–94 / 134–135 </a:t>
            </a:r>
          </a:p>
          <a:p>
            <a:r>
              <a:rPr lang="fi-FI"/>
              <a:t>Lue kappale 6 s. 93–94 / 134–135 </a:t>
            </a:r>
          </a:p>
          <a:p>
            <a:r>
              <a:rPr lang="fi-FI"/>
              <a:t>Wordwall-taulu avainsanoista</a:t>
            </a:r>
          </a:p>
          <a:p>
            <a:r>
              <a:rPr lang="fi-FI"/>
              <a:t>Etsi sanakirjasta uudet sanat – Look up any new vocabulary</a:t>
            </a:r>
          </a:p>
          <a:p>
            <a:r>
              <a:rPr lang="fi-FI"/>
              <a:t>Kysymyksiä? Jaa ne Flingassa: </a:t>
            </a:r>
            <a:r>
              <a:rPr lang="fi-FI">
                <a:hlinkClick r:id="rId2"/>
              </a:rPr>
              <a:t>https://edu.flinga.fi/s/E4N96KJ</a:t>
            </a:r>
            <a:endParaRPr lang="fi-FI"/>
          </a:p>
          <a:p>
            <a:r>
              <a:rPr lang="fi-FI"/>
              <a:t>Opiskele uusia sanoja tavalla, joka toimii sinulle = Study the new words in a way that works for you </a:t>
            </a:r>
          </a:p>
        </p:txBody>
      </p:sp>
    </p:spTree>
    <p:extLst>
      <p:ext uri="{BB962C8B-B14F-4D97-AF65-F5344CB8AC3E}">
        <p14:creationId xmlns:p14="http://schemas.microsoft.com/office/powerpoint/2010/main" val="1559791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A23238-8FE1-7762-1BB5-E586FDFD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Sananen apuvälineistä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5FF94B-4680-DF9B-1583-C677A39D3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A word (a little word = sananen) about tools </a:t>
            </a:r>
          </a:p>
          <a:p>
            <a:r>
              <a:rPr lang="fi-FI"/>
              <a:t>Don’t rely on tools too much</a:t>
            </a:r>
          </a:p>
          <a:p>
            <a:r>
              <a:rPr lang="fi-FI"/>
              <a:t>Hyvä renki mutta huono isäntä </a:t>
            </a:r>
          </a:p>
          <a:p>
            <a:pPr marL="0" indent="0">
              <a:buNone/>
            </a:pPr>
            <a:r>
              <a:rPr lang="fi-FI"/>
              <a:t>= A good servant but a bad master </a:t>
            </a:r>
          </a:p>
        </p:txBody>
      </p:sp>
    </p:spTree>
    <p:extLst>
      <p:ext uri="{BB962C8B-B14F-4D97-AF65-F5344CB8AC3E}">
        <p14:creationId xmlns:p14="http://schemas.microsoft.com/office/powerpoint/2010/main" val="178191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Jumppaa </a:t>
            </a:r>
            <a:r>
              <a:rPr lang="fi-FI"/>
              <a:t>ja ääntämistä</a:t>
            </a:r>
          </a:p>
          <a:p>
            <a:pPr marL="457200" lvl="1" indent="0">
              <a:buNone/>
            </a:pPr>
            <a:r>
              <a:rPr lang="fi-FI"/>
              <a:t>= Some movement and some pronunciation</a:t>
            </a:r>
            <a:endParaRPr lang="fi-FI" dirty="0"/>
          </a:p>
          <a:p>
            <a:r>
              <a:rPr lang="fi-FI"/>
              <a:t>Kurssin ohjelma, </a:t>
            </a:r>
            <a:r>
              <a:rPr lang="fi-FI" dirty="0"/>
              <a:t>tavoitteet ja </a:t>
            </a:r>
            <a:r>
              <a:rPr lang="fi-FI"/>
              <a:t>käytännön asiat</a:t>
            </a:r>
          </a:p>
          <a:p>
            <a:pPr marL="457200" lvl="1" indent="0">
              <a:buNone/>
            </a:pPr>
            <a:r>
              <a:rPr lang="fi-FI"/>
              <a:t>= Course program, course goals and practical things (housekeeping)</a:t>
            </a:r>
            <a:endParaRPr lang="fi-FI" dirty="0"/>
          </a:p>
          <a:p>
            <a:r>
              <a:rPr lang="fi-FI"/>
              <a:t>Noin kello 17.30 pieni tauko</a:t>
            </a:r>
          </a:p>
          <a:p>
            <a:pPr marL="457200" lvl="1" indent="0">
              <a:buNone/>
            </a:pPr>
            <a:r>
              <a:rPr lang="fi-FI"/>
              <a:t>= Short break at about 17:30</a:t>
            </a:r>
            <a:endParaRPr lang="fi-FI" dirty="0"/>
          </a:p>
          <a:p>
            <a:r>
              <a:rPr lang="fi-FI"/>
              <a:t>Harjoituksia pienissä ryhmissä</a:t>
            </a:r>
          </a:p>
          <a:p>
            <a:pPr marL="457200" lvl="1" indent="0">
              <a:buNone/>
            </a:pPr>
            <a:r>
              <a:rPr lang="fi-FI"/>
              <a:t>= Practice in breakout rooms</a:t>
            </a:r>
          </a:p>
          <a:p>
            <a:r>
              <a:rPr lang="fi-FI"/>
              <a:t>Miten opiskelet sanastoa? = How to study vocabulary? </a:t>
            </a:r>
          </a:p>
          <a:p>
            <a:pPr marL="0" indent="0">
              <a:buNone/>
            </a:pPr>
            <a:r>
              <a:rPr lang="fi-FI"/>
              <a:t>+ Jos meillä on aikaa: Kappale 6, sivut 93–94   </a:t>
            </a:r>
          </a:p>
          <a:p>
            <a:pPr marL="457200" lvl="1" indent="0">
              <a:buNone/>
            </a:pPr>
            <a:r>
              <a:rPr lang="fi-FI"/>
              <a:t>= If we have the time: Chapter 6, pages 93–94 </a:t>
            </a:r>
            <a:endParaRPr lang="fi-FI" dirty="0"/>
          </a:p>
          <a:p>
            <a:r>
              <a:rPr lang="fi-FI"/>
              <a:t>Kotitehtävät</a:t>
            </a:r>
          </a:p>
          <a:p>
            <a:pPr marL="457200" lvl="1" indent="0">
              <a:buNone/>
            </a:pPr>
            <a:r>
              <a:rPr lang="fi-FI"/>
              <a:t>= Homework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47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AE0CFA-CFC0-7C34-4604-EB36AA23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Kysymyksiä, kommentteja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AADFA7-8C53-766A-73CA-9AA60FB4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Audio materiaalin löydät MyCoursesista </a:t>
            </a:r>
          </a:p>
          <a:p>
            <a:r>
              <a:rPr lang="fi-FI"/>
              <a:t>E-kirja: </a:t>
            </a:r>
            <a:r>
              <a:rPr lang="fi-FI">
                <a:hlinkClick r:id="rId2"/>
              </a:rPr>
              <a:t>https://finnlectura.fi/oppimateriaalit/suomi-toisena-kielena/oma-suomi/oma-suomi-1/</a:t>
            </a:r>
            <a:endParaRPr lang="fi-FI"/>
          </a:p>
          <a:p>
            <a:pPr lvl="1"/>
            <a:r>
              <a:rPr lang="fi-FI"/>
              <a:t>Looks like this might only be the old edition</a:t>
            </a:r>
          </a:p>
          <a:p>
            <a:r>
              <a:rPr lang="fi-FI"/>
              <a:t>I’ll also upload the answers for Chapter 5 if anyone wants to revise and check their work 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084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EE47E-2B7C-4C7C-92D4-E46D72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5FAA-C54A-46CC-99CA-5B4F3BBB8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Nähdään keskiviikkona! </a:t>
            </a:r>
          </a:p>
        </p:txBody>
      </p:sp>
    </p:spTree>
    <p:extLst>
      <p:ext uri="{BB962C8B-B14F-4D97-AF65-F5344CB8AC3E}">
        <p14:creationId xmlns:p14="http://schemas.microsoft.com/office/powerpoint/2010/main" val="196977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Tervetuloa kurssille!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997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Jumppaa 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Ääntämistä = </a:t>
            </a:r>
            <a:r>
              <a:rPr lang="fi-FI" dirty="0" err="1"/>
              <a:t>Pronunciation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/>
              <a:t>Mitä</a:t>
            </a:r>
            <a:r>
              <a:rPr lang="fi-FI"/>
              <a:t> kuuluu?	</a:t>
            </a:r>
          </a:p>
          <a:p>
            <a:pPr lvl="1"/>
            <a:r>
              <a:rPr lang="fi-FI"/>
              <a:t>Mitä = Mikä partitiivissa 	</a:t>
            </a:r>
          </a:p>
          <a:p>
            <a:r>
              <a:rPr lang="fi-FI" b="1"/>
              <a:t>Hyvää</a:t>
            </a:r>
            <a:r>
              <a:rPr lang="fi-FI"/>
              <a:t> kiitos!	</a:t>
            </a:r>
          </a:p>
          <a:p>
            <a:pPr lvl="1"/>
            <a:r>
              <a:rPr lang="fi-FI"/>
              <a:t>hyvä + ä = hyvää = good </a:t>
            </a:r>
          </a:p>
          <a:p>
            <a:r>
              <a:rPr lang="fi-FI"/>
              <a:t>Ei mitään erikoista!</a:t>
            </a:r>
          </a:p>
          <a:p>
            <a:r>
              <a:rPr lang="fi-FI" b="1"/>
              <a:t>Miten</a:t>
            </a:r>
            <a:r>
              <a:rPr lang="fi-FI"/>
              <a:t> menee? = Mitä kuuluu?  = How is it going? 	</a:t>
            </a:r>
          </a:p>
          <a:p>
            <a:r>
              <a:rPr lang="fi-FI" b="1"/>
              <a:t>Hyvin</a:t>
            </a:r>
            <a:r>
              <a:rPr lang="fi-FI"/>
              <a:t> kiitos! 	</a:t>
            </a:r>
          </a:p>
          <a:p>
            <a:pPr lvl="1"/>
            <a:r>
              <a:rPr lang="fi-FI"/>
              <a:t>hyvin = well 	</a:t>
            </a:r>
          </a:p>
          <a:p>
            <a:r>
              <a:rPr lang="fi-FI"/>
              <a:t>Mitäs tässä! = Ei mitään erikoista!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24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76969E-1128-43E6-A326-9D7E55A0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chattiin: Mitä sinulle kuuluu tänään?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43AF8E-AAFC-563F-F077-0084A8E9F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Mitä sulle kuuluu tänään? </a:t>
            </a:r>
          </a:p>
          <a:p>
            <a:r>
              <a:rPr lang="fi-FI"/>
              <a:t>Kirjoita chattiin vastaus kysymykseen ”Mitä kuuluu”</a:t>
            </a:r>
          </a:p>
          <a:p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04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D71923-563E-481D-B478-5EF8521D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Kurssin tavoitteet ja käytännön asiat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AF269B-C66A-4A50-B138-74657837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664" y="1690688"/>
            <a:ext cx="10515600" cy="4351338"/>
          </a:xfrm>
        </p:spPr>
        <p:txBody>
          <a:bodyPr/>
          <a:lstStyle/>
          <a:p>
            <a:r>
              <a:rPr lang="fi-FI"/>
              <a:t>Kurssi-info MyCoursesissa</a:t>
            </a:r>
          </a:p>
          <a:p>
            <a:pPr marL="0" indent="0">
              <a:buNone/>
            </a:pPr>
            <a:r>
              <a:rPr lang="fi-FI">
                <a:hlinkClick r:id="rId2"/>
              </a:rPr>
              <a:t>https://mycourses.aalto.fi/course/view.php?id=38335#section-0</a:t>
            </a:r>
            <a:endParaRPr lang="fi-FI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70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08DC53-4FC8-9D72-9DF9-2AC19E20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439B89-0C9E-52F5-97E4-44B380210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93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C69255-2F72-4719-9FFE-A6A13EE8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Pienissä ryhmissä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FB53A9-740F-4E16-AB00-D40DFED4E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i-FI">
                <a:hlinkClick r:id="rId2"/>
              </a:rPr>
              <a:t>https://mycourses.aalto.fi/course/view.php?id=38335&amp;section=1</a:t>
            </a: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41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6824</TotalTime>
  <Words>631</Words>
  <Application>Microsoft Office PowerPoint</Application>
  <PresentationFormat>Laajakuva</PresentationFormat>
  <Paragraphs>111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Office-teema</vt:lpstr>
      <vt:lpstr> Suomi 2</vt:lpstr>
      <vt:lpstr>Tänään</vt:lpstr>
      <vt:lpstr>Tervetuloa kurssille!</vt:lpstr>
      <vt:lpstr>Jumppaa ja ääntämistä</vt:lpstr>
      <vt:lpstr>Ääntämistä = Pronunciation </vt:lpstr>
      <vt:lpstr>Kirjoita chattiin: Mitä sinulle kuuluu tänään?</vt:lpstr>
      <vt:lpstr>Kurssin tavoitteet ja käytännön asiat </vt:lpstr>
      <vt:lpstr>Kysymyksiä? </vt:lpstr>
      <vt:lpstr>Pienissä ryhmissä </vt:lpstr>
      <vt:lpstr>TAUKO</vt:lpstr>
      <vt:lpstr>Studying Finnish vocabulary</vt:lpstr>
      <vt:lpstr>Ideoita sanaston opiskeluun – Ideas for studying vocabulary</vt:lpstr>
      <vt:lpstr>Ideoita sanaston opiskeluun – Ideas for studying vocabulary</vt:lpstr>
      <vt:lpstr>Kappale 6 sivu 93–94 / sivu 134–135 </vt:lpstr>
      <vt:lpstr>Kuunnellaan kappale. Älä katso tekstiä. Kuuletko avainsanat?  </vt:lpstr>
      <vt:lpstr>Seuraava tapaaminen</vt:lpstr>
      <vt:lpstr>Kotitehtävistä – About the homework</vt:lpstr>
      <vt:lpstr>Kotitehtävät</vt:lpstr>
      <vt:lpstr>Sananen apuvälineistä</vt:lpstr>
      <vt:lpstr>Kysymyksiä, kommentteja 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10</cp:revision>
  <cp:lastPrinted>2022-10-03T15:33:01Z</cp:lastPrinted>
  <dcterms:created xsi:type="dcterms:W3CDTF">2021-09-13T12:59:36Z</dcterms:created>
  <dcterms:modified xsi:type="dcterms:W3CDTF">2023-05-08T15:34:29Z</dcterms:modified>
</cp:coreProperties>
</file>