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52"/>
  </p:notesMasterIdLst>
  <p:handoutMasterIdLst>
    <p:handoutMasterId r:id="rId53"/>
  </p:handoutMasterIdLst>
  <p:sldIdLst>
    <p:sldId id="290" r:id="rId2"/>
    <p:sldId id="299" r:id="rId3"/>
    <p:sldId id="300" r:id="rId4"/>
    <p:sldId id="301" r:id="rId5"/>
    <p:sldId id="302" r:id="rId6"/>
    <p:sldId id="303" r:id="rId7"/>
    <p:sldId id="292" r:id="rId8"/>
    <p:sldId id="351" r:id="rId9"/>
    <p:sldId id="293" r:id="rId10"/>
    <p:sldId id="294" r:id="rId11"/>
    <p:sldId id="352" r:id="rId12"/>
    <p:sldId id="317" r:id="rId13"/>
    <p:sldId id="318" r:id="rId14"/>
    <p:sldId id="319" r:id="rId15"/>
    <p:sldId id="320" r:id="rId16"/>
    <p:sldId id="321" r:id="rId17"/>
    <p:sldId id="322" r:id="rId18"/>
    <p:sldId id="277" r:id="rId19"/>
    <p:sldId id="304" r:id="rId20"/>
    <p:sldId id="305" r:id="rId21"/>
    <p:sldId id="306" r:id="rId22"/>
    <p:sldId id="307" r:id="rId23"/>
    <p:sldId id="308" r:id="rId24"/>
    <p:sldId id="309" r:id="rId25"/>
    <p:sldId id="310" r:id="rId26"/>
    <p:sldId id="311" r:id="rId27"/>
    <p:sldId id="312" r:id="rId28"/>
    <p:sldId id="313" r:id="rId29"/>
    <p:sldId id="314" r:id="rId30"/>
    <p:sldId id="315" r:id="rId31"/>
    <p:sldId id="316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  <p:sldId id="332" r:id="rId48"/>
    <p:sldId id="333" r:id="rId49"/>
    <p:sldId id="334" r:id="rId50"/>
    <p:sldId id="335" r:id="rId51"/>
  </p:sldIdLst>
  <p:sldSz cx="9144000" cy="6858000" type="screen4x3"/>
  <p:notesSz cx="6794500" cy="9931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2939"/>
    <a:srgbClr val="0065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94648" autoAdjust="0"/>
  </p:normalViewPr>
  <p:slideViewPr>
    <p:cSldViewPr>
      <p:cViewPr varScale="1">
        <p:scale>
          <a:sx n="112" d="100"/>
          <a:sy n="112" d="100"/>
        </p:scale>
        <p:origin x="200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/vn-data01\tuja\APOT%20harjoituksia\Budjetti\Macedonia\Tax%20rate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dirty="0"/>
              <a:t>Palkansaajamaksut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Taul5!$B$3</c:f>
              <c:strCache>
                <c:ptCount val="1"/>
                <c:pt idx="0">
                  <c:v>Tax rate - SSC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Taul5!$B$4:$B$754</c:f>
              <c:numCache>
                <c:formatCode>General</c:formatCode>
                <c:ptCount val="751"/>
                <c:pt idx="0">
                  <c:v>0</c:v>
                </c:pt>
                <c:pt idx="1">
                  <c:v>8.3600000000000048</c:v>
                </c:pt>
                <c:pt idx="2">
                  <c:v>8.3600000000000048</c:v>
                </c:pt>
                <c:pt idx="3">
                  <c:v>8.3600000000000048</c:v>
                </c:pt>
                <c:pt idx="4">
                  <c:v>8.3600000000000048</c:v>
                </c:pt>
                <c:pt idx="5">
                  <c:v>8.3600000000000048</c:v>
                </c:pt>
                <c:pt idx="6">
                  <c:v>8.3600000000000048</c:v>
                </c:pt>
                <c:pt idx="7">
                  <c:v>8.3600000000000048</c:v>
                </c:pt>
                <c:pt idx="8">
                  <c:v>8.3600000000000048</c:v>
                </c:pt>
                <c:pt idx="9">
                  <c:v>8.3600000000000048</c:v>
                </c:pt>
                <c:pt idx="10">
                  <c:v>8.3600000000000048</c:v>
                </c:pt>
                <c:pt idx="11">
                  <c:v>8.3600000000000048</c:v>
                </c:pt>
                <c:pt idx="12">
                  <c:v>8.3600000000000048</c:v>
                </c:pt>
                <c:pt idx="13">
                  <c:v>8.3600000000000048</c:v>
                </c:pt>
                <c:pt idx="14">
                  <c:v>8.3600000000000048</c:v>
                </c:pt>
                <c:pt idx="15">
                  <c:v>8.3600000000000048</c:v>
                </c:pt>
                <c:pt idx="16">
                  <c:v>8.3600000000000048</c:v>
                </c:pt>
                <c:pt idx="17">
                  <c:v>8.3600000000000048</c:v>
                </c:pt>
                <c:pt idx="18">
                  <c:v>8.3600000000000048</c:v>
                </c:pt>
                <c:pt idx="19">
                  <c:v>8.3600000000000048</c:v>
                </c:pt>
                <c:pt idx="20">
                  <c:v>8.3600000000000048</c:v>
                </c:pt>
                <c:pt idx="21">
                  <c:v>8.3600000000000048</c:v>
                </c:pt>
                <c:pt idx="22">
                  <c:v>8.3600000000000048</c:v>
                </c:pt>
                <c:pt idx="23">
                  <c:v>8.3600000000000048</c:v>
                </c:pt>
                <c:pt idx="24">
                  <c:v>8.3600000000000048</c:v>
                </c:pt>
                <c:pt idx="25">
                  <c:v>8.3600000000000048</c:v>
                </c:pt>
                <c:pt idx="26">
                  <c:v>8.3600000000000048</c:v>
                </c:pt>
                <c:pt idx="27">
                  <c:v>8.3600000000000048</c:v>
                </c:pt>
                <c:pt idx="28">
                  <c:v>8.3600000000000048</c:v>
                </c:pt>
                <c:pt idx="29">
                  <c:v>8.3600000000000048</c:v>
                </c:pt>
                <c:pt idx="30">
                  <c:v>8.3600000000000048</c:v>
                </c:pt>
                <c:pt idx="31">
                  <c:v>8.3600000000000048</c:v>
                </c:pt>
                <c:pt idx="32">
                  <c:v>8.3600000000000048</c:v>
                </c:pt>
                <c:pt idx="33">
                  <c:v>8.3600000000000048</c:v>
                </c:pt>
                <c:pt idx="34">
                  <c:v>8.3600000000000048</c:v>
                </c:pt>
                <c:pt idx="35">
                  <c:v>8.3600000000000048</c:v>
                </c:pt>
                <c:pt idx="36">
                  <c:v>8.3600000000000048</c:v>
                </c:pt>
                <c:pt idx="37">
                  <c:v>8.3600000000000048</c:v>
                </c:pt>
                <c:pt idx="38">
                  <c:v>8.3600000000000048</c:v>
                </c:pt>
                <c:pt idx="39">
                  <c:v>8.3600000000000048</c:v>
                </c:pt>
                <c:pt idx="40">
                  <c:v>8.3600000000000048</c:v>
                </c:pt>
                <c:pt idx="41">
                  <c:v>8.3600000000000048</c:v>
                </c:pt>
                <c:pt idx="42">
                  <c:v>8.3600000000000048</c:v>
                </c:pt>
                <c:pt idx="43">
                  <c:v>8.3600000000000048</c:v>
                </c:pt>
                <c:pt idx="44">
                  <c:v>8.3600000000000048</c:v>
                </c:pt>
                <c:pt idx="45">
                  <c:v>8.3600000000000048</c:v>
                </c:pt>
                <c:pt idx="46">
                  <c:v>8.3600000000000048</c:v>
                </c:pt>
                <c:pt idx="47">
                  <c:v>8.3600000000000048</c:v>
                </c:pt>
                <c:pt idx="48">
                  <c:v>8.3600000000000048</c:v>
                </c:pt>
                <c:pt idx="49">
                  <c:v>8.3600000000000048</c:v>
                </c:pt>
                <c:pt idx="50">
                  <c:v>8.3600000000000048</c:v>
                </c:pt>
                <c:pt idx="51">
                  <c:v>8.3600000000000048</c:v>
                </c:pt>
                <c:pt idx="52">
                  <c:v>8.3600000000000048</c:v>
                </c:pt>
                <c:pt idx="53">
                  <c:v>8.3600000000000048</c:v>
                </c:pt>
                <c:pt idx="54">
                  <c:v>8.3600000000000048</c:v>
                </c:pt>
                <c:pt idx="55">
                  <c:v>8.3600000000000048</c:v>
                </c:pt>
                <c:pt idx="56">
                  <c:v>8.3600000000000048</c:v>
                </c:pt>
                <c:pt idx="57">
                  <c:v>8.3600000000000048</c:v>
                </c:pt>
                <c:pt idx="58">
                  <c:v>8.3600000000000048</c:v>
                </c:pt>
                <c:pt idx="59">
                  <c:v>8.3600000000000048</c:v>
                </c:pt>
                <c:pt idx="60">
                  <c:v>8.3600000000000048</c:v>
                </c:pt>
                <c:pt idx="61">
                  <c:v>8.3600000000000048</c:v>
                </c:pt>
                <c:pt idx="62">
                  <c:v>8.3600000000000048</c:v>
                </c:pt>
                <c:pt idx="63">
                  <c:v>8.3600000000000048</c:v>
                </c:pt>
                <c:pt idx="64">
                  <c:v>8.3600000000000048</c:v>
                </c:pt>
                <c:pt idx="65">
                  <c:v>8.3600000000000048</c:v>
                </c:pt>
                <c:pt idx="66">
                  <c:v>8.3600000000000048</c:v>
                </c:pt>
                <c:pt idx="67">
                  <c:v>8.3600000000000048</c:v>
                </c:pt>
                <c:pt idx="68">
                  <c:v>8.3600000000000048</c:v>
                </c:pt>
                <c:pt idx="69">
                  <c:v>8.3600000000000048</c:v>
                </c:pt>
                <c:pt idx="70">
                  <c:v>8.3600000000000048</c:v>
                </c:pt>
                <c:pt idx="71">
                  <c:v>8.3600000000000048</c:v>
                </c:pt>
                <c:pt idx="72">
                  <c:v>8.3600000000000048</c:v>
                </c:pt>
                <c:pt idx="73">
                  <c:v>8.3600000000000048</c:v>
                </c:pt>
                <c:pt idx="74">
                  <c:v>8.3600000000000048</c:v>
                </c:pt>
                <c:pt idx="75">
                  <c:v>8.3600000000000048</c:v>
                </c:pt>
                <c:pt idx="76">
                  <c:v>8.3600000000000048</c:v>
                </c:pt>
                <c:pt idx="77">
                  <c:v>8.3600000000000048</c:v>
                </c:pt>
                <c:pt idx="78">
                  <c:v>8.3600000000000048</c:v>
                </c:pt>
                <c:pt idx="79">
                  <c:v>8.3600000000000048</c:v>
                </c:pt>
                <c:pt idx="80">
                  <c:v>8.3600000000000048</c:v>
                </c:pt>
                <c:pt idx="81">
                  <c:v>8.3600000000000048</c:v>
                </c:pt>
                <c:pt idx="82">
                  <c:v>8.3600000000000048</c:v>
                </c:pt>
                <c:pt idx="83">
                  <c:v>8.3600000000000048</c:v>
                </c:pt>
                <c:pt idx="84">
                  <c:v>8.3600000000000048</c:v>
                </c:pt>
                <c:pt idx="85">
                  <c:v>8.3600000000000048</c:v>
                </c:pt>
                <c:pt idx="86">
                  <c:v>8.3600000000000048</c:v>
                </c:pt>
                <c:pt idx="87">
                  <c:v>8.3600000000000048</c:v>
                </c:pt>
                <c:pt idx="88">
                  <c:v>8.3600000000000048</c:v>
                </c:pt>
                <c:pt idx="89">
                  <c:v>8.4</c:v>
                </c:pt>
                <c:pt idx="90">
                  <c:v>8.4</c:v>
                </c:pt>
                <c:pt idx="91">
                  <c:v>8.4</c:v>
                </c:pt>
                <c:pt idx="92">
                  <c:v>8.4</c:v>
                </c:pt>
                <c:pt idx="93">
                  <c:v>8.4</c:v>
                </c:pt>
                <c:pt idx="94">
                  <c:v>8.4</c:v>
                </c:pt>
                <c:pt idx="95">
                  <c:v>8.4</c:v>
                </c:pt>
                <c:pt idx="96">
                  <c:v>8.4</c:v>
                </c:pt>
                <c:pt idx="97">
                  <c:v>8.4</c:v>
                </c:pt>
                <c:pt idx="98">
                  <c:v>8.4</c:v>
                </c:pt>
                <c:pt idx="99">
                  <c:v>8.4</c:v>
                </c:pt>
                <c:pt idx="100">
                  <c:v>8.4</c:v>
                </c:pt>
                <c:pt idx="101">
                  <c:v>8.4</c:v>
                </c:pt>
                <c:pt idx="102">
                  <c:v>8.4</c:v>
                </c:pt>
                <c:pt idx="103">
                  <c:v>8.39</c:v>
                </c:pt>
                <c:pt idx="104">
                  <c:v>8.39</c:v>
                </c:pt>
                <c:pt idx="105">
                  <c:v>8.39</c:v>
                </c:pt>
                <c:pt idx="106">
                  <c:v>8.39</c:v>
                </c:pt>
                <c:pt idx="107">
                  <c:v>8.39</c:v>
                </c:pt>
                <c:pt idx="108">
                  <c:v>8.39</c:v>
                </c:pt>
                <c:pt idx="109">
                  <c:v>8.39</c:v>
                </c:pt>
                <c:pt idx="110">
                  <c:v>8.39</c:v>
                </c:pt>
                <c:pt idx="111">
                  <c:v>8.39</c:v>
                </c:pt>
                <c:pt idx="112">
                  <c:v>8.39</c:v>
                </c:pt>
                <c:pt idx="113">
                  <c:v>8.39</c:v>
                </c:pt>
                <c:pt idx="114">
                  <c:v>8.39</c:v>
                </c:pt>
                <c:pt idx="115">
                  <c:v>8.39</c:v>
                </c:pt>
                <c:pt idx="116">
                  <c:v>8.39</c:v>
                </c:pt>
                <c:pt idx="117">
                  <c:v>8.39</c:v>
                </c:pt>
                <c:pt idx="118">
                  <c:v>8.39</c:v>
                </c:pt>
                <c:pt idx="119">
                  <c:v>8.39</c:v>
                </c:pt>
                <c:pt idx="120">
                  <c:v>8.39</c:v>
                </c:pt>
                <c:pt idx="121">
                  <c:v>8.39</c:v>
                </c:pt>
                <c:pt idx="122">
                  <c:v>8.39</c:v>
                </c:pt>
                <c:pt idx="123">
                  <c:v>8.39</c:v>
                </c:pt>
                <c:pt idx="124">
                  <c:v>8.39</c:v>
                </c:pt>
                <c:pt idx="125">
                  <c:v>8.39</c:v>
                </c:pt>
                <c:pt idx="126">
                  <c:v>8.39</c:v>
                </c:pt>
                <c:pt idx="127">
                  <c:v>8.39</c:v>
                </c:pt>
                <c:pt idx="128">
                  <c:v>8.39</c:v>
                </c:pt>
                <c:pt idx="129">
                  <c:v>8.39</c:v>
                </c:pt>
                <c:pt idx="130">
                  <c:v>8.39</c:v>
                </c:pt>
                <c:pt idx="131">
                  <c:v>8.39</c:v>
                </c:pt>
                <c:pt idx="132">
                  <c:v>8.39</c:v>
                </c:pt>
                <c:pt idx="133">
                  <c:v>8.39</c:v>
                </c:pt>
                <c:pt idx="134">
                  <c:v>8.39</c:v>
                </c:pt>
                <c:pt idx="135">
                  <c:v>8.39</c:v>
                </c:pt>
                <c:pt idx="136">
                  <c:v>8.39</c:v>
                </c:pt>
                <c:pt idx="137">
                  <c:v>8.39</c:v>
                </c:pt>
                <c:pt idx="138">
                  <c:v>8.3800000000000008</c:v>
                </c:pt>
                <c:pt idx="139">
                  <c:v>8.3800000000000008</c:v>
                </c:pt>
                <c:pt idx="140">
                  <c:v>8.3800000000000008</c:v>
                </c:pt>
                <c:pt idx="141">
                  <c:v>8.3800000000000008</c:v>
                </c:pt>
                <c:pt idx="142">
                  <c:v>8.3800000000000008</c:v>
                </c:pt>
                <c:pt idx="143">
                  <c:v>8.3800000000000008</c:v>
                </c:pt>
                <c:pt idx="144">
                  <c:v>8.3800000000000008</c:v>
                </c:pt>
                <c:pt idx="145">
                  <c:v>8.3800000000000008</c:v>
                </c:pt>
                <c:pt idx="146">
                  <c:v>8.3800000000000008</c:v>
                </c:pt>
                <c:pt idx="147">
                  <c:v>8.3800000000000008</c:v>
                </c:pt>
                <c:pt idx="148">
                  <c:v>8.3800000000000008</c:v>
                </c:pt>
                <c:pt idx="149">
                  <c:v>8.3800000000000008</c:v>
                </c:pt>
                <c:pt idx="150">
                  <c:v>8.3800000000000008</c:v>
                </c:pt>
                <c:pt idx="151">
                  <c:v>8.3800000000000008</c:v>
                </c:pt>
                <c:pt idx="152">
                  <c:v>8.3800000000000008</c:v>
                </c:pt>
                <c:pt idx="153">
                  <c:v>8.3800000000000008</c:v>
                </c:pt>
                <c:pt idx="154">
                  <c:v>8.3800000000000008</c:v>
                </c:pt>
                <c:pt idx="155">
                  <c:v>8.3800000000000008</c:v>
                </c:pt>
                <c:pt idx="156">
                  <c:v>8.3800000000000008</c:v>
                </c:pt>
                <c:pt idx="157">
                  <c:v>8.3800000000000008</c:v>
                </c:pt>
                <c:pt idx="158">
                  <c:v>8.3800000000000008</c:v>
                </c:pt>
                <c:pt idx="159">
                  <c:v>8.3800000000000008</c:v>
                </c:pt>
                <c:pt idx="160">
                  <c:v>8.3800000000000008</c:v>
                </c:pt>
                <c:pt idx="161">
                  <c:v>8.3800000000000008</c:v>
                </c:pt>
                <c:pt idx="162">
                  <c:v>8.3800000000000008</c:v>
                </c:pt>
                <c:pt idx="163">
                  <c:v>8.3800000000000008</c:v>
                </c:pt>
                <c:pt idx="164">
                  <c:v>8.3800000000000008</c:v>
                </c:pt>
                <c:pt idx="165">
                  <c:v>8.3800000000000008</c:v>
                </c:pt>
                <c:pt idx="166">
                  <c:v>8.3800000000000008</c:v>
                </c:pt>
                <c:pt idx="167">
                  <c:v>8.3800000000000008</c:v>
                </c:pt>
                <c:pt idx="168">
                  <c:v>8.3800000000000008</c:v>
                </c:pt>
                <c:pt idx="169">
                  <c:v>8.3800000000000008</c:v>
                </c:pt>
                <c:pt idx="170">
                  <c:v>8.3800000000000008</c:v>
                </c:pt>
                <c:pt idx="171">
                  <c:v>8.3800000000000008</c:v>
                </c:pt>
                <c:pt idx="172">
                  <c:v>8.3800000000000008</c:v>
                </c:pt>
                <c:pt idx="173">
                  <c:v>8.3800000000000008</c:v>
                </c:pt>
                <c:pt idx="174">
                  <c:v>8.3800000000000008</c:v>
                </c:pt>
                <c:pt idx="175">
                  <c:v>8.3800000000000008</c:v>
                </c:pt>
                <c:pt idx="176">
                  <c:v>8.3800000000000008</c:v>
                </c:pt>
                <c:pt idx="177">
                  <c:v>8.3800000000000008</c:v>
                </c:pt>
                <c:pt idx="178">
                  <c:v>8.3800000000000008</c:v>
                </c:pt>
                <c:pt idx="179">
                  <c:v>8.3800000000000008</c:v>
                </c:pt>
                <c:pt idx="180">
                  <c:v>8.3800000000000008</c:v>
                </c:pt>
                <c:pt idx="181">
                  <c:v>8.3800000000000008</c:v>
                </c:pt>
                <c:pt idx="182">
                  <c:v>8.3800000000000008</c:v>
                </c:pt>
                <c:pt idx="183">
                  <c:v>8.3800000000000008</c:v>
                </c:pt>
                <c:pt idx="184">
                  <c:v>8.3800000000000008</c:v>
                </c:pt>
                <c:pt idx="185">
                  <c:v>8.3800000000000008</c:v>
                </c:pt>
                <c:pt idx="186">
                  <c:v>8.3800000000000008</c:v>
                </c:pt>
                <c:pt idx="187">
                  <c:v>8.3800000000000008</c:v>
                </c:pt>
                <c:pt idx="188">
                  <c:v>8.3800000000000008</c:v>
                </c:pt>
                <c:pt idx="189">
                  <c:v>8.3800000000000008</c:v>
                </c:pt>
                <c:pt idx="190">
                  <c:v>8.3800000000000008</c:v>
                </c:pt>
                <c:pt idx="191">
                  <c:v>8.3800000000000008</c:v>
                </c:pt>
                <c:pt idx="192">
                  <c:v>8.3800000000000008</c:v>
                </c:pt>
                <c:pt idx="193">
                  <c:v>8.3800000000000008</c:v>
                </c:pt>
                <c:pt idx="194">
                  <c:v>8.3800000000000008</c:v>
                </c:pt>
                <c:pt idx="195">
                  <c:v>8.3800000000000008</c:v>
                </c:pt>
                <c:pt idx="196">
                  <c:v>8.3800000000000008</c:v>
                </c:pt>
                <c:pt idx="197">
                  <c:v>8.3800000000000008</c:v>
                </c:pt>
                <c:pt idx="198">
                  <c:v>8.3800000000000008</c:v>
                </c:pt>
                <c:pt idx="199">
                  <c:v>8.3800000000000008</c:v>
                </c:pt>
                <c:pt idx="200">
                  <c:v>8.3800000000000008</c:v>
                </c:pt>
                <c:pt idx="201">
                  <c:v>8.3800000000000008</c:v>
                </c:pt>
                <c:pt idx="202">
                  <c:v>8.3800000000000008</c:v>
                </c:pt>
                <c:pt idx="203">
                  <c:v>8.3800000000000008</c:v>
                </c:pt>
                <c:pt idx="204">
                  <c:v>8.3800000000000008</c:v>
                </c:pt>
                <c:pt idx="205">
                  <c:v>8.3800000000000008</c:v>
                </c:pt>
                <c:pt idx="206">
                  <c:v>8.3800000000000008</c:v>
                </c:pt>
                <c:pt idx="207">
                  <c:v>8.3800000000000008</c:v>
                </c:pt>
                <c:pt idx="208">
                  <c:v>8.3800000000000008</c:v>
                </c:pt>
                <c:pt idx="209">
                  <c:v>8.3800000000000008</c:v>
                </c:pt>
                <c:pt idx="210">
                  <c:v>8.3700000000000028</c:v>
                </c:pt>
                <c:pt idx="211">
                  <c:v>8.3700000000000028</c:v>
                </c:pt>
                <c:pt idx="212">
                  <c:v>8.3700000000000028</c:v>
                </c:pt>
                <c:pt idx="213">
                  <c:v>8.3700000000000028</c:v>
                </c:pt>
                <c:pt idx="214">
                  <c:v>8.3700000000000028</c:v>
                </c:pt>
                <c:pt idx="215">
                  <c:v>8.3700000000000028</c:v>
                </c:pt>
                <c:pt idx="216">
                  <c:v>8.3700000000000028</c:v>
                </c:pt>
                <c:pt idx="217">
                  <c:v>8.3700000000000028</c:v>
                </c:pt>
                <c:pt idx="218">
                  <c:v>8.3700000000000028</c:v>
                </c:pt>
                <c:pt idx="219">
                  <c:v>8.3700000000000028</c:v>
                </c:pt>
                <c:pt idx="220">
                  <c:v>8.3700000000000028</c:v>
                </c:pt>
                <c:pt idx="221">
                  <c:v>8.3700000000000028</c:v>
                </c:pt>
                <c:pt idx="222">
                  <c:v>8.3700000000000028</c:v>
                </c:pt>
                <c:pt idx="223">
                  <c:v>8.3700000000000028</c:v>
                </c:pt>
                <c:pt idx="224">
                  <c:v>8.3700000000000028</c:v>
                </c:pt>
                <c:pt idx="225">
                  <c:v>8.3700000000000028</c:v>
                </c:pt>
                <c:pt idx="226">
                  <c:v>8.3700000000000028</c:v>
                </c:pt>
                <c:pt idx="227">
                  <c:v>8.3700000000000028</c:v>
                </c:pt>
                <c:pt idx="228">
                  <c:v>8.3700000000000028</c:v>
                </c:pt>
                <c:pt idx="229">
                  <c:v>8.3700000000000028</c:v>
                </c:pt>
                <c:pt idx="230">
                  <c:v>8.3700000000000028</c:v>
                </c:pt>
                <c:pt idx="231">
                  <c:v>8.3700000000000028</c:v>
                </c:pt>
                <c:pt idx="232">
                  <c:v>8.3700000000000028</c:v>
                </c:pt>
                <c:pt idx="233">
                  <c:v>8.3700000000000028</c:v>
                </c:pt>
                <c:pt idx="234">
                  <c:v>8.3700000000000028</c:v>
                </c:pt>
                <c:pt idx="235">
                  <c:v>8.3700000000000028</c:v>
                </c:pt>
                <c:pt idx="236">
                  <c:v>8.3700000000000028</c:v>
                </c:pt>
                <c:pt idx="237">
                  <c:v>8.3700000000000028</c:v>
                </c:pt>
                <c:pt idx="238">
                  <c:v>8.3700000000000028</c:v>
                </c:pt>
                <c:pt idx="239">
                  <c:v>8.3700000000000028</c:v>
                </c:pt>
                <c:pt idx="240">
                  <c:v>8.3700000000000028</c:v>
                </c:pt>
                <c:pt idx="241">
                  <c:v>8.3700000000000028</c:v>
                </c:pt>
                <c:pt idx="242">
                  <c:v>8.3700000000000028</c:v>
                </c:pt>
                <c:pt idx="243">
                  <c:v>8.3700000000000028</c:v>
                </c:pt>
                <c:pt idx="244">
                  <c:v>8.3700000000000028</c:v>
                </c:pt>
                <c:pt idx="245">
                  <c:v>8.3700000000000028</c:v>
                </c:pt>
                <c:pt idx="246">
                  <c:v>8.3700000000000028</c:v>
                </c:pt>
                <c:pt idx="247">
                  <c:v>8.3700000000000028</c:v>
                </c:pt>
                <c:pt idx="248">
                  <c:v>8.3700000000000028</c:v>
                </c:pt>
                <c:pt idx="249">
                  <c:v>8.3700000000000028</c:v>
                </c:pt>
                <c:pt idx="250">
                  <c:v>8.3700000000000028</c:v>
                </c:pt>
                <c:pt idx="251">
                  <c:v>8.3700000000000028</c:v>
                </c:pt>
                <c:pt idx="252">
                  <c:v>8.3700000000000028</c:v>
                </c:pt>
                <c:pt idx="253">
                  <c:v>8.3700000000000028</c:v>
                </c:pt>
                <c:pt idx="254">
                  <c:v>8.3700000000000028</c:v>
                </c:pt>
                <c:pt idx="255">
                  <c:v>8.3700000000000028</c:v>
                </c:pt>
                <c:pt idx="256">
                  <c:v>8.3700000000000028</c:v>
                </c:pt>
                <c:pt idx="257">
                  <c:v>8.3700000000000028</c:v>
                </c:pt>
                <c:pt idx="258">
                  <c:v>8.3700000000000028</c:v>
                </c:pt>
                <c:pt idx="259">
                  <c:v>8.3700000000000028</c:v>
                </c:pt>
                <c:pt idx="260">
                  <c:v>8.3700000000000028</c:v>
                </c:pt>
                <c:pt idx="261">
                  <c:v>8.3700000000000028</c:v>
                </c:pt>
                <c:pt idx="262">
                  <c:v>8.3700000000000028</c:v>
                </c:pt>
                <c:pt idx="263">
                  <c:v>8.3700000000000028</c:v>
                </c:pt>
                <c:pt idx="264">
                  <c:v>8.3700000000000028</c:v>
                </c:pt>
                <c:pt idx="265">
                  <c:v>8.3700000000000028</c:v>
                </c:pt>
                <c:pt idx="266">
                  <c:v>8.3700000000000028</c:v>
                </c:pt>
                <c:pt idx="267">
                  <c:v>8.3700000000000028</c:v>
                </c:pt>
                <c:pt idx="268">
                  <c:v>8.3700000000000028</c:v>
                </c:pt>
                <c:pt idx="269">
                  <c:v>8.3700000000000028</c:v>
                </c:pt>
                <c:pt idx="270">
                  <c:v>8.3700000000000028</c:v>
                </c:pt>
                <c:pt idx="271">
                  <c:v>8.3700000000000028</c:v>
                </c:pt>
                <c:pt idx="272">
                  <c:v>8.3700000000000028</c:v>
                </c:pt>
                <c:pt idx="273">
                  <c:v>8.3700000000000028</c:v>
                </c:pt>
                <c:pt idx="274">
                  <c:v>8.3700000000000028</c:v>
                </c:pt>
                <c:pt idx="275">
                  <c:v>8.3700000000000028</c:v>
                </c:pt>
                <c:pt idx="276">
                  <c:v>8.3700000000000028</c:v>
                </c:pt>
                <c:pt idx="277">
                  <c:v>8.3700000000000028</c:v>
                </c:pt>
                <c:pt idx="278">
                  <c:v>8.3700000000000028</c:v>
                </c:pt>
                <c:pt idx="279">
                  <c:v>8.3700000000000028</c:v>
                </c:pt>
                <c:pt idx="280">
                  <c:v>8.3700000000000028</c:v>
                </c:pt>
                <c:pt idx="281">
                  <c:v>8.3700000000000028</c:v>
                </c:pt>
                <c:pt idx="282">
                  <c:v>8.3700000000000028</c:v>
                </c:pt>
                <c:pt idx="283">
                  <c:v>8.3700000000000028</c:v>
                </c:pt>
                <c:pt idx="284">
                  <c:v>8.3700000000000028</c:v>
                </c:pt>
                <c:pt idx="285">
                  <c:v>8.3700000000000028</c:v>
                </c:pt>
                <c:pt idx="286">
                  <c:v>8.3700000000000028</c:v>
                </c:pt>
                <c:pt idx="287">
                  <c:v>8.3700000000000028</c:v>
                </c:pt>
                <c:pt idx="288">
                  <c:v>8.3700000000000028</c:v>
                </c:pt>
                <c:pt idx="289">
                  <c:v>8.3700000000000028</c:v>
                </c:pt>
                <c:pt idx="290">
                  <c:v>8.3700000000000028</c:v>
                </c:pt>
                <c:pt idx="291">
                  <c:v>8.3700000000000028</c:v>
                </c:pt>
                <c:pt idx="292">
                  <c:v>8.3700000000000028</c:v>
                </c:pt>
                <c:pt idx="293">
                  <c:v>8.3700000000000028</c:v>
                </c:pt>
                <c:pt idx="294">
                  <c:v>8.3700000000000028</c:v>
                </c:pt>
                <c:pt idx="295">
                  <c:v>8.3700000000000028</c:v>
                </c:pt>
                <c:pt idx="296">
                  <c:v>8.3700000000000028</c:v>
                </c:pt>
                <c:pt idx="297">
                  <c:v>8.3700000000000028</c:v>
                </c:pt>
                <c:pt idx="298">
                  <c:v>8.3700000000000028</c:v>
                </c:pt>
                <c:pt idx="299">
                  <c:v>8.3700000000000028</c:v>
                </c:pt>
                <c:pt idx="300">
                  <c:v>8.3700000000000028</c:v>
                </c:pt>
                <c:pt idx="301">
                  <c:v>8.3700000000000028</c:v>
                </c:pt>
                <c:pt idx="302">
                  <c:v>8.3700000000000028</c:v>
                </c:pt>
                <c:pt idx="303">
                  <c:v>8.3700000000000028</c:v>
                </c:pt>
                <c:pt idx="304">
                  <c:v>8.3700000000000028</c:v>
                </c:pt>
                <c:pt idx="305">
                  <c:v>8.3700000000000028</c:v>
                </c:pt>
                <c:pt idx="306">
                  <c:v>8.3700000000000028</c:v>
                </c:pt>
                <c:pt idx="307">
                  <c:v>8.3700000000000028</c:v>
                </c:pt>
                <c:pt idx="308">
                  <c:v>8.3700000000000028</c:v>
                </c:pt>
                <c:pt idx="309">
                  <c:v>8.3700000000000028</c:v>
                </c:pt>
                <c:pt idx="310">
                  <c:v>8.3700000000000028</c:v>
                </c:pt>
                <c:pt idx="311">
                  <c:v>8.3700000000000028</c:v>
                </c:pt>
                <c:pt idx="312">
                  <c:v>8.3700000000000028</c:v>
                </c:pt>
                <c:pt idx="313">
                  <c:v>8.3700000000000028</c:v>
                </c:pt>
                <c:pt idx="314">
                  <c:v>8.3700000000000028</c:v>
                </c:pt>
                <c:pt idx="315">
                  <c:v>8.3700000000000028</c:v>
                </c:pt>
                <c:pt idx="316">
                  <c:v>8.3700000000000028</c:v>
                </c:pt>
                <c:pt idx="317">
                  <c:v>8.3700000000000028</c:v>
                </c:pt>
                <c:pt idx="318">
                  <c:v>8.3700000000000028</c:v>
                </c:pt>
                <c:pt idx="319">
                  <c:v>8.3700000000000028</c:v>
                </c:pt>
                <c:pt idx="320">
                  <c:v>8.3700000000000028</c:v>
                </c:pt>
                <c:pt idx="321">
                  <c:v>8.3700000000000028</c:v>
                </c:pt>
                <c:pt idx="322">
                  <c:v>8.3700000000000028</c:v>
                </c:pt>
                <c:pt idx="323">
                  <c:v>8.3700000000000028</c:v>
                </c:pt>
                <c:pt idx="324">
                  <c:v>8.3700000000000028</c:v>
                </c:pt>
                <c:pt idx="325">
                  <c:v>8.3700000000000028</c:v>
                </c:pt>
                <c:pt idx="326">
                  <c:v>8.3700000000000028</c:v>
                </c:pt>
                <c:pt idx="327">
                  <c:v>8.3700000000000028</c:v>
                </c:pt>
                <c:pt idx="328">
                  <c:v>8.3700000000000028</c:v>
                </c:pt>
                <c:pt idx="329">
                  <c:v>8.3700000000000028</c:v>
                </c:pt>
                <c:pt idx="330">
                  <c:v>8.3700000000000028</c:v>
                </c:pt>
                <c:pt idx="331">
                  <c:v>8.3700000000000028</c:v>
                </c:pt>
                <c:pt idx="332">
                  <c:v>8.3700000000000028</c:v>
                </c:pt>
                <c:pt idx="333">
                  <c:v>8.3700000000000028</c:v>
                </c:pt>
                <c:pt idx="334">
                  <c:v>8.3700000000000028</c:v>
                </c:pt>
                <c:pt idx="335">
                  <c:v>8.3700000000000028</c:v>
                </c:pt>
                <c:pt idx="336">
                  <c:v>8.3700000000000028</c:v>
                </c:pt>
                <c:pt idx="337">
                  <c:v>8.3700000000000028</c:v>
                </c:pt>
                <c:pt idx="338">
                  <c:v>8.3700000000000028</c:v>
                </c:pt>
                <c:pt idx="339">
                  <c:v>8.3700000000000028</c:v>
                </c:pt>
                <c:pt idx="340">
                  <c:v>8.3700000000000028</c:v>
                </c:pt>
                <c:pt idx="341">
                  <c:v>8.3700000000000028</c:v>
                </c:pt>
                <c:pt idx="342">
                  <c:v>8.3700000000000028</c:v>
                </c:pt>
                <c:pt idx="343">
                  <c:v>8.3700000000000028</c:v>
                </c:pt>
                <c:pt idx="344">
                  <c:v>8.3700000000000028</c:v>
                </c:pt>
                <c:pt idx="345">
                  <c:v>8.3700000000000028</c:v>
                </c:pt>
                <c:pt idx="346">
                  <c:v>8.3700000000000028</c:v>
                </c:pt>
                <c:pt idx="347">
                  <c:v>8.3700000000000028</c:v>
                </c:pt>
                <c:pt idx="348">
                  <c:v>8.3700000000000028</c:v>
                </c:pt>
                <c:pt idx="349">
                  <c:v>8.3700000000000028</c:v>
                </c:pt>
                <c:pt idx="350">
                  <c:v>8.3700000000000028</c:v>
                </c:pt>
                <c:pt idx="351">
                  <c:v>8.3700000000000028</c:v>
                </c:pt>
                <c:pt idx="352">
                  <c:v>8.3700000000000028</c:v>
                </c:pt>
                <c:pt idx="353">
                  <c:v>8.3700000000000028</c:v>
                </c:pt>
                <c:pt idx="354">
                  <c:v>8.3700000000000028</c:v>
                </c:pt>
                <c:pt idx="355">
                  <c:v>8.3700000000000028</c:v>
                </c:pt>
                <c:pt idx="356">
                  <c:v>8.3700000000000028</c:v>
                </c:pt>
                <c:pt idx="357">
                  <c:v>8.3700000000000028</c:v>
                </c:pt>
                <c:pt idx="358">
                  <c:v>8.3700000000000028</c:v>
                </c:pt>
                <c:pt idx="359">
                  <c:v>8.3700000000000028</c:v>
                </c:pt>
                <c:pt idx="360">
                  <c:v>8.3700000000000028</c:v>
                </c:pt>
                <c:pt idx="361">
                  <c:v>8.3700000000000028</c:v>
                </c:pt>
                <c:pt idx="362">
                  <c:v>8.3700000000000028</c:v>
                </c:pt>
                <c:pt idx="363">
                  <c:v>8.3700000000000028</c:v>
                </c:pt>
                <c:pt idx="364">
                  <c:v>8.3700000000000028</c:v>
                </c:pt>
                <c:pt idx="365">
                  <c:v>8.3700000000000028</c:v>
                </c:pt>
                <c:pt idx="366">
                  <c:v>8.3700000000000028</c:v>
                </c:pt>
                <c:pt idx="367">
                  <c:v>8.3700000000000028</c:v>
                </c:pt>
                <c:pt idx="368">
                  <c:v>8.3700000000000028</c:v>
                </c:pt>
                <c:pt idx="369">
                  <c:v>8.3700000000000028</c:v>
                </c:pt>
                <c:pt idx="370">
                  <c:v>8.3700000000000028</c:v>
                </c:pt>
                <c:pt idx="371">
                  <c:v>8.3700000000000028</c:v>
                </c:pt>
                <c:pt idx="372">
                  <c:v>8.3700000000000028</c:v>
                </c:pt>
                <c:pt idx="373">
                  <c:v>8.3700000000000028</c:v>
                </c:pt>
                <c:pt idx="374">
                  <c:v>8.3700000000000028</c:v>
                </c:pt>
                <c:pt idx="375">
                  <c:v>8.3700000000000028</c:v>
                </c:pt>
                <c:pt idx="376">
                  <c:v>8.3700000000000028</c:v>
                </c:pt>
                <c:pt idx="377">
                  <c:v>8.3700000000000028</c:v>
                </c:pt>
                <c:pt idx="378">
                  <c:v>8.3700000000000028</c:v>
                </c:pt>
                <c:pt idx="379">
                  <c:v>8.3700000000000028</c:v>
                </c:pt>
                <c:pt idx="380">
                  <c:v>8.3700000000000028</c:v>
                </c:pt>
                <c:pt idx="381">
                  <c:v>8.3700000000000028</c:v>
                </c:pt>
                <c:pt idx="382">
                  <c:v>8.3700000000000028</c:v>
                </c:pt>
                <c:pt idx="383">
                  <c:v>8.3700000000000028</c:v>
                </c:pt>
                <c:pt idx="384">
                  <c:v>8.3700000000000028</c:v>
                </c:pt>
                <c:pt idx="385">
                  <c:v>8.3700000000000028</c:v>
                </c:pt>
                <c:pt idx="386">
                  <c:v>8.3700000000000028</c:v>
                </c:pt>
                <c:pt idx="387">
                  <c:v>8.3700000000000028</c:v>
                </c:pt>
                <c:pt idx="388">
                  <c:v>8.3700000000000028</c:v>
                </c:pt>
                <c:pt idx="389">
                  <c:v>8.3700000000000028</c:v>
                </c:pt>
                <c:pt idx="390">
                  <c:v>8.3700000000000028</c:v>
                </c:pt>
                <c:pt idx="391">
                  <c:v>8.3700000000000028</c:v>
                </c:pt>
                <c:pt idx="392">
                  <c:v>8.3700000000000028</c:v>
                </c:pt>
                <c:pt idx="393">
                  <c:v>8.3700000000000028</c:v>
                </c:pt>
                <c:pt idx="394">
                  <c:v>8.3700000000000028</c:v>
                </c:pt>
                <c:pt idx="395">
                  <c:v>8.3700000000000028</c:v>
                </c:pt>
                <c:pt idx="396">
                  <c:v>8.3700000000000028</c:v>
                </c:pt>
                <c:pt idx="397">
                  <c:v>8.3700000000000028</c:v>
                </c:pt>
                <c:pt idx="398">
                  <c:v>8.3700000000000028</c:v>
                </c:pt>
                <c:pt idx="399">
                  <c:v>8.3700000000000028</c:v>
                </c:pt>
                <c:pt idx="400">
                  <c:v>8.3700000000000028</c:v>
                </c:pt>
                <c:pt idx="401">
                  <c:v>8.3700000000000028</c:v>
                </c:pt>
                <c:pt idx="402">
                  <c:v>8.3700000000000028</c:v>
                </c:pt>
                <c:pt idx="403">
                  <c:v>8.3700000000000028</c:v>
                </c:pt>
                <c:pt idx="404">
                  <c:v>8.3700000000000028</c:v>
                </c:pt>
                <c:pt idx="405">
                  <c:v>8.3700000000000028</c:v>
                </c:pt>
                <c:pt idx="406">
                  <c:v>8.3700000000000028</c:v>
                </c:pt>
                <c:pt idx="407">
                  <c:v>8.3700000000000028</c:v>
                </c:pt>
                <c:pt idx="408">
                  <c:v>8.3700000000000028</c:v>
                </c:pt>
                <c:pt idx="409">
                  <c:v>8.3700000000000028</c:v>
                </c:pt>
                <c:pt idx="410">
                  <c:v>8.3700000000000028</c:v>
                </c:pt>
                <c:pt idx="411">
                  <c:v>8.3700000000000028</c:v>
                </c:pt>
                <c:pt idx="412">
                  <c:v>8.3700000000000028</c:v>
                </c:pt>
                <c:pt idx="413">
                  <c:v>8.3700000000000028</c:v>
                </c:pt>
                <c:pt idx="414">
                  <c:v>8.3700000000000028</c:v>
                </c:pt>
                <c:pt idx="415">
                  <c:v>8.3700000000000028</c:v>
                </c:pt>
                <c:pt idx="416">
                  <c:v>8.3700000000000028</c:v>
                </c:pt>
                <c:pt idx="417">
                  <c:v>8.3700000000000028</c:v>
                </c:pt>
                <c:pt idx="418">
                  <c:v>8.3700000000000028</c:v>
                </c:pt>
                <c:pt idx="419">
                  <c:v>8.3700000000000028</c:v>
                </c:pt>
                <c:pt idx="420">
                  <c:v>8.3700000000000028</c:v>
                </c:pt>
                <c:pt idx="421">
                  <c:v>8.3700000000000028</c:v>
                </c:pt>
                <c:pt idx="422">
                  <c:v>8.3700000000000028</c:v>
                </c:pt>
                <c:pt idx="423">
                  <c:v>8.3700000000000028</c:v>
                </c:pt>
                <c:pt idx="424">
                  <c:v>8.3700000000000028</c:v>
                </c:pt>
                <c:pt idx="425">
                  <c:v>8.3700000000000028</c:v>
                </c:pt>
                <c:pt idx="426">
                  <c:v>8.3700000000000028</c:v>
                </c:pt>
                <c:pt idx="427">
                  <c:v>8.3700000000000028</c:v>
                </c:pt>
                <c:pt idx="428">
                  <c:v>8.3700000000000028</c:v>
                </c:pt>
                <c:pt idx="429">
                  <c:v>8.3700000000000028</c:v>
                </c:pt>
                <c:pt idx="430">
                  <c:v>8.3700000000000028</c:v>
                </c:pt>
                <c:pt idx="431">
                  <c:v>8.3700000000000028</c:v>
                </c:pt>
                <c:pt idx="432">
                  <c:v>8.3700000000000028</c:v>
                </c:pt>
                <c:pt idx="433">
                  <c:v>8.3700000000000028</c:v>
                </c:pt>
                <c:pt idx="434">
                  <c:v>8.3700000000000028</c:v>
                </c:pt>
                <c:pt idx="435">
                  <c:v>8.3700000000000028</c:v>
                </c:pt>
                <c:pt idx="436">
                  <c:v>8.3700000000000028</c:v>
                </c:pt>
                <c:pt idx="437">
                  <c:v>8.3700000000000028</c:v>
                </c:pt>
                <c:pt idx="438">
                  <c:v>8.3700000000000028</c:v>
                </c:pt>
                <c:pt idx="439">
                  <c:v>8.3600000000000048</c:v>
                </c:pt>
                <c:pt idx="440">
                  <c:v>8.3600000000000048</c:v>
                </c:pt>
                <c:pt idx="441">
                  <c:v>8.3600000000000048</c:v>
                </c:pt>
                <c:pt idx="442">
                  <c:v>8.3600000000000048</c:v>
                </c:pt>
                <c:pt idx="443">
                  <c:v>8.3600000000000048</c:v>
                </c:pt>
                <c:pt idx="444">
                  <c:v>8.3600000000000048</c:v>
                </c:pt>
                <c:pt idx="445">
                  <c:v>8.3600000000000048</c:v>
                </c:pt>
                <c:pt idx="446">
                  <c:v>8.3600000000000048</c:v>
                </c:pt>
                <c:pt idx="447">
                  <c:v>8.3600000000000048</c:v>
                </c:pt>
                <c:pt idx="448">
                  <c:v>8.3600000000000048</c:v>
                </c:pt>
                <c:pt idx="449">
                  <c:v>8.3600000000000048</c:v>
                </c:pt>
                <c:pt idx="450">
                  <c:v>8.3600000000000048</c:v>
                </c:pt>
                <c:pt idx="451">
                  <c:v>8.3600000000000048</c:v>
                </c:pt>
                <c:pt idx="452">
                  <c:v>8.3600000000000048</c:v>
                </c:pt>
                <c:pt idx="453">
                  <c:v>8.3600000000000048</c:v>
                </c:pt>
                <c:pt idx="454">
                  <c:v>8.3600000000000048</c:v>
                </c:pt>
                <c:pt idx="455">
                  <c:v>8.3600000000000048</c:v>
                </c:pt>
                <c:pt idx="456">
                  <c:v>8.3600000000000048</c:v>
                </c:pt>
                <c:pt idx="457">
                  <c:v>8.3600000000000048</c:v>
                </c:pt>
                <c:pt idx="458">
                  <c:v>8.3600000000000048</c:v>
                </c:pt>
                <c:pt idx="459">
                  <c:v>8.3600000000000048</c:v>
                </c:pt>
                <c:pt idx="460">
                  <c:v>8.3600000000000048</c:v>
                </c:pt>
                <c:pt idx="461">
                  <c:v>8.3600000000000048</c:v>
                </c:pt>
                <c:pt idx="462">
                  <c:v>8.3600000000000048</c:v>
                </c:pt>
                <c:pt idx="463">
                  <c:v>8.3600000000000048</c:v>
                </c:pt>
                <c:pt idx="464">
                  <c:v>8.3600000000000048</c:v>
                </c:pt>
                <c:pt idx="465">
                  <c:v>8.3600000000000048</c:v>
                </c:pt>
                <c:pt idx="466">
                  <c:v>8.3600000000000048</c:v>
                </c:pt>
                <c:pt idx="467">
                  <c:v>8.3600000000000048</c:v>
                </c:pt>
                <c:pt idx="468">
                  <c:v>8.3600000000000048</c:v>
                </c:pt>
                <c:pt idx="469">
                  <c:v>8.3600000000000048</c:v>
                </c:pt>
                <c:pt idx="470">
                  <c:v>8.3600000000000048</c:v>
                </c:pt>
                <c:pt idx="471">
                  <c:v>8.3600000000000048</c:v>
                </c:pt>
                <c:pt idx="472">
                  <c:v>8.3600000000000048</c:v>
                </c:pt>
                <c:pt idx="473">
                  <c:v>8.3600000000000048</c:v>
                </c:pt>
                <c:pt idx="474">
                  <c:v>8.3600000000000048</c:v>
                </c:pt>
                <c:pt idx="475">
                  <c:v>8.3600000000000048</c:v>
                </c:pt>
                <c:pt idx="476">
                  <c:v>8.3600000000000048</c:v>
                </c:pt>
                <c:pt idx="477">
                  <c:v>8.3600000000000048</c:v>
                </c:pt>
                <c:pt idx="478">
                  <c:v>8.3600000000000048</c:v>
                </c:pt>
                <c:pt idx="479">
                  <c:v>8.3600000000000048</c:v>
                </c:pt>
                <c:pt idx="480">
                  <c:v>8.3600000000000048</c:v>
                </c:pt>
                <c:pt idx="481">
                  <c:v>8.3600000000000048</c:v>
                </c:pt>
                <c:pt idx="482">
                  <c:v>8.3600000000000048</c:v>
                </c:pt>
                <c:pt idx="483">
                  <c:v>8.3600000000000048</c:v>
                </c:pt>
                <c:pt idx="484">
                  <c:v>8.3600000000000048</c:v>
                </c:pt>
                <c:pt idx="485">
                  <c:v>8.3600000000000048</c:v>
                </c:pt>
                <c:pt idx="486">
                  <c:v>8.3600000000000048</c:v>
                </c:pt>
                <c:pt idx="487">
                  <c:v>8.3600000000000048</c:v>
                </c:pt>
                <c:pt idx="488">
                  <c:v>8.3600000000000048</c:v>
                </c:pt>
                <c:pt idx="489">
                  <c:v>8.3600000000000048</c:v>
                </c:pt>
                <c:pt idx="490">
                  <c:v>8.3600000000000048</c:v>
                </c:pt>
                <c:pt idx="491">
                  <c:v>8.3600000000000048</c:v>
                </c:pt>
                <c:pt idx="492">
                  <c:v>8.3600000000000048</c:v>
                </c:pt>
                <c:pt idx="493">
                  <c:v>8.3600000000000048</c:v>
                </c:pt>
                <c:pt idx="494">
                  <c:v>8.3600000000000048</c:v>
                </c:pt>
                <c:pt idx="495">
                  <c:v>8.3600000000000048</c:v>
                </c:pt>
                <c:pt idx="496">
                  <c:v>8.3600000000000048</c:v>
                </c:pt>
                <c:pt idx="497">
                  <c:v>8.3600000000000048</c:v>
                </c:pt>
                <c:pt idx="498">
                  <c:v>8.3600000000000048</c:v>
                </c:pt>
                <c:pt idx="499">
                  <c:v>8.3600000000000048</c:v>
                </c:pt>
                <c:pt idx="500">
                  <c:v>8.3600000000000048</c:v>
                </c:pt>
                <c:pt idx="501">
                  <c:v>8.3600000000000048</c:v>
                </c:pt>
                <c:pt idx="502">
                  <c:v>8.3600000000000048</c:v>
                </c:pt>
                <c:pt idx="503">
                  <c:v>8.3600000000000048</c:v>
                </c:pt>
                <c:pt idx="504">
                  <c:v>8.3600000000000048</c:v>
                </c:pt>
                <c:pt idx="505">
                  <c:v>8.3600000000000048</c:v>
                </c:pt>
                <c:pt idx="506">
                  <c:v>8.3600000000000048</c:v>
                </c:pt>
                <c:pt idx="507">
                  <c:v>8.3600000000000048</c:v>
                </c:pt>
                <c:pt idx="508">
                  <c:v>8.3600000000000048</c:v>
                </c:pt>
                <c:pt idx="509">
                  <c:v>8.3600000000000048</c:v>
                </c:pt>
                <c:pt idx="510">
                  <c:v>8.3600000000000048</c:v>
                </c:pt>
                <c:pt idx="511">
                  <c:v>8.3600000000000048</c:v>
                </c:pt>
                <c:pt idx="512">
                  <c:v>8.3600000000000048</c:v>
                </c:pt>
                <c:pt idx="513">
                  <c:v>8.3600000000000048</c:v>
                </c:pt>
                <c:pt idx="514">
                  <c:v>8.3600000000000048</c:v>
                </c:pt>
                <c:pt idx="515">
                  <c:v>8.3600000000000048</c:v>
                </c:pt>
                <c:pt idx="516">
                  <c:v>8.3600000000000048</c:v>
                </c:pt>
                <c:pt idx="517">
                  <c:v>8.3600000000000048</c:v>
                </c:pt>
                <c:pt idx="518">
                  <c:v>8.3600000000000048</c:v>
                </c:pt>
                <c:pt idx="519">
                  <c:v>8.3600000000000048</c:v>
                </c:pt>
                <c:pt idx="520">
                  <c:v>8.3600000000000048</c:v>
                </c:pt>
                <c:pt idx="521">
                  <c:v>8.3600000000000048</c:v>
                </c:pt>
                <c:pt idx="522">
                  <c:v>8.3600000000000048</c:v>
                </c:pt>
                <c:pt idx="523">
                  <c:v>8.3600000000000048</c:v>
                </c:pt>
                <c:pt idx="524">
                  <c:v>8.3600000000000048</c:v>
                </c:pt>
                <c:pt idx="525">
                  <c:v>8.3600000000000048</c:v>
                </c:pt>
                <c:pt idx="526">
                  <c:v>8.3600000000000048</c:v>
                </c:pt>
                <c:pt idx="527">
                  <c:v>8.3600000000000048</c:v>
                </c:pt>
                <c:pt idx="528">
                  <c:v>8.3600000000000048</c:v>
                </c:pt>
                <c:pt idx="529">
                  <c:v>8.3600000000000048</c:v>
                </c:pt>
                <c:pt idx="530">
                  <c:v>8.3600000000000048</c:v>
                </c:pt>
                <c:pt idx="531">
                  <c:v>8.3600000000000048</c:v>
                </c:pt>
                <c:pt idx="532">
                  <c:v>8.3600000000000048</c:v>
                </c:pt>
                <c:pt idx="533">
                  <c:v>8.3600000000000048</c:v>
                </c:pt>
                <c:pt idx="534">
                  <c:v>8.3600000000000048</c:v>
                </c:pt>
                <c:pt idx="535">
                  <c:v>8.3600000000000048</c:v>
                </c:pt>
                <c:pt idx="536">
                  <c:v>8.3600000000000048</c:v>
                </c:pt>
                <c:pt idx="537">
                  <c:v>8.3600000000000048</c:v>
                </c:pt>
                <c:pt idx="538">
                  <c:v>8.3600000000000048</c:v>
                </c:pt>
                <c:pt idx="539">
                  <c:v>8.3600000000000048</c:v>
                </c:pt>
                <c:pt idx="540">
                  <c:v>8.3600000000000048</c:v>
                </c:pt>
                <c:pt idx="541">
                  <c:v>8.3600000000000048</c:v>
                </c:pt>
                <c:pt idx="542">
                  <c:v>8.3600000000000048</c:v>
                </c:pt>
                <c:pt idx="543">
                  <c:v>8.3600000000000048</c:v>
                </c:pt>
                <c:pt idx="544">
                  <c:v>8.3600000000000048</c:v>
                </c:pt>
                <c:pt idx="545">
                  <c:v>8.3600000000000048</c:v>
                </c:pt>
                <c:pt idx="546">
                  <c:v>8.3600000000000048</c:v>
                </c:pt>
                <c:pt idx="547">
                  <c:v>8.3600000000000048</c:v>
                </c:pt>
                <c:pt idx="548">
                  <c:v>8.3600000000000048</c:v>
                </c:pt>
                <c:pt idx="549">
                  <c:v>8.3600000000000048</c:v>
                </c:pt>
                <c:pt idx="550">
                  <c:v>8.3600000000000048</c:v>
                </c:pt>
                <c:pt idx="551">
                  <c:v>8.3600000000000048</c:v>
                </c:pt>
                <c:pt idx="552">
                  <c:v>8.3600000000000048</c:v>
                </c:pt>
                <c:pt idx="553">
                  <c:v>8.3600000000000048</c:v>
                </c:pt>
                <c:pt idx="554">
                  <c:v>8.3600000000000048</c:v>
                </c:pt>
                <c:pt idx="555">
                  <c:v>8.3600000000000048</c:v>
                </c:pt>
                <c:pt idx="556">
                  <c:v>8.3600000000000048</c:v>
                </c:pt>
                <c:pt idx="557">
                  <c:v>8.3600000000000048</c:v>
                </c:pt>
                <c:pt idx="558">
                  <c:v>8.3600000000000048</c:v>
                </c:pt>
                <c:pt idx="559">
                  <c:v>8.3600000000000048</c:v>
                </c:pt>
                <c:pt idx="560">
                  <c:v>8.3600000000000048</c:v>
                </c:pt>
                <c:pt idx="561">
                  <c:v>8.3600000000000048</c:v>
                </c:pt>
                <c:pt idx="562">
                  <c:v>8.3600000000000048</c:v>
                </c:pt>
                <c:pt idx="563">
                  <c:v>8.3600000000000048</c:v>
                </c:pt>
                <c:pt idx="564">
                  <c:v>8.3600000000000048</c:v>
                </c:pt>
                <c:pt idx="565">
                  <c:v>8.3600000000000048</c:v>
                </c:pt>
                <c:pt idx="566">
                  <c:v>8.3600000000000048</c:v>
                </c:pt>
                <c:pt idx="567">
                  <c:v>8.3600000000000048</c:v>
                </c:pt>
                <c:pt idx="568">
                  <c:v>8.3600000000000048</c:v>
                </c:pt>
                <c:pt idx="569">
                  <c:v>8.3600000000000048</c:v>
                </c:pt>
                <c:pt idx="570">
                  <c:v>8.3600000000000048</c:v>
                </c:pt>
                <c:pt idx="571">
                  <c:v>8.3600000000000048</c:v>
                </c:pt>
                <c:pt idx="572">
                  <c:v>8.3600000000000048</c:v>
                </c:pt>
                <c:pt idx="573">
                  <c:v>8.3600000000000048</c:v>
                </c:pt>
                <c:pt idx="574">
                  <c:v>8.3600000000000048</c:v>
                </c:pt>
                <c:pt idx="575">
                  <c:v>8.3600000000000048</c:v>
                </c:pt>
                <c:pt idx="576">
                  <c:v>8.3600000000000048</c:v>
                </c:pt>
                <c:pt idx="577">
                  <c:v>8.3600000000000048</c:v>
                </c:pt>
                <c:pt idx="578">
                  <c:v>8.3600000000000048</c:v>
                </c:pt>
                <c:pt idx="579">
                  <c:v>8.3600000000000048</c:v>
                </c:pt>
                <c:pt idx="580">
                  <c:v>8.3600000000000048</c:v>
                </c:pt>
                <c:pt idx="581">
                  <c:v>8.3600000000000048</c:v>
                </c:pt>
                <c:pt idx="582">
                  <c:v>8.3600000000000048</c:v>
                </c:pt>
                <c:pt idx="583">
                  <c:v>8.3600000000000048</c:v>
                </c:pt>
                <c:pt idx="584">
                  <c:v>8.3600000000000048</c:v>
                </c:pt>
                <c:pt idx="585">
                  <c:v>8.3600000000000048</c:v>
                </c:pt>
                <c:pt idx="586">
                  <c:v>8.3600000000000048</c:v>
                </c:pt>
                <c:pt idx="587">
                  <c:v>8.3600000000000048</c:v>
                </c:pt>
                <c:pt idx="588">
                  <c:v>8.3600000000000048</c:v>
                </c:pt>
                <c:pt idx="589">
                  <c:v>8.3600000000000048</c:v>
                </c:pt>
                <c:pt idx="590">
                  <c:v>8.3600000000000048</c:v>
                </c:pt>
                <c:pt idx="591">
                  <c:v>8.3600000000000048</c:v>
                </c:pt>
                <c:pt idx="592">
                  <c:v>8.3600000000000048</c:v>
                </c:pt>
                <c:pt idx="593">
                  <c:v>8.3600000000000048</c:v>
                </c:pt>
                <c:pt idx="594">
                  <c:v>8.3600000000000048</c:v>
                </c:pt>
                <c:pt idx="595">
                  <c:v>8.3600000000000048</c:v>
                </c:pt>
                <c:pt idx="596">
                  <c:v>8.3600000000000048</c:v>
                </c:pt>
                <c:pt idx="597">
                  <c:v>8.3600000000000048</c:v>
                </c:pt>
                <c:pt idx="598">
                  <c:v>8.3600000000000048</c:v>
                </c:pt>
                <c:pt idx="599">
                  <c:v>8.3600000000000048</c:v>
                </c:pt>
                <c:pt idx="600">
                  <c:v>8.3600000000000048</c:v>
                </c:pt>
                <c:pt idx="601">
                  <c:v>8.3600000000000048</c:v>
                </c:pt>
                <c:pt idx="602">
                  <c:v>8.3600000000000048</c:v>
                </c:pt>
                <c:pt idx="603">
                  <c:v>8.3600000000000048</c:v>
                </c:pt>
                <c:pt idx="604">
                  <c:v>8.3600000000000048</c:v>
                </c:pt>
                <c:pt idx="605">
                  <c:v>8.3600000000000048</c:v>
                </c:pt>
                <c:pt idx="606">
                  <c:v>8.3600000000000048</c:v>
                </c:pt>
                <c:pt idx="607">
                  <c:v>8.3600000000000048</c:v>
                </c:pt>
                <c:pt idx="608">
                  <c:v>8.3600000000000048</c:v>
                </c:pt>
                <c:pt idx="609">
                  <c:v>8.3600000000000048</c:v>
                </c:pt>
                <c:pt idx="610">
                  <c:v>8.3600000000000048</c:v>
                </c:pt>
                <c:pt idx="611">
                  <c:v>8.3600000000000048</c:v>
                </c:pt>
                <c:pt idx="612">
                  <c:v>8.3600000000000048</c:v>
                </c:pt>
                <c:pt idx="613">
                  <c:v>8.3600000000000048</c:v>
                </c:pt>
                <c:pt idx="614">
                  <c:v>8.3600000000000048</c:v>
                </c:pt>
                <c:pt idx="615">
                  <c:v>8.3600000000000048</c:v>
                </c:pt>
                <c:pt idx="616">
                  <c:v>8.3600000000000048</c:v>
                </c:pt>
                <c:pt idx="617">
                  <c:v>8.3600000000000048</c:v>
                </c:pt>
                <c:pt idx="618">
                  <c:v>8.3600000000000048</c:v>
                </c:pt>
                <c:pt idx="619">
                  <c:v>8.3600000000000048</c:v>
                </c:pt>
                <c:pt idx="620">
                  <c:v>8.3600000000000048</c:v>
                </c:pt>
                <c:pt idx="621">
                  <c:v>8.3600000000000048</c:v>
                </c:pt>
                <c:pt idx="622">
                  <c:v>8.3600000000000048</c:v>
                </c:pt>
                <c:pt idx="623">
                  <c:v>8.3600000000000048</c:v>
                </c:pt>
                <c:pt idx="624">
                  <c:v>8.3600000000000048</c:v>
                </c:pt>
                <c:pt idx="625">
                  <c:v>8.3600000000000048</c:v>
                </c:pt>
                <c:pt idx="626">
                  <c:v>8.3600000000000048</c:v>
                </c:pt>
                <c:pt idx="627">
                  <c:v>8.3600000000000048</c:v>
                </c:pt>
                <c:pt idx="628">
                  <c:v>8.3600000000000048</c:v>
                </c:pt>
                <c:pt idx="629">
                  <c:v>8.3600000000000048</c:v>
                </c:pt>
                <c:pt idx="630">
                  <c:v>8.3600000000000048</c:v>
                </c:pt>
                <c:pt idx="631">
                  <c:v>8.3600000000000048</c:v>
                </c:pt>
                <c:pt idx="632">
                  <c:v>8.3600000000000048</c:v>
                </c:pt>
                <c:pt idx="633">
                  <c:v>8.3600000000000048</c:v>
                </c:pt>
                <c:pt idx="634">
                  <c:v>8.3600000000000048</c:v>
                </c:pt>
                <c:pt idx="635">
                  <c:v>8.3600000000000048</c:v>
                </c:pt>
                <c:pt idx="636">
                  <c:v>8.3600000000000048</c:v>
                </c:pt>
                <c:pt idx="637">
                  <c:v>8.3600000000000048</c:v>
                </c:pt>
                <c:pt idx="638">
                  <c:v>8.3600000000000048</c:v>
                </c:pt>
                <c:pt idx="639">
                  <c:v>8.3600000000000048</c:v>
                </c:pt>
                <c:pt idx="640">
                  <c:v>8.3600000000000048</c:v>
                </c:pt>
                <c:pt idx="641">
                  <c:v>8.3600000000000048</c:v>
                </c:pt>
                <c:pt idx="642">
                  <c:v>8.3600000000000048</c:v>
                </c:pt>
                <c:pt idx="643">
                  <c:v>8.3600000000000048</c:v>
                </c:pt>
                <c:pt idx="644">
                  <c:v>8.3600000000000048</c:v>
                </c:pt>
                <c:pt idx="645">
                  <c:v>8.3600000000000048</c:v>
                </c:pt>
                <c:pt idx="646">
                  <c:v>8.3600000000000048</c:v>
                </c:pt>
                <c:pt idx="647">
                  <c:v>8.3600000000000048</c:v>
                </c:pt>
                <c:pt idx="648">
                  <c:v>8.3600000000000048</c:v>
                </c:pt>
                <c:pt idx="649">
                  <c:v>8.3600000000000048</c:v>
                </c:pt>
                <c:pt idx="650">
                  <c:v>8.3600000000000048</c:v>
                </c:pt>
                <c:pt idx="651">
                  <c:v>8.3600000000000048</c:v>
                </c:pt>
                <c:pt idx="652">
                  <c:v>8.3600000000000048</c:v>
                </c:pt>
                <c:pt idx="653">
                  <c:v>8.3600000000000048</c:v>
                </c:pt>
                <c:pt idx="654">
                  <c:v>8.3600000000000048</c:v>
                </c:pt>
                <c:pt idx="655">
                  <c:v>8.3600000000000048</c:v>
                </c:pt>
                <c:pt idx="656">
                  <c:v>8.3600000000000048</c:v>
                </c:pt>
                <c:pt idx="657">
                  <c:v>8.3600000000000048</c:v>
                </c:pt>
                <c:pt idx="658">
                  <c:v>8.3600000000000048</c:v>
                </c:pt>
                <c:pt idx="659">
                  <c:v>8.3600000000000048</c:v>
                </c:pt>
                <c:pt idx="660">
                  <c:v>8.3600000000000048</c:v>
                </c:pt>
                <c:pt idx="661">
                  <c:v>8.3600000000000048</c:v>
                </c:pt>
                <c:pt idx="662">
                  <c:v>8.3600000000000048</c:v>
                </c:pt>
                <c:pt idx="663">
                  <c:v>8.3600000000000048</c:v>
                </c:pt>
                <c:pt idx="664">
                  <c:v>8.3600000000000048</c:v>
                </c:pt>
                <c:pt idx="665">
                  <c:v>8.3600000000000048</c:v>
                </c:pt>
                <c:pt idx="666">
                  <c:v>8.3600000000000048</c:v>
                </c:pt>
                <c:pt idx="667">
                  <c:v>8.3600000000000048</c:v>
                </c:pt>
                <c:pt idx="668">
                  <c:v>8.3600000000000048</c:v>
                </c:pt>
                <c:pt idx="669">
                  <c:v>8.3600000000000048</c:v>
                </c:pt>
                <c:pt idx="670">
                  <c:v>8.3600000000000048</c:v>
                </c:pt>
                <c:pt idx="671">
                  <c:v>8.3600000000000048</c:v>
                </c:pt>
                <c:pt idx="672">
                  <c:v>8.3600000000000048</c:v>
                </c:pt>
                <c:pt idx="673">
                  <c:v>8.3600000000000048</c:v>
                </c:pt>
                <c:pt idx="674">
                  <c:v>8.3600000000000048</c:v>
                </c:pt>
                <c:pt idx="675">
                  <c:v>8.3600000000000048</c:v>
                </c:pt>
                <c:pt idx="676">
                  <c:v>8.3600000000000048</c:v>
                </c:pt>
                <c:pt idx="677">
                  <c:v>8.3600000000000048</c:v>
                </c:pt>
                <c:pt idx="678">
                  <c:v>8.3600000000000048</c:v>
                </c:pt>
                <c:pt idx="679">
                  <c:v>8.3600000000000048</c:v>
                </c:pt>
                <c:pt idx="680">
                  <c:v>8.3600000000000048</c:v>
                </c:pt>
                <c:pt idx="681">
                  <c:v>8.3600000000000048</c:v>
                </c:pt>
                <c:pt idx="682">
                  <c:v>8.3600000000000048</c:v>
                </c:pt>
                <c:pt idx="683">
                  <c:v>8.3600000000000048</c:v>
                </c:pt>
                <c:pt idx="684">
                  <c:v>8.3600000000000048</c:v>
                </c:pt>
                <c:pt idx="685">
                  <c:v>8.3600000000000048</c:v>
                </c:pt>
                <c:pt idx="686">
                  <c:v>8.3600000000000048</c:v>
                </c:pt>
                <c:pt idx="687">
                  <c:v>8.3600000000000048</c:v>
                </c:pt>
                <c:pt idx="688">
                  <c:v>8.3600000000000048</c:v>
                </c:pt>
                <c:pt idx="689">
                  <c:v>8.3600000000000048</c:v>
                </c:pt>
                <c:pt idx="690">
                  <c:v>8.3600000000000048</c:v>
                </c:pt>
                <c:pt idx="691">
                  <c:v>8.3600000000000048</c:v>
                </c:pt>
                <c:pt idx="692">
                  <c:v>8.3600000000000048</c:v>
                </c:pt>
                <c:pt idx="693">
                  <c:v>8.3600000000000048</c:v>
                </c:pt>
                <c:pt idx="694">
                  <c:v>8.3600000000000048</c:v>
                </c:pt>
                <c:pt idx="695">
                  <c:v>8.3600000000000048</c:v>
                </c:pt>
                <c:pt idx="696">
                  <c:v>8.3600000000000048</c:v>
                </c:pt>
                <c:pt idx="697">
                  <c:v>8.3600000000000048</c:v>
                </c:pt>
                <c:pt idx="698">
                  <c:v>8.3600000000000048</c:v>
                </c:pt>
                <c:pt idx="699">
                  <c:v>8.3600000000000048</c:v>
                </c:pt>
                <c:pt idx="700">
                  <c:v>8.3600000000000048</c:v>
                </c:pt>
                <c:pt idx="701">
                  <c:v>8.3600000000000048</c:v>
                </c:pt>
                <c:pt idx="702">
                  <c:v>8.3600000000000048</c:v>
                </c:pt>
                <c:pt idx="703">
                  <c:v>8.3600000000000048</c:v>
                </c:pt>
                <c:pt idx="704">
                  <c:v>8.3600000000000048</c:v>
                </c:pt>
                <c:pt idx="705">
                  <c:v>8.3600000000000048</c:v>
                </c:pt>
                <c:pt idx="706">
                  <c:v>8.3600000000000048</c:v>
                </c:pt>
                <c:pt idx="707">
                  <c:v>8.3600000000000048</c:v>
                </c:pt>
                <c:pt idx="708">
                  <c:v>8.3600000000000048</c:v>
                </c:pt>
                <c:pt idx="709">
                  <c:v>8.3600000000000048</c:v>
                </c:pt>
                <c:pt idx="710">
                  <c:v>8.3600000000000048</c:v>
                </c:pt>
                <c:pt idx="711">
                  <c:v>8.3600000000000048</c:v>
                </c:pt>
                <c:pt idx="712">
                  <c:v>8.3600000000000048</c:v>
                </c:pt>
                <c:pt idx="713">
                  <c:v>8.3600000000000048</c:v>
                </c:pt>
                <c:pt idx="714">
                  <c:v>8.3600000000000048</c:v>
                </c:pt>
                <c:pt idx="715">
                  <c:v>8.3600000000000048</c:v>
                </c:pt>
                <c:pt idx="716">
                  <c:v>8.3600000000000048</c:v>
                </c:pt>
                <c:pt idx="717">
                  <c:v>8.3600000000000048</c:v>
                </c:pt>
                <c:pt idx="718">
                  <c:v>8.3600000000000048</c:v>
                </c:pt>
                <c:pt idx="719">
                  <c:v>8.3600000000000048</c:v>
                </c:pt>
                <c:pt idx="720">
                  <c:v>8.3600000000000048</c:v>
                </c:pt>
                <c:pt idx="721">
                  <c:v>8.3600000000000048</c:v>
                </c:pt>
                <c:pt idx="722">
                  <c:v>8.3600000000000048</c:v>
                </c:pt>
                <c:pt idx="723">
                  <c:v>8.3600000000000048</c:v>
                </c:pt>
                <c:pt idx="724">
                  <c:v>8.3600000000000048</c:v>
                </c:pt>
                <c:pt idx="725">
                  <c:v>8.3600000000000048</c:v>
                </c:pt>
                <c:pt idx="726">
                  <c:v>8.3600000000000048</c:v>
                </c:pt>
                <c:pt idx="727">
                  <c:v>8.3600000000000048</c:v>
                </c:pt>
                <c:pt idx="728">
                  <c:v>8.3600000000000048</c:v>
                </c:pt>
                <c:pt idx="729">
                  <c:v>8.3600000000000048</c:v>
                </c:pt>
                <c:pt idx="730">
                  <c:v>8.3600000000000048</c:v>
                </c:pt>
                <c:pt idx="731">
                  <c:v>8.3600000000000048</c:v>
                </c:pt>
                <c:pt idx="732">
                  <c:v>8.3600000000000048</c:v>
                </c:pt>
                <c:pt idx="733">
                  <c:v>8.3600000000000048</c:v>
                </c:pt>
                <c:pt idx="734">
                  <c:v>8.3600000000000048</c:v>
                </c:pt>
                <c:pt idx="735">
                  <c:v>8.3600000000000048</c:v>
                </c:pt>
                <c:pt idx="736">
                  <c:v>8.3600000000000048</c:v>
                </c:pt>
                <c:pt idx="737">
                  <c:v>8.3600000000000048</c:v>
                </c:pt>
                <c:pt idx="738">
                  <c:v>8.3600000000000048</c:v>
                </c:pt>
                <c:pt idx="739">
                  <c:v>8.3600000000000048</c:v>
                </c:pt>
                <c:pt idx="740">
                  <c:v>8.3600000000000048</c:v>
                </c:pt>
                <c:pt idx="741">
                  <c:v>8.3600000000000048</c:v>
                </c:pt>
                <c:pt idx="742">
                  <c:v>8.3600000000000048</c:v>
                </c:pt>
                <c:pt idx="743">
                  <c:v>8.3600000000000048</c:v>
                </c:pt>
                <c:pt idx="744">
                  <c:v>8.3600000000000048</c:v>
                </c:pt>
                <c:pt idx="745">
                  <c:v>8.3600000000000048</c:v>
                </c:pt>
                <c:pt idx="746">
                  <c:v>8.3600000000000048</c:v>
                </c:pt>
                <c:pt idx="747">
                  <c:v>8.3600000000000048</c:v>
                </c:pt>
                <c:pt idx="748">
                  <c:v>8.3600000000000048</c:v>
                </c:pt>
                <c:pt idx="749">
                  <c:v>8.3600000000000048</c:v>
                </c:pt>
                <c:pt idx="750">
                  <c:v>8.3600000000000048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1F-4A4D-9A96-2BA0206643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9218816"/>
        <c:axId val="116663040"/>
      </c:lineChart>
      <c:catAx>
        <c:axId val="109218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6663040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6663040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2188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dirty="0"/>
              <a:t>+</a:t>
            </a:r>
            <a:r>
              <a:rPr lang="fi-FI" baseline="0" dirty="0"/>
              <a:t> kirkollisvero</a:t>
            </a:r>
            <a:endParaRPr lang="fi-FI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Taul5!$C$3</c:f>
              <c:strCache>
                <c:ptCount val="1"/>
                <c:pt idx="0">
                  <c:v>Tax rate - Church tax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Taul5!$C$4:$C$754</c:f>
              <c:numCache>
                <c:formatCode>General</c:formatCode>
                <c:ptCount val="751"/>
                <c:pt idx="0">
                  <c:v>0</c:v>
                </c:pt>
                <c:pt idx="1">
                  <c:v>9.68</c:v>
                </c:pt>
                <c:pt idx="2">
                  <c:v>9.68</c:v>
                </c:pt>
                <c:pt idx="3">
                  <c:v>9.68</c:v>
                </c:pt>
                <c:pt idx="4">
                  <c:v>9.68</c:v>
                </c:pt>
                <c:pt idx="5">
                  <c:v>9.68</c:v>
                </c:pt>
                <c:pt idx="6">
                  <c:v>9.68</c:v>
                </c:pt>
                <c:pt idx="7">
                  <c:v>9.68</c:v>
                </c:pt>
                <c:pt idx="8">
                  <c:v>9.68</c:v>
                </c:pt>
                <c:pt idx="9">
                  <c:v>9.68</c:v>
                </c:pt>
                <c:pt idx="10">
                  <c:v>9.68</c:v>
                </c:pt>
                <c:pt idx="11">
                  <c:v>9.68</c:v>
                </c:pt>
                <c:pt idx="12">
                  <c:v>9.68</c:v>
                </c:pt>
                <c:pt idx="13">
                  <c:v>9.68</c:v>
                </c:pt>
                <c:pt idx="14">
                  <c:v>9.68</c:v>
                </c:pt>
                <c:pt idx="15">
                  <c:v>9.68</c:v>
                </c:pt>
                <c:pt idx="16">
                  <c:v>9.68</c:v>
                </c:pt>
                <c:pt idx="17">
                  <c:v>9.68</c:v>
                </c:pt>
                <c:pt idx="18">
                  <c:v>9.68</c:v>
                </c:pt>
                <c:pt idx="19">
                  <c:v>9.68</c:v>
                </c:pt>
                <c:pt idx="20">
                  <c:v>9.68</c:v>
                </c:pt>
                <c:pt idx="21">
                  <c:v>9.68</c:v>
                </c:pt>
                <c:pt idx="22">
                  <c:v>9.68</c:v>
                </c:pt>
                <c:pt idx="23">
                  <c:v>9.68</c:v>
                </c:pt>
                <c:pt idx="24">
                  <c:v>9.68</c:v>
                </c:pt>
                <c:pt idx="25">
                  <c:v>9.68</c:v>
                </c:pt>
                <c:pt idx="26">
                  <c:v>9.68</c:v>
                </c:pt>
                <c:pt idx="27">
                  <c:v>9.68</c:v>
                </c:pt>
                <c:pt idx="28">
                  <c:v>9.68</c:v>
                </c:pt>
                <c:pt idx="29">
                  <c:v>9.68</c:v>
                </c:pt>
                <c:pt idx="30">
                  <c:v>9.68</c:v>
                </c:pt>
                <c:pt idx="31">
                  <c:v>9.68</c:v>
                </c:pt>
                <c:pt idx="32">
                  <c:v>9.68</c:v>
                </c:pt>
                <c:pt idx="33">
                  <c:v>9.68</c:v>
                </c:pt>
                <c:pt idx="34">
                  <c:v>9.68</c:v>
                </c:pt>
                <c:pt idx="35">
                  <c:v>9.68</c:v>
                </c:pt>
                <c:pt idx="36">
                  <c:v>9.68</c:v>
                </c:pt>
                <c:pt idx="37">
                  <c:v>9.68</c:v>
                </c:pt>
                <c:pt idx="38">
                  <c:v>9.68</c:v>
                </c:pt>
                <c:pt idx="39">
                  <c:v>9.68</c:v>
                </c:pt>
                <c:pt idx="40">
                  <c:v>9.68</c:v>
                </c:pt>
                <c:pt idx="41">
                  <c:v>9.68</c:v>
                </c:pt>
                <c:pt idx="42">
                  <c:v>9.68</c:v>
                </c:pt>
                <c:pt idx="43">
                  <c:v>9.68</c:v>
                </c:pt>
                <c:pt idx="44">
                  <c:v>9.68</c:v>
                </c:pt>
                <c:pt idx="45">
                  <c:v>9.68</c:v>
                </c:pt>
                <c:pt idx="46">
                  <c:v>9.68</c:v>
                </c:pt>
                <c:pt idx="47">
                  <c:v>9.68</c:v>
                </c:pt>
                <c:pt idx="48">
                  <c:v>9.68</c:v>
                </c:pt>
                <c:pt idx="49">
                  <c:v>9.68</c:v>
                </c:pt>
                <c:pt idx="50">
                  <c:v>9.68</c:v>
                </c:pt>
                <c:pt idx="51">
                  <c:v>9.68</c:v>
                </c:pt>
                <c:pt idx="52">
                  <c:v>9.68</c:v>
                </c:pt>
                <c:pt idx="53">
                  <c:v>9.68</c:v>
                </c:pt>
                <c:pt idx="54">
                  <c:v>9.68</c:v>
                </c:pt>
                <c:pt idx="55">
                  <c:v>9.68</c:v>
                </c:pt>
                <c:pt idx="56">
                  <c:v>9.68</c:v>
                </c:pt>
                <c:pt idx="57">
                  <c:v>9.68</c:v>
                </c:pt>
                <c:pt idx="58">
                  <c:v>9.68</c:v>
                </c:pt>
                <c:pt idx="59">
                  <c:v>9.68</c:v>
                </c:pt>
                <c:pt idx="60">
                  <c:v>9.68</c:v>
                </c:pt>
                <c:pt idx="61">
                  <c:v>9.68</c:v>
                </c:pt>
                <c:pt idx="62">
                  <c:v>9.68</c:v>
                </c:pt>
                <c:pt idx="63">
                  <c:v>9.68</c:v>
                </c:pt>
                <c:pt idx="64">
                  <c:v>9.68</c:v>
                </c:pt>
                <c:pt idx="65">
                  <c:v>9.68</c:v>
                </c:pt>
                <c:pt idx="66">
                  <c:v>9.68</c:v>
                </c:pt>
                <c:pt idx="67">
                  <c:v>9.68</c:v>
                </c:pt>
                <c:pt idx="68">
                  <c:v>9.68</c:v>
                </c:pt>
                <c:pt idx="69">
                  <c:v>9.68</c:v>
                </c:pt>
                <c:pt idx="70">
                  <c:v>9.68</c:v>
                </c:pt>
                <c:pt idx="71">
                  <c:v>9.68</c:v>
                </c:pt>
                <c:pt idx="72">
                  <c:v>9.68</c:v>
                </c:pt>
                <c:pt idx="73">
                  <c:v>9.68</c:v>
                </c:pt>
                <c:pt idx="74">
                  <c:v>9.68</c:v>
                </c:pt>
                <c:pt idx="75">
                  <c:v>9.68</c:v>
                </c:pt>
                <c:pt idx="76">
                  <c:v>9.68</c:v>
                </c:pt>
                <c:pt idx="77">
                  <c:v>9.68</c:v>
                </c:pt>
                <c:pt idx="78">
                  <c:v>9.68</c:v>
                </c:pt>
                <c:pt idx="79">
                  <c:v>9.68</c:v>
                </c:pt>
                <c:pt idx="80">
                  <c:v>9.68</c:v>
                </c:pt>
                <c:pt idx="81">
                  <c:v>9.68</c:v>
                </c:pt>
                <c:pt idx="82">
                  <c:v>9.68</c:v>
                </c:pt>
                <c:pt idx="83">
                  <c:v>9.68</c:v>
                </c:pt>
                <c:pt idx="84">
                  <c:v>9.68</c:v>
                </c:pt>
                <c:pt idx="85">
                  <c:v>9.68</c:v>
                </c:pt>
                <c:pt idx="86">
                  <c:v>9.68</c:v>
                </c:pt>
                <c:pt idx="87">
                  <c:v>9.68</c:v>
                </c:pt>
                <c:pt idx="88">
                  <c:v>9.68</c:v>
                </c:pt>
                <c:pt idx="89">
                  <c:v>9.7299999999999986</c:v>
                </c:pt>
                <c:pt idx="90">
                  <c:v>9.7299999999999986</c:v>
                </c:pt>
                <c:pt idx="91">
                  <c:v>9.7299999999999986</c:v>
                </c:pt>
                <c:pt idx="92">
                  <c:v>9.7299999999999986</c:v>
                </c:pt>
                <c:pt idx="93">
                  <c:v>9.7299999999999986</c:v>
                </c:pt>
                <c:pt idx="94">
                  <c:v>9.7299999999999986</c:v>
                </c:pt>
                <c:pt idx="95">
                  <c:v>9.7299999999999986</c:v>
                </c:pt>
                <c:pt idx="96">
                  <c:v>9.7299999999999986</c:v>
                </c:pt>
                <c:pt idx="97">
                  <c:v>9.7299999999999986</c:v>
                </c:pt>
                <c:pt idx="98">
                  <c:v>9.7200000000000024</c:v>
                </c:pt>
                <c:pt idx="99">
                  <c:v>9.7200000000000024</c:v>
                </c:pt>
                <c:pt idx="100">
                  <c:v>9.7200000000000024</c:v>
                </c:pt>
                <c:pt idx="101">
                  <c:v>9.7200000000000024</c:v>
                </c:pt>
                <c:pt idx="102">
                  <c:v>9.7200000000000024</c:v>
                </c:pt>
                <c:pt idx="103">
                  <c:v>9.7200000000000024</c:v>
                </c:pt>
                <c:pt idx="104">
                  <c:v>9.7200000000000024</c:v>
                </c:pt>
                <c:pt idx="105">
                  <c:v>9.7200000000000024</c:v>
                </c:pt>
                <c:pt idx="106">
                  <c:v>9.7200000000000024</c:v>
                </c:pt>
                <c:pt idx="107">
                  <c:v>9.7200000000000024</c:v>
                </c:pt>
                <c:pt idx="108">
                  <c:v>9.7200000000000024</c:v>
                </c:pt>
                <c:pt idx="109">
                  <c:v>9.7200000000000024</c:v>
                </c:pt>
                <c:pt idx="110">
                  <c:v>9.7200000000000024</c:v>
                </c:pt>
                <c:pt idx="111">
                  <c:v>9.7200000000000024</c:v>
                </c:pt>
                <c:pt idx="112">
                  <c:v>9.7200000000000024</c:v>
                </c:pt>
                <c:pt idx="113">
                  <c:v>9.7200000000000024</c:v>
                </c:pt>
                <c:pt idx="114">
                  <c:v>9.7200000000000024</c:v>
                </c:pt>
                <c:pt idx="115">
                  <c:v>9.7200000000000024</c:v>
                </c:pt>
                <c:pt idx="116">
                  <c:v>9.7200000000000024</c:v>
                </c:pt>
                <c:pt idx="117">
                  <c:v>9.7200000000000024</c:v>
                </c:pt>
                <c:pt idx="118">
                  <c:v>9.7200000000000024</c:v>
                </c:pt>
                <c:pt idx="119">
                  <c:v>9.7200000000000024</c:v>
                </c:pt>
                <c:pt idx="120">
                  <c:v>9.7200000000000024</c:v>
                </c:pt>
                <c:pt idx="121">
                  <c:v>9.7200000000000024</c:v>
                </c:pt>
                <c:pt idx="122">
                  <c:v>9.7200000000000024</c:v>
                </c:pt>
                <c:pt idx="123">
                  <c:v>9.7200000000000024</c:v>
                </c:pt>
                <c:pt idx="124">
                  <c:v>9.7200000000000024</c:v>
                </c:pt>
                <c:pt idx="125">
                  <c:v>9.7200000000000024</c:v>
                </c:pt>
                <c:pt idx="126">
                  <c:v>9.7200000000000024</c:v>
                </c:pt>
                <c:pt idx="127">
                  <c:v>9.7200000000000024</c:v>
                </c:pt>
                <c:pt idx="128">
                  <c:v>9.7200000000000024</c:v>
                </c:pt>
                <c:pt idx="129">
                  <c:v>9.7100000000000009</c:v>
                </c:pt>
                <c:pt idx="130">
                  <c:v>9.7100000000000009</c:v>
                </c:pt>
                <c:pt idx="131">
                  <c:v>9.7100000000000009</c:v>
                </c:pt>
                <c:pt idx="132">
                  <c:v>9.7100000000000009</c:v>
                </c:pt>
                <c:pt idx="133">
                  <c:v>9.7100000000000009</c:v>
                </c:pt>
                <c:pt idx="134">
                  <c:v>9.7100000000000009</c:v>
                </c:pt>
                <c:pt idx="135">
                  <c:v>9.7100000000000009</c:v>
                </c:pt>
                <c:pt idx="136">
                  <c:v>9.7100000000000009</c:v>
                </c:pt>
                <c:pt idx="137">
                  <c:v>9.7100000000000009</c:v>
                </c:pt>
                <c:pt idx="138">
                  <c:v>9.7100000000000009</c:v>
                </c:pt>
                <c:pt idx="139">
                  <c:v>9.7100000000000009</c:v>
                </c:pt>
                <c:pt idx="140">
                  <c:v>9.7100000000000009</c:v>
                </c:pt>
                <c:pt idx="141">
                  <c:v>9.7100000000000009</c:v>
                </c:pt>
                <c:pt idx="142">
                  <c:v>9.7100000000000009</c:v>
                </c:pt>
                <c:pt idx="143">
                  <c:v>9.7100000000000009</c:v>
                </c:pt>
                <c:pt idx="144">
                  <c:v>9.7100000000000009</c:v>
                </c:pt>
                <c:pt idx="145">
                  <c:v>9.7100000000000009</c:v>
                </c:pt>
                <c:pt idx="146">
                  <c:v>9.7100000000000009</c:v>
                </c:pt>
                <c:pt idx="147">
                  <c:v>9.7100000000000009</c:v>
                </c:pt>
                <c:pt idx="148">
                  <c:v>9.7100000000000009</c:v>
                </c:pt>
                <c:pt idx="149">
                  <c:v>9.7100000000000009</c:v>
                </c:pt>
                <c:pt idx="150">
                  <c:v>9.7100000000000009</c:v>
                </c:pt>
                <c:pt idx="151">
                  <c:v>9.7100000000000009</c:v>
                </c:pt>
                <c:pt idx="152">
                  <c:v>9.7100000000000009</c:v>
                </c:pt>
                <c:pt idx="153">
                  <c:v>9.7100000000000009</c:v>
                </c:pt>
                <c:pt idx="154">
                  <c:v>9.7100000000000009</c:v>
                </c:pt>
                <c:pt idx="155">
                  <c:v>9.7100000000000009</c:v>
                </c:pt>
                <c:pt idx="156">
                  <c:v>9.7100000000000009</c:v>
                </c:pt>
                <c:pt idx="157">
                  <c:v>9.7100000000000009</c:v>
                </c:pt>
                <c:pt idx="158">
                  <c:v>9.7100000000000009</c:v>
                </c:pt>
                <c:pt idx="159">
                  <c:v>9.7100000000000009</c:v>
                </c:pt>
                <c:pt idx="160">
                  <c:v>9.7100000000000009</c:v>
                </c:pt>
                <c:pt idx="161">
                  <c:v>9.7100000000000009</c:v>
                </c:pt>
                <c:pt idx="162">
                  <c:v>9.7100000000000009</c:v>
                </c:pt>
                <c:pt idx="163">
                  <c:v>9.7100000000000009</c:v>
                </c:pt>
                <c:pt idx="164">
                  <c:v>9.7100000000000009</c:v>
                </c:pt>
                <c:pt idx="165">
                  <c:v>9.7100000000000009</c:v>
                </c:pt>
                <c:pt idx="166">
                  <c:v>9.7100000000000009</c:v>
                </c:pt>
                <c:pt idx="167">
                  <c:v>9.7100000000000009</c:v>
                </c:pt>
                <c:pt idx="168">
                  <c:v>9.7100000000000009</c:v>
                </c:pt>
                <c:pt idx="169">
                  <c:v>9.7100000000000009</c:v>
                </c:pt>
                <c:pt idx="170">
                  <c:v>9.7100000000000009</c:v>
                </c:pt>
                <c:pt idx="171">
                  <c:v>9.7100000000000009</c:v>
                </c:pt>
                <c:pt idx="172">
                  <c:v>9.7100000000000009</c:v>
                </c:pt>
                <c:pt idx="173">
                  <c:v>9.7100000000000009</c:v>
                </c:pt>
                <c:pt idx="174">
                  <c:v>9.7100000000000009</c:v>
                </c:pt>
                <c:pt idx="175">
                  <c:v>9.7100000000000009</c:v>
                </c:pt>
                <c:pt idx="176">
                  <c:v>9.7100000000000009</c:v>
                </c:pt>
                <c:pt idx="177">
                  <c:v>9.7100000000000009</c:v>
                </c:pt>
                <c:pt idx="178">
                  <c:v>9.7100000000000009</c:v>
                </c:pt>
                <c:pt idx="179">
                  <c:v>9.7100000000000009</c:v>
                </c:pt>
                <c:pt idx="180">
                  <c:v>9.7100000000000009</c:v>
                </c:pt>
                <c:pt idx="181">
                  <c:v>9.7100000000000009</c:v>
                </c:pt>
                <c:pt idx="182">
                  <c:v>9.7100000000000009</c:v>
                </c:pt>
                <c:pt idx="183">
                  <c:v>9.7100000000000009</c:v>
                </c:pt>
                <c:pt idx="184">
                  <c:v>9.7100000000000009</c:v>
                </c:pt>
                <c:pt idx="185">
                  <c:v>9.7100000000000009</c:v>
                </c:pt>
                <c:pt idx="186">
                  <c:v>9.7100000000000009</c:v>
                </c:pt>
                <c:pt idx="187">
                  <c:v>9.7100000000000009</c:v>
                </c:pt>
                <c:pt idx="188">
                  <c:v>9.7100000000000009</c:v>
                </c:pt>
                <c:pt idx="189">
                  <c:v>9.7100000000000009</c:v>
                </c:pt>
                <c:pt idx="190">
                  <c:v>9.7000000000000011</c:v>
                </c:pt>
                <c:pt idx="191">
                  <c:v>9.7000000000000011</c:v>
                </c:pt>
                <c:pt idx="192">
                  <c:v>9.7000000000000011</c:v>
                </c:pt>
                <c:pt idx="193">
                  <c:v>9.7000000000000011</c:v>
                </c:pt>
                <c:pt idx="194">
                  <c:v>9.7000000000000011</c:v>
                </c:pt>
                <c:pt idx="195">
                  <c:v>9.7000000000000011</c:v>
                </c:pt>
                <c:pt idx="196">
                  <c:v>9.7000000000000011</c:v>
                </c:pt>
                <c:pt idx="197">
                  <c:v>9.7000000000000011</c:v>
                </c:pt>
                <c:pt idx="198">
                  <c:v>9.7000000000000011</c:v>
                </c:pt>
                <c:pt idx="199">
                  <c:v>9.7000000000000011</c:v>
                </c:pt>
                <c:pt idx="200">
                  <c:v>9.7000000000000011</c:v>
                </c:pt>
                <c:pt idx="201">
                  <c:v>9.7000000000000011</c:v>
                </c:pt>
                <c:pt idx="202">
                  <c:v>9.7000000000000011</c:v>
                </c:pt>
                <c:pt idx="203">
                  <c:v>9.7000000000000011</c:v>
                </c:pt>
                <c:pt idx="204">
                  <c:v>9.7000000000000011</c:v>
                </c:pt>
                <c:pt idx="205">
                  <c:v>9.7000000000000011</c:v>
                </c:pt>
                <c:pt idx="206">
                  <c:v>9.7000000000000011</c:v>
                </c:pt>
                <c:pt idx="207">
                  <c:v>9.7000000000000011</c:v>
                </c:pt>
                <c:pt idx="208">
                  <c:v>9.7000000000000011</c:v>
                </c:pt>
                <c:pt idx="209">
                  <c:v>9.7000000000000011</c:v>
                </c:pt>
                <c:pt idx="210">
                  <c:v>9.7000000000000011</c:v>
                </c:pt>
                <c:pt idx="211">
                  <c:v>9.7000000000000011</c:v>
                </c:pt>
                <c:pt idx="212">
                  <c:v>9.7000000000000011</c:v>
                </c:pt>
                <c:pt idx="213">
                  <c:v>9.7000000000000011</c:v>
                </c:pt>
                <c:pt idx="214">
                  <c:v>9.7000000000000011</c:v>
                </c:pt>
                <c:pt idx="215">
                  <c:v>9.7000000000000011</c:v>
                </c:pt>
                <c:pt idx="216">
                  <c:v>9.7000000000000011</c:v>
                </c:pt>
                <c:pt idx="217">
                  <c:v>9.7000000000000011</c:v>
                </c:pt>
                <c:pt idx="218">
                  <c:v>9.7000000000000011</c:v>
                </c:pt>
                <c:pt idx="219">
                  <c:v>9.7000000000000011</c:v>
                </c:pt>
                <c:pt idx="220">
                  <c:v>9.7000000000000011</c:v>
                </c:pt>
                <c:pt idx="221">
                  <c:v>9.7000000000000011</c:v>
                </c:pt>
                <c:pt idx="222">
                  <c:v>9.7000000000000011</c:v>
                </c:pt>
                <c:pt idx="223">
                  <c:v>9.7000000000000011</c:v>
                </c:pt>
                <c:pt idx="224">
                  <c:v>9.7000000000000011</c:v>
                </c:pt>
                <c:pt idx="225">
                  <c:v>9.7000000000000011</c:v>
                </c:pt>
                <c:pt idx="226">
                  <c:v>9.7000000000000011</c:v>
                </c:pt>
                <c:pt idx="227">
                  <c:v>9.7000000000000011</c:v>
                </c:pt>
                <c:pt idx="228">
                  <c:v>9.7000000000000011</c:v>
                </c:pt>
                <c:pt idx="229">
                  <c:v>9.7000000000000011</c:v>
                </c:pt>
                <c:pt idx="230">
                  <c:v>9.7000000000000011</c:v>
                </c:pt>
                <c:pt idx="231">
                  <c:v>9.7000000000000011</c:v>
                </c:pt>
                <c:pt idx="232">
                  <c:v>9.7000000000000011</c:v>
                </c:pt>
                <c:pt idx="233">
                  <c:v>9.7000000000000011</c:v>
                </c:pt>
                <c:pt idx="234">
                  <c:v>9.7000000000000011</c:v>
                </c:pt>
                <c:pt idx="235">
                  <c:v>9.7000000000000011</c:v>
                </c:pt>
                <c:pt idx="236">
                  <c:v>9.7000000000000011</c:v>
                </c:pt>
                <c:pt idx="237">
                  <c:v>9.7000000000000011</c:v>
                </c:pt>
                <c:pt idx="238">
                  <c:v>9.7000000000000011</c:v>
                </c:pt>
                <c:pt idx="239">
                  <c:v>9.7000000000000011</c:v>
                </c:pt>
                <c:pt idx="240">
                  <c:v>9.7000000000000011</c:v>
                </c:pt>
                <c:pt idx="241">
                  <c:v>9.7000000000000011</c:v>
                </c:pt>
                <c:pt idx="242">
                  <c:v>9.7000000000000011</c:v>
                </c:pt>
                <c:pt idx="243">
                  <c:v>9.7000000000000011</c:v>
                </c:pt>
                <c:pt idx="244">
                  <c:v>9.7000000000000011</c:v>
                </c:pt>
                <c:pt idx="245">
                  <c:v>9.7000000000000011</c:v>
                </c:pt>
                <c:pt idx="246">
                  <c:v>9.7000000000000011</c:v>
                </c:pt>
                <c:pt idx="247">
                  <c:v>9.7000000000000011</c:v>
                </c:pt>
                <c:pt idx="248">
                  <c:v>9.7000000000000011</c:v>
                </c:pt>
                <c:pt idx="249">
                  <c:v>9.7000000000000011</c:v>
                </c:pt>
                <c:pt idx="250">
                  <c:v>9.7000000000000011</c:v>
                </c:pt>
                <c:pt idx="251">
                  <c:v>9.7000000000000011</c:v>
                </c:pt>
                <c:pt idx="252">
                  <c:v>9.7000000000000011</c:v>
                </c:pt>
                <c:pt idx="253">
                  <c:v>9.7000000000000011</c:v>
                </c:pt>
                <c:pt idx="254">
                  <c:v>9.7000000000000011</c:v>
                </c:pt>
                <c:pt idx="255">
                  <c:v>9.7000000000000011</c:v>
                </c:pt>
                <c:pt idx="256">
                  <c:v>9.7000000000000011</c:v>
                </c:pt>
                <c:pt idx="257">
                  <c:v>9.7000000000000011</c:v>
                </c:pt>
                <c:pt idx="258">
                  <c:v>9.7000000000000011</c:v>
                </c:pt>
                <c:pt idx="259">
                  <c:v>9.7000000000000011</c:v>
                </c:pt>
                <c:pt idx="260">
                  <c:v>9.7000000000000011</c:v>
                </c:pt>
                <c:pt idx="261">
                  <c:v>9.7000000000000011</c:v>
                </c:pt>
                <c:pt idx="262">
                  <c:v>9.7000000000000011</c:v>
                </c:pt>
                <c:pt idx="263">
                  <c:v>9.7000000000000011</c:v>
                </c:pt>
                <c:pt idx="264">
                  <c:v>9.7000000000000011</c:v>
                </c:pt>
                <c:pt idx="265">
                  <c:v>9.7000000000000011</c:v>
                </c:pt>
                <c:pt idx="266">
                  <c:v>9.7000000000000011</c:v>
                </c:pt>
                <c:pt idx="267">
                  <c:v>9.7000000000000011</c:v>
                </c:pt>
                <c:pt idx="268">
                  <c:v>9.7000000000000011</c:v>
                </c:pt>
                <c:pt idx="269">
                  <c:v>9.7000000000000011</c:v>
                </c:pt>
                <c:pt idx="270">
                  <c:v>9.7000000000000011</c:v>
                </c:pt>
                <c:pt idx="271">
                  <c:v>9.7000000000000011</c:v>
                </c:pt>
                <c:pt idx="272">
                  <c:v>9.7000000000000011</c:v>
                </c:pt>
                <c:pt idx="273">
                  <c:v>9.7000000000000011</c:v>
                </c:pt>
                <c:pt idx="274">
                  <c:v>9.7000000000000011</c:v>
                </c:pt>
                <c:pt idx="275">
                  <c:v>9.7000000000000011</c:v>
                </c:pt>
                <c:pt idx="276">
                  <c:v>9.7000000000000011</c:v>
                </c:pt>
                <c:pt idx="277">
                  <c:v>9.7000000000000011</c:v>
                </c:pt>
                <c:pt idx="278">
                  <c:v>9.7000000000000011</c:v>
                </c:pt>
                <c:pt idx="279">
                  <c:v>9.7000000000000011</c:v>
                </c:pt>
                <c:pt idx="280">
                  <c:v>9.7000000000000011</c:v>
                </c:pt>
                <c:pt idx="281">
                  <c:v>9.7000000000000011</c:v>
                </c:pt>
                <c:pt idx="282">
                  <c:v>9.7000000000000011</c:v>
                </c:pt>
                <c:pt idx="283">
                  <c:v>9.7000000000000011</c:v>
                </c:pt>
                <c:pt idx="284">
                  <c:v>9.7000000000000011</c:v>
                </c:pt>
                <c:pt idx="285">
                  <c:v>9.7000000000000011</c:v>
                </c:pt>
                <c:pt idx="286">
                  <c:v>9.7000000000000011</c:v>
                </c:pt>
                <c:pt idx="287">
                  <c:v>9.7000000000000011</c:v>
                </c:pt>
                <c:pt idx="288">
                  <c:v>9.7000000000000011</c:v>
                </c:pt>
                <c:pt idx="289">
                  <c:v>9.7000000000000011</c:v>
                </c:pt>
                <c:pt idx="290">
                  <c:v>9.7000000000000011</c:v>
                </c:pt>
                <c:pt idx="291">
                  <c:v>9.7000000000000011</c:v>
                </c:pt>
                <c:pt idx="292">
                  <c:v>9.7000000000000011</c:v>
                </c:pt>
                <c:pt idx="293">
                  <c:v>9.7000000000000011</c:v>
                </c:pt>
                <c:pt idx="294">
                  <c:v>9.7000000000000011</c:v>
                </c:pt>
                <c:pt idx="295">
                  <c:v>9.7000000000000011</c:v>
                </c:pt>
                <c:pt idx="296">
                  <c:v>9.7000000000000011</c:v>
                </c:pt>
                <c:pt idx="297">
                  <c:v>9.7000000000000011</c:v>
                </c:pt>
                <c:pt idx="298">
                  <c:v>9.7000000000000011</c:v>
                </c:pt>
                <c:pt idx="299">
                  <c:v>9.7000000000000011</c:v>
                </c:pt>
                <c:pt idx="300">
                  <c:v>9.7000000000000011</c:v>
                </c:pt>
                <c:pt idx="301">
                  <c:v>9.7000000000000011</c:v>
                </c:pt>
                <c:pt idx="302">
                  <c:v>9.7000000000000011</c:v>
                </c:pt>
                <c:pt idx="303">
                  <c:v>9.7000000000000011</c:v>
                </c:pt>
                <c:pt idx="304">
                  <c:v>9.7000000000000011</c:v>
                </c:pt>
                <c:pt idx="305">
                  <c:v>9.7000000000000011</c:v>
                </c:pt>
                <c:pt idx="306">
                  <c:v>9.7000000000000011</c:v>
                </c:pt>
                <c:pt idx="307">
                  <c:v>9.7000000000000011</c:v>
                </c:pt>
                <c:pt idx="308">
                  <c:v>9.7000000000000011</c:v>
                </c:pt>
                <c:pt idx="309">
                  <c:v>9.7000000000000011</c:v>
                </c:pt>
                <c:pt idx="310">
                  <c:v>9.7000000000000011</c:v>
                </c:pt>
                <c:pt idx="311">
                  <c:v>9.7000000000000011</c:v>
                </c:pt>
                <c:pt idx="312">
                  <c:v>9.7000000000000011</c:v>
                </c:pt>
                <c:pt idx="313">
                  <c:v>9.7000000000000011</c:v>
                </c:pt>
                <c:pt idx="314">
                  <c:v>9.7000000000000011</c:v>
                </c:pt>
                <c:pt idx="315">
                  <c:v>9.7000000000000011</c:v>
                </c:pt>
                <c:pt idx="316">
                  <c:v>9.7000000000000011</c:v>
                </c:pt>
                <c:pt idx="317">
                  <c:v>9.7000000000000011</c:v>
                </c:pt>
                <c:pt idx="318">
                  <c:v>9.7000000000000011</c:v>
                </c:pt>
                <c:pt idx="319">
                  <c:v>9.7000000000000011</c:v>
                </c:pt>
                <c:pt idx="320">
                  <c:v>9.7000000000000011</c:v>
                </c:pt>
                <c:pt idx="321">
                  <c:v>9.7000000000000011</c:v>
                </c:pt>
                <c:pt idx="322">
                  <c:v>9.7000000000000011</c:v>
                </c:pt>
                <c:pt idx="323">
                  <c:v>9.7000000000000011</c:v>
                </c:pt>
                <c:pt idx="324">
                  <c:v>9.7000000000000011</c:v>
                </c:pt>
                <c:pt idx="325">
                  <c:v>9.7000000000000011</c:v>
                </c:pt>
                <c:pt idx="326">
                  <c:v>9.7000000000000011</c:v>
                </c:pt>
                <c:pt idx="327">
                  <c:v>9.7000000000000011</c:v>
                </c:pt>
                <c:pt idx="328">
                  <c:v>9.7000000000000011</c:v>
                </c:pt>
                <c:pt idx="329">
                  <c:v>9.7000000000000011</c:v>
                </c:pt>
                <c:pt idx="330">
                  <c:v>9.7000000000000011</c:v>
                </c:pt>
                <c:pt idx="331">
                  <c:v>9.7000000000000011</c:v>
                </c:pt>
                <c:pt idx="332">
                  <c:v>9.7000000000000011</c:v>
                </c:pt>
                <c:pt idx="333">
                  <c:v>9.7000000000000011</c:v>
                </c:pt>
                <c:pt idx="334">
                  <c:v>9.7000000000000011</c:v>
                </c:pt>
                <c:pt idx="335">
                  <c:v>9.7000000000000011</c:v>
                </c:pt>
                <c:pt idx="336">
                  <c:v>9.7000000000000011</c:v>
                </c:pt>
                <c:pt idx="337">
                  <c:v>9.7000000000000011</c:v>
                </c:pt>
                <c:pt idx="338">
                  <c:v>9.7000000000000011</c:v>
                </c:pt>
                <c:pt idx="339">
                  <c:v>9.7000000000000011</c:v>
                </c:pt>
                <c:pt idx="340">
                  <c:v>9.7000000000000011</c:v>
                </c:pt>
                <c:pt idx="341">
                  <c:v>9.7000000000000011</c:v>
                </c:pt>
                <c:pt idx="342">
                  <c:v>9.7000000000000011</c:v>
                </c:pt>
                <c:pt idx="343">
                  <c:v>9.7000000000000011</c:v>
                </c:pt>
                <c:pt idx="344">
                  <c:v>9.7000000000000011</c:v>
                </c:pt>
                <c:pt idx="345">
                  <c:v>9.7000000000000011</c:v>
                </c:pt>
                <c:pt idx="346">
                  <c:v>9.7000000000000011</c:v>
                </c:pt>
                <c:pt idx="347">
                  <c:v>9.7000000000000011</c:v>
                </c:pt>
                <c:pt idx="348">
                  <c:v>9.7000000000000011</c:v>
                </c:pt>
                <c:pt idx="349">
                  <c:v>9.7000000000000011</c:v>
                </c:pt>
                <c:pt idx="350">
                  <c:v>9.7000000000000011</c:v>
                </c:pt>
                <c:pt idx="351">
                  <c:v>9.7000000000000011</c:v>
                </c:pt>
                <c:pt idx="352">
                  <c:v>9.7000000000000011</c:v>
                </c:pt>
                <c:pt idx="353">
                  <c:v>9.7000000000000011</c:v>
                </c:pt>
                <c:pt idx="354">
                  <c:v>9.7000000000000011</c:v>
                </c:pt>
                <c:pt idx="355">
                  <c:v>9.7000000000000011</c:v>
                </c:pt>
                <c:pt idx="356">
                  <c:v>9.7000000000000011</c:v>
                </c:pt>
                <c:pt idx="357">
                  <c:v>9.7000000000000011</c:v>
                </c:pt>
                <c:pt idx="358">
                  <c:v>9.7000000000000011</c:v>
                </c:pt>
                <c:pt idx="359">
                  <c:v>9.7000000000000011</c:v>
                </c:pt>
                <c:pt idx="360">
                  <c:v>9.7000000000000011</c:v>
                </c:pt>
                <c:pt idx="361">
                  <c:v>9.69</c:v>
                </c:pt>
                <c:pt idx="362">
                  <c:v>9.69</c:v>
                </c:pt>
                <c:pt idx="363">
                  <c:v>9.69</c:v>
                </c:pt>
                <c:pt idx="364">
                  <c:v>9.69</c:v>
                </c:pt>
                <c:pt idx="365">
                  <c:v>9.69</c:v>
                </c:pt>
                <c:pt idx="366">
                  <c:v>9.69</c:v>
                </c:pt>
                <c:pt idx="367">
                  <c:v>9.69</c:v>
                </c:pt>
                <c:pt idx="368">
                  <c:v>9.69</c:v>
                </c:pt>
                <c:pt idx="369">
                  <c:v>9.69</c:v>
                </c:pt>
                <c:pt idx="370">
                  <c:v>9.69</c:v>
                </c:pt>
                <c:pt idx="371">
                  <c:v>9.69</c:v>
                </c:pt>
                <c:pt idx="372">
                  <c:v>9.69</c:v>
                </c:pt>
                <c:pt idx="373">
                  <c:v>9.69</c:v>
                </c:pt>
                <c:pt idx="374">
                  <c:v>9.69</c:v>
                </c:pt>
                <c:pt idx="375">
                  <c:v>9.69</c:v>
                </c:pt>
                <c:pt idx="376">
                  <c:v>9.69</c:v>
                </c:pt>
                <c:pt idx="377">
                  <c:v>9.69</c:v>
                </c:pt>
                <c:pt idx="378">
                  <c:v>9.69</c:v>
                </c:pt>
                <c:pt idx="379">
                  <c:v>9.69</c:v>
                </c:pt>
                <c:pt idx="380">
                  <c:v>9.69</c:v>
                </c:pt>
                <c:pt idx="381">
                  <c:v>9.69</c:v>
                </c:pt>
                <c:pt idx="382">
                  <c:v>9.69</c:v>
                </c:pt>
                <c:pt idx="383">
                  <c:v>9.69</c:v>
                </c:pt>
                <c:pt idx="384">
                  <c:v>9.69</c:v>
                </c:pt>
                <c:pt idx="385">
                  <c:v>9.69</c:v>
                </c:pt>
                <c:pt idx="386">
                  <c:v>9.69</c:v>
                </c:pt>
                <c:pt idx="387">
                  <c:v>9.69</c:v>
                </c:pt>
                <c:pt idx="388">
                  <c:v>9.69</c:v>
                </c:pt>
                <c:pt idx="389">
                  <c:v>9.69</c:v>
                </c:pt>
                <c:pt idx="390">
                  <c:v>9.69</c:v>
                </c:pt>
                <c:pt idx="391">
                  <c:v>9.69</c:v>
                </c:pt>
                <c:pt idx="392">
                  <c:v>9.69</c:v>
                </c:pt>
                <c:pt idx="393">
                  <c:v>9.69</c:v>
                </c:pt>
                <c:pt idx="394">
                  <c:v>9.69</c:v>
                </c:pt>
                <c:pt idx="395">
                  <c:v>9.69</c:v>
                </c:pt>
                <c:pt idx="396">
                  <c:v>9.69</c:v>
                </c:pt>
                <c:pt idx="397">
                  <c:v>9.69</c:v>
                </c:pt>
                <c:pt idx="398">
                  <c:v>9.69</c:v>
                </c:pt>
                <c:pt idx="399">
                  <c:v>9.69</c:v>
                </c:pt>
                <c:pt idx="400">
                  <c:v>9.69</c:v>
                </c:pt>
                <c:pt idx="401">
                  <c:v>9.69</c:v>
                </c:pt>
                <c:pt idx="402">
                  <c:v>9.69</c:v>
                </c:pt>
                <c:pt idx="403">
                  <c:v>9.69</c:v>
                </c:pt>
                <c:pt idx="404">
                  <c:v>9.69</c:v>
                </c:pt>
                <c:pt idx="405">
                  <c:v>9.69</c:v>
                </c:pt>
                <c:pt idx="406">
                  <c:v>9.69</c:v>
                </c:pt>
                <c:pt idx="407">
                  <c:v>9.69</c:v>
                </c:pt>
                <c:pt idx="408">
                  <c:v>9.69</c:v>
                </c:pt>
                <c:pt idx="409">
                  <c:v>9.69</c:v>
                </c:pt>
                <c:pt idx="410">
                  <c:v>9.69</c:v>
                </c:pt>
                <c:pt idx="411">
                  <c:v>9.69</c:v>
                </c:pt>
                <c:pt idx="412">
                  <c:v>9.69</c:v>
                </c:pt>
                <c:pt idx="413">
                  <c:v>9.69</c:v>
                </c:pt>
                <c:pt idx="414">
                  <c:v>9.69</c:v>
                </c:pt>
                <c:pt idx="415">
                  <c:v>9.69</c:v>
                </c:pt>
                <c:pt idx="416">
                  <c:v>9.69</c:v>
                </c:pt>
                <c:pt idx="417">
                  <c:v>9.69</c:v>
                </c:pt>
                <c:pt idx="418">
                  <c:v>9.69</c:v>
                </c:pt>
                <c:pt idx="419">
                  <c:v>9.69</c:v>
                </c:pt>
                <c:pt idx="420">
                  <c:v>9.69</c:v>
                </c:pt>
                <c:pt idx="421">
                  <c:v>9.69</c:v>
                </c:pt>
                <c:pt idx="422">
                  <c:v>9.69</c:v>
                </c:pt>
                <c:pt idx="423">
                  <c:v>9.69</c:v>
                </c:pt>
                <c:pt idx="424">
                  <c:v>9.69</c:v>
                </c:pt>
                <c:pt idx="425">
                  <c:v>9.69</c:v>
                </c:pt>
                <c:pt idx="426">
                  <c:v>9.69</c:v>
                </c:pt>
                <c:pt idx="427">
                  <c:v>9.69</c:v>
                </c:pt>
                <c:pt idx="428">
                  <c:v>9.69</c:v>
                </c:pt>
                <c:pt idx="429">
                  <c:v>9.69</c:v>
                </c:pt>
                <c:pt idx="430">
                  <c:v>9.69</c:v>
                </c:pt>
                <c:pt idx="431">
                  <c:v>9.69</c:v>
                </c:pt>
                <c:pt idx="432">
                  <c:v>9.69</c:v>
                </c:pt>
                <c:pt idx="433">
                  <c:v>9.69</c:v>
                </c:pt>
                <c:pt idx="434">
                  <c:v>9.69</c:v>
                </c:pt>
                <c:pt idx="435">
                  <c:v>9.69</c:v>
                </c:pt>
                <c:pt idx="436">
                  <c:v>9.69</c:v>
                </c:pt>
                <c:pt idx="437">
                  <c:v>9.69</c:v>
                </c:pt>
                <c:pt idx="438">
                  <c:v>9.69</c:v>
                </c:pt>
                <c:pt idx="439">
                  <c:v>9.69</c:v>
                </c:pt>
                <c:pt idx="440">
                  <c:v>9.69</c:v>
                </c:pt>
                <c:pt idx="441">
                  <c:v>9.69</c:v>
                </c:pt>
                <c:pt idx="442">
                  <c:v>9.69</c:v>
                </c:pt>
                <c:pt idx="443">
                  <c:v>9.69</c:v>
                </c:pt>
                <c:pt idx="444">
                  <c:v>9.69</c:v>
                </c:pt>
                <c:pt idx="445">
                  <c:v>9.69</c:v>
                </c:pt>
                <c:pt idx="446">
                  <c:v>9.69</c:v>
                </c:pt>
                <c:pt idx="447">
                  <c:v>9.69</c:v>
                </c:pt>
                <c:pt idx="448">
                  <c:v>9.69</c:v>
                </c:pt>
                <c:pt idx="449">
                  <c:v>9.69</c:v>
                </c:pt>
                <c:pt idx="450">
                  <c:v>9.69</c:v>
                </c:pt>
                <c:pt idx="451">
                  <c:v>9.69</c:v>
                </c:pt>
                <c:pt idx="452">
                  <c:v>9.69</c:v>
                </c:pt>
                <c:pt idx="453">
                  <c:v>9.69</c:v>
                </c:pt>
                <c:pt idx="454">
                  <c:v>9.69</c:v>
                </c:pt>
                <c:pt idx="455">
                  <c:v>9.69</c:v>
                </c:pt>
                <c:pt idx="456">
                  <c:v>9.69</c:v>
                </c:pt>
                <c:pt idx="457">
                  <c:v>9.69</c:v>
                </c:pt>
                <c:pt idx="458">
                  <c:v>9.69</c:v>
                </c:pt>
                <c:pt idx="459">
                  <c:v>9.69</c:v>
                </c:pt>
                <c:pt idx="460">
                  <c:v>9.69</c:v>
                </c:pt>
                <c:pt idx="461">
                  <c:v>9.69</c:v>
                </c:pt>
                <c:pt idx="462">
                  <c:v>9.69</c:v>
                </c:pt>
                <c:pt idx="463">
                  <c:v>9.69</c:v>
                </c:pt>
                <c:pt idx="464">
                  <c:v>9.69</c:v>
                </c:pt>
                <c:pt idx="465">
                  <c:v>9.69</c:v>
                </c:pt>
                <c:pt idx="466">
                  <c:v>9.69</c:v>
                </c:pt>
                <c:pt idx="467">
                  <c:v>9.69</c:v>
                </c:pt>
                <c:pt idx="468">
                  <c:v>9.69</c:v>
                </c:pt>
                <c:pt idx="469">
                  <c:v>9.69</c:v>
                </c:pt>
                <c:pt idx="470">
                  <c:v>9.69</c:v>
                </c:pt>
                <c:pt idx="471">
                  <c:v>9.69</c:v>
                </c:pt>
                <c:pt idx="472">
                  <c:v>9.69</c:v>
                </c:pt>
                <c:pt idx="473">
                  <c:v>9.69</c:v>
                </c:pt>
                <c:pt idx="474">
                  <c:v>9.69</c:v>
                </c:pt>
                <c:pt idx="475">
                  <c:v>9.69</c:v>
                </c:pt>
                <c:pt idx="476">
                  <c:v>9.69</c:v>
                </c:pt>
                <c:pt idx="477">
                  <c:v>9.69</c:v>
                </c:pt>
                <c:pt idx="478">
                  <c:v>9.69</c:v>
                </c:pt>
                <c:pt idx="479">
                  <c:v>9.69</c:v>
                </c:pt>
                <c:pt idx="480">
                  <c:v>9.69</c:v>
                </c:pt>
                <c:pt idx="481">
                  <c:v>9.69</c:v>
                </c:pt>
                <c:pt idx="482">
                  <c:v>9.69</c:v>
                </c:pt>
                <c:pt idx="483">
                  <c:v>9.69</c:v>
                </c:pt>
                <c:pt idx="484">
                  <c:v>9.69</c:v>
                </c:pt>
                <c:pt idx="485">
                  <c:v>9.69</c:v>
                </c:pt>
                <c:pt idx="486">
                  <c:v>9.69</c:v>
                </c:pt>
                <c:pt idx="487">
                  <c:v>9.69</c:v>
                </c:pt>
                <c:pt idx="488">
                  <c:v>9.69</c:v>
                </c:pt>
                <c:pt idx="489">
                  <c:v>9.69</c:v>
                </c:pt>
                <c:pt idx="490">
                  <c:v>9.69</c:v>
                </c:pt>
                <c:pt idx="491">
                  <c:v>9.69</c:v>
                </c:pt>
                <c:pt idx="492">
                  <c:v>9.69</c:v>
                </c:pt>
                <c:pt idx="493">
                  <c:v>9.69</c:v>
                </c:pt>
                <c:pt idx="494">
                  <c:v>9.69</c:v>
                </c:pt>
                <c:pt idx="495">
                  <c:v>9.69</c:v>
                </c:pt>
                <c:pt idx="496">
                  <c:v>9.69</c:v>
                </c:pt>
                <c:pt idx="497">
                  <c:v>9.69</c:v>
                </c:pt>
                <c:pt idx="498">
                  <c:v>9.69</c:v>
                </c:pt>
                <c:pt idx="499">
                  <c:v>9.69</c:v>
                </c:pt>
                <c:pt idx="500">
                  <c:v>9.69</c:v>
                </c:pt>
                <c:pt idx="501">
                  <c:v>9.69</c:v>
                </c:pt>
                <c:pt idx="502">
                  <c:v>9.69</c:v>
                </c:pt>
                <c:pt idx="503">
                  <c:v>9.69</c:v>
                </c:pt>
                <c:pt idx="504">
                  <c:v>9.69</c:v>
                </c:pt>
                <c:pt idx="505">
                  <c:v>9.69</c:v>
                </c:pt>
                <c:pt idx="506">
                  <c:v>9.69</c:v>
                </c:pt>
                <c:pt idx="507">
                  <c:v>9.69</c:v>
                </c:pt>
                <c:pt idx="508">
                  <c:v>9.69</c:v>
                </c:pt>
                <c:pt idx="509">
                  <c:v>9.69</c:v>
                </c:pt>
                <c:pt idx="510">
                  <c:v>9.69</c:v>
                </c:pt>
                <c:pt idx="511">
                  <c:v>9.69</c:v>
                </c:pt>
                <c:pt idx="512">
                  <c:v>9.69</c:v>
                </c:pt>
                <c:pt idx="513">
                  <c:v>9.69</c:v>
                </c:pt>
                <c:pt idx="514">
                  <c:v>9.69</c:v>
                </c:pt>
                <c:pt idx="515">
                  <c:v>9.69</c:v>
                </c:pt>
                <c:pt idx="516">
                  <c:v>9.69</c:v>
                </c:pt>
                <c:pt idx="517">
                  <c:v>9.69</c:v>
                </c:pt>
                <c:pt idx="518">
                  <c:v>9.69</c:v>
                </c:pt>
                <c:pt idx="519">
                  <c:v>9.69</c:v>
                </c:pt>
                <c:pt idx="520">
                  <c:v>9.69</c:v>
                </c:pt>
                <c:pt idx="521">
                  <c:v>9.69</c:v>
                </c:pt>
                <c:pt idx="522">
                  <c:v>9.69</c:v>
                </c:pt>
                <c:pt idx="523">
                  <c:v>9.69</c:v>
                </c:pt>
                <c:pt idx="524">
                  <c:v>9.69</c:v>
                </c:pt>
                <c:pt idx="525">
                  <c:v>9.69</c:v>
                </c:pt>
                <c:pt idx="526">
                  <c:v>9.69</c:v>
                </c:pt>
                <c:pt idx="527">
                  <c:v>9.69</c:v>
                </c:pt>
                <c:pt idx="528">
                  <c:v>9.69</c:v>
                </c:pt>
                <c:pt idx="529">
                  <c:v>9.69</c:v>
                </c:pt>
                <c:pt idx="530">
                  <c:v>9.69</c:v>
                </c:pt>
                <c:pt idx="531">
                  <c:v>9.69</c:v>
                </c:pt>
                <c:pt idx="532">
                  <c:v>9.69</c:v>
                </c:pt>
                <c:pt idx="533">
                  <c:v>9.69</c:v>
                </c:pt>
                <c:pt idx="534">
                  <c:v>9.69</c:v>
                </c:pt>
                <c:pt idx="535">
                  <c:v>9.69</c:v>
                </c:pt>
                <c:pt idx="536">
                  <c:v>9.69</c:v>
                </c:pt>
                <c:pt idx="537">
                  <c:v>9.69</c:v>
                </c:pt>
                <c:pt idx="538">
                  <c:v>9.69</c:v>
                </c:pt>
                <c:pt idx="539">
                  <c:v>9.69</c:v>
                </c:pt>
                <c:pt idx="540">
                  <c:v>9.69</c:v>
                </c:pt>
                <c:pt idx="541">
                  <c:v>9.69</c:v>
                </c:pt>
                <c:pt idx="542">
                  <c:v>9.69</c:v>
                </c:pt>
                <c:pt idx="543">
                  <c:v>9.69</c:v>
                </c:pt>
                <c:pt idx="544">
                  <c:v>9.69</c:v>
                </c:pt>
                <c:pt idx="545">
                  <c:v>9.69</c:v>
                </c:pt>
                <c:pt idx="546">
                  <c:v>9.69</c:v>
                </c:pt>
                <c:pt idx="547">
                  <c:v>9.69</c:v>
                </c:pt>
                <c:pt idx="548">
                  <c:v>9.69</c:v>
                </c:pt>
                <c:pt idx="549">
                  <c:v>9.69</c:v>
                </c:pt>
                <c:pt idx="550">
                  <c:v>9.69</c:v>
                </c:pt>
                <c:pt idx="551">
                  <c:v>9.69</c:v>
                </c:pt>
                <c:pt idx="552">
                  <c:v>9.69</c:v>
                </c:pt>
                <c:pt idx="553">
                  <c:v>9.69</c:v>
                </c:pt>
                <c:pt idx="554">
                  <c:v>9.69</c:v>
                </c:pt>
                <c:pt idx="555">
                  <c:v>9.69</c:v>
                </c:pt>
                <c:pt idx="556">
                  <c:v>9.69</c:v>
                </c:pt>
                <c:pt idx="557">
                  <c:v>9.69</c:v>
                </c:pt>
                <c:pt idx="558">
                  <c:v>9.69</c:v>
                </c:pt>
                <c:pt idx="559">
                  <c:v>9.69</c:v>
                </c:pt>
                <c:pt idx="560">
                  <c:v>9.69</c:v>
                </c:pt>
                <c:pt idx="561">
                  <c:v>9.69</c:v>
                </c:pt>
                <c:pt idx="562">
                  <c:v>9.69</c:v>
                </c:pt>
                <c:pt idx="563">
                  <c:v>9.69</c:v>
                </c:pt>
                <c:pt idx="564">
                  <c:v>9.69</c:v>
                </c:pt>
                <c:pt idx="565">
                  <c:v>9.69</c:v>
                </c:pt>
                <c:pt idx="566">
                  <c:v>9.69</c:v>
                </c:pt>
                <c:pt idx="567">
                  <c:v>9.69</c:v>
                </c:pt>
                <c:pt idx="568">
                  <c:v>9.69</c:v>
                </c:pt>
                <c:pt idx="569">
                  <c:v>9.69</c:v>
                </c:pt>
                <c:pt idx="570">
                  <c:v>9.69</c:v>
                </c:pt>
                <c:pt idx="571">
                  <c:v>9.69</c:v>
                </c:pt>
                <c:pt idx="572">
                  <c:v>9.69</c:v>
                </c:pt>
                <c:pt idx="573">
                  <c:v>9.69</c:v>
                </c:pt>
                <c:pt idx="574">
                  <c:v>9.69</c:v>
                </c:pt>
                <c:pt idx="575">
                  <c:v>9.69</c:v>
                </c:pt>
                <c:pt idx="576">
                  <c:v>9.69</c:v>
                </c:pt>
                <c:pt idx="577">
                  <c:v>9.69</c:v>
                </c:pt>
                <c:pt idx="578">
                  <c:v>9.69</c:v>
                </c:pt>
                <c:pt idx="579">
                  <c:v>9.69</c:v>
                </c:pt>
                <c:pt idx="580">
                  <c:v>9.69</c:v>
                </c:pt>
                <c:pt idx="581">
                  <c:v>9.69</c:v>
                </c:pt>
                <c:pt idx="582">
                  <c:v>9.69</c:v>
                </c:pt>
                <c:pt idx="583">
                  <c:v>9.69</c:v>
                </c:pt>
                <c:pt idx="584">
                  <c:v>9.69</c:v>
                </c:pt>
                <c:pt idx="585">
                  <c:v>9.69</c:v>
                </c:pt>
                <c:pt idx="586">
                  <c:v>9.69</c:v>
                </c:pt>
                <c:pt idx="587">
                  <c:v>9.69</c:v>
                </c:pt>
                <c:pt idx="588">
                  <c:v>9.69</c:v>
                </c:pt>
                <c:pt idx="589">
                  <c:v>9.69</c:v>
                </c:pt>
                <c:pt idx="590">
                  <c:v>9.69</c:v>
                </c:pt>
                <c:pt idx="591">
                  <c:v>9.69</c:v>
                </c:pt>
                <c:pt idx="592">
                  <c:v>9.69</c:v>
                </c:pt>
                <c:pt idx="593">
                  <c:v>9.69</c:v>
                </c:pt>
                <c:pt idx="594">
                  <c:v>9.69</c:v>
                </c:pt>
                <c:pt idx="595">
                  <c:v>9.69</c:v>
                </c:pt>
                <c:pt idx="596">
                  <c:v>9.69</c:v>
                </c:pt>
                <c:pt idx="597">
                  <c:v>9.69</c:v>
                </c:pt>
                <c:pt idx="598">
                  <c:v>9.69</c:v>
                </c:pt>
                <c:pt idx="599">
                  <c:v>9.69</c:v>
                </c:pt>
                <c:pt idx="600">
                  <c:v>9.69</c:v>
                </c:pt>
                <c:pt idx="601">
                  <c:v>9.69</c:v>
                </c:pt>
                <c:pt idx="602">
                  <c:v>9.69</c:v>
                </c:pt>
                <c:pt idx="603">
                  <c:v>9.69</c:v>
                </c:pt>
                <c:pt idx="604">
                  <c:v>9.69</c:v>
                </c:pt>
                <c:pt idx="605">
                  <c:v>9.69</c:v>
                </c:pt>
                <c:pt idx="606">
                  <c:v>9.69</c:v>
                </c:pt>
                <c:pt idx="607">
                  <c:v>9.69</c:v>
                </c:pt>
                <c:pt idx="608">
                  <c:v>9.69</c:v>
                </c:pt>
                <c:pt idx="609">
                  <c:v>9.69</c:v>
                </c:pt>
                <c:pt idx="610">
                  <c:v>9.69</c:v>
                </c:pt>
                <c:pt idx="611">
                  <c:v>9.69</c:v>
                </c:pt>
                <c:pt idx="612">
                  <c:v>9.69</c:v>
                </c:pt>
                <c:pt idx="613">
                  <c:v>9.69</c:v>
                </c:pt>
                <c:pt idx="614">
                  <c:v>9.69</c:v>
                </c:pt>
                <c:pt idx="615">
                  <c:v>9.69</c:v>
                </c:pt>
                <c:pt idx="616">
                  <c:v>9.69</c:v>
                </c:pt>
                <c:pt idx="617">
                  <c:v>9.69</c:v>
                </c:pt>
                <c:pt idx="618">
                  <c:v>9.69</c:v>
                </c:pt>
                <c:pt idx="619">
                  <c:v>9.69</c:v>
                </c:pt>
                <c:pt idx="620">
                  <c:v>9.69</c:v>
                </c:pt>
                <c:pt idx="621">
                  <c:v>9.69</c:v>
                </c:pt>
                <c:pt idx="622">
                  <c:v>9.69</c:v>
                </c:pt>
                <c:pt idx="623">
                  <c:v>9.69</c:v>
                </c:pt>
                <c:pt idx="624">
                  <c:v>9.69</c:v>
                </c:pt>
                <c:pt idx="625">
                  <c:v>9.69</c:v>
                </c:pt>
                <c:pt idx="626">
                  <c:v>9.69</c:v>
                </c:pt>
                <c:pt idx="627">
                  <c:v>9.69</c:v>
                </c:pt>
                <c:pt idx="628">
                  <c:v>9.69</c:v>
                </c:pt>
                <c:pt idx="629">
                  <c:v>9.69</c:v>
                </c:pt>
                <c:pt idx="630">
                  <c:v>9.69</c:v>
                </c:pt>
                <c:pt idx="631">
                  <c:v>9.69</c:v>
                </c:pt>
                <c:pt idx="632">
                  <c:v>9.69</c:v>
                </c:pt>
                <c:pt idx="633">
                  <c:v>9.69</c:v>
                </c:pt>
                <c:pt idx="634">
                  <c:v>9.69</c:v>
                </c:pt>
                <c:pt idx="635">
                  <c:v>9.69</c:v>
                </c:pt>
                <c:pt idx="636">
                  <c:v>9.69</c:v>
                </c:pt>
                <c:pt idx="637">
                  <c:v>9.69</c:v>
                </c:pt>
                <c:pt idx="638">
                  <c:v>9.69</c:v>
                </c:pt>
                <c:pt idx="639">
                  <c:v>9.69</c:v>
                </c:pt>
                <c:pt idx="640">
                  <c:v>9.69</c:v>
                </c:pt>
                <c:pt idx="641">
                  <c:v>9.69</c:v>
                </c:pt>
                <c:pt idx="642">
                  <c:v>9.69</c:v>
                </c:pt>
                <c:pt idx="643">
                  <c:v>9.69</c:v>
                </c:pt>
                <c:pt idx="644">
                  <c:v>9.69</c:v>
                </c:pt>
                <c:pt idx="645">
                  <c:v>9.69</c:v>
                </c:pt>
                <c:pt idx="646">
                  <c:v>9.69</c:v>
                </c:pt>
                <c:pt idx="647">
                  <c:v>9.69</c:v>
                </c:pt>
                <c:pt idx="648">
                  <c:v>9.69</c:v>
                </c:pt>
                <c:pt idx="649">
                  <c:v>9.69</c:v>
                </c:pt>
                <c:pt idx="650">
                  <c:v>9.69</c:v>
                </c:pt>
                <c:pt idx="651">
                  <c:v>9.69</c:v>
                </c:pt>
                <c:pt idx="652">
                  <c:v>9.69</c:v>
                </c:pt>
                <c:pt idx="653">
                  <c:v>9.69</c:v>
                </c:pt>
                <c:pt idx="654">
                  <c:v>9.69</c:v>
                </c:pt>
                <c:pt idx="655">
                  <c:v>9.69</c:v>
                </c:pt>
                <c:pt idx="656">
                  <c:v>9.69</c:v>
                </c:pt>
                <c:pt idx="657">
                  <c:v>9.69</c:v>
                </c:pt>
                <c:pt idx="658">
                  <c:v>9.69</c:v>
                </c:pt>
                <c:pt idx="659">
                  <c:v>9.69</c:v>
                </c:pt>
                <c:pt idx="660">
                  <c:v>9.69</c:v>
                </c:pt>
                <c:pt idx="661">
                  <c:v>9.69</c:v>
                </c:pt>
                <c:pt idx="662">
                  <c:v>9.69</c:v>
                </c:pt>
                <c:pt idx="663">
                  <c:v>9.69</c:v>
                </c:pt>
                <c:pt idx="664">
                  <c:v>9.69</c:v>
                </c:pt>
                <c:pt idx="665">
                  <c:v>9.69</c:v>
                </c:pt>
                <c:pt idx="666">
                  <c:v>9.69</c:v>
                </c:pt>
                <c:pt idx="667">
                  <c:v>9.69</c:v>
                </c:pt>
                <c:pt idx="668">
                  <c:v>9.69</c:v>
                </c:pt>
                <c:pt idx="669">
                  <c:v>9.69</c:v>
                </c:pt>
                <c:pt idx="670">
                  <c:v>9.69</c:v>
                </c:pt>
                <c:pt idx="671">
                  <c:v>9.69</c:v>
                </c:pt>
                <c:pt idx="672">
                  <c:v>9.69</c:v>
                </c:pt>
                <c:pt idx="673">
                  <c:v>9.69</c:v>
                </c:pt>
                <c:pt idx="674">
                  <c:v>9.69</c:v>
                </c:pt>
                <c:pt idx="675">
                  <c:v>9.69</c:v>
                </c:pt>
                <c:pt idx="676">
                  <c:v>9.69</c:v>
                </c:pt>
                <c:pt idx="677">
                  <c:v>9.69</c:v>
                </c:pt>
                <c:pt idx="678">
                  <c:v>9.69</c:v>
                </c:pt>
                <c:pt idx="679">
                  <c:v>9.69</c:v>
                </c:pt>
                <c:pt idx="680">
                  <c:v>9.69</c:v>
                </c:pt>
                <c:pt idx="681">
                  <c:v>9.69</c:v>
                </c:pt>
                <c:pt idx="682">
                  <c:v>9.69</c:v>
                </c:pt>
                <c:pt idx="683">
                  <c:v>9.69</c:v>
                </c:pt>
                <c:pt idx="684">
                  <c:v>9.69</c:v>
                </c:pt>
                <c:pt idx="685">
                  <c:v>9.69</c:v>
                </c:pt>
                <c:pt idx="686">
                  <c:v>9.69</c:v>
                </c:pt>
                <c:pt idx="687">
                  <c:v>9.69</c:v>
                </c:pt>
                <c:pt idx="688">
                  <c:v>9.69</c:v>
                </c:pt>
                <c:pt idx="689">
                  <c:v>9.69</c:v>
                </c:pt>
                <c:pt idx="690">
                  <c:v>9.69</c:v>
                </c:pt>
                <c:pt idx="691">
                  <c:v>9.69</c:v>
                </c:pt>
                <c:pt idx="692">
                  <c:v>9.69</c:v>
                </c:pt>
                <c:pt idx="693">
                  <c:v>9.69</c:v>
                </c:pt>
                <c:pt idx="694">
                  <c:v>9.69</c:v>
                </c:pt>
                <c:pt idx="695">
                  <c:v>9.69</c:v>
                </c:pt>
                <c:pt idx="696">
                  <c:v>9.69</c:v>
                </c:pt>
                <c:pt idx="697">
                  <c:v>9.69</c:v>
                </c:pt>
                <c:pt idx="698">
                  <c:v>9.69</c:v>
                </c:pt>
                <c:pt idx="699">
                  <c:v>9.69</c:v>
                </c:pt>
                <c:pt idx="700">
                  <c:v>9.69</c:v>
                </c:pt>
                <c:pt idx="701">
                  <c:v>9.69</c:v>
                </c:pt>
                <c:pt idx="702">
                  <c:v>9.69</c:v>
                </c:pt>
                <c:pt idx="703">
                  <c:v>9.69</c:v>
                </c:pt>
                <c:pt idx="704">
                  <c:v>9.69</c:v>
                </c:pt>
                <c:pt idx="705">
                  <c:v>9.69</c:v>
                </c:pt>
                <c:pt idx="706">
                  <c:v>9.69</c:v>
                </c:pt>
                <c:pt idx="707">
                  <c:v>9.69</c:v>
                </c:pt>
                <c:pt idx="708">
                  <c:v>9.69</c:v>
                </c:pt>
                <c:pt idx="709">
                  <c:v>9.69</c:v>
                </c:pt>
                <c:pt idx="710">
                  <c:v>9.69</c:v>
                </c:pt>
                <c:pt idx="711">
                  <c:v>9.69</c:v>
                </c:pt>
                <c:pt idx="712">
                  <c:v>9.69</c:v>
                </c:pt>
                <c:pt idx="713">
                  <c:v>9.69</c:v>
                </c:pt>
                <c:pt idx="714">
                  <c:v>9.69</c:v>
                </c:pt>
                <c:pt idx="715">
                  <c:v>9.69</c:v>
                </c:pt>
                <c:pt idx="716">
                  <c:v>9.69</c:v>
                </c:pt>
                <c:pt idx="717">
                  <c:v>9.69</c:v>
                </c:pt>
                <c:pt idx="718">
                  <c:v>9.69</c:v>
                </c:pt>
                <c:pt idx="719">
                  <c:v>9.69</c:v>
                </c:pt>
                <c:pt idx="720">
                  <c:v>9.69</c:v>
                </c:pt>
                <c:pt idx="721">
                  <c:v>9.69</c:v>
                </c:pt>
                <c:pt idx="722">
                  <c:v>9.69</c:v>
                </c:pt>
                <c:pt idx="723">
                  <c:v>9.69</c:v>
                </c:pt>
                <c:pt idx="724">
                  <c:v>9.69</c:v>
                </c:pt>
                <c:pt idx="725">
                  <c:v>9.69</c:v>
                </c:pt>
                <c:pt idx="726">
                  <c:v>9.69</c:v>
                </c:pt>
                <c:pt idx="727">
                  <c:v>9.69</c:v>
                </c:pt>
                <c:pt idx="728">
                  <c:v>9.69</c:v>
                </c:pt>
                <c:pt idx="729">
                  <c:v>9.69</c:v>
                </c:pt>
                <c:pt idx="730">
                  <c:v>9.69</c:v>
                </c:pt>
                <c:pt idx="731">
                  <c:v>9.69</c:v>
                </c:pt>
                <c:pt idx="732">
                  <c:v>9.69</c:v>
                </c:pt>
                <c:pt idx="733">
                  <c:v>9.69</c:v>
                </c:pt>
                <c:pt idx="734">
                  <c:v>9.69</c:v>
                </c:pt>
                <c:pt idx="735">
                  <c:v>9.69</c:v>
                </c:pt>
                <c:pt idx="736">
                  <c:v>9.69</c:v>
                </c:pt>
                <c:pt idx="737">
                  <c:v>9.69</c:v>
                </c:pt>
                <c:pt idx="738">
                  <c:v>9.69</c:v>
                </c:pt>
                <c:pt idx="739">
                  <c:v>9.69</c:v>
                </c:pt>
                <c:pt idx="740">
                  <c:v>9.69</c:v>
                </c:pt>
                <c:pt idx="741">
                  <c:v>9.69</c:v>
                </c:pt>
                <c:pt idx="742">
                  <c:v>9.69</c:v>
                </c:pt>
                <c:pt idx="743">
                  <c:v>9.69</c:v>
                </c:pt>
                <c:pt idx="744">
                  <c:v>9.69</c:v>
                </c:pt>
                <c:pt idx="745">
                  <c:v>9.69</c:v>
                </c:pt>
                <c:pt idx="746">
                  <c:v>9.69</c:v>
                </c:pt>
                <c:pt idx="747">
                  <c:v>9.69</c:v>
                </c:pt>
                <c:pt idx="748">
                  <c:v>9.69</c:v>
                </c:pt>
                <c:pt idx="749">
                  <c:v>9.69</c:v>
                </c:pt>
                <c:pt idx="750">
                  <c:v>9.69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16-4995-A3FE-9464E460B1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712960"/>
        <c:axId val="116714496"/>
      </c:lineChart>
      <c:catAx>
        <c:axId val="1167129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6714496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671449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7129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dirty="0"/>
              <a:t>+</a:t>
            </a:r>
            <a:r>
              <a:rPr lang="fi-FI" baseline="0" dirty="0"/>
              <a:t> kunnallisvero</a:t>
            </a:r>
            <a:endParaRPr lang="fi-FI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Taul5!$D$3</c:f>
              <c:strCache>
                <c:ptCount val="1"/>
                <c:pt idx="0">
                  <c:v>Tax rate - Municipal tax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Taul5!$D$4:$D$754</c:f>
              <c:numCache>
                <c:formatCode>General</c:formatCode>
                <c:ptCount val="751"/>
                <c:pt idx="0">
                  <c:v>0</c:v>
                </c:pt>
                <c:pt idx="1">
                  <c:v>28.110000000000031</c:v>
                </c:pt>
                <c:pt idx="2">
                  <c:v>28.110000000000031</c:v>
                </c:pt>
                <c:pt idx="3">
                  <c:v>28.110000000000031</c:v>
                </c:pt>
                <c:pt idx="4">
                  <c:v>28.110000000000031</c:v>
                </c:pt>
                <c:pt idx="5">
                  <c:v>28.110000000000031</c:v>
                </c:pt>
                <c:pt idx="6">
                  <c:v>28.110000000000031</c:v>
                </c:pt>
                <c:pt idx="7">
                  <c:v>28.110000000000031</c:v>
                </c:pt>
                <c:pt idx="8">
                  <c:v>28.110000000000031</c:v>
                </c:pt>
                <c:pt idx="9">
                  <c:v>28.110000000000031</c:v>
                </c:pt>
                <c:pt idx="10">
                  <c:v>28.110000000000031</c:v>
                </c:pt>
                <c:pt idx="11">
                  <c:v>28.110000000000031</c:v>
                </c:pt>
                <c:pt idx="12">
                  <c:v>28.110000000000031</c:v>
                </c:pt>
                <c:pt idx="13">
                  <c:v>28.110000000000031</c:v>
                </c:pt>
                <c:pt idx="14">
                  <c:v>28.110000000000031</c:v>
                </c:pt>
                <c:pt idx="15">
                  <c:v>28.110000000000031</c:v>
                </c:pt>
                <c:pt idx="16">
                  <c:v>28.110000000000031</c:v>
                </c:pt>
                <c:pt idx="17">
                  <c:v>28.110000000000031</c:v>
                </c:pt>
                <c:pt idx="18">
                  <c:v>28.110000000000031</c:v>
                </c:pt>
                <c:pt idx="19">
                  <c:v>28.110000000000031</c:v>
                </c:pt>
                <c:pt idx="20">
                  <c:v>28.110000000000031</c:v>
                </c:pt>
                <c:pt idx="21">
                  <c:v>28.110000000000031</c:v>
                </c:pt>
                <c:pt idx="22">
                  <c:v>28.110000000000031</c:v>
                </c:pt>
                <c:pt idx="23">
                  <c:v>28.110000000000031</c:v>
                </c:pt>
                <c:pt idx="24">
                  <c:v>28.110000000000031</c:v>
                </c:pt>
                <c:pt idx="25">
                  <c:v>28.110000000000031</c:v>
                </c:pt>
                <c:pt idx="26">
                  <c:v>28.110000000000031</c:v>
                </c:pt>
                <c:pt idx="27">
                  <c:v>28.110000000000031</c:v>
                </c:pt>
                <c:pt idx="28">
                  <c:v>28.110000000000031</c:v>
                </c:pt>
                <c:pt idx="29">
                  <c:v>28.110000000000031</c:v>
                </c:pt>
                <c:pt idx="30">
                  <c:v>28.110000000000031</c:v>
                </c:pt>
                <c:pt idx="31">
                  <c:v>28.110000000000031</c:v>
                </c:pt>
                <c:pt idx="32">
                  <c:v>28.110000000000031</c:v>
                </c:pt>
                <c:pt idx="33">
                  <c:v>28.110000000000031</c:v>
                </c:pt>
                <c:pt idx="34">
                  <c:v>28.110000000000031</c:v>
                </c:pt>
                <c:pt idx="35">
                  <c:v>28.110000000000031</c:v>
                </c:pt>
                <c:pt idx="36">
                  <c:v>28.110000000000031</c:v>
                </c:pt>
                <c:pt idx="37">
                  <c:v>28.110000000000031</c:v>
                </c:pt>
                <c:pt idx="38">
                  <c:v>28.110000000000031</c:v>
                </c:pt>
                <c:pt idx="39">
                  <c:v>28.110000000000031</c:v>
                </c:pt>
                <c:pt idx="40">
                  <c:v>28.110000000000031</c:v>
                </c:pt>
                <c:pt idx="41">
                  <c:v>28.110000000000031</c:v>
                </c:pt>
                <c:pt idx="42">
                  <c:v>28.110000000000031</c:v>
                </c:pt>
                <c:pt idx="43">
                  <c:v>28.110000000000031</c:v>
                </c:pt>
                <c:pt idx="44">
                  <c:v>28.110000000000031</c:v>
                </c:pt>
                <c:pt idx="45">
                  <c:v>28.110000000000031</c:v>
                </c:pt>
                <c:pt idx="46">
                  <c:v>28.110000000000031</c:v>
                </c:pt>
                <c:pt idx="47">
                  <c:v>28.110000000000031</c:v>
                </c:pt>
                <c:pt idx="48">
                  <c:v>28.110000000000031</c:v>
                </c:pt>
                <c:pt idx="49">
                  <c:v>28.110000000000031</c:v>
                </c:pt>
                <c:pt idx="50">
                  <c:v>28.110000000000031</c:v>
                </c:pt>
                <c:pt idx="51">
                  <c:v>28.110000000000031</c:v>
                </c:pt>
                <c:pt idx="52">
                  <c:v>28.110000000000031</c:v>
                </c:pt>
                <c:pt idx="53">
                  <c:v>28.110000000000031</c:v>
                </c:pt>
                <c:pt idx="54">
                  <c:v>28.110000000000031</c:v>
                </c:pt>
                <c:pt idx="55">
                  <c:v>28.110000000000031</c:v>
                </c:pt>
                <c:pt idx="56">
                  <c:v>28.110000000000031</c:v>
                </c:pt>
                <c:pt idx="57">
                  <c:v>28.110000000000031</c:v>
                </c:pt>
                <c:pt idx="58">
                  <c:v>28.110000000000031</c:v>
                </c:pt>
                <c:pt idx="59">
                  <c:v>28.110000000000031</c:v>
                </c:pt>
                <c:pt idx="60">
                  <c:v>28.110000000000031</c:v>
                </c:pt>
                <c:pt idx="61">
                  <c:v>28.110000000000031</c:v>
                </c:pt>
                <c:pt idx="62">
                  <c:v>28.110000000000031</c:v>
                </c:pt>
                <c:pt idx="63">
                  <c:v>28.110000000000031</c:v>
                </c:pt>
                <c:pt idx="64">
                  <c:v>28.110000000000031</c:v>
                </c:pt>
                <c:pt idx="65">
                  <c:v>28.110000000000031</c:v>
                </c:pt>
                <c:pt idx="66">
                  <c:v>28.110000000000031</c:v>
                </c:pt>
                <c:pt idx="67">
                  <c:v>28.110000000000031</c:v>
                </c:pt>
                <c:pt idx="68">
                  <c:v>28.110000000000031</c:v>
                </c:pt>
                <c:pt idx="69">
                  <c:v>28.110000000000031</c:v>
                </c:pt>
                <c:pt idx="70">
                  <c:v>28.110000000000031</c:v>
                </c:pt>
                <c:pt idx="71">
                  <c:v>28.110000000000031</c:v>
                </c:pt>
                <c:pt idx="72">
                  <c:v>28.110000000000031</c:v>
                </c:pt>
                <c:pt idx="73">
                  <c:v>28.110000000000031</c:v>
                </c:pt>
                <c:pt idx="74">
                  <c:v>28.110000000000031</c:v>
                </c:pt>
                <c:pt idx="75">
                  <c:v>28.110000000000031</c:v>
                </c:pt>
                <c:pt idx="76">
                  <c:v>28.110000000000031</c:v>
                </c:pt>
                <c:pt idx="77">
                  <c:v>28.110000000000031</c:v>
                </c:pt>
                <c:pt idx="78">
                  <c:v>28.110000000000031</c:v>
                </c:pt>
                <c:pt idx="79">
                  <c:v>28.110000000000031</c:v>
                </c:pt>
                <c:pt idx="80">
                  <c:v>28.110000000000031</c:v>
                </c:pt>
                <c:pt idx="81">
                  <c:v>28.110000000000031</c:v>
                </c:pt>
                <c:pt idx="82">
                  <c:v>28.110000000000031</c:v>
                </c:pt>
                <c:pt idx="83">
                  <c:v>28.110000000000031</c:v>
                </c:pt>
                <c:pt idx="84">
                  <c:v>28.110000000000031</c:v>
                </c:pt>
                <c:pt idx="85">
                  <c:v>28.110000000000031</c:v>
                </c:pt>
                <c:pt idx="86">
                  <c:v>28.110000000000031</c:v>
                </c:pt>
                <c:pt idx="87">
                  <c:v>28.110000000000031</c:v>
                </c:pt>
                <c:pt idx="88">
                  <c:v>28.110000000000031</c:v>
                </c:pt>
                <c:pt idx="89">
                  <c:v>28.150000000000031</c:v>
                </c:pt>
                <c:pt idx="90">
                  <c:v>28.150000000000031</c:v>
                </c:pt>
                <c:pt idx="91">
                  <c:v>28.150000000000031</c:v>
                </c:pt>
                <c:pt idx="92">
                  <c:v>28.150000000000031</c:v>
                </c:pt>
                <c:pt idx="93">
                  <c:v>28.150000000000031</c:v>
                </c:pt>
                <c:pt idx="94">
                  <c:v>28.150000000000031</c:v>
                </c:pt>
                <c:pt idx="95">
                  <c:v>28.150000000000031</c:v>
                </c:pt>
                <c:pt idx="96">
                  <c:v>28.150000000000031</c:v>
                </c:pt>
                <c:pt idx="97">
                  <c:v>28.150000000000031</c:v>
                </c:pt>
                <c:pt idx="98">
                  <c:v>28.150000000000031</c:v>
                </c:pt>
                <c:pt idx="99">
                  <c:v>28.150000000000031</c:v>
                </c:pt>
                <c:pt idx="100">
                  <c:v>28.150000000000031</c:v>
                </c:pt>
                <c:pt idx="101">
                  <c:v>28.150000000000031</c:v>
                </c:pt>
                <c:pt idx="102">
                  <c:v>28.150000000000031</c:v>
                </c:pt>
                <c:pt idx="103">
                  <c:v>28.150000000000031</c:v>
                </c:pt>
                <c:pt idx="104">
                  <c:v>28.150000000000031</c:v>
                </c:pt>
                <c:pt idx="105">
                  <c:v>28.150000000000031</c:v>
                </c:pt>
                <c:pt idx="106">
                  <c:v>28.150000000000031</c:v>
                </c:pt>
                <c:pt idx="107">
                  <c:v>28.150000000000031</c:v>
                </c:pt>
                <c:pt idx="108">
                  <c:v>28.150000000000031</c:v>
                </c:pt>
                <c:pt idx="109">
                  <c:v>28.150000000000031</c:v>
                </c:pt>
                <c:pt idx="110">
                  <c:v>28.150000000000031</c:v>
                </c:pt>
                <c:pt idx="111">
                  <c:v>28.150000000000031</c:v>
                </c:pt>
                <c:pt idx="112">
                  <c:v>28.150000000000031</c:v>
                </c:pt>
                <c:pt idx="113">
                  <c:v>28.14</c:v>
                </c:pt>
                <c:pt idx="114">
                  <c:v>28.14</c:v>
                </c:pt>
                <c:pt idx="115">
                  <c:v>28.14</c:v>
                </c:pt>
                <c:pt idx="116">
                  <c:v>28.14</c:v>
                </c:pt>
                <c:pt idx="117">
                  <c:v>28.14</c:v>
                </c:pt>
                <c:pt idx="118">
                  <c:v>28.14</c:v>
                </c:pt>
                <c:pt idx="119">
                  <c:v>28.14</c:v>
                </c:pt>
                <c:pt idx="120">
                  <c:v>28.14</c:v>
                </c:pt>
                <c:pt idx="121">
                  <c:v>28.14</c:v>
                </c:pt>
                <c:pt idx="122">
                  <c:v>28.14</c:v>
                </c:pt>
                <c:pt idx="123">
                  <c:v>28.14</c:v>
                </c:pt>
                <c:pt idx="124">
                  <c:v>28.14</c:v>
                </c:pt>
                <c:pt idx="125">
                  <c:v>28.14</c:v>
                </c:pt>
                <c:pt idx="126">
                  <c:v>28.14</c:v>
                </c:pt>
                <c:pt idx="127">
                  <c:v>28.14</c:v>
                </c:pt>
                <c:pt idx="128">
                  <c:v>28.14</c:v>
                </c:pt>
                <c:pt idx="129">
                  <c:v>28.14</c:v>
                </c:pt>
                <c:pt idx="130">
                  <c:v>28.14</c:v>
                </c:pt>
                <c:pt idx="131">
                  <c:v>28.14</c:v>
                </c:pt>
                <c:pt idx="132">
                  <c:v>28.14</c:v>
                </c:pt>
                <c:pt idx="133">
                  <c:v>28.14</c:v>
                </c:pt>
                <c:pt idx="134">
                  <c:v>28.14</c:v>
                </c:pt>
                <c:pt idx="135">
                  <c:v>28.14</c:v>
                </c:pt>
                <c:pt idx="136">
                  <c:v>28.14</c:v>
                </c:pt>
                <c:pt idx="137">
                  <c:v>28.14</c:v>
                </c:pt>
                <c:pt idx="138">
                  <c:v>28.14</c:v>
                </c:pt>
                <c:pt idx="139">
                  <c:v>28.14</c:v>
                </c:pt>
                <c:pt idx="140">
                  <c:v>28.14</c:v>
                </c:pt>
                <c:pt idx="141">
                  <c:v>28.14</c:v>
                </c:pt>
                <c:pt idx="142">
                  <c:v>28.14</c:v>
                </c:pt>
                <c:pt idx="143">
                  <c:v>28.14</c:v>
                </c:pt>
                <c:pt idx="144">
                  <c:v>28.14</c:v>
                </c:pt>
                <c:pt idx="145">
                  <c:v>28.14</c:v>
                </c:pt>
                <c:pt idx="146">
                  <c:v>28.14</c:v>
                </c:pt>
                <c:pt idx="147">
                  <c:v>28.14</c:v>
                </c:pt>
                <c:pt idx="148">
                  <c:v>28.14</c:v>
                </c:pt>
                <c:pt idx="149">
                  <c:v>28.14</c:v>
                </c:pt>
                <c:pt idx="150">
                  <c:v>28.14</c:v>
                </c:pt>
                <c:pt idx="151">
                  <c:v>28.14</c:v>
                </c:pt>
                <c:pt idx="152">
                  <c:v>28.14</c:v>
                </c:pt>
                <c:pt idx="153">
                  <c:v>28.14</c:v>
                </c:pt>
                <c:pt idx="154">
                  <c:v>28.14</c:v>
                </c:pt>
                <c:pt idx="155">
                  <c:v>28.14</c:v>
                </c:pt>
                <c:pt idx="156">
                  <c:v>28.130000000000031</c:v>
                </c:pt>
                <c:pt idx="157">
                  <c:v>28.130000000000031</c:v>
                </c:pt>
                <c:pt idx="158">
                  <c:v>28.130000000000031</c:v>
                </c:pt>
                <c:pt idx="159">
                  <c:v>28.130000000000031</c:v>
                </c:pt>
                <c:pt idx="160">
                  <c:v>28.130000000000031</c:v>
                </c:pt>
                <c:pt idx="161">
                  <c:v>28.130000000000031</c:v>
                </c:pt>
                <c:pt idx="162">
                  <c:v>28.130000000000031</c:v>
                </c:pt>
                <c:pt idx="163">
                  <c:v>28.130000000000031</c:v>
                </c:pt>
                <c:pt idx="164">
                  <c:v>28.130000000000031</c:v>
                </c:pt>
                <c:pt idx="165">
                  <c:v>28.130000000000031</c:v>
                </c:pt>
                <c:pt idx="166">
                  <c:v>28.130000000000031</c:v>
                </c:pt>
                <c:pt idx="167">
                  <c:v>28.130000000000031</c:v>
                </c:pt>
                <c:pt idx="168">
                  <c:v>28.130000000000031</c:v>
                </c:pt>
                <c:pt idx="169">
                  <c:v>28.130000000000031</c:v>
                </c:pt>
                <c:pt idx="170">
                  <c:v>28.130000000000031</c:v>
                </c:pt>
                <c:pt idx="171">
                  <c:v>28.130000000000031</c:v>
                </c:pt>
                <c:pt idx="172">
                  <c:v>28.130000000000031</c:v>
                </c:pt>
                <c:pt idx="173">
                  <c:v>28.130000000000031</c:v>
                </c:pt>
                <c:pt idx="174">
                  <c:v>28.130000000000031</c:v>
                </c:pt>
                <c:pt idx="175">
                  <c:v>28.130000000000031</c:v>
                </c:pt>
                <c:pt idx="176">
                  <c:v>28.130000000000031</c:v>
                </c:pt>
                <c:pt idx="177">
                  <c:v>28.130000000000031</c:v>
                </c:pt>
                <c:pt idx="178">
                  <c:v>28.130000000000031</c:v>
                </c:pt>
                <c:pt idx="179">
                  <c:v>28.130000000000031</c:v>
                </c:pt>
                <c:pt idx="180">
                  <c:v>28.130000000000031</c:v>
                </c:pt>
                <c:pt idx="181">
                  <c:v>28.130000000000031</c:v>
                </c:pt>
                <c:pt idx="182">
                  <c:v>28.130000000000031</c:v>
                </c:pt>
                <c:pt idx="183">
                  <c:v>28.130000000000031</c:v>
                </c:pt>
                <c:pt idx="184">
                  <c:v>28.130000000000031</c:v>
                </c:pt>
                <c:pt idx="185">
                  <c:v>28.130000000000031</c:v>
                </c:pt>
                <c:pt idx="186">
                  <c:v>28.130000000000031</c:v>
                </c:pt>
                <c:pt idx="187">
                  <c:v>28.130000000000031</c:v>
                </c:pt>
                <c:pt idx="188">
                  <c:v>28.130000000000031</c:v>
                </c:pt>
                <c:pt idx="189">
                  <c:v>28.130000000000031</c:v>
                </c:pt>
                <c:pt idx="190">
                  <c:v>28.130000000000031</c:v>
                </c:pt>
                <c:pt idx="191">
                  <c:v>28.130000000000031</c:v>
                </c:pt>
                <c:pt idx="192">
                  <c:v>28.130000000000031</c:v>
                </c:pt>
                <c:pt idx="193">
                  <c:v>28.130000000000031</c:v>
                </c:pt>
                <c:pt idx="194">
                  <c:v>28.130000000000031</c:v>
                </c:pt>
                <c:pt idx="195">
                  <c:v>28.130000000000031</c:v>
                </c:pt>
                <c:pt idx="196">
                  <c:v>28.130000000000031</c:v>
                </c:pt>
                <c:pt idx="197">
                  <c:v>28.130000000000031</c:v>
                </c:pt>
                <c:pt idx="198">
                  <c:v>28.130000000000031</c:v>
                </c:pt>
                <c:pt idx="199">
                  <c:v>28.130000000000031</c:v>
                </c:pt>
                <c:pt idx="200">
                  <c:v>28.130000000000031</c:v>
                </c:pt>
                <c:pt idx="201">
                  <c:v>28.130000000000031</c:v>
                </c:pt>
                <c:pt idx="202">
                  <c:v>28.130000000000031</c:v>
                </c:pt>
                <c:pt idx="203">
                  <c:v>28.130000000000031</c:v>
                </c:pt>
                <c:pt idx="204">
                  <c:v>28.130000000000031</c:v>
                </c:pt>
                <c:pt idx="205">
                  <c:v>28.130000000000031</c:v>
                </c:pt>
                <c:pt idx="206">
                  <c:v>28.130000000000031</c:v>
                </c:pt>
                <c:pt idx="207">
                  <c:v>28.130000000000031</c:v>
                </c:pt>
                <c:pt idx="208">
                  <c:v>28.130000000000031</c:v>
                </c:pt>
                <c:pt idx="209">
                  <c:v>28.130000000000031</c:v>
                </c:pt>
                <c:pt idx="210">
                  <c:v>28.130000000000031</c:v>
                </c:pt>
                <c:pt idx="211">
                  <c:v>28.130000000000031</c:v>
                </c:pt>
                <c:pt idx="212">
                  <c:v>28.130000000000031</c:v>
                </c:pt>
                <c:pt idx="213">
                  <c:v>28.130000000000031</c:v>
                </c:pt>
                <c:pt idx="214">
                  <c:v>28.130000000000031</c:v>
                </c:pt>
                <c:pt idx="215">
                  <c:v>28.130000000000031</c:v>
                </c:pt>
                <c:pt idx="216">
                  <c:v>28.130000000000031</c:v>
                </c:pt>
                <c:pt idx="217">
                  <c:v>28.130000000000031</c:v>
                </c:pt>
                <c:pt idx="218">
                  <c:v>28.130000000000031</c:v>
                </c:pt>
                <c:pt idx="219">
                  <c:v>28.130000000000031</c:v>
                </c:pt>
                <c:pt idx="220">
                  <c:v>28.130000000000031</c:v>
                </c:pt>
                <c:pt idx="221">
                  <c:v>28.130000000000031</c:v>
                </c:pt>
                <c:pt idx="222">
                  <c:v>28.130000000000031</c:v>
                </c:pt>
                <c:pt idx="223">
                  <c:v>28.130000000000031</c:v>
                </c:pt>
                <c:pt idx="224">
                  <c:v>28.130000000000031</c:v>
                </c:pt>
                <c:pt idx="225">
                  <c:v>28.130000000000031</c:v>
                </c:pt>
                <c:pt idx="226">
                  <c:v>28.130000000000031</c:v>
                </c:pt>
                <c:pt idx="227">
                  <c:v>28.130000000000031</c:v>
                </c:pt>
                <c:pt idx="228">
                  <c:v>28.130000000000031</c:v>
                </c:pt>
                <c:pt idx="229">
                  <c:v>28.130000000000031</c:v>
                </c:pt>
                <c:pt idx="230">
                  <c:v>28.130000000000031</c:v>
                </c:pt>
                <c:pt idx="231">
                  <c:v>28.130000000000031</c:v>
                </c:pt>
                <c:pt idx="232">
                  <c:v>28.130000000000031</c:v>
                </c:pt>
                <c:pt idx="233">
                  <c:v>28.130000000000031</c:v>
                </c:pt>
                <c:pt idx="234">
                  <c:v>28.130000000000031</c:v>
                </c:pt>
                <c:pt idx="235">
                  <c:v>28.130000000000031</c:v>
                </c:pt>
                <c:pt idx="236">
                  <c:v>28.130000000000031</c:v>
                </c:pt>
                <c:pt idx="237">
                  <c:v>28.130000000000031</c:v>
                </c:pt>
                <c:pt idx="238">
                  <c:v>28.130000000000031</c:v>
                </c:pt>
                <c:pt idx="239">
                  <c:v>28.130000000000031</c:v>
                </c:pt>
                <c:pt idx="240">
                  <c:v>28.130000000000031</c:v>
                </c:pt>
                <c:pt idx="241">
                  <c:v>28.130000000000031</c:v>
                </c:pt>
                <c:pt idx="242">
                  <c:v>28.130000000000031</c:v>
                </c:pt>
                <c:pt idx="243">
                  <c:v>28.130000000000031</c:v>
                </c:pt>
                <c:pt idx="244">
                  <c:v>28.130000000000031</c:v>
                </c:pt>
                <c:pt idx="245">
                  <c:v>28.130000000000031</c:v>
                </c:pt>
                <c:pt idx="246">
                  <c:v>28.130000000000031</c:v>
                </c:pt>
                <c:pt idx="247">
                  <c:v>28.130000000000031</c:v>
                </c:pt>
                <c:pt idx="248">
                  <c:v>28.130000000000031</c:v>
                </c:pt>
                <c:pt idx="249">
                  <c:v>28.130000000000031</c:v>
                </c:pt>
                <c:pt idx="250">
                  <c:v>28.130000000000031</c:v>
                </c:pt>
                <c:pt idx="251">
                  <c:v>28.130000000000031</c:v>
                </c:pt>
                <c:pt idx="252">
                  <c:v>28.130000000000031</c:v>
                </c:pt>
                <c:pt idx="253">
                  <c:v>28.130000000000031</c:v>
                </c:pt>
                <c:pt idx="254">
                  <c:v>28.130000000000031</c:v>
                </c:pt>
                <c:pt idx="255">
                  <c:v>28.130000000000031</c:v>
                </c:pt>
                <c:pt idx="256">
                  <c:v>28.12</c:v>
                </c:pt>
                <c:pt idx="257">
                  <c:v>28.12</c:v>
                </c:pt>
                <c:pt idx="258">
                  <c:v>28.12</c:v>
                </c:pt>
                <c:pt idx="259">
                  <c:v>28.12</c:v>
                </c:pt>
                <c:pt idx="260">
                  <c:v>28.12</c:v>
                </c:pt>
                <c:pt idx="261">
                  <c:v>28.12</c:v>
                </c:pt>
                <c:pt idx="262">
                  <c:v>28.12</c:v>
                </c:pt>
                <c:pt idx="263">
                  <c:v>28.12</c:v>
                </c:pt>
                <c:pt idx="264">
                  <c:v>28.12</c:v>
                </c:pt>
                <c:pt idx="265">
                  <c:v>28.12</c:v>
                </c:pt>
                <c:pt idx="266">
                  <c:v>28.12</c:v>
                </c:pt>
                <c:pt idx="267">
                  <c:v>28.12</c:v>
                </c:pt>
                <c:pt idx="268">
                  <c:v>28.12</c:v>
                </c:pt>
                <c:pt idx="269">
                  <c:v>28.12</c:v>
                </c:pt>
                <c:pt idx="270">
                  <c:v>28.12</c:v>
                </c:pt>
                <c:pt idx="271">
                  <c:v>28.12</c:v>
                </c:pt>
                <c:pt idx="272">
                  <c:v>28.12</c:v>
                </c:pt>
                <c:pt idx="273">
                  <c:v>28.12</c:v>
                </c:pt>
                <c:pt idx="274">
                  <c:v>28.12</c:v>
                </c:pt>
                <c:pt idx="275">
                  <c:v>28.12</c:v>
                </c:pt>
                <c:pt idx="276">
                  <c:v>28.12</c:v>
                </c:pt>
                <c:pt idx="277">
                  <c:v>28.12</c:v>
                </c:pt>
                <c:pt idx="278">
                  <c:v>28.12</c:v>
                </c:pt>
                <c:pt idx="279">
                  <c:v>28.12</c:v>
                </c:pt>
                <c:pt idx="280">
                  <c:v>28.12</c:v>
                </c:pt>
                <c:pt idx="281">
                  <c:v>28.12</c:v>
                </c:pt>
                <c:pt idx="282">
                  <c:v>28.12</c:v>
                </c:pt>
                <c:pt idx="283">
                  <c:v>28.12</c:v>
                </c:pt>
                <c:pt idx="284">
                  <c:v>28.12</c:v>
                </c:pt>
                <c:pt idx="285">
                  <c:v>28.12</c:v>
                </c:pt>
                <c:pt idx="286">
                  <c:v>28.12</c:v>
                </c:pt>
                <c:pt idx="287">
                  <c:v>28.12</c:v>
                </c:pt>
                <c:pt idx="288">
                  <c:v>28.12</c:v>
                </c:pt>
                <c:pt idx="289">
                  <c:v>28.12</c:v>
                </c:pt>
                <c:pt idx="290">
                  <c:v>28.12</c:v>
                </c:pt>
                <c:pt idx="291">
                  <c:v>28.12</c:v>
                </c:pt>
                <c:pt idx="292">
                  <c:v>28.12</c:v>
                </c:pt>
                <c:pt idx="293">
                  <c:v>28.12</c:v>
                </c:pt>
                <c:pt idx="294">
                  <c:v>28.12</c:v>
                </c:pt>
                <c:pt idx="295">
                  <c:v>28.12</c:v>
                </c:pt>
                <c:pt idx="296">
                  <c:v>28.12</c:v>
                </c:pt>
                <c:pt idx="297">
                  <c:v>28.12</c:v>
                </c:pt>
                <c:pt idx="298">
                  <c:v>28.12</c:v>
                </c:pt>
                <c:pt idx="299">
                  <c:v>28.12</c:v>
                </c:pt>
                <c:pt idx="300">
                  <c:v>28.12</c:v>
                </c:pt>
                <c:pt idx="301">
                  <c:v>28.12</c:v>
                </c:pt>
                <c:pt idx="302">
                  <c:v>28.12</c:v>
                </c:pt>
                <c:pt idx="303">
                  <c:v>28.12</c:v>
                </c:pt>
                <c:pt idx="304">
                  <c:v>28.12</c:v>
                </c:pt>
                <c:pt idx="305">
                  <c:v>28.12</c:v>
                </c:pt>
                <c:pt idx="306">
                  <c:v>28.12</c:v>
                </c:pt>
                <c:pt idx="307">
                  <c:v>28.12</c:v>
                </c:pt>
                <c:pt idx="308">
                  <c:v>28.12</c:v>
                </c:pt>
                <c:pt idx="309">
                  <c:v>28.12</c:v>
                </c:pt>
                <c:pt idx="310">
                  <c:v>28.12</c:v>
                </c:pt>
                <c:pt idx="311">
                  <c:v>28.12</c:v>
                </c:pt>
                <c:pt idx="312">
                  <c:v>28.12</c:v>
                </c:pt>
                <c:pt idx="313">
                  <c:v>28.12</c:v>
                </c:pt>
                <c:pt idx="314">
                  <c:v>28.12</c:v>
                </c:pt>
                <c:pt idx="315">
                  <c:v>28.12</c:v>
                </c:pt>
                <c:pt idx="316">
                  <c:v>28.12</c:v>
                </c:pt>
                <c:pt idx="317">
                  <c:v>28.12</c:v>
                </c:pt>
                <c:pt idx="318">
                  <c:v>28.12</c:v>
                </c:pt>
                <c:pt idx="319">
                  <c:v>28.12</c:v>
                </c:pt>
                <c:pt idx="320">
                  <c:v>28.12</c:v>
                </c:pt>
                <c:pt idx="321">
                  <c:v>28.12</c:v>
                </c:pt>
                <c:pt idx="322">
                  <c:v>28.12</c:v>
                </c:pt>
                <c:pt idx="323">
                  <c:v>28.12</c:v>
                </c:pt>
                <c:pt idx="324">
                  <c:v>28.12</c:v>
                </c:pt>
                <c:pt idx="325">
                  <c:v>28.12</c:v>
                </c:pt>
                <c:pt idx="326">
                  <c:v>28.12</c:v>
                </c:pt>
                <c:pt idx="327">
                  <c:v>28.12</c:v>
                </c:pt>
                <c:pt idx="328">
                  <c:v>28.12</c:v>
                </c:pt>
                <c:pt idx="329">
                  <c:v>28.12</c:v>
                </c:pt>
                <c:pt idx="330">
                  <c:v>28.12</c:v>
                </c:pt>
                <c:pt idx="331">
                  <c:v>28.12</c:v>
                </c:pt>
                <c:pt idx="332">
                  <c:v>28.12</c:v>
                </c:pt>
                <c:pt idx="333">
                  <c:v>28.12</c:v>
                </c:pt>
                <c:pt idx="334">
                  <c:v>28.12</c:v>
                </c:pt>
                <c:pt idx="335">
                  <c:v>28.12</c:v>
                </c:pt>
                <c:pt idx="336">
                  <c:v>28.12</c:v>
                </c:pt>
                <c:pt idx="337">
                  <c:v>28.12</c:v>
                </c:pt>
                <c:pt idx="338">
                  <c:v>28.12</c:v>
                </c:pt>
                <c:pt idx="339">
                  <c:v>28.12</c:v>
                </c:pt>
                <c:pt idx="340">
                  <c:v>28.12</c:v>
                </c:pt>
                <c:pt idx="341">
                  <c:v>28.12</c:v>
                </c:pt>
                <c:pt idx="342">
                  <c:v>28.12</c:v>
                </c:pt>
                <c:pt idx="343">
                  <c:v>28.12</c:v>
                </c:pt>
                <c:pt idx="344">
                  <c:v>28.12</c:v>
                </c:pt>
                <c:pt idx="345">
                  <c:v>28.12</c:v>
                </c:pt>
                <c:pt idx="346">
                  <c:v>28.12</c:v>
                </c:pt>
                <c:pt idx="347">
                  <c:v>28.12</c:v>
                </c:pt>
                <c:pt idx="348">
                  <c:v>28.12</c:v>
                </c:pt>
                <c:pt idx="349">
                  <c:v>28.12</c:v>
                </c:pt>
                <c:pt idx="350">
                  <c:v>28.12</c:v>
                </c:pt>
                <c:pt idx="351">
                  <c:v>28.12</c:v>
                </c:pt>
                <c:pt idx="352">
                  <c:v>28.12</c:v>
                </c:pt>
                <c:pt idx="353">
                  <c:v>28.12</c:v>
                </c:pt>
                <c:pt idx="354">
                  <c:v>28.12</c:v>
                </c:pt>
                <c:pt idx="355">
                  <c:v>28.12</c:v>
                </c:pt>
                <c:pt idx="356">
                  <c:v>28.12</c:v>
                </c:pt>
                <c:pt idx="357">
                  <c:v>28.12</c:v>
                </c:pt>
                <c:pt idx="358">
                  <c:v>28.12</c:v>
                </c:pt>
                <c:pt idx="359">
                  <c:v>28.12</c:v>
                </c:pt>
                <c:pt idx="360">
                  <c:v>28.12</c:v>
                </c:pt>
                <c:pt idx="361">
                  <c:v>28.12</c:v>
                </c:pt>
                <c:pt idx="362">
                  <c:v>28.12</c:v>
                </c:pt>
                <c:pt idx="363">
                  <c:v>28.12</c:v>
                </c:pt>
                <c:pt idx="364">
                  <c:v>28.12</c:v>
                </c:pt>
                <c:pt idx="365">
                  <c:v>28.12</c:v>
                </c:pt>
                <c:pt idx="366">
                  <c:v>28.12</c:v>
                </c:pt>
                <c:pt idx="367">
                  <c:v>28.12</c:v>
                </c:pt>
                <c:pt idx="368">
                  <c:v>28.12</c:v>
                </c:pt>
                <c:pt idx="369">
                  <c:v>28.12</c:v>
                </c:pt>
                <c:pt idx="370">
                  <c:v>28.12</c:v>
                </c:pt>
                <c:pt idx="371">
                  <c:v>28.12</c:v>
                </c:pt>
                <c:pt idx="372">
                  <c:v>28.12</c:v>
                </c:pt>
                <c:pt idx="373">
                  <c:v>28.12</c:v>
                </c:pt>
                <c:pt idx="374">
                  <c:v>28.12</c:v>
                </c:pt>
                <c:pt idx="375">
                  <c:v>28.12</c:v>
                </c:pt>
                <c:pt idx="376">
                  <c:v>28.12</c:v>
                </c:pt>
                <c:pt idx="377">
                  <c:v>28.12</c:v>
                </c:pt>
                <c:pt idx="378">
                  <c:v>28.12</c:v>
                </c:pt>
                <c:pt idx="379">
                  <c:v>28.12</c:v>
                </c:pt>
                <c:pt idx="380">
                  <c:v>28.12</c:v>
                </c:pt>
                <c:pt idx="381">
                  <c:v>28.12</c:v>
                </c:pt>
                <c:pt idx="382">
                  <c:v>28.12</c:v>
                </c:pt>
                <c:pt idx="383">
                  <c:v>28.12</c:v>
                </c:pt>
                <c:pt idx="384">
                  <c:v>28.12</c:v>
                </c:pt>
                <c:pt idx="385">
                  <c:v>28.12</c:v>
                </c:pt>
                <c:pt idx="386">
                  <c:v>28.12</c:v>
                </c:pt>
                <c:pt idx="387">
                  <c:v>28.12</c:v>
                </c:pt>
                <c:pt idx="388">
                  <c:v>28.12</c:v>
                </c:pt>
                <c:pt idx="389">
                  <c:v>28.12</c:v>
                </c:pt>
                <c:pt idx="390">
                  <c:v>28.12</c:v>
                </c:pt>
                <c:pt idx="391">
                  <c:v>28.12</c:v>
                </c:pt>
                <c:pt idx="392">
                  <c:v>28.12</c:v>
                </c:pt>
                <c:pt idx="393">
                  <c:v>28.12</c:v>
                </c:pt>
                <c:pt idx="394">
                  <c:v>28.12</c:v>
                </c:pt>
                <c:pt idx="395">
                  <c:v>28.12</c:v>
                </c:pt>
                <c:pt idx="396">
                  <c:v>28.12</c:v>
                </c:pt>
                <c:pt idx="397">
                  <c:v>28.12</c:v>
                </c:pt>
                <c:pt idx="398">
                  <c:v>28.12</c:v>
                </c:pt>
                <c:pt idx="399">
                  <c:v>28.12</c:v>
                </c:pt>
                <c:pt idx="400">
                  <c:v>28.12</c:v>
                </c:pt>
                <c:pt idx="401">
                  <c:v>28.12</c:v>
                </c:pt>
                <c:pt idx="402">
                  <c:v>28.12</c:v>
                </c:pt>
                <c:pt idx="403">
                  <c:v>28.12</c:v>
                </c:pt>
                <c:pt idx="404">
                  <c:v>28.12</c:v>
                </c:pt>
                <c:pt idx="405">
                  <c:v>28.12</c:v>
                </c:pt>
                <c:pt idx="406">
                  <c:v>28.12</c:v>
                </c:pt>
                <c:pt idx="407">
                  <c:v>28.12</c:v>
                </c:pt>
                <c:pt idx="408">
                  <c:v>28.12</c:v>
                </c:pt>
                <c:pt idx="409">
                  <c:v>28.12</c:v>
                </c:pt>
                <c:pt idx="410">
                  <c:v>28.12</c:v>
                </c:pt>
                <c:pt idx="411">
                  <c:v>28.12</c:v>
                </c:pt>
                <c:pt idx="412">
                  <c:v>28.12</c:v>
                </c:pt>
                <c:pt idx="413">
                  <c:v>28.12</c:v>
                </c:pt>
                <c:pt idx="414">
                  <c:v>28.12</c:v>
                </c:pt>
                <c:pt idx="415">
                  <c:v>28.12</c:v>
                </c:pt>
                <c:pt idx="416">
                  <c:v>28.12</c:v>
                </c:pt>
                <c:pt idx="417">
                  <c:v>28.12</c:v>
                </c:pt>
                <c:pt idx="418">
                  <c:v>28.12</c:v>
                </c:pt>
                <c:pt idx="419">
                  <c:v>28.12</c:v>
                </c:pt>
                <c:pt idx="420">
                  <c:v>28.12</c:v>
                </c:pt>
                <c:pt idx="421">
                  <c:v>28.12</c:v>
                </c:pt>
                <c:pt idx="422">
                  <c:v>28.12</c:v>
                </c:pt>
                <c:pt idx="423">
                  <c:v>28.12</c:v>
                </c:pt>
                <c:pt idx="424">
                  <c:v>28.12</c:v>
                </c:pt>
                <c:pt idx="425">
                  <c:v>28.12</c:v>
                </c:pt>
                <c:pt idx="426">
                  <c:v>28.12</c:v>
                </c:pt>
                <c:pt idx="427">
                  <c:v>28.12</c:v>
                </c:pt>
                <c:pt idx="428">
                  <c:v>28.12</c:v>
                </c:pt>
                <c:pt idx="429">
                  <c:v>28.12</c:v>
                </c:pt>
                <c:pt idx="430">
                  <c:v>28.12</c:v>
                </c:pt>
                <c:pt idx="431">
                  <c:v>28.12</c:v>
                </c:pt>
                <c:pt idx="432">
                  <c:v>28.12</c:v>
                </c:pt>
                <c:pt idx="433">
                  <c:v>28.12</c:v>
                </c:pt>
                <c:pt idx="434">
                  <c:v>28.12</c:v>
                </c:pt>
                <c:pt idx="435">
                  <c:v>28.12</c:v>
                </c:pt>
                <c:pt idx="436">
                  <c:v>28.12</c:v>
                </c:pt>
                <c:pt idx="437">
                  <c:v>28.12</c:v>
                </c:pt>
                <c:pt idx="438">
                  <c:v>28.12</c:v>
                </c:pt>
                <c:pt idx="439">
                  <c:v>28.12</c:v>
                </c:pt>
                <c:pt idx="440">
                  <c:v>28.12</c:v>
                </c:pt>
                <c:pt idx="441">
                  <c:v>28.12</c:v>
                </c:pt>
                <c:pt idx="442">
                  <c:v>28.12</c:v>
                </c:pt>
                <c:pt idx="443">
                  <c:v>28.12</c:v>
                </c:pt>
                <c:pt idx="444">
                  <c:v>28.12</c:v>
                </c:pt>
                <c:pt idx="445">
                  <c:v>28.12</c:v>
                </c:pt>
                <c:pt idx="446">
                  <c:v>28.12</c:v>
                </c:pt>
                <c:pt idx="447">
                  <c:v>28.12</c:v>
                </c:pt>
                <c:pt idx="448">
                  <c:v>28.12</c:v>
                </c:pt>
                <c:pt idx="449">
                  <c:v>28.12</c:v>
                </c:pt>
                <c:pt idx="450">
                  <c:v>28.12</c:v>
                </c:pt>
                <c:pt idx="451">
                  <c:v>28.12</c:v>
                </c:pt>
                <c:pt idx="452">
                  <c:v>28.12</c:v>
                </c:pt>
                <c:pt idx="453">
                  <c:v>28.12</c:v>
                </c:pt>
                <c:pt idx="454">
                  <c:v>28.12</c:v>
                </c:pt>
                <c:pt idx="455">
                  <c:v>28.12</c:v>
                </c:pt>
                <c:pt idx="456">
                  <c:v>28.12</c:v>
                </c:pt>
                <c:pt idx="457">
                  <c:v>28.12</c:v>
                </c:pt>
                <c:pt idx="458">
                  <c:v>28.12</c:v>
                </c:pt>
                <c:pt idx="459">
                  <c:v>28.12</c:v>
                </c:pt>
                <c:pt idx="460">
                  <c:v>28.12</c:v>
                </c:pt>
                <c:pt idx="461">
                  <c:v>28.12</c:v>
                </c:pt>
                <c:pt idx="462">
                  <c:v>28.12</c:v>
                </c:pt>
                <c:pt idx="463">
                  <c:v>28.12</c:v>
                </c:pt>
                <c:pt idx="464">
                  <c:v>28.12</c:v>
                </c:pt>
                <c:pt idx="465">
                  <c:v>28.12</c:v>
                </c:pt>
                <c:pt idx="466">
                  <c:v>28.12</c:v>
                </c:pt>
                <c:pt idx="467">
                  <c:v>28.12</c:v>
                </c:pt>
                <c:pt idx="468">
                  <c:v>28.12</c:v>
                </c:pt>
                <c:pt idx="469">
                  <c:v>28.12</c:v>
                </c:pt>
                <c:pt idx="470">
                  <c:v>28.12</c:v>
                </c:pt>
                <c:pt idx="471">
                  <c:v>28.12</c:v>
                </c:pt>
                <c:pt idx="472">
                  <c:v>28.12</c:v>
                </c:pt>
                <c:pt idx="473">
                  <c:v>28.12</c:v>
                </c:pt>
                <c:pt idx="474">
                  <c:v>28.12</c:v>
                </c:pt>
                <c:pt idx="475">
                  <c:v>28.12</c:v>
                </c:pt>
                <c:pt idx="476">
                  <c:v>28.12</c:v>
                </c:pt>
                <c:pt idx="477">
                  <c:v>28.12</c:v>
                </c:pt>
                <c:pt idx="478">
                  <c:v>28.12</c:v>
                </c:pt>
                <c:pt idx="479">
                  <c:v>28.12</c:v>
                </c:pt>
                <c:pt idx="480">
                  <c:v>28.12</c:v>
                </c:pt>
                <c:pt idx="481">
                  <c:v>28.12</c:v>
                </c:pt>
                <c:pt idx="482">
                  <c:v>28.12</c:v>
                </c:pt>
                <c:pt idx="483">
                  <c:v>28.12</c:v>
                </c:pt>
                <c:pt idx="484">
                  <c:v>28.12</c:v>
                </c:pt>
                <c:pt idx="485">
                  <c:v>28.12</c:v>
                </c:pt>
                <c:pt idx="486">
                  <c:v>28.12</c:v>
                </c:pt>
                <c:pt idx="487">
                  <c:v>28.12</c:v>
                </c:pt>
                <c:pt idx="488">
                  <c:v>28.12</c:v>
                </c:pt>
                <c:pt idx="489">
                  <c:v>28.12</c:v>
                </c:pt>
                <c:pt idx="490">
                  <c:v>28.12</c:v>
                </c:pt>
                <c:pt idx="491">
                  <c:v>28.12</c:v>
                </c:pt>
                <c:pt idx="492">
                  <c:v>28.12</c:v>
                </c:pt>
                <c:pt idx="493">
                  <c:v>28.12</c:v>
                </c:pt>
                <c:pt idx="494">
                  <c:v>28.12</c:v>
                </c:pt>
                <c:pt idx="495">
                  <c:v>28.12</c:v>
                </c:pt>
                <c:pt idx="496">
                  <c:v>28.12</c:v>
                </c:pt>
                <c:pt idx="497">
                  <c:v>28.12</c:v>
                </c:pt>
                <c:pt idx="498">
                  <c:v>28.12</c:v>
                </c:pt>
                <c:pt idx="499">
                  <c:v>28.12</c:v>
                </c:pt>
                <c:pt idx="500">
                  <c:v>28.12</c:v>
                </c:pt>
                <c:pt idx="501">
                  <c:v>28.12</c:v>
                </c:pt>
                <c:pt idx="502">
                  <c:v>28.12</c:v>
                </c:pt>
                <c:pt idx="503">
                  <c:v>28.12</c:v>
                </c:pt>
                <c:pt idx="504">
                  <c:v>28.12</c:v>
                </c:pt>
                <c:pt idx="505">
                  <c:v>28.12</c:v>
                </c:pt>
                <c:pt idx="506">
                  <c:v>28.12</c:v>
                </c:pt>
                <c:pt idx="507">
                  <c:v>28.12</c:v>
                </c:pt>
                <c:pt idx="508">
                  <c:v>28.12</c:v>
                </c:pt>
                <c:pt idx="509">
                  <c:v>28.12</c:v>
                </c:pt>
                <c:pt idx="510">
                  <c:v>28.12</c:v>
                </c:pt>
                <c:pt idx="511">
                  <c:v>28.12</c:v>
                </c:pt>
                <c:pt idx="512">
                  <c:v>28.12</c:v>
                </c:pt>
                <c:pt idx="513">
                  <c:v>28.12</c:v>
                </c:pt>
                <c:pt idx="514">
                  <c:v>28.12</c:v>
                </c:pt>
                <c:pt idx="515">
                  <c:v>28.12</c:v>
                </c:pt>
                <c:pt idx="516">
                  <c:v>28.12</c:v>
                </c:pt>
                <c:pt idx="517">
                  <c:v>28.12</c:v>
                </c:pt>
                <c:pt idx="518">
                  <c:v>28.12</c:v>
                </c:pt>
                <c:pt idx="519">
                  <c:v>28.12</c:v>
                </c:pt>
                <c:pt idx="520">
                  <c:v>28.12</c:v>
                </c:pt>
                <c:pt idx="521">
                  <c:v>28.12</c:v>
                </c:pt>
                <c:pt idx="522">
                  <c:v>28.12</c:v>
                </c:pt>
                <c:pt idx="523">
                  <c:v>28.12</c:v>
                </c:pt>
                <c:pt idx="524">
                  <c:v>28.12</c:v>
                </c:pt>
                <c:pt idx="525">
                  <c:v>28.12</c:v>
                </c:pt>
                <c:pt idx="526">
                  <c:v>28.12</c:v>
                </c:pt>
                <c:pt idx="527">
                  <c:v>28.12</c:v>
                </c:pt>
                <c:pt idx="528">
                  <c:v>28.12</c:v>
                </c:pt>
                <c:pt idx="529">
                  <c:v>28.12</c:v>
                </c:pt>
                <c:pt idx="530">
                  <c:v>28.12</c:v>
                </c:pt>
                <c:pt idx="531">
                  <c:v>28.12</c:v>
                </c:pt>
                <c:pt idx="532">
                  <c:v>28.12</c:v>
                </c:pt>
                <c:pt idx="533">
                  <c:v>28.12</c:v>
                </c:pt>
                <c:pt idx="534">
                  <c:v>28.12</c:v>
                </c:pt>
                <c:pt idx="535">
                  <c:v>28.12</c:v>
                </c:pt>
                <c:pt idx="536">
                  <c:v>28.12</c:v>
                </c:pt>
                <c:pt idx="537">
                  <c:v>28.12</c:v>
                </c:pt>
                <c:pt idx="538">
                  <c:v>28.12</c:v>
                </c:pt>
                <c:pt idx="539">
                  <c:v>28.12</c:v>
                </c:pt>
                <c:pt idx="540">
                  <c:v>28.12</c:v>
                </c:pt>
                <c:pt idx="541">
                  <c:v>28.12</c:v>
                </c:pt>
                <c:pt idx="542">
                  <c:v>28.12</c:v>
                </c:pt>
                <c:pt idx="543">
                  <c:v>28.12</c:v>
                </c:pt>
                <c:pt idx="544">
                  <c:v>28.12</c:v>
                </c:pt>
                <c:pt idx="545">
                  <c:v>28.12</c:v>
                </c:pt>
                <c:pt idx="546">
                  <c:v>28.12</c:v>
                </c:pt>
                <c:pt idx="547">
                  <c:v>28.12</c:v>
                </c:pt>
                <c:pt idx="548">
                  <c:v>28.12</c:v>
                </c:pt>
                <c:pt idx="549">
                  <c:v>28.12</c:v>
                </c:pt>
                <c:pt idx="550">
                  <c:v>28.12</c:v>
                </c:pt>
                <c:pt idx="551">
                  <c:v>28.12</c:v>
                </c:pt>
                <c:pt idx="552">
                  <c:v>28.12</c:v>
                </c:pt>
                <c:pt idx="553">
                  <c:v>28.12</c:v>
                </c:pt>
                <c:pt idx="554">
                  <c:v>28.12</c:v>
                </c:pt>
                <c:pt idx="555">
                  <c:v>28.12</c:v>
                </c:pt>
                <c:pt idx="556">
                  <c:v>28.12</c:v>
                </c:pt>
                <c:pt idx="557">
                  <c:v>28.12</c:v>
                </c:pt>
                <c:pt idx="558">
                  <c:v>28.12</c:v>
                </c:pt>
                <c:pt idx="559">
                  <c:v>28.12</c:v>
                </c:pt>
                <c:pt idx="560">
                  <c:v>28.12</c:v>
                </c:pt>
                <c:pt idx="561">
                  <c:v>28.12</c:v>
                </c:pt>
                <c:pt idx="562">
                  <c:v>28.12</c:v>
                </c:pt>
                <c:pt idx="563">
                  <c:v>28.12</c:v>
                </c:pt>
                <c:pt idx="564">
                  <c:v>28.12</c:v>
                </c:pt>
                <c:pt idx="565">
                  <c:v>28.12</c:v>
                </c:pt>
                <c:pt idx="566">
                  <c:v>28.12</c:v>
                </c:pt>
                <c:pt idx="567">
                  <c:v>28.12</c:v>
                </c:pt>
                <c:pt idx="568">
                  <c:v>28.12</c:v>
                </c:pt>
                <c:pt idx="569">
                  <c:v>28.12</c:v>
                </c:pt>
                <c:pt idx="570">
                  <c:v>28.12</c:v>
                </c:pt>
                <c:pt idx="571">
                  <c:v>28.12</c:v>
                </c:pt>
                <c:pt idx="572">
                  <c:v>28.12</c:v>
                </c:pt>
                <c:pt idx="573">
                  <c:v>28.12</c:v>
                </c:pt>
                <c:pt idx="574">
                  <c:v>28.12</c:v>
                </c:pt>
                <c:pt idx="575">
                  <c:v>28.12</c:v>
                </c:pt>
                <c:pt idx="576">
                  <c:v>28.12</c:v>
                </c:pt>
                <c:pt idx="577">
                  <c:v>28.12</c:v>
                </c:pt>
                <c:pt idx="578">
                  <c:v>28.12</c:v>
                </c:pt>
                <c:pt idx="579">
                  <c:v>28.12</c:v>
                </c:pt>
                <c:pt idx="580">
                  <c:v>28.12</c:v>
                </c:pt>
                <c:pt idx="581">
                  <c:v>28.12</c:v>
                </c:pt>
                <c:pt idx="582">
                  <c:v>28.12</c:v>
                </c:pt>
                <c:pt idx="583">
                  <c:v>28.12</c:v>
                </c:pt>
                <c:pt idx="584">
                  <c:v>28.12</c:v>
                </c:pt>
                <c:pt idx="585">
                  <c:v>28.12</c:v>
                </c:pt>
                <c:pt idx="586">
                  <c:v>28.12</c:v>
                </c:pt>
                <c:pt idx="587">
                  <c:v>28.12</c:v>
                </c:pt>
                <c:pt idx="588">
                  <c:v>28.12</c:v>
                </c:pt>
                <c:pt idx="589">
                  <c:v>28.12</c:v>
                </c:pt>
                <c:pt idx="590">
                  <c:v>28.12</c:v>
                </c:pt>
                <c:pt idx="591">
                  <c:v>28.12</c:v>
                </c:pt>
                <c:pt idx="592">
                  <c:v>28.12</c:v>
                </c:pt>
                <c:pt idx="593">
                  <c:v>28.12</c:v>
                </c:pt>
                <c:pt idx="594">
                  <c:v>28.12</c:v>
                </c:pt>
                <c:pt idx="595">
                  <c:v>28.12</c:v>
                </c:pt>
                <c:pt idx="596">
                  <c:v>28.12</c:v>
                </c:pt>
                <c:pt idx="597">
                  <c:v>28.12</c:v>
                </c:pt>
                <c:pt idx="598">
                  <c:v>28.12</c:v>
                </c:pt>
                <c:pt idx="599">
                  <c:v>28.12</c:v>
                </c:pt>
                <c:pt idx="600">
                  <c:v>28.12</c:v>
                </c:pt>
                <c:pt idx="601">
                  <c:v>28.12</c:v>
                </c:pt>
                <c:pt idx="602">
                  <c:v>28.12</c:v>
                </c:pt>
                <c:pt idx="603">
                  <c:v>28.12</c:v>
                </c:pt>
                <c:pt idx="604">
                  <c:v>28.12</c:v>
                </c:pt>
                <c:pt idx="605">
                  <c:v>28.12</c:v>
                </c:pt>
                <c:pt idx="606">
                  <c:v>28.12</c:v>
                </c:pt>
                <c:pt idx="607">
                  <c:v>28.12</c:v>
                </c:pt>
                <c:pt idx="608">
                  <c:v>28.12</c:v>
                </c:pt>
                <c:pt idx="609">
                  <c:v>28.12</c:v>
                </c:pt>
                <c:pt idx="610">
                  <c:v>28.12</c:v>
                </c:pt>
                <c:pt idx="611">
                  <c:v>28.12</c:v>
                </c:pt>
                <c:pt idx="612">
                  <c:v>28.12</c:v>
                </c:pt>
                <c:pt idx="613">
                  <c:v>28.12</c:v>
                </c:pt>
                <c:pt idx="614">
                  <c:v>28.12</c:v>
                </c:pt>
                <c:pt idx="615">
                  <c:v>28.12</c:v>
                </c:pt>
                <c:pt idx="616">
                  <c:v>28.12</c:v>
                </c:pt>
                <c:pt idx="617">
                  <c:v>28.12</c:v>
                </c:pt>
                <c:pt idx="618">
                  <c:v>28.12</c:v>
                </c:pt>
                <c:pt idx="619">
                  <c:v>28.12</c:v>
                </c:pt>
                <c:pt idx="620">
                  <c:v>28.12</c:v>
                </c:pt>
                <c:pt idx="621">
                  <c:v>28.12</c:v>
                </c:pt>
                <c:pt idx="622">
                  <c:v>28.12</c:v>
                </c:pt>
                <c:pt idx="623">
                  <c:v>28.12</c:v>
                </c:pt>
                <c:pt idx="624">
                  <c:v>28.12</c:v>
                </c:pt>
                <c:pt idx="625">
                  <c:v>28.12</c:v>
                </c:pt>
                <c:pt idx="626">
                  <c:v>28.12</c:v>
                </c:pt>
                <c:pt idx="627">
                  <c:v>28.12</c:v>
                </c:pt>
                <c:pt idx="628">
                  <c:v>28.12</c:v>
                </c:pt>
                <c:pt idx="629">
                  <c:v>28.12</c:v>
                </c:pt>
                <c:pt idx="630">
                  <c:v>28.12</c:v>
                </c:pt>
                <c:pt idx="631">
                  <c:v>28.12</c:v>
                </c:pt>
                <c:pt idx="632">
                  <c:v>28.12</c:v>
                </c:pt>
                <c:pt idx="633">
                  <c:v>28.12</c:v>
                </c:pt>
                <c:pt idx="634">
                  <c:v>28.12</c:v>
                </c:pt>
                <c:pt idx="635">
                  <c:v>28.12</c:v>
                </c:pt>
                <c:pt idx="636">
                  <c:v>28.12</c:v>
                </c:pt>
                <c:pt idx="637">
                  <c:v>28.12</c:v>
                </c:pt>
                <c:pt idx="638">
                  <c:v>28.12</c:v>
                </c:pt>
                <c:pt idx="639">
                  <c:v>28.12</c:v>
                </c:pt>
                <c:pt idx="640">
                  <c:v>28.12</c:v>
                </c:pt>
                <c:pt idx="641">
                  <c:v>28.12</c:v>
                </c:pt>
                <c:pt idx="642">
                  <c:v>28.12</c:v>
                </c:pt>
                <c:pt idx="643">
                  <c:v>28.12</c:v>
                </c:pt>
                <c:pt idx="644">
                  <c:v>28.12</c:v>
                </c:pt>
                <c:pt idx="645">
                  <c:v>28.12</c:v>
                </c:pt>
                <c:pt idx="646">
                  <c:v>28.12</c:v>
                </c:pt>
                <c:pt idx="647">
                  <c:v>28.12</c:v>
                </c:pt>
                <c:pt idx="648">
                  <c:v>28.12</c:v>
                </c:pt>
                <c:pt idx="649">
                  <c:v>28.12</c:v>
                </c:pt>
                <c:pt idx="650">
                  <c:v>28.12</c:v>
                </c:pt>
                <c:pt idx="651">
                  <c:v>28.12</c:v>
                </c:pt>
                <c:pt idx="652">
                  <c:v>28.12</c:v>
                </c:pt>
                <c:pt idx="653">
                  <c:v>28.12</c:v>
                </c:pt>
                <c:pt idx="654">
                  <c:v>28.12</c:v>
                </c:pt>
                <c:pt idx="655">
                  <c:v>28.12</c:v>
                </c:pt>
                <c:pt idx="656">
                  <c:v>28.12</c:v>
                </c:pt>
                <c:pt idx="657">
                  <c:v>28.12</c:v>
                </c:pt>
                <c:pt idx="658">
                  <c:v>28.12</c:v>
                </c:pt>
                <c:pt idx="659">
                  <c:v>28.12</c:v>
                </c:pt>
                <c:pt idx="660">
                  <c:v>28.12</c:v>
                </c:pt>
                <c:pt idx="661">
                  <c:v>28.12</c:v>
                </c:pt>
                <c:pt idx="662">
                  <c:v>28.12</c:v>
                </c:pt>
                <c:pt idx="663">
                  <c:v>28.12</c:v>
                </c:pt>
                <c:pt idx="664">
                  <c:v>28.12</c:v>
                </c:pt>
                <c:pt idx="665">
                  <c:v>28.12</c:v>
                </c:pt>
                <c:pt idx="666">
                  <c:v>28.12</c:v>
                </c:pt>
                <c:pt idx="667">
                  <c:v>28.12</c:v>
                </c:pt>
                <c:pt idx="668">
                  <c:v>28.12</c:v>
                </c:pt>
                <c:pt idx="669">
                  <c:v>28.12</c:v>
                </c:pt>
                <c:pt idx="670">
                  <c:v>28.12</c:v>
                </c:pt>
                <c:pt idx="671">
                  <c:v>28.12</c:v>
                </c:pt>
                <c:pt idx="672">
                  <c:v>28.12</c:v>
                </c:pt>
                <c:pt idx="673">
                  <c:v>28.12</c:v>
                </c:pt>
                <c:pt idx="674">
                  <c:v>28.12</c:v>
                </c:pt>
                <c:pt idx="675">
                  <c:v>28.12</c:v>
                </c:pt>
                <c:pt idx="676">
                  <c:v>28.12</c:v>
                </c:pt>
                <c:pt idx="677">
                  <c:v>28.12</c:v>
                </c:pt>
                <c:pt idx="678">
                  <c:v>28.12</c:v>
                </c:pt>
                <c:pt idx="679">
                  <c:v>28.12</c:v>
                </c:pt>
                <c:pt idx="680">
                  <c:v>28.12</c:v>
                </c:pt>
                <c:pt idx="681">
                  <c:v>28.12</c:v>
                </c:pt>
                <c:pt idx="682">
                  <c:v>28.12</c:v>
                </c:pt>
                <c:pt idx="683">
                  <c:v>28.12</c:v>
                </c:pt>
                <c:pt idx="684">
                  <c:v>28.12</c:v>
                </c:pt>
                <c:pt idx="685">
                  <c:v>28.12</c:v>
                </c:pt>
                <c:pt idx="686">
                  <c:v>28.12</c:v>
                </c:pt>
                <c:pt idx="687">
                  <c:v>28.12</c:v>
                </c:pt>
                <c:pt idx="688">
                  <c:v>28.12</c:v>
                </c:pt>
                <c:pt idx="689">
                  <c:v>28.12</c:v>
                </c:pt>
                <c:pt idx="690">
                  <c:v>28.12</c:v>
                </c:pt>
                <c:pt idx="691">
                  <c:v>28.12</c:v>
                </c:pt>
                <c:pt idx="692">
                  <c:v>28.12</c:v>
                </c:pt>
                <c:pt idx="693">
                  <c:v>28.12</c:v>
                </c:pt>
                <c:pt idx="694">
                  <c:v>28.12</c:v>
                </c:pt>
                <c:pt idx="695">
                  <c:v>28.12</c:v>
                </c:pt>
                <c:pt idx="696">
                  <c:v>28.12</c:v>
                </c:pt>
                <c:pt idx="697">
                  <c:v>28.12</c:v>
                </c:pt>
                <c:pt idx="698">
                  <c:v>28.12</c:v>
                </c:pt>
                <c:pt idx="699">
                  <c:v>28.12</c:v>
                </c:pt>
                <c:pt idx="700">
                  <c:v>28.12</c:v>
                </c:pt>
                <c:pt idx="701">
                  <c:v>28.12</c:v>
                </c:pt>
                <c:pt idx="702">
                  <c:v>28.12</c:v>
                </c:pt>
                <c:pt idx="703">
                  <c:v>28.12</c:v>
                </c:pt>
                <c:pt idx="704">
                  <c:v>28.12</c:v>
                </c:pt>
                <c:pt idx="705">
                  <c:v>28.110000000000031</c:v>
                </c:pt>
                <c:pt idx="706">
                  <c:v>28.110000000000031</c:v>
                </c:pt>
                <c:pt idx="707">
                  <c:v>28.110000000000031</c:v>
                </c:pt>
                <c:pt idx="708">
                  <c:v>28.110000000000031</c:v>
                </c:pt>
                <c:pt idx="709">
                  <c:v>28.110000000000031</c:v>
                </c:pt>
                <c:pt idx="710">
                  <c:v>28.110000000000031</c:v>
                </c:pt>
                <c:pt idx="711">
                  <c:v>28.110000000000031</c:v>
                </c:pt>
                <c:pt idx="712">
                  <c:v>28.110000000000031</c:v>
                </c:pt>
                <c:pt idx="713">
                  <c:v>28.110000000000031</c:v>
                </c:pt>
                <c:pt idx="714">
                  <c:v>28.110000000000031</c:v>
                </c:pt>
                <c:pt idx="715">
                  <c:v>28.110000000000031</c:v>
                </c:pt>
                <c:pt idx="716">
                  <c:v>28.110000000000031</c:v>
                </c:pt>
                <c:pt idx="717">
                  <c:v>28.110000000000031</c:v>
                </c:pt>
                <c:pt idx="718">
                  <c:v>28.110000000000031</c:v>
                </c:pt>
                <c:pt idx="719">
                  <c:v>28.110000000000031</c:v>
                </c:pt>
                <c:pt idx="720">
                  <c:v>28.110000000000031</c:v>
                </c:pt>
                <c:pt idx="721">
                  <c:v>28.110000000000031</c:v>
                </c:pt>
                <c:pt idx="722">
                  <c:v>28.110000000000031</c:v>
                </c:pt>
                <c:pt idx="723">
                  <c:v>28.110000000000031</c:v>
                </c:pt>
                <c:pt idx="724">
                  <c:v>28.110000000000031</c:v>
                </c:pt>
                <c:pt idx="725">
                  <c:v>28.110000000000031</c:v>
                </c:pt>
                <c:pt idx="726">
                  <c:v>28.110000000000031</c:v>
                </c:pt>
                <c:pt idx="727">
                  <c:v>28.110000000000031</c:v>
                </c:pt>
                <c:pt idx="728">
                  <c:v>28.110000000000031</c:v>
                </c:pt>
                <c:pt idx="729">
                  <c:v>28.110000000000031</c:v>
                </c:pt>
                <c:pt idx="730">
                  <c:v>28.110000000000031</c:v>
                </c:pt>
                <c:pt idx="731">
                  <c:v>28.110000000000031</c:v>
                </c:pt>
                <c:pt idx="732">
                  <c:v>28.110000000000031</c:v>
                </c:pt>
                <c:pt idx="733">
                  <c:v>28.110000000000031</c:v>
                </c:pt>
                <c:pt idx="734">
                  <c:v>28.110000000000031</c:v>
                </c:pt>
                <c:pt idx="735">
                  <c:v>28.110000000000031</c:v>
                </c:pt>
                <c:pt idx="736">
                  <c:v>28.110000000000031</c:v>
                </c:pt>
                <c:pt idx="737">
                  <c:v>28.110000000000031</c:v>
                </c:pt>
                <c:pt idx="738">
                  <c:v>28.110000000000031</c:v>
                </c:pt>
                <c:pt idx="739">
                  <c:v>28.110000000000031</c:v>
                </c:pt>
                <c:pt idx="740">
                  <c:v>28.110000000000031</c:v>
                </c:pt>
                <c:pt idx="741">
                  <c:v>28.110000000000031</c:v>
                </c:pt>
                <c:pt idx="742">
                  <c:v>28.110000000000031</c:v>
                </c:pt>
                <c:pt idx="743">
                  <c:v>28.110000000000031</c:v>
                </c:pt>
                <c:pt idx="744">
                  <c:v>28.110000000000031</c:v>
                </c:pt>
                <c:pt idx="745">
                  <c:v>28.110000000000031</c:v>
                </c:pt>
                <c:pt idx="746">
                  <c:v>28.110000000000031</c:v>
                </c:pt>
                <c:pt idx="747">
                  <c:v>28.110000000000031</c:v>
                </c:pt>
                <c:pt idx="748">
                  <c:v>28.110000000000031</c:v>
                </c:pt>
                <c:pt idx="749">
                  <c:v>28.110000000000031</c:v>
                </c:pt>
                <c:pt idx="750">
                  <c:v>28.110000000000031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904-4892-98C6-95CDE5CB05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293056"/>
        <c:axId val="117294592"/>
      </c:lineChart>
      <c:catAx>
        <c:axId val="1172930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7294592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7294592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2930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+</a:t>
            </a:r>
            <a:r>
              <a:rPr lang="en-US" baseline="0" dirty="0"/>
              <a:t> </a:t>
            </a:r>
            <a:r>
              <a:rPr lang="en-US" baseline="0" dirty="0" err="1"/>
              <a:t>valtion</a:t>
            </a:r>
            <a:r>
              <a:rPr lang="en-US" baseline="0" dirty="0"/>
              <a:t> </a:t>
            </a:r>
            <a:r>
              <a:rPr lang="en-US" baseline="0" dirty="0" err="1"/>
              <a:t>tulovero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3"/>
          <c:order val="0"/>
          <c:tx>
            <c:strRef>
              <c:f>Taul5!$E$3</c:f>
              <c:strCache>
                <c:ptCount val="1"/>
                <c:pt idx="0">
                  <c:v>Tax rate - Progressive tax scales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Taul5!$E$4:$E$754</c:f>
              <c:numCache>
                <c:formatCode>General</c:formatCode>
                <c:ptCount val="751"/>
                <c:pt idx="0">
                  <c:v>0</c:v>
                </c:pt>
                <c:pt idx="1">
                  <c:v>28.110000000000031</c:v>
                </c:pt>
                <c:pt idx="2">
                  <c:v>28.110000000000031</c:v>
                </c:pt>
                <c:pt idx="3">
                  <c:v>28.110000000000031</c:v>
                </c:pt>
                <c:pt idx="4">
                  <c:v>28.110000000000031</c:v>
                </c:pt>
                <c:pt idx="5">
                  <c:v>28.110000000000031</c:v>
                </c:pt>
                <c:pt idx="6">
                  <c:v>28.110000000000031</c:v>
                </c:pt>
                <c:pt idx="7">
                  <c:v>28.110000000000031</c:v>
                </c:pt>
                <c:pt idx="8">
                  <c:v>28.110000000000031</c:v>
                </c:pt>
                <c:pt idx="9">
                  <c:v>28.110000000000031</c:v>
                </c:pt>
                <c:pt idx="10">
                  <c:v>28.110000000000031</c:v>
                </c:pt>
                <c:pt idx="11">
                  <c:v>28.110000000000031</c:v>
                </c:pt>
                <c:pt idx="12">
                  <c:v>28.110000000000031</c:v>
                </c:pt>
                <c:pt idx="13">
                  <c:v>28.110000000000031</c:v>
                </c:pt>
                <c:pt idx="14">
                  <c:v>28.110000000000031</c:v>
                </c:pt>
                <c:pt idx="15">
                  <c:v>28.110000000000031</c:v>
                </c:pt>
                <c:pt idx="16">
                  <c:v>28.110000000000031</c:v>
                </c:pt>
                <c:pt idx="17">
                  <c:v>28.110000000000031</c:v>
                </c:pt>
                <c:pt idx="18">
                  <c:v>28.110000000000031</c:v>
                </c:pt>
                <c:pt idx="19">
                  <c:v>28.110000000000031</c:v>
                </c:pt>
                <c:pt idx="20">
                  <c:v>28.110000000000031</c:v>
                </c:pt>
                <c:pt idx="21">
                  <c:v>28.110000000000031</c:v>
                </c:pt>
                <c:pt idx="22">
                  <c:v>28.110000000000031</c:v>
                </c:pt>
                <c:pt idx="23">
                  <c:v>28.110000000000031</c:v>
                </c:pt>
                <c:pt idx="24">
                  <c:v>28.110000000000031</c:v>
                </c:pt>
                <c:pt idx="25">
                  <c:v>28.110000000000031</c:v>
                </c:pt>
                <c:pt idx="26">
                  <c:v>28.110000000000031</c:v>
                </c:pt>
                <c:pt idx="27">
                  <c:v>28.110000000000031</c:v>
                </c:pt>
                <c:pt idx="28">
                  <c:v>28.110000000000031</c:v>
                </c:pt>
                <c:pt idx="29">
                  <c:v>28.110000000000031</c:v>
                </c:pt>
                <c:pt idx="30">
                  <c:v>28.110000000000031</c:v>
                </c:pt>
                <c:pt idx="31">
                  <c:v>28.110000000000031</c:v>
                </c:pt>
                <c:pt idx="32">
                  <c:v>28.110000000000031</c:v>
                </c:pt>
                <c:pt idx="33">
                  <c:v>28.110000000000031</c:v>
                </c:pt>
                <c:pt idx="34">
                  <c:v>28.110000000000031</c:v>
                </c:pt>
                <c:pt idx="35">
                  <c:v>28.110000000000031</c:v>
                </c:pt>
                <c:pt idx="36">
                  <c:v>28.110000000000031</c:v>
                </c:pt>
                <c:pt idx="37">
                  <c:v>28.110000000000031</c:v>
                </c:pt>
                <c:pt idx="38">
                  <c:v>28.110000000000031</c:v>
                </c:pt>
                <c:pt idx="39">
                  <c:v>28.110000000000031</c:v>
                </c:pt>
                <c:pt idx="40">
                  <c:v>28.110000000000031</c:v>
                </c:pt>
                <c:pt idx="41">
                  <c:v>28.110000000000031</c:v>
                </c:pt>
                <c:pt idx="42">
                  <c:v>28.110000000000031</c:v>
                </c:pt>
                <c:pt idx="43">
                  <c:v>28.110000000000031</c:v>
                </c:pt>
                <c:pt idx="44">
                  <c:v>28.110000000000031</c:v>
                </c:pt>
                <c:pt idx="45">
                  <c:v>28.110000000000031</c:v>
                </c:pt>
                <c:pt idx="46">
                  <c:v>28.110000000000031</c:v>
                </c:pt>
                <c:pt idx="47">
                  <c:v>28.110000000000031</c:v>
                </c:pt>
                <c:pt idx="48">
                  <c:v>28.110000000000031</c:v>
                </c:pt>
                <c:pt idx="49">
                  <c:v>28.110000000000031</c:v>
                </c:pt>
                <c:pt idx="50">
                  <c:v>28.110000000000031</c:v>
                </c:pt>
                <c:pt idx="51">
                  <c:v>28.110000000000031</c:v>
                </c:pt>
                <c:pt idx="52">
                  <c:v>28.110000000000031</c:v>
                </c:pt>
                <c:pt idx="53">
                  <c:v>28.110000000000031</c:v>
                </c:pt>
                <c:pt idx="54">
                  <c:v>28.110000000000031</c:v>
                </c:pt>
                <c:pt idx="55">
                  <c:v>28.110000000000031</c:v>
                </c:pt>
                <c:pt idx="56">
                  <c:v>28.110000000000031</c:v>
                </c:pt>
                <c:pt idx="57">
                  <c:v>28.110000000000031</c:v>
                </c:pt>
                <c:pt idx="58">
                  <c:v>28.110000000000031</c:v>
                </c:pt>
                <c:pt idx="59">
                  <c:v>28.110000000000031</c:v>
                </c:pt>
                <c:pt idx="60">
                  <c:v>28.110000000000031</c:v>
                </c:pt>
                <c:pt idx="61">
                  <c:v>28.110000000000031</c:v>
                </c:pt>
                <c:pt idx="62">
                  <c:v>28.110000000000031</c:v>
                </c:pt>
                <c:pt idx="63">
                  <c:v>28.110000000000031</c:v>
                </c:pt>
                <c:pt idx="64">
                  <c:v>28.110000000000031</c:v>
                </c:pt>
                <c:pt idx="65">
                  <c:v>28.110000000000031</c:v>
                </c:pt>
                <c:pt idx="66">
                  <c:v>28.110000000000031</c:v>
                </c:pt>
                <c:pt idx="67">
                  <c:v>28.110000000000031</c:v>
                </c:pt>
                <c:pt idx="68">
                  <c:v>28.110000000000031</c:v>
                </c:pt>
                <c:pt idx="69">
                  <c:v>28.110000000000031</c:v>
                </c:pt>
                <c:pt idx="70">
                  <c:v>28.110000000000031</c:v>
                </c:pt>
                <c:pt idx="71">
                  <c:v>28.110000000000031</c:v>
                </c:pt>
                <c:pt idx="72">
                  <c:v>28.110000000000031</c:v>
                </c:pt>
                <c:pt idx="73">
                  <c:v>28.110000000000031</c:v>
                </c:pt>
                <c:pt idx="74">
                  <c:v>28.110000000000031</c:v>
                </c:pt>
                <c:pt idx="75">
                  <c:v>28.110000000000031</c:v>
                </c:pt>
                <c:pt idx="76">
                  <c:v>28.110000000000031</c:v>
                </c:pt>
                <c:pt idx="77">
                  <c:v>28.110000000000031</c:v>
                </c:pt>
                <c:pt idx="78">
                  <c:v>28.110000000000031</c:v>
                </c:pt>
                <c:pt idx="79">
                  <c:v>28.110000000000031</c:v>
                </c:pt>
                <c:pt idx="80">
                  <c:v>28.110000000000031</c:v>
                </c:pt>
                <c:pt idx="81">
                  <c:v>28.110000000000031</c:v>
                </c:pt>
                <c:pt idx="82">
                  <c:v>28.110000000000031</c:v>
                </c:pt>
                <c:pt idx="83">
                  <c:v>28.110000000000031</c:v>
                </c:pt>
                <c:pt idx="84">
                  <c:v>28.110000000000031</c:v>
                </c:pt>
                <c:pt idx="85">
                  <c:v>28.110000000000031</c:v>
                </c:pt>
                <c:pt idx="86">
                  <c:v>28.110000000000031</c:v>
                </c:pt>
                <c:pt idx="87">
                  <c:v>28.110000000000031</c:v>
                </c:pt>
                <c:pt idx="88">
                  <c:v>28.110000000000031</c:v>
                </c:pt>
                <c:pt idx="89">
                  <c:v>28.17</c:v>
                </c:pt>
                <c:pt idx="90">
                  <c:v>28.23</c:v>
                </c:pt>
                <c:pt idx="91">
                  <c:v>28.3</c:v>
                </c:pt>
                <c:pt idx="92">
                  <c:v>28.36</c:v>
                </c:pt>
                <c:pt idx="93">
                  <c:v>28.419999999999987</c:v>
                </c:pt>
                <c:pt idx="94">
                  <c:v>28.479999999999986</c:v>
                </c:pt>
                <c:pt idx="95">
                  <c:v>28.54</c:v>
                </c:pt>
                <c:pt idx="96">
                  <c:v>28.6</c:v>
                </c:pt>
                <c:pt idx="97">
                  <c:v>28.66</c:v>
                </c:pt>
                <c:pt idx="98">
                  <c:v>28.71</c:v>
                </c:pt>
                <c:pt idx="99">
                  <c:v>28.77</c:v>
                </c:pt>
                <c:pt idx="100">
                  <c:v>28.82</c:v>
                </c:pt>
                <c:pt idx="101">
                  <c:v>28.88</c:v>
                </c:pt>
                <c:pt idx="102">
                  <c:v>28.93</c:v>
                </c:pt>
                <c:pt idx="103">
                  <c:v>28.979999999999986</c:v>
                </c:pt>
                <c:pt idx="104">
                  <c:v>29.03</c:v>
                </c:pt>
                <c:pt idx="105">
                  <c:v>29.080000000000002</c:v>
                </c:pt>
                <c:pt idx="106">
                  <c:v>29.12</c:v>
                </c:pt>
                <c:pt idx="107">
                  <c:v>29.17</c:v>
                </c:pt>
                <c:pt idx="108">
                  <c:v>29.22</c:v>
                </c:pt>
                <c:pt idx="109">
                  <c:v>29.259999999999987</c:v>
                </c:pt>
                <c:pt idx="110">
                  <c:v>29.310000000000031</c:v>
                </c:pt>
                <c:pt idx="111">
                  <c:v>29.35</c:v>
                </c:pt>
                <c:pt idx="112">
                  <c:v>29.39</c:v>
                </c:pt>
                <c:pt idx="113">
                  <c:v>29.439999999999987</c:v>
                </c:pt>
                <c:pt idx="114">
                  <c:v>29.479999999999986</c:v>
                </c:pt>
                <c:pt idx="115">
                  <c:v>29.52</c:v>
                </c:pt>
                <c:pt idx="116">
                  <c:v>29.560000000000002</c:v>
                </c:pt>
                <c:pt idx="117">
                  <c:v>29.6</c:v>
                </c:pt>
                <c:pt idx="118">
                  <c:v>29.64</c:v>
                </c:pt>
                <c:pt idx="119">
                  <c:v>29.67</c:v>
                </c:pt>
                <c:pt idx="120">
                  <c:v>29.71</c:v>
                </c:pt>
                <c:pt idx="121">
                  <c:v>29.75</c:v>
                </c:pt>
                <c:pt idx="122">
                  <c:v>29.779999999999987</c:v>
                </c:pt>
                <c:pt idx="123">
                  <c:v>29.82</c:v>
                </c:pt>
                <c:pt idx="124">
                  <c:v>29.85</c:v>
                </c:pt>
                <c:pt idx="125">
                  <c:v>29.89</c:v>
                </c:pt>
                <c:pt idx="126">
                  <c:v>29.919999999999987</c:v>
                </c:pt>
                <c:pt idx="127">
                  <c:v>29.95</c:v>
                </c:pt>
                <c:pt idx="128">
                  <c:v>29.990000000000002</c:v>
                </c:pt>
                <c:pt idx="129">
                  <c:v>30.02</c:v>
                </c:pt>
                <c:pt idx="130">
                  <c:v>30.05</c:v>
                </c:pt>
                <c:pt idx="131">
                  <c:v>30.080000000000002</c:v>
                </c:pt>
                <c:pt idx="132">
                  <c:v>30.110000000000031</c:v>
                </c:pt>
                <c:pt idx="133">
                  <c:v>30.150000000000031</c:v>
                </c:pt>
                <c:pt idx="134">
                  <c:v>30.25</c:v>
                </c:pt>
                <c:pt idx="135">
                  <c:v>30.36</c:v>
                </c:pt>
                <c:pt idx="136">
                  <c:v>30.459999999999987</c:v>
                </c:pt>
                <c:pt idx="137">
                  <c:v>30.560000000000002</c:v>
                </c:pt>
                <c:pt idx="138">
                  <c:v>30.66</c:v>
                </c:pt>
                <c:pt idx="139">
                  <c:v>30.759999999999987</c:v>
                </c:pt>
                <c:pt idx="140">
                  <c:v>30.86</c:v>
                </c:pt>
                <c:pt idx="141">
                  <c:v>30.95</c:v>
                </c:pt>
                <c:pt idx="142">
                  <c:v>31.05</c:v>
                </c:pt>
                <c:pt idx="143">
                  <c:v>31.14</c:v>
                </c:pt>
                <c:pt idx="144">
                  <c:v>31.23</c:v>
                </c:pt>
                <c:pt idx="145">
                  <c:v>31.32</c:v>
                </c:pt>
                <c:pt idx="146">
                  <c:v>31.41</c:v>
                </c:pt>
                <c:pt idx="147">
                  <c:v>31.5</c:v>
                </c:pt>
                <c:pt idx="148">
                  <c:v>31.59</c:v>
                </c:pt>
                <c:pt idx="149">
                  <c:v>31.67</c:v>
                </c:pt>
                <c:pt idx="150">
                  <c:v>31.759999999999987</c:v>
                </c:pt>
                <c:pt idx="151">
                  <c:v>31.84</c:v>
                </c:pt>
                <c:pt idx="152">
                  <c:v>31.919999999999987</c:v>
                </c:pt>
                <c:pt idx="153">
                  <c:v>32</c:v>
                </c:pt>
                <c:pt idx="154">
                  <c:v>32.08</c:v>
                </c:pt>
                <c:pt idx="155">
                  <c:v>32.160000000000011</c:v>
                </c:pt>
                <c:pt idx="156">
                  <c:v>32.24</c:v>
                </c:pt>
                <c:pt idx="157">
                  <c:v>32.32</c:v>
                </c:pt>
                <c:pt idx="158">
                  <c:v>32.39</c:v>
                </c:pt>
                <c:pt idx="159">
                  <c:v>32.47</c:v>
                </c:pt>
                <c:pt idx="160">
                  <c:v>32.54</c:v>
                </c:pt>
                <c:pt idx="161">
                  <c:v>32.620000000000012</c:v>
                </c:pt>
                <c:pt idx="162">
                  <c:v>32.690000000000012</c:v>
                </c:pt>
                <c:pt idx="163">
                  <c:v>32.760000000000012</c:v>
                </c:pt>
                <c:pt idx="164">
                  <c:v>32.83</c:v>
                </c:pt>
                <c:pt idx="165">
                  <c:v>32.9</c:v>
                </c:pt>
                <c:pt idx="166">
                  <c:v>32.97</c:v>
                </c:pt>
                <c:pt idx="167">
                  <c:v>33.04</c:v>
                </c:pt>
                <c:pt idx="168">
                  <c:v>33.11</c:v>
                </c:pt>
                <c:pt idx="169">
                  <c:v>33.17</c:v>
                </c:pt>
                <c:pt idx="170">
                  <c:v>33.24</c:v>
                </c:pt>
                <c:pt idx="171">
                  <c:v>33.300000000000004</c:v>
                </c:pt>
                <c:pt idx="172">
                  <c:v>33.370000000000005</c:v>
                </c:pt>
                <c:pt idx="173">
                  <c:v>33.43</c:v>
                </c:pt>
                <c:pt idx="174">
                  <c:v>33.5</c:v>
                </c:pt>
                <c:pt idx="175">
                  <c:v>33.56</c:v>
                </c:pt>
                <c:pt idx="176">
                  <c:v>33.620000000000012</c:v>
                </c:pt>
                <c:pt idx="177">
                  <c:v>33.68</c:v>
                </c:pt>
                <c:pt idx="178">
                  <c:v>33.74</c:v>
                </c:pt>
                <c:pt idx="179">
                  <c:v>33.800000000000004</c:v>
                </c:pt>
                <c:pt idx="180">
                  <c:v>33.86</c:v>
                </c:pt>
                <c:pt idx="181">
                  <c:v>33.92</c:v>
                </c:pt>
                <c:pt idx="182">
                  <c:v>33.97</c:v>
                </c:pt>
                <c:pt idx="183">
                  <c:v>34.03</c:v>
                </c:pt>
                <c:pt idx="184">
                  <c:v>34.090000000000003</c:v>
                </c:pt>
                <c:pt idx="185">
                  <c:v>34.14</c:v>
                </c:pt>
                <c:pt idx="186">
                  <c:v>34.200000000000003</c:v>
                </c:pt>
                <c:pt idx="187">
                  <c:v>34.25</c:v>
                </c:pt>
                <c:pt idx="188">
                  <c:v>34.300000000000004</c:v>
                </c:pt>
                <c:pt idx="189">
                  <c:v>34.36</c:v>
                </c:pt>
                <c:pt idx="190">
                  <c:v>34.410000000000004</c:v>
                </c:pt>
                <c:pt idx="191">
                  <c:v>34.46</c:v>
                </c:pt>
                <c:pt idx="192">
                  <c:v>34.51</c:v>
                </c:pt>
                <c:pt idx="193">
                  <c:v>34.56</c:v>
                </c:pt>
                <c:pt idx="194">
                  <c:v>34.620000000000012</c:v>
                </c:pt>
                <c:pt idx="195">
                  <c:v>34.67</c:v>
                </c:pt>
                <c:pt idx="196">
                  <c:v>34.71</c:v>
                </c:pt>
                <c:pt idx="197">
                  <c:v>34.760000000000012</c:v>
                </c:pt>
                <c:pt idx="198">
                  <c:v>34.809999999999995</c:v>
                </c:pt>
                <c:pt idx="199">
                  <c:v>34.86</c:v>
                </c:pt>
                <c:pt idx="200">
                  <c:v>34.910000000000004</c:v>
                </c:pt>
                <c:pt idx="201">
                  <c:v>34.949999999999996</c:v>
                </c:pt>
                <c:pt idx="202">
                  <c:v>35</c:v>
                </c:pt>
                <c:pt idx="203">
                  <c:v>35.050000000000004</c:v>
                </c:pt>
                <c:pt idx="204">
                  <c:v>35.090000000000003</c:v>
                </c:pt>
                <c:pt idx="205">
                  <c:v>35.14</c:v>
                </c:pt>
                <c:pt idx="206">
                  <c:v>35.18</c:v>
                </c:pt>
                <c:pt idx="207">
                  <c:v>35.230000000000011</c:v>
                </c:pt>
                <c:pt idx="208">
                  <c:v>35.270000000000003</c:v>
                </c:pt>
                <c:pt idx="209">
                  <c:v>35.309999999999995</c:v>
                </c:pt>
                <c:pt idx="210">
                  <c:v>35.36</c:v>
                </c:pt>
                <c:pt idx="211">
                  <c:v>35.4</c:v>
                </c:pt>
                <c:pt idx="212">
                  <c:v>35.44</c:v>
                </c:pt>
                <c:pt idx="213">
                  <c:v>35.480000000000004</c:v>
                </c:pt>
                <c:pt idx="214">
                  <c:v>35.53</c:v>
                </c:pt>
                <c:pt idx="215">
                  <c:v>35.57</c:v>
                </c:pt>
                <c:pt idx="216">
                  <c:v>35.61</c:v>
                </c:pt>
                <c:pt idx="217">
                  <c:v>35.65</c:v>
                </c:pt>
                <c:pt idx="218">
                  <c:v>35.71</c:v>
                </c:pt>
                <c:pt idx="219">
                  <c:v>35.760000000000012</c:v>
                </c:pt>
                <c:pt idx="220">
                  <c:v>35.82</c:v>
                </c:pt>
                <c:pt idx="221">
                  <c:v>35.870000000000005</c:v>
                </c:pt>
                <c:pt idx="222">
                  <c:v>35.93</c:v>
                </c:pt>
                <c:pt idx="223">
                  <c:v>35.980000000000004</c:v>
                </c:pt>
                <c:pt idx="224">
                  <c:v>36.04</c:v>
                </c:pt>
                <c:pt idx="225">
                  <c:v>36.090000000000003</c:v>
                </c:pt>
                <c:pt idx="226">
                  <c:v>36.14</c:v>
                </c:pt>
                <c:pt idx="227">
                  <c:v>36.200000000000003</c:v>
                </c:pt>
                <c:pt idx="228">
                  <c:v>36.25</c:v>
                </c:pt>
                <c:pt idx="229">
                  <c:v>36.300000000000004</c:v>
                </c:pt>
                <c:pt idx="230">
                  <c:v>36.349999999999994</c:v>
                </c:pt>
                <c:pt idx="231">
                  <c:v>36.4</c:v>
                </c:pt>
                <c:pt idx="232">
                  <c:v>36.449999999999996</c:v>
                </c:pt>
                <c:pt idx="233">
                  <c:v>36.5</c:v>
                </c:pt>
                <c:pt idx="234">
                  <c:v>36.550000000000004</c:v>
                </c:pt>
                <c:pt idx="235">
                  <c:v>36.6</c:v>
                </c:pt>
                <c:pt idx="236">
                  <c:v>36.65</c:v>
                </c:pt>
                <c:pt idx="237">
                  <c:v>36.700000000000003</c:v>
                </c:pt>
                <c:pt idx="238">
                  <c:v>36.75</c:v>
                </c:pt>
                <c:pt idx="239">
                  <c:v>36.790000000000013</c:v>
                </c:pt>
                <c:pt idx="240">
                  <c:v>36.839999999999996</c:v>
                </c:pt>
                <c:pt idx="241">
                  <c:v>36.89</c:v>
                </c:pt>
                <c:pt idx="242">
                  <c:v>36.93</c:v>
                </c:pt>
                <c:pt idx="243">
                  <c:v>36.980000000000004</c:v>
                </c:pt>
                <c:pt idx="244">
                  <c:v>37.020000000000003</c:v>
                </c:pt>
                <c:pt idx="245">
                  <c:v>37.07</c:v>
                </c:pt>
                <c:pt idx="246">
                  <c:v>37.11</c:v>
                </c:pt>
                <c:pt idx="247">
                  <c:v>37.160000000000011</c:v>
                </c:pt>
                <c:pt idx="248">
                  <c:v>37.200000000000003</c:v>
                </c:pt>
                <c:pt idx="249">
                  <c:v>37.25</c:v>
                </c:pt>
                <c:pt idx="250">
                  <c:v>37.290000000000013</c:v>
                </c:pt>
                <c:pt idx="251">
                  <c:v>37.33</c:v>
                </c:pt>
                <c:pt idx="252">
                  <c:v>37.370000000000005</c:v>
                </c:pt>
                <c:pt idx="253">
                  <c:v>37.42</c:v>
                </c:pt>
                <c:pt idx="254">
                  <c:v>37.46</c:v>
                </c:pt>
                <c:pt idx="255">
                  <c:v>37.5</c:v>
                </c:pt>
                <c:pt idx="256">
                  <c:v>37.54</c:v>
                </c:pt>
                <c:pt idx="257">
                  <c:v>37.58</c:v>
                </c:pt>
                <c:pt idx="258">
                  <c:v>37.620000000000012</c:v>
                </c:pt>
                <c:pt idx="259">
                  <c:v>37.660000000000011</c:v>
                </c:pt>
                <c:pt idx="260">
                  <c:v>37.700000000000003</c:v>
                </c:pt>
                <c:pt idx="261">
                  <c:v>37.74</c:v>
                </c:pt>
                <c:pt idx="262">
                  <c:v>37.78</c:v>
                </c:pt>
                <c:pt idx="263">
                  <c:v>37.82</c:v>
                </c:pt>
                <c:pt idx="264">
                  <c:v>37.86</c:v>
                </c:pt>
                <c:pt idx="265">
                  <c:v>37.9</c:v>
                </c:pt>
                <c:pt idx="266">
                  <c:v>37.94</c:v>
                </c:pt>
                <c:pt idx="267">
                  <c:v>37.980000000000004</c:v>
                </c:pt>
                <c:pt idx="268">
                  <c:v>38.01</c:v>
                </c:pt>
                <c:pt idx="269">
                  <c:v>38.050000000000004</c:v>
                </c:pt>
                <c:pt idx="270">
                  <c:v>38.090000000000003</c:v>
                </c:pt>
                <c:pt idx="271">
                  <c:v>38.130000000000003</c:v>
                </c:pt>
                <c:pt idx="272">
                  <c:v>38.160000000000011</c:v>
                </c:pt>
                <c:pt idx="273">
                  <c:v>38.200000000000003</c:v>
                </c:pt>
                <c:pt idx="274">
                  <c:v>38.230000000000011</c:v>
                </c:pt>
                <c:pt idx="275">
                  <c:v>38.270000000000003</c:v>
                </c:pt>
                <c:pt idx="276">
                  <c:v>38.309999999999995</c:v>
                </c:pt>
                <c:pt idx="277">
                  <c:v>38.339999999999996</c:v>
                </c:pt>
                <c:pt idx="278">
                  <c:v>38.379999999999995</c:v>
                </c:pt>
                <c:pt idx="279">
                  <c:v>38.410000000000004</c:v>
                </c:pt>
                <c:pt idx="280">
                  <c:v>38.449999999999996</c:v>
                </c:pt>
                <c:pt idx="281">
                  <c:v>38.480000000000004</c:v>
                </c:pt>
                <c:pt idx="282">
                  <c:v>38.51</c:v>
                </c:pt>
                <c:pt idx="283">
                  <c:v>38.550000000000004</c:v>
                </c:pt>
                <c:pt idx="284">
                  <c:v>38.58</c:v>
                </c:pt>
                <c:pt idx="285">
                  <c:v>38.61</c:v>
                </c:pt>
                <c:pt idx="286">
                  <c:v>38.65</c:v>
                </c:pt>
                <c:pt idx="287">
                  <c:v>38.68</c:v>
                </c:pt>
                <c:pt idx="288">
                  <c:v>38.71</c:v>
                </c:pt>
                <c:pt idx="289">
                  <c:v>38.75</c:v>
                </c:pt>
                <c:pt idx="290">
                  <c:v>38.78</c:v>
                </c:pt>
                <c:pt idx="291">
                  <c:v>38.809999999999995</c:v>
                </c:pt>
                <c:pt idx="292">
                  <c:v>38.839999999999996</c:v>
                </c:pt>
                <c:pt idx="293">
                  <c:v>38.870000000000005</c:v>
                </c:pt>
                <c:pt idx="294">
                  <c:v>38.9</c:v>
                </c:pt>
                <c:pt idx="295">
                  <c:v>38.93</c:v>
                </c:pt>
                <c:pt idx="296">
                  <c:v>38.97</c:v>
                </c:pt>
                <c:pt idx="297">
                  <c:v>39</c:v>
                </c:pt>
                <c:pt idx="298">
                  <c:v>39.03</c:v>
                </c:pt>
                <c:pt idx="299">
                  <c:v>39.06</c:v>
                </c:pt>
                <c:pt idx="300">
                  <c:v>39.090000000000003</c:v>
                </c:pt>
                <c:pt idx="301">
                  <c:v>39.120000000000012</c:v>
                </c:pt>
                <c:pt idx="302">
                  <c:v>39.15</c:v>
                </c:pt>
                <c:pt idx="303">
                  <c:v>39.18</c:v>
                </c:pt>
                <c:pt idx="304">
                  <c:v>39.21</c:v>
                </c:pt>
                <c:pt idx="305">
                  <c:v>39.230000000000011</c:v>
                </c:pt>
                <c:pt idx="306">
                  <c:v>39.260000000000012</c:v>
                </c:pt>
                <c:pt idx="307">
                  <c:v>39.290000000000013</c:v>
                </c:pt>
                <c:pt idx="308">
                  <c:v>39.32</c:v>
                </c:pt>
                <c:pt idx="309">
                  <c:v>39.349999999999994</c:v>
                </c:pt>
                <c:pt idx="310">
                  <c:v>39.379999999999995</c:v>
                </c:pt>
                <c:pt idx="311">
                  <c:v>39.410000000000004</c:v>
                </c:pt>
                <c:pt idx="312">
                  <c:v>39.43</c:v>
                </c:pt>
                <c:pt idx="313">
                  <c:v>39.46</c:v>
                </c:pt>
                <c:pt idx="314">
                  <c:v>39.49</c:v>
                </c:pt>
                <c:pt idx="315">
                  <c:v>39.520000000000003</c:v>
                </c:pt>
                <c:pt idx="316">
                  <c:v>39.54</c:v>
                </c:pt>
                <c:pt idx="317">
                  <c:v>39.57</c:v>
                </c:pt>
                <c:pt idx="318">
                  <c:v>39.6</c:v>
                </c:pt>
                <c:pt idx="319">
                  <c:v>39.620000000000012</c:v>
                </c:pt>
                <c:pt idx="320">
                  <c:v>39.65</c:v>
                </c:pt>
                <c:pt idx="321">
                  <c:v>39.68</c:v>
                </c:pt>
                <c:pt idx="322">
                  <c:v>39.700000000000003</c:v>
                </c:pt>
                <c:pt idx="323">
                  <c:v>39.730000000000011</c:v>
                </c:pt>
                <c:pt idx="324">
                  <c:v>39.75</c:v>
                </c:pt>
                <c:pt idx="325">
                  <c:v>39.78</c:v>
                </c:pt>
                <c:pt idx="326">
                  <c:v>39.800000000000004</c:v>
                </c:pt>
                <c:pt idx="327">
                  <c:v>39.83</c:v>
                </c:pt>
                <c:pt idx="328">
                  <c:v>39.849999999999994</c:v>
                </c:pt>
                <c:pt idx="329">
                  <c:v>39.879999999999995</c:v>
                </c:pt>
                <c:pt idx="330">
                  <c:v>39.9</c:v>
                </c:pt>
                <c:pt idx="331">
                  <c:v>39.93</c:v>
                </c:pt>
                <c:pt idx="332">
                  <c:v>39.949999999999996</c:v>
                </c:pt>
                <c:pt idx="333">
                  <c:v>39.980000000000004</c:v>
                </c:pt>
                <c:pt idx="334">
                  <c:v>40</c:v>
                </c:pt>
                <c:pt idx="335">
                  <c:v>40.03</c:v>
                </c:pt>
                <c:pt idx="336">
                  <c:v>40.050000000000004</c:v>
                </c:pt>
                <c:pt idx="337">
                  <c:v>40.07</c:v>
                </c:pt>
                <c:pt idx="338">
                  <c:v>40.1</c:v>
                </c:pt>
                <c:pt idx="339">
                  <c:v>40.120000000000012</c:v>
                </c:pt>
                <c:pt idx="340">
                  <c:v>40.14</c:v>
                </c:pt>
                <c:pt idx="341">
                  <c:v>40.17</c:v>
                </c:pt>
                <c:pt idx="342">
                  <c:v>40.190000000000012</c:v>
                </c:pt>
                <c:pt idx="343">
                  <c:v>40.21</c:v>
                </c:pt>
                <c:pt idx="344">
                  <c:v>40.24</c:v>
                </c:pt>
                <c:pt idx="345">
                  <c:v>40.260000000000012</c:v>
                </c:pt>
                <c:pt idx="346">
                  <c:v>40.28</c:v>
                </c:pt>
                <c:pt idx="347">
                  <c:v>40.300000000000004</c:v>
                </c:pt>
                <c:pt idx="348">
                  <c:v>40.33</c:v>
                </c:pt>
                <c:pt idx="349">
                  <c:v>40.349999999999994</c:v>
                </c:pt>
                <c:pt idx="350">
                  <c:v>40.370000000000005</c:v>
                </c:pt>
                <c:pt idx="351">
                  <c:v>40.39</c:v>
                </c:pt>
                <c:pt idx="352">
                  <c:v>40.42</c:v>
                </c:pt>
                <c:pt idx="353">
                  <c:v>40.44</c:v>
                </c:pt>
                <c:pt idx="354">
                  <c:v>40.46</c:v>
                </c:pt>
                <c:pt idx="355">
                  <c:v>40.480000000000004</c:v>
                </c:pt>
                <c:pt idx="356">
                  <c:v>40.5</c:v>
                </c:pt>
                <c:pt idx="357">
                  <c:v>40.520000000000003</c:v>
                </c:pt>
                <c:pt idx="358">
                  <c:v>40.54</c:v>
                </c:pt>
                <c:pt idx="359">
                  <c:v>40.56</c:v>
                </c:pt>
                <c:pt idx="360">
                  <c:v>40.590000000000003</c:v>
                </c:pt>
                <c:pt idx="361">
                  <c:v>40.61</c:v>
                </c:pt>
                <c:pt idx="362">
                  <c:v>40.630000000000003</c:v>
                </c:pt>
                <c:pt idx="363">
                  <c:v>40.65</c:v>
                </c:pt>
                <c:pt idx="364">
                  <c:v>40.67</c:v>
                </c:pt>
                <c:pt idx="365">
                  <c:v>40.690000000000012</c:v>
                </c:pt>
                <c:pt idx="366">
                  <c:v>40.71</c:v>
                </c:pt>
                <c:pt idx="367">
                  <c:v>40.730000000000011</c:v>
                </c:pt>
                <c:pt idx="368">
                  <c:v>40.75</c:v>
                </c:pt>
                <c:pt idx="369">
                  <c:v>40.770000000000003</c:v>
                </c:pt>
                <c:pt idx="370">
                  <c:v>40.790000000000013</c:v>
                </c:pt>
                <c:pt idx="371">
                  <c:v>40.809999999999995</c:v>
                </c:pt>
                <c:pt idx="372">
                  <c:v>40.83</c:v>
                </c:pt>
                <c:pt idx="373">
                  <c:v>40.849999999999994</c:v>
                </c:pt>
                <c:pt idx="374">
                  <c:v>40.870000000000005</c:v>
                </c:pt>
                <c:pt idx="375">
                  <c:v>40.89</c:v>
                </c:pt>
                <c:pt idx="376">
                  <c:v>40.9</c:v>
                </c:pt>
                <c:pt idx="377">
                  <c:v>40.92</c:v>
                </c:pt>
                <c:pt idx="378">
                  <c:v>40.94</c:v>
                </c:pt>
                <c:pt idx="379">
                  <c:v>40.96</c:v>
                </c:pt>
                <c:pt idx="380">
                  <c:v>40.980000000000004</c:v>
                </c:pt>
                <c:pt idx="381">
                  <c:v>41</c:v>
                </c:pt>
                <c:pt idx="382">
                  <c:v>41.02</c:v>
                </c:pt>
                <c:pt idx="383">
                  <c:v>41.04</c:v>
                </c:pt>
                <c:pt idx="384">
                  <c:v>41.050000000000004</c:v>
                </c:pt>
                <c:pt idx="385">
                  <c:v>41.08</c:v>
                </c:pt>
                <c:pt idx="386">
                  <c:v>41.120000000000012</c:v>
                </c:pt>
                <c:pt idx="387">
                  <c:v>41.160000000000011</c:v>
                </c:pt>
                <c:pt idx="388">
                  <c:v>41.2</c:v>
                </c:pt>
                <c:pt idx="389">
                  <c:v>41.230000000000011</c:v>
                </c:pt>
                <c:pt idx="390">
                  <c:v>41.27</c:v>
                </c:pt>
                <c:pt idx="391">
                  <c:v>41.309999999999995</c:v>
                </c:pt>
                <c:pt idx="392">
                  <c:v>41.349999999999994</c:v>
                </c:pt>
                <c:pt idx="393">
                  <c:v>41.379999999999995</c:v>
                </c:pt>
                <c:pt idx="394">
                  <c:v>41.42</c:v>
                </c:pt>
                <c:pt idx="395">
                  <c:v>41.449999999999996</c:v>
                </c:pt>
                <c:pt idx="396">
                  <c:v>41.49</c:v>
                </c:pt>
                <c:pt idx="397">
                  <c:v>41.53</c:v>
                </c:pt>
                <c:pt idx="398">
                  <c:v>41.56</c:v>
                </c:pt>
                <c:pt idx="399">
                  <c:v>41.6</c:v>
                </c:pt>
                <c:pt idx="400">
                  <c:v>41.63</c:v>
                </c:pt>
                <c:pt idx="401">
                  <c:v>41.67</c:v>
                </c:pt>
                <c:pt idx="402">
                  <c:v>41.7</c:v>
                </c:pt>
                <c:pt idx="403">
                  <c:v>41.74</c:v>
                </c:pt>
                <c:pt idx="404">
                  <c:v>41.77</c:v>
                </c:pt>
                <c:pt idx="405">
                  <c:v>41.809999999999995</c:v>
                </c:pt>
                <c:pt idx="406">
                  <c:v>41.839999999999996</c:v>
                </c:pt>
                <c:pt idx="407">
                  <c:v>41.879999999999995</c:v>
                </c:pt>
                <c:pt idx="408">
                  <c:v>41.910000000000004</c:v>
                </c:pt>
                <c:pt idx="409">
                  <c:v>41.94</c:v>
                </c:pt>
                <c:pt idx="410">
                  <c:v>41.980000000000004</c:v>
                </c:pt>
                <c:pt idx="411">
                  <c:v>42.01</c:v>
                </c:pt>
                <c:pt idx="412">
                  <c:v>42.04</c:v>
                </c:pt>
                <c:pt idx="413">
                  <c:v>42.08</c:v>
                </c:pt>
                <c:pt idx="414">
                  <c:v>42.11</c:v>
                </c:pt>
                <c:pt idx="415">
                  <c:v>42.14</c:v>
                </c:pt>
                <c:pt idx="416">
                  <c:v>42.18</c:v>
                </c:pt>
                <c:pt idx="417">
                  <c:v>42.21</c:v>
                </c:pt>
                <c:pt idx="418">
                  <c:v>42.24</c:v>
                </c:pt>
                <c:pt idx="419">
                  <c:v>42.27</c:v>
                </c:pt>
                <c:pt idx="420">
                  <c:v>42.300000000000004</c:v>
                </c:pt>
                <c:pt idx="421">
                  <c:v>42.339999999999996</c:v>
                </c:pt>
                <c:pt idx="422">
                  <c:v>42.37</c:v>
                </c:pt>
                <c:pt idx="423">
                  <c:v>42.4</c:v>
                </c:pt>
                <c:pt idx="424">
                  <c:v>42.43</c:v>
                </c:pt>
                <c:pt idx="425">
                  <c:v>42.46</c:v>
                </c:pt>
                <c:pt idx="426">
                  <c:v>42.49</c:v>
                </c:pt>
                <c:pt idx="427">
                  <c:v>42.53</c:v>
                </c:pt>
                <c:pt idx="428">
                  <c:v>42.56</c:v>
                </c:pt>
                <c:pt idx="429">
                  <c:v>42.59</c:v>
                </c:pt>
                <c:pt idx="430">
                  <c:v>42.620000000000012</c:v>
                </c:pt>
                <c:pt idx="431">
                  <c:v>42.65</c:v>
                </c:pt>
                <c:pt idx="432">
                  <c:v>42.68</c:v>
                </c:pt>
                <c:pt idx="433">
                  <c:v>42.71</c:v>
                </c:pt>
                <c:pt idx="434">
                  <c:v>42.74</c:v>
                </c:pt>
                <c:pt idx="435">
                  <c:v>42.77</c:v>
                </c:pt>
                <c:pt idx="436">
                  <c:v>42.800000000000004</c:v>
                </c:pt>
                <c:pt idx="437">
                  <c:v>42.83</c:v>
                </c:pt>
                <c:pt idx="438">
                  <c:v>42.86</c:v>
                </c:pt>
                <c:pt idx="439">
                  <c:v>42.89</c:v>
                </c:pt>
                <c:pt idx="440">
                  <c:v>42.92</c:v>
                </c:pt>
                <c:pt idx="441">
                  <c:v>42.94</c:v>
                </c:pt>
                <c:pt idx="442">
                  <c:v>42.97</c:v>
                </c:pt>
                <c:pt idx="443">
                  <c:v>43</c:v>
                </c:pt>
                <c:pt idx="444">
                  <c:v>43.03</c:v>
                </c:pt>
                <c:pt idx="445">
                  <c:v>43.06</c:v>
                </c:pt>
                <c:pt idx="446">
                  <c:v>43.09</c:v>
                </c:pt>
                <c:pt idx="447">
                  <c:v>43.120000000000012</c:v>
                </c:pt>
                <c:pt idx="448">
                  <c:v>43.14</c:v>
                </c:pt>
                <c:pt idx="449">
                  <c:v>43.17</c:v>
                </c:pt>
                <c:pt idx="450">
                  <c:v>43.2</c:v>
                </c:pt>
                <c:pt idx="451">
                  <c:v>43.230000000000011</c:v>
                </c:pt>
                <c:pt idx="452">
                  <c:v>43.260000000000012</c:v>
                </c:pt>
                <c:pt idx="453">
                  <c:v>43.28</c:v>
                </c:pt>
                <c:pt idx="454">
                  <c:v>43.309999999999995</c:v>
                </c:pt>
                <c:pt idx="455">
                  <c:v>43.339999999999996</c:v>
                </c:pt>
                <c:pt idx="456">
                  <c:v>43.37</c:v>
                </c:pt>
                <c:pt idx="457">
                  <c:v>43.39</c:v>
                </c:pt>
                <c:pt idx="458">
                  <c:v>43.42</c:v>
                </c:pt>
                <c:pt idx="459">
                  <c:v>43.449999999999996</c:v>
                </c:pt>
                <c:pt idx="460">
                  <c:v>43.47</c:v>
                </c:pt>
                <c:pt idx="461">
                  <c:v>43.5</c:v>
                </c:pt>
                <c:pt idx="462">
                  <c:v>43.53</c:v>
                </c:pt>
                <c:pt idx="463">
                  <c:v>43.550000000000004</c:v>
                </c:pt>
                <c:pt idx="464">
                  <c:v>43.58</c:v>
                </c:pt>
                <c:pt idx="465">
                  <c:v>43.6</c:v>
                </c:pt>
                <c:pt idx="466">
                  <c:v>43.63</c:v>
                </c:pt>
                <c:pt idx="467">
                  <c:v>43.660000000000011</c:v>
                </c:pt>
                <c:pt idx="468">
                  <c:v>43.68</c:v>
                </c:pt>
                <c:pt idx="469">
                  <c:v>43.71</c:v>
                </c:pt>
                <c:pt idx="470">
                  <c:v>43.730000000000011</c:v>
                </c:pt>
                <c:pt idx="471">
                  <c:v>43.760000000000012</c:v>
                </c:pt>
                <c:pt idx="472">
                  <c:v>43.78</c:v>
                </c:pt>
                <c:pt idx="473">
                  <c:v>43.809999999999995</c:v>
                </c:pt>
                <c:pt idx="474">
                  <c:v>43.839999999999996</c:v>
                </c:pt>
                <c:pt idx="475">
                  <c:v>43.86</c:v>
                </c:pt>
                <c:pt idx="476">
                  <c:v>43.89</c:v>
                </c:pt>
                <c:pt idx="477">
                  <c:v>43.910000000000004</c:v>
                </c:pt>
                <c:pt idx="478">
                  <c:v>43.93</c:v>
                </c:pt>
                <c:pt idx="479">
                  <c:v>43.96</c:v>
                </c:pt>
                <c:pt idx="480">
                  <c:v>43.980000000000004</c:v>
                </c:pt>
                <c:pt idx="481">
                  <c:v>44.01</c:v>
                </c:pt>
                <c:pt idx="482">
                  <c:v>44.03</c:v>
                </c:pt>
                <c:pt idx="483">
                  <c:v>44.06</c:v>
                </c:pt>
                <c:pt idx="484">
                  <c:v>44.08</c:v>
                </c:pt>
                <c:pt idx="485">
                  <c:v>44.11</c:v>
                </c:pt>
                <c:pt idx="486">
                  <c:v>44.13</c:v>
                </c:pt>
                <c:pt idx="487">
                  <c:v>44.160000000000011</c:v>
                </c:pt>
                <c:pt idx="488">
                  <c:v>44.190000000000012</c:v>
                </c:pt>
                <c:pt idx="489">
                  <c:v>44.220000000000013</c:v>
                </c:pt>
                <c:pt idx="490">
                  <c:v>44.24</c:v>
                </c:pt>
                <c:pt idx="491">
                  <c:v>44.27</c:v>
                </c:pt>
                <c:pt idx="492">
                  <c:v>44.300000000000004</c:v>
                </c:pt>
                <c:pt idx="493">
                  <c:v>44.33</c:v>
                </c:pt>
                <c:pt idx="494">
                  <c:v>44.349999999999994</c:v>
                </c:pt>
                <c:pt idx="495">
                  <c:v>44.379999999999995</c:v>
                </c:pt>
                <c:pt idx="496">
                  <c:v>44.410000000000004</c:v>
                </c:pt>
                <c:pt idx="497">
                  <c:v>44.43</c:v>
                </c:pt>
                <c:pt idx="498">
                  <c:v>44.46</c:v>
                </c:pt>
                <c:pt idx="499">
                  <c:v>44.49</c:v>
                </c:pt>
                <c:pt idx="500">
                  <c:v>44.51</c:v>
                </c:pt>
                <c:pt idx="501">
                  <c:v>44.54</c:v>
                </c:pt>
                <c:pt idx="502">
                  <c:v>44.56</c:v>
                </c:pt>
                <c:pt idx="503">
                  <c:v>44.59</c:v>
                </c:pt>
                <c:pt idx="504">
                  <c:v>44.620000000000012</c:v>
                </c:pt>
                <c:pt idx="505">
                  <c:v>44.64</c:v>
                </c:pt>
                <c:pt idx="506">
                  <c:v>44.67</c:v>
                </c:pt>
                <c:pt idx="507">
                  <c:v>44.690000000000012</c:v>
                </c:pt>
                <c:pt idx="508">
                  <c:v>44.720000000000013</c:v>
                </c:pt>
                <c:pt idx="509">
                  <c:v>44.74</c:v>
                </c:pt>
                <c:pt idx="510">
                  <c:v>44.77</c:v>
                </c:pt>
                <c:pt idx="511">
                  <c:v>44.790000000000013</c:v>
                </c:pt>
                <c:pt idx="512">
                  <c:v>44.82</c:v>
                </c:pt>
                <c:pt idx="513">
                  <c:v>44.839999999999996</c:v>
                </c:pt>
                <c:pt idx="514">
                  <c:v>44.87</c:v>
                </c:pt>
                <c:pt idx="515">
                  <c:v>44.89</c:v>
                </c:pt>
                <c:pt idx="516">
                  <c:v>44.92</c:v>
                </c:pt>
                <c:pt idx="517">
                  <c:v>44.94</c:v>
                </c:pt>
                <c:pt idx="518">
                  <c:v>44.97</c:v>
                </c:pt>
                <c:pt idx="519">
                  <c:v>44.99</c:v>
                </c:pt>
                <c:pt idx="520">
                  <c:v>45.01</c:v>
                </c:pt>
                <c:pt idx="521">
                  <c:v>45.04</c:v>
                </c:pt>
                <c:pt idx="522">
                  <c:v>45.06</c:v>
                </c:pt>
                <c:pt idx="523">
                  <c:v>45.09</c:v>
                </c:pt>
                <c:pt idx="524">
                  <c:v>45.11</c:v>
                </c:pt>
                <c:pt idx="525">
                  <c:v>45.13</c:v>
                </c:pt>
                <c:pt idx="526">
                  <c:v>45.160000000000011</c:v>
                </c:pt>
                <c:pt idx="527">
                  <c:v>45.18</c:v>
                </c:pt>
                <c:pt idx="528">
                  <c:v>45.21</c:v>
                </c:pt>
                <c:pt idx="529">
                  <c:v>45.230000000000011</c:v>
                </c:pt>
                <c:pt idx="530">
                  <c:v>45.25</c:v>
                </c:pt>
                <c:pt idx="531">
                  <c:v>45.28</c:v>
                </c:pt>
                <c:pt idx="532">
                  <c:v>45.300000000000004</c:v>
                </c:pt>
                <c:pt idx="533">
                  <c:v>45.32</c:v>
                </c:pt>
                <c:pt idx="534">
                  <c:v>45.339999999999996</c:v>
                </c:pt>
                <c:pt idx="535">
                  <c:v>45.37</c:v>
                </c:pt>
                <c:pt idx="536">
                  <c:v>45.39</c:v>
                </c:pt>
                <c:pt idx="537">
                  <c:v>45.410000000000004</c:v>
                </c:pt>
                <c:pt idx="538">
                  <c:v>45.44</c:v>
                </c:pt>
                <c:pt idx="539">
                  <c:v>45.46</c:v>
                </c:pt>
                <c:pt idx="540">
                  <c:v>45.480000000000004</c:v>
                </c:pt>
                <c:pt idx="541">
                  <c:v>45.5</c:v>
                </c:pt>
                <c:pt idx="542">
                  <c:v>45.53</c:v>
                </c:pt>
                <c:pt idx="543">
                  <c:v>45.550000000000004</c:v>
                </c:pt>
                <c:pt idx="544">
                  <c:v>45.57</c:v>
                </c:pt>
                <c:pt idx="545">
                  <c:v>45.59</c:v>
                </c:pt>
                <c:pt idx="546">
                  <c:v>45.61</c:v>
                </c:pt>
                <c:pt idx="547">
                  <c:v>45.64</c:v>
                </c:pt>
                <c:pt idx="548">
                  <c:v>45.660000000000011</c:v>
                </c:pt>
                <c:pt idx="549">
                  <c:v>45.68</c:v>
                </c:pt>
                <c:pt idx="550">
                  <c:v>45.7</c:v>
                </c:pt>
                <c:pt idx="551">
                  <c:v>45.720000000000013</c:v>
                </c:pt>
                <c:pt idx="552">
                  <c:v>45.74</c:v>
                </c:pt>
                <c:pt idx="553">
                  <c:v>45.77</c:v>
                </c:pt>
                <c:pt idx="554">
                  <c:v>45.790000000000013</c:v>
                </c:pt>
                <c:pt idx="555">
                  <c:v>45.809999999999995</c:v>
                </c:pt>
                <c:pt idx="556">
                  <c:v>45.83</c:v>
                </c:pt>
                <c:pt idx="557">
                  <c:v>45.849999999999994</c:v>
                </c:pt>
                <c:pt idx="558">
                  <c:v>45.87</c:v>
                </c:pt>
                <c:pt idx="559">
                  <c:v>45.89</c:v>
                </c:pt>
                <c:pt idx="560">
                  <c:v>45.910000000000004</c:v>
                </c:pt>
                <c:pt idx="561">
                  <c:v>45.93</c:v>
                </c:pt>
                <c:pt idx="562">
                  <c:v>45.949999999999996</c:v>
                </c:pt>
                <c:pt idx="563">
                  <c:v>45.980000000000004</c:v>
                </c:pt>
                <c:pt idx="564">
                  <c:v>46</c:v>
                </c:pt>
                <c:pt idx="565">
                  <c:v>46.02</c:v>
                </c:pt>
                <c:pt idx="566">
                  <c:v>46.04</c:v>
                </c:pt>
                <c:pt idx="567">
                  <c:v>46.06</c:v>
                </c:pt>
                <c:pt idx="568">
                  <c:v>46.08</c:v>
                </c:pt>
                <c:pt idx="569">
                  <c:v>46.1</c:v>
                </c:pt>
                <c:pt idx="570">
                  <c:v>46.120000000000012</c:v>
                </c:pt>
                <c:pt idx="571">
                  <c:v>46.14</c:v>
                </c:pt>
                <c:pt idx="572">
                  <c:v>46.160000000000011</c:v>
                </c:pt>
                <c:pt idx="573">
                  <c:v>46.18</c:v>
                </c:pt>
                <c:pt idx="574">
                  <c:v>46.2</c:v>
                </c:pt>
                <c:pt idx="575">
                  <c:v>46.220000000000013</c:v>
                </c:pt>
                <c:pt idx="576">
                  <c:v>46.24</c:v>
                </c:pt>
                <c:pt idx="577">
                  <c:v>46.260000000000012</c:v>
                </c:pt>
                <c:pt idx="578">
                  <c:v>46.28</c:v>
                </c:pt>
                <c:pt idx="579">
                  <c:v>46.300000000000004</c:v>
                </c:pt>
                <c:pt idx="580">
                  <c:v>46.32</c:v>
                </c:pt>
                <c:pt idx="581">
                  <c:v>46.339999999999996</c:v>
                </c:pt>
                <c:pt idx="582">
                  <c:v>46.349999999999994</c:v>
                </c:pt>
                <c:pt idx="583">
                  <c:v>46.37</c:v>
                </c:pt>
                <c:pt idx="584">
                  <c:v>46.39</c:v>
                </c:pt>
                <c:pt idx="585">
                  <c:v>46.410000000000004</c:v>
                </c:pt>
                <c:pt idx="586">
                  <c:v>46.43</c:v>
                </c:pt>
                <c:pt idx="587">
                  <c:v>46.449999999999996</c:v>
                </c:pt>
                <c:pt idx="588">
                  <c:v>46.47</c:v>
                </c:pt>
                <c:pt idx="589">
                  <c:v>46.49</c:v>
                </c:pt>
                <c:pt idx="590">
                  <c:v>46.51</c:v>
                </c:pt>
                <c:pt idx="591">
                  <c:v>46.53</c:v>
                </c:pt>
                <c:pt idx="592">
                  <c:v>46.54</c:v>
                </c:pt>
                <c:pt idx="593">
                  <c:v>46.56</c:v>
                </c:pt>
                <c:pt idx="594">
                  <c:v>46.58</c:v>
                </c:pt>
                <c:pt idx="595">
                  <c:v>46.6</c:v>
                </c:pt>
                <c:pt idx="596">
                  <c:v>46.620000000000012</c:v>
                </c:pt>
                <c:pt idx="597">
                  <c:v>46.64</c:v>
                </c:pt>
                <c:pt idx="598">
                  <c:v>46.660000000000011</c:v>
                </c:pt>
                <c:pt idx="599">
                  <c:v>46.67</c:v>
                </c:pt>
                <c:pt idx="600">
                  <c:v>46.690000000000012</c:v>
                </c:pt>
                <c:pt idx="601">
                  <c:v>46.71</c:v>
                </c:pt>
                <c:pt idx="602">
                  <c:v>46.730000000000011</c:v>
                </c:pt>
                <c:pt idx="603">
                  <c:v>46.75</c:v>
                </c:pt>
                <c:pt idx="604">
                  <c:v>46.760000000000012</c:v>
                </c:pt>
                <c:pt idx="605">
                  <c:v>46.78</c:v>
                </c:pt>
                <c:pt idx="606">
                  <c:v>46.800000000000004</c:v>
                </c:pt>
                <c:pt idx="607">
                  <c:v>46.82</c:v>
                </c:pt>
                <c:pt idx="608">
                  <c:v>46.839999999999996</c:v>
                </c:pt>
                <c:pt idx="609">
                  <c:v>46.849999999999994</c:v>
                </c:pt>
                <c:pt idx="610">
                  <c:v>46.87</c:v>
                </c:pt>
                <c:pt idx="611">
                  <c:v>46.89</c:v>
                </c:pt>
                <c:pt idx="612">
                  <c:v>46.910000000000004</c:v>
                </c:pt>
                <c:pt idx="613">
                  <c:v>46.92</c:v>
                </c:pt>
                <c:pt idx="614">
                  <c:v>46.94</c:v>
                </c:pt>
                <c:pt idx="615">
                  <c:v>46.96</c:v>
                </c:pt>
                <c:pt idx="616">
                  <c:v>46.980000000000004</c:v>
                </c:pt>
                <c:pt idx="617">
                  <c:v>46.99</c:v>
                </c:pt>
                <c:pt idx="618">
                  <c:v>47.01</c:v>
                </c:pt>
                <c:pt idx="619">
                  <c:v>47.03</c:v>
                </c:pt>
                <c:pt idx="620">
                  <c:v>47.04</c:v>
                </c:pt>
                <c:pt idx="621">
                  <c:v>47.06</c:v>
                </c:pt>
                <c:pt idx="622">
                  <c:v>47.08</c:v>
                </c:pt>
                <c:pt idx="623">
                  <c:v>47.09</c:v>
                </c:pt>
                <c:pt idx="624">
                  <c:v>47.11</c:v>
                </c:pt>
                <c:pt idx="625">
                  <c:v>47.13</c:v>
                </c:pt>
                <c:pt idx="626">
                  <c:v>47.15</c:v>
                </c:pt>
                <c:pt idx="627">
                  <c:v>47.160000000000011</c:v>
                </c:pt>
                <c:pt idx="628">
                  <c:v>47.18</c:v>
                </c:pt>
                <c:pt idx="629">
                  <c:v>47.190000000000012</c:v>
                </c:pt>
                <c:pt idx="630">
                  <c:v>47.21</c:v>
                </c:pt>
                <c:pt idx="631">
                  <c:v>47.230000000000011</c:v>
                </c:pt>
                <c:pt idx="632">
                  <c:v>47.24</c:v>
                </c:pt>
                <c:pt idx="633">
                  <c:v>47.260000000000012</c:v>
                </c:pt>
                <c:pt idx="634">
                  <c:v>47.28</c:v>
                </c:pt>
                <c:pt idx="635">
                  <c:v>47.290000000000013</c:v>
                </c:pt>
                <c:pt idx="636">
                  <c:v>47.309999999999995</c:v>
                </c:pt>
                <c:pt idx="637">
                  <c:v>47.33</c:v>
                </c:pt>
                <c:pt idx="638">
                  <c:v>47.339999999999996</c:v>
                </c:pt>
                <c:pt idx="639">
                  <c:v>47.36</c:v>
                </c:pt>
                <c:pt idx="640">
                  <c:v>47.37</c:v>
                </c:pt>
                <c:pt idx="641">
                  <c:v>47.39</c:v>
                </c:pt>
                <c:pt idx="642">
                  <c:v>47.410000000000004</c:v>
                </c:pt>
                <c:pt idx="643">
                  <c:v>47.42</c:v>
                </c:pt>
                <c:pt idx="644">
                  <c:v>47.44</c:v>
                </c:pt>
                <c:pt idx="645">
                  <c:v>47.449999999999996</c:v>
                </c:pt>
                <c:pt idx="646">
                  <c:v>47.47</c:v>
                </c:pt>
                <c:pt idx="647">
                  <c:v>47.480000000000004</c:v>
                </c:pt>
                <c:pt idx="648">
                  <c:v>47.5</c:v>
                </c:pt>
                <c:pt idx="649">
                  <c:v>47.52</c:v>
                </c:pt>
                <c:pt idx="650">
                  <c:v>47.53</c:v>
                </c:pt>
                <c:pt idx="651">
                  <c:v>47.550000000000004</c:v>
                </c:pt>
                <c:pt idx="652">
                  <c:v>47.56</c:v>
                </c:pt>
                <c:pt idx="653">
                  <c:v>47.58</c:v>
                </c:pt>
                <c:pt idx="654">
                  <c:v>47.59</c:v>
                </c:pt>
                <c:pt idx="655">
                  <c:v>47.61</c:v>
                </c:pt>
                <c:pt idx="656">
                  <c:v>47.620000000000012</c:v>
                </c:pt>
                <c:pt idx="657">
                  <c:v>47.64</c:v>
                </c:pt>
                <c:pt idx="658">
                  <c:v>47.65</c:v>
                </c:pt>
                <c:pt idx="659">
                  <c:v>47.67</c:v>
                </c:pt>
                <c:pt idx="660">
                  <c:v>47.68</c:v>
                </c:pt>
                <c:pt idx="661">
                  <c:v>47.7</c:v>
                </c:pt>
                <c:pt idx="662">
                  <c:v>47.71</c:v>
                </c:pt>
                <c:pt idx="663">
                  <c:v>47.730000000000011</c:v>
                </c:pt>
                <c:pt idx="664">
                  <c:v>47.74</c:v>
                </c:pt>
                <c:pt idx="665">
                  <c:v>47.760000000000012</c:v>
                </c:pt>
                <c:pt idx="666">
                  <c:v>47.77</c:v>
                </c:pt>
                <c:pt idx="667">
                  <c:v>47.790000000000013</c:v>
                </c:pt>
                <c:pt idx="668">
                  <c:v>47.800000000000004</c:v>
                </c:pt>
                <c:pt idx="669">
                  <c:v>47.82</c:v>
                </c:pt>
                <c:pt idx="670">
                  <c:v>47.83</c:v>
                </c:pt>
                <c:pt idx="671">
                  <c:v>47.849999999999994</c:v>
                </c:pt>
                <c:pt idx="672">
                  <c:v>47.86</c:v>
                </c:pt>
                <c:pt idx="673">
                  <c:v>47.870000000000005</c:v>
                </c:pt>
                <c:pt idx="674">
                  <c:v>47.89</c:v>
                </c:pt>
                <c:pt idx="675">
                  <c:v>47.9</c:v>
                </c:pt>
                <c:pt idx="676">
                  <c:v>47.92</c:v>
                </c:pt>
                <c:pt idx="677">
                  <c:v>47.93</c:v>
                </c:pt>
                <c:pt idx="678">
                  <c:v>47.949999999999996</c:v>
                </c:pt>
                <c:pt idx="679">
                  <c:v>47.96</c:v>
                </c:pt>
                <c:pt idx="680">
                  <c:v>47.97</c:v>
                </c:pt>
                <c:pt idx="681">
                  <c:v>47.99</c:v>
                </c:pt>
                <c:pt idx="682">
                  <c:v>48</c:v>
                </c:pt>
                <c:pt idx="683">
                  <c:v>48.02</c:v>
                </c:pt>
                <c:pt idx="684">
                  <c:v>48.03</c:v>
                </c:pt>
                <c:pt idx="685">
                  <c:v>48.050000000000004</c:v>
                </c:pt>
                <c:pt idx="686">
                  <c:v>48.06</c:v>
                </c:pt>
                <c:pt idx="687">
                  <c:v>48.07</c:v>
                </c:pt>
                <c:pt idx="688">
                  <c:v>48.09</c:v>
                </c:pt>
                <c:pt idx="689">
                  <c:v>48.1</c:v>
                </c:pt>
                <c:pt idx="690">
                  <c:v>48.11</c:v>
                </c:pt>
                <c:pt idx="691">
                  <c:v>48.13</c:v>
                </c:pt>
                <c:pt idx="692">
                  <c:v>48.14</c:v>
                </c:pt>
                <c:pt idx="693">
                  <c:v>48.160000000000011</c:v>
                </c:pt>
                <c:pt idx="694">
                  <c:v>48.17</c:v>
                </c:pt>
                <c:pt idx="695">
                  <c:v>48.18</c:v>
                </c:pt>
                <c:pt idx="696">
                  <c:v>48.2</c:v>
                </c:pt>
                <c:pt idx="697">
                  <c:v>48.21</c:v>
                </c:pt>
                <c:pt idx="698">
                  <c:v>48.220000000000013</c:v>
                </c:pt>
                <c:pt idx="699">
                  <c:v>48.24</c:v>
                </c:pt>
                <c:pt idx="700">
                  <c:v>48.25</c:v>
                </c:pt>
                <c:pt idx="701">
                  <c:v>48.260000000000012</c:v>
                </c:pt>
                <c:pt idx="702">
                  <c:v>48.28</c:v>
                </c:pt>
                <c:pt idx="703">
                  <c:v>48.290000000000013</c:v>
                </c:pt>
                <c:pt idx="704">
                  <c:v>48.300000000000004</c:v>
                </c:pt>
                <c:pt idx="705">
                  <c:v>48.32</c:v>
                </c:pt>
                <c:pt idx="706">
                  <c:v>48.33</c:v>
                </c:pt>
                <c:pt idx="707">
                  <c:v>48.339999999999996</c:v>
                </c:pt>
                <c:pt idx="708">
                  <c:v>48.36</c:v>
                </c:pt>
                <c:pt idx="709">
                  <c:v>48.370000000000005</c:v>
                </c:pt>
                <c:pt idx="710">
                  <c:v>48.379999999999995</c:v>
                </c:pt>
                <c:pt idx="711">
                  <c:v>48.39</c:v>
                </c:pt>
                <c:pt idx="712">
                  <c:v>48.410000000000004</c:v>
                </c:pt>
                <c:pt idx="713">
                  <c:v>48.42</c:v>
                </c:pt>
                <c:pt idx="714">
                  <c:v>48.43</c:v>
                </c:pt>
                <c:pt idx="715">
                  <c:v>48.449999999999996</c:v>
                </c:pt>
                <c:pt idx="716">
                  <c:v>48.46</c:v>
                </c:pt>
                <c:pt idx="717">
                  <c:v>48.47</c:v>
                </c:pt>
                <c:pt idx="718">
                  <c:v>48.480000000000004</c:v>
                </c:pt>
                <c:pt idx="719">
                  <c:v>48.5</c:v>
                </c:pt>
                <c:pt idx="720">
                  <c:v>48.51</c:v>
                </c:pt>
                <c:pt idx="721">
                  <c:v>48.52</c:v>
                </c:pt>
                <c:pt idx="722">
                  <c:v>48.53</c:v>
                </c:pt>
                <c:pt idx="723">
                  <c:v>48.550000000000004</c:v>
                </c:pt>
                <c:pt idx="724">
                  <c:v>48.56</c:v>
                </c:pt>
                <c:pt idx="725">
                  <c:v>48.57</c:v>
                </c:pt>
                <c:pt idx="726">
                  <c:v>48.58</c:v>
                </c:pt>
                <c:pt idx="727">
                  <c:v>48.6</c:v>
                </c:pt>
                <c:pt idx="728">
                  <c:v>48.61</c:v>
                </c:pt>
                <c:pt idx="729">
                  <c:v>48.620000000000012</c:v>
                </c:pt>
                <c:pt idx="730">
                  <c:v>48.63</c:v>
                </c:pt>
                <c:pt idx="731">
                  <c:v>48.65</c:v>
                </c:pt>
                <c:pt idx="732">
                  <c:v>48.660000000000011</c:v>
                </c:pt>
                <c:pt idx="733">
                  <c:v>48.67</c:v>
                </c:pt>
                <c:pt idx="734">
                  <c:v>48.68</c:v>
                </c:pt>
                <c:pt idx="735">
                  <c:v>48.690000000000012</c:v>
                </c:pt>
                <c:pt idx="736">
                  <c:v>48.71</c:v>
                </c:pt>
                <c:pt idx="737">
                  <c:v>48.720000000000013</c:v>
                </c:pt>
                <c:pt idx="738">
                  <c:v>48.730000000000011</c:v>
                </c:pt>
                <c:pt idx="739">
                  <c:v>48.74</c:v>
                </c:pt>
                <c:pt idx="740">
                  <c:v>48.760000000000012</c:v>
                </c:pt>
                <c:pt idx="741">
                  <c:v>48.77</c:v>
                </c:pt>
                <c:pt idx="742">
                  <c:v>48.78</c:v>
                </c:pt>
                <c:pt idx="743">
                  <c:v>48.790000000000013</c:v>
                </c:pt>
                <c:pt idx="744">
                  <c:v>48.800000000000004</c:v>
                </c:pt>
                <c:pt idx="745">
                  <c:v>48.809999999999995</c:v>
                </c:pt>
                <c:pt idx="746">
                  <c:v>48.83</c:v>
                </c:pt>
                <c:pt idx="747">
                  <c:v>48.839999999999996</c:v>
                </c:pt>
                <c:pt idx="748">
                  <c:v>48.849999999999994</c:v>
                </c:pt>
                <c:pt idx="749">
                  <c:v>48.86</c:v>
                </c:pt>
                <c:pt idx="750">
                  <c:v>48.870000000000005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C7B-40ED-ACEF-5FCEFE813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6988928"/>
        <c:axId val="117019392"/>
      </c:lineChart>
      <c:catAx>
        <c:axId val="116988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7019392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7019392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69889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dirty="0"/>
              <a:t>+</a:t>
            </a:r>
            <a:r>
              <a:rPr lang="fi-FI" baseline="0" dirty="0"/>
              <a:t> </a:t>
            </a:r>
            <a:r>
              <a:rPr lang="fi-FI" baseline="0" dirty="0" err="1"/>
              <a:t>YLE-vero</a:t>
            </a:r>
            <a:endParaRPr lang="fi-FI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4"/>
          <c:order val="0"/>
          <c:tx>
            <c:strRef>
              <c:f>Taul5!$F$3</c:f>
              <c:strCache>
                <c:ptCount val="1"/>
                <c:pt idx="0">
                  <c:v>Tax rate - YLE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Taul5!$F$4:$F$754</c:f>
              <c:numCache>
                <c:formatCode>General</c:formatCode>
                <c:ptCount val="751"/>
                <c:pt idx="0">
                  <c:v>0</c:v>
                </c:pt>
                <c:pt idx="1">
                  <c:v>28.110000000000031</c:v>
                </c:pt>
                <c:pt idx="2">
                  <c:v>28.110000000000031</c:v>
                </c:pt>
                <c:pt idx="3">
                  <c:v>28.110000000000031</c:v>
                </c:pt>
                <c:pt idx="4">
                  <c:v>28.110000000000031</c:v>
                </c:pt>
                <c:pt idx="5">
                  <c:v>28.110000000000031</c:v>
                </c:pt>
                <c:pt idx="6">
                  <c:v>28.110000000000031</c:v>
                </c:pt>
                <c:pt idx="7">
                  <c:v>28.110000000000031</c:v>
                </c:pt>
                <c:pt idx="8">
                  <c:v>28.110000000000031</c:v>
                </c:pt>
                <c:pt idx="9">
                  <c:v>28.110000000000031</c:v>
                </c:pt>
                <c:pt idx="10">
                  <c:v>28.110000000000031</c:v>
                </c:pt>
                <c:pt idx="11">
                  <c:v>28.110000000000031</c:v>
                </c:pt>
                <c:pt idx="12">
                  <c:v>28.110000000000031</c:v>
                </c:pt>
                <c:pt idx="13">
                  <c:v>28.110000000000031</c:v>
                </c:pt>
                <c:pt idx="14">
                  <c:v>28.110000000000031</c:v>
                </c:pt>
                <c:pt idx="15">
                  <c:v>28.110000000000031</c:v>
                </c:pt>
                <c:pt idx="16">
                  <c:v>28.110000000000031</c:v>
                </c:pt>
                <c:pt idx="17">
                  <c:v>28.110000000000031</c:v>
                </c:pt>
                <c:pt idx="18">
                  <c:v>28.110000000000031</c:v>
                </c:pt>
                <c:pt idx="19">
                  <c:v>28.110000000000031</c:v>
                </c:pt>
                <c:pt idx="20">
                  <c:v>28.110000000000031</c:v>
                </c:pt>
                <c:pt idx="21">
                  <c:v>28.110000000000031</c:v>
                </c:pt>
                <c:pt idx="22">
                  <c:v>28.110000000000031</c:v>
                </c:pt>
                <c:pt idx="23">
                  <c:v>28.110000000000031</c:v>
                </c:pt>
                <c:pt idx="24">
                  <c:v>28.110000000000031</c:v>
                </c:pt>
                <c:pt idx="25">
                  <c:v>28.110000000000031</c:v>
                </c:pt>
                <c:pt idx="26">
                  <c:v>28.110000000000031</c:v>
                </c:pt>
                <c:pt idx="27">
                  <c:v>28.110000000000031</c:v>
                </c:pt>
                <c:pt idx="28">
                  <c:v>28.110000000000031</c:v>
                </c:pt>
                <c:pt idx="29">
                  <c:v>28.110000000000031</c:v>
                </c:pt>
                <c:pt idx="30">
                  <c:v>28.110000000000031</c:v>
                </c:pt>
                <c:pt idx="31">
                  <c:v>28.110000000000031</c:v>
                </c:pt>
                <c:pt idx="32">
                  <c:v>28.110000000000031</c:v>
                </c:pt>
                <c:pt idx="33">
                  <c:v>28.110000000000031</c:v>
                </c:pt>
                <c:pt idx="34">
                  <c:v>28.110000000000031</c:v>
                </c:pt>
                <c:pt idx="35">
                  <c:v>28.110000000000031</c:v>
                </c:pt>
                <c:pt idx="36">
                  <c:v>28.110000000000031</c:v>
                </c:pt>
                <c:pt idx="37">
                  <c:v>28.110000000000031</c:v>
                </c:pt>
                <c:pt idx="38">
                  <c:v>28.779999999999987</c:v>
                </c:pt>
                <c:pt idx="39">
                  <c:v>28.79</c:v>
                </c:pt>
                <c:pt idx="40">
                  <c:v>28.779999999999987</c:v>
                </c:pt>
                <c:pt idx="41">
                  <c:v>28.779999999999987</c:v>
                </c:pt>
                <c:pt idx="42">
                  <c:v>28.79</c:v>
                </c:pt>
                <c:pt idx="43">
                  <c:v>28.779999999999987</c:v>
                </c:pt>
                <c:pt idx="44">
                  <c:v>28.779999999999987</c:v>
                </c:pt>
                <c:pt idx="45">
                  <c:v>28.79</c:v>
                </c:pt>
                <c:pt idx="46">
                  <c:v>28.779999999999987</c:v>
                </c:pt>
                <c:pt idx="47">
                  <c:v>28.779999999999987</c:v>
                </c:pt>
                <c:pt idx="48">
                  <c:v>28.79</c:v>
                </c:pt>
                <c:pt idx="49">
                  <c:v>28.779999999999987</c:v>
                </c:pt>
                <c:pt idx="50">
                  <c:v>28.79</c:v>
                </c:pt>
                <c:pt idx="51">
                  <c:v>28.79</c:v>
                </c:pt>
                <c:pt idx="52">
                  <c:v>28.779999999999987</c:v>
                </c:pt>
                <c:pt idx="53">
                  <c:v>28.79</c:v>
                </c:pt>
                <c:pt idx="54">
                  <c:v>28.79</c:v>
                </c:pt>
                <c:pt idx="55">
                  <c:v>28.779999999999987</c:v>
                </c:pt>
                <c:pt idx="56">
                  <c:v>28.79</c:v>
                </c:pt>
                <c:pt idx="57">
                  <c:v>28.779999999999987</c:v>
                </c:pt>
                <c:pt idx="58">
                  <c:v>28.779999999999987</c:v>
                </c:pt>
                <c:pt idx="59">
                  <c:v>28.79</c:v>
                </c:pt>
                <c:pt idx="60">
                  <c:v>28.779999999999987</c:v>
                </c:pt>
                <c:pt idx="61">
                  <c:v>28.779999999999987</c:v>
                </c:pt>
                <c:pt idx="62">
                  <c:v>28.79</c:v>
                </c:pt>
                <c:pt idx="63">
                  <c:v>28.779999999999987</c:v>
                </c:pt>
                <c:pt idx="64">
                  <c:v>28.79</c:v>
                </c:pt>
                <c:pt idx="65">
                  <c:v>28.79</c:v>
                </c:pt>
                <c:pt idx="66">
                  <c:v>28.779999999999987</c:v>
                </c:pt>
                <c:pt idx="67">
                  <c:v>28.79</c:v>
                </c:pt>
                <c:pt idx="68">
                  <c:v>28.79</c:v>
                </c:pt>
                <c:pt idx="69">
                  <c:v>28.779999999999987</c:v>
                </c:pt>
                <c:pt idx="70">
                  <c:v>28.79</c:v>
                </c:pt>
                <c:pt idx="71">
                  <c:v>28.79</c:v>
                </c:pt>
                <c:pt idx="72">
                  <c:v>28.779999999999987</c:v>
                </c:pt>
                <c:pt idx="73">
                  <c:v>28.79</c:v>
                </c:pt>
                <c:pt idx="74">
                  <c:v>28.79</c:v>
                </c:pt>
                <c:pt idx="75">
                  <c:v>28.79</c:v>
                </c:pt>
                <c:pt idx="76">
                  <c:v>28.79</c:v>
                </c:pt>
                <c:pt idx="77">
                  <c:v>28.779999999999987</c:v>
                </c:pt>
                <c:pt idx="78">
                  <c:v>28.79</c:v>
                </c:pt>
                <c:pt idx="79">
                  <c:v>28.79</c:v>
                </c:pt>
                <c:pt idx="80">
                  <c:v>28.779999999999987</c:v>
                </c:pt>
                <c:pt idx="81">
                  <c:v>28.79</c:v>
                </c:pt>
                <c:pt idx="82">
                  <c:v>28.79</c:v>
                </c:pt>
                <c:pt idx="83">
                  <c:v>28.779999999999987</c:v>
                </c:pt>
                <c:pt idx="84">
                  <c:v>28.79</c:v>
                </c:pt>
                <c:pt idx="85">
                  <c:v>28.79</c:v>
                </c:pt>
                <c:pt idx="86">
                  <c:v>28.779999999999987</c:v>
                </c:pt>
                <c:pt idx="87">
                  <c:v>28.79</c:v>
                </c:pt>
                <c:pt idx="88">
                  <c:v>28.79</c:v>
                </c:pt>
                <c:pt idx="89">
                  <c:v>28.85</c:v>
                </c:pt>
                <c:pt idx="90">
                  <c:v>28.91</c:v>
                </c:pt>
                <c:pt idx="91">
                  <c:v>28.97</c:v>
                </c:pt>
                <c:pt idx="92">
                  <c:v>29.04</c:v>
                </c:pt>
                <c:pt idx="93">
                  <c:v>29.1</c:v>
                </c:pt>
                <c:pt idx="94">
                  <c:v>29.16</c:v>
                </c:pt>
                <c:pt idx="95">
                  <c:v>29.22</c:v>
                </c:pt>
                <c:pt idx="96">
                  <c:v>29.279999999999987</c:v>
                </c:pt>
                <c:pt idx="97">
                  <c:v>29.330000000000005</c:v>
                </c:pt>
                <c:pt idx="98">
                  <c:v>29.39</c:v>
                </c:pt>
                <c:pt idx="99">
                  <c:v>29.45</c:v>
                </c:pt>
                <c:pt idx="100">
                  <c:v>29.5</c:v>
                </c:pt>
                <c:pt idx="101">
                  <c:v>29.55</c:v>
                </c:pt>
                <c:pt idx="102">
                  <c:v>29.6</c:v>
                </c:pt>
                <c:pt idx="103">
                  <c:v>29.66</c:v>
                </c:pt>
                <c:pt idx="104">
                  <c:v>29.71</c:v>
                </c:pt>
                <c:pt idx="105">
                  <c:v>29.75</c:v>
                </c:pt>
                <c:pt idx="106">
                  <c:v>29.8</c:v>
                </c:pt>
                <c:pt idx="107">
                  <c:v>29.84</c:v>
                </c:pt>
                <c:pt idx="108">
                  <c:v>29.88</c:v>
                </c:pt>
                <c:pt idx="109">
                  <c:v>29.919999999999987</c:v>
                </c:pt>
                <c:pt idx="110">
                  <c:v>29.959999999999987</c:v>
                </c:pt>
                <c:pt idx="111">
                  <c:v>29.990000000000002</c:v>
                </c:pt>
                <c:pt idx="112">
                  <c:v>30.03</c:v>
                </c:pt>
                <c:pt idx="113">
                  <c:v>30.07</c:v>
                </c:pt>
                <c:pt idx="114">
                  <c:v>30.1</c:v>
                </c:pt>
                <c:pt idx="115">
                  <c:v>30.14</c:v>
                </c:pt>
                <c:pt idx="116">
                  <c:v>30.17</c:v>
                </c:pt>
                <c:pt idx="117">
                  <c:v>30.21</c:v>
                </c:pt>
                <c:pt idx="118">
                  <c:v>30.240000000000002</c:v>
                </c:pt>
                <c:pt idx="119">
                  <c:v>30.27</c:v>
                </c:pt>
                <c:pt idx="120">
                  <c:v>30.310000000000031</c:v>
                </c:pt>
                <c:pt idx="121">
                  <c:v>30.34</c:v>
                </c:pt>
                <c:pt idx="122">
                  <c:v>30.37</c:v>
                </c:pt>
                <c:pt idx="123">
                  <c:v>30.400000000000002</c:v>
                </c:pt>
                <c:pt idx="124">
                  <c:v>30.43</c:v>
                </c:pt>
                <c:pt idx="125">
                  <c:v>30.459999999999987</c:v>
                </c:pt>
                <c:pt idx="126">
                  <c:v>30.490000000000002</c:v>
                </c:pt>
                <c:pt idx="127">
                  <c:v>30.52</c:v>
                </c:pt>
                <c:pt idx="128">
                  <c:v>30.55</c:v>
                </c:pt>
                <c:pt idx="129">
                  <c:v>30.57</c:v>
                </c:pt>
                <c:pt idx="130">
                  <c:v>30.6</c:v>
                </c:pt>
                <c:pt idx="131">
                  <c:v>30.630000000000031</c:v>
                </c:pt>
                <c:pt idx="132">
                  <c:v>30.66</c:v>
                </c:pt>
                <c:pt idx="133">
                  <c:v>30.68</c:v>
                </c:pt>
                <c:pt idx="134">
                  <c:v>30.79</c:v>
                </c:pt>
                <c:pt idx="135">
                  <c:v>30.89</c:v>
                </c:pt>
                <c:pt idx="136">
                  <c:v>30.979999999999986</c:v>
                </c:pt>
                <c:pt idx="137">
                  <c:v>31.080000000000002</c:v>
                </c:pt>
                <c:pt idx="138">
                  <c:v>31.18</c:v>
                </c:pt>
                <c:pt idx="139">
                  <c:v>31.27</c:v>
                </c:pt>
                <c:pt idx="140">
                  <c:v>31.37</c:v>
                </c:pt>
                <c:pt idx="141">
                  <c:v>31.459999999999987</c:v>
                </c:pt>
                <c:pt idx="142">
                  <c:v>31.55</c:v>
                </c:pt>
                <c:pt idx="143">
                  <c:v>31.64</c:v>
                </c:pt>
                <c:pt idx="144">
                  <c:v>31.73</c:v>
                </c:pt>
                <c:pt idx="145">
                  <c:v>31.810000000000031</c:v>
                </c:pt>
                <c:pt idx="146">
                  <c:v>31.900000000000002</c:v>
                </c:pt>
                <c:pt idx="147">
                  <c:v>31.990000000000002</c:v>
                </c:pt>
                <c:pt idx="148">
                  <c:v>32.07</c:v>
                </c:pt>
                <c:pt idx="149">
                  <c:v>32.15</c:v>
                </c:pt>
                <c:pt idx="150">
                  <c:v>32.230000000000011</c:v>
                </c:pt>
                <c:pt idx="151">
                  <c:v>32.309999999999995</c:v>
                </c:pt>
                <c:pt idx="152">
                  <c:v>32.39</c:v>
                </c:pt>
                <c:pt idx="153">
                  <c:v>32.47</c:v>
                </c:pt>
                <c:pt idx="154">
                  <c:v>32.550000000000004</c:v>
                </c:pt>
                <c:pt idx="155">
                  <c:v>32.620000000000012</c:v>
                </c:pt>
                <c:pt idx="156">
                  <c:v>32.700000000000003</c:v>
                </c:pt>
                <c:pt idx="157">
                  <c:v>32.770000000000003</c:v>
                </c:pt>
                <c:pt idx="158">
                  <c:v>32.849999999999994</c:v>
                </c:pt>
                <c:pt idx="159">
                  <c:v>32.92</c:v>
                </c:pt>
                <c:pt idx="160">
                  <c:v>32.99</c:v>
                </c:pt>
                <c:pt idx="161">
                  <c:v>33.06</c:v>
                </c:pt>
                <c:pt idx="162">
                  <c:v>33.130000000000003</c:v>
                </c:pt>
                <c:pt idx="163">
                  <c:v>33.200000000000003</c:v>
                </c:pt>
                <c:pt idx="164">
                  <c:v>33.270000000000003</c:v>
                </c:pt>
                <c:pt idx="165">
                  <c:v>33.339999999999996</c:v>
                </c:pt>
                <c:pt idx="166">
                  <c:v>33.4</c:v>
                </c:pt>
                <c:pt idx="167">
                  <c:v>33.47</c:v>
                </c:pt>
                <c:pt idx="168">
                  <c:v>33.53</c:v>
                </c:pt>
                <c:pt idx="169">
                  <c:v>33.6</c:v>
                </c:pt>
                <c:pt idx="170">
                  <c:v>33.660000000000011</c:v>
                </c:pt>
                <c:pt idx="171">
                  <c:v>33.720000000000013</c:v>
                </c:pt>
                <c:pt idx="172">
                  <c:v>33.78</c:v>
                </c:pt>
                <c:pt idx="173">
                  <c:v>33.849999999999994</c:v>
                </c:pt>
                <c:pt idx="174">
                  <c:v>33.910000000000004</c:v>
                </c:pt>
                <c:pt idx="175">
                  <c:v>33.97</c:v>
                </c:pt>
                <c:pt idx="176">
                  <c:v>34.020000000000003</c:v>
                </c:pt>
                <c:pt idx="177">
                  <c:v>34.08</c:v>
                </c:pt>
                <c:pt idx="178">
                  <c:v>34.14</c:v>
                </c:pt>
                <c:pt idx="179">
                  <c:v>34.200000000000003</c:v>
                </c:pt>
                <c:pt idx="180">
                  <c:v>34.25</c:v>
                </c:pt>
                <c:pt idx="181">
                  <c:v>34.309999999999995</c:v>
                </c:pt>
                <c:pt idx="182">
                  <c:v>34.370000000000005</c:v>
                </c:pt>
                <c:pt idx="183">
                  <c:v>34.42</c:v>
                </c:pt>
                <c:pt idx="184">
                  <c:v>34.47</c:v>
                </c:pt>
                <c:pt idx="185">
                  <c:v>34.53</c:v>
                </c:pt>
                <c:pt idx="186">
                  <c:v>34.58</c:v>
                </c:pt>
                <c:pt idx="187">
                  <c:v>34.630000000000003</c:v>
                </c:pt>
                <c:pt idx="188">
                  <c:v>34.68</c:v>
                </c:pt>
                <c:pt idx="189">
                  <c:v>34.74</c:v>
                </c:pt>
                <c:pt idx="190">
                  <c:v>34.790000000000013</c:v>
                </c:pt>
                <c:pt idx="191">
                  <c:v>34.839999999999996</c:v>
                </c:pt>
                <c:pt idx="192">
                  <c:v>34.89</c:v>
                </c:pt>
                <c:pt idx="193">
                  <c:v>34.94</c:v>
                </c:pt>
                <c:pt idx="194">
                  <c:v>34.980000000000004</c:v>
                </c:pt>
                <c:pt idx="195">
                  <c:v>35.03</c:v>
                </c:pt>
                <c:pt idx="196">
                  <c:v>35.08</c:v>
                </c:pt>
                <c:pt idx="197">
                  <c:v>35.130000000000003</c:v>
                </c:pt>
                <c:pt idx="198">
                  <c:v>35.17</c:v>
                </c:pt>
                <c:pt idx="199">
                  <c:v>35.220000000000013</c:v>
                </c:pt>
                <c:pt idx="200">
                  <c:v>35.270000000000003</c:v>
                </c:pt>
                <c:pt idx="201">
                  <c:v>35.309999999999995</c:v>
                </c:pt>
                <c:pt idx="202">
                  <c:v>35.36</c:v>
                </c:pt>
                <c:pt idx="203">
                  <c:v>35.4</c:v>
                </c:pt>
                <c:pt idx="204">
                  <c:v>35.44</c:v>
                </c:pt>
                <c:pt idx="205">
                  <c:v>35.49</c:v>
                </c:pt>
                <c:pt idx="206">
                  <c:v>35.53</c:v>
                </c:pt>
                <c:pt idx="207">
                  <c:v>35.57</c:v>
                </c:pt>
                <c:pt idx="208">
                  <c:v>35.620000000000012</c:v>
                </c:pt>
                <c:pt idx="209">
                  <c:v>35.660000000000011</c:v>
                </c:pt>
                <c:pt idx="210">
                  <c:v>35.700000000000003</c:v>
                </c:pt>
                <c:pt idx="211">
                  <c:v>35.74</c:v>
                </c:pt>
                <c:pt idx="212">
                  <c:v>35.78</c:v>
                </c:pt>
                <c:pt idx="213">
                  <c:v>35.82</c:v>
                </c:pt>
                <c:pt idx="214">
                  <c:v>35.86</c:v>
                </c:pt>
                <c:pt idx="215">
                  <c:v>35.9</c:v>
                </c:pt>
                <c:pt idx="216">
                  <c:v>35.94</c:v>
                </c:pt>
                <c:pt idx="217">
                  <c:v>35.980000000000004</c:v>
                </c:pt>
                <c:pt idx="218">
                  <c:v>36.03</c:v>
                </c:pt>
                <c:pt idx="219">
                  <c:v>36.090000000000003</c:v>
                </c:pt>
                <c:pt idx="220">
                  <c:v>36.14</c:v>
                </c:pt>
                <c:pt idx="221">
                  <c:v>36.200000000000003</c:v>
                </c:pt>
                <c:pt idx="222">
                  <c:v>36.25</c:v>
                </c:pt>
                <c:pt idx="223">
                  <c:v>36.300000000000004</c:v>
                </c:pt>
                <c:pt idx="224">
                  <c:v>36.36</c:v>
                </c:pt>
                <c:pt idx="225">
                  <c:v>36.410000000000004</c:v>
                </c:pt>
                <c:pt idx="226">
                  <c:v>36.46</c:v>
                </c:pt>
                <c:pt idx="227">
                  <c:v>36.51</c:v>
                </c:pt>
                <c:pt idx="228">
                  <c:v>36.56</c:v>
                </c:pt>
                <c:pt idx="229">
                  <c:v>36.61</c:v>
                </c:pt>
                <c:pt idx="230">
                  <c:v>36.660000000000011</c:v>
                </c:pt>
                <c:pt idx="231">
                  <c:v>36.71</c:v>
                </c:pt>
                <c:pt idx="232">
                  <c:v>36.760000000000012</c:v>
                </c:pt>
                <c:pt idx="233">
                  <c:v>36.809999999999995</c:v>
                </c:pt>
                <c:pt idx="234">
                  <c:v>36.86</c:v>
                </c:pt>
                <c:pt idx="235">
                  <c:v>36.910000000000004</c:v>
                </c:pt>
                <c:pt idx="236">
                  <c:v>36.949999999999996</c:v>
                </c:pt>
                <c:pt idx="237">
                  <c:v>37</c:v>
                </c:pt>
                <c:pt idx="238">
                  <c:v>37.050000000000004</c:v>
                </c:pt>
                <c:pt idx="239">
                  <c:v>37.090000000000003</c:v>
                </c:pt>
                <c:pt idx="240">
                  <c:v>37.14</c:v>
                </c:pt>
                <c:pt idx="241">
                  <c:v>37.18</c:v>
                </c:pt>
                <c:pt idx="242">
                  <c:v>37.230000000000011</c:v>
                </c:pt>
                <c:pt idx="243">
                  <c:v>37.270000000000003</c:v>
                </c:pt>
                <c:pt idx="244">
                  <c:v>37.32</c:v>
                </c:pt>
                <c:pt idx="245">
                  <c:v>37.36</c:v>
                </c:pt>
                <c:pt idx="246">
                  <c:v>37.4</c:v>
                </c:pt>
                <c:pt idx="247">
                  <c:v>37.449999999999996</c:v>
                </c:pt>
                <c:pt idx="248">
                  <c:v>37.49</c:v>
                </c:pt>
                <c:pt idx="249">
                  <c:v>37.53</c:v>
                </c:pt>
                <c:pt idx="250">
                  <c:v>37.58</c:v>
                </c:pt>
                <c:pt idx="251">
                  <c:v>37.620000000000012</c:v>
                </c:pt>
                <c:pt idx="252">
                  <c:v>37.660000000000011</c:v>
                </c:pt>
                <c:pt idx="253">
                  <c:v>37.700000000000003</c:v>
                </c:pt>
                <c:pt idx="254">
                  <c:v>37.74</c:v>
                </c:pt>
                <c:pt idx="255">
                  <c:v>37.78</c:v>
                </c:pt>
                <c:pt idx="256">
                  <c:v>37.82</c:v>
                </c:pt>
                <c:pt idx="257">
                  <c:v>37.86</c:v>
                </c:pt>
                <c:pt idx="258">
                  <c:v>37.9</c:v>
                </c:pt>
                <c:pt idx="259">
                  <c:v>37.94</c:v>
                </c:pt>
                <c:pt idx="260">
                  <c:v>37.980000000000004</c:v>
                </c:pt>
                <c:pt idx="261">
                  <c:v>38.020000000000003</c:v>
                </c:pt>
                <c:pt idx="262">
                  <c:v>38.06</c:v>
                </c:pt>
                <c:pt idx="263">
                  <c:v>38.090000000000003</c:v>
                </c:pt>
                <c:pt idx="264">
                  <c:v>38.130000000000003</c:v>
                </c:pt>
                <c:pt idx="265">
                  <c:v>38.17</c:v>
                </c:pt>
                <c:pt idx="266">
                  <c:v>38.21</c:v>
                </c:pt>
                <c:pt idx="267">
                  <c:v>38.24</c:v>
                </c:pt>
                <c:pt idx="268">
                  <c:v>38.28</c:v>
                </c:pt>
                <c:pt idx="269">
                  <c:v>38.32</c:v>
                </c:pt>
                <c:pt idx="270">
                  <c:v>38.349999999999994</c:v>
                </c:pt>
                <c:pt idx="271">
                  <c:v>38.39</c:v>
                </c:pt>
                <c:pt idx="272">
                  <c:v>38.42</c:v>
                </c:pt>
                <c:pt idx="273">
                  <c:v>38.46</c:v>
                </c:pt>
                <c:pt idx="274">
                  <c:v>38.5</c:v>
                </c:pt>
                <c:pt idx="275">
                  <c:v>38.53</c:v>
                </c:pt>
                <c:pt idx="276">
                  <c:v>38.56</c:v>
                </c:pt>
                <c:pt idx="277">
                  <c:v>38.6</c:v>
                </c:pt>
                <c:pt idx="278">
                  <c:v>38.630000000000003</c:v>
                </c:pt>
                <c:pt idx="279">
                  <c:v>38.67</c:v>
                </c:pt>
                <c:pt idx="280">
                  <c:v>38.700000000000003</c:v>
                </c:pt>
                <c:pt idx="281">
                  <c:v>38.730000000000011</c:v>
                </c:pt>
                <c:pt idx="282">
                  <c:v>38.770000000000003</c:v>
                </c:pt>
                <c:pt idx="283">
                  <c:v>38.800000000000004</c:v>
                </c:pt>
                <c:pt idx="284">
                  <c:v>38.83</c:v>
                </c:pt>
                <c:pt idx="285">
                  <c:v>38.86</c:v>
                </c:pt>
                <c:pt idx="286">
                  <c:v>38.9</c:v>
                </c:pt>
                <c:pt idx="287">
                  <c:v>38.93</c:v>
                </c:pt>
                <c:pt idx="288">
                  <c:v>38.96</c:v>
                </c:pt>
                <c:pt idx="289">
                  <c:v>38.99</c:v>
                </c:pt>
                <c:pt idx="290">
                  <c:v>39.020000000000003</c:v>
                </c:pt>
                <c:pt idx="291">
                  <c:v>39.050000000000004</c:v>
                </c:pt>
                <c:pt idx="292">
                  <c:v>39.090000000000003</c:v>
                </c:pt>
                <c:pt idx="293">
                  <c:v>39.120000000000012</c:v>
                </c:pt>
                <c:pt idx="294">
                  <c:v>39.15</c:v>
                </c:pt>
                <c:pt idx="295">
                  <c:v>39.18</c:v>
                </c:pt>
                <c:pt idx="296">
                  <c:v>39.21</c:v>
                </c:pt>
                <c:pt idx="297">
                  <c:v>39.24</c:v>
                </c:pt>
                <c:pt idx="298">
                  <c:v>39.270000000000003</c:v>
                </c:pt>
                <c:pt idx="299">
                  <c:v>39.300000000000004</c:v>
                </c:pt>
                <c:pt idx="300">
                  <c:v>39.33</c:v>
                </c:pt>
                <c:pt idx="301">
                  <c:v>39.349999999999994</c:v>
                </c:pt>
                <c:pt idx="302">
                  <c:v>39.379999999999995</c:v>
                </c:pt>
                <c:pt idx="303">
                  <c:v>39.410000000000004</c:v>
                </c:pt>
                <c:pt idx="304">
                  <c:v>39.44</c:v>
                </c:pt>
                <c:pt idx="305">
                  <c:v>39.47</c:v>
                </c:pt>
                <c:pt idx="306">
                  <c:v>39.5</c:v>
                </c:pt>
                <c:pt idx="307">
                  <c:v>39.53</c:v>
                </c:pt>
                <c:pt idx="308">
                  <c:v>39.550000000000004</c:v>
                </c:pt>
                <c:pt idx="309">
                  <c:v>39.58</c:v>
                </c:pt>
                <c:pt idx="310">
                  <c:v>39.61</c:v>
                </c:pt>
                <c:pt idx="311">
                  <c:v>39.64</c:v>
                </c:pt>
                <c:pt idx="312">
                  <c:v>39.660000000000011</c:v>
                </c:pt>
                <c:pt idx="313">
                  <c:v>39.690000000000012</c:v>
                </c:pt>
                <c:pt idx="314">
                  <c:v>39.720000000000013</c:v>
                </c:pt>
                <c:pt idx="315">
                  <c:v>39.74</c:v>
                </c:pt>
                <c:pt idx="316">
                  <c:v>39.770000000000003</c:v>
                </c:pt>
                <c:pt idx="317">
                  <c:v>39.790000000000013</c:v>
                </c:pt>
                <c:pt idx="318">
                  <c:v>39.82</c:v>
                </c:pt>
                <c:pt idx="319">
                  <c:v>39.849999999999994</c:v>
                </c:pt>
                <c:pt idx="320">
                  <c:v>39.870000000000005</c:v>
                </c:pt>
                <c:pt idx="321">
                  <c:v>39.9</c:v>
                </c:pt>
                <c:pt idx="322">
                  <c:v>39.92</c:v>
                </c:pt>
                <c:pt idx="323">
                  <c:v>39.949999999999996</c:v>
                </c:pt>
                <c:pt idx="324">
                  <c:v>39.97</c:v>
                </c:pt>
                <c:pt idx="325">
                  <c:v>40</c:v>
                </c:pt>
                <c:pt idx="326">
                  <c:v>40.020000000000003</c:v>
                </c:pt>
                <c:pt idx="327">
                  <c:v>40.050000000000004</c:v>
                </c:pt>
                <c:pt idx="328">
                  <c:v>40.07</c:v>
                </c:pt>
                <c:pt idx="329">
                  <c:v>40.1</c:v>
                </c:pt>
                <c:pt idx="330">
                  <c:v>40.120000000000012</c:v>
                </c:pt>
                <c:pt idx="331">
                  <c:v>40.15</c:v>
                </c:pt>
                <c:pt idx="332">
                  <c:v>40.17</c:v>
                </c:pt>
                <c:pt idx="333">
                  <c:v>40.190000000000012</c:v>
                </c:pt>
                <c:pt idx="334">
                  <c:v>40.220000000000013</c:v>
                </c:pt>
                <c:pt idx="335">
                  <c:v>40.24</c:v>
                </c:pt>
                <c:pt idx="336">
                  <c:v>40.260000000000012</c:v>
                </c:pt>
                <c:pt idx="337">
                  <c:v>40.290000000000013</c:v>
                </c:pt>
                <c:pt idx="338">
                  <c:v>40.309999999999995</c:v>
                </c:pt>
                <c:pt idx="339">
                  <c:v>40.33</c:v>
                </c:pt>
                <c:pt idx="340">
                  <c:v>40.36</c:v>
                </c:pt>
                <c:pt idx="341">
                  <c:v>40.379999999999995</c:v>
                </c:pt>
                <c:pt idx="342">
                  <c:v>40.4</c:v>
                </c:pt>
                <c:pt idx="343">
                  <c:v>40.42</c:v>
                </c:pt>
                <c:pt idx="344">
                  <c:v>40.44</c:v>
                </c:pt>
                <c:pt idx="345">
                  <c:v>40.47</c:v>
                </c:pt>
                <c:pt idx="346">
                  <c:v>40.49</c:v>
                </c:pt>
                <c:pt idx="347">
                  <c:v>40.51</c:v>
                </c:pt>
                <c:pt idx="348">
                  <c:v>40.53</c:v>
                </c:pt>
                <c:pt idx="349">
                  <c:v>40.550000000000004</c:v>
                </c:pt>
                <c:pt idx="350">
                  <c:v>40.58</c:v>
                </c:pt>
                <c:pt idx="351">
                  <c:v>40.6</c:v>
                </c:pt>
                <c:pt idx="352">
                  <c:v>40.620000000000012</c:v>
                </c:pt>
                <c:pt idx="353">
                  <c:v>40.64</c:v>
                </c:pt>
                <c:pt idx="354">
                  <c:v>40.660000000000011</c:v>
                </c:pt>
                <c:pt idx="355">
                  <c:v>40.68</c:v>
                </c:pt>
                <c:pt idx="356">
                  <c:v>40.700000000000003</c:v>
                </c:pt>
                <c:pt idx="357">
                  <c:v>40.720000000000013</c:v>
                </c:pt>
                <c:pt idx="358">
                  <c:v>40.74</c:v>
                </c:pt>
                <c:pt idx="359">
                  <c:v>40.760000000000012</c:v>
                </c:pt>
                <c:pt idx="360">
                  <c:v>40.78</c:v>
                </c:pt>
                <c:pt idx="361">
                  <c:v>40.800000000000004</c:v>
                </c:pt>
                <c:pt idx="362">
                  <c:v>40.82</c:v>
                </c:pt>
                <c:pt idx="363">
                  <c:v>40.839999999999996</c:v>
                </c:pt>
                <c:pt idx="364">
                  <c:v>40.86</c:v>
                </c:pt>
                <c:pt idx="365">
                  <c:v>40.879999999999995</c:v>
                </c:pt>
                <c:pt idx="366">
                  <c:v>40.9</c:v>
                </c:pt>
                <c:pt idx="367">
                  <c:v>40.92</c:v>
                </c:pt>
                <c:pt idx="368">
                  <c:v>40.94</c:v>
                </c:pt>
                <c:pt idx="369">
                  <c:v>40.96</c:v>
                </c:pt>
                <c:pt idx="370">
                  <c:v>40.980000000000004</c:v>
                </c:pt>
                <c:pt idx="371">
                  <c:v>41</c:v>
                </c:pt>
                <c:pt idx="372">
                  <c:v>41.02</c:v>
                </c:pt>
                <c:pt idx="373">
                  <c:v>41.04</c:v>
                </c:pt>
                <c:pt idx="374">
                  <c:v>41.06</c:v>
                </c:pt>
                <c:pt idx="375">
                  <c:v>41.08</c:v>
                </c:pt>
                <c:pt idx="376">
                  <c:v>41.09</c:v>
                </c:pt>
                <c:pt idx="377">
                  <c:v>41.11</c:v>
                </c:pt>
                <c:pt idx="378">
                  <c:v>41.13</c:v>
                </c:pt>
                <c:pt idx="379">
                  <c:v>41.15</c:v>
                </c:pt>
                <c:pt idx="380">
                  <c:v>41.17</c:v>
                </c:pt>
                <c:pt idx="381">
                  <c:v>41.190000000000012</c:v>
                </c:pt>
                <c:pt idx="382">
                  <c:v>41.2</c:v>
                </c:pt>
                <c:pt idx="383">
                  <c:v>41.220000000000013</c:v>
                </c:pt>
                <c:pt idx="384">
                  <c:v>41.24</c:v>
                </c:pt>
                <c:pt idx="385">
                  <c:v>41.27</c:v>
                </c:pt>
                <c:pt idx="386">
                  <c:v>41.309999999999995</c:v>
                </c:pt>
                <c:pt idx="387">
                  <c:v>41.339999999999996</c:v>
                </c:pt>
                <c:pt idx="388">
                  <c:v>41.379999999999995</c:v>
                </c:pt>
                <c:pt idx="389">
                  <c:v>41.42</c:v>
                </c:pt>
                <c:pt idx="390">
                  <c:v>41.449999999999996</c:v>
                </c:pt>
                <c:pt idx="391">
                  <c:v>41.49</c:v>
                </c:pt>
                <c:pt idx="392">
                  <c:v>41.53</c:v>
                </c:pt>
                <c:pt idx="393">
                  <c:v>41.56</c:v>
                </c:pt>
                <c:pt idx="394">
                  <c:v>41.6</c:v>
                </c:pt>
                <c:pt idx="395">
                  <c:v>41.64</c:v>
                </c:pt>
                <c:pt idx="396">
                  <c:v>41.67</c:v>
                </c:pt>
                <c:pt idx="397">
                  <c:v>41.71</c:v>
                </c:pt>
                <c:pt idx="398">
                  <c:v>41.74</c:v>
                </c:pt>
                <c:pt idx="399">
                  <c:v>41.78</c:v>
                </c:pt>
                <c:pt idx="400">
                  <c:v>41.809999999999995</c:v>
                </c:pt>
                <c:pt idx="401">
                  <c:v>41.849999999999994</c:v>
                </c:pt>
                <c:pt idx="402">
                  <c:v>41.879999999999995</c:v>
                </c:pt>
                <c:pt idx="403">
                  <c:v>41.92</c:v>
                </c:pt>
                <c:pt idx="404">
                  <c:v>41.949999999999996</c:v>
                </c:pt>
                <c:pt idx="405">
                  <c:v>41.980000000000004</c:v>
                </c:pt>
                <c:pt idx="406">
                  <c:v>42.02</c:v>
                </c:pt>
                <c:pt idx="407">
                  <c:v>42.050000000000004</c:v>
                </c:pt>
                <c:pt idx="408">
                  <c:v>42.08</c:v>
                </c:pt>
                <c:pt idx="409">
                  <c:v>42.120000000000012</c:v>
                </c:pt>
                <c:pt idx="410">
                  <c:v>42.15</c:v>
                </c:pt>
                <c:pt idx="411">
                  <c:v>42.18</c:v>
                </c:pt>
                <c:pt idx="412">
                  <c:v>42.220000000000013</c:v>
                </c:pt>
                <c:pt idx="413">
                  <c:v>42.25</c:v>
                </c:pt>
                <c:pt idx="414">
                  <c:v>42.28</c:v>
                </c:pt>
                <c:pt idx="415">
                  <c:v>42.32</c:v>
                </c:pt>
                <c:pt idx="416">
                  <c:v>42.349999999999994</c:v>
                </c:pt>
                <c:pt idx="417">
                  <c:v>42.379999999999995</c:v>
                </c:pt>
                <c:pt idx="418">
                  <c:v>42.410000000000004</c:v>
                </c:pt>
                <c:pt idx="419">
                  <c:v>42.44</c:v>
                </c:pt>
                <c:pt idx="420">
                  <c:v>42.480000000000004</c:v>
                </c:pt>
                <c:pt idx="421">
                  <c:v>42.51</c:v>
                </c:pt>
                <c:pt idx="422">
                  <c:v>42.54</c:v>
                </c:pt>
                <c:pt idx="423">
                  <c:v>42.57</c:v>
                </c:pt>
                <c:pt idx="424">
                  <c:v>42.6</c:v>
                </c:pt>
                <c:pt idx="425">
                  <c:v>42.63</c:v>
                </c:pt>
                <c:pt idx="426">
                  <c:v>42.660000000000011</c:v>
                </c:pt>
                <c:pt idx="427">
                  <c:v>42.690000000000012</c:v>
                </c:pt>
                <c:pt idx="428">
                  <c:v>42.720000000000013</c:v>
                </c:pt>
                <c:pt idx="429">
                  <c:v>42.75</c:v>
                </c:pt>
                <c:pt idx="430">
                  <c:v>42.78</c:v>
                </c:pt>
                <c:pt idx="431">
                  <c:v>42.809999999999995</c:v>
                </c:pt>
                <c:pt idx="432">
                  <c:v>42.839999999999996</c:v>
                </c:pt>
                <c:pt idx="433">
                  <c:v>42.87</c:v>
                </c:pt>
                <c:pt idx="434">
                  <c:v>42.9</c:v>
                </c:pt>
                <c:pt idx="435">
                  <c:v>42.93</c:v>
                </c:pt>
                <c:pt idx="436">
                  <c:v>42.96</c:v>
                </c:pt>
                <c:pt idx="437">
                  <c:v>42.99</c:v>
                </c:pt>
                <c:pt idx="438">
                  <c:v>43.02</c:v>
                </c:pt>
                <c:pt idx="439">
                  <c:v>43.050000000000004</c:v>
                </c:pt>
                <c:pt idx="440">
                  <c:v>43.08</c:v>
                </c:pt>
                <c:pt idx="441">
                  <c:v>43.11</c:v>
                </c:pt>
                <c:pt idx="442">
                  <c:v>43.14</c:v>
                </c:pt>
                <c:pt idx="443">
                  <c:v>43.160000000000011</c:v>
                </c:pt>
                <c:pt idx="444">
                  <c:v>43.190000000000012</c:v>
                </c:pt>
                <c:pt idx="445">
                  <c:v>43.220000000000013</c:v>
                </c:pt>
                <c:pt idx="446">
                  <c:v>43.25</c:v>
                </c:pt>
                <c:pt idx="447">
                  <c:v>43.28</c:v>
                </c:pt>
                <c:pt idx="448">
                  <c:v>43.300000000000004</c:v>
                </c:pt>
                <c:pt idx="449">
                  <c:v>43.33</c:v>
                </c:pt>
                <c:pt idx="450">
                  <c:v>43.36</c:v>
                </c:pt>
                <c:pt idx="451">
                  <c:v>43.39</c:v>
                </c:pt>
                <c:pt idx="452">
                  <c:v>43.410000000000004</c:v>
                </c:pt>
                <c:pt idx="453">
                  <c:v>43.44</c:v>
                </c:pt>
                <c:pt idx="454">
                  <c:v>43.47</c:v>
                </c:pt>
                <c:pt idx="455">
                  <c:v>43.5</c:v>
                </c:pt>
                <c:pt idx="456">
                  <c:v>43.52</c:v>
                </c:pt>
                <c:pt idx="457">
                  <c:v>43.550000000000004</c:v>
                </c:pt>
                <c:pt idx="458">
                  <c:v>43.58</c:v>
                </c:pt>
                <c:pt idx="459">
                  <c:v>43.6</c:v>
                </c:pt>
                <c:pt idx="460">
                  <c:v>43.63</c:v>
                </c:pt>
                <c:pt idx="461">
                  <c:v>43.65</c:v>
                </c:pt>
                <c:pt idx="462">
                  <c:v>43.68</c:v>
                </c:pt>
                <c:pt idx="463">
                  <c:v>43.71</c:v>
                </c:pt>
                <c:pt idx="464">
                  <c:v>43.730000000000011</c:v>
                </c:pt>
                <c:pt idx="465">
                  <c:v>43.760000000000012</c:v>
                </c:pt>
                <c:pt idx="466">
                  <c:v>43.78</c:v>
                </c:pt>
                <c:pt idx="467">
                  <c:v>43.809999999999995</c:v>
                </c:pt>
                <c:pt idx="468">
                  <c:v>43.839999999999996</c:v>
                </c:pt>
                <c:pt idx="469">
                  <c:v>43.86</c:v>
                </c:pt>
                <c:pt idx="470">
                  <c:v>43.89</c:v>
                </c:pt>
                <c:pt idx="471">
                  <c:v>43.910000000000004</c:v>
                </c:pt>
                <c:pt idx="472">
                  <c:v>43.94</c:v>
                </c:pt>
                <c:pt idx="473">
                  <c:v>43.96</c:v>
                </c:pt>
                <c:pt idx="474">
                  <c:v>43.99</c:v>
                </c:pt>
                <c:pt idx="475">
                  <c:v>44.01</c:v>
                </c:pt>
                <c:pt idx="476">
                  <c:v>44.04</c:v>
                </c:pt>
                <c:pt idx="477">
                  <c:v>44.06</c:v>
                </c:pt>
                <c:pt idx="478">
                  <c:v>44.08</c:v>
                </c:pt>
                <c:pt idx="479">
                  <c:v>44.11</c:v>
                </c:pt>
                <c:pt idx="480">
                  <c:v>44.13</c:v>
                </c:pt>
                <c:pt idx="481">
                  <c:v>44.160000000000011</c:v>
                </c:pt>
                <c:pt idx="482">
                  <c:v>44.18</c:v>
                </c:pt>
                <c:pt idx="483">
                  <c:v>44.21</c:v>
                </c:pt>
                <c:pt idx="484">
                  <c:v>44.230000000000011</c:v>
                </c:pt>
                <c:pt idx="485">
                  <c:v>44.25</c:v>
                </c:pt>
                <c:pt idx="486">
                  <c:v>44.28</c:v>
                </c:pt>
                <c:pt idx="487">
                  <c:v>44.309999999999995</c:v>
                </c:pt>
                <c:pt idx="488">
                  <c:v>44.339999999999996</c:v>
                </c:pt>
                <c:pt idx="489">
                  <c:v>44.36</c:v>
                </c:pt>
                <c:pt idx="490">
                  <c:v>44.39</c:v>
                </c:pt>
                <c:pt idx="491">
                  <c:v>44.42</c:v>
                </c:pt>
                <c:pt idx="492">
                  <c:v>44.44</c:v>
                </c:pt>
                <c:pt idx="493">
                  <c:v>44.47</c:v>
                </c:pt>
                <c:pt idx="494">
                  <c:v>44.5</c:v>
                </c:pt>
                <c:pt idx="495">
                  <c:v>44.52</c:v>
                </c:pt>
                <c:pt idx="496">
                  <c:v>44.550000000000004</c:v>
                </c:pt>
                <c:pt idx="497">
                  <c:v>44.58</c:v>
                </c:pt>
                <c:pt idx="498">
                  <c:v>44.6</c:v>
                </c:pt>
                <c:pt idx="499">
                  <c:v>44.63</c:v>
                </c:pt>
                <c:pt idx="500">
                  <c:v>44.65</c:v>
                </c:pt>
                <c:pt idx="501">
                  <c:v>44.68</c:v>
                </c:pt>
                <c:pt idx="502">
                  <c:v>44.71</c:v>
                </c:pt>
                <c:pt idx="503">
                  <c:v>44.730000000000011</c:v>
                </c:pt>
                <c:pt idx="504">
                  <c:v>44.760000000000012</c:v>
                </c:pt>
                <c:pt idx="505">
                  <c:v>44.78</c:v>
                </c:pt>
                <c:pt idx="506">
                  <c:v>44.809999999999995</c:v>
                </c:pt>
                <c:pt idx="507">
                  <c:v>44.83</c:v>
                </c:pt>
                <c:pt idx="508">
                  <c:v>44.86</c:v>
                </c:pt>
                <c:pt idx="509">
                  <c:v>44.879999999999995</c:v>
                </c:pt>
                <c:pt idx="510">
                  <c:v>44.910000000000004</c:v>
                </c:pt>
                <c:pt idx="511">
                  <c:v>44.93</c:v>
                </c:pt>
                <c:pt idx="512">
                  <c:v>44.96</c:v>
                </c:pt>
                <c:pt idx="513">
                  <c:v>44.980000000000004</c:v>
                </c:pt>
                <c:pt idx="514">
                  <c:v>45.01</c:v>
                </c:pt>
                <c:pt idx="515">
                  <c:v>45.03</c:v>
                </c:pt>
                <c:pt idx="516">
                  <c:v>45.06</c:v>
                </c:pt>
                <c:pt idx="517">
                  <c:v>45.08</c:v>
                </c:pt>
                <c:pt idx="518">
                  <c:v>45.1</c:v>
                </c:pt>
                <c:pt idx="519">
                  <c:v>45.13</c:v>
                </c:pt>
                <c:pt idx="520">
                  <c:v>45.15</c:v>
                </c:pt>
                <c:pt idx="521">
                  <c:v>45.18</c:v>
                </c:pt>
                <c:pt idx="522">
                  <c:v>45.2</c:v>
                </c:pt>
                <c:pt idx="523">
                  <c:v>45.220000000000013</c:v>
                </c:pt>
                <c:pt idx="524">
                  <c:v>45.25</c:v>
                </c:pt>
                <c:pt idx="525">
                  <c:v>45.27</c:v>
                </c:pt>
                <c:pt idx="526">
                  <c:v>45.290000000000013</c:v>
                </c:pt>
                <c:pt idx="527">
                  <c:v>45.32</c:v>
                </c:pt>
                <c:pt idx="528">
                  <c:v>45.339999999999996</c:v>
                </c:pt>
                <c:pt idx="529">
                  <c:v>45.36</c:v>
                </c:pt>
                <c:pt idx="530">
                  <c:v>45.39</c:v>
                </c:pt>
                <c:pt idx="531">
                  <c:v>45.410000000000004</c:v>
                </c:pt>
                <c:pt idx="532">
                  <c:v>45.43</c:v>
                </c:pt>
                <c:pt idx="533">
                  <c:v>45.46</c:v>
                </c:pt>
                <c:pt idx="534">
                  <c:v>45.480000000000004</c:v>
                </c:pt>
                <c:pt idx="535">
                  <c:v>45.5</c:v>
                </c:pt>
                <c:pt idx="536">
                  <c:v>45.52</c:v>
                </c:pt>
                <c:pt idx="537">
                  <c:v>45.550000000000004</c:v>
                </c:pt>
                <c:pt idx="538">
                  <c:v>45.57</c:v>
                </c:pt>
                <c:pt idx="539">
                  <c:v>45.59</c:v>
                </c:pt>
                <c:pt idx="540">
                  <c:v>45.61</c:v>
                </c:pt>
                <c:pt idx="541">
                  <c:v>45.64</c:v>
                </c:pt>
                <c:pt idx="542">
                  <c:v>45.660000000000011</c:v>
                </c:pt>
                <c:pt idx="543">
                  <c:v>45.68</c:v>
                </c:pt>
                <c:pt idx="544">
                  <c:v>45.7</c:v>
                </c:pt>
                <c:pt idx="545">
                  <c:v>45.720000000000013</c:v>
                </c:pt>
                <c:pt idx="546">
                  <c:v>45.74</c:v>
                </c:pt>
                <c:pt idx="547">
                  <c:v>45.77</c:v>
                </c:pt>
                <c:pt idx="548">
                  <c:v>45.790000000000013</c:v>
                </c:pt>
                <c:pt idx="549">
                  <c:v>45.809999999999995</c:v>
                </c:pt>
                <c:pt idx="550">
                  <c:v>45.83</c:v>
                </c:pt>
                <c:pt idx="551">
                  <c:v>45.849999999999994</c:v>
                </c:pt>
                <c:pt idx="552">
                  <c:v>45.87</c:v>
                </c:pt>
                <c:pt idx="553">
                  <c:v>45.89</c:v>
                </c:pt>
                <c:pt idx="554">
                  <c:v>45.92</c:v>
                </c:pt>
                <c:pt idx="555">
                  <c:v>45.94</c:v>
                </c:pt>
                <c:pt idx="556">
                  <c:v>45.96</c:v>
                </c:pt>
                <c:pt idx="557">
                  <c:v>45.980000000000004</c:v>
                </c:pt>
                <c:pt idx="558">
                  <c:v>46</c:v>
                </c:pt>
                <c:pt idx="559">
                  <c:v>46.02</c:v>
                </c:pt>
                <c:pt idx="560">
                  <c:v>46.04</c:v>
                </c:pt>
                <c:pt idx="561">
                  <c:v>46.06</c:v>
                </c:pt>
                <c:pt idx="562">
                  <c:v>46.08</c:v>
                </c:pt>
                <c:pt idx="563">
                  <c:v>46.1</c:v>
                </c:pt>
                <c:pt idx="564">
                  <c:v>46.120000000000012</c:v>
                </c:pt>
                <c:pt idx="565">
                  <c:v>46.14</c:v>
                </c:pt>
                <c:pt idx="566">
                  <c:v>46.160000000000011</c:v>
                </c:pt>
                <c:pt idx="567">
                  <c:v>46.18</c:v>
                </c:pt>
                <c:pt idx="568">
                  <c:v>46.2</c:v>
                </c:pt>
                <c:pt idx="569">
                  <c:v>46.220000000000013</c:v>
                </c:pt>
                <c:pt idx="570">
                  <c:v>46.24</c:v>
                </c:pt>
                <c:pt idx="571">
                  <c:v>46.260000000000012</c:v>
                </c:pt>
                <c:pt idx="572">
                  <c:v>46.28</c:v>
                </c:pt>
                <c:pt idx="573">
                  <c:v>46.300000000000004</c:v>
                </c:pt>
                <c:pt idx="574">
                  <c:v>46.32</c:v>
                </c:pt>
                <c:pt idx="575">
                  <c:v>46.339999999999996</c:v>
                </c:pt>
                <c:pt idx="576">
                  <c:v>46.36</c:v>
                </c:pt>
                <c:pt idx="577">
                  <c:v>46.379999999999995</c:v>
                </c:pt>
                <c:pt idx="578">
                  <c:v>46.4</c:v>
                </c:pt>
                <c:pt idx="579">
                  <c:v>46.42</c:v>
                </c:pt>
                <c:pt idx="580">
                  <c:v>46.44</c:v>
                </c:pt>
                <c:pt idx="581">
                  <c:v>46.46</c:v>
                </c:pt>
                <c:pt idx="582">
                  <c:v>46.480000000000004</c:v>
                </c:pt>
                <c:pt idx="583">
                  <c:v>46.5</c:v>
                </c:pt>
                <c:pt idx="584">
                  <c:v>46.52</c:v>
                </c:pt>
                <c:pt idx="585">
                  <c:v>46.53</c:v>
                </c:pt>
                <c:pt idx="586">
                  <c:v>46.550000000000004</c:v>
                </c:pt>
                <c:pt idx="587">
                  <c:v>46.57</c:v>
                </c:pt>
                <c:pt idx="588">
                  <c:v>46.59</c:v>
                </c:pt>
                <c:pt idx="589">
                  <c:v>46.61</c:v>
                </c:pt>
                <c:pt idx="590">
                  <c:v>46.63</c:v>
                </c:pt>
                <c:pt idx="591">
                  <c:v>46.65</c:v>
                </c:pt>
                <c:pt idx="592">
                  <c:v>46.67</c:v>
                </c:pt>
                <c:pt idx="593">
                  <c:v>46.68</c:v>
                </c:pt>
                <c:pt idx="594">
                  <c:v>46.7</c:v>
                </c:pt>
                <c:pt idx="595">
                  <c:v>46.720000000000013</c:v>
                </c:pt>
                <c:pt idx="596">
                  <c:v>46.74</c:v>
                </c:pt>
                <c:pt idx="597">
                  <c:v>46.760000000000012</c:v>
                </c:pt>
                <c:pt idx="598">
                  <c:v>46.78</c:v>
                </c:pt>
                <c:pt idx="599">
                  <c:v>46.790000000000013</c:v>
                </c:pt>
                <c:pt idx="600">
                  <c:v>46.809999999999995</c:v>
                </c:pt>
                <c:pt idx="601">
                  <c:v>46.83</c:v>
                </c:pt>
                <c:pt idx="602">
                  <c:v>46.849999999999994</c:v>
                </c:pt>
                <c:pt idx="603">
                  <c:v>46.87</c:v>
                </c:pt>
                <c:pt idx="604">
                  <c:v>46.879999999999995</c:v>
                </c:pt>
                <c:pt idx="605">
                  <c:v>46.9</c:v>
                </c:pt>
                <c:pt idx="606">
                  <c:v>46.92</c:v>
                </c:pt>
                <c:pt idx="607">
                  <c:v>46.94</c:v>
                </c:pt>
                <c:pt idx="608">
                  <c:v>46.949999999999996</c:v>
                </c:pt>
                <c:pt idx="609">
                  <c:v>46.97</c:v>
                </c:pt>
                <c:pt idx="610">
                  <c:v>46.99</c:v>
                </c:pt>
                <c:pt idx="611">
                  <c:v>47.01</c:v>
                </c:pt>
                <c:pt idx="612">
                  <c:v>47.02</c:v>
                </c:pt>
                <c:pt idx="613">
                  <c:v>47.04</c:v>
                </c:pt>
                <c:pt idx="614">
                  <c:v>47.06</c:v>
                </c:pt>
                <c:pt idx="615">
                  <c:v>47.07</c:v>
                </c:pt>
                <c:pt idx="616">
                  <c:v>47.09</c:v>
                </c:pt>
                <c:pt idx="617">
                  <c:v>47.11</c:v>
                </c:pt>
                <c:pt idx="618">
                  <c:v>47.13</c:v>
                </c:pt>
                <c:pt idx="619">
                  <c:v>47.14</c:v>
                </c:pt>
                <c:pt idx="620">
                  <c:v>47.160000000000011</c:v>
                </c:pt>
                <c:pt idx="621">
                  <c:v>47.18</c:v>
                </c:pt>
                <c:pt idx="622">
                  <c:v>47.190000000000012</c:v>
                </c:pt>
                <c:pt idx="623">
                  <c:v>47.21</c:v>
                </c:pt>
                <c:pt idx="624">
                  <c:v>47.230000000000011</c:v>
                </c:pt>
                <c:pt idx="625">
                  <c:v>47.24</c:v>
                </c:pt>
                <c:pt idx="626">
                  <c:v>47.260000000000012</c:v>
                </c:pt>
                <c:pt idx="627">
                  <c:v>47.28</c:v>
                </c:pt>
                <c:pt idx="628">
                  <c:v>47.290000000000013</c:v>
                </c:pt>
                <c:pt idx="629">
                  <c:v>47.309999999999995</c:v>
                </c:pt>
                <c:pt idx="630">
                  <c:v>47.32</c:v>
                </c:pt>
                <c:pt idx="631">
                  <c:v>47.339999999999996</c:v>
                </c:pt>
                <c:pt idx="632">
                  <c:v>47.36</c:v>
                </c:pt>
                <c:pt idx="633">
                  <c:v>47.37</c:v>
                </c:pt>
                <c:pt idx="634">
                  <c:v>47.39</c:v>
                </c:pt>
                <c:pt idx="635">
                  <c:v>47.410000000000004</c:v>
                </c:pt>
                <c:pt idx="636">
                  <c:v>47.42</c:v>
                </c:pt>
                <c:pt idx="637">
                  <c:v>47.44</c:v>
                </c:pt>
                <c:pt idx="638">
                  <c:v>47.449999999999996</c:v>
                </c:pt>
                <c:pt idx="639">
                  <c:v>47.47</c:v>
                </c:pt>
                <c:pt idx="640">
                  <c:v>47.49</c:v>
                </c:pt>
                <c:pt idx="641">
                  <c:v>47.5</c:v>
                </c:pt>
                <c:pt idx="642">
                  <c:v>47.52</c:v>
                </c:pt>
                <c:pt idx="643">
                  <c:v>47.53</c:v>
                </c:pt>
                <c:pt idx="644">
                  <c:v>47.550000000000004</c:v>
                </c:pt>
                <c:pt idx="645">
                  <c:v>47.56</c:v>
                </c:pt>
                <c:pt idx="646">
                  <c:v>47.58</c:v>
                </c:pt>
                <c:pt idx="647">
                  <c:v>47.59</c:v>
                </c:pt>
                <c:pt idx="648">
                  <c:v>47.61</c:v>
                </c:pt>
                <c:pt idx="649">
                  <c:v>47.63</c:v>
                </c:pt>
                <c:pt idx="650">
                  <c:v>47.64</c:v>
                </c:pt>
                <c:pt idx="651">
                  <c:v>47.660000000000011</c:v>
                </c:pt>
                <c:pt idx="652">
                  <c:v>47.67</c:v>
                </c:pt>
                <c:pt idx="653">
                  <c:v>47.690000000000012</c:v>
                </c:pt>
                <c:pt idx="654">
                  <c:v>47.7</c:v>
                </c:pt>
                <c:pt idx="655">
                  <c:v>47.720000000000013</c:v>
                </c:pt>
                <c:pt idx="656">
                  <c:v>47.730000000000011</c:v>
                </c:pt>
                <c:pt idx="657">
                  <c:v>47.75</c:v>
                </c:pt>
                <c:pt idx="658">
                  <c:v>47.760000000000012</c:v>
                </c:pt>
                <c:pt idx="659">
                  <c:v>47.78</c:v>
                </c:pt>
                <c:pt idx="660">
                  <c:v>47.790000000000013</c:v>
                </c:pt>
                <c:pt idx="661">
                  <c:v>47.809999999999995</c:v>
                </c:pt>
                <c:pt idx="662">
                  <c:v>47.82</c:v>
                </c:pt>
                <c:pt idx="663">
                  <c:v>47.839999999999996</c:v>
                </c:pt>
                <c:pt idx="664">
                  <c:v>47.849999999999994</c:v>
                </c:pt>
                <c:pt idx="665">
                  <c:v>47.870000000000005</c:v>
                </c:pt>
                <c:pt idx="666">
                  <c:v>47.879999999999995</c:v>
                </c:pt>
                <c:pt idx="667">
                  <c:v>47.89</c:v>
                </c:pt>
                <c:pt idx="668">
                  <c:v>47.910000000000004</c:v>
                </c:pt>
                <c:pt idx="669">
                  <c:v>47.92</c:v>
                </c:pt>
                <c:pt idx="670">
                  <c:v>47.94</c:v>
                </c:pt>
                <c:pt idx="671">
                  <c:v>47.949999999999996</c:v>
                </c:pt>
                <c:pt idx="672">
                  <c:v>47.97</c:v>
                </c:pt>
                <c:pt idx="673">
                  <c:v>47.980000000000004</c:v>
                </c:pt>
                <c:pt idx="674">
                  <c:v>48</c:v>
                </c:pt>
                <c:pt idx="675">
                  <c:v>48.01</c:v>
                </c:pt>
                <c:pt idx="676">
                  <c:v>48.02</c:v>
                </c:pt>
                <c:pt idx="677">
                  <c:v>48.04</c:v>
                </c:pt>
                <c:pt idx="678">
                  <c:v>48.050000000000004</c:v>
                </c:pt>
                <c:pt idx="679">
                  <c:v>48.07</c:v>
                </c:pt>
                <c:pt idx="680">
                  <c:v>48.08</c:v>
                </c:pt>
                <c:pt idx="681">
                  <c:v>48.09</c:v>
                </c:pt>
                <c:pt idx="682">
                  <c:v>48.11</c:v>
                </c:pt>
                <c:pt idx="683">
                  <c:v>48.120000000000012</c:v>
                </c:pt>
                <c:pt idx="684">
                  <c:v>48.14</c:v>
                </c:pt>
                <c:pt idx="685">
                  <c:v>48.15</c:v>
                </c:pt>
                <c:pt idx="686">
                  <c:v>48.160000000000011</c:v>
                </c:pt>
                <c:pt idx="687">
                  <c:v>48.18</c:v>
                </c:pt>
                <c:pt idx="688">
                  <c:v>48.190000000000012</c:v>
                </c:pt>
                <c:pt idx="689">
                  <c:v>48.2</c:v>
                </c:pt>
                <c:pt idx="690">
                  <c:v>48.220000000000013</c:v>
                </c:pt>
                <c:pt idx="691">
                  <c:v>48.230000000000011</c:v>
                </c:pt>
                <c:pt idx="692">
                  <c:v>48.25</c:v>
                </c:pt>
                <c:pt idx="693">
                  <c:v>48.260000000000012</c:v>
                </c:pt>
                <c:pt idx="694">
                  <c:v>48.27</c:v>
                </c:pt>
                <c:pt idx="695">
                  <c:v>48.290000000000013</c:v>
                </c:pt>
                <c:pt idx="696">
                  <c:v>48.300000000000004</c:v>
                </c:pt>
                <c:pt idx="697">
                  <c:v>48.309999999999995</c:v>
                </c:pt>
                <c:pt idx="698">
                  <c:v>48.33</c:v>
                </c:pt>
                <c:pt idx="699">
                  <c:v>48.339999999999996</c:v>
                </c:pt>
                <c:pt idx="700">
                  <c:v>48.349999999999994</c:v>
                </c:pt>
                <c:pt idx="701">
                  <c:v>48.370000000000005</c:v>
                </c:pt>
                <c:pt idx="702">
                  <c:v>48.379999999999995</c:v>
                </c:pt>
                <c:pt idx="703">
                  <c:v>48.39</c:v>
                </c:pt>
                <c:pt idx="704">
                  <c:v>48.4</c:v>
                </c:pt>
                <c:pt idx="705">
                  <c:v>48.42</c:v>
                </c:pt>
                <c:pt idx="706">
                  <c:v>48.43</c:v>
                </c:pt>
                <c:pt idx="707">
                  <c:v>48.44</c:v>
                </c:pt>
                <c:pt idx="708">
                  <c:v>48.46</c:v>
                </c:pt>
                <c:pt idx="709">
                  <c:v>48.47</c:v>
                </c:pt>
                <c:pt idx="710">
                  <c:v>48.480000000000004</c:v>
                </c:pt>
                <c:pt idx="711">
                  <c:v>48.49</c:v>
                </c:pt>
                <c:pt idx="712">
                  <c:v>48.51</c:v>
                </c:pt>
                <c:pt idx="713">
                  <c:v>48.52</c:v>
                </c:pt>
                <c:pt idx="714">
                  <c:v>48.53</c:v>
                </c:pt>
                <c:pt idx="715">
                  <c:v>48.550000000000004</c:v>
                </c:pt>
                <c:pt idx="716">
                  <c:v>48.56</c:v>
                </c:pt>
                <c:pt idx="717">
                  <c:v>48.57</c:v>
                </c:pt>
                <c:pt idx="718">
                  <c:v>48.58</c:v>
                </c:pt>
                <c:pt idx="719">
                  <c:v>48.6</c:v>
                </c:pt>
                <c:pt idx="720">
                  <c:v>48.61</c:v>
                </c:pt>
                <c:pt idx="721">
                  <c:v>48.620000000000012</c:v>
                </c:pt>
                <c:pt idx="722">
                  <c:v>48.63</c:v>
                </c:pt>
                <c:pt idx="723">
                  <c:v>48.65</c:v>
                </c:pt>
                <c:pt idx="724">
                  <c:v>48.660000000000011</c:v>
                </c:pt>
                <c:pt idx="725">
                  <c:v>48.67</c:v>
                </c:pt>
                <c:pt idx="726">
                  <c:v>48.68</c:v>
                </c:pt>
                <c:pt idx="727">
                  <c:v>48.7</c:v>
                </c:pt>
                <c:pt idx="728">
                  <c:v>48.71</c:v>
                </c:pt>
                <c:pt idx="729">
                  <c:v>48.720000000000013</c:v>
                </c:pt>
                <c:pt idx="730">
                  <c:v>48.730000000000011</c:v>
                </c:pt>
                <c:pt idx="731">
                  <c:v>48.74</c:v>
                </c:pt>
                <c:pt idx="732">
                  <c:v>48.760000000000012</c:v>
                </c:pt>
                <c:pt idx="733">
                  <c:v>48.77</c:v>
                </c:pt>
                <c:pt idx="734">
                  <c:v>48.78</c:v>
                </c:pt>
                <c:pt idx="735">
                  <c:v>48.790000000000013</c:v>
                </c:pt>
                <c:pt idx="736">
                  <c:v>48.800000000000004</c:v>
                </c:pt>
                <c:pt idx="737">
                  <c:v>48.82</c:v>
                </c:pt>
                <c:pt idx="738">
                  <c:v>48.83</c:v>
                </c:pt>
                <c:pt idx="739">
                  <c:v>48.839999999999996</c:v>
                </c:pt>
                <c:pt idx="740">
                  <c:v>48.849999999999994</c:v>
                </c:pt>
                <c:pt idx="741">
                  <c:v>48.86</c:v>
                </c:pt>
                <c:pt idx="742">
                  <c:v>48.879999999999995</c:v>
                </c:pt>
                <c:pt idx="743">
                  <c:v>48.89</c:v>
                </c:pt>
                <c:pt idx="744">
                  <c:v>48.9</c:v>
                </c:pt>
                <c:pt idx="745">
                  <c:v>48.910000000000004</c:v>
                </c:pt>
                <c:pt idx="746">
                  <c:v>48.92</c:v>
                </c:pt>
                <c:pt idx="747">
                  <c:v>48.93</c:v>
                </c:pt>
                <c:pt idx="748">
                  <c:v>48.949999999999996</c:v>
                </c:pt>
                <c:pt idx="749">
                  <c:v>48.96</c:v>
                </c:pt>
                <c:pt idx="750">
                  <c:v>48.97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B35-4EFE-8BB3-0E072A2B13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7389568"/>
        <c:axId val="117399552"/>
      </c:lineChart>
      <c:catAx>
        <c:axId val="1173895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7399552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7399552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7389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dirty="0"/>
              <a:t>veroaste</a:t>
            </a:r>
            <a:r>
              <a:rPr lang="fi-FI" baseline="0" dirty="0"/>
              <a:t> vähennysten jälkeen</a:t>
            </a:r>
            <a:endParaRPr lang="fi-FI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5"/>
          <c:order val="0"/>
          <c:tx>
            <c:strRef>
              <c:f>Taul5!$G$3</c:f>
              <c:strCache>
                <c:ptCount val="1"/>
                <c:pt idx="0">
                  <c:v>Tax rate - Final</c:v>
                </c:pt>
              </c:strCache>
            </c:strRef>
          </c:tx>
          <c:marker>
            <c:symbol val="none"/>
          </c:marker>
          <c:cat>
            <c:strRef>
              <c:f>Taul5!$A$4:$A$754</c:f>
              <c:strCache>
                <c:ptCount val="751"/>
                <c:pt idx="0">
                  <c:v>     0</c:v>
                </c:pt>
                <c:pt idx="1">
                  <c:v>   200</c:v>
                </c:pt>
                <c:pt idx="2">
                  <c:v>   400</c:v>
                </c:pt>
                <c:pt idx="3">
                  <c:v>   600</c:v>
                </c:pt>
                <c:pt idx="4">
                  <c:v>   800</c:v>
                </c:pt>
                <c:pt idx="5">
                  <c:v>  1000</c:v>
                </c:pt>
                <c:pt idx="6">
                  <c:v>  1200</c:v>
                </c:pt>
                <c:pt idx="7">
                  <c:v>  1400</c:v>
                </c:pt>
                <c:pt idx="8">
                  <c:v>  1600</c:v>
                </c:pt>
                <c:pt idx="9">
                  <c:v>  1800</c:v>
                </c:pt>
                <c:pt idx="10">
                  <c:v>  2000</c:v>
                </c:pt>
                <c:pt idx="11">
                  <c:v>  2200</c:v>
                </c:pt>
                <c:pt idx="12">
                  <c:v>  2400</c:v>
                </c:pt>
                <c:pt idx="13">
                  <c:v>  2600</c:v>
                </c:pt>
                <c:pt idx="14">
                  <c:v>  2800</c:v>
                </c:pt>
                <c:pt idx="15">
                  <c:v>  3000</c:v>
                </c:pt>
                <c:pt idx="16">
                  <c:v>  3200</c:v>
                </c:pt>
                <c:pt idx="17">
                  <c:v>  3400</c:v>
                </c:pt>
                <c:pt idx="18">
                  <c:v>  3600</c:v>
                </c:pt>
                <c:pt idx="19">
                  <c:v>  3800</c:v>
                </c:pt>
                <c:pt idx="20">
                  <c:v>  4000</c:v>
                </c:pt>
                <c:pt idx="21">
                  <c:v>  4200</c:v>
                </c:pt>
                <c:pt idx="22">
                  <c:v>  4400</c:v>
                </c:pt>
                <c:pt idx="23">
                  <c:v>  4600</c:v>
                </c:pt>
                <c:pt idx="24">
                  <c:v>  4800</c:v>
                </c:pt>
                <c:pt idx="25">
                  <c:v>  5000</c:v>
                </c:pt>
                <c:pt idx="26">
                  <c:v>  5200</c:v>
                </c:pt>
                <c:pt idx="27">
                  <c:v>  5400</c:v>
                </c:pt>
                <c:pt idx="28">
                  <c:v>  5600</c:v>
                </c:pt>
                <c:pt idx="29">
                  <c:v>  5800</c:v>
                </c:pt>
                <c:pt idx="30">
                  <c:v>  6000</c:v>
                </c:pt>
                <c:pt idx="31">
                  <c:v>  6200</c:v>
                </c:pt>
                <c:pt idx="32">
                  <c:v>  6400</c:v>
                </c:pt>
                <c:pt idx="33">
                  <c:v>  6600</c:v>
                </c:pt>
                <c:pt idx="34">
                  <c:v>  6800</c:v>
                </c:pt>
                <c:pt idx="35">
                  <c:v>  7000</c:v>
                </c:pt>
                <c:pt idx="36">
                  <c:v>  7200</c:v>
                </c:pt>
                <c:pt idx="37">
                  <c:v>  7400</c:v>
                </c:pt>
                <c:pt idx="38">
                  <c:v>  7600</c:v>
                </c:pt>
                <c:pt idx="39">
                  <c:v>  7800</c:v>
                </c:pt>
                <c:pt idx="40">
                  <c:v>  8000</c:v>
                </c:pt>
                <c:pt idx="41">
                  <c:v>  8200</c:v>
                </c:pt>
                <c:pt idx="42">
                  <c:v>  8400</c:v>
                </c:pt>
                <c:pt idx="43">
                  <c:v>  8600</c:v>
                </c:pt>
                <c:pt idx="44">
                  <c:v>  8800</c:v>
                </c:pt>
                <c:pt idx="45">
                  <c:v>  9000</c:v>
                </c:pt>
                <c:pt idx="46">
                  <c:v>  9200</c:v>
                </c:pt>
                <c:pt idx="47">
                  <c:v>  9400</c:v>
                </c:pt>
                <c:pt idx="48">
                  <c:v>  9600</c:v>
                </c:pt>
                <c:pt idx="49">
                  <c:v>  9800</c:v>
                </c:pt>
                <c:pt idx="50">
                  <c:v> 10000</c:v>
                </c:pt>
                <c:pt idx="51">
                  <c:v> 10200</c:v>
                </c:pt>
                <c:pt idx="52">
                  <c:v> 10400</c:v>
                </c:pt>
                <c:pt idx="53">
                  <c:v> 10600</c:v>
                </c:pt>
                <c:pt idx="54">
                  <c:v> 10800</c:v>
                </c:pt>
                <c:pt idx="55">
                  <c:v> 11000</c:v>
                </c:pt>
                <c:pt idx="56">
                  <c:v> 11200</c:v>
                </c:pt>
                <c:pt idx="57">
                  <c:v> 11400</c:v>
                </c:pt>
                <c:pt idx="58">
                  <c:v> 11600</c:v>
                </c:pt>
                <c:pt idx="59">
                  <c:v> 11800</c:v>
                </c:pt>
                <c:pt idx="60">
                  <c:v> 12000</c:v>
                </c:pt>
                <c:pt idx="61">
                  <c:v> 12200</c:v>
                </c:pt>
                <c:pt idx="62">
                  <c:v> 12400</c:v>
                </c:pt>
                <c:pt idx="63">
                  <c:v> 12600</c:v>
                </c:pt>
                <c:pt idx="64">
                  <c:v> 12800</c:v>
                </c:pt>
                <c:pt idx="65">
                  <c:v> 13000</c:v>
                </c:pt>
                <c:pt idx="66">
                  <c:v> 13200</c:v>
                </c:pt>
                <c:pt idx="67">
                  <c:v> 13400</c:v>
                </c:pt>
                <c:pt idx="68">
                  <c:v> 13600</c:v>
                </c:pt>
                <c:pt idx="69">
                  <c:v> 13800</c:v>
                </c:pt>
                <c:pt idx="70">
                  <c:v> 14000</c:v>
                </c:pt>
                <c:pt idx="71">
                  <c:v> 14200</c:v>
                </c:pt>
                <c:pt idx="72">
                  <c:v> 14400</c:v>
                </c:pt>
                <c:pt idx="73">
                  <c:v> 14600</c:v>
                </c:pt>
                <c:pt idx="74">
                  <c:v> 14800</c:v>
                </c:pt>
                <c:pt idx="75">
                  <c:v> 15000</c:v>
                </c:pt>
                <c:pt idx="76">
                  <c:v> 15200</c:v>
                </c:pt>
                <c:pt idx="77">
                  <c:v> 15400</c:v>
                </c:pt>
                <c:pt idx="78">
                  <c:v> 15600</c:v>
                </c:pt>
                <c:pt idx="79">
                  <c:v> 15800</c:v>
                </c:pt>
                <c:pt idx="80">
                  <c:v> 16000</c:v>
                </c:pt>
                <c:pt idx="81">
                  <c:v> 16200</c:v>
                </c:pt>
                <c:pt idx="82">
                  <c:v> 16400</c:v>
                </c:pt>
                <c:pt idx="83">
                  <c:v> 16600</c:v>
                </c:pt>
                <c:pt idx="84">
                  <c:v> 16800</c:v>
                </c:pt>
                <c:pt idx="85">
                  <c:v> 17000</c:v>
                </c:pt>
                <c:pt idx="86">
                  <c:v> 17200</c:v>
                </c:pt>
                <c:pt idx="87">
                  <c:v> 17400</c:v>
                </c:pt>
                <c:pt idx="88">
                  <c:v> 17600</c:v>
                </c:pt>
                <c:pt idx="89">
                  <c:v> 17800</c:v>
                </c:pt>
                <c:pt idx="90">
                  <c:v> 18000</c:v>
                </c:pt>
                <c:pt idx="91">
                  <c:v> 18200</c:v>
                </c:pt>
                <c:pt idx="92">
                  <c:v> 18400</c:v>
                </c:pt>
                <c:pt idx="93">
                  <c:v> 18600</c:v>
                </c:pt>
                <c:pt idx="94">
                  <c:v> 18800</c:v>
                </c:pt>
                <c:pt idx="95">
                  <c:v> 19000</c:v>
                </c:pt>
                <c:pt idx="96">
                  <c:v> 19200</c:v>
                </c:pt>
                <c:pt idx="97">
                  <c:v> 19400</c:v>
                </c:pt>
                <c:pt idx="98">
                  <c:v> 19600</c:v>
                </c:pt>
                <c:pt idx="99">
                  <c:v> 19800</c:v>
                </c:pt>
                <c:pt idx="100">
                  <c:v> 20000</c:v>
                </c:pt>
                <c:pt idx="101">
                  <c:v> 20200</c:v>
                </c:pt>
                <c:pt idx="102">
                  <c:v> 20400</c:v>
                </c:pt>
                <c:pt idx="103">
                  <c:v> 20600</c:v>
                </c:pt>
                <c:pt idx="104">
                  <c:v> 20800</c:v>
                </c:pt>
                <c:pt idx="105">
                  <c:v> 21000</c:v>
                </c:pt>
                <c:pt idx="106">
                  <c:v> 21200</c:v>
                </c:pt>
                <c:pt idx="107">
                  <c:v> 21400</c:v>
                </c:pt>
                <c:pt idx="108">
                  <c:v> 21600</c:v>
                </c:pt>
                <c:pt idx="109">
                  <c:v> 21800</c:v>
                </c:pt>
                <c:pt idx="110">
                  <c:v> 22000</c:v>
                </c:pt>
                <c:pt idx="111">
                  <c:v> 22200</c:v>
                </c:pt>
                <c:pt idx="112">
                  <c:v> 22400</c:v>
                </c:pt>
                <c:pt idx="113">
                  <c:v> 22600</c:v>
                </c:pt>
                <c:pt idx="114">
                  <c:v> 22800</c:v>
                </c:pt>
                <c:pt idx="115">
                  <c:v> 23000</c:v>
                </c:pt>
                <c:pt idx="116">
                  <c:v> 23200</c:v>
                </c:pt>
                <c:pt idx="117">
                  <c:v> 23400</c:v>
                </c:pt>
                <c:pt idx="118">
                  <c:v> 23600</c:v>
                </c:pt>
                <c:pt idx="119">
                  <c:v> 23800</c:v>
                </c:pt>
                <c:pt idx="120">
                  <c:v> 24000</c:v>
                </c:pt>
                <c:pt idx="121">
                  <c:v> 24200</c:v>
                </c:pt>
                <c:pt idx="122">
                  <c:v> 24400</c:v>
                </c:pt>
                <c:pt idx="123">
                  <c:v> 24600</c:v>
                </c:pt>
                <c:pt idx="124">
                  <c:v> 24800</c:v>
                </c:pt>
                <c:pt idx="125">
                  <c:v> 25000</c:v>
                </c:pt>
                <c:pt idx="126">
                  <c:v> 25200</c:v>
                </c:pt>
                <c:pt idx="127">
                  <c:v> 25400</c:v>
                </c:pt>
                <c:pt idx="128">
                  <c:v> 25600</c:v>
                </c:pt>
                <c:pt idx="129">
                  <c:v> 25800</c:v>
                </c:pt>
                <c:pt idx="130">
                  <c:v> 26000</c:v>
                </c:pt>
                <c:pt idx="131">
                  <c:v> 26200</c:v>
                </c:pt>
                <c:pt idx="132">
                  <c:v> 26400</c:v>
                </c:pt>
                <c:pt idx="133">
                  <c:v> 26600</c:v>
                </c:pt>
                <c:pt idx="134">
                  <c:v> 26800</c:v>
                </c:pt>
                <c:pt idx="135">
                  <c:v> 27000</c:v>
                </c:pt>
                <c:pt idx="136">
                  <c:v> 27200</c:v>
                </c:pt>
                <c:pt idx="137">
                  <c:v> 27400</c:v>
                </c:pt>
                <c:pt idx="138">
                  <c:v> 27600</c:v>
                </c:pt>
                <c:pt idx="139">
                  <c:v> 27800</c:v>
                </c:pt>
                <c:pt idx="140">
                  <c:v> 28000</c:v>
                </c:pt>
                <c:pt idx="141">
                  <c:v> 28200</c:v>
                </c:pt>
                <c:pt idx="142">
                  <c:v> 28400</c:v>
                </c:pt>
                <c:pt idx="143">
                  <c:v> 28600</c:v>
                </c:pt>
                <c:pt idx="144">
                  <c:v> 28800</c:v>
                </c:pt>
                <c:pt idx="145">
                  <c:v> 29000</c:v>
                </c:pt>
                <c:pt idx="146">
                  <c:v> 29200</c:v>
                </c:pt>
                <c:pt idx="147">
                  <c:v> 29400</c:v>
                </c:pt>
                <c:pt idx="148">
                  <c:v> 29600</c:v>
                </c:pt>
                <c:pt idx="149">
                  <c:v> 29800</c:v>
                </c:pt>
                <c:pt idx="150">
                  <c:v> 30000</c:v>
                </c:pt>
                <c:pt idx="151">
                  <c:v> 30200</c:v>
                </c:pt>
                <c:pt idx="152">
                  <c:v> 30400</c:v>
                </c:pt>
                <c:pt idx="153">
                  <c:v> 30600</c:v>
                </c:pt>
                <c:pt idx="154">
                  <c:v> 30800</c:v>
                </c:pt>
                <c:pt idx="155">
                  <c:v> 31000</c:v>
                </c:pt>
                <c:pt idx="156">
                  <c:v> 31200</c:v>
                </c:pt>
                <c:pt idx="157">
                  <c:v> 31400</c:v>
                </c:pt>
                <c:pt idx="158">
                  <c:v> 31600</c:v>
                </c:pt>
                <c:pt idx="159">
                  <c:v> 31800</c:v>
                </c:pt>
                <c:pt idx="160">
                  <c:v> 32000</c:v>
                </c:pt>
                <c:pt idx="161">
                  <c:v> 32200</c:v>
                </c:pt>
                <c:pt idx="162">
                  <c:v> 32400</c:v>
                </c:pt>
                <c:pt idx="163">
                  <c:v> 32600</c:v>
                </c:pt>
                <c:pt idx="164">
                  <c:v> 32800</c:v>
                </c:pt>
                <c:pt idx="165">
                  <c:v> 33000</c:v>
                </c:pt>
                <c:pt idx="166">
                  <c:v> 33200</c:v>
                </c:pt>
                <c:pt idx="167">
                  <c:v> 33400</c:v>
                </c:pt>
                <c:pt idx="168">
                  <c:v> 33600</c:v>
                </c:pt>
                <c:pt idx="169">
                  <c:v> 33800</c:v>
                </c:pt>
                <c:pt idx="170">
                  <c:v> 34000</c:v>
                </c:pt>
                <c:pt idx="171">
                  <c:v> 34200</c:v>
                </c:pt>
                <c:pt idx="172">
                  <c:v> 34400</c:v>
                </c:pt>
                <c:pt idx="173">
                  <c:v> 34600</c:v>
                </c:pt>
                <c:pt idx="174">
                  <c:v> 34800</c:v>
                </c:pt>
                <c:pt idx="175">
                  <c:v> 35000</c:v>
                </c:pt>
                <c:pt idx="176">
                  <c:v> 35200</c:v>
                </c:pt>
                <c:pt idx="177">
                  <c:v> 35400</c:v>
                </c:pt>
                <c:pt idx="178">
                  <c:v> 35600</c:v>
                </c:pt>
                <c:pt idx="179">
                  <c:v> 35800</c:v>
                </c:pt>
                <c:pt idx="180">
                  <c:v> 36000</c:v>
                </c:pt>
                <c:pt idx="181">
                  <c:v> 36200</c:v>
                </c:pt>
                <c:pt idx="182">
                  <c:v> 36400</c:v>
                </c:pt>
                <c:pt idx="183">
                  <c:v> 36600</c:v>
                </c:pt>
                <c:pt idx="184">
                  <c:v> 36800</c:v>
                </c:pt>
                <c:pt idx="185">
                  <c:v> 37000</c:v>
                </c:pt>
                <c:pt idx="186">
                  <c:v> 37200</c:v>
                </c:pt>
                <c:pt idx="187">
                  <c:v> 37400</c:v>
                </c:pt>
                <c:pt idx="188">
                  <c:v> 37600</c:v>
                </c:pt>
                <c:pt idx="189">
                  <c:v> 37800</c:v>
                </c:pt>
                <c:pt idx="190">
                  <c:v> 38000</c:v>
                </c:pt>
                <c:pt idx="191">
                  <c:v> 38200</c:v>
                </c:pt>
                <c:pt idx="192">
                  <c:v> 38400</c:v>
                </c:pt>
                <c:pt idx="193">
                  <c:v> 38600</c:v>
                </c:pt>
                <c:pt idx="194">
                  <c:v> 38800</c:v>
                </c:pt>
                <c:pt idx="195">
                  <c:v> 39000</c:v>
                </c:pt>
                <c:pt idx="196">
                  <c:v> 39200</c:v>
                </c:pt>
                <c:pt idx="197">
                  <c:v> 39400</c:v>
                </c:pt>
                <c:pt idx="198">
                  <c:v> 39600</c:v>
                </c:pt>
                <c:pt idx="199">
                  <c:v> 39800</c:v>
                </c:pt>
                <c:pt idx="200">
                  <c:v> 40000</c:v>
                </c:pt>
                <c:pt idx="201">
                  <c:v> 40200</c:v>
                </c:pt>
                <c:pt idx="202">
                  <c:v> 40400</c:v>
                </c:pt>
                <c:pt idx="203">
                  <c:v> 40600</c:v>
                </c:pt>
                <c:pt idx="204">
                  <c:v> 40800</c:v>
                </c:pt>
                <c:pt idx="205">
                  <c:v> 41000</c:v>
                </c:pt>
                <c:pt idx="206">
                  <c:v> 41200</c:v>
                </c:pt>
                <c:pt idx="207">
                  <c:v> 41400</c:v>
                </c:pt>
                <c:pt idx="208">
                  <c:v> 41600</c:v>
                </c:pt>
                <c:pt idx="209">
                  <c:v> 41800</c:v>
                </c:pt>
                <c:pt idx="210">
                  <c:v> 42000</c:v>
                </c:pt>
                <c:pt idx="211">
                  <c:v> 42200</c:v>
                </c:pt>
                <c:pt idx="212">
                  <c:v> 42400</c:v>
                </c:pt>
                <c:pt idx="213">
                  <c:v> 42600</c:v>
                </c:pt>
                <c:pt idx="214">
                  <c:v> 42800</c:v>
                </c:pt>
                <c:pt idx="215">
                  <c:v> 43000</c:v>
                </c:pt>
                <c:pt idx="216">
                  <c:v> 43200</c:v>
                </c:pt>
                <c:pt idx="217">
                  <c:v> 43400</c:v>
                </c:pt>
                <c:pt idx="218">
                  <c:v> 43600</c:v>
                </c:pt>
                <c:pt idx="219">
                  <c:v> 43800</c:v>
                </c:pt>
                <c:pt idx="220">
                  <c:v> 44000</c:v>
                </c:pt>
                <c:pt idx="221">
                  <c:v> 44200</c:v>
                </c:pt>
                <c:pt idx="222">
                  <c:v> 44400</c:v>
                </c:pt>
                <c:pt idx="223">
                  <c:v> 44600</c:v>
                </c:pt>
                <c:pt idx="224">
                  <c:v> 44800</c:v>
                </c:pt>
                <c:pt idx="225">
                  <c:v> 45000</c:v>
                </c:pt>
                <c:pt idx="226">
                  <c:v> 45200</c:v>
                </c:pt>
                <c:pt idx="227">
                  <c:v> 45400</c:v>
                </c:pt>
                <c:pt idx="228">
                  <c:v> 45600</c:v>
                </c:pt>
                <c:pt idx="229">
                  <c:v> 45800</c:v>
                </c:pt>
                <c:pt idx="230">
                  <c:v> 46000</c:v>
                </c:pt>
                <c:pt idx="231">
                  <c:v> 46200</c:v>
                </c:pt>
                <c:pt idx="232">
                  <c:v> 46400</c:v>
                </c:pt>
                <c:pt idx="233">
                  <c:v> 46600</c:v>
                </c:pt>
                <c:pt idx="234">
                  <c:v> 46800</c:v>
                </c:pt>
                <c:pt idx="235">
                  <c:v> 47000</c:v>
                </c:pt>
                <c:pt idx="236">
                  <c:v> 47200</c:v>
                </c:pt>
                <c:pt idx="237">
                  <c:v> 47400</c:v>
                </c:pt>
                <c:pt idx="238">
                  <c:v> 47600</c:v>
                </c:pt>
                <c:pt idx="239">
                  <c:v> 47800</c:v>
                </c:pt>
                <c:pt idx="240">
                  <c:v> 48000</c:v>
                </c:pt>
                <c:pt idx="241">
                  <c:v> 48200</c:v>
                </c:pt>
                <c:pt idx="242">
                  <c:v> 48400</c:v>
                </c:pt>
                <c:pt idx="243">
                  <c:v> 48600</c:v>
                </c:pt>
                <c:pt idx="244">
                  <c:v> 48800</c:v>
                </c:pt>
                <c:pt idx="245">
                  <c:v> 49000</c:v>
                </c:pt>
                <c:pt idx="246">
                  <c:v> 49200</c:v>
                </c:pt>
                <c:pt idx="247">
                  <c:v> 49400</c:v>
                </c:pt>
                <c:pt idx="248">
                  <c:v> 49600</c:v>
                </c:pt>
                <c:pt idx="249">
                  <c:v> 49800</c:v>
                </c:pt>
                <c:pt idx="250">
                  <c:v> 50000</c:v>
                </c:pt>
                <c:pt idx="251">
                  <c:v> 50200</c:v>
                </c:pt>
                <c:pt idx="252">
                  <c:v> 50400</c:v>
                </c:pt>
                <c:pt idx="253">
                  <c:v> 50600</c:v>
                </c:pt>
                <c:pt idx="254">
                  <c:v> 50800</c:v>
                </c:pt>
                <c:pt idx="255">
                  <c:v> 51000</c:v>
                </c:pt>
                <c:pt idx="256">
                  <c:v> 51200</c:v>
                </c:pt>
                <c:pt idx="257">
                  <c:v> 51400</c:v>
                </c:pt>
                <c:pt idx="258">
                  <c:v> 51600</c:v>
                </c:pt>
                <c:pt idx="259">
                  <c:v> 51800</c:v>
                </c:pt>
                <c:pt idx="260">
                  <c:v> 52000</c:v>
                </c:pt>
                <c:pt idx="261">
                  <c:v> 52200</c:v>
                </c:pt>
                <c:pt idx="262">
                  <c:v> 52400</c:v>
                </c:pt>
                <c:pt idx="263">
                  <c:v> 52600</c:v>
                </c:pt>
                <c:pt idx="264">
                  <c:v> 52800</c:v>
                </c:pt>
                <c:pt idx="265">
                  <c:v> 53000</c:v>
                </c:pt>
                <c:pt idx="266">
                  <c:v> 53200</c:v>
                </c:pt>
                <c:pt idx="267">
                  <c:v> 53400</c:v>
                </c:pt>
                <c:pt idx="268">
                  <c:v> 53600</c:v>
                </c:pt>
                <c:pt idx="269">
                  <c:v> 53800</c:v>
                </c:pt>
                <c:pt idx="270">
                  <c:v> 54000</c:v>
                </c:pt>
                <c:pt idx="271">
                  <c:v> 54200</c:v>
                </c:pt>
                <c:pt idx="272">
                  <c:v> 54400</c:v>
                </c:pt>
                <c:pt idx="273">
                  <c:v> 54600</c:v>
                </c:pt>
                <c:pt idx="274">
                  <c:v> 54800</c:v>
                </c:pt>
                <c:pt idx="275">
                  <c:v> 55000</c:v>
                </c:pt>
                <c:pt idx="276">
                  <c:v> 55200</c:v>
                </c:pt>
                <c:pt idx="277">
                  <c:v> 55400</c:v>
                </c:pt>
                <c:pt idx="278">
                  <c:v> 55600</c:v>
                </c:pt>
                <c:pt idx="279">
                  <c:v> 55800</c:v>
                </c:pt>
                <c:pt idx="280">
                  <c:v> 56000</c:v>
                </c:pt>
                <c:pt idx="281">
                  <c:v> 56200</c:v>
                </c:pt>
                <c:pt idx="282">
                  <c:v> 56400</c:v>
                </c:pt>
                <c:pt idx="283">
                  <c:v> 56600</c:v>
                </c:pt>
                <c:pt idx="284">
                  <c:v> 56800</c:v>
                </c:pt>
                <c:pt idx="285">
                  <c:v> 57000</c:v>
                </c:pt>
                <c:pt idx="286">
                  <c:v> 57200</c:v>
                </c:pt>
                <c:pt idx="287">
                  <c:v> 57400</c:v>
                </c:pt>
                <c:pt idx="288">
                  <c:v> 57600</c:v>
                </c:pt>
                <c:pt idx="289">
                  <c:v> 57800</c:v>
                </c:pt>
                <c:pt idx="290">
                  <c:v> 58000</c:v>
                </c:pt>
                <c:pt idx="291">
                  <c:v> 58200</c:v>
                </c:pt>
                <c:pt idx="292">
                  <c:v> 58400</c:v>
                </c:pt>
                <c:pt idx="293">
                  <c:v> 58600</c:v>
                </c:pt>
                <c:pt idx="294">
                  <c:v> 58800</c:v>
                </c:pt>
                <c:pt idx="295">
                  <c:v> 59000</c:v>
                </c:pt>
                <c:pt idx="296">
                  <c:v> 59200</c:v>
                </c:pt>
                <c:pt idx="297">
                  <c:v> 59400</c:v>
                </c:pt>
                <c:pt idx="298">
                  <c:v> 59600</c:v>
                </c:pt>
                <c:pt idx="299">
                  <c:v> 59800</c:v>
                </c:pt>
                <c:pt idx="300">
                  <c:v> 60000</c:v>
                </c:pt>
                <c:pt idx="301">
                  <c:v> 60200</c:v>
                </c:pt>
                <c:pt idx="302">
                  <c:v> 60400</c:v>
                </c:pt>
                <c:pt idx="303">
                  <c:v> 60600</c:v>
                </c:pt>
                <c:pt idx="304">
                  <c:v> 60800</c:v>
                </c:pt>
                <c:pt idx="305">
                  <c:v> 61000</c:v>
                </c:pt>
                <c:pt idx="306">
                  <c:v> 61200</c:v>
                </c:pt>
                <c:pt idx="307">
                  <c:v> 61400</c:v>
                </c:pt>
                <c:pt idx="308">
                  <c:v> 61600</c:v>
                </c:pt>
                <c:pt idx="309">
                  <c:v> 61800</c:v>
                </c:pt>
                <c:pt idx="310">
                  <c:v> 62000</c:v>
                </c:pt>
                <c:pt idx="311">
                  <c:v> 62200</c:v>
                </c:pt>
                <c:pt idx="312">
                  <c:v> 62400</c:v>
                </c:pt>
                <c:pt idx="313">
                  <c:v> 62600</c:v>
                </c:pt>
                <c:pt idx="314">
                  <c:v> 62800</c:v>
                </c:pt>
                <c:pt idx="315">
                  <c:v> 63000</c:v>
                </c:pt>
                <c:pt idx="316">
                  <c:v> 63200</c:v>
                </c:pt>
                <c:pt idx="317">
                  <c:v> 63400</c:v>
                </c:pt>
                <c:pt idx="318">
                  <c:v> 63600</c:v>
                </c:pt>
                <c:pt idx="319">
                  <c:v> 63800</c:v>
                </c:pt>
                <c:pt idx="320">
                  <c:v> 64000</c:v>
                </c:pt>
                <c:pt idx="321">
                  <c:v> 64200</c:v>
                </c:pt>
                <c:pt idx="322">
                  <c:v> 64400</c:v>
                </c:pt>
                <c:pt idx="323">
                  <c:v> 64600</c:v>
                </c:pt>
                <c:pt idx="324">
                  <c:v> 64800</c:v>
                </c:pt>
                <c:pt idx="325">
                  <c:v> 65000</c:v>
                </c:pt>
                <c:pt idx="326">
                  <c:v> 65200</c:v>
                </c:pt>
                <c:pt idx="327">
                  <c:v> 65400</c:v>
                </c:pt>
                <c:pt idx="328">
                  <c:v> 65600</c:v>
                </c:pt>
                <c:pt idx="329">
                  <c:v> 65800</c:v>
                </c:pt>
                <c:pt idx="330">
                  <c:v> 66000</c:v>
                </c:pt>
                <c:pt idx="331">
                  <c:v> 66200</c:v>
                </c:pt>
                <c:pt idx="332">
                  <c:v> 66400</c:v>
                </c:pt>
                <c:pt idx="333">
                  <c:v> 66600</c:v>
                </c:pt>
                <c:pt idx="334">
                  <c:v> 66800</c:v>
                </c:pt>
                <c:pt idx="335">
                  <c:v> 67000</c:v>
                </c:pt>
                <c:pt idx="336">
                  <c:v> 67200</c:v>
                </c:pt>
                <c:pt idx="337">
                  <c:v> 67400</c:v>
                </c:pt>
                <c:pt idx="338">
                  <c:v> 67600</c:v>
                </c:pt>
                <c:pt idx="339">
                  <c:v> 67800</c:v>
                </c:pt>
                <c:pt idx="340">
                  <c:v> 68000</c:v>
                </c:pt>
                <c:pt idx="341">
                  <c:v> 68200</c:v>
                </c:pt>
                <c:pt idx="342">
                  <c:v> 68400</c:v>
                </c:pt>
                <c:pt idx="343">
                  <c:v> 68600</c:v>
                </c:pt>
                <c:pt idx="344">
                  <c:v> 68800</c:v>
                </c:pt>
                <c:pt idx="345">
                  <c:v> 69000</c:v>
                </c:pt>
                <c:pt idx="346">
                  <c:v> 69200</c:v>
                </c:pt>
                <c:pt idx="347">
                  <c:v> 69400</c:v>
                </c:pt>
                <c:pt idx="348">
                  <c:v> 69600</c:v>
                </c:pt>
                <c:pt idx="349">
                  <c:v> 69800</c:v>
                </c:pt>
                <c:pt idx="350">
                  <c:v> 70000</c:v>
                </c:pt>
                <c:pt idx="351">
                  <c:v> 70200</c:v>
                </c:pt>
                <c:pt idx="352">
                  <c:v> 70400</c:v>
                </c:pt>
                <c:pt idx="353">
                  <c:v> 70600</c:v>
                </c:pt>
                <c:pt idx="354">
                  <c:v> 70800</c:v>
                </c:pt>
                <c:pt idx="355">
                  <c:v> 71000</c:v>
                </c:pt>
                <c:pt idx="356">
                  <c:v> 71200</c:v>
                </c:pt>
                <c:pt idx="357">
                  <c:v> 71400</c:v>
                </c:pt>
                <c:pt idx="358">
                  <c:v> 71600</c:v>
                </c:pt>
                <c:pt idx="359">
                  <c:v> 71800</c:v>
                </c:pt>
                <c:pt idx="360">
                  <c:v> 72000</c:v>
                </c:pt>
                <c:pt idx="361">
                  <c:v> 72200</c:v>
                </c:pt>
                <c:pt idx="362">
                  <c:v> 72400</c:v>
                </c:pt>
                <c:pt idx="363">
                  <c:v> 72600</c:v>
                </c:pt>
                <c:pt idx="364">
                  <c:v> 72800</c:v>
                </c:pt>
                <c:pt idx="365">
                  <c:v> 73000</c:v>
                </c:pt>
                <c:pt idx="366">
                  <c:v> 73200</c:v>
                </c:pt>
                <c:pt idx="367">
                  <c:v> 73400</c:v>
                </c:pt>
                <c:pt idx="368">
                  <c:v> 73600</c:v>
                </c:pt>
                <c:pt idx="369">
                  <c:v> 73800</c:v>
                </c:pt>
                <c:pt idx="370">
                  <c:v> 74000</c:v>
                </c:pt>
                <c:pt idx="371">
                  <c:v> 74200</c:v>
                </c:pt>
                <c:pt idx="372">
                  <c:v> 74400</c:v>
                </c:pt>
                <c:pt idx="373">
                  <c:v> 74600</c:v>
                </c:pt>
                <c:pt idx="374">
                  <c:v> 74800</c:v>
                </c:pt>
                <c:pt idx="375">
                  <c:v> 75000</c:v>
                </c:pt>
                <c:pt idx="376">
                  <c:v> 75200</c:v>
                </c:pt>
                <c:pt idx="377">
                  <c:v> 75400</c:v>
                </c:pt>
                <c:pt idx="378">
                  <c:v> 75600</c:v>
                </c:pt>
                <c:pt idx="379">
                  <c:v> 75800</c:v>
                </c:pt>
                <c:pt idx="380">
                  <c:v> 76000</c:v>
                </c:pt>
                <c:pt idx="381">
                  <c:v> 76200</c:v>
                </c:pt>
                <c:pt idx="382">
                  <c:v> 76400</c:v>
                </c:pt>
                <c:pt idx="383">
                  <c:v> 76600</c:v>
                </c:pt>
                <c:pt idx="384">
                  <c:v> 76800</c:v>
                </c:pt>
                <c:pt idx="385">
                  <c:v> 77000</c:v>
                </c:pt>
                <c:pt idx="386">
                  <c:v> 77200</c:v>
                </c:pt>
                <c:pt idx="387">
                  <c:v> 77400</c:v>
                </c:pt>
                <c:pt idx="388">
                  <c:v> 77600</c:v>
                </c:pt>
                <c:pt idx="389">
                  <c:v> 77800</c:v>
                </c:pt>
                <c:pt idx="390">
                  <c:v> 78000</c:v>
                </c:pt>
                <c:pt idx="391">
                  <c:v> 78200</c:v>
                </c:pt>
                <c:pt idx="392">
                  <c:v> 78400</c:v>
                </c:pt>
                <c:pt idx="393">
                  <c:v> 78600</c:v>
                </c:pt>
                <c:pt idx="394">
                  <c:v> 78800</c:v>
                </c:pt>
                <c:pt idx="395">
                  <c:v> 79000</c:v>
                </c:pt>
                <c:pt idx="396">
                  <c:v> 79200</c:v>
                </c:pt>
                <c:pt idx="397">
                  <c:v> 79400</c:v>
                </c:pt>
                <c:pt idx="398">
                  <c:v> 79600</c:v>
                </c:pt>
                <c:pt idx="399">
                  <c:v> 79800</c:v>
                </c:pt>
                <c:pt idx="400">
                  <c:v> 80000</c:v>
                </c:pt>
                <c:pt idx="401">
                  <c:v> 80200</c:v>
                </c:pt>
                <c:pt idx="402">
                  <c:v> 80400</c:v>
                </c:pt>
                <c:pt idx="403">
                  <c:v> 80600</c:v>
                </c:pt>
                <c:pt idx="404">
                  <c:v> 80800</c:v>
                </c:pt>
                <c:pt idx="405">
                  <c:v> 81000</c:v>
                </c:pt>
                <c:pt idx="406">
                  <c:v> 81200</c:v>
                </c:pt>
                <c:pt idx="407">
                  <c:v> 81400</c:v>
                </c:pt>
                <c:pt idx="408">
                  <c:v> 81600</c:v>
                </c:pt>
                <c:pt idx="409">
                  <c:v> 81800</c:v>
                </c:pt>
                <c:pt idx="410">
                  <c:v> 82000</c:v>
                </c:pt>
                <c:pt idx="411">
                  <c:v> 82200</c:v>
                </c:pt>
                <c:pt idx="412">
                  <c:v> 82400</c:v>
                </c:pt>
                <c:pt idx="413">
                  <c:v> 82600</c:v>
                </c:pt>
                <c:pt idx="414">
                  <c:v> 82800</c:v>
                </c:pt>
                <c:pt idx="415">
                  <c:v> 83000</c:v>
                </c:pt>
                <c:pt idx="416">
                  <c:v> 83200</c:v>
                </c:pt>
                <c:pt idx="417">
                  <c:v> 83400</c:v>
                </c:pt>
                <c:pt idx="418">
                  <c:v> 83600</c:v>
                </c:pt>
                <c:pt idx="419">
                  <c:v> 83800</c:v>
                </c:pt>
                <c:pt idx="420">
                  <c:v> 84000</c:v>
                </c:pt>
                <c:pt idx="421">
                  <c:v> 84200</c:v>
                </c:pt>
                <c:pt idx="422">
                  <c:v> 84400</c:v>
                </c:pt>
                <c:pt idx="423">
                  <c:v> 84600</c:v>
                </c:pt>
                <c:pt idx="424">
                  <c:v> 84800</c:v>
                </c:pt>
                <c:pt idx="425">
                  <c:v> 85000</c:v>
                </c:pt>
                <c:pt idx="426">
                  <c:v> 85200</c:v>
                </c:pt>
                <c:pt idx="427">
                  <c:v> 85400</c:v>
                </c:pt>
                <c:pt idx="428">
                  <c:v> 85600</c:v>
                </c:pt>
                <c:pt idx="429">
                  <c:v> 85800</c:v>
                </c:pt>
                <c:pt idx="430">
                  <c:v> 86000</c:v>
                </c:pt>
                <c:pt idx="431">
                  <c:v> 86200</c:v>
                </c:pt>
                <c:pt idx="432">
                  <c:v> 86400</c:v>
                </c:pt>
                <c:pt idx="433">
                  <c:v> 86600</c:v>
                </c:pt>
                <c:pt idx="434">
                  <c:v> 86800</c:v>
                </c:pt>
                <c:pt idx="435">
                  <c:v> 87000</c:v>
                </c:pt>
                <c:pt idx="436">
                  <c:v> 87200</c:v>
                </c:pt>
                <c:pt idx="437">
                  <c:v> 87400</c:v>
                </c:pt>
                <c:pt idx="438">
                  <c:v> 87600</c:v>
                </c:pt>
                <c:pt idx="439">
                  <c:v> 87800</c:v>
                </c:pt>
                <c:pt idx="440">
                  <c:v> 88000</c:v>
                </c:pt>
                <c:pt idx="441">
                  <c:v> 88200</c:v>
                </c:pt>
                <c:pt idx="442">
                  <c:v> 88400</c:v>
                </c:pt>
                <c:pt idx="443">
                  <c:v> 88600</c:v>
                </c:pt>
                <c:pt idx="444">
                  <c:v> 88800</c:v>
                </c:pt>
                <c:pt idx="445">
                  <c:v> 89000</c:v>
                </c:pt>
                <c:pt idx="446">
                  <c:v> 89200</c:v>
                </c:pt>
                <c:pt idx="447">
                  <c:v> 89400</c:v>
                </c:pt>
                <c:pt idx="448">
                  <c:v> 89600</c:v>
                </c:pt>
                <c:pt idx="449">
                  <c:v> 89800</c:v>
                </c:pt>
                <c:pt idx="450">
                  <c:v> 90000</c:v>
                </c:pt>
                <c:pt idx="451">
                  <c:v> 90200</c:v>
                </c:pt>
                <c:pt idx="452">
                  <c:v> 90400</c:v>
                </c:pt>
                <c:pt idx="453">
                  <c:v> 90600</c:v>
                </c:pt>
                <c:pt idx="454">
                  <c:v> 90800</c:v>
                </c:pt>
                <c:pt idx="455">
                  <c:v> 91000</c:v>
                </c:pt>
                <c:pt idx="456">
                  <c:v> 91200</c:v>
                </c:pt>
                <c:pt idx="457">
                  <c:v> 91400</c:v>
                </c:pt>
                <c:pt idx="458">
                  <c:v> 91600</c:v>
                </c:pt>
                <c:pt idx="459">
                  <c:v> 91800</c:v>
                </c:pt>
                <c:pt idx="460">
                  <c:v> 92000</c:v>
                </c:pt>
                <c:pt idx="461">
                  <c:v> 92200</c:v>
                </c:pt>
                <c:pt idx="462">
                  <c:v> 92400</c:v>
                </c:pt>
                <c:pt idx="463">
                  <c:v> 92600</c:v>
                </c:pt>
                <c:pt idx="464">
                  <c:v> 92800</c:v>
                </c:pt>
                <c:pt idx="465">
                  <c:v> 93000</c:v>
                </c:pt>
                <c:pt idx="466">
                  <c:v> 93200</c:v>
                </c:pt>
                <c:pt idx="467">
                  <c:v> 93400</c:v>
                </c:pt>
                <c:pt idx="468">
                  <c:v> 93600</c:v>
                </c:pt>
                <c:pt idx="469">
                  <c:v> 93800</c:v>
                </c:pt>
                <c:pt idx="470">
                  <c:v> 94000</c:v>
                </c:pt>
                <c:pt idx="471">
                  <c:v> 94200</c:v>
                </c:pt>
                <c:pt idx="472">
                  <c:v> 94400</c:v>
                </c:pt>
                <c:pt idx="473">
                  <c:v> 94600</c:v>
                </c:pt>
                <c:pt idx="474">
                  <c:v> 94800</c:v>
                </c:pt>
                <c:pt idx="475">
                  <c:v> 95000</c:v>
                </c:pt>
                <c:pt idx="476">
                  <c:v> 95200</c:v>
                </c:pt>
                <c:pt idx="477">
                  <c:v> 95400</c:v>
                </c:pt>
                <c:pt idx="478">
                  <c:v> 95600</c:v>
                </c:pt>
                <c:pt idx="479">
                  <c:v> 95800</c:v>
                </c:pt>
                <c:pt idx="480">
                  <c:v> 96000</c:v>
                </c:pt>
                <c:pt idx="481">
                  <c:v> 96200</c:v>
                </c:pt>
                <c:pt idx="482">
                  <c:v> 96400</c:v>
                </c:pt>
                <c:pt idx="483">
                  <c:v> 96600</c:v>
                </c:pt>
                <c:pt idx="484">
                  <c:v> 96800</c:v>
                </c:pt>
                <c:pt idx="485">
                  <c:v> 97000</c:v>
                </c:pt>
                <c:pt idx="486">
                  <c:v> 97200</c:v>
                </c:pt>
                <c:pt idx="487">
                  <c:v> 97400</c:v>
                </c:pt>
                <c:pt idx="488">
                  <c:v> 97600</c:v>
                </c:pt>
                <c:pt idx="489">
                  <c:v> 97800</c:v>
                </c:pt>
                <c:pt idx="490">
                  <c:v> 98000</c:v>
                </c:pt>
                <c:pt idx="491">
                  <c:v> 98200</c:v>
                </c:pt>
                <c:pt idx="492">
                  <c:v> 98400</c:v>
                </c:pt>
                <c:pt idx="493">
                  <c:v> 98600</c:v>
                </c:pt>
                <c:pt idx="494">
                  <c:v> 98800</c:v>
                </c:pt>
                <c:pt idx="495">
                  <c:v> 99000</c:v>
                </c:pt>
                <c:pt idx="496">
                  <c:v> 99200</c:v>
                </c:pt>
                <c:pt idx="497">
                  <c:v> 99400</c:v>
                </c:pt>
                <c:pt idx="498">
                  <c:v> 99600</c:v>
                </c:pt>
                <c:pt idx="499">
                  <c:v> 99800</c:v>
                </c:pt>
                <c:pt idx="500">
                  <c:v>100000</c:v>
                </c:pt>
                <c:pt idx="501">
                  <c:v>100200</c:v>
                </c:pt>
                <c:pt idx="502">
                  <c:v>100400</c:v>
                </c:pt>
                <c:pt idx="503">
                  <c:v>100600</c:v>
                </c:pt>
                <c:pt idx="504">
                  <c:v>100800</c:v>
                </c:pt>
                <c:pt idx="505">
                  <c:v>101000</c:v>
                </c:pt>
                <c:pt idx="506">
                  <c:v>101200</c:v>
                </c:pt>
                <c:pt idx="507">
                  <c:v>101400</c:v>
                </c:pt>
                <c:pt idx="508">
                  <c:v>101600</c:v>
                </c:pt>
                <c:pt idx="509">
                  <c:v>101800</c:v>
                </c:pt>
                <c:pt idx="510">
                  <c:v>102000</c:v>
                </c:pt>
                <c:pt idx="511">
                  <c:v>102200</c:v>
                </c:pt>
                <c:pt idx="512">
                  <c:v>102400</c:v>
                </c:pt>
                <c:pt idx="513">
                  <c:v>102600</c:v>
                </c:pt>
                <c:pt idx="514">
                  <c:v>102800</c:v>
                </c:pt>
                <c:pt idx="515">
                  <c:v>103000</c:v>
                </c:pt>
                <c:pt idx="516">
                  <c:v>103200</c:v>
                </c:pt>
                <c:pt idx="517">
                  <c:v>103400</c:v>
                </c:pt>
                <c:pt idx="518">
                  <c:v>103600</c:v>
                </c:pt>
                <c:pt idx="519">
                  <c:v>103800</c:v>
                </c:pt>
                <c:pt idx="520">
                  <c:v>104000</c:v>
                </c:pt>
                <c:pt idx="521">
                  <c:v>104200</c:v>
                </c:pt>
                <c:pt idx="522">
                  <c:v>104400</c:v>
                </c:pt>
                <c:pt idx="523">
                  <c:v>104600</c:v>
                </c:pt>
                <c:pt idx="524">
                  <c:v>104800</c:v>
                </c:pt>
                <c:pt idx="525">
                  <c:v>105000</c:v>
                </c:pt>
                <c:pt idx="526">
                  <c:v>105200</c:v>
                </c:pt>
                <c:pt idx="527">
                  <c:v>105400</c:v>
                </c:pt>
                <c:pt idx="528">
                  <c:v>105600</c:v>
                </c:pt>
                <c:pt idx="529">
                  <c:v>105800</c:v>
                </c:pt>
                <c:pt idx="530">
                  <c:v>106000</c:v>
                </c:pt>
                <c:pt idx="531">
                  <c:v>106200</c:v>
                </c:pt>
                <c:pt idx="532">
                  <c:v>106400</c:v>
                </c:pt>
                <c:pt idx="533">
                  <c:v>106600</c:v>
                </c:pt>
                <c:pt idx="534">
                  <c:v>106800</c:v>
                </c:pt>
                <c:pt idx="535">
                  <c:v>107000</c:v>
                </c:pt>
                <c:pt idx="536">
                  <c:v>107200</c:v>
                </c:pt>
                <c:pt idx="537">
                  <c:v>107400</c:v>
                </c:pt>
                <c:pt idx="538">
                  <c:v>107600</c:v>
                </c:pt>
                <c:pt idx="539">
                  <c:v>107800</c:v>
                </c:pt>
                <c:pt idx="540">
                  <c:v>108000</c:v>
                </c:pt>
                <c:pt idx="541">
                  <c:v>108200</c:v>
                </c:pt>
                <c:pt idx="542">
                  <c:v>108400</c:v>
                </c:pt>
                <c:pt idx="543">
                  <c:v>108600</c:v>
                </c:pt>
                <c:pt idx="544">
                  <c:v>108800</c:v>
                </c:pt>
                <c:pt idx="545">
                  <c:v>109000</c:v>
                </c:pt>
                <c:pt idx="546">
                  <c:v>109200</c:v>
                </c:pt>
                <c:pt idx="547">
                  <c:v>109400</c:v>
                </c:pt>
                <c:pt idx="548">
                  <c:v>109600</c:v>
                </c:pt>
                <c:pt idx="549">
                  <c:v>109800</c:v>
                </c:pt>
                <c:pt idx="550">
                  <c:v>110000</c:v>
                </c:pt>
                <c:pt idx="551">
                  <c:v>110200</c:v>
                </c:pt>
                <c:pt idx="552">
                  <c:v>110400</c:v>
                </c:pt>
                <c:pt idx="553">
                  <c:v>110600</c:v>
                </c:pt>
                <c:pt idx="554">
                  <c:v>110800</c:v>
                </c:pt>
                <c:pt idx="555">
                  <c:v>111000</c:v>
                </c:pt>
                <c:pt idx="556">
                  <c:v>111200</c:v>
                </c:pt>
                <c:pt idx="557">
                  <c:v>111400</c:v>
                </c:pt>
                <c:pt idx="558">
                  <c:v>111600</c:v>
                </c:pt>
                <c:pt idx="559">
                  <c:v>111800</c:v>
                </c:pt>
                <c:pt idx="560">
                  <c:v>112000</c:v>
                </c:pt>
                <c:pt idx="561">
                  <c:v>112200</c:v>
                </c:pt>
                <c:pt idx="562">
                  <c:v>112400</c:v>
                </c:pt>
                <c:pt idx="563">
                  <c:v>112600</c:v>
                </c:pt>
                <c:pt idx="564">
                  <c:v>112800</c:v>
                </c:pt>
                <c:pt idx="565">
                  <c:v>113000</c:v>
                </c:pt>
                <c:pt idx="566">
                  <c:v>113200</c:v>
                </c:pt>
                <c:pt idx="567">
                  <c:v>113400</c:v>
                </c:pt>
                <c:pt idx="568">
                  <c:v>113600</c:v>
                </c:pt>
                <c:pt idx="569">
                  <c:v>113800</c:v>
                </c:pt>
                <c:pt idx="570">
                  <c:v>114000</c:v>
                </c:pt>
                <c:pt idx="571">
                  <c:v>114200</c:v>
                </c:pt>
                <c:pt idx="572">
                  <c:v>114400</c:v>
                </c:pt>
                <c:pt idx="573">
                  <c:v>114600</c:v>
                </c:pt>
                <c:pt idx="574">
                  <c:v>114800</c:v>
                </c:pt>
                <c:pt idx="575">
                  <c:v>115000</c:v>
                </c:pt>
                <c:pt idx="576">
                  <c:v>115200</c:v>
                </c:pt>
                <c:pt idx="577">
                  <c:v>115400</c:v>
                </c:pt>
                <c:pt idx="578">
                  <c:v>115600</c:v>
                </c:pt>
                <c:pt idx="579">
                  <c:v>115800</c:v>
                </c:pt>
                <c:pt idx="580">
                  <c:v>116000</c:v>
                </c:pt>
                <c:pt idx="581">
                  <c:v>116200</c:v>
                </c:pt>
                <c:pt idx="582">
                  <c:v>116400</c:v>
                </c:pt>
                <c:pt idx="583">
                  <c:v>116600</c:v>
                </c:pt>
                <c:pt idx="584">
                  <c:v>116800</c:v>
                </c:pt>
                <c:pt idx="585">
                  <c:v>117000</c:v>
                </c:pt>
                <c:pt idx="586">
                  <c:v>117200</c:v>
                </c:pt>
                <c:pt idx="587">
                  <c:v>117400</c:v>
                </c:pt>
                <c:pt idx="588">
                  <c:v>117600</c:v>
                </c:pt>
                <c:pt idx="589">
                  <c:v>117800</c:v>
                </c:pt>
                <c:pt idx="590">
                  <c:v>118000</c:v>
                </c:pt>
                <c:pt idx="591">
                  <c:v>118200</c:v>
                </c:pt>
                <c:pt idx="592">
                  <c:v>118400</c:v>
                </c:pt>
                <c:pt idx="593">
                  <c:v>118600</c:v>
                </c:pt>
                <c:pt idx="594">
                  <c:v>118800</c:v>
                </c:pt>
                <c:pt idx="595">
                  <c:v>119000</c:v>
                </c:pt>
                <c:pt idx="596">
                  <c:v>119200</c:v>
                </c:pt>
                <c:pt idx="597">
                  <c:v>119400</c:v>
                </c:pt>
                <c:pt idx="598">
                  <c:v>119600</c:v>
                </c:pt>
                <c:pt idx="599">
                  <c:v>119800</c:v>
                </c:pt>
                <c:pt idx="600">
                  <c:v>120000</c:v>
                </c:pt>
                <c:pt idx="601">
                  <c:v>120200</c:v>
                </c:pt>
                <c:pt idx="602">
                  <c:v>120400</c:v>
                </c:pt>
                <c:pt idx="603">
                  <c:v>120600</c:v>
                </c:pt>
                <c:pt idx="604">
                  <c:v>120800</c:v>
                </c:pt>
                <c:pt idx="605">
                  <c:v>121000</c:v>
                </c:pt>
                <c:pt idx="606">
                  <c:v>121200</c:v>
                </c:pt>
                <c:pt idx="607">
                  <c:v>121400</c:v>
                </c:pt>
                <c:pt idx="608">
                  <c:v>121600</c:v>
                </c:pt>
                <c:pt idx="609">
                  <c:v>121800</c:v>
                </c:pt>
                <c:pt idx="610">
                  <c:v>122000</c:v>
                </c:pt>
                <c:pt idx="611">
                  <c:v>122200</c:v>
                </c:pt>
                <c:pt idx="612">
                  <c:v>122400</c:v>
                </c:pt>
                <c:pt idx="613">
                  <c:v>122600</c:v>
                </c:pt>
                <c:pt idx="614">
                  <c:v>122800</c:v>
                </c:pt>
                <c:pt idx="615">
                  <c:v>123000</c:v>
                </c:pt>
                <c:pt idx="616">
                  <c:v>123200</c:v>
                </c:pt>
                <c:pt idx="617">
                  <c:v>123400</c:v>
                </c:pt>
                <c:pt idx="618">
                  <c:v>123600</c:v>
                </c:pt>
                <c:pt idx="619">
                  <c:v>123800</c:v>
                </c:pt>
                <c:pt idx="620">
                  <c:v>124000</c:v>
                </c:pt>
                <c:pt idx="621">
                  <c:v>124200</c:v>
                </c:pt>
                <c:pt idx="622">
                  <c:v>124400</c:v>
                </c:pt>
                <c:pt idx="623">
                  <c:v>124600</c:v>
                </c:pt>
                <c:pt idx="624">
                  <c:v>124800</c:v>
                </c:pt>
                <c:pt idx="625">
                  <c:v>125000</c:v>
                </c:pt>
                <c:pt idx="626">
                  <c:v>125200</c:v>
                </c:pt>
                <c:pt idx="627">
                  <c:v>125400</c:v>
                </c:pt>
                <c:pt idx="628">
                  <c:v>125600</c:v>
                </c:pt>
                <c:pt idx="629">
                  <c:v>125800</c:v>
                </c:pt>
                <c:pt idx="630">
                  <c:v>126000</c:v>
                </c:pt>
                <c:pt idx="631">
                  <c:v>126200</c:v>
                </c:pt>
                <c:pt idx="632">
                  <c:v>126400</c:v>
                </c:pt>
                <c:pt idx="633">
                  <c:v>126600</c:v>
                </c:pt>
                <c:pt idx="634">
                  <c:v>126800</c:v>
                </c:pt>
                <c:pt idx="635">
                  <c:v>127000</c:v>
                </c:pt>
                <c:pt idx="636">
                  <c:v>127200</c:v>
                </c:pt>
                <c:pt idx="637">
                  <c:v>127400</c:v>
                </c:pt>
                <c:pt idx="638">
                  <c:v>127600</c:v>
                </c:pt>
                <c:pt idx="639">
                  <c:v>127800</c:v>
                </c:pt>
                <c:pt idx="640">
                  <c:v>128000</c:v>
                </c:pt>
                <c:pt idx="641">
                  <c:v>128200</c:v>
                </c:pt>
                <c:pt idx="642">
                  <c:v>128400</c:v>
                </c:pt>
                <c:pt idx="643">
                  <c:v>128600</c:v>
                </c:pt>
                <c:pt idx="644">
                  <c:v>128800</c:v>
                </c:pt>
                <c:pt idx="645">
                  <c:v>129000</c:v>
                </c:pt>
                <c:pt idx="646">
                  <c:v>129200</c:v>
                </c:pt>
                <c:pt idx="647">
                  <c:v>129400</c:v>
                </c:pt>
                <c:pt idx="648">
                  <c:v>129600</c:v>
                </c:pt>
                <c:pt idx="649">
                  <c:v>129800</c:v>
                </c:pt>
                <c:pt idx="650">
                  <c:v>130000</c:v>
                </c:pt>
                <c:pt idx="651">
                  <c:v>130200</c:v>
                </c:pt>
                <c:pt idx="652">
                  <c:v>130400</c:v>
                </c:pt>
                <c:pt idx="653">
                  <c:v>130600</c:v>
                </c:pt>
                <c:pt idx="654">
                  <c:v>130800</c:v>
                </c:pt>
                <c:pt idx="655">
                  <c:v>131000</c:v>
                </c:pt>
                <c:pt idx="656">
                  <c:v>131200</c:v>
                </c:pt>
                <c:pt idx="657">
                  <c:v>131400</c:v>
                </c:pt>
                <c:pt idx="658">
                  <c:v>131600</c:v>
                </c:pt>
                <c:pt idx="659">
                  <c:v>131800</c:v>
                </c:pt>
                <c:pt idx="660">
                  <c:v>132000</c:v>
                </c:pt>
                <c:pt idx="661">
                  <c:v>132200</c:v>
                </c:pt>
                <c:pt idx="662">
                  <c:v>132400</c:v>
                </c:pt>
                <c:pt idx="663">
                  <c:v>132600</c:v>
                </c:pt>
                <c:pt idx="664">
                  <c:v>132800</c:v>
                </c:pt>
                <c:pt idx="665">
                  <c:v>133000</c:v>
                </c:pt>
                <c:pt idx="666">
                  <c:v>133200</c:v>
                </c:pt>
                <c:pt idx="667">
                  <c:v>133400</c:v>
                </c:pt>
                <c:pt idx="668">
                  <c:v>133600</c:v>
                </c:pt>
                <c:pt idx="669">
                  <c:v>133800</c:v>
                </c:pt>
                <c:pt idx="670">
                  <c:v>134000</c:v>
                </c:pt>
                <c:pt idx="671">
                  <c:v>134200</c:v>
                </c:pt>
                <c:pt idx="672">
                  <c:v>134400</c:v>
                </c:pt>
                <c:pt idx="673">
                  <c:v>134600</c:v>
                </c:pt>
                <c:pt idx="674">
                  <c:v>134800</c:v>
                </c:pt>
                <c:pt idx="675">
                  <c:v>135000</c:v>
                </c:pt>
                <c:pt idx="676">
                  <c:v>135200</c:v>
                </c:pt>
                <c:pt idx="677">
                  <c:v>135400</c:v>
                </c:pt>
                <c:pt idx="678">
                  <c:v>135600</c:v>
                </c:pt>
                <c:pt idx="679">
                  <c:v>135800</c:v>
                </c:pt>
                <c:pt idx="680">
                  <c:v>136000</c:v>
                </c:pt>
                <c:pt idx="681">
                  <c:v>136200</c:v>
                </c:pt>
                <c:pt idx="682">
                  <c:v>136400</c:v>
                </c:pt>
                <c:pt idx="683">
                  <c:v>136600</c:v>
                </c:pt>
                <c:pt idx="684">
                  <c:v>136800</c:v>
                </c:pt>
                <c:pt idx="685">
                  <c:v>137000</c:v>
                </c:pt>
                <c:pt idx="686">
                  <c:v>137200</c:v>
                </c:pt>
                <c:pt idx="687">
                  <c:v>137400</c:v>
                </c:pt>
                <c:pt idx="688">
                  <c:v>137600</c:v>
                </c:pt>
                <c:pt idx="689">
                  <c:v>137800</c:v>
                </c:pt>
                <c:pt idx="690">
                  <c:v>138000</c:v>
                </c:pt>
                <c:pt idx="691">
                  <c:v>138200</c:v>
                </c:pt>
                <c:pt idx="692">
                  <c:v>138400</c:v>
                </c:pt>
                <c:pt idx="693">
                  <c:v>138600</c:v>
                </c:pt>
                <c:pt idx="694">
                  <c:v>138800</c:v>
                </c:pt>
                <c:pt idx="695">
                  <c:v>139000</c:v>
                </c:pt>
                <c:pt idx="696">
                  <c:v>139200</c:v>
                </c:pt>
                <c:pt idx="697">
                  <c:v>139400</c:v>
                </c:pt>
                <c:pt idx="698">
                  <c:v>139600</c:v>
                </c:pt>
                <c:pt idx="699">
                  <c:v>139800</c:v>
                </c:pt>
                <c:pt idx="700">
                  <c:v>140000</c:v>
                </c:pt>
                <c:pt idx="701">
                  <c:v>140200</c:v>
                </c:pt>
                <c:pt idx="702">
                  <c:v>140400</c:v>
                </c:pt>
                <c:pt idx="703">
                  <c:v>140600</c:v>
                </c:pt>
                <c:pt idx="704">
                  <c:v>140800</c:v>
                </c:pt>
                <c:pt idx="705">
                  <c:v>141000</c:v>
                </c:pt>
                <c:pt idx="706">
                  <c:v>141200</c:v>
                </c:pt>
                <c:pt idx="707">
                  <c:v>141400</c:v>
                </c:pt>
                <c:pt idx="708">
                  <c:v>141600</c:v>
                </c:pt>
                <c:pt idx="709">
                  <c:v>141800</c:v>
                </c:pt>
                <c:pt idx="710">
                  <c:v>142000</c:v>
                </c:pt>
                <c:pt idx="711">
                  <c:v>142200</c:v>
                </c:pt>
                <c:pt idx="712">
                  <c:v>142400</c:v>
                </c:pt>
                <c:pt idx="713">
                  <c:v>142600</c:v>
                </c:pt>
                <c:pt idx="714">
                  <c:v>142800</c:v>
                </c:pt>
                <c:pt idx="715">
                  <c:v>143000</c:v>
                </c:pt>
                <c:pt idx="716">
                  <c:v>143200</c:v>
                </c:pt>
                <c:pt idx="717">
                  <c:v>143400</c:v>
                </c:pt>
                <c:pt idx="718">
                  <c:v>143600</c:v>
                </c:pt>
                <c:pt idx="719">
                  <c:v>143800</c:v>
                </c:pt>
                <c:pt idx="720">
                  <c:v>144000</c:v>
                </c:pt>
                <c:pt idx="721">
                  <c:v>144200</c:v>
                </c:pt>
                <c:pt idx="722">
                  <c:v>144400</c:v>
                </c:pt>
                <c:pt idx="723">
                  <c:v>144600</c:v>
                </c:pt>
                <c:pt idx="724">
                  <c:v>144800</c:v>
                </c:pt>
                <c:pt idx="725">
                  <c:v>145000</c:v>
                </c:pt>
                <c:pt idx="726">
                  <c:v>145200</c:v>
                </c:pt>
                <c:pt idx="727">
                  <c:v>145400</c:v>
                </c:pt>
                <c:pt idx="728">
                  <c:v>145600</c:v>
                </c:pt>
                <c:pt idx="729">
                  <c:v>145800</c:v>
                </c:pt>
                <c:pt idx="730">
                  <c:v>146000</c:v>
                </c:pt>
                <c:pt idx="731">
                  <c:v>146200</c:v>
                </c:pt>
                <c:pt idx="732">
                  <c:v>146400</c:v>
                </c:pt>
                <c:pt idx="733">
                  <c:v>146600</c:v>
                </c:pt>
                <c:pt idx="734">
                  <c:v>146800</c:v>
                </c:pt>
                <c:pt idx="735">
                  <c:v>147000</c:v>
                </c:pt>
                <c:pt idx="736">
                  <c:v>147200</c:v>
                </c:pt>
                <c:pt idx="737">
                  <c:v>147400</c:v>
                </c:pt>
                <c:pt idx="738">
                  <c:v>147600</c:v>
                </c:pt>
                <c:pt idx="739">
                  <c:v>147800</c:v>
                </c:pt>
                <c:pt idx="740">
                  <c:v>148000</c:v>
                </c:pt>
                <c:pt idx="741">
                  <c:v>148200</c:v>
                </c:pt>
                <c:pt idx="742">
                  <c:v>148400</c:v>
                </c:pt>
                <c:pt idx="743">
                  <c:v>148600</c:v>
                </c:pt>
                <c:pt idx="744">
                  <c:v>148800</c:v>
                </c:pt>
                <c:pt idx="745">
                  <c:v>149000</c:v>
                </c:pt>
                <c:pt idx="746">
                  <c:v>149200</c:v>
                </c:pt>
                <c:pt idx="747">
                  <c:v>149400</c:v>
                </c:pt>
                <c:pt idx="748">
                  <c:v>149600</c:v>
                </c:pt>
                <c:pt idx="749">
                  <c:v>149800</c:v>
                </c:pt>
                <c:pt idx="750">
                  <c:v>150000</c:v>
                </c:pt>
              </c:strCache>
            </c:strRef>
          </c:cat>
          <c:val>
            <c:numRef>
              <c:f>Taul5!$G$4:$G$754</c:f>
              <c:numCache>
                <c:formatCode>General</c:formatCode>
                <c:ptCount val="751"/>
                <c:pt idx="0">
                  <c:v>0</c:v>
                </c:pt>
                <c:pt idx="1">
                  <c:v>7.13</c:v>
                </c:pt>
                <c:pt idx="2">
                  <c:v>7.13</c:v>
                </c:pt>
                <c:pt idx="3">
                  <c:v>7.13</c:v>
                </c:pt>
                <c:pt idx="4">
                  <c:v>7.13</c:v>
                </c:pt>
                <c:pt idx="5">
                  <c:v>7.13</c:v>
                </c:pt>
                <c:pt idx="6">
                  <c:v>7.13</c:v>
                </c:pt>
                <c:pt idx="7">
                  <c:v>7.13</c:v>
                </c:pt>
                <c:pt idx="8">
                  <c:v>7.13</c:v>
                </c:pt>
                <c:pt idx="9">
                  <c:v>7.13</c:v>
                </c:pt>
                <c:pt idx="10">
                  <c:v>7.13</c:v>
                </c:pt>
                <c:pt idx="11">
                  <c:v>7.13</c:v>
                </c:pt>
                <c:pt idx="12">
                  <c:v>7.13</c:v>
                </c:pt>
                <c:pt idx="13">
                  <c:v>7.13</c:v>
                </c:pt>
                <c:pt idx="14">
                  <c:v>7.13</c:v>
                </c:pt>
                <c:pt idx="15">
                  <c:v>7.13</c:v>
                </c:pt>
                <c:pt idx="16">
                  <c:v>7.13</c:v>
                </c:pt>
                <c:pt idx="17">
                  <c:v>7.13</c:v>
                </c:pt>
                <c:pt idx="18">
                  <c:v>7.13</c:v>
                </c:pt>
                <c:pt idx="19">
                  <c:v>7.13</c:v>
                </c:pt>
                <c:pt idx="20">
                  <c:v>7.13</c:v>
                </c:pt>
                <c:pt idx="21">
                  <c:v>7.13</c:v>
                </c:pt>
                <c:pt idx="22">
                  <c:v>7.13</c:v>
                </c:pt>
                <c:pt idx="23">
                  <c:v>7.13</c:v>
                </c:pt>
                <c:pt idx="24">
                  <c:v>7.13</c:v>
                </c:pt>
                <c:pt idx="25">
                  <c:v>7.13</c:v>
                </c:pt>
                <c:pt idx="26">
                  <c:v>7.13</c:v>
                </c:pt>
                <c:pt idx="27">
                  <c:v>7.13</c:v>
                </c:pt>
                <c:pt idx="28">
                  <c:v>7.13</c:v>
                </c:pt>
                <c:pt idx="29">
                  <c:v>7.13</c:v>
                </c:pt>
                <c:pt idx="30">
                  <c:v>7.13</c:v>
                </c:pt>
                <c:pt idx="31">
                  <c:v>7.13</c:v>
                </c:pt>
                <c:pt idx="32">
                  <c:v>7.13</c:v>
                </c:pt>
                <c:pt idx="33">
                  <c:v>7.13</c:v>
                </c:pt>
                <c:pt idx="34">
                  <c:v>7.13</c:v>
                </c:pt>
                <c:pt idx="35">
                  <c:v>7.13</c:v>
                </c:pt>
                <c:pt idx="36">
                  <c:v>7.13</c:v>
                </c:pt>
                <c:pt idx="37">
                  <c:v>7.13</c:v>
                </c:pt>
                <c:pt idx="38">
                  <c:v>7.13</c:v>
                </c:pt>
                <c:pt idx="39">
                  <c:v>7.13</c:v>
                </c:pt>
                <c:pt idx="40">
                  <c:v>7.13</c:v>
                </c:pt>
                <c:pt idx="41">
                  <c:v>7.75</c:v>
                </c:pt>
                <c:pt idx="42">
                  <c:v>7.75</c:v>
                </c:pt>
                <c:pt idx="43">
                  <c:v>7.76</c:v>
                </c:pt>
                <c:pt idx="44">
                  <c:v>7.75</c:v>
                </c:pt>
                <c:pt idx="45">
                  <c:v>7.75</c:v>
                </c:pt>
                <c:pt idx="46">
                  <c:v>7.76</c:v>
                </c:pt>
                <c:pt idx="47">
                  <c:v>7.76</c:v>
                </c:pt>
                <c:pt idx="48">
                  <c:v>7.7700000000000014</c:v>
                </c:pt>
                <c:pt idx="49">
                  <c:v>7.83</c:v>
                </c:pt>
                <c:pt idx="50">
                  <c:v>8</c:v>
                </c:pt>
                <c:pt idx="51">
                  <c:v>8.17</c:v>
                </c:pt>
                <c:pt idx="52">
                  <c:v>8.33</c:v>
                </c:pt>
                <c:pt idx="53">
                  <c:v>8.48</c:v>
                </c:pt>
                <c:pt idx="54">
                  <c:v>8.629999999999999</c:v>
                </c:pt>
                <c:pt idx="55">
                  <c:v>8.77</c:v>
                </c:pt>
                <c:pt idx="56">
                  <c:v>8.91</c:v>
                </c:pt>
                <c:pt idx="57">
                  <c:v>9.07</c:v>
                </c:pt>
                <c:pt idx="58">
                  <c:v>9.32</c:v>
                </c:pt>
                <c:pt idx="59">
                  <c:v>9.58</c:v>
                </c:pt>
                <c:pt idx="60">
                  <c:v>9.81</c:v>
                </c:pt>
                <c:pt idx="61">
                  <c:v>10.040000000000001</c:v>
                </c:pt>
                <c:pt idx="62">
                  <c:v>10.27</c:v>
                </c:pt>
                <c:pt idx="63">
                  <c:v>10.49</c:v>
                </c:pt>
                <c:pt idx="64">
                  <c:v>10.69</c:v>
                </c:pt>
                <c:pt idx="65">
                  <c:v>10.9</c:v>
                </c:pt>
                <c:pt idx="66">
                  <c:v>11.1</c:v>
                </c:pt>
                <c:pt idx="67">
                  <c:v>11.290000000000001</c:v>
                </c:pt>
                <c:pt idx="68">
                  <c:v>11.48</c:v>
                </c:pt>
                <c:pt idx="69">
                  <c:v>11.66</c:v>
                </c:pt>
                <c:pt idx="70">
                  <c:v>11.83</c:v>
                </c:pt>
                <c:pt idx="71">
                  <c:v>12.01</c:v>
                </c:pt>
                <c:pt idx="72">
                  <c:v>12.17</c:v>
                </c:pt>
                <c:pt idx="73">
                  <c:v>12.44</c:v>
                </c:pt>
                <c:pt idx="74">
                  <c:v>12.729999999999999</c:v>
                </c:pt>
                <c:pt idx="75">
                  <c:v>13.01</c:v>
                </c:pt>
                <c:pt idx="76">
                  <c:v>13.280000000000001</c:v>
                </c:pt>
                <c:pt idx="77">
                  <c:v>13.55</c:v>
                </c:pt>
                <c:pt idx="78">
                  <c:v>13.8</c:v>
                </c:pt>
                <c:pt idx="79">
                  <c:v>14.06</c:v>
                </c:pt>
                <c:pt idx="80">
                  <c:v>14.3</c:v>
                </c:pt>
                <c:pt idx="81">
                  <c:v>14.540000000000001</c:v>
                </c:pt>
                <c:pt idx="82">
                  <c:v>14.780000000000001</c:v>
                </c:pt>
                <c:pt idx="83">
                  <c:v>15.01</c:v>
                </c:pt>
                <c:pt idx="84">
                  <c:v>15.229999999999999</c:v>
                </c:pt>
                <c:pt idx="85">
                  <c:v>15.450000000000006</c:v>
                </c:pt>
                <c:pt idx="86">
                  <c:v>15.66</c:v>
                </c:pt>
                <c:pt idx="87">
                  <c:v>15.870000000000006</c:v>
                </c:pt>
                <c:pt idx="88">
                  <c:v>16.07</c:v>
                </c:pt>
                <c:pt idx="89">
                  <c:v>16.27</c:v>
                </c:pt>
                <c:pt idx="90">
                  <c:v>16.47</c:v>
                </c:pt>
                <c:pt idx="91">
                  <c:v>16.66</c:v>
                </c:pt>
                <c:pt idx="92">
                  <c:v>16.84</c:v>
                </c:pt>
                <c:pt idx="93">
                  <c:v>17.12</c:v>
                </c:pt>
                <c:pt idx="94">
                  <c:v>17.36</c:v>
                </c:pt>
                <c:pt idx="95">
                  <c:v>17.600000000000001</c:v>
                </c:pt>
                <c:pt idx="96">
                  <c:v>17.830000000000005</c:v>
                </c:pt>
                <c:pt idx="97">
                  <c:v>18.059999999999999</c:v>
                </c:pt>
                <c:pt idx="98">
                  <c:v>18.279999999999987</c:v>
                </c:pt>
                <c:pt idx="99">
                  <c:v>18.5</c:v>
                </c:pt>
                <c:pt idx="100">
                  <c:v>18.71</c:v>
                </c:pt>
                <c:pt idx="101">
                  <c:v>18.920000000000002</c:v>
                </c:pt>
                <c:pt idx="102">
                  <c:v>19.12</c:v>
                </c:pt>
                <c:pt idx="103">
                  <c:v>19.32</c:v>
                </c:pt>
                <c:pt idx="104">
                  <c:v>19.52</c:v>
                </c:pt>
                <c:pt idx="105">
                  <c:v>19.71</c:v>
                </c:pt>
                <c:pt idx="106">
                  <c:v>19.900000000000002</c:v>
                </c:pt>
                <c:pt idx="107">
                  <c:v>20.09</c:v>
                </c:pt>
                <c:pt idx="108">
                  <c:v>20.27</c:v>
                </c:pt>
                <c:pt idx="109">
                  <c:v>20.45</c:v>
                </c:pt>
                <c:pt idx="110">
                  <c:v>20.62</c:v>
                </c:pt>
                <c:pt idx="111">
                  <c:v>20.779999999999987</c:v>
                </c:pt>
                <c:pt idx="112">
                  <c:v>20.95</c:v>
                </c:pt>
                <c:pt idx="113">
                  <c:v>21.110000000000031</c:v>
                </c:pt>
                <c:pt idx="114">
                  <c:v>21.27</c:v>
                </c:pt>
                <c:pt idx="115">
                  <c:v>21.419999999999987</c:v>
                </c:pt>
                <c:pt idx="116">
                  <c:v>21.580000000000002</c:v>
                </c:pt>
                <c:pt idx="117">
                  <c:v>21.73</c:v>
                </c:pt>
                <c:pt idx="118">
                  <c:v>21.87</c:v>
                </c:pt>
                <c:pt idx="119">
                  <c:v>22.02</c:v>
                </c:pt>
                <c:pt idx="120">
                  <c:v>22.16</c:v>
                </c:pt>
                <c:pt idx="121">
                  <c:v>22.3</c:v>
                </c:pt>
                <c:pt idx="122">
                  <c:v>22.439999999999987</c:v>
                </c:pt>
                <c:pt idx="123">
                  <c:v>22.57</c:v>
                </c:pt>
                <c:pt idx="124">
                  <c:v>22.71</c:v>
                </c:pt>
                <c:pt idx="125">
                  <c:v>22.830000000000005</c:v>
                </c:pt>
                <c:pt idx="126">
                  <c:v>22.93</c:v>
                </c:pt>
                <c:pt idx="127">
                  <c:v>23.03</c:v>
                </c:pt>
                <c:pt idx="128">
                  <c:v>23.12</c:v>
                </c:pt>
                <c:pt idx="129">
                  <c:v>23.22</c:v>
                </c:pt>
                <c:pt idx="130">
                  <c:v>23.310000000000031</c:v>
                </c:pt>
                <c:pt idx="131">
                  <c:v>23.400000000000002</c:v>
                </c:pt>
                <c:pt idx="132">
                  <c:v>23.490000000000002</c:v>
                </c:pt>
                <c:pt idx="133">
                  <c:v>23.580000000000002</c:v>
                </c:pt>
                <c:pt idx="134">
                  <c:v>23.66</c:v>
                </c:pt>
                <c:pt idx="135">
                  <c:v>23.75</c:v>
                </c:pt>
                <c:pt idx="136">
                  <c:v>23.830000000000005</c:v>
                </c:pt>
                <c:pt idx="137">
                  <c:v>23.97</c:v>
                </c:pt>
                <c:pt idx="138">
                  <c:v>24.12</c:v>
                </c:pt>
                <c:pt idx="139">
                  <c:v>24.27</c:v>
                </c:pt>
                <c:pt idx="140">
                  <c:v>24.419999999999987</c:v>
                </c:pt>
                <c:pt idx="141">
                  <c:v>24.57</c:v>
                </c:pt>
                <c:pt idx="142">
                  <c:v>24.72</c:v>
                </c:pt>
                <c:pt idx="143">
                  <c:v>24.86</c:v>
                </c:pt>
                <c:pt idx="144">
                  <c:v>25.01</c:v>
                </c:pt>
                <c:pt idx="145">
                  <c:v>25.150000000000031</c:v>
                </c:pt>
                <c:pt idx="146">
                  <c:v>25.29</c:v>
                </c:pt>
                <c:pt idx="147">
                  <c:v>25.419999999999987</c:v>
                </c:pt>
                <c:pt idx="148">
                  <c:v>25.560000000000002</c:v>
                </c:pt>
                <c:pt idx="149">
                  <c:v>25.69</c:v>
                </c:pt>
                <c:pt idx="150">
                  <c:v>25.82</c:v>
                </c:pt>
                <c:pt idx="151">
                  <c:v>25.95</c:v>
                </c:pt>
                <c:pt idx="152">
                  <c:v>26.080000000000002</c:v>
                </c:pt>
                <c:pt idx="153">
                  <c:v>26.2</c:v>
                </c:pt>
                <c:pt idx="154">
                  <c:v>26.330000000000005</c:v>
                </c:pt>
                <c:pt idx="155">
                  <c:v>26.45</c:v>
                </c:pt>
                <c:pt idx="156">
                  <c:v>26.57</c:v>
                </c:pt>
                <c:pt idx="157">
                  <c:v>26.69</c:v>
                </c:pt>
                <c:pt idx="158">
                  <c:v>26.810000000000031</c:v>
                </c:pt>
                <c:pt idx="159">
                  <c:v>26.93</c:v>
                </c:pt>
                <c:pt idx="160">
                  <c:v>27.04</c:v>
                </c:pt>
                <c:pt idx="161">
                  <c:v>27.16</c:v>
                </c:pt>
                <c:pt idx="162">
                  <c:v>27.27</c:v>
                </c:pt>
                <c:pt idx="163">
                  <c:v>27.38</c:v>
                </c:pt>
                <c:pt idx="164">
                  <c:v>27.490000000000002</c:v>
                </c:pt>
                <c:pt idx="165">
                  <c:v>27.6</c:v>
                </c:pt>
                <c:pt idx="166">
                  <c:v>27.71</c:v>
                </c:pt>
                <c:pt idx="167">
                  <c:v>27.810000000000031</c:v>
                </c:pt>
                <c:pt idx="168">
                  <c:v>27.919999999999987</c:v>
                </c:pt>
                <c:pt idx="169">
                  <c:v>28.03</c:v>
                </c:pt>
                <c:pt idx="170">
                  <c:v>28.14</c:v>
                </c:pt>
                <c:pt idx="171">
                  <c:v>28.240000000000002</c:v>
                </c:pt>
                <c:pt idx="172">
                  <c:v>28.35</c:v>
                </c:pt>
                <c:pt idx="173">
                  <c:v>28.459999999999987</c:v>
                </c:pt>
                <c:pt idx="174">
                  <c:v>28.560000000000002</c:v>
                </c:pt>
                <c:pt idx="175">
                  <c:v>28.66</c:v>
                </c:pt>
                <c:pt idx="176">
                  <c:v>28.759999999999987</c:v>
                </c:pt>
                <c:pt idx="177">
                  <c:v>28.86</c:v>
                </c:pt>
                <c:pt idx="178">
                  <c:v>28.959999999999987</c:v>
                </c:pt>
                <c:pt idx="179">
                  <c:v>29.060000000000002</c:v>
                </c:pt>
                <c:pt idx="180">
                  <c:v>29.16</c:v>
                </c:pt>
                <c:pt idx="181">
                  <c:v>29.259999999999987</c:v>
                </c:pt>
                <c:pt idx="182">
                  <c:v>29.35</c:v>
                </c:pt>
                <c:pt idx="183">
                  <c:v>29.45</c:v>
                </c:pt>
                <c:pt idx="184">
                  <c:v>29.54</c:v>
                </c:pt>
                <c:pt idx="185">
                  <c:v>29.630000000000031</c:v>
                </c:pt>
                <c:pt idx="186">
                  <c:v>29.72</c:v>
                </c:pt>
                <c:pt idx="187">
                  <c:v>29.810000000000031</c:v>
                </c:pt>
                <c:pt idx="188">
                  <c:v>29.900000000000002</c:v>
                </c:pt>
                <c:pt idx="189">
                  <c:v>29.990000000000002</c:v>
                </c:pt>
                <c:pt idx="190">
                  <c:v>30.080000000000002</c:v>
                </c:pt>
                <c:pt idx="191">
                  <c:v>30.16</c:v>
                </c:pt>
                <c:pt idx="192">
                  <c:v>30.25</c:v>
                </c:pt>
                <c:pt idx="193">
                  <c:v>30.330000000000005</c:v>
                </c:pt>
                <c:pt idx="194">
                  <c:v>30.419999999999987</c:v>
                </c:pt>
                <c:pt idx="195">
                  <c:v>30.5</c:v>
                </c:pt>
                <c:pt idx="196">
                  <c:v>30.580000000000002</c:v>
                </c:pt>
                <c:pt idx="197">
                  <c:v>30.66</c:v>
                </c:pt>
                <c:pt idx="198">
                  <c:v>30.740000000000002</c:v>
                </c:pt>
                <c:pt idx="199">
                  <c:v>30.82</c:v>
                </c:pt>
                <c:pt idx="200">
                  <c:v>30.900000000000002</c:v>
                </c:pt>
                <c:pt idx="201">
                  <c:v>30.979999999999986</c:v>
                </c:pt>
                <c:pt idx="202">
                  <c:v>31.060000000000002</c:v>
                </c:pt>
                <c:pt idx="203">
                  <c:v>31.130000000000031</c:v>
                </c:pt>
                <c:pt idx="204">
                  <c:v>31.21</c:v>
                </c:pt>
                <c:pt idx="205">
                  <c:v>31.279999999999987</c:v>
                </c:pt>
                <c:pt idx="206">
                  <c:v>31.36</c:v>
                </c:pt>
                <c:pt idx="207">
                  <c:v>31.43</c:v>
                </c:pt>
                <c:pt idx="208">
                  <c:v>31.5</c:v>
                </c:pt>
                <c:pt idx="209">
                  <c:v>31.580000000000002</c:v>
                </c:pt>
                <c:pt idx="210">
                  <c:v>31.650000000000031</c:v>
                </c:pt>
                <c:pt idx="211">
                  <c:v>31.720000000000002</c:v>
                </c:pt>
                <c:pt idx="212">
                  <c:v>31.79</c:v>
                </c:pt>
                <c:pt idx="213">
                  <c:v>31.86</c:v>
                </c:pt>
                <c:pt idx="214">
                  <c:v>31.93</c:v>
                </c:pt>
                <c:pt idx="215">
                  <c:v>32</c:v>
                </c:pt>
                <c:pt idx="216">
                  <c:v>32.06</c:v>
                </c:pt>
                <c:pt idx="217">
                  <c:v>32.130000000000003</c:v>
                </c:pt>
                <c:pt idx="218">
                  <c:v>32.200000000000003</c:v>
                </c:pt>
                <c:pt idx="219">
                  <c:v>32.260000000000012</c:v>
                </c:pt>
                <c:pt idx="220">
                  <c:v>32.33</c:v>
                </c:pt>
                <c:pt idx="221">
                  <c:v>32.4</c:v>
                </c:pt>
                <c:pt idx="222">
                  <c:v>32.480000000000004</c:v>
                </c:pt>
                <c:pt idx="223">
                  <c:v>32.56</c:v>
                </c:pt>
                <c:pt idx="224">
                  <c:v>32.64</c:v>
                </c:pt>
                <c:pt idx="225">
                  <c:v>32.720000000000013</c:v>
                </c:pt>
                <c:pt idx="226">
                  <c:v>32.800000000000004</c:v>
                </c:pt>
                <c:pt idx="227">
                  <c:v>32.879999999999995</c:v>
                </c:pt>
                <c:pt idx="228">
                  <c:v>32.949999999999996</c:v>
                </c:pt>
                <c:pt idx="229">
                  <c:v>33.03</c:v>
                </c:pt>
                <c:pt idx="230">
                  <c:v>33.1</c:v>
                </c:pt>
                <c:pt idx="231">
                  <c:v>33.18</c:v>
                </c:pt>
                <c:pt idx="232">
                  <c:v>33.25</c:v>
                </c:pt>
                <c:pt idx="233">
                  <c:v>33.32</c:v>
                </c:pt>
                <c:pt idx="234">
                  <c:v>33.4</c:v>
                </c:pt>
                <c:pt idx="235">
                  <c:v>33.47</c:v>
                </c:pt>
                <c:pt idx="236">
                  <c:v>33.54</c:v>
                </c:pt>
                <c:pt idx="237">
                  <c:v>33.61</c:v>
                </c:pt>
                <c:pt idx="238">
                  <c:v>33.68</c:v>
                </c:pt>
                <c:pt idx="239">
                  <c:v>33.75</c:v>
                </c:pt>
                <c:pt idx="240">
                  <c:v>33.82</c:v>
                </c:pt>
                <c:pt idx="241">
                  <c:v>33.89</c:v>
                </c:pt>
                <c:pt idx="242">
                  <c:v>33.96</c:v>
                </c:pt>
                <c:pt idx="243">
                  <c:v>34.020000000000003</c:v>
                </c:pt>
                <c:pt idx="244">
                  <c:v>34.090000000000003</c:v>
                </c:pt>
                <c:pt idx="245">
                  <c:v>34.160000000000011</c:v>
                </c:pt>
                <c:pt idx="246">
                  <c:v>34.220000000000013</c:v>
                </c:pt>
                <c:pt idx="247">
                  <c:v>34.290000000000013</c:v>
                </c:pt>
                <c:pt idx="248">
                  <c:v>34.349999999999994</c:v>
                </c:pt>
                <c:pt idx="249">
                  <c:v>34.410000000000004</c:v>
                </c:pt>
                <c:pt idx="250">
                  <c:v>34.480000000000004</c:v>
                </c:pt>
                <c:pt idx="251">
                  <c:v>34.54</c:v>
                </c:pt>
                <c:pt idx="252">
                  <c:v>34.6</c:v>
                </c:pt>
                <c:pt idx="253">
                  <c:v>34.67</c:v>
                </c:pt>
                <c:pt idx="254">
                  <c:v>34.730000000000011</c:v>
                </c:pt>
                <c:pt idx="255">
                  <c:v>34.790000000000013</c:v>
                </c:pt>
                <c:pt idx="256">
                  <c:v>34.849999999999994</c:v>
                </c:pt>
                <c:pt idx="257">
                  <c:v>34.910000000000004</c:v>
                </c:pt>
                <c:pt idx="258">
                  <c:v>34.97</c:v>
                </c:pt>
                <c:pt idx="259">
                  <c:v>35.03</c:v>
                </c:pt>
                <c:pt idx="260">
                  <c:v>35.090000000000003</c:v>
                </c:pt>
                <c:pt idx="261">
                  <c:v>35.14</c:v>
                </c:pt>
                <c:pt idx="262">
                  <c:v>35.200000000000003</c:v>
                </c:pt>
                <c:pt idx="263">
                  <c:v>35.260000000000012</c:v>
                </c:pt>
                <c:pt idx="264">
                  <c:v>35.32</c:v>
                </c:pt>
                <c:pt idx="265">
                  <c:v>35.370000000000005</c:v>
                </c:pt>
                <c:pt idx="266">
                  <c:v>35.43</c:v>
                </c:pt>
                <c:pt idx="267">
                  <c:v>35.49</c:v>
                </c:pt>
                <c:pt idx="268">
                  <c:v>35.54</c:v>
                </c:pt>
                <c:pt idx="269">
                  <c:v>35.6</c:v>
                </c:pt>
                <c:pt idx="270">
                  <c:v>35.65</c:v>
                </c:pt>
                <c:pt idx="271">
                  <c:v>35.700000000000003</c:v>
                </c:pt>
                <c:pt idx="272">
                  <c:v>35.760000000000012</c:v>
                </c:pt>
                <c:pt idx="273">
                  <c:v>35.809999999999995</c:v>
                </c:pt>
                <c:pt idx="274">
                  <c:v>35.86</c:v>
                </c:pt>
                <c:pt idx="275">
                  <c:v>35.92</c:v>
                </c:pt>
                <c:pt idx="276">
                  <c:v>35.97</c:v>
                </c:pt>
                <c:pt idx="277">
                  <c:v>36.020000000000003</c:v>
                </c:pt>
                <c:pt idx="278">
                  <c:v>36.07</c:v>
                </c:pt>
                <c:pt idx="279">
                  <c:v>36.120000000000012</c:v>
                </c:pt>
                <c:pt idx="280">
                  <c:v>36.17</c:v>
                </c:pt>
                <c:pt idx="281">
                  <c:v>36.220000000000013</c:v>
                </c:pt>
                <c:pt idx="282">
                  <c:v>36.270000000000003</c:v>
                </c:pt>
                <c:pt idx="283">
                  <c:v>36.32</c:v>
                </c:pt>
                <c:pt idx="284">
                  <c:v>36.370000000000005</c:v>
                </c:pt>
                <c:pt idx="285">
                  <c:v>36.42</c:v>
                </c:pt>
                <c:pt idx="286">
                  <c:v>36.47</c:v>
                </c:pt>
                <c:pt idx="287">
                  <c:v>36.520000000000003</c:v>
                </c:pt>
                <c:pt idx="288">
                  <c:v>36.56</c:v>
                </c:pt>
                <c:pt idx="289">
                  <c:v>36.61</c:v>
                </c:pt>
                <c:pt idx="290">
                  <c:v>36.660000000000011</c:v>
                </c:pt>
                <c:pt idx="291">
                  <c:v>36.71</c:v>
                </c:pt>
                <c:pt idx="292">
                  <c:v>36.75</c:v>
                </c:pt>
                <c:pt idx="293">
                  <c:v>36.800000000000004</c:v>
                </c:pt>
                <c:pt idx="294">
                  <c:v>36.839999999999996</c:v>
                </c:pt>
                <c:pt idx="295">
                  <c:v>36.89</c:v>
                </c:pt>
                <c:pt idx="296">
                  <c:v>36.94</c:v>
                </c:pt>
                <c:pt idx="297">
                  <c:v>36.980000000000004</c:v>
                </c:pt>
                <c:pt idx="298">
                  <c:v>37.03</c:v>
                </c:pt>
                <c:pt idx="299">
                  <c:v>37.07</c:v>
                </c:pt>
                <c:pt idx="300">
                  <c:v>37.11</c:v>
                </c:pt>
                <c:pt idx="301">
                  <c:v>37.160000000000011</c:v>
                </c:pt>
                <c:pt idx="302">
                  <c:v>37.200000000000003</c:v>
                </c:pt>
                <c:pt idx="303">
                  <c:v>37.24</c:v>
                </c:pt>
                <c:pt idx="304">
                  <c:v>37.290000000000013</c:v>
                </c:pt>
                <c:pt idx="305">
                  <c:v>37.33</c:v>
                </c:pt>
                <c:pt idx="306">
                  <c:v>37.370000000000005</c:v>
                </c:pt>
                <c:pt idx="307">
                  <c:v>37.410000000000004</c:v>
                </c:pt>
                <c:pt idx="308">
                  <c:v>37.46</c:v>
                </c:pt>
                <c:pt idx="309">
                  <c:v>37.5</c:v>
                </c:pt>
                <c:pt idx="310">
                  <c:v>37.54</c:v>
                </c:pt>
                <c:pt idx="311">
                  <c:v>37.58</c:v>
                </c:pt>
                <c:pt idx="312">
                  <c:v>37.620000000000012</c:v>
                </c:pt>
                <c:pt idx="313">
                  <c:v>37.660000000000011</c:v>
                </c:pt>
                <c:pt idx="314">
                  <c:v>37.700000000000003</c:v>
                </c:pt>
                <c:pt idx="315">
                  <c:v>37.74</c:v>
                </c:pt>
                <c:pt idx="316">
                  <c:v>37.78</c:v>
                </c:pt>
                <c:pt idx="317">
                  <c:v>37.82</c:v>
                </c:pt>
                <c:pt idx="318">
                  <c:v>37.86</c:v>
                </c:pt>
                <c:pt idx="319">
                  <c:v>37.9</c:v>
                </c:pt>
                <c:pt idx="320">
                  <c:v>37.94</c:v>
                </c:pt>
                <c:pt idx="321">
                  <c:v>37.980000000000004</c:v>
                </c:pt>
                <c:pt idx="322">
                  <c:v>38.01</c:v>
                </c:pt>
                <c:pt idx="323">
                  <c:v>38.050000000000004</c:v>
                </c:pt>
                <c:pt idx="324">
                  <c:v>38.090000000000003</c:v>
                </c:pt>
                <c:pt idx="325">
                  <c:v>38.130000000000003</c:v>
                </c:pt>
                <c:pt idx="326">
                  <c:v>38.17</c:v>
                </c:pt>
                <c:pt idx="327">
                  <c:v>38.200000000000003</c:v>
                </c:pt>
                <c:pt idx="328">
                  <c:v>38.24</c:v>
                </c:pt>
                <c:pt idx="329">
                  <c:v>38.28</c:v>
                </c:pt>
                <c:pt idx="330">
                  <c:v>38.309999999999995</c:v>
                </c:pt>
                <c:pt idx="331">
                  <c:v>38.349999999999994</c:v>
                </c:pt>
                <c:pt idx="332">
                  <c:v>38.379999999999995</c:v>
                </c:pt>
                <c:pt idx="333">
                  <c:v>38.42</c:v>
                </c:pt>
                <c:pt idx="334">
                  <c:v>38.46</c:v>
                </c:pt>
                <c:pt idx="335">
                  <c:v>38.49</c:v>
                </c:pt>
                <c:pt idx="336">
                  <c:v>38.53</c:v>
                </c:pt>
                <c:pt idx="337">
                  <c:v>38.56</c:v>
                </c:pt>
                <c:pt idx="338">
                  <c:v>38.6</c:v>
                </c:pt>
                <c:pt idx="339">
                  <c:v>38.630000000000003</c:v>
                </c:pt>
                <c:pt idx="340">
                  <c:v>38.660000000000011</c:v>
                </c:pt>
                <c:pt idx="341">
                  <c:v>38.700000000000003</c:v>
                </c:pt>
                <c:pt idx="342">
                  <c:v>38.730000000000011</c:v>
                </c:pt>
                <c:pt idx="343">
                  <c:v>38.770000000000003</c:v>
                </c:pt>
                <c:pt idx="344">
                  <c:v>38.800000000000004</c:v>
                </c:pt>
                <c:pt idx="345">
                  <c:v>38.83</c:v>
                </c:pt>
                <c:pt idx="346">
                  <c:v>38.870000000000005</c:v>
                </c:pt>
                <c:pt idx="347">
                  <c:v>38.9</c:v>
                </c:pt>
                <c:pt idx="348">
                  <c:v>38.93</c:v>
                </c:pt>
                <c:pt idx="349">
                  <c:v>38.96</c:v>
                </c:pt>
                <c:pt idx="350">
                  <c:v>39</c:v>
                </c:pt>
                <c:pt idx="351">
                  <c:v>39.03</c:v>
                </c:pt>
                <c:pt idx="352">
                  <c:v>39.06</c:v>
                </c:pt>
                <c:pt idx="353">
                  <c:v>39.090000000000003</c:v>
                </c:pt>
                <c:pt idx="354">
                  <c:v>39.120000000000012</c:v>
                </c:pt>
                <c:pt idx="355">
                  <c:v>39.160000000000011</c:v>
                </c:pt>
                <c:pt idx="356">
                  <c:v>39.190000000000012</c:v>
                </c:pt>
                <c:pt idx="357">
                  <c:v>39.220000000000013</c:v>
                </c:pt>
                <c:pt idx="358">
                  <c:v>39.25</c:v>
                </c:pt>
                <c:pt idx="359">
                  <c:v>39.28</c:v>
                </c:pt>
                <c:pt idx="360">
                  <c:v>39.309999999999995</c:v>
                </c:pt>
                <c:pt idx="361">
                  <c:v>39.339999999999996</c:v>
                </c:pt>
                <c:pt idx="362">
                  <c:v>39.370000000000005</c:v>
                </c:pt>
                <c:pt idx="363">
                  <c:v>39.4</c:v>
                </c:pt>
                <c:pt idx="364">
                  <c:v>39.43</c:v>
                </c:pt>
                <c:pt idx="365">
                  <c:v>39.46</c:v>
                </c:pt>
                <c:pt idx="366">
                  <c:v>39.49</c:v>
                </c:pt>
                <c:pt idx="367">
                  <c:v>39.520000000000003</c:v>
                </c:pt>
                <c:pt idx="368">
                  <c:v>39.550000000000004</c:v>
                </c:pt>
                <c:pt idx="369">
                  <c:v>39.58</c:v>
                </c:pt>
                <c:pt idx="370">
                  <c:v>39.61</c:v>
                </c:pt>
                <c:pt idx="371">
                  <c:v>39.64</c:v>
                </c:pt>
                <c:pt idx="372">
                  <c:v>39.660000000000011</c:v>
                </c:pt>
                <c:pt idx="373">
                  <c:v>39.690000000000012</c:v>
                </c:pt>
                <c:pt idx="374">
                  <c:v>39.720000000000013</c:v>
                </c:pt>
                <c:pt idx="375">
                  <c:v>39.75</c:v>
                </c:pt>
                <c:pt idx="376">
                  <c:v>39.78</c:v>
                </c:pt>
                <c:pt idx="377">
                  <c:v>39.809999999999995</c:v>
                </c:pt>
                <c:pt idx="378">
                  <c:v>39.83</c:v>
                </c:pt>
                <c:pt idx="379">
                  <c:v>39.86</c:v>
                </c:pt>
                <c:pt idx="380">
                  <c:v>39.89</c:v>
                </c:pt>
                <c:pt idx="381">
                  <c:v>39.92</c:v>
                </c:pt>
                <c:pt idx="382">
                  <c:v>39.94</c:v>
                </c:pt>
                <c:pt idx="383">
                  <c:v>39.97</c:v>
                </c:pt>
                <c:pt idx="384">
                  <c:v>40</c:v>
                </c:pt>
                <c:pt idx="385">
                  <c:v>40.020000000000003</c:v>
                </c:pt>
                <c:pt idx="386">
                  <c:v>40.050000000000004</c:v>
                </c:pt>
                <c:pt idx="387">
                  <c:v>40.08</c:v>
                </c:pt>
                <c:pt idx="388">
                  <c:v>40.11</c:v>
                </c:pt>
                <c:pt idx="389">
                  <c:v>40.15</c:v>
                </c:pt>
                <c:pt idx="390">
                  <c:v>40.200000000000003</c:v>
                </c:pt>
                <c:pt idx="391">
                  <c:v>40.24</c:v>
                </c:pt>
                <c:pt idx="392">
                  <c:v>40.290000000000013</c:v>
                </c:pt>
                <c:pt idx="393">
                  <c:v>40.339999999999996</c:v>
                </c:pt>
                <c:pt idx="394">
                  <c:v>40.379999999999995</c:v>
                </c:pt>
                <c:pt idx="395">
                  <c:v>40.42</c:v>
                </c:pt>
                <c:pt idx="396">
                  <c:v>40.47</c:v>
                </c:pt>
                <c:pt idx="397">
                  <c:v>40.51</c:v>
                </c:pt>
                <c:pt idx="398">
                  <c:v>40.56</c:v>
                </c:pt>
                <c:pt idx="399">
                  <c:v>40.6</c:v>
                </c:pt>
                <c:pt idx="400">
                  <c:v>40.64</c:v>
                </c:pt>
                <c:pt idx="401">
                  <c:v>40.690000000000012</c:v>
                </c:pt>
                <c:pt idx="402">
                  <c:v>40.730000000000011</c:v>
                </c:pt>
                <c:pt idx="403">
                  <c:v>40.770000000000003</c:v>
                </c:pt>
                <c:pt idx="404">
                  <c:v>40.809999999999995</c:v>
                </c:pt>
                <c:pt idx="405">
                  <c:v>40.86</c:v>
                </c:pt>
                <c:pt idx="406">
                  <c:v>40.9</c:v>
                </c:pt>
                <c:pt idx="407">
                  <c:v>40.94</c:v>
                </c:pt>
                <c:pt idx="408">
                  <c:v>40.980000000000004</c:v>
                </c:pt>
                <c:pt idx="409">
                  <c:v>41.02</c:v>
                </c:pt>
                <c:pt idx="410">
                  <c:v>41.07</c:v>
                </c:pt>
                <c:pt idx="411">
                  <c:v>41.11</c:v>
                </c:pt>
                <c:pt idx="412">
                  <c:v>41.15</c:v>
                </c:pt>
                <c:pt idx="413">
                  <c:v>41.190000000000012</c:v>
                </c:pt>
                <c:pt idx="414">
                  <c:v>41.230000000000011</c:v>
                </c:pt>
                <c:pt idx="415">
                  <c:v>41.27</c:v>
                </c:pt>
                <c:pt idx="416">
                  <c:v>41.309999999999995</c:v>
                </c:pt>
                <c:pt idx="417">
                  <c:v>41.349999999999994</c:v>
                </c:pt>
                <c:pt idx="418">
                  <c:v>41.39</c:v>
                </c:pt>
                <c:pt idx="419">
                  <c:v>41.43</c:v>
                </c:pt>
                <c:pt idx="420">
                  <c:v>41.47</c:v>
                </c:pt>
                <c:pt idx="421">
                  <c:v>41.51</c:v>
                </c:pt>
                <c:pt idx="422">
                  <c:v>41.550000000000004</c:v>
                </c:pt>
                <c:pt idx="423">
                  <c:v>41.58</c:v>
                </c:pt>
                <c:pt idx="424">
                  <c:v>41.620000000000012</c:v>
                </c:pt>
                <c:pt idx="425">
                  <c:v>41.660000000000011</c:v>
                </c:pt>
                <c:pt idx="426">
                  <c:v>41.7</c:v>
                </c:pt>
                <c:pt idx="427">
                  <c:v>41.74</c:v>
                </c:pt>
                <c:pt idx="428">
                  <c:v>41.78</c:v>
                </c:pt>
                <c:pt idx="429">
                  <c:v>41.809999999999995</c:v>
                </c:pt>
                <c:pt idx="430">
                  <c:v>41.849999999999994</c:v>
                </c:pt>
                <c:pt idx="431">
                  <c:v>41.89</c:v>
                </c:pt>
                <c:pt idx="432">
                  <c:v>41.93</c:v>
                </c:pt>
                <c:pt idx="433">
                  <c:v>41.96</c:v>
                </c:pt>
                <c:pt idx="434">
                  <c:v>42</c:v>
                </c:pt>
                <c:pt idx="435">
                  <c:v>42.04</c:v>
                </c:pt>
                <c:pt idx="436">
                  <c:v>42.07</c:v>
                </c:pt>
                <c:pt idx="437">
                  <c:v>42.11</c:v>
                </c:pt>
                <c:pt idx="438">
                  <c:v>42.15</c:v>
                </c:pt>
                <c:pt idx="439">
                  <c:v>42.18</c:v>
                </c:pt>
                <c:pt idx="440">
                  <c:v>42.220000000000013</c:v>
                </c:pt>
                <c:pt idx="441">
                  <c:v>42.25</c:v>
                </c:pt>
                <c:pt idx="442">
                  <c:v>42.290000000000013</c:v>
                </c:pt>
                <c:pt idx="443">
                  <c:v>42.32</c:v>
                </c:pt>
                <c:pt idx="444">
                  <c:v>42.36</c:v>
                </c:pt>
                <c:pt idx="445">
                  <c:v>42.39</c:v>
                </c:pt>
                <c:pt idx="446">
                  <c:v>42.43</c:v>
                </c:pt>
                <c:pt idx="447">
                  <c:v>42.46</c:v>
                </c:pt>
                <c:pt idx="448">
                  <c:v>42.5</c:v>
                </c:pt>
                <c:pt idx="449">
                  <c:v>42.53</c:v>
                </c:pt>
                <c:pt idx="450">
                  <c:v>42.57</c:v>
                </c:pt>
                <c:pt idx="451">
                  <c:v>42.6</c:v>
                </c:pt>
                <c:pt idx="452">
                  <c:v>42.63</c:v>
                </c:pt>
                <c:pt idx="453">
                  <c:v>42.67</c:v>
                </c:pt>
                <c:pt idx="454">
                  <c:v>42.7</c:v>
                </c:pt>
                <c:pt idx="455">
                  <c:v>42.74</c:v>
                </c:pt>
                <c:pt idx="456">
                  <c:v>42.77</c:v>
                </c:pt>
                <c:pt idx="457">
                  <c:v>42.800000000000004</c:v>
                </c:pt>
                <c:pt idx="458">
                  <c:v>42.839999999999996</c:v>
                </c:pt>
                <c:pt idx="459">
                  <c:v>42.87</c:v>
                </c:pt>
                <c:pt idx="460">
                  <c:v>42.9</c:v>
                </c:pt>
                <c:pt idx="461">
                  <c:v>42.93</c:v>
                </c:pt>
                <c:pt idx="462">
                  <c:v>42.97</c:v>
                </c:pt>
                <c:pt idx="463">
                  <c:v>43</c:v>
                </c:pt>
                <c:pt idx="464">
                  <c:v>43.03</c:v>
                </c:pt>
                <c:pt idx="465">
                  <c:v>43.06</c:v>
                </c:pt>
                <c:pt idx="466">
                  <c:v>43.1</c:v>
                </c:pt>
                <c:pt idx="467">
                  <c:v>43.13</c:v>
                </c:pt>
                <c:pt idx="468">
                  <c:v>43.160000000000011</c:v>
                </c:pt>
                <c:pt idx="469">
                  <c:v>43.190000000000012</c:v>
                </c:pt>
                <c:pt idx="470">
                  <c:v>43.220000000000013</c:v>
                </c:pt>
                <c:pt idx="471">
                  <c:v>43.25</c:v>
                </c:pt>
                <c:pt idx="472">
                  <c:v>43.28</c:v>
                </c:pt>
                <c:pt idx="473">
                  <c:v>43.309999999999995</c:v>
                </c:pt>
                <c:pt idx="474">
                  <c:v>43.339999999999996</c:v>
                </c:pt>
                <c:pt idx="475">
                  <c:v>43.37</c:v>
                </c:pt>
                <c:pt idx="476">
                  <c:v>43.39</c:v>
                </c:pt>
                <c:pt idx="477">
                  <c:v>43.42</c:v>
                </c:pt>
                <c:pt idx="478">
                  <c:v>43.449999999999996</c:v>
                </c:pt>
                <c:pt idx="479">
                  <c:v>43.480000000000004</c:v>
                </c:pt>
                <c:pt idx="480">
                  <c:v>43.51</c:v>
                </c:pt>
                <c:pt idx="481">
                  <c:v>43.53</c:v>
                </c:pt>
                <c:pt idx="482">
                  <c:v>43.56</c:v>
                </c:pt>
                <c:pt idx="483">
                  <c:v>43.59</c:v>
                </c:pt>
                <c:pt idx="484">
                  <c:v>43.620000000000012</c:v>
                </c:pt>
                <c:pt idx="485">
                  <c:v>43.65</c:v>
                </c:pt>
                <c:pt idx="486">
                  <c:v>43.67</c:v>
                </c:pt>
                <c:pt idx="487">
                  <c:v>43.7</c:v>
                </c:pt>
                <c:pt idx="488">
                  <c:v>43.730000000000011</c:v>
                </c:pt>
                <c:pt idx="489">
                  <c:v>43.760000000000012</c:v>
                </c:pt>
                <c:pt idx="490">
                  <c:v>43.790000000000013</c:v>
                </c:pt>
                <c:pt idx="491">
                  <c:v>43.82</c:v>
                </c:pt>
                <c:pt idx="492">
                  <c:v>43.849999999999994</c:v>
                </c:pt>
                <c:pt idx="493">
                  <c:v>43.879999999999995</c:v>
                </c:pt>
                <c:pt idx="494">
                  <c:v>43.910000000000004</c:v>
                </c:pt>
                <c:pt idx="495">
                  <c:v>43.94</c:v>
                </c:pt>
                <c:pt idx="496">
                  <c:v>43.97</c:v>
                </c:pt>
                <c:pt idx="497">
                  <c:v>44</c:v>
                </c:pt>
                <c:pt idx="498">
                  <c:v>44.03</c:v>
                </c:pt>
                <c:pt idx="499">
                  <c:v>44.06</c:v>
                </c:pt>
                <c:pt idx="500">
                  <c:v>44.09</c:v>
                </c:pt>
                <c:pt idx="501">
                  <c:v>44.120000000000012</c:v>
                </c:pt>
                <c:pt idx="502">
                  <c:v>44.15</c:v>
                </c:pt>
                <c:pt idx="503">
                  <c:v>44.18</c:v>
                </c:pt>
                <c:pt idx="504">
                  <c:v>44.21</c:v>
                </c:pt>
                <c:pt idx="505">
                  <c:v>44.230000000000011</c:v>
                </c:pt>
                <c:pt idx="506">
                  <c:v>44.260000000000012</c:v>
                </c:pt>
                <c:pt idx="507">
                  <c:v>44.290000000000013</c:v>
                </c:pt>
                <c:pt idx="508">
                  <c:v>44.32</c:v>
                </c:pt>
                <c:pt idx="509">
                  <c:v>44.349999999999994</c:v>
                </c:pt>
                <c:pt idx="510">
                  <c:v>44.379999999999995</c:v>
                </c:pt>
                <c:pt idx="511">
                  <c:v>44.410000000000004</c:v>
                </c:pt>
                <c:pt idx="512">
                  <c:v>44.43</c:v>
                </c:pt>
                <c:pt idx="513">
                  <c:v>44.46</c:v>
                </c:pt>
                <c:pt idx="514">
                  <c:v>44.49</c:v>
                </c:pt>
                <c:pt idx="515">
                  <c:v>44.52</c:v>
                </c:pt>
                <c:pt idx="516">
                  <c:v>44.550000000000004</c:v>
                </c:pt>
                <c:pt idx="517">
                  <c:v>44.57</c:v>
                </c:pt>
                <c:pt idx="518">
                  <c:v>44.6</c:v>
                </c:pt>
                <c:pt idx="519">
                  <c:v>44.63</c:v>
                </c:pt>
                <c:pt idx="520">
                  <c:v>44.65</c:v>
                </c:pt>
                <c:pt idx="521">
                  <c:v>44.68</c:v>
                </c:pt>
                <c:pt idx="522">
                  <c:v>44.71</c:v>
                </c:pt>
                <c:pt idx="523">
                  <c:v>44.74</c:v>
                </c:pt>
                <c:pt idx="524">
                  <c:v>44.760000000000012</c:v>
                </c:pt>
                <c:pt idx="525">
                  <c:v>44.790000000000013</c:v>
                </c:pt>
                <c:pt idx="526">
                  <c:v>44.82</c:v>
                </c:pt>
                <c:pt idx="527">
                  <c:v>44.839999999999996</c:v>
                </c:pt>
                <c:pt idx="528">
                  <c:v>44.87</c:v>
                </c:pt>
                <c:pt idx="529">
                  <c:v>44.9</c:v>
                </c:pt>
                <c:pt idx="530">
                  <c:v>44.92</c:v>
                </c:pt>
                <c:pt idx="531">
                  <c:v>44.949999999999996</c:v>
                </c:pt>
                <c:pt idx="532">
                  <c:v>44.97</c:v>
                </c:pt>
                <c:pt idx="533">
                  <c:v>45</c:v>
                </c:pt>
                <c:pt idx="534">
                  <c:v>45.03</c:v>
                </c:pt>
                <c:pt idx="535">
                  <c:v>45.050000000000004</c:v>
                </c:pt>
                <c:pt idx="536">
                  <c:v>45.08</c:v>
                </c:pt>
                <c:pt idx="537">
                  <c:v>45.1</c:v>
                </c:pt>
                <c:pt idx="538">
                  <c:v>45.13</c:v>
                </c:pt>
                <c:pt idx="539">
                  <c:v>45.15</c:v>
                </c:pt>
                <c:pt idx="540">
                  <c:v>45.18</c:v>
                </c:pt>
                <c:pt idx="541">
                  <c:v>45.2</c:v>
                </c:pt>
                <c:pt idx="542">
                  <c:v>45.230000000000011</c:v>
                </c:pt>
                <c:pt idx="543">
                  <c:v>45.25</c:v>
                </c:pt>
                <c:pt idx="544">
                  <c:v>45.28</c:v>
                </c:pt>
                <c:pt idx="545">
                  <c:v>45.300000000000004</c:v>
                </c:pt>
                <c:pt idx="546">
                  <c:v>45.33</c:v>
                </c:pt>
                <c:pt idx="547">
                  <c:v>45.349999999999994</c:v>
                </c:pt>
                <c:pt idx="548">
                  <c:v>45.379999999999995</c:v>
                </c:pt>
                <c:pt idx="549">
                  <c:v>45.4</c:v>
                </c:pt>
                <c:pt idx="550">
                  <c:v>45.43</c:v>
                </c:pt>
                <c:pt idx="551">
                  <c:v>45.449999999999996</c:v>
                </c:pt>
                <c:pt idx="552">
                  <c:v>45.47</c:v>
                </c:pt>
                <c:pt idx="553">
                  <c:v>45.5</c:v>
                </c:pt>
                <c:pt idx="554">
                  <c:v>45.52</c:v>
                </c:pt>
                <c:pt idx="555">
                  <c:v>45.550000000000004</c:v>
                </c:pt>
                <c:pt idx="556">
                  <c:v>45.57</c:v>
                </c:pt>
                <c:pt idx="557">
                  <c:v>45.59</c:v>
                </c:pt>
                <c:pt idx="558">
                  <c:v>45.620000000000012</c:v>
                </c:pt>
                <c:pt idx="559">
                  <c:v>45.64</c:v>
                </c:pt>
                <c:pt idx="560">
                  <c:v>45.660000000000011</c:v>
                </c:pt>
                <c:pt idx="561">
                  <c:v>45.690000000000012</c:v>
                </c:pt>
                <c:pt idx="562">
                  <c:v>45.71</c:v>
                </c:pt>
                <c:pt idx="563">
                  <c:v>45.730000000000011</c:v>
                </c:pt>
                <c:pt idx="564">
                  <c:v>45.760000000000012</c:v>
                </c:pt>
                <c:pt idx="565">
                  <c:v>45.78</c:v>
                </c:pt>
                <c:pt idx="566">
                  <c:v>45.800000000000004</c:v>
                </c:pt>
                <c:pt idx="567">
                  <c:v>45.83</c:v>
                </c:pt>
                <c:pt idx="568">
                  <c:v>45.849999999999994</c:v>
                </c:pt>
                <c:pt idx="569">
                  <c:v>45.87</c:v>
                </c:pt>
                <c:pt idx="570">
                  <c:v>45.9</c:v>
                </c:pt>
                <c:pt idx="571">
                  <c:v>45.92</c:v>
                </c:pt>
                <c:pt idx="572">
                  <c:v>45.94</c:v>
                </c:pt>
                <c:pt idx="573">
                  <c:v>45.96</c:v>
                </c:pt>
                <c:pt idx="574">
                  <c:v>45.99</c:v>
                </c:pt>
                <c:pt idx="575">
                  <c:v>46.01</c:v>
                </c:pt>
                <c:pt idx="576">
                  <c:v>46.03</c:v>
                </c:pt>
                <c:pt idx="577">
                  <c:v>46.050000000000004</c:v>
                </c:pt>
                <c:pt idx="578">
                  <c:v>46.07</c:v>
                </c:pt>
                <c:pt idx="579">
                  <c:v>46.1</c:v>
                </c:pt>
                <c:pt idx="580">
                  <c:v>46.120000000000012</c:v>
                </c:pt>
                <c:pt idx="581">
                  <c:v>46.14</c:v>
                </c:pt>
                <c:pt idx="582">
                  <c:v>46.160000000000011</c:v>
                </c:pt>
                <c:pt idx="583">
                  <c:v>46.18</c:v>
                </c:pt>
                <c:pt idx="584">
                  <c:v>46.2</c:v>
                </c:pt>
                <c:pt idx="585">
                  <c:v>46.230000000000011</c:v>
                </c:pt>
                <c:pt idx="586">
                  <c:v>46.25</c:v>
                </c:pt>
                <c:pt idx="587">
                  <c:v>46.27</c:v>
                </c:pt>
                <c:pt idx="588">
                  <c:v>46.290000000000013</c:v>
                </c:pt>
                <c:pt idx="589">
                  <c:v>46.309999999999995</c:v>
                </c:pt>
                <c:pt idx="590">
                  <c:v>46.33</c:v>
                </c:pt>
                <c:pt idx="591">
                  <c:v>46.349999999999994</c:v>
                </c:pt>
                <c:pt idx="592">
                  <c:v>46.37</c:v>
                </c:pt>
                <c:pt idx="593">
                  <c:v>46.4</c:v>
                </c:pt>
                <c:pt idx="594">
                  <c:v>46.42</c:v>
                </c:pt>
                <c:pt idx="595">
                  <c:v>46.44</c:v>
                </c:pt>
                <c:pt idx="596">
                  <c:v>46.46</c:v>
                </c:pt>
                <c:pt idx="597">
                  <c:v>46.480000000000004</c:v>
                </c:pt>
                <c:pt idx="598">
                  <c:v>46.49</c:v>
                </c:pt>
                <c:pt idx="599">
                  <c:v>46.51</c:v>
                </c:pt>
                <c:pt idx="600">
                  <c:v>46.53</c:v>
                </c:pt>
                <c:pt idx="601">
                  <c:v>46.550000000000004</c:v>
                </c:pt>
                <c:pt idx="602">
                  <c:v>46.57</c:v>
                </c:pt>
                <c:pt idx="603">
                  <c:v>46.59</c:v>
                </c:pt>
                <c:pt idx="604">
                  <c:v>46.6</c:v>
                </c:pt>
                <c:pt idx="605">
                  <c:v>46.620000000000012</c:v>
                </c:pt>
                <c:pt idx="606">
                  <c:v>46.64</c:v>
                </c:pt>
                <c:pt idx="607">
                  <c:v>46.660000000000011</c:v>
                </c:pt>
                <c:pt idx="608">
                  <c:v>46.68</c:v>
                </c:pt>
                <c:pt idx="609">
                  <c:v>46.690000000000012</c:v>
                </c:pt>
                <c:pt idx="610">
                  <c:v>46.71</c:v>
                </c:pt>
                <c:pt idx="611">
                  <c:v>46.730000000000011</c:v>
                </c:pt>
                <c:pt idx="612">
                  <c:v>46.75</c:v>
                </c:pt>
                <c:pt idx="613">
                  <c:v>46.77</c:v>
                </c:pt>
                <c:pt idx="614">
                  <c:v>46.78</c:v>
                </c:pt>
                <c:pt idx="615">
                  <c:v>46.800000000000004</c:v>
                </c:pt>
                <c:pt idx="616">
                  <c:v>46.82</c:v>
                </c:pt>
                <c:pt idx="617">
                  <c:v>46.839999999999996</c:v>
                </c:pt>
                <c:pt idx="618">
                  <c:v>46.849999999999994</c:v>
                </c:pt>
                <c:pt idx="619">
                  <c:v>46.87</c:v>
                </c:pt>
                <c:pt idx="620">
                  <c:v>46.89</c:v>
                </c:pt>
                <c:pt idx="621">
                  <c:v>46.9</c:v>
                </c:pt>
                <c:pt idx="622">
                  <c:v>46.92</c:v>
                </c:pt>
                <c:pt idx="623">
                  <c:v>46.94</c:v>
                </c:pt>
                <c:pt idx="624">
                  <c:v>46.96</c:v>
                </c:pt>
                <c:pt idx="625">
                  <c:v>46.97</c:v>
                </c:pt>
                <c:pt idx="626">
                  <c:v>46.99</c:v>
                </c:pt>
                <c:pt idx="627">
                  <c:v>47.01</c:v>
                </c:pt>
                <c:pt idx="628">
                  <c:v>47.02</c:v>
                </c:pt>
                <c:pt idx="629">
                  <c:v>47.04</c:v>
                </c:pt>
                <c:pt idx="630">
                  <c:v>47.06</c:v>
                </c:pt>
                <c:pt idx="631">
                  <c:v>47.07</c:v>
                </c:pt>
                <c:pt idx="632">
                  <c:v>47.09</c:v>
                </c:pt>
                <c:pt idx="633">
                  <c:v>47.11</c:v>
                </c:pt>
                <c:pt idx="634">
                  <c:v>47.120000000000012</c:v>
                </c:pt>
                <c:pt idx="635">
                  <c:v>47.14</c:v>
                </c:pt>
                <c:pt idx="636">
                  <c:v>47.160000000000011</c:v>
                </c:pt>
                <c:pt idx="637">
                  <c:v>47.17</c:v>
                </c:pt>
                <c:pt idx="638">
                  <c:v>47.190000000000012</c:v>
                </c:pt>
                <c:pt idx="639">
                  <c:v>47.21</c:v>
                </c:pt>
                <c:pt idx="640">
                  <c:v>47.220000000000013</c:v>
                </c:pt>
                <c:pt idx="641">
                  <c:v>47.24</c:v>
                </c:pt>
                <c:pt idx="642">
                  <c:v>47.25</c:v>
                </c:pt>
                <c:pt idx="643">
                  <c:v>47.27</c:v>
                </c:pt>
                <c:pt idx="644">
                  <c:v>47.290000000000013</c:v>
                </c:pt>
                <c:pt idx="645">
                  <c:v>47.300000000000004</c:v>
                </c:pt>
                <c:pt idx="646">
                  <c:v>47.32</c:v>
                </c:pt>
                <c:pt idx="647">
                  <c:v>47.33</c:v>
                </c:pt>
                <c:pt idx="648">
                  <c:v>47.349999999999994</c:v>
                </c:pt>
                <c:pt idx="649">
                  <c:v>47.37</c:v>
                </c:pt>
                <c:pt idx="650">
                  <c:v>47.379999999999995</c:v>
                </c:pt>
                <c:pt idx="651">
                  <c:v>47.4</c:v>
                </c:pt>
                <c:pt idx="652">
                  <c:v>47.410000000000004</c:v>
                </c:pt>
                <c:pt idx="653">
                  <c:v>47.43</c:v>
                </c:pt>
                <c:pt idx="654">
                  <c:v>47.44</c:v>
                </c:pt>
                <c:pt idx="655">
                  <c:v>47.46</c:v>
                </c:pt>
                <c:pt idx="656">
                  <c:v>47.480000000000004</c:v>
                </c:pt>
                <c:pt idx="657">
                  <c:v>47.49</c:v>
                </c:pt>
                <c:pt idx="658">
                  <c:v>47.51</c:v>
                </c:pt>
                <c:pt idx="659">
                  <c:v>47.52</c:v>
                </c:pt>
                <c:pt idx="660">
                  <c:v>47.54</c:v>
                </c:pt>
                <c:pt idx="661">
                  <c:v>47.550000000000004</c:v>
                </c:pt>
                <c:pt idx="662">
                  <c:v>47.57</c:v>
                </c:pt>
                <c:pt idx="663">
                  <c:v>47.58</c:v>
                </c:pt>
                <c:pt idx="664">
                  <c:v>47.6</c:v>
                </c:pt>
                <c:pt idx="665">
                  <c:v>47.61</c:v>
                </c:pt>
                <c:pt idx="666">
                  <c:v>47.63</c:v>
                </c:pt>
                <c:pt idx="667">
                  <c:v>47.64</c:v>
                </c:pt>
                <c:pt idx="668">
                  <c:v>47.660000000000011</c:v>
                </c:pt>
                <c:pt idx="669">
                  <c:v>47.67</c:v>
                </c:pt>
                <c:pt idx="670">
                  <c:v>47.690000000000012</c:v>
                </c:pt>
                <c:pt idx="671">
                  <c:v>47.7</c:v>
                </c:pt>
                <c:pt idx="672">
                  <c:v>47.720000000000013</c:v>
                </c:pt>
                <c:pt idx="673">
                  <c:v>47.730000000000011</c:v>
                </c:pt>
                <c:pt idx="674">
                  <c:v>47.75</c:v>
                </c:pt>
                <c:pt idx="675">
                  <c:v>47.760000000000012</c:v>
                </c:pt>
                <c:pt idx="676">
                  <c:v>47.77</c:v>
                </c:pt>
                <c:pt idx="677">
                  <c:v>47.790000000000013</c:v>
                </c:pt>
                <c:pt idx="678">
                  <c:v>47.800000000000004</c:v>
                </c:pt>
                <c:pt idx="679">
                  <c:v>47.82</c:v>
                </c:pt>
                <c:pt idx="680">
                  <c:v>47.83</c:v>
                </c:pt>
                <c:pt idx="681">
                  <c:v>47.849999999999994</c:v>
                </c:pt>
                <c:pt idx="682">
                  <c:v>47.86</c:v>
                </c:pt>
                <c:pt idx="683">
                  <c:v>47.879999999999995</c:v>
                </c:pt>
                <c:pt idx="684">
                  <c:v>47.89</c:v>
                </c:pt>
                <c:pt idx="685">
                  <c:v>47.9</c:v>
                </c:pt>
                <c:pt idx="686">
                  <c:v>47.92</c:v>
                </c:pt>
                <c:pt idx="687">
                  <c:v>47.93</c:v>
                </c:pt>
                <c:pt idx="688">
                  <c:v>47.949999999999996</c:v>
                </c:pt>
                <c:pt idx="689">
                  <c:v>47.96</c:v>
                </c:pt>
                <c:pt idx="690">
                  <c:v>47.97</c:v>
                </c:pt>
                <c:pt idx="691">
                  <c:v>47.99</c:v>
                </c:pt>
                <c:pt idx="692">
                  <c:v>48</c:v>
                </c:pt>
                <c:pt idx="693">
                  <c:v>48.02</c:v>
                </c:pt>
                <c:pt idx="694">
                  <c:v>48.03</c:v>
                </c:pt>
                <c:pt idx="695">
                  <c:v>48.04</c:v>
                </c:pt>
                <c:pt idx="696">
                  <c:v>48.06</c:v>
                </c:pt>
                <c:pt idx="697">
                  <c:v>48.07</c:v>
                </c:pt>
                <c:pt idx="698">
                  <c:v>48.08</c:v>
                </c:pt>
                <c:pt idx="699">
                  <c:v>48.1</c:v>
                </c:pt>
                <c:pt idx="700">
                  <c:v>48.11</c:v>
                </c:pt>
                <c:pt idx="701">
                  <c:v>48.120000000000012</c:v>
                </c:pt>
                <c:pt idx="702">
                  <c:v>48.14</c:v>
                </c:pt>
                <c:pt idx="703">
                  <c:v>48.15</c:v>
                </c:pt>
                <c:pt idx="704">
                  <c:v>48.17</c:v>
                </c:pt>
                <c:pt idx="705">
                  <c:v>48.18</c:v>
                </c:pt>
                <c:pt idx="706">
                  <c:v>48.190000000000012</c:v>
                </c:pt>
                <c:pt idx="707">
                  <c:v>48.21</c:v>
                </c:pt>
                <c:pt idx="708">
                  <c:v>48.220000000000013</c:v>
                </c:pt>
                <c:pt idx="709">
                  <c:v>48.230000000000011</c:v>
                </c:pt>
                <c:pt idx="710">
                  <c:v>48.24</c:v>
                </c:pt>
                <c:pt idx="711">
                  <c:v>48.260000000000012</c:v>
                </c:pt>
                <c:pt idx="712">
                  <c:v>48.27</c:v>
                </c:pt>
                <c:pt idx="713">
                  <c:v>48.28</c:v>
                </c:pt>
                <c:pt idx="714">
                  <c:v>48.300000000000004</c:v>
                </c:pt>
                <c:pt idx="715">
                  <c:v>48.309999999999995</c:v>
                </c:pt>
                <c:pt idx="716">
                  <c:v>48.32</c:v>
                </c:pt>
                <c:pt idx="717">
                  <c:v>48.339999999999996</c:v>
                </c:pt>
                <c:pt idx="718">
                  <c:v>48.349999999999994</c:v>
                </c:pt>
                <c:pt idx="719">
                  <c:v>48.36</c:v>
                </c:pt>
                <c:pt idx="720">
                  <c:v>48.370000000000005</c:v>
                </c:pt>
                <c:pt idx="721">
                  <c:v>48.39</c:v>
                </c:pt>
                <c:pt idx="722">
                  <c:v>48.4</c:v>
                </c:pt>
                <c:pt idx="723">
                  <c:v>48.410000000000004</c:v>
                </c:pt>
                <c:pt idx="724">
                  <c:v>48.43</c:v>
                </c:pt>
                <c:pt idx="725">
                  <c:v>48.44</c:v>
                </c:pt>
                <c:pt idx="726">
                  <c:v>48.449999999999996</c:v>
                </c:pt>
                <c:pt idx="727">
                  <c:v>48.46</c:v>
                </c:pt>
                <c:pt idx="728">
                  <c:v>48.480000000000004</c:v>
                </c:pt>
                <c:pt idx="729">
                  <c:v>48.49</c:v>
                </c:pt>
                <c:pt idx="730">
                  <c:v>48.5</c:v>
                </c:pt>
                <c:pt idx="731">
                  <c:v>48.51</c:v>
                </c:pt>
                <c:pt idx="732">
                  <c:v>48.53</c:v>
                </c:pt>
                <c:pt idx="733">
                  <c:v>48.54</c:v>
                </c:pt>
                <c:pt idx="734">
                  <c:v>48.550000000000004</c:v>
                </c:pt>
                <c:pt idx="735">
                  <c:v>48.56</c:v>
                </c:pt>
                <c:pt idx="736">
                  <c:v>48.58</c:v>
                </c:pt>
                <c:pt idx="737">
                  <c:v>48.59</c:v>
                </c:pt>
                <c:pt idx="738">
                  <c:v>48.6</c:v>
                </c:pt>
                <c:pt idx="739">
                  <c:v>48.61</c:v>
                </c:pt>
                <c:pt idx="740">
                  <c:v>48.620000000000012</c:v>
                </c:pt>
                <c:pt idx="741">
                  <c:v>48.64</c:v>
                </c:pt>
                <c:pt idx="742">
                  <c:v>48.65</c:v>
                </c:pt>
                <c:pt idx="743">
                  <c:v>48.660000000000011</c:v>
                </c:pt>
                <c:pt idx="744">
                  <c:v>48.67</c:v>
                </c:pt>
                <c:pt idx="745">
                  <c:v>48.68</c:v>
                </c:pt>
                <c:pt idx="746">
                  <c:v>48.7</c:v>
                </c:pt>
                <c:pt idx="747">
                  <c:v>48.71</c:v>
                </c:pt>
                <c:pt idx="748">
                  <c:v>48.720000000000013</c:v>
                </c:pt>
                <c:pt idx="749">
                  <c:v>48.730000000000011</c:v>
                </c:pt>
                <c:pt idx="750">
                  <c:v>48.74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19-4A3F-BD86-E9A447E65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9607680"/>
        <c:axId val="119609216"/>
      </c:lineChart>
      <c:catAx>
        <c:axId val="1196076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9609216"/>
        <c:crosses val="autoZero"/>
        <c:auto val="1"/>
        <c:lblAlgn val="ctr"/>
        <c:lblOffset val="100"/>
        <c:tickLblSkip val="25"/>
        <c:tickMarkSkip val="25"/>
        <c:noMultiLvlLbl val="0"/>
      </c:catAx>
      <c:valAx>
        <c:axId val="119609216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96076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7E69486-E970-4C1E-A741-6A26127E5354}" type="datetimeFigureOut">
              <a:rPr lang="fi-FI"/>
              <a:pPr>
                <a:defRPr/>
              </a:pPr>
              <a:t>25.8.2021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4A91DB7-F5F6-4DB5-AD44-CF3BA49F389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063" y="0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9E28880-3CCA-4FB6-A24B-92B62420F9AF}" type="datetimeFigureOut">
              <a:rPr lang="fi-FI"/>
              <a:pPr>
                <a:defRPr/>
              </a:pPr>
              <a:t>25.8.2021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fi-FI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66" y="4718094"/>
            <a:ext cx="5434369" cy="4468791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fi-FI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063" y="9432795"/>
            <a:ext cx="2944899" cy="49691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883163-128D-4682-9BEE-A6974143F035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852E64F-49AC-43B3-8399-6ECB5CFFD293}" type="slidenum">
              <a:rPr lang="fi-FI" smtClean="0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i-FI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/>
          <p:nvPr userDrawn="1"/>
        </p:nvSpPr>
        <p:spPr>
          <a:xfrm>
            <a:off x="406400" y="1712913"/>
            <a:ext cx="8326438" cy="3921125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1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706A6D-1D76-4A87-B852-E0A0CCD78AA8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osoitt.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D22E73-22D4-4C87-9CFA-818AFEEE0AFD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endParaRPr lang="en-US" noProof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24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4000"/>
            <a:ext cx="3924000" cy="413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buNone/>
              <a:defRPr sz="1400"/>
            </a:lvl6pPr>
            <a:lvl7pPr>
              <a:buNone/>
              <a:defRPr sz="1400"/>
            </a:lvl7pPr>
            <a:lvl8pPr>
              <a:buNone/>
              <a:defRPr sz="1400"/>
            </a:lvl8pPr>
            <a:lvl9pPr>
              <a:buNone/>
              <a:defRPr sz="14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A1C95-81BC-412E-A7AD-57489872D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5E76-6C5C-4CBB-AA5D-7A4D14A6C6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4B156-2432-40F1-B988-C05A103BCE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marg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400" y="1584000"/>
            <a:ext cx="6285600" cy="41364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57164-A146-4706-81AA-6DC8EB7B6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2" descr="aalto_HSE_eng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2400" y="1771200"/>
            <a:ext cx="7772400" cy="1332000"/>
          </a:xfrm>
        </p:spPr>
        <p:txBody>
          <a:bodyPr/>
          <a:lstStyle>
            <a:lvl1pPr>
              <a:defRPr sz="4000">
                <a:solidFill>
                  <a:srgbClr val="ED2939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00" y="3143248"/>
            <a:ext cx="6285600" cy="2340000"/>
          </a:xfrm>
        </p:spPr>
        <p:txBody>
          <a:bodyPr/>
          <a:lstStyle>
            <a:lvl1pPr marL="0" indent="0" algn="l">
              <a:buNone/>
              <a:defRPr>
                <a:solidFill>
                  <a:srgbClr val="ED2939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5144400" y="5961600"/>
            <a:ext cx="1962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7426800" y="5961600"/>
            <a:ext cx="1134000" cy="6336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862000" y="6138000"/>
            <a:ext cx="20268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72400" y="6138000"/>
            <a:ext cx="2048400" cy="4572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bg2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572400" y="5961600"/>
            <a:ext cx="2048400" cy="176400"/>
          </a:xfrm>
        </p:spPr>
        <p:txBody>
          <a:bodyPr wrap="none"/>
          <a:lstStyle>
            <a:lvl1pPr marL="0" indent="0"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  <a:lvl2pPr marL="741600" indent="-284400">
              <a:spcBef>
                <a:spcPts val="288"/>
              </a:spcBef>
              <a:defRPr lang="fi-FI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2862263" y="5961063"/>
            <a:ext cx="2027237" cy="176212"/>
          </a:xfrm>
        </p:spPr>
        <p:txBody>
          <a:bodyPr wrap="none"/>
          <a:lstStyle>
            <a:lvl1pPr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title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 userDrawn="1"/>
        </p:nvSpPr>
        <p:spPr>
          <a:xfrm>
            <a:off x="406400" y="406400"/>
            <a:ext cx="8326438" cy="5472113"/>
          </a:xfrm>
          <a:prstGeom prst="rect">
            <a:avLst/>
          </a:prstGeom>
          <a:solidFill>
            <a:srgbClr val="ED29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12" descr="aalto_HSE_eng_alakulma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44400" y="6145200"/>
            <a:ext cx="15372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00" y="6145200"/>
            <a:ext cx="1702800" cy="381600"/>
          </a:xfrm>
        </p:spPr>
        <p:txBody>
          <a:bodyPr>
            <a:noAutofit/>
          </a:bodyPr>
          <a:lstStyle>
            <a:lvl1pPr marL="0" indent="0">
              <a:lnSpc>
                <a:spcPts val="950"/>
              </a:lnSpc>
              <a:spcBef>
                <a:spcPts val="0"/>
              </a:spcBef>
              <a:buNone/>
              <a:defRPr sz="950" b="1">
                <a:solidFill>
                  <a:schemeClr val="bg2"/>
                </a:solidFill>
              </a:defRPr>
            </a:lvl1pPr>
            <a:lvl2pPr marL="273050" indent="-103188">
              <a:defRPr lang="en-US" sz="95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3050" indent="-93663">
              <a:buFont typeface="Symbol" pitchFamily="18" charset="2"/>
              <a:buNone/>
              <a:defRPr sz="900"/>
            </a:lvl3pPr>
            <a:lvl4pPr marL="273050" indent="-93663">
              <a:defRPr sz="900"/>
            </a:lvl4pPr>
            <a:lvl5pPr marL="273050" indent="-93663">
              <a:buFont typeface="Symbol" pitchFamily="18" charset="2"/>
              <a:buChar char="-"/>
              <a:defRPr sz="900"/>
            </a:lvl5pPr>
            <a:lvl6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6pPr>
            <a:lvl7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7pPr>
            <a:lvl8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8pPr>
            <a:lvl9pPr marL="273600" indent="-93600">
              <a:spcBef>
                <a:spcPts val="300"/>
              </a:spcBef>
              <a:buFont typeface="Symbol" pitchFamily="18" charset="2"/>
              <a:buChar char="-"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73088" y="1584325"/>
            <a:ext cx="79883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13815F7-400D-4D3D-97FD-1FD65F5700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" y="5813425"/>
            <a:ext cx="7988300" cy="65088"/>
          </a:xfrm>
          <a:prstGeom prst="rect">
            <a:avLst/>
          </a:prstGeom>
          <a:solidFill>
            <a:srgbClr val="ED2939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10" descr="aalto_HSE_eng_alakulma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4" r:id="rId3"/>
    <p:sldLayoutId id="2147483663" r:id="rId4"/>
    <p:sldLayoutId id="2147483662" r:id="rId5"/>
    <p:sldLayoutId id="2147483661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4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ts val="3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1"/>
          <p:cNvSpPr>
            <a:spLocks noGrp="1"/>
          </p:cNvSpPr>
          <p:nvPr>
            <p:ph type="ctrTitle"/>
          </p:nvPr>
        </p:nvSpPr>
        <p:spPr>
          <a:xfrm>
            <a:off x="539750" y="1771650"/>
            <a:ext cx="7805738" cy="2089150"/>
          </a:xfrm>
        </p:spPr>
        <p:txBody>
          <a:bodyPr/>
          <a:lstStyle/>
          <a:p>
            <a:pPr eaLnBrk="1" hangingPunct="1"/>
            <a:r>
              <a:rPr lang="fi-FI" sz="3200" dirty="0"/>
              <a:t>Yritysverotus – Johdanto </a:t>
            </a:r>
            <a:endParaRPr lang="en-US" sz="3200" dirty="0"/>
          </a:p>
        </p:txBody>
      </p:sp>
      <p:sp>
        <p:nvSpPr>
          <p:cNvPr id="12290" name="Subtitle 2"/>
          <p:cNvSpPr>
            <a:spLocks noGrp="1"/>
          </p:cNvSpPr>
          <p:nvPr>
            <p:ph type="subTitle" idx="1"/>
          </p:nvPr>
        </p:nvSpPr>
        <p:spPr>
          <a:xfrm>
            <a:off x="573088" y="3143250"/>
            <a:ext cx="6284912" cy="2339975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chemeClr val="tx1"/>
                </a:solidFill>
                <a:latin typeface="Arial" charset="0"/>
              </a:rPr>
              <a:t>OTK / OTM Ilkka Lahti</a:t>
            </a:r>
          </a:p>
          <a:p>
            <a:pPr eaLnBrk="1" hangingPunct="1"/>
            <a:endParaRPr lang="en-US" dirty="0">
              <a:solidFill>
                <a:schemeClr val="tx1"/>
              </a:solidFill>
              <a:latin typeface="Arial" charset="0"/>
            </a:endParaRPr>
          </a:p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</a:rPr>
              <a:t>2021</a:t>
            </a:r>
            <a:endParaRPr lang="en-US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29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145088" y="5961063"/>
            <a:ext cx="1960562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2" name="Text Placeholder 18"/>
          <p:cNvSpPr>
            <a:spLocks noGrp="1"/>
          </p:cNvSpPr>
          <p:nvPr>
            <p:ph type="body" sz="quarter" idx="12"/>
          </p:nvPr>
        </p:nvSpPr>
        <p:spPr>
          <a:xfrm>
            <a:off x="7426325" y="5961063"/>
            <a:ext cx="1135063" cy="6334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3" name="Text Placeholder 19"/>
          <p:cNvSpPr>
            <a:spLocks noGrp="1"/>
          </p:cNvSpPr>
          <p:nvPr>
            <p:ph type="body" sz="quarter" idx="13"/>
          </p:nvPr>
        </p:nvSpPr>
        <p:spPr>
          <a:xfrm>
            <a:off x="2862263" y="6137275"/>
            <a:ext cx="2027237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2294" name="Text Placeholder 20"/>
          <p:cNvSpPr>
            <a:spLocks noGrp="1"/>
          </p:cNvSpPr>
          <p:nvPr>
            <p:ph type="body" sz="quarter" idx="14"/>
          </p:nvPr>
        </p:nvSpPr>
        <p:spPr>
          <a:xfrm>
            <a:off x="573088" y="6137275"/>
            <a:ext cx="2047875" cy="4572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5"/>
          </p:nvPr>
        </p:nvSpPr>
        <p:spPr>
          <a:xfrm>
            <a:off x="573088" y="5961063"/>
            <a:ext cx="2047875" cy="176212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i-FI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Esimerkkejä ansiotulon verotuksesta eri tulotasoilla 2017 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6696748" cy="1920240"/>
        </p:xfrm>
        <a:graphic>
          <a:graphicData uri="http://schemas.openxmlformats.org/drawingml/2006/table">
            <a:tbl>
              <a:tblPr/>
              <a:tblGrid>
                <a:gridCol w="16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Vuositulot, euroa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>
                          <a:effectLst/>
                        </a:rPr>
                        <a:t>Palkka, euroa/kk</a:t>
                      </a:r>
                      <a:endParaRPr lang="fi-FI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Veroprosentti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Marginaali-veroprosentti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1 000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7,7 %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7,7 %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35 000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2 800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28,2 %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47,2 %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50 000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4 000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34,3 %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50,9 %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85 000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41,8 %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60,3 %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110 000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8 800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45,8 %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59,3 %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1115616" y="4077072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/>
              <a:t>Esimerkkilaskelmat sisältävät valtion tuloveron, keskimääräisen kunnallisveron ja kirkollisveron, yleisradioveron, alle 53-vuotiaan työeläkevakuutusmaksun, työttömyysvakuutusmaksun, sairausvakuutuksen päivärahamaksun ja sairausvakuutuksen sairaanhoitomaksun sekä automaattisesti verottajan viran puolesta tekemät vähennykset. Näihin kuuluvat kunnallisverotuksen perusvähennys ja ansiotulovähennys, tulonhankkimisvähennys sekä työtulovähennys.</a:t>
            </a:r>
          </a:p>
          <a:p>
            <a:endParaRPr lang="fi-FI" sz="1400" dirty="0"/>
          </a:p>
          <a:p>
            <a:r>
              <a:rPr lang="fi-FI" sz="1400" dirty="0"/>
              <a:t>Lähde: Veronmaksajain keskusliitto ry</a:t>
            </a:r>
          </a:p>
        </p:txBody>
      </p:sp>
    </p:spTree>
    <p:extLst>
      <p:ext uri="{BB962C8B-B14F-4D97-AF65-F5344CB8AC3E}">
        <p14:creationId xmlns:p14="http://schemas.microsoft.com/office/powerpoint/2010/main" val="671376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Esimerkkejä ansiotulon verotuksesta eri tulotasoilla 2018 </a:t>
            </a:r>
          </a:p>
        </p:txBody>
      </p:sp>
      <p:graphicFrame>
        <p:nvGraphicFramePr>
          <p:cNvPr id="6" name="Sisällön paikkamerkki 5"/>
          <p:cNvGraphicFramePr>
            <a:graphicFrameLocks noGrp="1"/>
          </p:cNvGraphicFramePr>
          <p:nvPr>
            <p:ph idx="1"/>
          </p:nvPr>
        </p:nvGraphicFramePr>
        <p:xfrm>
          <a:off x="827584" y="1844824"/>
          <a:ext cx="6696748" cy="1920240"/>
        </p:xfrm>
        <a:graphic>
          <a:graphicData uri="http://schemas.openxmlformats.org/drawingml/2006/table">
            <a:tbl>
              <a:tblPr/>
              <a:tblGrid>
                <a:gridCol w="16741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41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Vuositulot, euroa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>
                          <a:effectLst/>
                        </a:rPr>
                        <a:t>Palkka, euroa/kk</a:t>
                      </a:r>
                      <a:endParaRPr lang="fi-FI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Veroprosentti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b="1" dirty="0">
                          <a:effectLst/>
                        </a:rPr>
                        <a:t>Marginaali-veroprosentti</a:t>
                      </a:r>
                      <a:endParaRPr lang="fi-FI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7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1 000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35 000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2 800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27,0 %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47,1 %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50 000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4 000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33,2 %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50,7 %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85 000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6 800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40,6 %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59,8 %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110 000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/>
                        <a:t>8 800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44,8 %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58,8 %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Tekstin paikkamerkki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uorakulmio 6"/>
          <p:cNvSpPr/>
          <p:nvPr/>
        </p:nvSpPr>
        <p:spPr>
          <a:xfrm>
            <a:off x="1115616" y="4077072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400" dirty="0"/>
              <a:t>Esimerkkilaskelmat sisältävät valtion tuloveron, keskimääräisen kunnallisveron ja kirkollisveron, yleisradioveron, alle 53-vuotiaan työeläkevakuutusmaksun, työttömyysvakuutusmaksun, sairausvakuutuksen päivärahamaksun ja sairausvakuutuksen sairaanhoitomaksun sekä automaattisesti verottajan viran puolesta tekemät vähennykset. Näihin kuuluvat kunnallisverotuksen perusvähennys ja ansiotulovähennys, tulonhankkimisvähennys sekä työtulovähennys.</a:t>
            </a:r>
          </a:p>
          <a:p>
            <a:endParaRPr lang="fi-FI" sz="1400" dirty="0"/>
          </a:p>
          <a:p>
            <a:r>
              <a:rPr lang="fi-FI" sz="1400" dirty="0"/>
              <a:t>Lähde: Veronmaksajain keskusliitto ry</a:t>
            </a:r>
          </a:p>
        </p:txBody>
      </p:sp>
    </p:spTree>
    <p:extLst>
      <p:ext uri="{BB962C8B-B14F-4D97-AF65-F5344CB8AC3E}">
        <p14:creationId xmlns:p14="http://schemas.microsoft.com/office/powerpoint/2010/main" val="416540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z="3200" b="1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1956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sz="3200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11560" y="1052736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693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pp.kk.vvvv</a:t>
            </a:r>
            <a:endParaRPr lang="en-GB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FC5204F-1475-4275-A9AE-6DCCFD11E2F4}" type="slidenum">
              <a:rPr lang="en-GB" smtClean="0"/>
              <a:pPr/>
              <a:t>14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Osasto</a:t>
            </a:r>
            <a:endParaRPr lang="en-GB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13934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3430588" y="6275388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pp.kk.vvvv</a:t>
            </a:r>
            <a:endParaRPr lang="en-GB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1"/>
          </p:nvPr>
        </p:nvSpPr>
        <p:spPr>
          <a:xfrm>
            <a:off x="3430588" y="6400800"/>
            <a:ext cx="1544637" cy="12541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EFC5204F-1475-4275-A9AE-6DCCFD11E2F4}" type="slidenum">
              <a:rPr lang="en-GB" smtClean="0"/>
              <a:pPr/>
              <a:t>15</a:t>
            </a:fld>
            <a:endParaRPr lang="en-GB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>
          <a:xfrm>
            <a:off x="3430588" y="6145213"/>
            <a:ext cx="1544637" cy="1254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900" b="1" kern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GB"/>
              <a:t>Osasto</a:t>
            </a:r>
            <a:endParaRPr lang="en-GB" dirty="0"/>
          </a:p>
        </p:txBody>
      </p:sp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11560" y="980728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1513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83568" y="980728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2780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/>
          <p:cNvGraphicFramePr>
            <a:graphicFrameLocks noGrp="1"/>
          </p:cNvGraphicFramePr>
          <p:nvPr>
            <p:ph idx="1"/>
          </p:nvPr>
        </p:nvGraphicFramePr>
        <p:xfrm>
          <a:off x="611560" y="1052736"/>
          <a:ext cx="7953375" cy="4745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41906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Tulon laskenta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fi-FI" sz="2200"/>
              <a:t>nettotulon verotus = puhtaan tulon verotus</a:t>
            </a:r>
          </a:p>
          <a:p>
            <a:r>
              <a:rPr lang="fi-FI" sz="2200"/>
              <a:t>puhdas tulo = veronalaisesta tulosta vähennetään sen hankkimisesta tai säilyttämisestä johtuvat menot eli luonnolliset vähennykset</a:t>
            </a:r>
          </a:p>
          <a:p>
            <a:r>
              <a:rPr lang="fi-FI" sz="2200"/>
              <a:t>puhdas tulo lasketaan tulolähteittäin</a:t>
            </a:r>
          </a:p>
          <a:p>
            <a:r>
              <a:rPr lang="fi-FI" sz="2200"/>
              <a:t>puhtaasta tulosta tehtävien vähennysten jälkeen päästään verovuoden tuloon</a:t>
            </a:r>
          </a:p>
          <a:p>
            <a:r>
              <a:rPr lang="fi-FI" sz="2200"/>
              <a:t>kun verovuoden tulosta vähennetään aikaisempien vuosien tappiot päästään verotettavaa tuloon / vahvistettavaan tappioon</a:t>
            </a:r>
          </a:p>
          <a:p>
            <a:endParaRPr lang="fi-FI" sz="22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Luonnollisten henkilöiden vähennykset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447800"/>
            <a:ext cx="7485063" cy="4572000"/>
          </a:xfrm>
        </p:spPr>
        <p:txBody>
          <a:bodyPr/>
          <a:lstStyle/>
          <a:p>
            <a:pPr eaLnBrk="1" hangingPunct="1"/>
            <a:r>
              <a:rPr lang="fi-FI" dirty="0"/>
              <a:t>Laskennallisena vähennyksenä kunnallisverotuksen ansiotulovähennys, työtulovähennys</a:t>
            </a:r>
          </a:p>
          <a:p>
            <a:pPr eaLnBrk="1" hangingPunct="1"/>
            <a:r>
              <a:rPr lang="fi-FI" dirty="0"/>
              <a:t>Tulonhankkimisvähennys vähintään 750 € tai todelliset kulut</a:t>
            </a:r>
          </a:p>
          <a:p>
            <a:pPr lvl="1" eaLnBrk="1" hangingPunct="1"/>
            <a:r>
              <a:rPr lang="fi-FI" dirty="0"/>
              <a:t>Tulon hankkimisesta tai säilyttämisestä johtuva meno &gt;&lt; yksityismeno!</a:t>
            </a:r>
          </a:p>
          <a:p>
            <a:pPr eaLnBrk="1" hangingPunct="1"/>
            <a:r>
              <a:rPr lang="fi-FI" dirty="0"/>
              <a:t>Muita vähennyksiä kodin ja työpaikan väliset matkat (750 € … 7 000 €)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058E3BC2-13A8-4883-8E5E-B7402467AF11}" type="slidenum">
              <a:rPr lang="fi-FI" sz="1000">
                <a:solidFill>
                  <a:schemeClr val="bg1"/>
                </a:solidFill>
              </a:rPr>
              <a:pPr algn="r"/>
              <a:t>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Verovelvollisuus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 dirty="0"/>
              <a:t>Suomessa asunut </a:t>
            </a:r>
            <a:r>
              <a:rPr lang="fi-FI" u="sng" dirty="0"/>
              <a:t>henkilö </a:t>
            </a:r>
            <a:r>
              <a:rPr lang="fi-FI" dirty="0"/>
              <a:t>(ml. tmi-yrittäjä ja yhtymän osakas)</a:t>
            </a:r>
          </a:p>
          <a:p>
            <a:pPr eaLnBrk="1" hangingPunct="1"/>
            <a:r>
              <a:rPr lang="fi-FI" dirty="0"/>
              <a:t>kotimainen </a:t>
            </a:r>
            <a:r>
              <a:rPr lang="fi-FI" u="sng" dirty="0"/>
              <a:t>yhteisö</a:t>
            </a:r>
            <a:r>
              <a:rPr lang="fi-FI" dirty="0"/>
              <a:t> (mm. oy, osuuskunta, ry, säätiö)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332656"/>
            <a:ext cx="7959725" cy="1008063"/>
          </a:xfrm>
        </p:spPr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Tulolähteet ja tulolajit</a:t>
            </a:r>
            <a:br>
              <a:rPr lang="fi-FI" dirty="0">
                <a:solidFill>
                  <a:srgbClr val="FF0000"/>
                </a:solidFill>
              </a:rPr>
            </a:b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24744"/>
            <a:ext cx="7740650" cy="4484688"/>
          </a:xfrm>
        </p:spPr>
        <p:txBody>
          <a:bodyPr/>
          <a:lstStyle/>
          <a:p>
            <a:pPr eaLnBrk="1" hangingPunct="1"/>
            <a:r>
              <a:rPr lang="fi-FI" sz="2400" dirty="0"/>
              <a:t>Verotettavan tulon laskenta tapahtuu tulolähteittäin.</a:t>
            </a:r>
          </a:p>
          <a:p>
            <a:pPr lvl="1" eaLnBrk="1" hangingPunct="1"/>
            <a:r>
              <a:rPr lang="fi-FI" sz="2000" dirty="0"/>
              <a:t>EVL</a:t>
            </a:r>
          </a:p>
          <a:p>
            <a:pPr lvl="1" eaLnBrk="1" hangingPunct="1"/>
            <a:r>
              <a:rPr lang="fi-FI" sz="2000" dirty="0"/>
              <a:t>MVL</a:t>
            </a:r>
          </a:p>
          <a:p>
            <a:pPr lvl="1" eaLnBrk="1" hangingPunct="1"/>
            <a:r>
              <a:rPr lang="fi-FI" sz="2000" dirty="0"/>
              <a:t>TVL</a:t>
            </a:r>
          </a:p>
          <a:p>
            <a:pPr eaLnBrk="1" hangingPunct="1"/>
            <a:r>
              <a:rPr lang="fi-FI" sz="2400" b="1" u="sng" dirty="0"/>
              <a:t>Luonnollisella henkilöllä</a:t>
            </a:r>
            <a:r>
              <a:rPr lang="fi-FI" sz="2400" dirty="0"/>
              <a:t> jako pääoma- ja ansiotuloihin (tulolajeihin)</a:t>
            </a:r>
          </a:p>
          <a:p>
            <a:pPr lvl="1" eaLnBrk="1" hangingPunct="1"/>
            <a:r>
              <a:rPr lang="fi-FI" sz="2800" dirty="0"/>
              <a:t>yhden tulolähteen tappiota ei voi vähentää toisen tulolähteen tulosta</a:t>
            </a:r>
          </a:p>
          <a:p>
            <a:pPr lvl="2" eaLnBrk="1" hangingPunct="1"/>
            <a:r>
              <a:rPr lang="fi-FI" dirty="0"/>
              <a:t>poikkeus:</a:t>
            </a:r>
          </a:p>
          <a:p>
            <a:pPr lvl="3" eaLnBrk="1" hangingPunct="1"/>
            <a:r>
              <a:rPr lang="fi-FI" dirty="0"/>
              <a:t>yksityinen elinkeinonharjoittaja voi vaatia, että elinkeinontoiminnan tappio vähennetään tappion syntymisvuoden pääomatuloista</a:t>
            </a:r>
          </a:p>
          <a:p>
            <a:pPr eaLnBrk="1" hangingPunct="1"/>
            <a:endParaRPr lang="fi-FI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EBB947E-7305-49D7-8BFD-E778D70582DA}" type="slidenum">
              <a:rPr lang="fi-FI" sz="1000">
                <a:solidFill>
                  <a:schemeClr val="bg1"/>
                </a:solidFill>
              </a:rPr>
              <a:pPr algn="r"/>
              <a:t>21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22300" y="468313"/>
            <a:ext cx="7959725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 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Yksityinen elinkeinonharjoittaja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0738" y="1341438"/>
            <a:ext cx="7740650" cy="4484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fi-FI" sz="1600"/>
          </a:p>
          <a:p>
            <a:pPr eaLnBrk="1" hangingPunct="1"/>
            <a:endParaRPr lang="fi-FI" sz="2000"/>
          </a:p>
        </p:txBody>
      </p:sp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1479550" y="2047875"/>
            <a:ext cx="4535488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i-FI" sz="1600">
              <a:solidFill>
                <a:schemeClr val="tx1"/>
              </a:solidFill>
              <a:latin typeface="Optima" pitchFamily="34" charset="0"/>
            </a:endParaRPr>
          </a:p>
        </p:txBody>
      </p:sp>
      <p:sp>
        <p:nvSpPr>
          <p:cNvPr id="25608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25609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25612" name="AutoShape 11"/>
          <p:cNvCxnSpPr>
            <a:cxnSpLocks noChangeShapeType="1"/>
            <a:stCxn id="25622" idx="2"/>
            <a:endCxn id="25608" idx="0"/>
          </p:cNvCxnSpPr>
          <p:nvPr/>
        </p:nvCxnSpPr>
        <p:spPr bwMode="auto">
          <a:xfrm>
            <a:off x="1981200" y="2767013"/>
            <a:ext cx="1317625" cy="1954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2"/>
          <p:cNvCxnSpPr>
            <a:cxnSpLocks noChangeShapeType="1"/>
            <a:stCxn id="25622" idx="2"/>
            <a:endCxn id="25609" idx="0"/>
          </p:cNvCxnSpPr>
          <p:nvPr/>
        </p:nvCxnSpPr>
        <p:spPr bwMode="auto">
          <a:xfrm>
            <a:off x="1981200" y="2767013"/>
            <a:ext cx="3014663" cy="1938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6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044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Tulolähteet</a:t>
            </a:r>
          </a:p>
        </p:txBody>
      </p:sp>
      <p:sp>
        <p:nvSpPr>
          <p:cNvPr id="25617" name="Tekstiruutu 16"/>
          <p:cNvSpPr txBox="1">
            <a:spLocks noChangeArrowheads="1"/>
          </p:cNvSpPr>
          <p:nvPr/>
        </p:nvSpPr>
        <p:spPr bwMode="auto">
          <a:xfrm>
            <a:off x="7027863" y="4738688"/>
            <a:ext cx="147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Tulolajit</a:t>
            </a:r>
          </a:p>
        </p:txBody>
      </p:sp>
      <p:sp>
        <p:nvSpPr>
          <p:cNvPr id="25618" name="Tekstiruutu 43"/>
          <p:cNvSpPr txBox="1">
            <a:spLocks noChangeArrowheads="1"/>
          </p:cNvSpPr>
          <p:nvPr/>
        </p:nvSpPr>
        <p:spPr bwMode="auto">
          <a:xfrm>
            <a:off x="1130300" y="3305175"/>
            <a:ext cx="1179513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/>
              <a:t>0/10/20 %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624667" y="2309813"/>
            <a:ext cx="3318933" cy="585787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600" dirty="0"/>
              <a:t>KOM osakkeiden ja kiinteistöiden luovutusvoitot (TVL 38.2 §)</a:t>
            </a:r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1533525" y="2125663"/>
            <a:ext cx="893763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i-FI">
                <a:solidFill>
                  <a:schemeClr val="tx1"/>
                </a:solidFill>
              </a:rPr>
              <a:t>EVL</a:t>
            </a:r>
          </a:p>
        </p:txBody>
      </p:sp>
      <p:cxnSp>
        <p:nvCxnSpPr>
          <p:cNvPr id="25623" name="AutoShape 11"/>
          <p:cNvCxnSpPr>
            <a:cxnSpLocks noChangeShapeType="1"/>
            <a:stCxn id="25621" idx="2"/>
            <a:endCxn id="25608" idx="0"/>
          </p:cNvCxnSpPr>
          <p:nvPr/>
        </p:nvCxnSpPr>
        <p:spPr bwMode="auto">
          <a:xfrm rot="5400000">
            <a:off x="2878668" y="3315758"/>
            <a:ext cx="1825625" cy="98530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4FF2F04-C735-4351-96CE-C1D134DBA381}" type="slidenum">
              <a:rPr lang="fi-FI" sz="1000">
                <a:solidFill>
                  <a:schemeClr val="bg1"/>
                </a:solidFill>
              </a:rPr>
              <a:pPr algn="r"/>
              <a:t>22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2300" y="468313"/>
            <a:ext cx="7959725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Henkilöyhtiöt (elinkeinoyhtymä)</a:t>
            </a:r>
          </a:p>
        </p:txBody>
      </p:sp>
      <p:sp>
        <p:nvSpPr>
          <p:cNvPr id="62469" name="Rectangle 4"/>
          <p:cNvSpPr>
            <a:spLocks noChangeArrowheads="1"/>
          </p:cNvSpPr>
          <p:nvPr/>
        </p:nvSpPr>
        <p:spPr bwMode="auto">
          <a:xfrm>
            <a:off x="5865813" y="2058988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TVL</a:t>
            </a:r>
          </a:p>
        </p:txBody>
      </p:sp>
      <p:sp>
        <p:nvSpPr>
          <p:cNvPr id="62470" name="Rectangle 5"/>
          <p:cNvSpPr>
            <a:spLocks noChangeArrowheads="1"/>
          </p:cNvSpPr>
          <p:nvPr/>
        </p:nvSpPr>
        <p:spPr bwMode="auto">
          <a:xfrm>
            <a:off x="1479550" y="2047875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EVL</a:t>
            </a:r>
          </a:p>
        </p:txBody>
      </p:sp>
      <p:sp>
        <p:nvSpPr>
          <p:cNvPr id="62471" name="Rectangle 6"/>
          <p:cNvSpPr>
            <a:spLocks noChangeArrowheads="1"/>
          </p:cNvSpPr>
          <p:nvPr/>
        </p:nvSpPr>
        <p:spPr bwMode="auto">
          <a:xfrm>
            <a:off x="3671888" y="2057400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MVL</a:t>
            </a:r>
          </a:p>
        </p:txBody>
      </p:sp>
      <p:sp>
        <p:nvSpPr>
          <p:cNvPr id="62472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62473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62474" name="AutoShape 9"/>
          <p:cNvCxnSpPr>
            <a:cxnSpLocks noChangeShapeType="1"/>
            <a:stCxn id="62469" idx="2"/>
            <a:endCxn id="62472" idx="0"/>
          </p:cNvCxnSpPr>
          <p:nvPr/>
        </p:nvCxnSpPr>
        <p:spPr bwMode="auto">
          <a:xfrm rot="5400000">
            <a:off x="3937000" y="2335213"/>
            <a:ext cx="1747837" cy="30241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6" name="AutoShape 11"/>
          <p:cNvCxnSpPr>
            <a:cxnSpLocks noChangeShapeType="1"/>
            <a:stCxn id="62470" idx="2"/>
            <a:endCxn id="62472" idx="0"/>
          </p:cNvCxnSpPr>
          <p:nvPr/>
        </p:nvCxnSpPr>
        <p:spPr bwMode="auto">
          <a:xfrm rot="16200000" flipH="1">
            <a:off x="1738313" y="3160712"/>
            <a:ext cx="1758950" cy="1362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7" name="AutoShape 12"/>
          <p:cNvCxnSpPr>
            <a:cxnSpLocks noChangeShapeType="1"/>
            <a:stCxn id="62470" idx="2"/>
            <a:endCxn id="62473" idx="0"/>
          </p:cNvCxnSpPr>
          <p:nvPr/>
        </p:nvCxnSpPr>
        <p:spPr bwMode="auto">
          <a:xfrm rot="16200000" flipH="1">
            <a:off x="2594769" y="2304256"/>
            <a:ext cx="1743075" cy="3059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8" name="AutoShape 13"/>
          <p:cNvCxnSpPr>
            <a:cxnSpLocks noChangeShapeType="1"/>
            <a:stCxn id="62471" idx="2"/>
            <a:endCxn id="62473" idx="0"/>
          </p:cNvCxnSpPr>
          <p:nvPr/>
        </p:nvCxnSpPr>
        <p:spPr bwMode="auto">
          <a:xfrm rot="16200000" flipH="1">
            <a:off x="3695701" y="3405187"/>
            <a:ext cx="1733550" cy="866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479" name="AutoShape 14"/>
          <p:cNvCxnSpPr>
            <a:cxnSpLocks noChangeShapeType="1"/>
            <a:stCxn id="62471" idx="2"/>
            <a:endCxn id="62472" idx="0"/>
          </p:cNvCxnSpPr>
          <p:nvPr/>
        </p:nvCxnSpPr>
        <p:spPr bwMode="auto">
          <a:xfrm rot="5400000">
            <a:off x="2839244" y="3431381"/>
            <a:ext cx="1749425" cy="8302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2480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044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Tulolähteet</a:t>
            </a:r>
          </a:p>
        </p:txBody>
      </p:sp>
      <p:sp>
        <p:nvSpPr>
          <p:cNvPr id="62481" name="Tekstiruutu 16"/>
          <p:cNvSpPr txBox="1">
            <a:spLocks noChangeArrowheads="1"/>
          </p:cNvSpPr>
          <p:nvPr/>
        </p:nvSpPr>
        <p:spPr bwMode="auto">
          <a:xfrm>
            <a:off x="7027863" y="4738688"/>
            <a:ext cx="14763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Tulolajit</a:t>
            </a:r>
          </a:p>
        </p:txBody>
      </p:sp>
      <p:sp>
        <p:nvSpPr>
          <p:cNvPr id="62483" name="Tekstiruutu 44"/>
          <p:cNvSpPr txBox="1">
            <a:spLocks noChangeArrowheads="1"/>
          </p:cNvSpPr>
          <p:nvPr/>
        </p:nvSpPr>
        <p:spPr bwMode="auto">
          <a:xfrm>
            <a:off x="2078038" y="4208463"/>
            <a:ext cx="692150" cy="42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/>
              <a:t>20 %</a:t>
            </a:r>
          </a:p>
        </p:txBody>
      </p:sp>
      <p:sp>
        <p:nvSpPr>
          <p:cNvPr id="62485" name="Text Box 21"/>
          <p:cNvSpPr txBox="1">
            <a:spLocks noChangeArrowheads="1"/>
          </p:cNvSpPr>
          <p:nvPr/>
        </p:nvSpPr>
        <p:spPr bwMode="auto">
          <a:xfrm>
            <a:off x="1476375" y="2681625"/>
            <a:ext cx="2087513" cy="1323439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600" dirty="0"/>
              <a:t>Elinkeinoyhtymässä mahdolliset tulolähteiden tappiot</a:t>
            </a:r>
          </a:p>
          <a:p>
            <a:r>
              <a:rPr lang="fi-FI" sz="1600" dirty="0"/>
              <a:t>vahvistetaan yhtymälle (TVL 16.2)</a:t>
            </a:r>
          </a:p>
        </p:txBody>
      </p:sp>
      <p:sp>
        <p:nvSpPr>
          <p:cNvPr id="62486" name="Text Box 22"/>
          <p:cNvSpPr txBox="1">
            <a:spLocks noChangeArrowheads="1"/>
          </p:cNvSpPr>
          <p:nvPr/>
        </p:nvSpPr>
        <p:spPr bwMode="auto">
          <a:xfrm>
            <a:off x="3668713" y="2687638"/>
            <a:ext cx="3101975" cy="8350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600"/>
              <a:t>Verotusyhtymässä mahdolliset MVL ja TVL tulolähteiden tappiot jaetaan osakkaille (TVL 15 §)</a:t>
            </a:r>
          </a:p>
        </p:txBody>
      </p:sp>
      <p:cxnSp>
        <p:nvCxnSpPr>
          <p:cNvPr id="22" name="Suora yhdysviiva 21"/>
          <p:cNvCxnSpPr/>
          <p:nvPr/>
        </p:nvCxnSpPr>
        <p:spPr bwMode="auto">
          <a:xfrm>
            <a:off x="867353" y="4120222"/>
            <a:ext cx="7326042" cy="15489"/>
          </a:xfrm>
          <a:prstGeom prst="line">
            <a:avLst/>
          </a:prstGeom>
          <a:solidFill>
            <a:srgbClr val="EBEEF4"/>
          </a:solidFill>
          <a:ln w="38100" cap="flat" cmpd="sng" algn="ctr">
            <a:solidFill>
              <a:srgbClr val="D58A2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ian numeron paikkamerkki 3"/>
          <p:cNvSpPr txBox="1">
            <a:spLocks noGrp="1"/>
          </p:cNvSpPr>
          <p:nvPr/>
        </p:nvSpPr>
        <p:spPr bwMode="auto">
          <a:xfrm>
            <a:off x="8396288" y="437515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883FB90D-4F5D-415E-8800-DD9184DAA9F0}" type="slidenum">
              <a:rPr lang="fi-FI" sz="1000">
                <a:solidFill>
                  <a:schemeClr val="bg1"/>
                </a:solidFill>
              </a:rPr>
              <a:pPr algn="r"/>
              <a:t>23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2300" y="468313"/>
            <a:ext cx="8126164" cy="1008062"/>
          </a:xfrm>
        </p:spPr>
        <p:txBody>
          <a:bodyPr/>
          <a:lstStyle/>
          <a:p>
            <a:pPr eaLnBrk="1" hangingPunct="1"/>
            <a:r>
              <a:rPr lang="fi-FI" sz="3600" dirty="0">
                <a:solidFill>
                  <a:srgbClr val="FF0000"/>
                </a:solidFill>
              </a:rPr>
              <a:t>Tulolähteet ja tulolajit</a:t>
            </a:r>
            <a:br>
              <a:rPr lang="fi-FI" sz="3600" dirty="0">
                <a:solidFill>
                  <a:srgbClr val="FF0000"/>
                </a:solidFill>
              </a:rPr>
            </a:br>
            <a:r>
              <a:rPr lang="fi-FI" sz="3600" dirty="0">
                <a:solidFill>
                  <a:srgbClr val="FF0000"/>
                </a:solidFill>
              </a:rPr>
              <a:t>Yhteisöt (esim. osakeyhtiö ja osakas)</a:t>
            </a:r>
          </a:p>
        </p:txBody>
      </p:sp>
      <p:sp>
        <p:nvSpPr>
          <p:cNvPr id="63493" name="Rectangle 4"/>
          <p:cNvSpPr>
            <a:spLocks noChangeArrowheads="1"/>
          </p:cNvSpPr>
          <p:nvPr/>
        </p:nvSpPr>
        <p:spPr bwMode="auto">
          <a:xfrm>
            <a:off x="5865813" y="2058988"/>
            <a:ext cx="914400" cy="914400"/>
          </a:xfrm>
          <a:prstGeom prst="rect">
            <a:avLst/>
          </a:prstGeom>
          <a:solidFill>
            <a:schemeClr val="bg1">
              <a:lumMod val="75000"/>
              <a:alpha val="3098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bg1">
                    <a:lumMod val="75000"/>
                  </a:schemeClr>
                </a:solidFill>
                <a:latin typeface="Optima" pitchFamily="34" charset="0"/>
              </a:rPr>
              <a:t>TVL</a:t>
            </a:r>
          </a:p>
        </p:txBody>
      </p:sp>
      <p:sp>
        <p:nvSpPr>
          <p:cNvPr id="63494" name="Rectangle 5"/>
          <p:cNvSpPr>
            <a:spLocks noChangeArrowheads="1"/>
          </p:cNvSpPr>
          <p:nvPr/>
        </p:nvSpPr>
        <p:spPr bwMode="auto">
          <a:xfrm>
            <a:off x="1479550" y="2047875"/>
            <a:ext cx="914400" cy="914400"/>
          </a:xfrm>
          <a:prstGeom prst="rect">
            <a:avLst/>
          </a:prstGeom>
          <a:solidFill>
            <a:schemeClr val="accent1">
              <a:alpha val="3098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EVL</a:t>
            </a:r>
          </a:p>
        </p:txBody>
      </p:sp>
      <p:sp>
        <p:nvSpPr>
          <p:cNvPr id="63495" name="Rectangle 6"/>
          <p:cNvSpPr>
            <a:spLocks noChangeArrowheads="1"/>
          </p:cNvSpPr>
          <p:nvPr/>
        </p:nvSpPr>
        <p:spPr bwMode="auto">
          <a:xfrm>
            <a:off x="3780307" y="2041911"/>
            <a:ext cx="914400" cy="914400"/>
          </a:xfrm>
          <a:prstGeom prst="rect">
            <a:avLst/>
          </a:prstGeom>
          <a:solidFill>
            <a:schemeClr val="bg1">
              <a:lumMod val="75000"/>
              <a:alpha val="30980"/>
            </a:schemeClr>
          </a:solidFill>
          <a:ln w="9525">
            <a:solidFill>
              <a:schemeClr val="bg1">
                <a:lumMod val="8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bg1">
                    <a:lumMod val="75000"/>
                  </a:schemeClr>
                </a:solidFill>
                <a:latin typeface="Optima" pitchFamily="34" charset="0"/>
              </a:rPr>
              <a:t>MVL</a:t>
            </a:r>
          </a:p>
        </p:txBody>
      </p:sp>
      <p:sp>
        <p:nvSpPr>
          <p:cNvPr id="63496" name="Rectangle 7"/>
          <p:cNvSpPr>
            <a:spLocks noChangeArrowheads="1"/>
          </p:cNvSpPr>
          <p:nvPr/>
        </p:nvSpPr>
        <p:spPr bwMode="auto">
          <a:xfrm>
            <a:off x="2841625" y="4721225"/>
            <a:ext cx="914400" cy="9144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POT</a:t>
            </a:r>
          </a:p>
        </p:txBody>
      </p:sp>
      <p:sp>
        <p:nvSpPr>
          <p:cNvPr id="63497" name="Rectangle 8"/>
          <p:cNvSpPr>
            <a:spLocks noChangeArrowheads="1"/>
          </p:cNvSpPr>
          <p:nvPr/>
        </p:nvSpPr>
        <p:spPr bwMode="auto">
          <a:xfrm>
            <a:off x="4538663" y="4705350"/>
            <a:ext cx="914400" cy="914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>
                <a:solidFill>
                  <a:schemeClr val="tx1"/>
                </a:solidFill>
                <a:latin typeface="Optima" pitchFamily="34" charset="0"/>
              </a:rPr>
              <a:t>AT</a:t>
            </a:r>
          </a:p>
        </p:txBody>
      </p:sp>
      <p:cxnSp>
        <p:nvCxnSpPr>
          <p:cNvPr id="63498" name="AutoShape 9"/>
          <p:cNvCxnSpPr>
            <a:cxnSpLocks noChangeShapeType="1"/>
            <a:stCxn id="20" idx="2"/>
            <a:endCxn id="63497" idx="0"/>
          </p:cNvCxnSpPr>
          <p:nvPr/>
        </p:nvCxnSpPr>
        <p:spPr bwMode="auto">
          <a:xfrm rot="16200000" flipH="1">
            <a:off x="4227222" y="3936709"/>
            <a:ext cx="786494" cy="750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499" name="AutoShape 10"/>
          <p:cNvCxnSpPr>
            <a:cxnSpLocks noChangeShapeType="1"/>
            <a:stCxn id="63493" idx="2"/>
            <a:endCxn id="20" idx="0"/>
          </p:cNvCxnSpPr>
          <p:nvPr/>
        </p:nvCxnSpPr>
        <p:spPr bwMode="auto">
          <a:xfrm rot="5400000">
            <a:off x="5020419" y="2198044"/>
            <a:ext cx="527250" cy="2077938"/>
          </a:xfrm>
          <a:prstGeom prst="straightConnector1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63500" name="AutoShape 11"/>
          <p:cNvCxnSpPr>
            <a:cxnSpLocks noChangeShapeType="1"/>
            <a:stCxn id="63494" idx="2"/>
            <a:endCxn id="20" idx="0"/>
          </p:cNvCxnSpPr>
          <p:nvPr/>
        </p:nvCxnSpPr>
        <p:spPr bwMode="auto">
          <a:xfrm rot="16200000" flipH="1">
            <a:off x="2821731" y="2077293"/>
            <a:ext cx="538363" cy="2308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3502" name="AutoShape 13"/>
          <p:cNvCxnSpPr>
            <a:cxnSpLocks noChangeShapeType="1"/>
            <a:stCxn id="63495" idx="2"/>
            <a:endCxn id="20" idx="0"/>
          </p:cNvCxnSpPr>
          <p:nvPr/>
        </p:nvCxnSpPr>
        <p:spPr bwMode="auto">
          <a:xfrm rot="16200000" flipH="1">
            <a:off x="3969128" y="3224690"/>
            <a:ext cx="544327" cy="7568"/>
          </a:xfrm>
          <a:prstGeom prst="straightConnector1">
            <a:avLst/>
          </a:prstGeom>
          <a:noFill/>
          <a:ln w="9525">
            <a:solidFill>
              <a:schemeClr val="bg1">
                <a:lumMod val="85000"/>
              </a:schemeClr>
            </a:solidFill>
            <a:round/>
            <a:headEnd/>
            <a:tailEnd type="triangle" w="med" len="med"/>
          </a:ln>
        </p:spPr>
      </p:cxnSp>
      <p:cxnSp>
        <p:nvCxnSpPr>
          <p:cNvPr id="63503" name="AutoShape 14"/>
          <p:cNvCxnSpPr>
            <a:cxnSpLocks noChangeShapeType="1"/>
            <a:stCxn id="20" idx="2"/>
            <a:endCxn id="63496" idx="0"/>
          </p:cNvCxnSpPr>
          <p:nvPr/>
        </p:nvCxnSpPr>
        <p:spPr bwMode="auto">
          <a:xfrm rot="5400000">
            <a:off x="3370766" y="3846915"/>
            <a:ext cx="802369" cy="94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504" name="Tekstiruutu 15"/>
          <p:cNvSpPr txBox="1">
            <a:spLocks noChangeArrowheads="1"/>
          </p:cNvSpPr>
          <p:nvPr/>
        </p:nvSpPr>
        <p:spPr bwMode="auto">
          <a:xfrm>
            <a:off x="6837363" y="2232025"/>
            <a:ext cx="22920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dirty="0"/>
              <a:t>Tulolähteet yhtiössä </a:t>
            </a:r>
          </a:p>
          <a:p>
            <a:r>
              <a:rPr lang="fi-FI" dirty="0"/>
              <a:t>(yhteisö) </a:t>
            </a:r>
          </a:p>
        </p:txBody>
      </p:sp>
      <p:sp>
        <p:nvSpPr>
          <p:cNvPr id="63505" name="Tekstiruutu 16"/>
          <p:cNvSpPr txBox="1">
            <a:spLocks noChangeArrowheads="1"/>
          </p:cNvSpPr>
          <p:nvPr/>
        </p:nvSpPr>
        <p:spPr bwMode="auto">
          <a:xfrm>
            <a:off x="6691995" y="4700894"/>
            <a:ext cx="242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dirty="0"/>
              <a:t>Tulolajit osakkaalla</a:t>
            </a:r>
          </a:p>
          <a:p>
            <a:r>
              <a:rPr lang="fi-FI" dirty="0"/>
              <a:t>(luonnollinen henkilö) </a:t>
            </a:r>
          </a:p>
        </p:txBody>
      </p:sp>
      <p:sp>
        <p:nvSpPr>
          <p:cNvPr id="63508" name="Tekstiruutu 45"/>
          <p:cNvSpPr txBox="1">
            <a:spLocks noChangeArrowheads="1"/>
          </p:cNvSpPr>
          <p:nvPr/>
        </p:nvSpPr>
        <p:spPr bwMode="auto">
          <a:xfrm>
            <a:off x="2281377" y="4200525"/>
            <a:ext cx="595035" cy="415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100" dirty="0"/>
              <a:t>8 %</a:t>
            </a:r>
          </a:p>
        </p:txBody>
      </p:sp>
      <p:cxnSp>
        <p:nvCxnSpPr>
          <p:cNvPr id="19" name="Suora yhdysviiva 18"/>
          <p:cNvCxnSpPr/>
          <p:nvPr/>
        </p:nvCxnSpPr>
        <p:spPr bwMode="auto">
          <a:xfrm>
            <a:off x="867353" y="4058264"/>
            <a:ext cx="7326042" cy="15489"/>
          </a:xfrm>
          <a:prstGeom prst="line">
            <a:avLst/>
          </a:prstGeom>
          <a:solidFill>
            <a:srgbClr val="EBEEF4"/>
          </a:solidFill>
          <a:ln w="38100" cap="flat" cmpd="sng" algn="ctr">
            <a:solidFill>
              <a:srgbClr val="D58A2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3787875" y="3500638"/>
            <a:ext cx="914400" cy="418218"/>
          </a:xfrm>
          <a:prstGeom prst="rect">
            <a:avLst/>
          </a:prstGeom>
          <a:solidFill>
            <a:srgbClr val="EBEEF4">
              <a:alpha val="3098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600" dirty="0">
                <a:solidFill>
                  <a:schemeClr val="tx1"/>
                </a:solidFill>
                <a:latin typeface="Optima" pitchFamily="34" charset="0"/>
              </a:rPr>
              <a:t>OSINKO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Yritystulo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81125"/>
            <a:ext cx="8423275" cy="4745038"/>
          </a:xfrm>
        </p:spPr>
        <p:txBody>
          <a:bodyPr/>
          <a:lstStyle/>
          <a:p>
            <a:pPr eaLnBrk="1" hangingPunct="1"/>
            <a:r>
              <a:rPr lang="fi-FI"/>
              <a:t>Yritystulon pääomatulo-osuus erotetaan yritystoimintaa sidotun varallisuuden perusteella</a:t>
            </a:r>
          </a:p>
          <a:p>
            <a:pPr lvl="1" eaLnBrk="1" hangingPunct="1"/>
            <a:r>
              <a:rPr lang="fi-FI"/>
              <a:t>Laki varojen arvostamisesta verotuksessa (nettovarallisuus)</a:t>
            </a:r>
          </a:p>
          <a:p>
            <a:pPr eaLnBrk="1" hangingPunct="1"/>
            <a:r>
              <a:rPr lang="fi-FI"/>
              <a:t>Yritystuloa kolmessa eri muodossa</a:t>
            </a:r>
          </a:p>
          <a:p>
            <a:pPr lvl="1" eaLnBrk="1" hangingPunct="1"/>
            <a:r>
              <a:rPr lang="fi-FI"/>
              <a:t>yksityinen liikkeen- ja ammatinharjoittaja (toiminta omissa nimissä ilman yhtiötä / toiminimi)</a:t>
            </a:r>
          </a:p>
          <a:p>
            <a:pPr lvl="1" eaLnBrk="1" hangingPunct="1"/>
            <a:r>
              <a:rPr lang="fi-FI"/>
              <a:t>henkilöyhtiöt (ay, ky)</a:t>
            </a:r>
          </a:p>
          <a:p>
            <a:pPr lvl="1" eaLnBrk="1" hangingPunct="1"/>
            <a:r>
              <a:rPr lang="fi-FI"/>
              <a:t>yhteisö (oy, osuuskunta)</a:t>
            </a:r>
          </a:p>
          <a:p>
            <a:pPr lvl="1" eaLnBrk="1" hangingPunct="1"/>
            <a:endParaRPr lang="fi-FI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ian numeron paikkamerkki 2"/>
          <p:cNvSpPr txBox="1">
            <a:spLocks noGrp="1"/>
          </p:cNvSpPr>
          <p:nvPr/>
        </p:nvSpPr>
        <p:spPr bwMode="auto">
          <a:xfrm>
            <a:off x="8408988" y="5397500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228F0406-9C73-41C4-A43C-E11426730DC1}" type="slidenum">
              <a:rPr lang="fi-FI" sz="1000">
                <a:solidFill>
                  <a:schemeClr val="bg1"/>
                </a:solidFill>
              </a:rPr>
              <a:pPr algn="r"/>
              <a:t>25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4140200" y="419100"/>
            <a:ext cx="965200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7652" name="AutoShape 3"/>
          <p:cNvSpPr>
            <a:spLocks noChangeArrowheads="1"/>
          </p:cNvSpPr>
          <p:nvPr/>
        </p:nvSpPr>
        <p:spPr bwMode="auto">
          <a:xfrm>
            <a:off x="2051050" y="347663"/>
            <a:ext cx="914400" cy="914400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Kuolinpesä</a:t>
            </a:r>
          </a:p>
        </p:txBody>
      </p:sp>
      <p:sp>
        <p:nvSpPr>
          <p:cNvPr id="27653" name="AutoShape 4"/>
          <p:cNvSpPr>
            <a:spLocks noChangeArrowheads="1"/>
          </p:cNvSpPr>
          <p:nvPr/>
        </p:nvSpPr>
        <p:spPr bwMode="auto">
          <a:xfrm>
            <a:off x="7020272" y="260648"/>
            <a:ext cx="1057275" cy="914400"/>
          </a:xfrm>
          <a:prstGeom prst="triangle">
            <a:avLst>
              <a:gd name="adj" fmla="val 50000"/>
            </a:avLst>
          </a:prstGeom>
          <a:solidFill>
            <a:schemeClr val="accent1">
              <a:alpha val="23137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Ay / </a:t>
            </a:r>
            <a:r>
              <a:rPr lang="fi-FI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Ky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(</a:t>
            </a:r>
            <a:r>
              <a:rPr lang="fi-FI" sz="1800" dirty="0" err="1">
                <a:solidFill>
                  <a:schemeClr val="tx1"/>
                </a:solidFill>
                <a:latin typeface="Arial" charset="0"/>
                <a:cs typeface="Arial" charset="0"/>
              </a:rPr>
              <a:t>henkilyhtiö</a:t>
            </a:r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)= 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Elinkeinoyhtymä ja </a:t>
            </a:r>
          </a:p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verotusyhtymä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466725" y="419100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27655" name="AutoShape 6"/>
          <p:cNvSpPr>
            <a:spLocks/>
          </p:cNvSpPr>
          <p:nvPr/>
        </p:nvSpPr>
        <p:spPr bwMode="auto">
          <a:xfrm rot="5400000">
            <a:off x="1512094" y="-50006"/>
            <a:ext cx="287338" cy="2952750"/>
          </a:xfrm>
          <a:prstGeom prst="rightBrace">
            <a:avLst>
              <a:gd name="adj1" fmla="val 8563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56" name="Text Box 7"/>
          <p:cNvSpPr txBox="1">
            <a:spLocks noChangeArrowheads="1"/>
          </p:cNvSpPr>
          <p:nvPr/>
        </p:nvSpPr>
        <p:spPr bwMode="auto">
          <a:xfrm>
            <a:off x="755650" y="2819400"/>
            <a:ext cx="1843088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 jaettava aina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pääomatuloihin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 tai ansiotuloihin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(TULO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LAJI</a:t>
            </a:r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7657" name="Rectangle 8"/>
          <p:cNvSpPr>
            <a:spLocks noChangeArrowheads="1"/>
          </p:cNvSpPr>
          <p:nvPr/>
        </p:nvSpPr>
        <p:spPr bwMode="auto">
          <a:xfrm>
            <a:off x="287338" y="4164013"/>
            <a:ext cx="1189037" cy="914400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Pot;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30/32 %</a:t>
            </a:r>
          </a:p>
        </p:txBody>
      </p:sp>
      <p:sp>
        <p:nvSpPr>
          <p:cNvPr id="27658" name="Rectangle 9"/>
          <p:cNvSpPr>
            <a:spLocks noChangeArrowheads="1"/>
          </p:cNvSpPr>
          <p:nvPr/>
        </p:nvSpPr>
        <p:spPr bwMode="auto">
          <a:xfrm>
            <a:off x="1763713" y="4164013"/>
            <a:ext cx="1152525" cy="914400"/>
          </a:xfrm>
          <a:prstGeom prst="rect">
            <a:avLst/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At;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progressiivinen</a:t>
            </a:r>
          </a:p>
        </p:txBody>
      </p:sp>
      <p:cxnSp>
        <p:nvCxnSpPr>
          <p:cNvPr id="27659" name="AutoShape 10"/>
          <p:cNvCxnSpPr>
            <a:cxnSpLocks noChangeShapeType="1"/>
            <a:stCxn id="27668" idx="2"/>
            <a:endCxn id="27658" idx="0"/>
          </p:cNvCxnSpPr>
          <p:nvPr/>
        </p:nvCxnSpPr>
        <p:spPr bwMode="auto">
          <a:xfrm>
            <a:off x="1016000" y="2508250"/>
            <a:ext cx="1323975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60" name="AutoShape 11"/>
          <p:cNvCxnSpPr>
            <a:cxnSpLocks noChangeShapeType="1"/>
            <a:stCxn id="27668" idx="2"/>
            <a:endCxn id="27657" idx="0"/>
          </p:cNvCxnSpPr>
          <p:nvPr/>
        </p:nvCxnSpPr>
        <p:spPr bwMode="auto">
          <a:xfrm flipH="1">
            <a:off x="882650" y="2508250"/>
            <a:ext cx="133350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61" name="AutoShape 12"/>
          <p:cNvSpPr>
            <a:spLocks/>
          </p:cNvSpPr>
          <p:nvPr/>
        </p:nvSpPr>
        <p:spPr bwMode="auto">
          <a:xfrm rot="5400000">
            <a:off x="4464844" y="959644"/>
            <a:ext cx="287338" cy="1079500"/>
          </a:xfrm>
          <a:prstGeom prst="rightBrace">
            <a:avLst>
              <a:gd name="adj1" fmla="val 3130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62" name="AutoShape 13"/>
          <p:cNvSpPr>
            <a:spLocks/>
          </p:cNvSpPr>
          <p:nvPr/>
        </p:nvSpPr>
        <p:spPr bwMode="auto">
          <a:xfrm rot="5400000">
            <a:off x="7416923" y="1016125"/>
            <a:ext cx="287338" cy="936625"/>
          </a:xfrm>
          <a:prstGeom prst="rightBrace">
            <a:avLst>
              <a:gd name="adj1" fmla="val 2716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i-FI"/>
          </a:p>
        </p:txBody>
      </p:sp>
      <p:sp>
        <p:nvSpPr>
          <p:cNvPr id="27663" name="Text Box 14"/>
          <p:cNvSpPr txBox="1">
            <a:spLocks noChangeArrowheads="1"/>
          </p:cNvSpPr>
          <p:nvPr/>
        </p:nvSpPr>
        <p:spPr bwMode="auto">
          <a:xfrm>
            <a:off x="3779838" y="3155950"/>
            <a:ext cx="17795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EI JAKOA pot / at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(TULO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LAJEIHIN</a:t>
            </a:r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)</a:t>
            </a:r>
          </a:p>
        </p:txBody>
      </p:sp>
      <p:sp>
        <p:nvSpPr>
          <p:cNvPr id="27664" name="Text Box 15"/>
          <p:cNvSpPr txBox="1">
            <a:spLocks noChangeArrowheads="1"/>
          </p:cNvSpPr>
          <p:nvPr/>
        </p:nvSpPr>
        <p:spPr bwMode="auto">
          <a:xfrm>
            <a:off x="3708400" y="4306888"/>
            <a:ext cx="2012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Yhteisöverokanta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20 %</a:t>
            </a:r>
          </a:p>
        </p:txBody>
      </p:sp>
      <p:sp>
        <p:nvSpPr>
          <p:cNvPr id="27665" name="Text Box 16"/>
          <p:cNvSpPr txBox="1">
            <a:spLocks noChangeArrowheads="1"/>
          </p:cNvSpPr>
          <p:nvPr/>
        </p:nvSpPr>
        <p:spPr bwMode="auto">
          <a:xfrm>
            <a:off x="6948488" y="1571625"/>
            <a:ext cx="1955800" cy="155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EI verovelvollinen,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Ainoastaan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laskentayksikkö.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Yhtymässä laskettu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tulo verotetaan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yhtymän osakkailla.</a:t>
            </a:r>
          </a:p>
        </p:txBody>
      </p:sp>
      <p:cxnSp>
        <p:nvCxnSpPr>
          <p:cNvPr id="27666" name="AutoShape 17"/>
          <p:cNvCxnSpPr>
            <a:cxnSpLocks noChangeShapeType="1"/>
            <a:stCxn id="27669" idx="2"/>
            <a:endCxn id="27658" idx="0"/>
          </p:cNvCxnSpPr>
          <p:nvPr/>
        </p:nvCxnSpPr>
        <p:spPr bwMode="auto">
          <a:xfrm>
            <a:off x="1601788" y="2508250"/>
            <a:ext cx="738187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67" name="AutoShape 18"/>
          <p:cNvCxnSpPr>
            <a:cxnSpLocks noChangeShapeType="1"/>
            <a:stCxn id="27669" idx="2"/>
            <a:endCxn id="27657" idx="0"/>
          </p:cNvCxnSpPr>
          <p:nvPr/>
        </p:nvCxnSpPr>
        <p:spPr bwMode="auto">
          <a:xfrm flipH="1">
            <a:off x="882650" y="2508250"/>
            <a:ext cx="719138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68" name="Rectangle 19"/>
          <p:cNvSpPr>
            <a:spLocks noChangeArrowheads="1"/>
          </p:cNvSpPr>
          <p:nvPr/>
        </p:nvSpPr>
        <p:spPr bwMode="auto">
          <a:xfrm>
            <a:off x="684213" y="2147888"/>
            <a:ext cx="661987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69" name="Rectangle 20"/>
          <p:cNvSpPr>
            <a:spLocks noChangeArrowheads="1"/>
          </p:cNvSpPr>
          <p:nvPr/>
        </p:nvSpPr>
        <p:spPr bwMode="auto">
          <a:xfrm>
            <a:off x="1295400" y="2147888"/>
            <a:ext cx="612775" cy="360362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70" name="Rectangle 21"/>
          <p:cNvSpPr>
            <a:spLocks noChangeArrowheads="1"/>
          </p:cNvSpPr>
          <p:nvPr/>
        </p:nvSpPr>
        <p:spPr bwMode="auto">
          <a:xfrm>
            <a:off x="1908175" y="2147888"/>
            <a:ext cx="647700" cy="360362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TVL</a:t>
            </a:r>
          </a:p>
        </p:txBody>
      </p:sp>
      <p:cxnSp>
        <p:nvCxnSpPr>
          <p:cNvPr id="27671" name="AutoShape 22"/>
          <p:cNvCxnSpPr>
            <a:cxnSpLocks noChangeShapeType="1"/>
          </p:cNvCxnSpPr>
          <p:nvPr/>
        </p:nvCxnSpPr>
        <p:spPr bwMode="auto">
          <a:xfrm>
            <a:off x="2163763" y="2508250"/>
            <a:ext cx="169862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72" name="AutoShape 23"/>
          <p:cNvCxnSpPr>
            <a:cxnSpLocks noChangeShapeType="1"/>
            <a:stCxn id="27670" idx="2"/>
            <a:endCxn id="27657" idx="0"/>
          </p:cNvCxnSpPr>
          <p:nvPr/>
        </p:nvCxnSpPr>
        <p:spPr bwMode="auto">
          <a:xfrm flipH="1">
            <a:off x="882650" y="2508250"/>
            <a:ext cx="1349375" cy="165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73" name="Text Box 24"/>
          <p:cNvSpPr txBox="1">
            <a:spLocks noChangeArrowheads="1"/>
          </p:cNvSpPr>
          <p:nvPr/>
        </p:nvSpPr>
        <p:spPr bwMode="auto">
          <a:xfrm>
            <a:off x="395288" y="1571625"/>
            <a:ext cx="25765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aina TULO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LÄHTEESSÄ</a:t>
            </a:r>
          </a:p>
        </p:txBody>
      </p:sp>
      <p:sp>
        <p:nvSpPr>
          <p:cNvPr id="27674" name="Rectangle 25"/>
          <p:cNvSpPr>
            <a:spLocks noChangeArrowheads="1"/>
          </p:cNvSpPr>
          <p:nvPr/>
        </p:nvSpPr>
        <p:spPr bwMode="auto">
          <a:xfrm>
            <a:off x="3810000" y="2506663"/>
            <a:ext cx="574675" cy="360363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75" name="Rectangle 26"/>
          <p:cNvSpPr>
            <a:spLocks noChangeArrowheads="1"/>
          </p:cNvSpPr>
          <p:nvPr/>
        </p:nvSpPr>
        <p:spPr bwMode="auto">
          <a:xfrm>
            <a:off x="4427538" y="2506663"/>
            <a:ext cx="627062" cy="3603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76" name="Rectangle 27"/>
          <p:cNvSpPr>
            <a:spLocks noChangeArrowheads="1"/>
          </p:cNvSpPr>
          <p:nvPr/>
        </p:nvSpPr>
        <p:spPr bwMode="auto">
          <a:xfrm>
            <a:off x="5033139" y="2506663"/>
            <a:ext cx="627062" cy="3603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TVL</a:t>
            </a:r>
          </a:p>
        </p:txBody>
      </p:sp>
      <p:sp>
        <p:nvSpPr>
          <p:cNvPr id="27677" name="Text Box 28"/>
          <p:cNvSpPr txBox="1">
            <a:spLocks noChangeArrowheads="1"/>
          </p:cNvSpPr>
          <p:nvPr/>
        </p:nvSpPr>
        <p:spPr bwMode="auto">
          <a:xfrm>
            <a:off x="3492500" y="1858963"/>
            <a:ext cx="283443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 dirty="0">
                <a:solidFill>
                  <a:schemeClr val="tx1"/>
                </a:solidFill>
                <a:latin typeface="Arial" charset="0"/>
                <a:cs typeface="Arial" charset="0"/>
              </a:rPr>
              <a:t>aina EVL-TULO</a:t>
            </a:r>
            <a:r>
              <a:rPr lang="fi-FI" sz="1600" u="sng" dirty="0">
                <a:solidFill>
                  <a:schemeClr val="tx1"/>
                </a:solidFill>
                <a:latin typeface="Arial" charset="0"/>
                <a:cs typeface="Arial" charset="0"/>
              </a:rPr>
              <a:t>LÄHTEESSÄ</a:t>
            </a:r>
          </a:p>
        </p:txBody>
      </p:sp>
      <p:sp>
        <p:nvSpPr>
          <p:cNvPr id="27678" name="Text Box 29"/>
          <p:cNvSpPr txBox="1">
            <a:spLocks noChangeArrowheads="1"/>
          </p:cNvSpPr>
          <p:nvPr/>
        </p:nvSpPr>
        <p:spPr bwMode="auto">
          <a:xfrm>
            <a:off x="6567488" y="3371850"/>
            <a:ext cx="257651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Tulojen ja menojen erotus </a:t>
            </a:r>
          </a:p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aina TULOLÄHTEESSÄ</a:t>
            </a:r>
          </a:p>
        </p:txBody>
      </p:sp>
      <p:sp>
        <p:nvSpPr>
          <p:cNvPr id="27679" name="Rectangle 30"/>
          <p:cNvSpPr>
            <a:spLocks noChangeArrowheads="1"/>
          </p:cNvSpPr>
          <p:nvPr/>
        </p:nvSpPr>
        <p:spPr bwMode="auto">
          <a:xfrm>
            <a:off x="7092950" y="4021138"/>
            <a:ext cx="503238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EVL</a:t>
            </a:r>
          </a:p>
        </p:txBody>
      </p:sp>
      <p:sp>
        <p:nvSpPr>
          <p:cNvPr id="27680" name="Rectangle 31"/>
          <p:cNvSpPr>
            <a:spLocks noChangeArrowheads="1"/>
          </p:cNvSpPr>
          <p:nvPr/>
        </p:nvSpPr>
        <p:spPr bwMode="auto">
          <a:xfrm>
            <a:off x="7596188" y="4019550"/>
            <a:ext cx="539750" cy="360363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MVL</a:t>
            </a:r>
          </a:p>
        </p:txBody>
      </p:sp>
      <p:sp>
        <p:nvSpPr>
          <p:cNvPr id="27681" name="Rectangle 32"/>
          <p:cNvSpPr>
            <a:spLocks noChangeArrowheads="1"/>
          </p:cNvSpPr>
          <p:nvPr/>
        </p:nvSpPr>
        <p:spPr bwMode="auto">
          <a:xfrm>
            <a:off x="8101013" y="4019550"/>
            <a:ext cx="539750" cy="360363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TVL</a:t>
            </a:r>
          </a:p>
        </p:txBody>
      </p:sp>
      <p:sp>
        <p:nvSpPr>
          <p:cNvPr id="27682" name="Rectangle 33"/>
          <p:cNvSpPr>
            <a:spLocks noChangeArrowheads="1"/>
          </p:cNvSpPr>
          <p:nvPr/>
        </p:nvSpPr>
        <p:spPr bwMode="auto">
          <a:xfrm>
            <a:off x="8558213" y="5341938"/>
            <a:ext cx="46831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7683" name="AutoShape 34"/>
          <p:cNvSpPr>
            <a:spLocks noChangeArrowheads="1"/>
          </p:cNvSpPr>
          <p:nvPr/>
        </p:nvSpPr>
        <p:spPr bwMode="auto">
          <a:xfrm>
            <a:off x="7452320" y="5301208"/>
            <a:ext cx="476250" cy="430783"/>
          </a:xfrm>
          <a:prstGeom prst="plus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Kuolinpesä</a:t>
            </a:r>
          </a:p>
        </p:txBody>
      </p:sp>
      <p:sp>
        <p:nvSpPr>
          <p:cNvPr id="27684" name="AutoShape 35"/>
          <p:cNvSpPr>
            <a:spLocks noChangeArrowheads="1"/>
          </p:cNvSpPr>
          <p:nvPr/>
        </p:nvSpPr>
        <p:spPr bwMode="auto">
          <a:xfrm>
            <a:off x="6156176" y="5229200"/>
            <a:ext cx="504825" cy="503237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cxnSp>
        <p:nvCxnSpPr>
          <p:cNvPr id="27685" name="AutoShape 36"/>
          <p:cNvCxnSpPr>
            <a:cxnSpLocks noChangeShapeType="1"/>
            <a:stCxn id="27679" idx="2"/>
            <a:endCxn id="27684" idx="0"/>
          </p:cNvCxnSpPr>
          <p:nvPr/>
        </p:nvCxnSpPr>
        <p:spPr bwMode="auto">
          <a:xfrm flipH="1">
            <a:off x="6408589" y="4381500"/>
            <a:ext cx="935980" cy="8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6" name="AutoShape 37"/>
          <p:cNvCxnSpPr>
            <a:cxnSpLocks noChangeShapeType="1"/>
            <a:stCxn id="27681" idx="2"/>
            <a:endCxn id="27684" idx="0"/>
          </p:cNvCxnSpPr>
          <p:nvPr/>
        </p:nvCxnSpPr>
        <p:spPr bwMode="auto">
          <a:xfrm flipH="1">
            <a:off x="6408589" y="4379913"/>
            <a:ext cx="1962299" cy="849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7" name="AutoShape 38"/>
          <p:cNvCxnSpPr>
            <a:cxnSpLocks noChangeShapeType="1"/>
            <a:stCxn id="27679" idx="2"/>
            <a:endCxn id="27683" idx="0"/>
          </p:cNvCxnSpPr>
          <p:nvPr/>
        </p:nvCxnSpPr>
        <p:spPr bwMode="auto">
          <a:xfrm>
            <a:off x="7344569" y="4381500"/>
            <a:ext cx="345876" cy="9197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8" name="AutoShape 39"/>
          <p:cNvCxnSpPr>
            <a:cxnSpLocks noChangeShapeType="1"/>
            <a:stCxn id="27680" idx="2"/>
            <a:endCxn id="27683" idx="0"/>
          </p:cNvCxnSpPr>
          <p:nvPr/>
        </p:nvCxnSpPr>
        <p:spPr bwMode="auto">
          <a:xfrm flipH="1">
            <a:off x="7690445" y="4379913"/>
            <a:ext cx="175618" cy="9212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89" name="AutoShape 40"/>
          <p:cNvCxnSpPr>
            <a:cxnSpLocks noChangeShapeType="1"/>
            <a:stCxn id="27680" idx="2"/>
            <a:endCxn id="27682" idx="0"/>
          </p:cNvCxnSpPr>
          <p:nvPr/>
        </p:nvCxnSpPr>
        <p:spPr bwMode="auto">
          <a:xfrm>
            <a:off x="7866063" y="4379913"/>
            <a:ext cx="927100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0" name="AutoShape 41"/>
          <p:cNvCxnSpPr>
            <a:cxnSpLocks noChangeShapeType="1"/>
            <a:stCxn id="27681" idx="2"/>
            <a:endCxn id="27682" idx="0"/>
          </p:cNvCxnSpPr>
          <p:nvPr/>
        </p:nvCxnSpPr>
        <p:spPr bwMode="auto">
          <a:xfrm>
            <a:off x="8370888" y="4379913"/>
            <a:ext cx="422275" cy="962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1" name="AutoShape 42"/>
          <p:cNvCxnSpPr>
            <a:cxnSpLocks noChangeShapeType="1"/>
            <a:stCxn id="27680" idx="2"/>
            <a:endCxn id="27684" idx="0"/>
          </p:cNvCxnSpPr>
          <p:nvPr/>
        </p:nvCxnSpPr>
        <p:spPr bwMode="auto">
          <a:xfrm flipH="1">
            <a:off x="6408589" y="4379913"/>
            <a:ext cx="1457474" cy="8492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2" name="AutoShape 43"/>
          <p:cNvCxnSpPr>
            <a:cxnSpLocks noChangeShapeType="1"/>
            <a:stCxn id="27679" idx="2"/>
            <a:endCxn id="27682" idx="0"/>
          </p:cNvCxnSpPr>
          <p:nvPr/>
        </p:nvCxnSpPr>
        <p:spPr bwMode="auto">
          <a:xfrm>
            <a:off x="7345363" y="4381500"/>
            <a:ext cx="1447800" cy="960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7693" name="AutoShape 44"/>
          <p:cNvCxnSpPr>
            <a:cxnSpLocks noChangeShapeType="1"/>
            <a:stCxn id="27681" idx="2"/>
            <a:endCxn id="27683" idx="0"/>
          </p:cNvCxnSpPr>
          <p:nvPr/>
        </p:nvCxnSpPr>
        <p:spPr bwMode="auto">
          <a:xfrm flipH="1">
            <a:off x="7690445" y="4379913"/>
            <a:ext cx="680443" cy="92129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7694" name="Tekstiruutu 71"/>
          <p:cNvSpPr txBox="1">
            <a:spLocks noChangeArrowheads="1"/>
          </p:cNvSpPr>
          <p:nvPr/>
        </p:nvSpPr>
        <p:spPr bwMode="auto">
          <a:xfrm>
            <a:off x="6111875" y="4870450"/>
            <a:ext cx="33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*</a:t>
            </a:r>
          </a:p>
        </p:txBody>
      </p:sp>
      <p:sp>
        <p:nvSpPr>
          <p:cNvPr id="27695" name="Tekstiruutu 72"/>
          <p:cNvSpPr txBox="1">
            <a:spLocks noChangeArrowheads="1"/>
          </p:cNvSpPr>
          <p:nvPr/>
        </p:nvSpPr>
        <p:spPr bwMode="auto">
          <a:xfrm>
            <a:off x="185738" y="0"/>
            <a:ext cx="3397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/>
              <a:t>*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65326B3-7815-47DB-8A7E-D8E88BA7ED02}" type="slidenum">
              <a:rPr lang="fi-FI" sz="1000">
                <a:solidFill>
                  <a:schemeClr val="bg1"/>
                </a:solidFill>
              </a:rPr>
              <a:pPr algn="r"/>
              <a:t>26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Palkkaa vai yritystuloa?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49300" y="151765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/>
              <a:t>Maksajalla on velvollisuus todeta</a:t>
            </a:r>
          </a:p>
          <a:p>
            <a:pPr lvl="1" eaLnBrk="1" hangingPunct="1"/>
            <a:r>
              <a:rPr lang="fi-FI"/>
              <a:t>jos </a:t>
            </a:r>
            <a:r>
              <a:rPr lang="fi-FI" u="sng"/>
              <a:t>palkkaa</a:t>
            </a:r>
            <a:r>
              <a:rPr lang="fi-FI"/>
              <a:t> = ennakonpidätys ja ta:n sotu</a:t>
            </a:r>
          </a:p>
          <a:p>
            <a:pPr lvl="1" eaLnBrk="1" hangingPunct="1"/>
            <a:r>
              <a:rPr lang="fi-FI"/>
              <a:t>jos </a:t>
            </a:r>
            <a:r>
              <a:rPr lang="fi-FI" u="sng"/>
              <a:t>yritystuloa</a:t>
            </a:r>
            <a:r>
              <a:rPr lang="fi-FI"/>
              <a:t> ja enpe-rekisterissä = ei ennakonpidätystä</a:t>
            </a:r>
          </a:p>
          <a:p>
            <a:pPr lvl="1" eaLnBrk="1" hangingPunct="1"/>
            <a:r>
              <a:rPr lang="fi-FI"/>
              <a:t>riippumaton siitä missä yritysmuodossa toimintaa harjoitetaan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Palkkaa vai yritystuloa…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fi-FI" sz="2800" dirty="0"/>
              <a:t>Työsuhteen tunnusmerkistöä </a:t>
            </a:r>
          </a:p>
          <a:p>
            <a:pPr lvl="1" eaLnBrk="1" hangingPunct="1"/>
            <a:r>
              <a:rPr lang="fi-FI" sz="2200" dirty="0"/>
              <a:t>työnantajan oikeus johtoon ja valvontaan</a:t>
            </a:r>
          </a:p>
          <a:p>
            <a:pPr lvl="1" eaLnBrk="1" hangingPunct="1"/>
            <a:r>
              <a:rPr lang="fi-FI" sz="2200" dirty="0" err="1"/>
              <a:t>ta:n</a:t>
            </a:r>
            <a:r>
              <a:rPr lang="fi-FI" sz="2200" dirty="0"/>
              <a:t> suorittama vastike: sairaus- ja loma-ajan palkka, muut edut</a:t>
            </a:r>
          </a:p>
          <a:p>
            <a:pPr lvl="1" eaLnBrk="1" hangingPunct="1"/>
            <a:r>
              <a:rPr lang="fi-FI" sz="2200" dirty="0" err="1"/>
              <a:t>ta</a:t>
            </a:r>
            <a:r>
              <a:rPr lang="fi-FI" sz="2200" dirty="0"/>
              <a:t> järjestänyt vakuutukset, välineet ja tarvikkeet, puuttuu yrittäjäriski</a:t>
            </a:r>
          </a:p>
          <a:p>
            <a:pPr lvl="1" eaLnBrk="1" hangingPunct="1"/>
            <a:r>
              <a:rPr lang="fi-FI" sz="2200" dirty="0"/>
              <a:t>toiminta on itsenäistä toiminnallisesti ja taloudellisesti</a:t>
            </a:r>
          </a:p>
          <a:p>
            <a:pPr lvl="1" eaLnBrk="1" hangingPunct="1"/>
            <a:r>
              <a:rPr lang="fi-FI" sz="2200" dirty="0"/>
              <a:t>vastuut, velvoitteet itse kannettava ns. ”yrittäjäriski” </a:t>
            </a:r>
          </a:p>
          <a:p>
            <a:pPr lvl="1" eaLnBrk="1" hangingPunct="1"/>
            <a:r>
              <a:rPr lang="fi-FI" sz="2200" dirty="0"/>
              <a:t>aikaisempi palkkatyösuhde </a:t>
            </a:r>
            <a:r>
              <a:rPr lang="fi-FI" sz="2200" dirty="0" err="1"/>
              <a:t>ta:han</a:t>
            </a:r>
            <a:endParaRPr lang="fi-FI" sz="2200" dirty="0"/>
          </a:p>
          <a:p>
            <a:pPr lvl="1" eaLnBrk="1" hangingPunct="1"/>
            <a:r>
              <a:rPr lang="fi-FI" sz="2200" dirty="0"/>
              <a:t>mahdollisesti palkattua henkilökuntaa</a:t>
            </a:r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  <a:p>
            <a:pPr lvl="1" eaLnBrk="1" hangingPunct="1"/>
            <a:endParaRPr lang="fi-FI" sz="22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Palkkaa vai yritystuloa?</a:t>
            </a:r>
          </a:p>
        </p:txBody>
      </p:sp>
      <p:sp>
        <p:nvSpPr>
          <p:cNvPr id="30723" name="Sisällön paikkamerkki 2"/>
          <p:cNvSpPr>
            <a:spLocks noGrp="1"/>
          </p:cNvSpPr>
          <p:nvPr>
            <p:ph idx="1"/>
          </p:nvPr>
        </p:nvSpPr>
        <p:spPr>
          <a:xfrm>
            <a:off x="573088" y="1584324"/>
            <a:ext cx="7988300" cy="4436963"/>
          </a:xfrm>
        </p:spPr>
        <p:txBody>
          <a:bodyPr/>
          <a:lstStyle/>
          <a:p>
            <a:pPr eaLnBrk="1" hangingPunct="1"/>
            <a:r>
              <a:rPr lang="fi-FI" sz="1800" dirty="0"/>
              <a:t>Sairaalan tiloissa suoritettu potilaiden hoito, kun kyseessä ei ollut lääkäreiden itsensä hankkimat potilaat (KHO 1988/514)</a:t>
            </a:r>
          </a:p>
          <a:p>
            <a:pPr eaLnBrk="1" hangingPunct="1"/>
            <a:r>
              <a:rPr lang="fi-FI" sz="1800" dirty="0"/>
              <a:t>Samoin palkkaa vaikka tilojen ja laitteiden käytöstä peritty lääkäriltä korvaus (KHO 1989/3702, 1977/3286, 1976/1990, 1974/1545)</a:t>
            </a:r>
          </a:p>
          <a:p>
            <a:pPr eaLnBrk="1" hangingPunct="1"/>
            <a:r>
              <a:rPr lang="fi-FI" sz="1800" dirty="0"/>
              <a:t>Omissakin tiloissa hoidetut sairaalan välittämistä potilaista maksetut korvaukset palkkaa (KHO 1982/5421)</a:t>
            </a:r>
          </a:p>
          <a:p>
            <a:pPr eaLnBrk="1" hangingPunct="1"/>
            <a:r>
              <a:rPr lang="fi-FI" sz="1800" dirty="0"/>
              <a:t>Lääkäreitä pidetty yrittäjinä kun toimineet laitoksen tiloissa / välineillä, joista maksettu vuokraa, hankkineet itse asiakkaansa ja vastanneet itse maksamattomista potilasmaksuista (KHO 1981/1231 ja 5071a)</a:t>
            </a:r>
          </a:p>
          <a:p>
            <a:pPr eaLnBrk="1" hangingPunct="1"/>
            <a:r>
              <a:rPr lang="fi-FI" sz="1800" dirty="0"/>
              <a:t>Asia tulkinnanvarainen, jolloin ennakkokannanoton hakeminen varmistaa verokohtelun.</a:t>
            </a:r>
          </a:p>
          <a:p>
            <a:pPr eaLnBrk="1" hangingPunct="1"/>
            <a:r>
              <a:rPr lang="fi-FI" sz="1800" dirty="0"/>
              <a:t>Verohallinto on ohjeistanut asiaa: lähtökohtana osapuolten sopimus</a:t>
            </a:r>
          </a:p>
          <a:p>
            <a:pPr eaLnBrk="1" hangingPunct="1"/>
            <a:r>
              <a:rPr lang="fi-FI" sz="1800" dirty="0"/>
              <a:t>Poikkeuksina </a:t>
            </a:r>
            <a:r>
              <a:rPr lang="fi-FI" sz="1800" dirty="0" err="1"/>
              <a:t>tj</a:t>
            </a:r>
            <a:r>
              <a:rPr lang="fi-FI" sz="1800" dirty="0"/>
              <a:t> ja luvanvaraiset elinkeinot (ilman toimilupaa, ei oma yritys)</a:t>
            </a:r>
          </a:p>
          <a:p>
            <a:pPr eaLnBrk="1" hangingPunct="1"/>
            <a:endParaRPr lang="fi-FI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/>
              <a:t>Omana kysymyksenä työvoiman vuokraus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00808"/>
            <a:ext cx="7988300" cy="41354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Työnantaja luovuttaa palveluksessaan olevan työntekijän korvausta vastaan suorittamaan toisen teettämää tämän elinkeinotoimintaan liittyvää työtä.</a:t>
            </a:r>
          </a:p>
          <a:p>
            <a:pPr>
              <a:lnSpc>
                <a:spcPct val="90000"/>
              </a:lnSpc>
            </a:pPr>
            <a:r>
              <a:rPr lang="fi-FI" dirty="0" err="1"/>
              <a:t>Vuokralleantaja</a:t>
            </a:r>
            <a:r>
              <a:rPr lang="fi-FI" dirty="0"/>
              <a:t> maksaa palkan ja huolehtii työnantajavelvoitteen vaikka työn johto </a:t>
            </a:r>
            <a:r>
              <a:rPr lang="fi-FI" dirty="0" err="1"/>
              <a:t>vuokralleottajalla</a:t>
            </a:r>
            <a:endParaRPr lang="fi-FI" dirty="0"/>
          </a:p>
          <a:p>
            <a:pPr>
              <a:lnSpc>
                <a:spcPct val="90000"/>
              </a:lnSpc>
            </a:pPr>
            <a:r>
              <a:rPr lang="fi-FI" dirty="0"/>
              <a:t>Edellyttää aitoa yritystoimintaa</a:t>
            </a:r>
          </a:p>
          <a:p>
            <a:pPr lvl="1">
              <a:lnSpc>
                <a:spcPct val="90000"/>
              </a:lnSpc>
            </a:pPr>
            <a:r>
              <a:rPr lang="fi-FI" dirty="0"/>
              <a:t>Ei yhdenmiehenyhtiössä yrittäjän työpanoksen vuokraamista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E2894AD-6EF3-4107-9DB8-1363DD509171}" type="slidenum">
              <a:rPr lang="fi-FI" sz="1000">
                <a:solidFill>
                  <a:schemeClr val="bg1"/>
                </a:solidFill>
              </a:rPr>
              <a:pPr algn="r"/>
              <a:t>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Laskentayksiköt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721600" cy="4114800"/>
          </a:xfrm>
          <a:noFill/>
        </p:spPr>
        <p:txBody>
          <a:bodyPr/>
          <a:lstStyle/>
          <a:p>
            <a:pPr eaLnBrk="1" hangingPunct="1"/>
            <a:r>
              <a:rPr lang="fi-FI" u="sng"/>
              <a:t>Yhtymät</a:t>
            </a:r>
            <a:r>
              <a:rPr lang="fi-FI"/>
              <a:t> (elinkeinoyhtymä (mm. ay, ky), verotusyhtymä) </a:t>
            </a:r>
            <a:r>
              <a:rPr lang="fi-FI" u="sng"/>
              <a:t>ei</a:t>
            </a:r>
            <a:r>
              <a:rPr lang="fi-FI"/>
              <a:t>vät ole verovelvollisia.</a:t>
            </a:r>
          </a:p>
          <a:p>
            <a:pPr eaLnBrk="1" hangingPunct="1"/>
            <a:r>
              <a:rPr lang="fi-FI"/>
              <a:t>Yhtymät ovat laskentayksikköjä, joiden puhdas tulo jaetaan yhtymän osakkaille verotettavaksi.</a:t>
            </a:r>
          </a:p>
          <a:p>
            <a:pPr eaLnBrk="1" hangingPunct="1"/>
            <a:endParaRPr lang="fi-FI"/>
          </a:p>
          <a:p>
            <a:pPr eaLnBrk="1" hangingPunct="1"/>
            <a:endParaRPr lang="fi-FI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Yritysmuotojen verotus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4200" y="1263650"/>
            <a:ext cx="7953375" cy="4745038"/>
          </a:xfrm>
          <a:noFill/>
        </p:spPr>
        <p:txBody>
          <a:bodyPr lIns="92075" tIns="46038" rIns="92075" bIns="46038"/>
          <a:lstStyle/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Toiminimen perustaminen helppoa ja nopeaa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Veroilmoitus toimitetaan omalla lomakkeella, mutta verotus henkilöllä</a:t>
            </a:r>
          </a:p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Avoin yhtiö /kommandiittiyhtiö perustetaan erikseen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Veroilmoitus omalla lomakkeella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Yhtiön voitto jaetaan verotettavaksi vastuunalaisille yhtiömiehille, </a:t>
            </a:r>
            <a:r>
              <a:rPr lang="fi-FI" sz="2100" dirty="0" err="1"/>
              <a:t>at/pot</a:t>
            </a:r>
            <a:r>
              <a:rPr lang="fi-FI" sz="2100" dirty="0"/>
              <a:t> –jako</a:t>
            </a:r>
          </a:p>
          <a:p>
            <a:pPr marL="342900" indent="-342900" defTabSz="762000" eaLnBrk="1" hangingPunct="1">
              <a:lnSpc>
                <a:spcPct val="90000"/>
              </a:lnSpc>
            </a:pPr>
            <a:r>
              <a:rPr lang="fi-FI" sz="2500" dirty="0"/>
              <a:t>Osakeyhtiön perustaminen vaatii pääoman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100" dirty="0"/>
              <a:t>Yhtiön ja osakkaiden varallisuuspiiri erillisiä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000" dirty="0"/>
              <a:t>Yhtiön veroilmoitus omalla lomakkeella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r>
              <a:rPr lang="fi-FI" sz="2000" dirty="0"/>
              <a:t>Osakeyhtiötä verotetaan itsenäisesti yhteisöverokannalla</a:t>
            </a:r>
          </a:p>
          <a:p>
            <a:pPr marL="742950" lvl="1" indent="-285750" defTabSz="762000" eaLnBrk="1" hangingPunct="1">
              <a:lnSpc>
                <a:spcPct val="90000"/>
              </a:lnSpc>
            </a:pPr>
            <a:endParaRPr lang="fi-FI" sz="2100" dirty="0"/>
          </a:p>
          <a:p>
            <a:pPr marL="742950" lvl="1" indent="-285750" defTabSz="762000" eaLnBrk="1" hangingPunct="1">
              <a:lnSpc>
                <a:spcPct val="90000"/>
              </a:lnSpc>
            </a:pPr>
            <a:endParaRPr lang="fi-FI" sz="2000" dirty="0"/>
          </a:p>
          <a:p>
            <a:pPr marL="342900" indent="-342900" defTabSz="762000"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5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Voitonjako eri toimintamuodoissa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3088" y="1052513"/>
            <a:ext cx="7953375" cy="4745037"/>
          </a:xfrm>
          <a:noFill/>
        </p:spPr>
        <p:txBody>
          <a:bodyPr lIns="92075" tIns="46038" rIns="92075" bIns="46038"/>
          <a:lstStyle/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/>
              <a:t>Toiminimi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voidaan ottaa verovapaita yksityisottoja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u="sng" dirty="0"/>
              <a:t>ei voi maksaa palkkaa</a:t>
            </a:r>
            <a:r>
              <a:rPr lang="fi-FI" sz="1800" dirty="0"/>
              <a:t> toiminimen haltijalle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Verotus yhtiömiehellä (</a:t>
            </a:r>
            <a:r>
              <a:rPr lang="fi-FI" sz="1800" dirty="0" err="1"/>
              <a:t>at/pot</a:t>
            </a:r>
            <a:r>
              <a:rPr lang="fi-FI" sz="1800" dirty="0"/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/>
              <a:t>0 % / 10 % / 20 % </a:t>
            </a:r>
            <a:r>
              <a:rPr lang="fi-FI" sz="1600" dirty="0" err="1"/>
              <a:t>evl-nettovaroista</a:t>
            </a:r>
            <a:endParaRPr lang="fi-FI" sz="1600" dirty="0"/>
          </a:p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 err="1"/>
              <a:t>Ay/Ky</a:t>
            </a:r>
            <a:endParaRPr lang="fi-FI" sz="2000" dirty="0"/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voidaan ottaa verovapaita yksityisottoja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yhtiömiehille voidaan myös maksaa palkkaa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Verotus osakkaalla (</a:t>
            </a:r>
            <a:r>
              <a:rPr lang="fi-FI" sz="1800" dirty="0" err="1"/>
              <a:t>at/pot</a:t>
            </a:r>
            <a:r>
              <a:rPr lang="fi-FI" sz="1800" dirty="0"/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/>
              <a:t>20 % </a:t>
            </a:r>
            <a:r>
              <a:rPr lang="fi-FI" sz="1600" dirty="0" err="1"/>
              <a:t>evl-nettovaroista</a:t>
            </a:r>
            <a:endParaRPr lang="fi-FI" sz="1600" dirty="0"/>
          </a:p>
          <a:p>
            <a:pPr marL="342900" indent="-342900" defTabSz="762000" eaLnBrk="1" hangingPunct="1">
              <a:lnSpc>
                <a:spcPct val="80000"/>
              </a:lnSpc>
            </a:pPr>
            <a:r>
              <a:rPr lang="fi-FI" sz="2000" dirty="0"/>
              <a:t>Oy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/>
              <a:t>ei voida laillisesti ottaa yksityisottoja </a:t>
            </a:r>
            <a:r>
              <a:rPr lang="fi-FI" sz="1800" dirty="0">
                <a:cs typeface="Times New Roman" pitchFamily="18" charset="0"/>
                <a:sym typeface="Symbol" pitchFamily="18" charset="2"/>
              </a:rPr>
              <a:t> peitelty osinko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  <a:sym typeface="Symbol" pitchFamily="18" charset="2"/>
              </a:rPr>
              <a:t>voidaan nostaa palkkaa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</a:rPr>
              <a:t>voidaan nostaa osinkoja (</a:t>
            </a:r>
            <a:r>
              <a:rPr lang="fi-FI" sz="1800" dirty="0" err="1">
                <a:cs typeface="Times New Roman" pitchFamily="18" charset="0"/>
              </a:rPr>
              <a:t>at/pot</a:t>
            </a:r>
            <a:r>
              <a:rPr lang="fi-FI" sz="1800" dirty="0">
                <a:cs typeface="Times New Roman" pitchFamily="18" charset="0"/>
              </a:rPr>
              <a:t> –jako)</a:t>
            </a:r>
          </a:p>
          <a:p>
            <a:pPr marL="1143000" lvl="2" indent="-228600" defTabSz="762000" eaLnBrk="1" hangingPunct="1">
              <a:lnSpc>
                <a:spcPct val="80000"/>
              </a:lnSpc>
            </a:pPr>
            <a:r>
              <a:rPr lang="fi-FI" sz="1600" dirty="0">
                <a:cs typeface="Times New Roman" pitchFamily="18" charset="0"/>
              </a:rPr>
              <a:t>8 % yhtiön nettovaroista</a:t>
            </a:r>
          </a:p>
          <a:p>
            <a:pPr marL="742950" lvl="1" indent="-285750" defTabSz="762000" eaLnBrk="1" hangingPunct="1">
              <a:lnSpc>
                <a:spcPct val="80000"/>
              </a:lnSpc>
            </a:pPr>
            <a:r>
              <a:rPr lang="fi-FI" sz="1800" dirty="0">
                <a:cs typeface="Times New Roman" pitchFamily="18" charset="0"/>
              </a:rPr>
              <a:t>Nettovarallisuuden </a:t>
            </a:r>
            <a:r>
              <a:rPr lang="fi-FI" sz="1800" u="sng" dirty="0">
                <a:cs typeface="Times New Roman" pitchFamily="18" charset="0"/>
              </a:rPr>
              <a:t>kaikki</a:t>
            </a:r>
            <a:r>
              <a:rPr lang="fi-FI" sz="1800" dirty="0">
                <a:cs typeface="Times New Roman" pitchFamily="18" charset="0"/>
              </a:rPr>
              <a:t> yrityksen varat ja velat</a:t>
            </a:r>
          </a:p>
          <a:p>
            <a:pPr marL="342900" indent="-342900" defTabSz="762000"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fld id="{14A10A1B-D66D-47DC-8C63-CF5EB9F3F653}" type="slidenum">
              <a:rPr lang="fi-FI"/>
              <a:pPr/>
              <a:t>32</a:t>
            </a:fld>
            <a:endParaRPr lang="fi-FI"/>
          </a:p>
        </p:txBody>
      </p:sp>
      <p:sp>
        <p:nvSpPr>
          <p:cNvPr id="3584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10F2E6E2-A5C8-4A90-98E3-4810618C9BFC}" type="slidenum">
              <a:rPr lang="fi-FI" sz="1000">
                <a:solidFill>
                  <a:schemeClr val="bg1"/>
                </a:solidFill>
              </a:rPr>
              <a:pPr algn="r"/>
              <a:t>32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  <a:cs typeface="Arial" charset="0"/>
              </a:rPr>
              <a:t>Esimerkki 1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71600"/>
            <a:ext cx="8305800" cy="47561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PALKANSAAJA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Bruttotulot					37 000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Ansiotulo vähennysten jälkeen			35 000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Ansiotulon progressiivinen vero 18 % / 35 000			   	    </a:t>
            </a:r>
            <a:r>
              <a:rPr lang="fi-FI" sz="1700" dirty="0">
                <a:cs typeface="Arial" charset="0"/>
              </a:rPr>
              <a:t>6 346</a:t>
            </a:r>
            <a:r>
              <a:rPr lang="fi-FI" sz="17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 </a:t>
            </a:r>
            <a:endParaRPr lang="fi-FI" sz="17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fi-FI" sz="1700" dirty="0">
                <a:cs typeface="Arial" charset="0"/>
              </a:rPr>
              <a:t>Vero yhteensä					  6 346</a:t>
            </a:r>
            <a:r>
              <a:rPr lang="fi-FI" sz="17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cs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700" dirty="0">
                <a:solidFill>
                  <a:schemeClr val="tx2"/>
                </a:solidFill>
                <a:cs typeface="Arial" charset="0"/>
              </a:rPr>
              <a:t>	</a:t>
            </a:r>
            <a:r>
              <a:rPr lang="fi-FI" sz="1400" dirty="0">
                <a:solidFill>
                  <a:schemeClr val="tx2"/>
                </a:solidFill>
                <a:cs typeface="Arial" charset="0"/>
              </a:rPr>
              <a:t>Kaikissa esimerkeissä on oletettu, että henkilö asuu Helsingissä ja kuuluu kirkkoon.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chemeClr val="tx2"/>
                </a:solidFill>
                <a:cs typeface="Arial" charset="0"/>
              </a:rPr>
              <a:t>	Veron määrät on laskettu suoraan ilman erityisiä vähennyksiä </a:t>
            </a:r>
            <a:r>
              <a:rPr lang="fi-FI" sz="1400" dirty="0">
                <a:solidFill>
                  <a:srgbClr val="FF0000"/>
                </a:solidFill>
                <a:cs typeface="Arial" charset="0"/>
              </a:rPr>
              <a:t>www.vero.fi</a:t>
            </a:r>
            <a:r>
              <a:rPr lang="fi-FI" sz="1400" dirty="0">
                <a:solidFill>
                  <a:schemeClr val="tx2"/>
                </a:solidFill>
                <a:cs typeface="Arial" charset="0"/>
              </a:rPr>
              <a:t> sivulla olevalla veroprosenttilaskurilla (2017), ja veroprosentti on laskurin ilmoittama.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b="1" dirty="0">
                <a:solidFill>
                  <a:schemeClr val="tx2"/>
                </a:solidFill>
                <a:cs typeface="Arial" charset="0"/>
              </a:rPr>
              <a:t>	</a:t>
            </a:r>
            <a:r>
              <a:rPr lang="fi-FI" sz="1400" dirty="0">
                <a:solidFill>
                  <a:srgbClr val="404040"/>
                </a:solidFill>
              </a:rPr>
              <a:t>Palkasta menee perusprosentin lisäksi työeläkevakuutusmaksu (6,15 %)  ja työttömyysvakuutusmaksu (1,6 %).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rgbClr val="404040"/>
                </a:solidFill>
              </a:rPr>
              <a:t>	Esimerkit eivät ole täysin vertailukelpoisia, sillä tietyissä tilanteissa yritystoimintaan sidotun varallisuuden määrä vaihtelee. Palkansaajalta ei edellytetä toimintaan sidottua varallisuutta!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400" dirty="0">
                <a:solidFill>
                  <a:srgbClr val="404040"/>
                </a:solidFill>
                <a:cs typeface="Arial" charset="0"/>
              </a:rPr>
              <a:t>	Ay ja KY sekä osakeyhtiö voivat maksaa yrittäjälle myös palkkaa, mikä vaikuttaa verotuksen tasoon.</a:t>
            </a:r>
            <a:endParaRPr lang="fi-FI" sz="1400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4323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fld id="{F3BC2DFC-A0EC-483A-830E-40845C9D6868}" type="slidenum">
              <a:rPr lang="fi-FI"/>
              <a:pPr/>
              <a:t>33</a:t>
            </a:fld>
            <a:endParaRPr lang="fi-FI"/>
          </a:p>
        </p:txBody>
      </p:sp>
      <p:sp>
        <p:nvSpPr>
          <p:cNvPr id="3686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4BC00B4-B4DD-4491-97B9-0669D384067B}" type="slidenum">
              <a:rPr lang="fi-FI" sz="1000">
                <a:solidFill>
                  <a:schemeClr val="bg1"/>
                </a:solidFill>
              </a:rPr>
              <a:pPr algn="r"/>
              <a:t>33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1b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338" y="1371600"/>
            <a:ext cx="8305800" cy="350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PALKANSAAJA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Bruttotulot					 137 000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Ansiotulo vähennysten jälkeen			 135 000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progressiivinen vero 40 % / 135 000			    </a:t>
            </a:r>
            <a:r>
              <a:rPr lang="fi-FI" sz="1900" dirty="0">
                <a:cs typeface="Arial" charset="0"/>
              </a:rPr>
              <a:t>51 467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 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900" dirty="0">
                <a:cs typeface="Arial" charset="0"/>
              </a:rPr>
              <a:t>Vero yhteensä					   51 467</a:t>
            </a:r>
            <a:endParaRPr lang="fi-FI" sz="19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900" dirty="0">
                <a:cs typeface="Times New Roman" pitchFamily="18" charset="0"/>
              </a:rPr>
              <a:t> </a:t>
            </a:r>
            <a:endParaRPr lang="fi-FI" sz="19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9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900" dirty="0">
                <a:cs typeface="Arial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600" dirty="0">
              <a:solidFill>
                <a:schemeClr val="tx2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2307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>
            <a:spLocks noGrp="1" noChangeArrowheads="1"/>
          </p:cNvSpPr>
          <p:nvPr>
            <p:ph type="sldNum" sz="quarter" idx="4294967295"/>
          </p:nvPr>
        </p:nvSpPr>
        <p:spPr>
          <a:xfrm>
            <a:off x="3502720" y="5969347"/>
            <a:ext cx="1544637" cy="125413"/>
          </a:xfrm>
          <a:ln/>
        </p:spPr>
        <p:txBody>
          <a:bodyPr/>
          <a:lstStyle/>
          <a:p>
            <a:endParaRPr lang="fi-FI" dirty="0"/>
          </a:p>
        </p:txBody>
      </p:sp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2627908" y="189234"/>
            <a:ext cx="914499" cy="6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8028682" y="4797772"/>
            <a:ext cx="936625" cy="914400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61444" name="AutoShape 4"/>
          <p:cNvCxnSpPr>
            <a:cxnSpLocks noChangeShapeType="1"/>
            <a:stCxn id="61442" idx="2"/>
            <a:endCxn id="61448" idx="0"/>
          </p:cNvCxnSpPr>
          <p:nvPr/>
        </p:nvCxnSpPr>
        <p:spPr bwMode="auto">
          <a:xfrm>
            <a:off x="3085158" y="816321"/>
            <a:ext cx="586631" cy="452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8028682" y="4150072"/>
            <a:ext cx="93662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8173145" y="4942235"/>
            <a:ext cx="710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15 / </a:t>
            </a:r>
          </a:p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25 %</a:t>
            </a: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3636020" y="189234"/>
            <a:ext cx="914450" cy="6270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Oy 1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251520" y="1268760"/>
            <a:ext cx="6840537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Luonnollisen henkilön / kp:n EVL tai MVL toiminta</a:t>
            </a:r>
          </a:p>
          <a:p>
            <a:pPr algn="l"/>
            <a:endParaRPr lang="fi-FI" sz="180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Osinkotulo sisällytetään muuhun EVL / MVL toiminnan tuloihin</a:t>
            </a:r>
          </a:p>
        </p:txBody>
      </p:sp>
      <p:cxnSp>
        <p:nvCxnSpPr>
          <p:cNvPr id="61449" name="AutoShape 9"/>
          <p:cNvCxnSpPr>
            <a:cxnSpLocks noChangeShapeType="1"/>
            <a:stCxn id="61447" idx="2"/>
            <a:endCxn id="61448" idx="0"/>
          </p:cNvCxnSpPr>
          <p:nvPr/>
        </p:nvCxnSpPr>
        <p:spPr bwMode="auto">
          <a:xfrm flipH="1">
            <a:off x="3671789" y="816321"/>
            <a:ext cx="421456" cy="452439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251520" y="2492722"/>
            <a:ext cx="684053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Poistetaan osinkojen verovapaa osa eli 15 tai 25 % osinkotulosta</a:t>
            </a:r>
          </a:p>
        </p:txBody>
      </p:sp>
      <p:sp>
        <p:nvSpPr>
          <p:cNvPr id="61451" name="Text Box 11"/>
          <p:cNvSpPr txBox="1">
            <a:spLocks noChangeArrowheads="1"/>
          </p:cNvSpPr>
          <p:nvPr/>
        </p:nvSpPr>
        <p:spPr bwMode="auto">
          <a:xfrm>
            <a:off x="251520" y="3213447"/>
            <a:ext cx="6900862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EVL ja MVL toiminnan loppuosa (sekä osinkotulot + muut tulot) jaetaan POT / AT toiminnan nettovarallisuuden perusteella</a:t>
            </a:r>
          </a:p>
        </p:txBody>
      </p:sp>
      <p:cxnSp>
        <p:nvCxnSpPr>
          <p:cNvPr id="61452" name="AutoShape 12"/>
          <p:cNvCxnSpPr>
            <a:cxnSpLocks noChangeShapeType="1"/>
            <a:stCxn id="61450" idx="3"/>
            <a:endCxn id="61445" idx="0"/>
          </p:cNvCxnSpPr>
          <p:nvPr/>
        </p:nvCxnSpPr>
        <p:spPr bwMode="auto">
          <a:xfrm>
            <a:off x="7092057" y="2681635"/>
            <a:ext cx="1404938" cy="1468437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251520" y="4797772"/>
            <a:ext cx="4105275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 30 / 34 %</a:t>
            </a:r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251520" y="4150072"/>
            <a:ext cx="41052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 (määrä, joka vastaa 0 /10 / 20 % EVL / MVL toiminnan nettovaroista)</a:t>
            </a:r>
          </a:p>
        </p:txBody>
      </p:sp>
      <p:sp>
        <p:nvSpPr>
          <p:cNvPr id="61455" name="Rectangle 15"/>
          <p:cNvSpPr>
            <a:spLocks noChangeArrowheads="1"/>
          </p:cNvSpPr>
          <p:nvPr/>
        </p:nvSpPr>
        <p:spPr bwMode="auto">
          <a:xfrm>
            <a:off x="4356795" y="4797772"/>
            <a:ext cx="2808287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Progressiivinen vero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4356795" y="4150072"/>
            <a:ext cx="28082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AT (ylimenevä osa)</a:t>
            </a:r>
          </a:p>
          <a:p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cxnSp>
        <p:nvCxnSpPr>
          <p:cNvPr id="61457" name="AutoShape 17"/>
          <p:cNvCxnSpPr>
            <a:cxnSpLocks noChangeShapeType="1"/>
            <a:stCxn id="61448" idx="2"/>
            <a:endCxn id="61450" idx="0"/>
          </p:cNvCxnSpPr>
          <p:nvPr/>
        </p:nvCxnSpPr>
        <p:spPr bwMode="auto">
          <a:xfrm>
            <a:off x="3672582" y="2194272"/>
            <a:ext cx="0" cy="298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458" name="AutoShape 18"/>
          <p:cNvCxnSpPr>
            <a:cxnSpLocks noChangeShapeType="1"/>
            <a:stCxn id="61450" idx="2"/>
            <a:endCxn id="61451" idx="0"/>
          </p:cNvCxnSpPr>
          <p:nvPr/>
        </p:nvCxnSpPr>
        <p:spPr bwMode="auto">
          <a:xfrm>
            <a:off x="3672582" y="2868960"/>
            <a:ext cx="30163" cy="3444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1459" name="Text Box 19"/>
          <p:cNvSpPr txBox="1">
            <a:spLocks noChangeArrowheads="1"/>
          </p:cNvSpPr>
          <p:nvPr/>
        </p:nvSpPr>
        <p:spPr bwMode="auto">
          <a:xfrm>
            <a:off x="3851920" y="836712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hlink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1460" name="Text Box 20"/>
          <p:cNvSpPr txBox="1">
            <a:spLocks noChangeArrowheads="1"/>
          </p:cNvSpPr>
          <p:nvPr/>
        </p:nvSpPr>
        <p:spPr bwMode="auto">
          <a:xfrm>
            <a:off x="4788595" y="189260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hlink"/>
                </a:solidFill>
                <a:latin typeface="Arial" charset="0"/>
                <a:cs typeface="Arial" charset="0"/>
              </a:rPr>
              <a:t>Jne…</a:t>
            </a:r>
          </a:p>
        </p:txBody>
      </p:sp>
      <p:cxnSp>
        <p:nvCxnSpPr>
          <p:cNvPr id="61461" name="AutoShape 21"/>
          <p:cNvCxnSpPr>
            <a:cxnSpLocks noChangeShapeType="1"/>
            <a:stCxn id="61451" idx="2"/>
            <a:endCxn id="61454" idx="0"/>
          </p:cNvCxnSpPr>
          <p:nvPr/>
        </p:nvCxnSpPr>
        <p:spPr bwMode="auto">
          <a:xfrm flipH="1">
            <a:off x="2304157" y="3864322"/>
            <a:ext cx="1398588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1462" name="AutoShape 22"/>
          <p:cNvCxnSpPr>
            <a:cxnSpLocks noChangeShapeType="1"/>
            <a:stCxn id="61451" idx="2"/>
            <a:endCxn id="61456" idx="0"/>
          </p:cNvCxnSpPr>
          <p:nvPr/>
        </p:nvCxnSpPr>
        <p:spPr bwMode="auto">
          <a:xfrm>
            <a:off x="3702745" y="3864322"/>
            <a:ext cx="2058987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9B5C7A-B0BD-48E5-B1AC-1CC52779FDAA}" type="slidenum">
              <a:rPr lang="fi-FI" sz="1000">
                <a:solidFill>
                  <a:schemeClr val="bg1"/>
                </a:solidFill>
              </a:rPr>
              <a:pPr algn="r"/>
              <a:t>34</a:t>
            </a:fld>
            <a:endParaRPr lang="fi-FI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2024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789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49B5C7A-B0BD-48E5-B1AC-1CC52779FDAA}" type="slidenum">
              <a:rPr lang="fi-FI" sz="1000">
                <a:solidFill>
                  <a:schemeClr val="bg1"/>
                </a:solidFill>
              </a:rPr>
              <a:pPr algn="r"/>
              <a:t>35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40 000				   8 000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35 000 – 8 000				 27 000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30 % x 8 000			  	   2 400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13 % x 27 000			   	   3 623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 6 023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5411556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891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6EC8F2A-4232-4CCB-829A-DCED9AA322D6}" type="slidenum">
              <a:rPr lang="fi-FI" sz="1000">
                <a:solidFill>
                  <a:schemeClr val="bg1"/>
                </a:solidFill>
              </a:rPr>
              <a:pPr algn="r"/>
              <a:t>36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 b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1 000 000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1 000 000	(n. 680 000 riittäisi)		    135 000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						               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30/34 % x 135 000			      44 700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				   	               0</a:t>
            </a:r>
            <a:r>
              <a:rPr lang="fi-FI" sz="14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    44 700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4037150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3993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A5F4F202-3AD9-4457-8C9D-5A05FCA7DDD7}" type="slidenum">
              <a:rPr lang="fi-FI" sz="1000">
                <a:solidFill>
                  <a:schemeClr val="bg1"/>
                </a:solidFill>
              </a:rPr>
              <a:pPr algn="r"/>
              <a:t>37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2 c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14463"/>
            <a:ext cx="7953375" cy="41925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Pääomatuloa 20 % x 40 000				    8 000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Ansiotuloa 135 000 – 8 000				127 000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Pääomatulon vero 30 % x 8 000			  	    2 400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Ansiotulon vero 38 % x 127 000			   	  47 629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4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400" dirty="0">
                <a:cs typeface="Arial" charset="0"/>
              </a:rPr>
              <a:t>KAIKKI VEROT YHTEENSÄ				  50 029</a:t>
            </a:r>
            <a:endParaRPr lang="fi-FI" sz="14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 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13949434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096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0F3FCEA-5D9E-4994-B2C6-69051F549C93}" type="slidenum">
              <a:rPr lang="fi-FI" sz="1000">
                <a:solidFill>
                  <a:schemeClr val="bg1"/>
                </a:solidFill>
              </a:rPr>
              <a:pPr algn="r"/>
              <a:t>38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8 000		  4 000		  4 000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½ x 27 000		13 500		13 500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30 % x 4 000	  	  1 200		  1 200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Ansiotulon vero 4,5 % x 13 500	  	      86		      86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Verot ovat yhteensä 		  	  1 286		  1 286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  2572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0248219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198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7AEBC43-A12D-4176-A8F7-D962EAA16A91}" type="slidenum">
              <a:rPr lang="fi-FI" sz="1000">
                <a:solidFill>
                  <a:schemeClr val="bg1"/>
                </a:solidFill>
              </a:rPr>
              <a:pPr algn="r"/>
              <a:t>39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 b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1 000 000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135 000		  67 500		  67500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			           0		          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30/34 % x 67 500  	  21 750		  21 750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Ansiotulon vero 0 % x 0	  	           0		           0</a:t>
            </a: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Verot ovat yhteensä 		  	  21 750 		  21 750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  43 500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2226311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Tulot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/>
              <a:t>laaja tulokäsite</a:t>
            </a:r>
          </a:p>
          <a:p>
            <a:pPr eaLnBrk="1" hangingPunct="1"/>
            <a:r>
              <a:rPr lang="fi-FI"/>
              <a:t>pelkkä varallisuuden (pääoman) siirto ei ole tuloa</a:t>
            </a:r>
          </a:p>
          <a:p>
            <a:pPr eaLnBrk="1" hangingPunct="1"/>
            <a:r>
              <a:rPr lang="fi-FI"/>
              <a:t>tuloverotus ja perintö- tai lahjaverotus ovat toisensa poissulkevia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301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ED6ABBE4-814A-46B8-A504-B2DEC669D4D3}" type="slidenum">
              <a:rPr lang="fi-FI" sz="1000">
                <a:solidFill>
                  <a:schemeClr val="bg1"/>
                </a:solidFill>
              </a:rPr>
              <a:pPr algn="r"/>
              <a:t>40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3 c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9725" y="1319213"/>
            <a:ext cx="7924800" cy="4572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TOIMINIMI (puolisoiden harjoittamana)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nettovarallisuus on 40 000</a:t>
            </a: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2100" dirty="0">
                <a:cs typeface="Arial" charset="0"/>
              </a:rPr>
              <a:t>Elinkeinotoiminnan tulos on 135 000</a:t>
            </a:r>
          </a:p>
          <a:p>
            <a:pPr eaLnBrk="1" hangingPunct="1">
              <a:buFont typeface="Wingdings" pitchFamily="2" charset="2"/>
              <a:buNone/>
            </a:pPr>
            <a:endParaRPr lang="fi-FI" sz="21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					Puoliso A		Puoliso B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Pääomatuloa ½ x 8 000		  4 000		  4 000	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Ansiotuloa ½ x 127 000		63 500		63 500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Arial" charset="0"/>
              </a:rPr>
              <a:t>Pääomatulon vero 30 % x 4 000	  	  1 200		   1 200</a:t>
            </a:r>
            <a:endParaRPr lang="fi-FI" sz="1500" dirty="0"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Ansiotulon vero 30 % x  63 500  	17 663		 17 663 </a:t>
            </a:r>
          </a:p>
          <a:p>
            <a:pPr eaLnBrk="1" hangingPunct="1">
              <a:buNone/>
            </a:pPr>
            <a:r>
              <a:rPr lang="fi-FI" sz="1500" dirty="0">
                <a:cs typeface="Arial" charset="0"/>
              </a:rPr>
              <a:t>Verot ovat yhteensä 		  	18 863		 18 863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500" dirty="0">
                <a:cs typeface="Times New Roman" pitchFamily="18" charset="0"/>
              </a:rPr>
              <a:t>KAIKKI VEROT YHTEENSÄ   			37 726</a:t>
            </a:r>
          </a:p>
          <a:p>
            <a:pPr eaLnBrk="1" hangingPunct="1">
              <a:buFont typeface="Wingdings" pitchFamily="2" charset="2"/>
              <a:buNone/>
            </a:pPr>
            <a:endParaRPr lang="fi-FI" sz="1500" dirty="0"/>
          </a:p>
          <a:p>
            <a:pPr eaLnBrk="1" hangingPunct="1"/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0951075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403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43CBED18-A3DA-4256-B732-644DD143FA68}" type="slidenum">
              <a:rPr lang="fi-FI" sz="1000">
                <a:solidFill>
                  <a:schemeClr val="bg1"/>
                </a:solidFill>
              </a:rPr>
              <a:pPr algn="r"/>
              <a:t>41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4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206500"/>
            <a:ext cx="7924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AVOIN 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35 000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>
                <a:cs typeface="Arial" charset="0"/>
              </a:rPr>
              <a:t>SOPIMUKSEN PERUSTEELLA	</a:t>
            </a:r>
            <a:r>
              <a:rPr lang="fi-FI" sz="1200" dirty="0">
                <a:cs typeface="Arial" charset="0"/>
              </a:rPr>
              <a:t>	Yhtiömies A		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70 % tuloksesta			24 500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30 % tuloksesta					10 500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60 % nettovarallisuudesta			24 000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40 % nettovarallisuudesta					16 000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24 000	  	 4 800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24 500 - 4 800			19 700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4 800		 1 400	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8 % x 19 700	 	 1 504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 2 904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16 000</a:t>
            </a:r>
            <a:r>
              <a:rPr lang="fi-FI" sz="1200" dirty="0">
                <a:cs typeface="Times New Roman" pitchFamily="18" charset="0"/>
              </a:rPr>
              <a:t>				  3</a:t>
            </a:r>
            <a:r>
              <a:rPr lang="fi-FI" sz="1200" dirty="0">
                <a:cs typeface="Arial" charset="0"/>
              </a:rPr>
              <a:t> 200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10 500 – 3 200					  7 300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3 200				     960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0 % x 7 300			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 yhteensä					     960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  			3 864</a:t>
            </a:r>
          </a:p>
        </p:txBody>
      </p:sp>
    </p:spTree>
    <p:extLst>
      <p:ext uri="{BB962C8B-B14F-4D97-AF65-F5344CB8AC3E}">
        <p14:creationId xmlns:p14="http://schemas.microsoft.com/office/powerpoint/2010/main" val="38836095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5058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959FD705-742A-4DA7-83B3-82003A8035EC}" type="slidenum">
              <a:rPr lang="fi-FI" sz="1000">
                <a:solidFill>
                  <a:schemeClr val="bg1"/>
                </a:solidFill>
              </a:rPr>
              <a:pPr algn="r"/>
              <a:t>42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4 c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4950" y="1206500"/>
            <a:ext cx="7924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AVOIN 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135 000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					Yhtiömies A		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70 % tuloksesta			94 500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30 % tuloksesta					40 500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60 % nettovarallisuudesta			24 000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40 % nettovarallisuudesta					16 000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24 000	  	  4 800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94 500 - 4 800			89 700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4 800		  1 400	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33 % x 89 700	 	29 190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30 590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16 000</a:t>
            </a:r>
            <a:r>
              <a:rPr lang="fi-FI" sz="1200" dirty="0">
                <a:cs typeface="Times New Roman" pitchFamily="18" charset="0"/>
              </a:rPr>
              <a:t>				  3</a:t>
            </a:r>
            <a:r>
              <a:rPr lang="fi-FI" sz="1200" dirty="0">
                <a:cs typeface="Arial" charset="0"/>
              </a:rPr>
              <a:t> 200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40 500 – 3 200					37 300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3 200				     960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19,5 % x 37 300				  7 209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 yhteensä					  8 169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  			38 759</a:t>
            </a:r>
          </a:p>
        </p:txBody>
      </p:sp>
    </p:spTree>
    <p:extLst>
      <p:ext uri="{BB962C8B-B14F-4D97-AF65-F5344CB8AC3E}">
        <p14:creationId xmlns:p14="http://schemas.microsoft.com/office/powerpoint/2010/main" val="38790925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6082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D5A9C40-613F-41E2-8C80-590B4DA87EB9}" type="slidenum">
              <a:rPr lang="fi-FI" sz="1000">
                <a:solidFill>
                  <a:schemeClr val="bg1"/>
                </a:solidFill>
              </a:rPr>
              <a:pPr algn="r"/>
              <a:t>43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5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8288" y="1146175"/>
            <a:ext cx="8047037" cy="47450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KOMMANDIITTIYHTIÖ 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nettovarallisuus on 40 000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Yhtiön elinkeinotoiminnan tulos on 35 000	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					Vastuunalainen yhtiömies A	Äänetön yhtiömies B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2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B:n pääomasijoitukselle maksettu korko 15 % x 30 000 			  4 500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30 000 					  4 500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4 500 – 4 500				       	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</a:t>
            </a:r>
            <a:r>
              <a:rPr lang="fi-FI" sz="1200">
                <a:cs typeface="Arial" charset="0"/>
              </a:rPr>
              <a:t>x 4 500</a:t>
            </a:r>
            <a:r>
              <a:rPr lang="fi-FI" sz="1200" dirty="0">
                <a:cs typeface="Arial" charset="0"/>
              </a:rPr>
              <a:t>		  		  	  1 350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					   	         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 					  	  1 350</a:t>
            </a:r>
            <a:r>
              <a:rPr lang="fi-FI" sz="1200" b="1" dirty="0">
                <a:cs typeface="Arial" charset="0"/>
              </a:rPr>
              <a:t>	</a:t>
            </a:r>
            <a:endParaRPr lang="fi-FI" sz="1200" b="1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200" b="1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Times New Roman" pitchFamily="18" charset="0"/>
              </a:rPr>
              <a:t>A:n osuus tuloksesta 			30 500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Pääomatuloa 20 % x 10 000		  2 000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Ansiotuloa 30 500 – 2 000			28 500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Pääomatulon vero 30 % x 2 000		     600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Ansiotulon vero 14,5 % x 28 500		  4 010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Verot yhteensä			  4 610</a:t>
            </a:r>
            <a:endParaRPr lang="fi-FI" sz="12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200" dirty="0">
                <a:cs typeface="Arial" charset="0"/>
              </a:rPr>
              <a:t>KAIKKI VEROT YHTEENSÄ 	 		5 960</a:t>
            </a:r>
            <a:endParaRPr lang="fi-FI" sz="1200" dirty="0"/>
          </a:p>
          <a:p>
            <a:pPr eaLnBrk="1" hangingPunct="1">
              <a:lnSpc>
                <a:spcPct val="90000"/>
              </a:lnSpc>
            </a:pPr>
            <a:endParaRPr lang="fi-FI" sz="2100" dirty="0"/>
          </a:p>
        </p:txBody>
      </p:sp>
    </p:spTree>
    <p:extLst>
      <p:ext uri="{BB962C8B-B14F-4D97-AF65-F5344CB8AC3E}">
        <p14:creationId xmlns:p14="http://schemas.microsoft.com/office/powerpoint/2010/main" val="250341543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ChangeArrowheads="1"/>
          </p:cNvSpPr>
          <p:nvPr/>
        </p:nvSpPr>
        <p:spPr bwMode="auto">
          <a:xfrm>
            <a:off x="899592" y="627787"/>
            <a:ext cx="913904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sp>
        <p:nvSpPr>
          <p:cNvPr id="60419" name="Rectangle 3"/>
          <p:cNvSpPr>
            <a:spLocks noChangeArrowheads="1"/>
          </p:cNvSpPr>
          <p:nvPr/>
        </p:nvSpPr>
        <p:spPr bwMode="auto">
          <a:xfrm>
            <a:off x="5076056" y="627787"/>
            <a:ext cx="987177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1</a:t>
            </a: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6156176" y="627787"/>
            <a:ext cx="915120" cy="626641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 2</a:t>
            </a: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214313" y="5236325"/>
            <a:ext cx="451691" cy="914400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681492" y="5236325"/>
            <a:ext cx="1693408" cy="914400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60423" name="AutoShape 7"/>
          <p:cNvCxnSpPr>
            <a:cxnSpLocks noChangeShapeType="1"/>
            <a:stCxn id="60418" idx="2"/>
            <a:endCxn id="60424" idx="0"/>
          </p:cNvCxnSpPr>
          <p:nvPr/>
        </p:nvCxnSpPr>
        <p:spPr bwMode="auto">
          <a:xfrm flipH="1">
            <a:off x="1294607" y="1254428"/>
            <a:ext cx="61937" cy="333419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214313" y="4588625"/>
            <a:ext cx="2160587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60425" name="Text Box 9"/>
          <p:cNvSpPr txBox="1">
            <a:spLocks noChangeArrowheads="1"/>
          </p:cNvSpPr>
          <p:nvPr/>
        </p:nvSpPr>
        <p:spPr bwMode="auto">
          <a:xfrm>
            <a:off x="285750" y="5523663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222375" y="5523663"/>
            <a:ext cx="147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4462463" y="1707313"/>
            <a:ext cx="34194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  8 % nettovarallisuudesta Oy 1</a:t>
            </a:r>
          </a:p>
        </p:txBody>
      </p:sp>
      <p:sp>
        <p:nvSpPr>
          <p:cNvPr id="60428" name="Rectangle 12"/>
          <p:cNvSpPr>
            <a:spLocks noChangeArrowheads="1"/>
          </p:cNvSpPr>
          <p:nvPr/>
        </p:nvSpPr>
        <p:spPr bwMode="auto">
          <a:xfrm>
            <a:off x="2831672" y="4378391"/>
            <a:ext cx="1768401" cy="702183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29" name="Rectangle 13"/>
          <p:cNvSpPr>
            <a:spLocks noChangeArrowheads="1"/>
          </p:cNvSpPr>
          <p:nvPr/>
        </p:nvSpPr>
        <p:spPr bwMode="auto">
          <a:xfrm>
            <a:off x="4600073" y="4378391"/>
            <a:ext cx="752549" cy="701609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31" name="Text Box 15"/>
          <p:cNvSpPr txBox="1">
            <a:spLocks noChangeArrowheads="1"/>
          </p:cNvSpPr>
          <p:nvPr/>
        </p:nvSpPr>
        <p:spPr bwMode="auto">
          <a:xfrm>
            <a:off x="2889209" y="4460993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 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4566753" y="4450463"/>
            <a:ext cx="1467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33" name="Text Box 17"/>
          <p:cNvSpPr txBox="1">
            <a:spLocks noChangeArrowheads="1"/>
          </p:cNvSpPr>
          <p:nvPr/>
        </p:nvSpPr>
        <p:spPr bwMode="auto">
          <a:xfrm>
            <a:off x="1438275" y="12755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0434" name="Text Box 18"/>
          <p:cNvSpPr txBox="1">
            <a:spLocks noChangeArrowheads="1"/>
          </p:cNvSpPr>
          <p:nvPr/>
        </p:nvSpPr>
        <p:spPr bwMode="auto">
          <a:xfrm>
            <a:off x="2816184" y="3445580"/>
            <a:ext cx="2527300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POT osingot yhteensä</a:t>
            </a:r>
          </a:p>
        </p:txBody>
      </p:sp>
      <p:sp>
        <p:nvSpPr>
          <p:cNvPr id="60435" name="Text Box 19"/>
          <p:cNvSpPr txBox="1">
            <a:spLocks noChangeArrowheads="1"/>
          </p:cNvSpPr>
          <p:nvPr/>
        </p:nvSpPr>
        <p:spPr bwMode="auto">
          <a:xfrm>
            <a:off x="4462463" y="2140700"/>
            <a:ext cx="34258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&gt; 8 % nettovarallisuudesta Oy 1</a:t>
            </a:r>
          </a:p>
        </p:txBody>
      </p:sp>
      <p:sp>
        <p:nvSpPr>
          <p:cNvPr id="60436" name="Text Box 20"/>
          <p:cNvSpPr txBox="1">
            <a:spLocks noChangeArrowheads="1"/>
          </p:cNvSpPr>
          <p:nvPr/>
        </p:nvSpPr>
        <p:spPr bwMode="auto">
          <a:xfrm>
            <a:off x="4462463" y="3004300"/>
            <a:ext cx="342582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&gt; 8 % nettovarallisuudesta Oy 2</a:t>
            </a:r>
          </a:p>
        </p:txBody>
      </p:sp>
      <p:sp>
        <p:nvSpPr>
          <p:cNvPr id="60437" name="Text Box 21"/>
          <p:cNvSpPr txBox="1">
            <a:spLocks noChangeArrowheads="1"/>
          </p:cNvSpPr>
          <p:nvPr/>
        </p:nvSpPr>
        <p:spPr bwMode="auto">
          <a:xfrm>
            <a:off x="4462463" y="2572500"/>
            <a:ext cx="3419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   8 % nettovarallisuudesta Oy 2</a:t>
            </a:r>
          </a:p>
        </p:txBody>
      </p:sp>
      <p:sp>
        <p:nvSpPr>
          <p:cNvPr id="60438" name="Text Box 22"/>
          <p:cNvSpPr txBox="1">
            <a:spLocks noChangeArrowheads="1"/>
          </p:cNvSpPr>
          <p:nvPr/>
        </p:nvSpPr>
        <p:spPr bwMode="auto">
          <a:xfrm>
            <a:off x="6911975" y="1204075"/>
            <a:ext cx="84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osinko</a:t>
            </a:r>
          </a:p>
        </p:txBody>
      </p:sp>
      <p:sp>
        <p:nvSpPr>
          <p:cNvPr id="60439" name="Line 23"/>
          <p:cNvSpPr>
            <a:spLocks noChangeShapeType="1"/>
          </p:cNvSpPr>
          <p:nvPr/>
        </p:nvSpPr>
        <p:spPr bwMode="auto">
          <a:xfrm>
            <a:off x="5580633" y="127506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60440" name="Line 24"/>
          <p:cNvSpPr>
            <a:spLocks noChangeShapeType="1"/>
          </p:cNvSpPr>
          <p:nvPr/>
        </p:nvSpPr>
        <p:spPr bwMode="auto">
          <a:xfrm>
            <a:off x="6588696" y="1275066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cxnSp>
        <p:nvCxnSpPr>
          <p:cNvPr id="60441" name="AutoShape 25"/>
          <p:cNvCxnSpPr>
            <a:cxnSpLocks noChangeShapeType="1"/>
            <a:stCxn id="60434" idx="2"/>
          </p:cNvCxnSpPr>
          <p:nvPr/>
        </p:nvCxnSpPr>
        <p:spPr bwMode="auto">
          <a:xfrm flipH="1">
            <a:off x="4076659" y="3821817"/>
            <a:ext cx="3175" cy="200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60442" name="AutoShape 26"/>
          <p:cNvCxnSpPr>
            <a:cxnSpLocks noChangeShapeType="1"/>
            <a:stCxn id="60427" idx="1"/>
            <a:endCxn id="60434" idx="0"/>
          </p:cNvCxnSpPr>
          <p:nvPr/>
        </p:nvCxnSpPr>
        <p:spPr bwMode="auto">
          <a:xfrm rot="10800000" flipV="1">
            <a:off x="4079835" y="1895432"/>
            <a:ext cx="382629" cy="155014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0443" name="AutoShape 27"/>
          <p:cNvCxnSpPr>
            <a:cxnSpLocks noChangeShapeType="1"/>
            <a:stCxn id="60437" idx="1"/>
            <a:endCxn id="60434" idx="0"/>
          </p:cNvCxnSpPr>
          <p:nvPr/>
        </p:nvCxnSpPr>
        <p:spPr bwMode="auto">
          <a:xfrm rot="10800000" flipV="1">
            <a:off x="4079835" y="2760618"/>
            <a:ext cx="382629" cy="684961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0444" name="Text Box 28"/>
          <p:cNvSpPr txBox="1">
            <a:spLocks noChangeArrowheads="1"/>
          </p:cNvSpPr>
          <p:nvPr/>
        </p:nvSpPr>
        <p:spPr bwMode="auto">
          <a:xfrm>
            <a:off x="2818900" y="3994013"/>
            <a:ext cx="2524619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150.000 asti </a:t>
            </a:r>
          </a:p>
        </p:txBody>
      </p:sp>
      <p:sp>
        <p:nvSpPr>
          <p:cNvPr id="60446" name="Rectangle 30"/>
          <p:cNvSpPr>
            <a:spLocks noChangeArrowheads="1"/>
          </p:cNvSpPr>
          <p:nvPr/>
        </p:nvSpPr>
        <p:spPr bwMode="auto">
          <a:xfrm>
            <a:off x="6478588" y="5307763"/>
            <a:ext cx="630615" cy="865187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47" name="Rectangle 31"/>
          <p:cNvSpPr>
            <a:spLocks noChangeArrowheads="1"/>
          </p:cNvSpPr>
          <p:nvPr/>
        </p:nvSpPr>
        <p:spPr bwMode="auto">
          <a:xfrm>
            <a:off x="7124693" y="5307763"/>
            <a:ext cx="1874846" cy="865187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60448" name="Text Box 32"/>
          <p:cNvSpPr txBox="1">
            <a:spLocks noChangeArrowheads="1"/>
          </p:cNvSpPr>
          <p:nvPr/>
        </p:nvSpPr>
        <p:spPr bwMode="auto">
          <a:xfrm>
            <a:off x="6551613" y="5596688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7702550" y="5596688"/>
            <a:ext cx="146785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75 %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6478588" y="4660063"/>
            <a:ext cx="2520950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8 %:n ylimenevä osa  AT</a:t>
            </a:r>
          </a:p>
        </p:txBody>
      </p:sp>
      <p:cxnSp>
        <p:nvCxnSpPr>
          <p:cNvPr id="60451" name="AutoShape 35"/>
          <p:cNvCxnSpPr>
            <a:cxnSpLocks noChangeShapeType="1"/>
            <a:stCxn id="60435" idx="3"/>
            <a:endCxn id="60450" idx="0"/>
          </p:cNvCxnSpPr>
          <p:nvPr/>
        </p:nvCxnSpPr>
        <p:spPr bwMode="auto">
          <a:xfrm flipH="1">
            <a:off x="7739063" y="2329613"/>
            <a:ext cx="149225" cy="2330450"/>
          </a:xfrm>
          <a:prstGeom prst="bentConnector4">
            <a:avLst>
              <a:gd name="adj1" fmla="val -304259"/>
              <a:gd name="adj2" fmla="val 8003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0452" name="AutoShape 36"/>
          <p:cNvCxnSpPr>
            <a:cxnSpLocks noChangeShapeType="1"/>
            <a:stCxn id="60436" idx="3"/>
            <a:endCxn id="60450" idx="0"/>
          </p:cNvCxnSpPr>
          <p:nvPr/>
        </p:nvCxnSpPr>
        <p:spPr bwMode="auto">
          <a:xfrm flipH="1">
            <a:off x="7739063" y="3193213"/>
            <a:ext cx="149225" cy="1466850"/>
          </a:xfrm>
          <a:prstGeom prst="bentConnector4">
            <a:avLst>
              <a:gd name="adj1" fmla="val -153190"/>
              <a:gd name="adj2" fmla="val 5627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60453" name="Text Box 37"/>
          <p:cNvSpPr txBox="1">
            <a:spLocks noChangeArrowheads="1"/>
          </p:cNvSpPr>
          <p:nvPr/>
        </p:nvSpPr>
        <p:spPr bwMode="auto">
          <a:xfrm>
            <a:off x="7394575" y="646863"/>
            <a:ext cx="781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Jne…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0" y="204238"/>
            <a:ext cx="34008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fi-FI" sz="1800" b="1" dirty="0">
                <a:solidFill>
                  <a:schemeClr val="tx1"/>
                </a:solidFill>
                <a:latin typeface="Arial" charset="0"/>
                <a:cs typeface="Arial" charset="0"/>
              </a:rPr>
              <a:t>Osinkoverotus v. 2014 alkaen</a:t>
            </a: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2798211" y="5522122"/>
            <a:ext cx="423390" cy="702183"/>
          </a:xfrm>
          <a:prstGeom prst="rect">
            <a:avLst/>
          </a:prstGeom>
          <a:solidFill>
            <a:srgbClr val="339966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3237089" y="5522122"/>
            <a:ext cx="2082072" cy="717673"/>
          </a:xfrm>
          <a:prstGeom prst="rect">
            <a:avLst/>
          </a:prstGeom>
          <a:solidFill>
            <a:srgbClr val="CC0000">
              <a:alpha val="39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2855747" y="5604724"/>
            <a:ext cx="101892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15 %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vapaata </a:t>
            </a:r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4569096" y="5594194"/>
            <a:ext cx="156433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85 %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sp>
        <p:nvSpPr>
          <p:cNvPr id="44" name="Text Box 28"/>
          <p:cNvSpPr txBox="1">
            <a:spLocks noChangeArrowheads="1"/>
          </p:cNvSpPr>
          <p:nvPr/>
        </p:nvSpPr>
        <p:spPr bwMode="auto">
          <a:xfrm>
            <a:off x="2787923" y="5137744"/>
            <a:ext cx="254010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150.000 ylittävä osa </a:t>
            </a:r>
          </a:p>
        </p:txBody>
      </p:sp>
      <p:sp>
        <p:nvSpPr>
          <p:cNvPr id="45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C67D22-A20B-4B77-B1A9-73B157499F99}" type="slidenum">
              <a:rPr lang="fi-FI" sz="1000">
                <a:solidFill>
                  <a:schemeClr val="bg1"/>
                </a:solidFill>
              </a:rPr>
              <a:pPr algn="r"/>
              <a:t>44</a:t>
            </a:fld>
            <a:endParaRPr lang="fi-FI" sz="1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821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710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6AC67D22-A20B-4B77-B1A9-73B157499F99}" type="slidenum">
              <a:rPr lang="fi-FI" sz="1000">
                <a:solidFill>
                  <a:schemeClr val="bg1"/>
                </a:solidFill>
              </a:rPr>
              <a:pPr algn="r"/>
              <a:t>45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6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24744"/>
            <a:ext cx="7848600" cy="4038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OSAKEYHTIÖ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verotus: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nettovarallisuus on 	40 000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verotettava tulo		35 000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Yhtiön vero 20 % x 35 000		  7 000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Osinkona jaetaan koko voitto			28 000		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Osakkaan verotus: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</a:t>
            </a:r>
            <a:r>
              <a:rPr lang="fi-FI" sz="1100" dirty="0">
                <a:cs typeface="Arial" charset="0"/>
              </a:rPr>
              <a:t>Yrittäjähuojennus (verotettavaa POT 25 % ja vapaata 75 %)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 8 % osakkeen matemaattisesta arvosta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 ja enintään 150 000 €	30/34 % x (25 % x 3 200 €) = 240 € (75 % verovapaa)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 8 %:n ylimenevästä osasta (24 800)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 75 % veronalaista ansiotuloa  18 600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Times New Roman" pitchFamily="18" charset="0"/>
              </a:rPr>
              <a:t> (25% verovapaata = 6 200)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Pääomatulon vero 30 % x  800	            	     240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Ansiotulon vero 7 % x 18 600			  1 217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>
                <a:cs typeface="Arial" charset="0"/>
              </a:rPr>
              <a:t>Osakkaan verot ovat yhteensä		  1 457</a:t>
            </a:r>
            <a:endParaRPr lang="fi-FI" sz="11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sz="1100" dirty="0"/>
              <a:t>KAIKKI VEROT YHTEENSÄ   		  8 457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38068026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4294967295"/>
          </p:nvPr>
        </p:nvSpPr>
        <p:spPr>
          <a:ln/>
        </p:spPr>
        <p:txBody>
          <a:bodyPr/>
          <a:lstStyle/>
          <a:p>
            <a:endParaRPr lang="fi-FI" dirty="0"/>
          </a:p>
        </p:txBody>
      </p:sp>
      <p:sp>
        <p:nvSpPr>
          <p:cNvPr id="48130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7A607E1A-AC8A-4D48-8CCF-B6BB30D99642}" type="slidenum">
              <a:rPr lang="fi-FI" sz="1000">
                <a:solidFill>
                  <a:schemeClr val="bg1"/>
                </a:solidFill>
              </a:rPr>
              <a:pPr algn="r"/>
              <a:t>46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cs typeface="Arial" charset="0"/>
              </a:rPr>
              <a:t>Esimerkki 6 b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78486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OSAKEYHTIÖ 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verotus: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nettovarallisuus on 	1 000 000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verotettava tulo		   135 000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Yhtiön vero 20 % x 135 000		     27 000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Osinkona jaetaan koko voitto			108 000		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Osakkaan verotus: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  <a:r>
              <a:rPr lang="fi-FI" sz="1000" dirty="0">
                <a:cs typeface="Arial" charset="0"/>
              </a:rPr>
              <a:t>Yrittäjähuojennus (verotettavaa POT 25 % ja vapaata 75 %)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 8 % osakkeen matemaattisesta arvosta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fi-FI" sz="1000" dirty="0">
                <a:cs typeface="Arial" charset="0"/>
              </a:rPr>
              <a:t> ja enintään 150 000 €	30/34 % x (25 % x 80 000 €) = 6 000 € (75 % verovapaa)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 8 %:n ylimenevästä osasta (28 000)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 75 % veronalaista ansiotuloa  21 000</a:t>
            </a: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Times New Roman" pitchFamily="18" charset="0"/>
              </a:rPr>
              <a:t> </a:t>
            </a:r>
          </a:p>
          <a:p>
            <a:pPr eaLnBrk="1" hangingPunct="1">
              <a:buFont typeface="Wingdings" pitchFamily="2" charset="2"/>
              <a:buNone/>
            </a:pPr>
            <a:endParaRPr lang="fi-FI" sz="10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Pääomatulon vero 30 % x  (25 % x 80 000)           6 000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Ansiotulon vero 	(9 %) x 21 000	  	  1 892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>
                <a:cs typeface="Arial" charset="0"/>
              </a:rPr>
              <a:t>Osakkaan verot ovat yhteensä		  7 892</a:t>
            </a:r>
            <a:endParaRPr lang="fi-FI" sz="1000" dirty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fi-FI" sz="1000" dirty="0"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i-FI" sz="1000" dirty="0"/>
              <a:t>KAIKKI VEROT YHTEENSÄ   		34 892</a:t>
            </a:r>
          </a:p>
          <a:p>
            <a:pPr eaLnBrk="1" hangingPunct="1">
              <a:buFont typeface="Wingdings" pitchFamily="2" charset="2"/>
              <a:buNone/>
            </a:pPr>
            <a:endParaRPr lang="fi-FI" sz="1000" dirty="0"/>
          </a:p>
        </p:txBody>
      </p:sp>
    </p:spTree>
    <p:extLst>
      <p:ext uri="{BB962C8B-B14F-4D97-AF65-F5344CB8AC3E}">
        <p14:creationId xmlns:p14="http://schemas.microsoft.com/office/powerpoint/2010/main" val="42213648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358775"/>
            <a:ext cx="7056438" cy="1036638"/>
          </a:xfrm>
        </p:spPr>
        <p:txBody>
          <a:bodyPr/>
          <a:lstStyle/>
          <a:p>
            <a:pPr eaLnBrk="1" hangingPunct="1"/>
            <a:r>
              <a:rPr lang="fi-FI" b="1"/>
              <a:t>Suora / välillinen omistus</a:t>
            </a:r>
          </a:p>
        </p:txBody>
      </p:sp>
      <p:sp>
        <p:nvSpPr>
          <p:cNvPr id="239619" name="Document"/>
          <p:cNvSpPr>
            <a:spLocks noEditPoints="1" noChangeArrowheads="1"/>
          </p:cNvSpPr>
          <p:nvPr/>
        </p:nvSpPr>
        <p:spPr bwMode="auto">
          <a:xfrm>
            <a:off x="2479675" y="1827213"/>
            <a:ext cx="315913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sp>
        <p:nvSpPr>
          <p:cNvPr id="50181" name="AutoShape 5"/>
          <p:cNvSpPr>
            <a:spLocks noChangeArrowheads="1"/>
          </p:cNvSpPr>
          <p:nvPr/>
        </p:nvSpPr>
        <p:spPr bwMode="auto">
          <a:xfrm>
            <a:off x="1514475" y="2327275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50182" name="Text Box 11"/>
          <p:cNvSpPr txBox="1">
            <a:spLocks noChangeArrowheads="1"/>
          </p:cNvSpPr>
          <p:nvPr/>
        </p:nvSpPr>
        <p:spPr bwMode="auto">
          <a:xfrm>
            <a:off x="2870200" y="3084513"/>
            <a:ext cx="995363" cy="862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Osinko-tulo TVL</a:t>
            </a:r>
          </a:p>
          <a:p>
            <a:pPr algn="l"/>
            <a:endParaRPr lang="fi-FI" sz="18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3" name="Text Box 12"/>
          <p:cNvSpPr txBox="1">
            <a:spLocks noChangeArrowheads="1"/>
          </p:cNvSpPr>
          <p:nvPr/>
        </p:nvSpPr>
        <p:spPr bwMode="auto">
          <a:xfrm>
            <a:off x="2857500" y="3949700"/>
            <a:ext cx="574675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  <a:p>
            <a:pPr algn="l"/>
            <a:endParaRPr lang="fi-FI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4" name="Text Box 13"/>
          <p:cNvSpPr txBox="1">
            <a:spLocks noChangeArrowheads="1"/>
          </p:cNvSpPr>
          <p:nvPr/>
        </p:nvSpPr>
        <p:spPr bwMode="auto">
          <a:xfrm>
            <a:off x="3432175" y="3949700"/>
            <a:ext cx="431800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  <a:p>
            <a:pPr algn="l"/>
            <a:endParaRPr lang="fi-FI" sz="120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50185" name="Text Box 14"/>
          <p:cNvSpPr txBox="1">
            <a:spLocks noChangeArrowheads="1"/>
          </p:cNvSpPr>
          <p:nvPr/>
        </p:nvSpPr>
        <p:spPr bwMode="auto">
          <a:xfrm>
            <a:off x="3865563" y="3084513"/>
            <a:ext cx="1125537" cy="835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600">
                <a:solidFill>
                  <a:schemeClr val="tx1"/>
                </a:solidFill>
                <a:latin typeface="Arial" charset="0"/>
                <a:cs typeface="Arial" charset="0"/>
              </a:rPr>
              <a:t>Tulo luovutus-</a:t>
            </a:r>
            <a:r>
              <a:rPr lang="fi-FI" sz="1600" u="sng">
                <a:solidFill>
                  <a:schemeClr val="tx1"/>
                </a:solidFill>
                <a:latin typeface="Arial" charset="0"/>
                <a:cs typeface="Arial" charset="0"/>
              </a:rPr>
              <a:t>voitosta*</a:t>
            </a:r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2865438" y="4437063"/>
            <a:ext cx="535423" cy="461665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fi-FI" sz="1200" dirty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POT</a:t>
            </a:r>
          </a:p>
          <a:p>
            <a:pPr algn="l">
              <a:defRPr/>
            </a:pPr>
            <a:r>
              <a:rPr lang="fi-FI" sz="1200" dirty="0">
                <a:solidFill>
                  <a:schemeClr val="tx1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85 %</a:t>
            </a:r>
          </a:p>
        </p:txBody>
      </p:sp>
      <p:sp>
        <p:nvSpPr>
          <p:cNvPr id="239632" name="Text Box 16"/>
          <p:cNvSpPr txBox="1">
            <a:spLocks noChangeArrowheads="1"/>
          </p:cNvSpPr>
          <p:nvPr/>
        </p:nvSpPr>
        <p:spPr bwMode="auto">
          <a:xfrm>
            <a:off x="3432175" y="4449763"/>
            <a:ext cx="5241925" cy="1200150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8 % nettovarallisuudesta POT,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	josta 150.000 € asti 75 % verovapaata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 	ja tämän ylittävästä osasta 85 % veronalaista (POT)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&gt; 8 % ylittävästä osasta 75 % veronalaista ATTI</a:t>
            </a:r>
            <a:endParaRPr lang="fi-FI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fi-FI" sz="1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  <p:sp>
        <p:nvSpPr>
          <p:cNvPr id="239633" name="Rectangle 17"/>
          <p:cNvSpPr>
            <a:spLocks noChangeArrowheads="1"/>
          </p:cNvSpPr>
          <p:nvPr/>
        </p:nvSpPr>
        <p:spPr bwMode="auto">
          <a:xfrm>
            <a:off x="3848100" y="3949700"/>
            <a:ext cx="1143000" cy="277813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fi-FI" sz="1200">
                <a:solidFill>
                  <a:schemeClr val="tx1"/>
                </a:solidFill>
                <a:latin typeface="Arial" charset="0"/>
                <a:cs typeface="Arial" charset="0"/>
              </a:rPr>
              <a:t>POT 100 %</a:t>
            </a:r>
          </a:p>
        </p:txBody>
      </p:sp>
      <p:sp>
        <p:nvSpPr>
          <p:cNvPr id="50189" name="Text Box 18"/>
          <p:cNvSpPr txBox="1">
            <a:spLocks noChangeArrowheads="1"/>
          </p:cNvSpPr>
          <p:nvPr/>
        </p:nvSpPr>
        <p:spPr bwMode="auto">
          <a:xfrm>
            <a:off x="3459163" y="1644650"/>
            <a:ext cx="252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* </a:t>
            </a:r>
            <a:r>
              <a:rPr lang="fi-FI" sz="1400">
                <a:solidFill>
                  <a:schemeClr val="tx1"/>
                </a:solidFill>
                <a:latin typeface="Arial" charset="0"/>
                <a:cs typeface="Arial" charset="0"/>
              </a:rPr>
              <a:t>myyntihinta – hankintahinta (tai HMO)</a:t>
            </a:r>
          </a:p>
        </p:txBody>
      </p:sp>
      <p:sp>
        <p:nvSpPr>
          <p:cNvPr id="50190" name="Line 19"/>
          <p:cNvSpPr>
            <a:spLocks noChangeShapeType="1"/>
          </p:cNvSpPr>
          <p:nvPr/>
        </p:nvSpPr>
        <p:spPr bwMode="auto">
          <a:xfrm flipV="1">
            <a:off x="1955800" y="3314700"/>
            <a:ext cx="127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50191" name="Text Box 20"/>
          <p:cNvSpPr txBox="1">
            <a:spLocks noChangeArrowheads="1"/>
          </p:cNvSpPr>
          <p:nvPr/>
        </p:nvSpPr>
        <p:spPr bwMode="auto">
          <a:xfrm>
            <a:off x="1992313" y="3921125"/>
            <a:ext cx="55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tulo</a:t>
            </a:r>
          </a:p>
        </p:txBody>
      </p:sp>
      <p:sp>
        <p:nvSpPr>
          <p:cNvPr id="50192" name="Text Box 25"/>
          <p:cNvSpPr txBox="1">
            <a:spLocks noChangeArrowheads="1"/>
          </p:cNvSpPr>
          <p:nvPr/>
        </p:nvSpPr>
        <p:spPr bwMode="auto">
          <a:xfrm>
            <a:off x="3962400" y="1358900"/>
            <a:ext cx="149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Myyntivoitto*</a:t>
            </a:r>
          </a:p>
        </p:txBody>
      </p:sp>
      <p:cxnSp>
        <p:nvCxnSpPr>
          <p:cNvPr id="50193" name="AutoShape 26"/>
          <p:cNvCxnSpPr>
            <a:cxnSpLocks noChangeShapeType="1"/>
            <a:stCxn id="239619" idx="3"/>
            <a:endCxn id="50192" idx="1"/>
          </p:cNvCxnSpPr>
          <p:nvPr/>
        </p:nvCxnSpPr>
        <p:spPr bwMode="auto">
          <a:xfrm flipV="1">
            <a:off x="2797175" y="1544638"/>
            <a:ext cx="1165225" cy="48101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0194" name="Rectangle 27"/>
          <p:cNvSpPr>
            <a:spLocks noChangeArrowheads="1"/>
          </p:cNvSpPr>
          <p:nvPr/>
        </p:nvSpPr>
        <p:spPr bwMode="auto">
          <a:xfrm>
            <a:off x="1560513" y="46402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 flipV="1">
            <a:off x="749300" y="3175000"/>
            <a:ext cx="825500" cy="1409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i-FI"/>
          </a:p>
        </p:txBody>
      </p:sp>
      <p:sp>
        <p:nvSpPr>
          <p:cNvPr id="50196" name="Rectangle 27"/>
          <p:cNvSpPr>
            <a:spLocks noChangeArrowheads="1"/>
          </p:cNvSpPr>
          <p:nvPr/>
        </p:nvSpPr>
        <p:spPr bwMode="auto">
          <a:xfrm>
            <a:off x="354013" y="46148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255588"/>
            <a:ext cx="7056438" cy="1036637"/>
          </a:xfrm>
        </p:spPr>
        <p:txBody>
          <a:bodyPr/>
          <a:lstStyle/>
          <a:p>
            <a:pPr eaLnBrk="1" hangingPunct="1"/>
            <a:r>
              <a:rPr lang="fi-FI" b="1"/>
              <a:t>Suora / välillinen omistus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3333750" y="2836863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239622" name="Documents"/>
          <p:cNvSpPr>
            <a:spLocks noEditPoints="1" noChangeArrowheads="1"/>
          </p:cNvSpPr>
          <p:nvPr/>
        </p:nvSpPr>
        <p:spPr bwMode="auto">
          <a:xfrm>
            <a:off x="4043363" y="3417888"/>
            <a:ext cx="344487" cy="474662"/>
          </a:xfrm>
          <a:custGeom>
            <a:avLst/>
            <a:gdLst>
              <a:gd name="T0" fmla="*/ 0 w 21600"/>
              <a:gd name="T1" fmla="*/ 2800 h 21600"/>
              <a:gd name="T2" fmla="*/ 3468 w 21600"/>
              <a:gd name="T3" fmla="*/ 0 h 21600"/>
              <a:gd name="T4" fmla="*/ 21653 w 21600"/>
              <a:gd name="T5" fmla="*/ 18828 h 21600"/>
              <a:gd name="T6" fmla="*/ 19954 w 21600"/>
              <a:gd name="T7" fmla="*/ 20214 h 21600"/>
              <a:gd name="T8" fmla="*/ 18256 w 21600"/>
              <a:gd name="T9" fmla="*/ 21628 h 21600"/>
              <a:gd name="T10" fmla="*/ 19954 w 21600"/>
              <a:gd name="T11" fmla="*/ 1428 h 21600"/>
              <a:gd name="T12" fmla="*/ 18256 w 21600"/>
              <a:gd name="T13" fmla="*/ 2800 h 21600"/>
              <a:gd name="T14" fmla="*/ 1645 w 21600"/>
              <a:gd name="T15" fmla="*/ 1428 h 21600"/>
              <a:gd name="T16" fmla="*/ 21600 w 21600"/>
              <a:gd name="T17" fmla="*/ 0 h 21600"/>
              <a:gd name="T18" fmla="*/ 10800 w 21600"/>
              <a:gd name="T19" fmla="*/ 0 h 21600"/>
              <a:gd name="T20" fmla="*/ 0 w 21600"/>
              <a:gd name="T21" fmla="*/ 10800 h 21600"/>
              <a:gd name="T22" fmla="*/ 21600 w 21600"/>
              <a:gd name="T23" fmla="*/ 10800 h 21600"/>
              <a:gd name="T24" fmla="*/ 1645 w 21600"/>
              <a:gd name="T25" fmla="*/ 4171 h 21600"/>
              <a:gd name="T26" fmla="*/ 16522 w 21600"/>
              <a:gd name="T27" fmla="*/ 1731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T24" t="T25" r="T26" b="T27"/>
            <a:pathLst>
              <a:path w="21600" h="21600" extrusionOk="0">
                <a:moveTo>
                  <a:pt x="0" y="18014"/>
                </a:moveTo>
                <a:lnTo>
                  <a:pt x="0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68" y="1428"/>
                </a:lnTo>
                <a:lnTo>
                  <a:pt x="3468" y="0"/>
                </a:lnTo>
                <a:lnTo>
                  <a:pt x="21653" y="0"/>
                </a:lnTo>
                <a:lnTo>
                  <a:pt x="21653" y="18828"/>
                </a:lnTo>
                <a:lnTo>
                  <a:pt x="19954" y="188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16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  <a:path w="21600" h="21600" extrusionOk="0">
                <a:moveTo>
                  <a:pt x="3486" y="1428"/>
                </a:moveTo>
                <a:lnTo>
                  <a:pt x="19954" y="1428"/>
                </a:lnTo>
                <a:lnTo>
                  <a:pt x="19954" y="20214"/>
                </a:lnTo>
                <a:lnTo>
                  <a:pt x="18256" y="20214"/>
                </a:lnTo>
                <a:lnTo>
                  <a:pt x="18256" y="2800"/>
                </a:lnTo>
                <a:lnTo>
                  <a:pt x="1645" y="2800"/>
                </a:lnTo>
                <a:lnTo>
                  <a:pt x="1645" y="1428"/>
                </a:lnTo>
                <a:lnTo>
                  <a:pt x="3486" y="1428"/>
                </a:lnTo>
                <a:close/>
              </a:path>
              <a:path w="21600" h="21600" extrusionOk="0">
                <a:moveTo>
                  <a:pt x="0" y="18014"/>
                </a:moveTo>
                <a:lnTo>
                  <a:pt x="4434" y="18000"/>
                </a:lnTo>
                <a:lnTo>
                  <a:pt x="4434" y="21600"/>
                </a:lnTo>
                <a:lnTo>
                  <a:pt x="0" y="18014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 algn="l">
              <a:defRPr/>
            </a:pPr>
            <a:endParaRPr lang="fi-FI" sz="1800">
              <a:solidFill>
                <a:schemeClr val="tx1"/>
              </a:solidFill>
              <a:latin typeface="Arial" pitchFamily="-110" charset="0"/>
              <a:ea typeface="Arial" pitchFamily="-110" charset="0"/>
              <a:cs typeface="Arial" pitchFamily="-110" charset="0"/>
            </a:endParaRPr>
          </a:p>
        </p:txBody>
      </p:sp>
      <p:sp>
        <p:nvSpPr>
          <p:cNvPr id="51206" name="AutoShape 7"/>
          <p:cNvSpPr>
            <a:spLocks noChangeArrowheads="1"/>
          </p:cNvSpPr>
          <p:nvPr/>
        </p:nvSpPr>
        <p:spPr bwMode="auto">
          <a:xfrm>
            <a:off x="3370263" y="1157288"/>
            <a:ext cx="914400" cy="914400"/>
          </a:xfrm>
          <a:prstGeom prst="smileyFace">
            <a:avLst>
              <a:gd name="adj" fmla="val 465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Luonnollinen </a:t>
            </a:r>
          </a:p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henkilö</a:t>
            </a:r>
          </a:p>
        </p:txBody>
      </p:sp>
      <p:sp>
        <p:nvSpPr>
          <p:cNvPr id="51207" name="Text Box 8"/>
          <p:cNvSpPr txBox="1">
            <a:spLocks noChangeArrowheads="1"/>
          </p:cNvSpPr>
          <p:nvPr/>
        </p:nvSpPr>
        <p:spPr bwMode="auto">
          <a:xfrm>
            <a:off x="2744788" y="2370138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100 %</a:t>
            </a:r>
          </a:p>
        </p:txBody>
      </p:sp>
      <p:cxnSp>
        <p:nvCxnSpPr>
          <p:cNvPr id="51208" name="AutoShape 9"/>
          <p:cNvCxnSpPr>
            <a:cxnSpLocks noChangeShapeType="1"/>
            <a:stCxn id="51204" idx="3"/>
            <a:endCxn id="51206" idx="6"/>
          </p:cNvCxnSpPr>
          <p:nvPr/>
        </p:nvCxnSpPr>
        <p:spPr bwMode="auto">
          <a:xfrm flipH="1" flipV="1">
            <a:off x="4284663" y="1614488"/>
            <a:ext cx="14287" cy="1619250"/>
          </a:xfrm>
          <a:prstGeom prst="curvedConnector3">
            <a:avLst>
              <a:gd name="adj1" fmla="val -1655204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09" name="Text Box 10"/>
          <p:cNvSpPr txBox="1">
            <a:spLocks noChangeArrowheads="1"/>
          </p:cNvSpPr>
          <p:nvPr/>
        </p:nvSpPr>
        <p:spPr bwMode="auto">
          <a:xfrm>
            <a:off x="4457700" y="1433513"/>
            <a:ext cx="343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Voitonjako (osinkotulon verotus)</a:t>
            </a:r>
          </a:p>
        </p:txBody>
      </p:sp>
      <p:sp>
        <p:nvSpPr>
          <p:cNvPr id="51210" name="Text Box 21"/>
          <p:cNvSpPr txBox="1">
            <a:spLocks noChangeArrowheads="1"/>
          </p:cNvSpPr>
          <p:nvPr/>
        </p:nvSpPr>
        <p:spPr bwMode="auto">
          <a:xfrm>
            <a:off x="3983038" y="4019550"/>
            <a:ext cx="8953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Tulo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100 % 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vapaa</a:t>
            </a:r>
          </a:p>
        </p:txBody>
      </p:sp>
      <p:sp>
        <p:nvSpPr>
          <p:cNvPr id="51211" name="Text Box 22"/>
          <p:cNvSpPr txBox="1">
            <a:spLocks noChangeArrowheads="1"/>
          </p:cNvSpPr>
          <p:nvPr/>
        </p:nvSpPr>
        <p:spPr bwMode="auto">
          <a:xfrm>
            <a:off x="5626100" y="4053417"/>
            <a:ext cx="15367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Tulo </a:t>
            </a:r>
          </a:p>
          <a:p>
            <a:pPr algn="l"/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verotettavaa</a:t>
            </a:r>
          </a:p>
        </p:txBody>
      </p:sp>
      <p:cxnSp>
        <p:nvCxnSpPr>
          <p:cNvPr id="51212" name="AutoShape 23"/>
          <p:cNvCxnSpPr>
            <a:cxnSpLocks noChangeShapeType="1"/>
            <a:stCxn id="51206" idx="4"/>
            <a:endCxn id="51204" idx="0"/>
          </p:cNvCxnSpPr>
          <p:nvPr/>
        </p:nvCxnSpPr>
        <p:spPr bwMode="auto">
          <a:xfrm rot="5400000">
            <a:off x="3439319" y="2448719"/>
            <a:ext cx="765175" cy="11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13" name="Rectangle 28"/>
          <p:cNvSpPr>
            <a:spLocks noChangeArrowheads="1"/>
          </p:cNvSpPr>
          <p:nvPr/>
        </p:nvSpPr>
        <p:spPr bwMode="auto">
          <a:xfrm>
            <a:off x="3333750" y="4916488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Oy</a:t>
            </a:r>
          </a:p>
        </p:txBody>
      </p:sp>
      <p:sp>
        <p:nvSpPr>
          <p:cNvPr id="51214" name="Text Box 29"/>
          <p:cNvSpPr txBox="1">
            <a:spLocks noChangeArrowheads="1"/>
          </p:cNvSpPr>
          <p:nvPr/>
        </p:nvSpPr>
        <p:spPr bwMode="auto">
          <a:xfrm>
            <a:off x="2816225" y="3781425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25 %</a:t>
            </a:r>
          </a:p>
        </p:txBody>
      </p:sp>
      <p:cxnSp>
        <p:nvCxnSpPr>
          <p:cNvPr id="51215" name="AutoShape 30"/>
          <p:cNvCxnSpPr>
            <a:cxnSpLocks noChangeShapeType="1"/>
            <a:stCxn id="51204" idx="2"/>
            <a:endCxn id="51213" idx="0"/>
          </p:cNvCxnSpPr>
          <p:nvPr/>
        </p:nvCxnSpPr>
        <p:spPr bwMode="auto">
          <a:xfrm rot="5400000">
            <a:off x="3172619" y="4272757"/>
            <a:ext cx="128587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39647" name="Document"/>
          <p:cNvSpPr>
            <a:spLocks noEditPoints="1" noChangeArrowheads="1"/>
          </p:cNvSpPr>
          <p:nvPr/>
        </p:nvSpPr>
        <p:spPr bwMode="auto">
          <a:xfrm>
            <a:off x="3413125" y="2024063"/>
            <a:ext cx="315913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sp>
        <p:nvSpPr>
          <p:cNvPr id="239648" name="Document"/>
          <p:cNvSpPr>
            <a:spLocks noEditPoints="1" noChangeArrowheads="1"/>
          </p:cNvSpPr>
          <p:nvPr/>
        </p:nvSpPr>
        <p:spPr bwMode="auto">
          <a:xfrm>
            <a:off x="3151188" y="3386138"/>
            <a:ext cx="315912" cy="400050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/>
          <a:lstStyle/>
          <a:p>
            <a:pPr>
              <a:defRPr/>
            </a:pPr>
            <a:endParaRPr lang="fi-FI">
              <a:latin typeface="Arial Narrow" pitchFamily="-110" charset="0"/>
              <a:ea typeface="+mn-ea"/>
            </a:endParaRPr>
          </a:p>
        </p:txBody>
      </p:sp>
      <p:cxnSp>
        <p:nvCxnSpPr>
          <p:cNvPr id="51218" name="AutoShape 33"/>
          <p:cNvCxnSpPr>
            <a:cxnSpLocks noChangeShapeType="1"/>
          </p:cNvCxnSpPr>
          <p:nvPr/>
        </p:nvCxnSpPr>
        <p:spPr bwMode="auto">
          <a:xfrm flipV="1">
            <a:off x="4298950" y="3246438"/>
            <a:ext cx="1588" cy="2078037"/>
          </a:xfrm>
          <a:prstGeom prst="curvedConnector3">
            <a:avLst>
              <a:gd name="adj1" fmla="val 14395468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19" name="Rectangle 34"/>
          <p:cNvSpPr>
            <a:spLocks noChangeArrowheads="1"/>
          </p:cNvSpPr>
          <p:nvPr/>
        </p:nvSpPr>
        <p:spPr bwMode="auto">
          <a:xfrm>
            <a:off x="5724128" y="4941168"/>
            <a:ext cx="965200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fi-FI" sz="1800" dirty="0">
                <a:solidFill>
                  <a:schemeClr val="tx1"/>
                </a:solidFill>
                <a:latin typeface="Arial" charset="0"/>
                <a:cs typeface="Arial" charset="0"/>
              </a:rPr>
              <a:t>Oyj</a:t>
            </a:r>
          </a:p>
        </p:txBody>
      </p:sp>
      <p:cxnSp>
        <p:nvCxnSpPr>
          <p:cNvPr id="51220" name="AutoShape 35"/>
          <p:cNvCxnSpPr>
            <a:cxnSpLocks noChangeShapeType="1"/>
            <a:stCxn id="51219" idx="0"/>
            <a:endCxn id="51204" idx="3"/>
          </p:cNvCxnSpPr>
          <p:nvPr/>
        </p:nvCxnSpPr>
        <p:spPr bwMode="auto">
          <a:xfrm rot="16200000" flipV="1">
            <a:off x="4398727" y="3133167"/>
            <a:ext cx="1708224" cy="190777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21" name="Text Box 36"/>
          <p:cNvSpPr txBox="1">
            <a:spLocks noChangeArrowheads="1"/>
          </p:cNvSpPr>
          <p:nvPr/>
        </p:nvSpPr>
        <p:spPr bwMode="auto">
          <a:xfrm>
            <a:off x="4587875" y="3659188"/>
            <a:ext cx="1022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Omistus</a:t>
            </a:r>
          </a:p>
          <a:p>
            <a:pPr algn="l"/>
            <a:r>
              <a:rPr lang="fi-FI" sz="1800">
                <a:solidFill>
                  <a:schemeClr val="tx1"/>
                </a:solidFill>
                <a:latin typeface="Arial" charset="0"/>
                <a:cs typeface="Arial" charset="0"/>
              </a:rPr>
              <a:t>0,025 %</a:t>
            </a:r>
          </a:p>
        </p:txBody>
      </p:sp>
      <p:cxnSp>
        <p:nvCxnSpPr>
          <p:cNvPr id="51222" name="AutoShape 37"/>
          <p:cNvCxnSpPr>
            <a:cxnSpLocks noChangeShapeType="1"/>
            <a:stCxn id="51204" idx="2"/>
            <a:endCxn id="51213" idx="0"/>
          </p:cNvCxnSpPr>
          <p:nvPr/>
        </p:nvCxnSpPr>
        <p:spPr bwMode="auto">
          <a:xfrm rot="5400000">
            <a:off x="3172619" y="4272757"/>
            <a:ext cx="128587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1223" name="AutoShape 38"/>
          <p:cNvCxnSpPr>
            <a:cxnSpLocks noChangeShapeType="1"/>
          </p:cNvCxnSpPr>
          <p:nvPr/>
        </p:nvCxnSpPr>
        <p:spPr bwMode="auto">
          <a:xfrm>
            <a:off x="4283968" y="3645024"/>
            <a:ext cx="1584176" cy="129614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232275" y="1829330"/>
            <a:ext cx="4716992" cy="1200329"/>
          </a:xfrm>
          <a:prstGeom prst="rect">
            <a:avLst/>
          </a:prstGeom>
          <a:noFill/>
          <a:ln w="9525">
            <a:solidFill>
              <a:schemeClr val="tx2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POT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8 % nettovarallisuudesta POT,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	josta 150.000 € asti 75 % verovapaata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  <a:latin typeface="Arial" charset="0"/>
                <a:cs typeface="Arial" charset="0"/>
              </a:rPr>
              <a:t> 	ja tämän ylittävästä osasta 85 % veronalaista POT</a:t>
            </a:r>
          </a:p>
          <a:p>
            <a:pPr algn="l"/>
            <a:r>
              <a:rPr lang="fi-FI" sz="1200" b="1" dirty="0">
                <a:solidFill>
                  <a:schemeClr val="tx1"/>
                </a:solidFill>
                <a:latin typeface="Arial" charset="0"/>
                <a:cs typeface="Arial" charset="0"/>
              </a:rPr>
              <a:t>&gt; 8 % ylittävästä osasta 75 % veronalaista ATTI</a:t>
            </a:r>
            <a:endParaRPr lang="fi-FI" sz="12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algn="l"/>
            <a:endParaRPr lang="fi-FI" sz="1200" b="1" dirty="0">
              <a:solidFill>
                <a:schemeClr val="tx1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Oy:n ja osakkaan varallisuus</a:t>
            </a:r>
          </a:p>
        </p:txBody>
      </p:sp>
      <p:sp>
        <p:nvSpPr>
          <p:cNvPr id="55299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fi-FI" dirty="0"/>
              <a:t>Oy:llä ja osakkaalla oma varallisuus</a:t>
            </a:r>
          </a:p>
          <a:p>
            <a:pPr eaLnBrk="1" hangingPunct="1"/>
            <a:r>
              <a:rPr lang="fi-FI" dirty="0"/>
              <a:t>Yhtiön varoja käytettävä yhtiöjärjestyksen mukaisesti ja yhtiön voitto jaetaan verotuksessa avoimena osinkona</a:t>
            </a:r>
          </a:p>
          <a:p>
            <a:pPr eaLnBrk="1" hangingPunct="1"/>
            <a:r>
              <a:rPr lang="fi-FI" dirty="0"/>
              <a:t>Peitelty osinko (75 % ansiotuloa): </a:t>
            </a:r>
          </a:p>
          <a:p>
            <a:pPr marL="1047750" lvl="1" indent="-514350" eaLnBrk="1" hangingPunct="1">
              <a:buFont typeface="Arial Narrow" pitchFamily="34" charset="0"/>
              <a:buAutoNum type="arabicPeriod"/>
            </a:pPr>
            <a:r>
              <a:rPr lang="fi-FI" sz="2400" dirty="0"/>
              <a:t>Rahanarvoinen etu osakasaseman perusteella olennaisesti poikkeavalla hinnoittelulla</a:t>
            </a:r>
          </a:p>
          <a:p>
            <a:pPr marL="1047750" lvl="1" indent="-514350" eaLnBrk="1" hangingPunct="1">
              <a:buFont typeface="Arial Narrow" pitchFamily="34" charset="0"/>
              <a:buAutoNum type="arabicPeriod"/>
            </a:pPr>
            <a:r>
              <a:rPr lang="fi-FI" sz="2400" dirty="0"/>
              <a:t>Omien osakkeiden lunastus osingosta menevän veron välttämiseksi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3B131F28-BB9E-42F0-9CBA-071A6CD9CD87}" type="slidenum">
              <a:rPr lang="fi-FI" sz="1000">
                <a:solidFill>
                  <a:schemeClr val="bg1"/>
                </a:solidFill>
              </a:rPr>
              <a:pPr algn="r"/>
              <a:t>5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>
                <a:solidFill>
                  <a:srgbClr val="FF0000"/>
                </a:solidFill>
              </a:rPr>
              <a:t>Luonnollisten henkilöiden tulolajit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357095"/>
            <a:ext cx="7924800" cy="4572000"/>
          </a:xfrm>
        </p:spPr>
        <p:txBody>
          <a:bodyPr/>
          <a:lstStyle/>
          <a:p>
            <a:pPr eaLnBrk="1" hangingPunct="1"/>
            <a:r>
              <a:rPr lang="fi-FI" dirty="0"/>
              <a:t>eriytetty tuloverojärjestelmä</a:t>
            </a:r>
          </a:p>
          <a:p>
            <a:pPr eaLnBrk="1" hangingPunct="1"/>
            <a:r>
              <a:rPr lang="fi-FI" dirty="0"/>
              <a:t>kaksi tulolajia: ansiotulot ja pääomatulot</a:t>
            </a:r>
          </a:p>
          <a:p>
            <a:pPr eaLnBrk="1" hangingPunct="1"/>
            <a:r>
              <a:rPr lang="fi-FI" dirty="0"/>
              <a:t>ansiotulojen progressiivinen verotus</a:t>
            </a:r>
          </a:p>
          <a:p>
            <a:pPr eaLnBrk="1" hangingPunct="1"/>
            <a:r>
              <a:rPr lang="fi-FI" dirty="0"/>
              <a:t>laki määrittelee ensin pääomatulot ja muu tulo on ansiotuloa</a:t>
            </a:r>
          </a:p>
          <a:p>
            <a:pPr lvl="1" eaLnBrk="1" hangingPunct="1"/>
            <a:r>
              <a:rPr lang="fi-FI" dirty="0"/>
              <a:t>Yritystoiminnan osalta kaavamainen ratkaisu</a:t>
            </a:r>
          </a:p>
          <a:p>
            <a:pPr lvl="2" eaLnBrk="1" hangingPunct="1"/>
            <a:r>
              <a:rPr lang="fi-FI" dirty="0"/>
              <a:t>Yritystoimintaan sidotun pääoman laskennallinen tuotto on pääomatuloa.</a:t>
            </a:r>
          </a:p>
          <a:p>
            <a:pPr lvl="3" eaLnBrk="1" hangingPunct="1"/>
            <a:r>
              <a:rPr lang="fi-FI" dirty="0"/>
              <a:t>Laskennassa 0, 10, 20 tai 8 prosenttia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Muuta huomioitavaa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400" dirty="0"/>
              <a:t>Tulon veronalaisuuden ja kulun vähennyskelpoisuuden lisäksi huomioitava</a:t>
            </a:r>
          </a:p>
          <a:p>
            <a:pPr lvl="1">
              <a:lnSpc>
                <a:spcPct val="90000"/>
              </a:lnSpc>
            </a:pPr>
            <a:r>
              <a:rPr lang="fi-FI" sz="2000" u="sng" dirty="0"/>
              <a:t>Ennen oy:llä oli useita tulolähteitä, nyt </a:t>
            </a:r>
            <a:r>
              <a:rPr lang="fi-FI" u="sng" dirty="0"/>
              <a:t>tämä on poistunut. </a:t>
            </a:r>
          </a:p>
          <a:p>
            <a:pPr lvl="2">
              <a:lnSpc>
                <a:spcPct val="90000"/>
              </a:lnSpc>
            </a:pPr>
            <a:r>
              <a:rPr lang="fi-FI" u="sng" dirty="0"/>
              <a:t>Arvopaperikauppa</a:t>
            </a:r>
            <a:r>
              <a:rPr lang="fi-FI" dirty="0"/>
              <a:t> </a:t>
            </a:r>
            <a:r>
              <a:rPr lang="fi-FI" b="1" u="sng" dirty="0"/>
              <a:t>oli</a:t>
            </a:r>
            <a:r>
              <a:rPr lang="fi-FI" dirty="0"/>
              <a:t> vain tietyissä tilanteissa elinkeinotoimintaa = vaikutusta tulolähteeseen ja tätä kautta myös kulujen vähennysoikeuteen</a:t>
            </a:r>
          </a:p>
          <a:p>
            <a:pPr lvl="2">
              <a:lnSpc>
                <a:spcPct val="90000"/>
              </a:lnSpc>
            </a:pPr>
            <a:r>
              <a:rPr lang="fi-FI" dirty="0"/>
              <a:t>Huoneistojen </a:t>
            </a:r>
            <a:r>
              <a:rPr lang="fi-FI" u="sng" dirty="0"/>
              <a:t>vuokraus</a:t>
            </a:r>
            <a:r>
              <a:rPr lang="fi-FI" dirty="0"/>
              <a:t> </a:t>
            </a:r>
            <a:r>
              <a:rPr lang="fi-FI" b="1" u="sng" dirty="0"/>
              <a:t>oli</a:t>
            </a:r>
            <a:r>
              <a:rPr lang="fi-FI" dirty="0"/>
              <a:t> pääsääntöisesti TVL toimintaa /  tuloa</a:t>
            </a:r>
          </a:p>
          <a:p>
            <a:pPr lvl="1">
              <a:lnSpc>
                <a:spcPct val="90000"/>
              </a:lnSpc>
            </a:pPr>
            <a:r>
              <a:rPr lang="fi-FI" sz="2000" u="sng" dirty="0"/>
              <a:t>Nettovarallisuuden</a:t>
            </a:r>
            <a:r>
              <a:rPr lang="fi-FI" sz="2000" dirty="0"/>
              <a:t> laskennassa eroavaisuuksia = vaikutusta pääomatulon määrään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Osakeyhtiöllä nettovaroihin luetaan KAIKKI osakeyhtiön varat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Muissa yhtiöissä vain elinkeinotoiminnan käytössä ollut varallisuus</a:t>
            </a:r>
          </a:p>
          <a:p>
            <a:pPr lvl="1">
              <a:lnSpc>
                <a:spcPct val="90000"/>
              </a:lnSpc>
            </a:pPr>
            <a:r>
              <a:rPr lang="fi-FI" sz="2000" dirty="0"/>
              <a:t>Yritysmuodon </a:t>
            </a:r>
            <a:r>
              <a:rPr lang="fi-FI" sz="2000" u="sng" dirty="0"/>
              <a:t>muutos</a:t>
            </a:r>
            <a:r>
              <a:rPr lang="fi-FI" sz="2000" dirty="0"/>
              <a:t> pääsääntöisesti veroneutraali</a:t>
            </a:r>
          </a:p>
          <a:p>
            <a:pPr lvl="2">
              <a:lnSpc>
                <a:spcPct val="90000"/>
              </a:lnSpc>
            </a:pPr>
            <a:r>
              <a:rPr lang="fi-FI" sz="1800" dirty="0"/>
              <a:t>Tmi &gt; ay / </a:t>
            </a:r>
            <a:r>
              <a:rPr lang="fi-FI" sz="1800" dirty="0" err="1"/>
              <a:t>ky</a:t>
            </a:r>
            <a:r>
              <a:rPr lang="fi-FI" sz="1800" dirty="0"/>
              <a:t> &gt; Oy, AY / Ky &gt; tmi (ei kuitenkaan oy &gt; </a:t>
            </a:r>
            <a:r>
              <a:rPr lang="fi-FI" sz="1800" dirty="0" err="1"/>
              <a:t>ky</a:t>
            </a:r>
            <a:r>
              <a:rPr lang="fi-FI" sz="1800" dirty="0"/>
              <a:t> / ay)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ian numeron paikkamerkki 3"/>
          <p:cNvSpPr txBox="1">
            <a:spLocks noGrp="1"/>
          </p:cNvSpPr>
          <p:nvPr/>
        </p:nvSpPr>
        <p:spPr bwMode="auto">
          <a:xfrm>
            <a:off x="8408988" y="6372225"/>
            <a:ext cx="4826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5FB0EB46-9CB7-4B72-82DF-71F8E3BDBA2B}" type="slidenum">
              <a:rPr lang="fi-FI" sz="1000">
                <a:solidFill>
                  <a:schemeClr val="bg1"/>
                </a:solidFill>
              </a:rPr>
              <a:pPr algn="r"/>
              <a:t>6</a:t>
            </a:fld>
            <a:endParaRPr lang="fi-FI" sz="1000">
              <a:solidFill>
                <a:schemeClr val="bg1"/>
              </a:solidFill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dirty="0"/>
              <a:t>Verotuksen taso (esimerkkinä 2017)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381125"/>
            <a:ext cx="8329613" cy="47450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dirty="0"/>
              <a:t>Noin 23.300 € ansiotulon kokonaisveroaste n. 20 %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35.000 € ansiotulon kokonaisveroaste n. 27,32 %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40.600 € ansiotulon kokonaisveroaste n. 30 %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51.600 € ansiotulon kokonaisveroaste n. 34 %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Noin 135.000 € ansiotulon kokonaisveroaste n. 47,48 %</a:t>
            </a:r>
          </a:p>
          <a:p>
            <a:pPr eaLnBrk="1" hangingPunct="1">
              <a:lnSpc>
                <a:spcPct val="90000"/>
              </a:lnSpc>
            </a:pPr>
            <a:endParaRPr lang="fi-FI" dirty="0"/>
          </a:p>
          <a:p>
            <a:pPr eaLnBrk="1" hangingPunct="1">
              <a:lnSpc>
                <a:spcPct val="90000"/>
              </a:lnSpc>
            </a:pPr>
            <a:r>
              <a:rPr lang="fi-FI" dirty="0"/>
              <a:t>Pääomatulojen veroprosentti 30 ja 30.000 euron ylittävältä osalta 34</a:t>
            </a:r>
          </a:p>
          <a:p>
            <a:pPr eaLnBrk="1" hangingPunct="1">
              <a:lnSpc>
                <a:spcPct val="90000"/>
              </a:lnSpc>
            </a:pPr>
            <a:r>
              <a:rPr lang="fi-FI" dirty="0"/>
              <a:t>Yhteisöverokanta 20 %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69CEDF6-6A06-436F-80E6-00F6312E002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251520" y="1412776"/>
          <a:ext cx="8784975" cy="2377440"/>
        </p:xfrm>
        <a:graphic>
          <a:graphicData uri="http://schemas.openxmlformats.org/drawingml/2006/table">
            <a:tbl>
              <a:tblPr/>
              <a:tblGrid>
                <a:gridCol w="292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fi-FI" sz="1800"/>
                        <a:t>Verotettavaansiotulo,euroa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Vero alarajankohdalla,euroa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Vero alarajan ylittävästätulon osasta,%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16 900—25 300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8,00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6,25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25 300—41 200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533,00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17,50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41 200—73 100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3 315,50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21,50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73 100—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10 174,00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31,50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/>
          </p:cNvSpPr>
          <p:nvPr/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ED293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9pPr>
          </a:lstStyle>
          <a:p>
            <a:r>
              <a:rPr lang="fi-FI" dirty="0">
                <a:solidFill>
                  <a:srgbClr val="FF0000"/>
                </a:solidFill>
              </a:rPr>
              <a:t>Valtion tuloveroasteikko 2017</a:t>
            </a:r>
          </a:p>
        </p:txBody>
      </p:sp>
    </p:spTree>
    <p:extLst>
      <p:ext uri="{BB962C8B-B14F-4D97-AF65-F5344CB8AC3E}">
        <p14:creationId xmlns:p14="http://schemas.microsoft.com/office/powerpoint/2010/main" val="3085246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869CEDF6-6A06-436F-80E6-00F6312E002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9" name="Taulukko 8"/>
          <p:cNvGraphicFramePr>
            <a:graphicFrameLocks noGrp="1"/>
          </p:cNvGraphicFramePr>
          <p:nvPr/>
        </p:nvGraphicFramePr>
        <p:xfrm>
          <a:off x="251520" y="1412776"/>
          <a:ext cx="8784975" cy="2377440"/>
        </p:xfrm>
        <a:graphic>
          <a:graphicData uri="http://schemas.openxmlformats.org/drawingml/2006/table">
            <a:tbl>
              <a:tblPr/>
              <a:tblGrid>
                <a:gridCol w="2928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r>
                        <a:rPr lang="fi-FI" sz="1800"/>
                        <a:t>Verotettavaansiotulo,euroa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Vero alarajankohdalla,euroa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Vero alarajan ylittävästätulon osasta,%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17 200—25 700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/>
                        <a:t>8,00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6,00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25 700—42 400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518,00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17,25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42 400—74 200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3 398,75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21,25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fi-FI" sz="1800" dirty="0"/>
                        <a:t>74 200—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10 156,00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i-FI" sz="1800" dirty="0"/>
                        <a:t>31,25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2"/>
          <p:cNvSpPr txBox="1">
            <a:spLocks/>
          </p:cNvSpPr>
          <p:nvPr/>
        </p:nvSpPr>
        <p:spPr bwMode="auto">
          <a:xfrm>
            <a:off x="573088" y="488950"/>
            <a:ext cx="7988300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ED293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ED2939"/>
                </a:solidFill>
                <a:latin typeface="Arial" charset="0"/>
              </a:defRPr>
            </a:lvl9pPr>
          </a:lstStyle>
          <a:p>
            <a:r>
              <a:rPr lang="fi-FI" dirty="0">
                <a:solidFill>
                  <a:srgbClr val="FF0000"/>
                </a:solidFill>
              </a:rPr>
              <a:t>Valtion tuloveroasteikko 2018</a:t>
            </a:r>
          </a:p>
        </p:txBody>
      </p:sp>
    </p:spTree>
    <p:extLst>
      <p:ext uri="{BB962C8B-B14F-4D97-AF65-F5344CB8AC3E}">
        <p14:creationId xmlns:p14="http://schemas.microsoft.com/office/powerpoint/2010/main" val="1837687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fi-FI" dirty="0">
                <a:solidFill>
                  <a:srgbClr val="FF0000"/>
                </a:solidFill>
              </a:rPr>
              <a:t>Luonnollisten henkilöiden tulolajit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1219200" y="1447800"/>
            <a:ext cx="7924800" cy="4572000"/>
          </a:xfrm>
        </p:spPr>
        <p:txBody>
          <a:bodyPr/>
          <a:lstStyle/>
          <a:p>
            <a:r>
              <a:rPr lang="fi-FI" dirty="0"/>
              <a:t>pääomatulojen ”progressio”</a:t>
            </a:r>
          </a:p>
          <a:p>
            <a:pPr lvl="1"/>
            <a:r>
              <a:rPr lang="fi-FI" dirty="0"/>
              <a:t>Vain yksi raja 30.000 € (rajalla 30 % ja ylittävästä 34 % (vuodesta 2016 alkaen </a:t>
            </a:r>
          </a:p>
          <a:p>
            <a:pPr lvl="2"/>
            <a:r>
              <a:rPr lang="fi-FI" dirty="0"/>
              <a:t>Vuonna 2015 ylittävästä 33 %, </a:t>
            </a:r>
          </a:p>
          <a:p>
            <a:pPr lvl="2"/>
            <a:r>
              <a:rPr lang="fi-FI" dirty="0"/>
              <a:t>vuonna 2014 raja  oli 40.000 € ja ylittävästä 32 % </a:t>
            </a:r>
          </a:p>
          <a:p>
            <a:pPr lvl="2"/>
            <a:r>
              <a:rPr lang="fi-FI" dirty="0"/>
              <a:t>vuosina 2012-2013 raja 50.000 € ja ylittävästä 32 %</a:t>
            </a:r>
          </a:p>
          <a:p>
            <a:r>
              <a:rPr lang="fi-FI" dirty="0"/>
              <a:t>laki määrittelee ensin pääomatulot ja muu tulo on ansiotuloa</a:t>
            </a:r>
          </a:p>
        </p:txBody>
      </p:sp>
    </p:spTree>
    <p:extLst>
      <p:ext uri="{BB962C8B-B14F-4D97-AF65-F5344CB8AC3E}">
        <p14:creationId xmlns:p14="http://schemas.microsoft.com/office/powerpoint/2010/main" val="4258572395"/>
      </p:ext>
    </p:extLst>
  </p:cSld>
  <p:clrMapOvr>
    <a:masterClrMapping/>
  </p:clrMapOvr>
</p:sld>
</file>

<file path=ppt/theme/theme1.xml><?xml version="1.0" encoding="utf-8"?>
<a:theme xmlns:a="http://schemas.openxmlformats.org/drawingml/2006/main" name="aalto_economics">
  <a:themeElements>
    <a:clrScheme name="Polttopiste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Aalto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1609</TotalTime>
  <Words>3402</Words>
  <Application>Microsoft Macintosh PowerPoint</Application>
  <PresentationFormat>Näytössä katseltava diaesitys (4:3)</PresentationFormat>
  <Paragraphs>656</Paragraphs>
  <Slides>50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50</vt:i4>
      </vt:variant>
    </vt:vector>
  </HeadingPairs>
  <TitlesOfParts>
    <vt:vector size="58" baseType="lpstr">
      <vt:lpstr>Arial</vt:lpstr>
      <vt:lpstr>Arial Narrow</vt:lpstr>
      <vt:lpstr>Calibri</vt:lpstr>
      <vt:lpstr>Georgia</vt:lpstr>
      <vt:lpstr>Optima</vt:lpstr>
      <vt:lpstr>Symbol</vt:lpstr>
      <vt:lpstr>Wingdings</vt:lpstr>
      <vt:lpstr>aalto_economics</vt:lpstr>
      <vt:lpstr>Yritysverotus – Johdanto </vt:lpstr>
      <vt:lpstr>Verovelvollisuus</vt:lpstr>
      <vt:lpstr>Laskentayksiköt</vt:lpstr>
      <vt:lpstr>Tulot</vt:lpstr>
      <vt:lpstr>Luonnollisten henkilöiden tulolajit</vt:lpstr>
      <vt:lpstr>Verotuksen taso (esimerkkinä 2017)</vt:lpstr>
      <vt:lpstr>PowerPoint-esitys</vt:lpstr>
      <vt:lpstr>PowerPoint-esitys</vt:lpstr>
      <vt:lpstr>Luonnollisten henkilöiden tulolajit</vt:lpstr>
      <vt:lpstr>Esimerkkejä ansiotulon verotuksesta eri tulotasoilla 2017 </vt:lpstr>
      <vt:lpstr>Esimerkkejä ansiotulon verotuksesta eri tulotasoilla 2018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Tulon laskenta</vt:lpstr>
      <vt:lpstr>Luonnollisten henkilöiden vähennykset</vt:lpstr>
      <vt:lpstr>Tulolähteet ja tulolajit </vt:lpstr>
      <vt:lpstr>Tulolähteet ja tulolajit  Yksityinen elinkeinonharjoittaja </vt:lpstr>
      <vt:lpstr>Tulolähteet ja tulolajit Henkilöyhtiöt (elinkeinoyhtymä)</vt:lpstr>
      <vt:lpstr>Tulolähteet ja tulolajit Yhteisöt (esim. osakeyhtiö ja osakas)</vt:lpstr>
      <vt:lpstr>Yritystulo</vt:lpstr>
      <vt:lpstr>PowerPoint-esitys</vt:lpstr>
      <vt:lpstr>Palkkaa vai yritystuloa?</vt:lpstr>
      <vt:lpstr>Palkkaa vai yritystuloa…</vt:lpstr>
      <vt:lpstr>Palkkaa vai yritystuloa?</vt:lpstr>
      <vt:lpstr>Omana kysymyksenä työvoiman vuokraus</vt:lpstr>
      <vt:lpstr>Yritysmuotojen verotus</vt:lpstr>
      <vt:lpstr>Voitonjako eri toimintamuodoissa</vt:lpstr>
      <vt:lpstr>Esimerkki 1</vt:lpstr>
      <vt:lpstr>Esimerkki 1b</vt:lpstr>
      <vt:lpstr>PowerPoint-esitys</vt:lpstr>
      <vt:lpstr>Esimerkki 2</vt:lpstr>
      <vt:lpstr>Esimerkki 2 b</vt:lpstr>
      <vt:lpstr>Esimerkki 2 c</vt:lpstr>
      <vt:lpstr>Esimerkki 3</vt:lpstr>
      <vt:lpstr>Esimerkki 3 b</vt:lpstr>
      <vt:lpstr>Esimerkki 3 c</vt:lpstr>
      <vt:lpstr>Esimerkki 4</vt:lpstr>
      <vt:lpstr>Esimerkki 4 c</vt:lpstr>
      <vt:lpstr>Esimerkki 5</vt:lpstr>
      <vt:lpstr>PowerPoint-esitys</vt:lpstr>
      <vt:lpstr>Esimerkki 6</vt:lpstr>
      <vt:lpstr>Esimerkki 6 b</vt:lpstr>
      <vt:lpstr>Suora / välillinen omistus</vt:lpstr>
      <vt:lpstr>Suora / välillinen omistus</vt:lpstr>
      <vt:lpstr>Oy:n ja osakkaan varallisuus</vt:lpstr>
      <vt:lpstr>Muuta huomioitavaa</vt:lpstr>
    </vt:vector>
  </TitlesOfParts>
  <Company>HSE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Differences in study styles</dc:title>
  <dc:creator>brander</dc:creator>
  <cp:lastModifiedBy>Microsoft Office User</cp:lastModifiedBy>
  <cp:revision>84</cp:revision>
  <dcterms:created xsi:type="dcterms:W3CDTF">2017-02-20T07:09:09Z</dcterms:created>
  <dcterms:modified xsi:type="dcterms:W3CDTF">2021-08-25T09:14:37Z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vTieturiVerId">
    <vt:lpwstr>002</vt:lpwstr>
  </property>
</Properties>
</file>