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6" r:id="rId2"/>
    <p:sldId id="260" r:id="rId3"/>
    <p:sldId id="257" r:id="rId4"/>
    <p:sldId id="439" r:id="rId5"/>
    <p:sldId id="440" r:id="rId6"/>
    <p:sldId id="441" r:id="rId7"/>
    <p:sldId id="442" r:id="rId8"/>
    <p:sldId id="443" r:id="rId9"/>
    <p:sldId id="444" r:id="rId10"/>
    <p:sldId id="445" r:id="rId11"/>
    <p:sldId id="446" r:id="rId12"/>
    <p:sldId id="447" r:id="rId13"/>
    <p:sldId id="448" r:id="rId14"/>
    <p:sldId id="449" r:id="rId15"/>
    <p:sldId id="450" r:id="rId16"/>
    <p:sldId id="451" r:id="rId17"/>
    <p:sldId id="452" r:id="rId18"/>
    <p:sldId id="453" r:id="rId19"/>
    <p:sldId id="454" r:id="rId20"/>
    <p:sldId id="455" r:id="rId21"/>
    <p:sldId id="456" r:id="rId22"/>
    <p:sldId id="457" r:id="rId23"/>
    <p:sldId id="458" r:id="rId24"/>
    <p:sldId id="459" r:id="rId25"/>
    <p:sldId id="460" r:id="rId26"/>
    <p:sldId id="461" r:id="rId27"/>
    <p:sldId id="462" r:id="rId28"/>
    <p:sldId id="463" r:id="rId29"/>
    <p:sldId id="464" r:id="rId30"/>
    <p:sldId id="467" r:id="rId31"/>
    <p:sldId id="468" r:id="rId32"/>
    <p:sldId id="469" r:id="rId33"/>
    <p:sldId id="470" r:id="rId34"/>
    <p:sldId id="471" r:id="rId35"/>
    <p:sldId id="472" r:id="rId36"/>
    <p:sldId id="473" r:id="rId37"/>
    <p:sldId id="474" r:id="rId38"/>
    <p:sldId id="335" r:id="rId39"/>
    <p:sldId id="475" r:id="rId40"/>
    <p:sldId id="476" r:id="rId41"/>
    <p:sldId id="477" r:id="rId42"/>
    <p:sldId id="478" r:id="rId43"/>
    <p:sldId id="259" r:id="rId44"/>
    <p:sldId id="277" r:id="rId45"/>
    <p:sldId id="489" r:id="rId46"/>
    <p:sldId id="490" r:id="rId47"/>
    <p:sldId id="491" r:id="rId48"/>
    <p:sldId id="373" r:id="rId49"/>
    <p:sldId id="479" r:id="rId50"/>
    <p:sldId id="481" r:id="rId51"/>
    <p:sldId id="480" r:id="rId52"/>
    <p:sldId id="482" r:id="rId53"/>
    <p:sldId id="483" r:id="rId54"/>
    <p:sldId id="484" r:id="rId55"/>
    <p:sldId id="485" r:id="rId56"/>
    <p:sldId id="486" r:id="rId57"/>
    <p:sldId id="487" r:id="rId58"/>
    <p:sldId id="488" r:id="rId59"/>
    <p:sldId id="495" r:id="rId60"/>
    <p:sldId id="492" r:id="rId61"/>
    <p:sldId id="493" r:id="rId62"/>
    <p:sldId id="438" r:id="rId63"/>
    <p:sldId id="494" r:id="rId64"/>
    <p:sldId id="436" r:id="rId65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724" autoAdjust="0"/>
    <p:restoredTop sz="94660"/>
  </p:normalViewPr>
  <p:slideViewPr>
    <p:cSldViewPr snapToGrid="0">
      <p:cViewPr varScale="1">
        <p:scale>
          <a:sx n="48" d="100"/>
          <a:sy n="48" d="100"/>
        </p:scale>
        <p:origin x="48" y="7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70F71-9B88-4F43-AE33-9DC6A4AD4E0F}" type="datetimeFigureOut">
              <a:rPr lang="fi-FI" smtClean="0"/>
              <a:t>20.6.2018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CAE9B-EFE2-48EC-AF4D-D8B4CB44E04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38740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70F71-9B88-4F43-AE33-9DC6A4AD4E0F}" type="datetimeFigureOut">
              <a:rPr lang="fi-FI" smtClean="0"/>
              <a:t>20.6.2018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CAE9B-EFE2-48EC-AF4D-D8B4CB44E04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73895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70F71-9B88-4F43-AE33-9DC6A4AD4E0F}" type="datetimeFigureOut">
              <a:rPr lang="fi-FI" smtClean="0"/>
              <a:t>20.6.2018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CAE9B-EFE2-48EC-AF4D-D8B4CB44E04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65352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70F71-9B88-4F43-AE33-9DC6A4AD4E0F}" type="datetimeFigureOut">
              <a:rPr lang="fi-FI" smtClean="0"/>
              <a:t>20.6.2018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CAE9B-EFE2-48EC-AF4D-D8B4CB44E04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1707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70F71-9B88-4F43-AE33-9DC6A4AD4E0F}" type="datetimeFigureOut">
              <a:rPr lang="fi-FI" smtClean="0"/>
              <a:t>20.6.2018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CAE9B-EFE2-48EC-AF4D-D8B4CB44E04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96935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70F71-9B88-4F43-AE33-9DC6A4AD4E0F}" type="datetimeFigureOut">
              <a:rPr lang="fi-FI" smtClean="0"/>
              <a:t>20.6.2018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CAE9B-EFE2-48EC-AF4D-D8B4CB44E04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57182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70F71-9B88-4F43-AE33-9DC6A4AD4E0F}" type="datetimeFigureOut">
              <a:rPr lang="fi-FI" smtClean="0"/>
              <a:t>20.6.2018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CAE9B-EFE2-48EC-AF4D-D8B4CB44E04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77776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70F71-9B88-4F43-AE33-9DC6A4AD4E0F}" type="datetimeFigureOut">
              <a:rPr lang="fi-FI" smtClean="0"/>
              <a:t>20.6.2018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CAE9B-EFE2-48EC-AF4D-D8B4CB44E04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01397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70F71-9B88-4F43-AE33-9DC6A4AD4E0F}" type="datetimeFigureOut">
              <a:rPr lang="fi-FI" smtClean="0"/>
              <a:t>20.6.2018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CAE9B-EFE2-48EC-AF4D-D8B4CB44E04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654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70F71-9B88-4F43-AE33-9DC6A4AD4E0F}" type="datetimeFigureOut">
              <a:rPr lang="fi-FI" smtClean="0"/>
              <a:t>20.6.2018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CAE9B-EFE2-48EC-AF4D-D8B4CB44E04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61018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70F71-9B88-4F43-AE33-9DC6A4AD4E0F}" type="datetimeFigureOut">
              <a:rPr lang="fi-FI" smtClean="0"/>
              <a:t>20.6.2018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CAE9B-EFE2-48EC-AF4D-D8B4CB44E04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99079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670F71-9B88-4F43-AE33-9DC6A4AD4E0F}" type="datetimeFigureOut">
              <a:rPr lang="fi-FI" smtClean="0"/>
              <a:t>20.6.2018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CAE9B-EFE2-48EC-AF4D-D8B4CB44E04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43004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5.png"/><Relationship Id="rId4" Type="http://schemas.openxmlformats.org/officeDocument/2006/relationships/image" Target="../media/image64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73287" y="-2673285"/>
            <a:ext cx="6858000" cy="12204573"/>
          </a:xfrm>
          <a:prstGeom prst="rect">
            <a:avLst/>
          </a:prstGeom>
        </p:spPr>
      </p:pic>
      <p:sp>
        <p:nvSpPr>
          <p:cNvPr id="2" name="Tekstiruutu 1"/>
          <p:cNvSpPr txBox="1"/>
          <p:nvPr/>
        </p:nvSpPr>
        <p:spPr>
          <a:xfrm>
            <a:off x="1671954" y="1225354"/>
            <a:ext cx="8860665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6000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OHO!KEIDAS</a:t>
            </a:r>
          </a:p>
          <a:p>
            <a:pPr algn="ctr"/>
            <a:endParaRPr lang="fi-FI" dirty="0" smtClean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fi-FI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4</a:t>
            </a:r>
            <a:r>
              <a:rPr lang="fi-FI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. </a:t>
            </a:r>
            <a:r>
              <a:rPr lang="fi-FI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Lähipäivä 18.5.2018</a:t>
            </a:r>
            <a:endParaRPr lang="fi-FI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fi-FI" sz="36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Reflektioteema</a:t>
            </a:r>
            <a:r>
              <a:rPr lang="fi-FI" sz="32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endParaRPr lang="fi-FI" sz="3200" b="1" dirty="0" smtClean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fi-FI" sz="3200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MITÄ </a:t>
            </a:r>
            <a:r>
              <a:rPr lang="fi-FI" sz="32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NÄKYY </a:t>
            </a:r>
            <a:r>
              <a:rPr lang="fi-FI" sz="3200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TULEVASSAOHO!KEITAAN </a:t>
            </a:r>
            <a:r>
              <a:rPr lang="fi-FI" sz="32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JÄLKEEN</a:t>
            </a:r>
          </a:p>
        </p:txBody>
      </p:sp>
    </p:spTree>
    <p:extLst>
      <p:ext uri="{BB962C8B-B14F-4D97-AF65-F5344CB8AC3E}">
        <p14:creationId xmlns:p14="http://schemas.microsoft.com/office/powerpoint/2010/main" val="362056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977" y="0"/>
            <a:ext cx="97438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6165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009" y="0"/>
            <a:ext cx="96387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753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734" y="0"/>
            <a:ext cx="97438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5692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3803" y="-1"/>
            <a:ext cx="7714445" cy="684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354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101" y="0"/>
            <a:ext cx="97906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9723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978" y="0"/>
            <a:ext cx="97311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069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321" y="0"/>
            <a:ext cx="68491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3392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371" y="0"/>
            <a:ext cx="97368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2475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098" y="0"/>
            <a:ext cx="97044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3936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1685" y="0"/>
            <a:ext cx="6825803" cy="687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265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ruutu 2"/>
          <p:cNvSpPr txBox="1"/>
          <p:nvPr/>
        </p:nvSpPr>
        <p:spPr>
          <a:xfrm>
            <a:off x="20553" y="20552"/>
            <a:ext cx="6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Meri</a:t>
            </a:r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972" y="0"/>
            <a:ext cx="91480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13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615" y="0"/>
            <a:ext cx="9736428" cy="682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417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220" y="0"/>
            <a:ext cx="9723549" cy="684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7652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012" y="0"/>
            <a:ext cx="96773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3772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159" y="0"/>
            <a:ext cx="96797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295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i-FI" sz="3200" dirty="0">
                <a:latin typeface="+mn-lt"/>
              </a:rPr>
              <a:t>Tulevaisuus ?</a:t>
            </a:r>
            <a:br>
              <a:rPr lang="fi-FI" sz="3200" dirty="0">
                <a:latin typeface="+mn-lt"/>
              </a:rPr>
            </a:br>
            <a:r>
              <a:rPr lang="fi-FI" sz="2200" dirty="0">
                <a:latin typeface="+mn-lt"/>
              </a:rPr>
              <a:t>- paluu alkuun</a:t>
            </a:r>
            <a:r>
              <a:rPr lang="fi-FI" sz="3200" dirty="0"/>
              <a:t/>
            </a:r>
            <a:br>
              <a:rPr lang="fi-FI" sz="3200" dirty="0"/>
            </a:br>
            <a:endParaRPr lang="fi-FI" sz="3200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i-FI" sz="1400" dirty="0"/>
              <a:t>Meri Mannerla </a:t>
            </a:r>
          </a:p>
          <a:p>
            <a:r>
              <a:rPr lang="fi-FI" sz="1400" dirty="0"/>
              <a:t>5.6.2018</a:t>
            </a:r>
          </a:p>
        </p:txBody>
      </p:sp>
    </p:spTree>
    <p:extLst>
      <p:ext uri="{BB962C8B-B14F-4D97-AF65-F5344CB8AC3E}">
        <p14:creationId xmlns:p14="http://schemas.microsoft.com/office/powerpoint/2010/main" val="188412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568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2" t="18507" r="13880" b="17015"/>
          <a:stretch/>
        </p:blipFill>
        <p:spPr>
          <a:xfrm>
            <a:off x="1090864" y="1"/>
            <a:ext cx="969433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090864" y="3208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 dirty="0"/>
              <a:t>Tämä on ollut matka minuuden äärelle: kuka olinkaan ja miksi </a:t>
            </a:r>
          </a:p>
        </p:txBody>
      </p:sp>
    </p:spTree>
    <p:extLst>
      <p:ext uri="{BB962C8B-B14F-4D97-AF65-F5344CB8AC3E}">
        <p14:creationId xmlns:p14="http://schemas.microsoft.com/office/powerpoint/2010/main" val="276071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569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9" t="24277" r="15821" b="11643"/>
          <a:stretch/>
        </p:blipFill>
        <p:spPr>
          <a:xfrm>
            <a:off x="1218004" y="1"/>
            <a:ext cx="969065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218004" y="1"/>
            <a:ext cx="59401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dirty="0"/>
              <a:t>perustusten epäilyä. uusia vanhoja löydöksiä. </a:t>
            </a:r>
          </a:p>
          <a:p>
            <a:r>
              <a:rPr lang="fi-FI" dirty="0"/>
              <a:t>mitä alun perin lähdinkään etsimään?   </a:t>
            </a:r>
          </a:p>
        </p:txBody>
      </p:sp>
    </p:spTree>
    <p:extLst>
      <p:ext uri="{BB962C8B-B14F-4D97-AF65-F5344CB8AC3E}">
        <p14:creationId xmlns:p14="http://schemas.microsoft.com/office/powerpoint/2010/main" val="131952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570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3" t="13930" r="14030" b="21393"/>
          <a:stretch/>
        </p:blipFill>
        <p:spPr>
          <a:xfrm>
            <a:off x="978569" y="0"/>
            <a:ext cx="1027644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978569" y="0"/>
            <a:ext cx="70922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dirty="0"/>
              <a:t>olenko ollut väärillä jäljillä? tekemisen tapa ja olemisen tapa ja roolit ja kaikki – muuttumassa</a:t>
            </a:r>
          </a:p>
        </p:txBody>
      </p:sp>
    </p:spTree>
    <p:extLst>
      <p:ext uri="{BB962C8B-B14F-4D97-AF65-F5344CB8AC3E}">
        <p14:creationId xmlns:p14="http://schemas.microsoft.com/office/powerpoint/2010/main" val="275168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571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4" t="17712" r="9104" b="14427"/>
          <a:stretch/>
        </p:blipFill>
        <p:spPr>
          <a:xfrm>
            <a:off x="577517" y="0"/>
            <a:ext cx="1100095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577517" y="32084"/>
            <a:ext cx="110009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dirty="0"/>
              <a:t>joku kipupiste on löytymässä. </a:t>
            </a:r>
          </a:p>
        </p:txBody>
      </p:sp>
    </p:spTree>
    <p:extLst>
      <p:ext uri="{BB962C8B-B14F-4D97-AF65-F5344CB8AC3E}">
        <p14:creationId xmlns:p14="http://schemas.microsoft.com/office/powerpoint/2010/main" val="385811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572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8" t="20298" r="7314"/>
          <a:stretch/>
        </p:blipFill>
        <p:spPr>
          <a:xfrm>
            <a:off x="1331495" y="0"/>
            <a:ext cx="94522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331495" y="48126"/>
            <a:ext cx="35683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/>
              <a:t>sumeaa ennen kirkastumista, toivon</a:t>
            </a:r>
          </a:p>
        </p:txBody>
      </p:sp>
    </p:spTree>
    <p:extLst>
      <p:ext uri="{BB962C8B-B14F-4D97-AF65-F5344CB8AC3E}">
        <p14:creationId xmlns:p14="http://schemas.microsoft.com/office/powerpoint/2010/main" val="337991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988" y="0"/>
            <a:ext cx="98855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36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576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7" t="36219" r="25373" b="8259"/>
          <a:stretch/>
        </p:blipFill>
        <p:spPr>
          <a:xfrm>
            <a:off x="1058780" y="0"/>
            <a:ext cx="9906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058780" y="0"/>
            <a:ext cx="1019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/>
              <a:t>reagointi</a:t>
            </a:r>
          </a:p>
        </p:txBody>
      </p:sp>
    </p:spTree>
    <p:extLst>
      <p:ext uri="{BB962C8B-B14F-4D97-AF65-F5344CB8AC3E}">
        <p14:creationId xmlns:p14="http://schemas.microsoft.com/office/powerpoint/2010/main" val="138863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577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7" t="18109" r="17313" b="32139"/>
          <a:stretch/>
        </p:blipFill>
        <p:spPr>
          <a:xfrm>
            <a:off x="786063" y="9521"/>
            <a:ext cx="10656233" cy="684847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86063" y="9521"/>
            <a:ext cx="11456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/>
              <a:t>hankalaan</a:t>
            </a:r>
          </a:p>
        </p:txBody>
      </p:sp>
    </p:spTree>
    <p:extLst>
      <p:ext uri="{BB962C8B-B14F-4D97-AF65-F5344CB8AC3E}">
        <p14:creationId xmlns:p14="http://schemas.microsoft.com/office/powerpoint/2010/main" val="219198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578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3" t="30447" r="18358" b="26567"/>
          <a:stretch/>
        </p:blipFill>
        <p:spPr>
          <a:xfrm>
            <a:off x="865943" y="0"/>
            <a:ext cx="1063624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865943" y="0"/>
            <a:ext cx="13454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/>
              <a:t>tilanteeseen</a:t>
            </a:r>
          </a:p>
        </p:txBody>
      </p:sp>
    </p:spTree>
    <p:extLst>
      <p:ext uri="{BB962C8B-B14F-4D97-AF65-F5344CB8AC3E}">
        <p14:creationId xmlns:p14="http://schemas.microsoft.com/office/powerpoint/2010/main" val="183642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579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6" t="28457" r="14592" b="17480"/>
          <a:stretch/>
        </p:blipFill>
        <p:spPr>
          <a:xfrm>
            <a:off x="1047539" y="0"/>
            <a:ext cx="992692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047539" y="0"/>
            <a:ext cx="1223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/>
              <a:t>leijuminen</a:t>
            </a:r>
          </a:p>
        </p:txBody>
      </p:sp>
    </p:spTree>
    <p:extLst>
      <p:ext uri="{BB962C8B-B14F-4D97-AF65-F5344CB8AC3E}">
        <p14:creationId xmlns:p14="http://schemas.microsoft.com/office/powerpoint/2010/main" val="214349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580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9" t="37270" r="11045" b="-1"/>
          <a:stretch/>
        </p:blipFill>
        <p:spPr>
          <a:xfrm>
            <a:off x="1256874" y="0"/>
            <a:ext cx="9876347" cy="686592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256874" y="0"/>
            <a:ext cx="1279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vajoaminen</a:t>
            </a:r>
          </a:p>
        </p:txBody>
      </p:sp>
    </p:spTree>
    <p:extLst>
      <p:ext uri="{BB962C8B-B14F-4D97-AF65-F5344CB8AC3E}">
        <p14:creationId xmlns:p14="http://schemas.microsoft.com/office/powerpoint/2010/main" val="204787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58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515033" y="0"/>
            <a:ext cx="1522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pohjakosketus</a:t>
            </a:r>
          </a:p>
        </p:txBody>
      </p:sp>
    </p:spTree>
    <p:extLst>
      <p:ext uri="{BB962C8B-B14F-4D97-AF65-F5344CB8AC3E}">
        <p14:creationId xmlns:p14="http://schemas.microsoft.com/office/powerpoint/2010/main" val="316296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5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515033" y="0"/>
            <a:ext cx="21592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kognitiivinen ristiriita</a:t>
            </a:r>
          </a:p>
        </p:txBody>
      </p:sp>
    </p:spTree>
    <p:extLst>
      <p:ext uri="{BB962C8B-B14F-4D97-AF65-F5344CB8AC3E}">
        <p14:creationId xmlns:p14="http://schemas.microsoft.com/office/powerpoint/2010/main" val="303139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599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42"/>
          <a:stretch/>
        </p:blipFill>
        <p:spPr>
          <a:xfrm>
            <a:off x="1486642" y="0"/>
            <a:ext cx="95491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486642" y="0"/>
            <a:ext cx="6543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minä</a:t>
            </a:r>
          </a:p>
        </p:txBody>
      </p:sp>
    </p:spTree>
    <p:extLst>
      <p:ext uri="{BB962C8B-B14F-4D97-AF65-F5344CB8AC3E}">
        <p14:creationId xmlns:p14="http://schemas.microsoft.com/office/powerpoint/2010/main" val="21729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3080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59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658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605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645" y="0"/>
            <a:ext cx="9700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3328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18" y="0"/>
            <a:ext cx="12062713" cy="679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9772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215" y="0"/>
            <a:ext cx="122802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918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3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9177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960" y="0"/>
            <a:ext cx="91530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7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/>
          <p:cNvSpPr txBox="1"/>
          <p:nvPr/>
        </p:nvSpPr>
        <p:spPr>
          <a:xfrm>
            <a:off x="747879" y="-559214"/>
            <a:ext cx="597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S</a:t>
            </a:r>
            <a:r>
              <a:rPr lang="fi-FI" dirty="0" smtClean="0"/>
              <a:t>atu</a:t>
            </a:r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3410" y="0"/>
            <a:ext cx="6866021" cy="689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67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667" y="310969"/>
            <a:ext cx="7400611" cy="2897452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493" y="3657600"/>
            <a:ext cx="9624961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1529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4124" y="1013231"/>
            <a:ext cx="7833646" cy="4264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0137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082" y="1"/>
            <a:ext cx="7564856" cy="686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4577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497" y="0"/>
            <a:ext cx="9129309" cy="684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09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621" y="0"/>
            <a:ext cx="92317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5545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463" y="0"/>
            <a:ext cx="97283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9010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789" y="0"/>
            <a:ext cx="91607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094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3" y="0"/>
            <a:ext cx="91467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783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791" y="0"/>
            <a:ext cx="91467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72802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662" y="0"/>
            <a:ext cx="9127958" cy="682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6672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535" y="0"/>
            <a:ext cx="91745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1042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127" y="0"/>
            <a:ext cx="9144000" cy="687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6267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621" y="0"/>
            <a:ext cx="91745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2121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5453" y="0"/>
            <a:ext cx="91745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0059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407" y="-1"/>
            <a:ext cx="9144000" cy="683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45887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007" y="0"/>
            <a:ext cx="96979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060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735" y="0"/>
            <a:ext cx="97129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92907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007" y="0"/>
            <a:ext cx="96979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67630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007" y="0"/>
            <a:ext cx="96979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91760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007" y="0"/>
            <a:ext cx="96979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29174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007" y="0"/>
            <a:ext cx="96979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80980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/>
          <p:cNvSpPr txBox="1"/>
          <p:nvPr/>
        </p:nvSpPr>
        <p:spPr>
          <a:xfrm>
            <a:off x="240763" y="-1048597"/>
            <a:ext cx="579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Viivi</a:t>
            </a:r>
            <a:endParaRPr lang="fi-FI" dirty="0"/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80534" y="-2653467"/>
            <a:ext cx="6849625" cy="12173308"/>
          </a:xfrm>
          <a:prstGeom prst="rect">
            <a:avLst/>
          </a:prstGeom>
        </p:spPr>
      </p:pic>
      <p:pic>
        <p:nvPicPr>
          <p:cNvPr id="5" name="Rajat_jatkuuWA00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89969" y="115950"/>
            <a:ext cx="5030753" cy="614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30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371" y="0"/>
            <a:ext cx="96847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615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007" y="0"/>
            <a:ext cx="9684913" cy="684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5129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098" y="0"/>
            <a:ext cx="97623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2788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820</TotalTime>
  <Words>77</Words>
  <Application>Microsoft Office PowerPoint</Application>
  <PresentationFormat>Laajakuva</PresentationFormat>
  <Paragraphs>25</Paragraphs>
  <Slides>64</Slides>
  <Notes>0</Notes>
  <HiddenSlides>0</HiddenSlides>
  <MMClips>1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64</vt:i4>
      </vt:variant>
    </vt:vector>
  </HeadingPairs>
  <TitlesOfParts>
    <vt:vector size="68" baseType="lpstr">
      <vt:lpstr>Arial</vt:lpstr>
      <vt:lpstr>Calibri</vt:lpstr>
      <vt:lpstr>Calibri Light</vt:lpstr>
      <vt:lpstr>Office-teema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Tulevaisuus ? - paluu alkuun 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>Aalto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Nuutinen Kari</dc:creator>
  <cp:lastModifiedBy>Nuutinen Kari</cp:lastModifiedBy>
  <cp:revision>108</cp:revision>
  <dcterms:created xsi:type="dcterms:W3CDTF">2018-03-01T07:54:38Z</dcterms:created>
  <dcterms:modified xsi:type="dcterms:W3CDTF">2018-06-20T10:46:33Z</dcterms:modified>
</cp:coreProperties>
</file>