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78" r:id="rId3"/>
    <p:sldMasterId id="2147483684" r:id="rId4"/>
    <p:sldMasterId id="2147483691" r:id="rId5"/>
  </p:sldMasterIdLst>
  <p:notesMasterIdLst>
    <p:notesMasterId r:id="rId98"/>
  </p:notesMasterIdLst>
  <p:sldIdLst>
    <p:sldId id="791" r:id="rId6"/>
    <p:sldId id="807" r:id="rId7"/>
    <p:sldId id="257" r:id="rId8"/>
    <p:sldId id="258" r:id="rId9"/>
    <p:sldId id="813" r:id="rId10"/>
    <p:sldId id="814" r:id="rId11"/>
    <p:sldId id="815" r:id="rId12"/>
    <p:sldId id="778" r:id="rId13"/>
    <p:sldId id="427" r:id="rId14"/>
    <p:sldId id="408" r:id="rId15"/>
    <p:sldId id="425" r:id="rId16"/>
    <p:sldId id="494" r:id="rId17"/>
    <p:sldId id="367" r:id="rId18"/>
    <p:sldId id="369" r:id="rId19"/>
    <p:sldId id="431" r:id="rId20"/>
    <p:sldId id="432" r:id="rId21"/>
    <p:sldId id="434" r:id="rId22"/>
    <p:sldId id="436" r:id="rId23"/>
    <p:sldId id="437" r:id="rId24"/>
    <p:sldId id="439" r:id="rId25"/>
    <p:sldId id="438" r:id="rId26"/>
    <p:sldId id="340" r:id="rId27"/>
    <p:sldId id="610"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2" r:id="rId41"/>
    <p:sldId id="794" r:id="rId42"/>
    <p:sldId id="285" r:id="rId43"/>
    <p:sldId id="286" r:id="rId44"/>
    <p:sldId id="287" r:id="rId45"/>
    <p:sldId id="288" r:id="rId46"/>
    <p:sldId id="289" r:id="rId47"/>
    <p:sldId id="290" r:id="rId48"/>
    <p:sldId id="291" r:id="rId49"/>
    <p:sldId id="304" r:id="rId50"/>
    <p:sldId id="305" r:id="rId51"/>
    <p:sldId id="306" r:id="rId52"/>
    <p:sldId id="307" r:id="rId53"/>
    <p:sldId id="308" r:id="rId54"/>
    <p:sldId id="309" r:id="rId55"/>
    <p:sldId id="310" r:id="rId56"/>
    <p:sldId id="311" r:id="rId57"/>
    <p:sldId id="312" r:id="rId58"/>
    <p:sldId id="316" r:id="rId59"/>
    <p:sldId id="336" r:id="rId60"/>
    <p:sldId id="299" r:id="rId61"/>
    <p:sldId id="795" r:id="rId62"/>
    <p:sldId id="796" r:id="rId63"/>
    <p:sldId id="259" r:id="rId64"/>
    <p:sldId id="808" r:id="rId65"/>
    <p:sldId id="797" r:id="rId66"/>
    <p:sldId id="798" r:id="rId67"/>
    <p:sldId id="799" r:id="rId68"/>
    <p:sldId id="800" r:id="rId69"/>
    <p:sldId id="801" r:id="rId70"/>
    <p:sldId id="802" r:id="rId71"/>
    <p:sldId id="809" r:id="rId72"/>
    <p:sldId id="810" r:id="rId73"/>
    <p:sldId id="811" r:id="rId74"/>
    <p:sldId id="803" r:id="rId75"/>
    <p:sldId id="805" r:id="rId76"/>
    <p:sldId id="812" r:id="rId77"/>
    <p:sldId id="295" r:id="rId78"/>
    <p:sldId id="296" r:id="rId79"/>
    <p:sldId id="297" r:id="rId80"/>
    <p:sldId id="816" r:id="rId81"/>
    <p:sldId id="793" r:id="rId82"/>
    <p:sldId id="552" r:id="rId83"/>
    <p:sldId id="806" r:id="rId84"/>
    <p:sldId id="546" r:id="rId85"/>
    <p:sldId id="607" r:id="rId86"/>
    <p:sldId id="547" r:id="rId87"/>
    <p:sldId id="596" r:id="rId88"/>
    <p:sldId id="782" r:id="rId89"/>
    <p:sldId id="765" r:id="rId90"/>
    <p:sldId id="783" r:id="rId91"/>
    <p:sldId id="784" r:id="rId92"/>
    <p:sldId id="785" r:id="rId93"/>
    <p:sldId id="571" r:id="rId94"/>
    <p:sldId id="605" r:id="rId95"/>
    <p:sldId id="786" r:id="rId96"/>
    <p:sldId id="787"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8AA4C9-2F11-3340-9DCB-2235215BB048}" v="74" dt="2023-05-04T06:52:50.351"/>
    <p1510:client id="{F50154C9-1B4A-47FE-B568-DBD0D9B977A0}" v="5" dt="2023-05-04T13:17:05.489"/>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310"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da, Ramesh" userId="926ba0e7-a337-452c-9f6f-c1ddd192ee62" providerId="ADAL" clId="{F50154C9-1B4A-47FE-B568-DBD0D9B977A0}"/>
    <pc:docChg chg="custSel addSld delSld modSld">
      <pc:chgData name="Sharda, Ramesh" userId="926ba0e7-a337-452c-9f6f-c1ddd192ee62" providerId="ADAL" clId="{F50154C9-1B4A-47FE-B568-DBD0D9B977A0}" dt="2023-05-03T17:55:14.633" v="552" actId="20577"/>
      <pc:docMkLst>
        <pc:docMk/>
      </pc:docMkLst>
      <pc:sldChg chg="modSp mod">
        <pc:chgData name="Sharda, Ramesh" userId="926ba0e7-a337-452c-9f6f-c1ddd192ee62" providerId="ADAL" clId="{F50154C9-1B4A-47FE-B568-DBD0D9B977A0}" dt="2023-05-03T17:44:51.716" v="28" actId="14100"/>
        <pc:sldMkLst>
          <pc:docMk/>
          <pc:sldMk cId="0" sldId="297"/>
        </pc:sldMkLst>
        <pc:spChg chg="mod">
          <ac:chgData name="Sharda, Ramesh" userId="926ba0e7-a337-452c-9f6f-c1ddd192ee62" providerId="ADAL" clId="{F50154C9-1B4A-47FE-B568-DBD0D9B977A0}" dt="2023-05-03T17:44:51.716" v="28" actId="14100"/>
          <ac:spMkLst>
            <pc:docMk/>
            <pc:sldMk cId="0" sldId="297"/>
            <ac:spMk id="2" creationId="{00000000-0000-0000-0000-000000000000}"/>
          </ac:spMkLst>
        </pc:spChg>
      </pc:sldChg>
      <pc:sldChg chg="del">
        <pc:chgData name="Sharda, Ramesh" userId="926ba0e7-a337-452c-9f6f-c1ddd192ee62" providerId="ADAL" clId="{F50154C9-1B4A-47FE-B568-DBD0D9B977A0}" dt="2023-04-26T10:53:06.726" v="0" actId="47"/>
        <pc:sldMkLst>
          <pc:docMk/>
          <pc:sldMk cId="0" sldId="462"/>
        </pc:sldMkLst>
      </pc:sldChg>
      <pc:sldChg chg="modSp mod">
        <pc:chgData name="Sharda, Ramesh" userId="926ba0e7-a337-452c-9f6f-c1ddd192ee62" providerId="ADAL" clId="{F50154C9-1B4A-47FE-B568-DBD0D9B977A0}" dt="2023-04-28T09:39:36.234" v="19"/>
        <pc:sldMkLst>
          <pc:docMk/>
          <pc:sldMk cId="1627172412" sldId="791"/>
        </pc:sldMkLst>
        <pc:spChg chg="mod">
          <ac:chgData name="Sharda, Ramesh" userId="926ba0e7-a337-452c-9f6f-c1ddd192ee62" providerId="ADAL" clId="{F50154C9-1B4A-47FE-B568-DBD0D9B977A0}" dt="2023-04-28T07:58:51.797" v="5" actId="20578"/>
          <ac:spMkLst>
            <pc:docMk/>
            <pc:sldMk cId="1627172412" sldId="791"/>
            <ac:spMk id="2" creationId="{00000000-0000-0000-0000-000000000000}"/>
          </ac:spMkLst>
        </pc:spChg>
        <pc:spChg chg="mod">
          <ac:chgData name="Sharda, Ramesh" userId="926ba0e7-a337-452c-9f6f-c1ddd192ee62" providerId="ADAL" clId="{F50154C9-1B4A-47FE-B568-DBD0D9B977A0}" dt="2023-04-28T09:39:36.234" v="19"/>
          <ac:spMkLst>
            <pc:docMk/>
            <pc:sldMk cId="1627172412" sldId="791"/>
            <ac:spMk id="3" creationId="{D0333575-89D6-EC61-E8B1-726413231642}"/>
          </ac:spMkLst>
        </pc:spChg>
      </pc:sldChg>
      <pc:sldChg chg="addSp delSp modSp mod setClrOvrMap delDesignElem chgLayout">
        <pc:chgData name="Sharda, Ramesh" userId="926ba0e7-a337-452c-9f6f-c1ddd192ee62" providerId="ADAL" clId="{F50154C9-1B4A-47FE-B568-DBD0D9B977A0}" dt="2023-04-28T09:40:08.716" v="21" actId="26606"/>
        <pc:sldMkLst>
          <pc:docMk/>
          <pc:sldMk cId="648343245" sldId="807"/>
        </pc:sldMkLst>
        <pc:spChg chg="mod ord">
          <ac:chgData name="Sharda, Ramesh" userId="926ba0e7-a337-452c-9f6f-c1ddd192ee62" providerId="ADAL" clId="{F50154C9-1B4A-47FE-B568-DBD0D9B977A0}" dt="2023-04-28T09:40:08.716" v="21" actId="26606"/>
          <ac:spMkLst>
            <pc:docMk/>
            <pc:sldMk cId="648343245" sldId="807"/>
            <ac:spMk id="2" creationId="{00000000-0000-0000-0000-000000000000}"/>
          </ac:spMkLst>
        </pc:spChg>
        <pc:spChg chg="add mod ord">
          <ac:chgData name="Sharda, Ramesh" userId="926ba0e7-a337-452c-9f6f-c1ddd192ee62" providerId="ADAL" clId="{F50154C9-1B4A-47FE-B568-DBD0D9B977A0}" dt="2023-04-28T09:40:08.716" v="21" actId="26606"/>
          <ac:spMkLst>
            <pc:docMk/>
            <pc:sldMk cId="648343245" sldId="807"/>
            <ac:spMk id="3" creationId="{10C52BD7-F634-F53D-FF6F-0C1740C886DB}"/>
          </ac:spMkLst>
        </pc:spChg>
        <pc:spChg chg="mod ord">
          <ac:chgData name="Sharda, Ramesh" userId="926ba0e7-a337-452c-9f6f-c1ddd192ee62" providerId="ADAL" clId="{F50154C9-1B4A-47FE-B568-DBD0D9B977A0}" dt="2023-04-28T09:40:08.716" v="21" actId="26606"/>
          <ac:spMkLst>
            <pc:docMk/>
            <pc:sldMk cId="648343245" sldId="807"/>
            <ac:spMk id="4" creationId="{00000000-0000-0000-0000-000000000000}"/>
          </ac:spMkLst>
        </pc:spChg>
        <pc:spChg chg="del">
          <ac:chgData name="Sharda, Ramesh" userId="926ba0e7-a337-452c-9f6f-c1ddd192ee62" providerId="ADAL" clId="{F50154C9-1B4A-47FE-B568-DBD0D9B977A0}" dt="2023-04-28T09:39:55.029" v="20" actId="700"/>
          <ac:spMkLst>
            <pc:docMk/>
            <pc:sldMk cId="648343245" sldId="807"/>
            <ac:spMk id="10" creationId="{1B15ED52-F352-441B-82BF-E0EA34836D08}"/>
          </ac:spMkLst>
        </pc:spChg>
        <pc:spChg chg="del">
          <ac:chgData name="Sharda, Ramesh" userId="926ba0e7-a337-452c-9f6f-c1ddd192ee62" providerId="ADAL" clId="{F50154C9-1B4A-47FE-B568-DBD0D9B977A0}" dt="2023-04-28T09:39:55.029" v="20" actId="700"/>
          <ac:spMkLst>
            <pc:docMk/>
            <pc:sldMk cId="648343245" sldId="807"/>
            <ac:spMk id="12" creationId="{3B2E3793-BFE6-45A2-9B7B-E18844431C99}"/>
          </ac:spMkLst>
        </pc:spChg>
        <pc:spChg chg="del">
          <ac:chgData name="Sharda, Ramesh" userId="926ba0e7-a337-452c-9f6f-c1ddd192ee62" providerId="ADAL" clId="{F50154C9-1B4A-47FE-B568-DBD0D9B977A0}" dt="2023-04-28T09:39:55.029" v="20" actId="700"/>
          <ac:spMkLst>
            <pc:docMk/>
            <pc:sldMk cId="648343245" sldId="807"/>
            <ac:spMk id="14" creationId="{BC4C4868-CB8F-4AF9-9CDB-8108F2C19B67}"/>
          </ac:spMkLst>
        </pc:spChg>
        <pc:spChg chg="del">
          <ac:chgData name="Sharda, Ramesh" userId="926ba0e7-a337-452c-9f6f-c1ddd192ee62" providerId="ADAL" clId="{F50154C9-1B4A-47FE-B568-DBD0D9B977A0}" dt="2023-04-28T09:39:55.029" v="20" actId="700"/>
          <ac:spMkLst>
            <pc:docMk/>
            <pc:sldMk cId="648343245" sldId="807"/>
            <ac:spMk id="16" creationId="{375E0459-6403-40CD-989D-56A4407CA12E}"/>
          </ac:spMkLst>
        </pc:spChg>
        <pc:spChg chg="del">
          <ac:chgData name="Sharda, Ramesh" userId="926ba0e7-a337-452c-9f6f-c1ddd192ee62" providerId="ADAL" clId="{F50154C9-1B4A-47FE-B568-DBD0D9B977A0}" dt="2023-04-28T09:39:55.029" v="20" actId="700"/>
          <ac:spMkLst>
            <pc:docMk/>
            <pc:sldMk cId="648343245" sldId="807"/>
            <ac:spMk id="18" creationId="{53E5B1A8-3AC9-4BD1-9BBC-78CA94F2D1BA}"/>
          </ac:spMkLst>
        </pc:spChg>
        <pc:spChg chg="add">
          <ac:chgData name="Sharda, Ramesh" userId="926ba0e7-a337-452c-9f6f-c1ddd192ee62" providerId="ADAL" clId="{F50154C9-1B4A-47FE-B568-DBD0D9B977A0}" dt="2023-04-28T09:40:08.716" v="21" actId="26606"/>
          <ac:spMkLst>
            <pc:docMk/>
            <pc:sldMk cId="648343245" sldId="807"/>
            <ac:spMk id="19" creationId="{5A59F003-E00A-43F9-91DC-CC54E3B87466}"/>
          </ac:spMkLst>
        </pc:spChg>
        <pc:spChg chg="add">
          <ac:chgData name="Sharda, Ramesh" userId="926ba0e7-a337-452c-9f6f-c1ddd192ee62" providerId="ADAL" clId="{F50154C9-1B4A-47FE-B568-DBD0D9B977A0}" dt="2023-04-28T09:40:08.716" v="21" actId="26606"/>
          <ac:spMkLst>
            <pc:docMk/>
            <pc:sldMk cId="648343245" sldId="807"/>
            <ac:spMk id="21" creationId="{D74A4382-E3AD-430A-9A1F-DFA3E0E77A7D}"/>
          </ac:spMkLst>
        </pc:spChg>
        <pc:spChg chg="add">
          <ac:chgData name="Sharda, Ramesh" userId="926ba0e7-a337-452c-9f6f-c1ddd192ee62" providerId="ADAL" clId="{F50154C9-1B4A-47FE-B568-DBD0D9B977A0}" dt="2023-04-28T09:40:08.716" v="21" actId="26606"/>
          <ac:spMkLst>
            <pc:docMk/>
            <pc:sldMk cId="648343245" sldId="807"/>
            <ac:spMk id="23" creationId="{79F40191-0F44-4FD1-82CC-ACB507C14BE6}"/>
          </ac:spMkLst>
        </pc:spChg>
        <pc:picChg chg="add">
          <ac:chgData name="Sharda, Ramesh" userId="926ba0e7-a337-452c-9f6f-c1ddd192ee62" providerId="ADAL" clId="{F50154C9-1B4A-47FE-B568-DBD0D9B977A0}" dt="2023-04-28T09:40:08.716" v="21" actId="26606"/>
          <ac:picMkLst>
            <pc:docMk/>
            <pc:sldMk cId="648343245" sldId="807"/>
            <ac:picMk id="15" creationId="{83BDA20F-CEBF-DF1B-1C6E-5222A83863DF}"/>
          </ac:picMkLst>
        </pc:picChg>
      </pc:sldChg>
      <pc:sldChg chg="modSp mod">
        <pc:chgData name="Sharda, Ramesh" userId="926ba0e7-a337-452c-9f6f-c1ddd192ee62" providerId="ADAL" clId="{F50154C9-1B4A-47FE-B568-DBD0D9B977A0}" dt="2023-05-02T11:52:57.533" v="22" actId="20577"/>
        <pc:sldMkLst>
          <pc:docMk/>
          <pc:sldMk cId="891058235" sldId="815"/>
        </pc:sldMkLst>
        <pc:graphicFrameChg chg="modGraphic">
          <ac:chgData name="Sharda, Ramesh" userId="926ba0e7-a337-452c-9f6f-c1ddd192ee62" providerId="ADAL" clId="{F50154C9-1B4A-47FE-B568-DBD0D9B977A0}" dt="2023-05-02T11:52:57.533" v="22" actId="20577"/>
          <ac:graphicFrameMkLst>
            <pc:docMk/>
            <pc:sldMk cId="891058235" sldId="815"/>
            <ac:graphicFrameMk id="4" creationId="{CE3CBB06-5778-6E67-0130-609DBE287BA0}"/>
          </ac:graphicFrameMkLst>
        </pc:graphicFrameChg>
      </pc:sldChg>
      <pc:sldChg chg="addSp delSp modSp add mod chgLayout">
        <pc:chgData name="Sharda, Ramesh" userId="926ba0e7-a337-452c-9f6f-c1ddd192ee62" providerId="ADAL" clId="{F50154C9-1B4A-47FE-B568-DBD0D9B977A0}" dt="2023-05-03T17:55:14.633" v="552" actId="20577"/>
        <pc:sldMkLst>
          <pc:docMk/>
          <pc:sldMk cId="4248114418" sldId="816"/>
        </pc:sldMkLst>
        <pc:spChg chg="mod ord">
          <ac:chgData name="Sharda, Ramesh" userId="926ba0e7-a337-452c-9f6f-c1ddd192ee62" providerId="ADAL" clId="{F50154C9-1B4A-47FE-B568-DBD0D9B977A0}" dt="2023-05-03T17:54:34.149" v="550" actId="20577"/>
          <ac:spMkLst>
            <pc:docMk/>
            <pc:sldMk cId="4248114418" sldId="816"/>
            <ac:spMk id="2" creationId="{00000000-0000-0000-0000-000000000000}"/>
          </ac:spMkLst>
        </pc:spChg>
        <pc:spChg chg="del mod">
          <ac:chgData name="Sharda, Ramesh" userId="926ba0e7-a337-452c-9f6f-c1ddd192ee62" providerId="ADAL" clId="{F50154C9-1B4A-47FE-B568-DBD0D9B977A0}" dt="2023-05-03T17:45:38.711" v="43" actId="478"/>
          <ac:spMkLst>
            <pc:docMk/>
            <pc:sldMk cId="4248114418" sldId="816"/>
            <ac:spMk id="3" creationId="{00000000-0000-0000-0000-000000000000}"/>
          </ac:spMkLst>
        </pc:spChg>
        <pc:spChg chg="add del mod ord">
          <ac:chgData name="Sharda, Ramesh" userId="926ba0e7-a337-452c-9f6f-c1ddd192ee62" providerId="ADAL" clId="{F50154C9-1B4A-47FE-B568-DBD0D9B977A0}" dt="2023-05-03T17:46:26.676" v="53" actId="478"/>
          <ac:spMkLst>
            <pc:docMk/>
            <pc:sldMk cId="4248114418" sldId="816"/>
            <ac:spMk id="4" creationId="{F5F9EBE5-B497-13E9-1DCF-F8A4D0DD0F37}"/>
          </ac:spMkLst>
        </pc:spChg>
        <pc:spChg chg="add mod">
          <ac:chgData name="Sharda, Ramesh" userId="926ba0e7-a337-452c-9f6f-c1ddd192ee62" providerId="ADAL" clId="{F50154C9-1B4A-47FE-B568-DBD0D9B977A0}" dt="2023-05-03T17:53:06.151" v="507" actId="21"/>
          <ac:spMkLst>
            <pc:docMk/>
            <pc:sldMk cId="4248114418" sldId="816"/>
            <ac:spMk id="6" creationId="{60225B2A-8FBF-5E9F-7A46-3FAF01923005}"/>
          </ac:spMkLst>
        </pc:spChg>
        <pc:spChg chg="add mod">
          <ac:chgData name="Sharda, Ramesh" userId="926ba0e7-a337-452c-9f6f-c1ddd192ee62" providerId="ADAL" clId="{F50154C9-1B4A-47FE-B568-DBD0D9B977A0}" dt="2023-05-03T17:55:14.633" v="552" actId="20577"/>
          <ac:spMkLst>
            <pc:docMk/>
            <pc:sldMk cId="4248114418" sldId="816"/>
            <ac:spMk id="8" creationId="{1054D9A6-1171-9F85-A1D2-8BB486346EE1}"/>
          </ac:spMkLst>
        </pc:spChg>
      </pc:sldChg>
    </pc:docChg>
  </pc:docChgLst>
  <pc:docChgLst>
    <pc:chgData name="pzk0031@auburn.edu" userId="S::urn:spo:guest#pzk0031@auburn.edu::" providerId="AD" clId="Web-{4C8AA4C9-2F11-3340-9DCB-2235215BB048}"/>
    <pc:docChg chg="modSld">
      <pc:chgData name="pzk0031@auburn.edu" userId="S::urn:spo:guest#pzk0031@auburn.edu::" providerId="AD" clId="Web-{4C8AA4C9-2F11-3340-9DCB-2235215BB048}" dt="2023-05-04T06:52:50.351" v="45" actId="14100"/>
      <pc:docMkLst>
        <pc:docMk/>
      </pc:docMkLst>
      <pc:sldChg chg="modSp">
        <pc:chgData name="pzk0031@auburn.edu" userId="S::urn:spo:guest#pzk0031@auburn.edu::" providerId="AD" clId="Web-{4C8AA4C9-2F11-3340-9DCB-2235215BB048}" dt="2023-05-04T06:52:50.351" v="45" actId="14100"/>
        <pc:sldMkLst>
          <pc:docMk/>
          <pc:sldMk cId="4248114418" sldId="816"/>
        </pc:sldMkLst>
        <pc:spChg chg="mod">
          <ac:chgData name="pzk0031@auburn.edu" userId="S::urn:spo:guest#pzk0031@auburn.edu::" providerId="AD" clId="Web-{4C8AA4C9-2F11-3340-9DCB-2235215BB048}" dt="2023-05-04T06:52:50.351" v="45" actId="14100"/>
          <ac:spMkLst>
            <pc:docMk/>
            <pc:sldMk cId="4248114418" sldId="816"/>
            <ac:spMk id="8" creationId="{1054D9A6-1171-9F85-A1D2-8BB486346EE1}"/>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6F5F3D-138F-47D3-9BCC-774279A6224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BD70AF2-40A0-497E-8F20-B55757181F8B}">
      <dgm:prSet/>
      <dgm:spPr/>
      <dgm:t>
        <a:bodyPr/>
        <a:lstStyle/>
        <a:p>
          <a:pPr>
            <a:lnSpc>
              <a:spcPct val="100000"/>
            </a:lnSpc>
          </a:pPr>
          <a:r>
            <a:rPr lang="en-US"/>
            <a:t>Link predictions</a:t>
          </a:r>
        </a:p>
      </dgm:t>
    </dgm:pt>
    <dgm:pt modelId="{00A7AF36-2866-411F-A092-F26C9F4AFA4B}" type="parTrans" cxnId="{51D03A15-1BD1-4E0C-A0EA-759F73663118}">
      <dgm:prSet/>
      <dgm:spPr/>
      <dgm:t>
        <a:bodyPr/>
        <a:lstStyle/>
        <a:p>
          <a:endParaRPr lang="en-US"/>
        </a:p>
      </dgm:t>
    </dgm:pt>
    <dgm:pt modelId="{F84023D3-C26E-4539-A168-B848DE47D2E7}" type="sibTrans" cxnId="{51D03A15-1BD1-4E0C-A0EA-759F73663118}">
      <dgm:prSet/>
      <dgm:spPr/>
      <dgm:t>
        <a:bodyPr/>
        <a:lstStyle/>
        <a:p>
          <a:pPr>
            <a:lnSpc>
              <a:spcPct val="100000"/>
            </a:lnSpc>
          </a:pPr>
          <a:endParaRPr lang="en-US"/>
        </a:p>
      </dgm:t>
    </dgm:pt>
    <dgm:pt modelId="{7A55C127-2B04-4BCD-9B9E-D36BD2658B7C}">
      <dgm:prSet/>
      <dgm:spPr/>
      <dgm:t>
        <a:bodyPr/>
        <a:lstStyle/>
        <a:p>
          <a:pPr>
            <a:lnSpc>
              <a:spcPct val="100000"/>
            </a:lnSpc>
          </a:pPr>
          <a:r>
            <a:rPr lang="en-US"/>
            <a:t>Information diffusion </a:t>
          </a:r>
        </a:p>
      </dgm:t>
    </dgm:pt>
    <dgm:pt modelId="{736F695A-2665-4CF6-9C79-143FB3962F1F}" type="parTrans" cxnId="{28BB552C-2D72-4D5B-A89D-3A26856E5F9B}">
      <dgm:prSet/>
      <dgm:spPr/>
      <dgm:t>
        <a:bodyPr/>
        <a:lstStyle/>
        <a:p>
          <a:endParaRPr lang="en-US"/>
        </a:p>
      </dgm:t>
    </dgm:pt>
    <dgm:pt modelId="{39B44C3C-FF2F-4842-96E3-BD1474F9A9DB}" type="sibTrans" cxnId="{28BB552C-2D72-4D5B-A89D-3A26856E5F9B}">
      <dgm:prSet/>
      <dgm:spPr/>
      <dgm:t>
        <a:bodyPr/>
        <a:lstStyle/>
        <a:p>
          <a:pPr>
            <a:lnSpc>
              <a:spcPct val="100000"/>
            </a:lnSpc>
          </a:pPr>
          <a:endParaRPr lang="en-US"/>
        </a:p>
      </dgm:t>
    </dgm:pt>
    <dgm:pt modelId="{DC443130-835B-469F-B5C0-972AF9F78C3B}">
      <dgm:prSet/>
      <dgm:spPr/>
      <dgm:t>
        <a:bodyPr/>
        <a:lstStyle/>
        <a:p>
          <a:pPr>
            <a:lnSpc>
              <a:spcPct val="100000"/>
            </a:lnSpc>
          </a:pPr>
          <a:r>
            <a:rPr lang="en-US" dirty="0"/>
            <a:t>Sample the network</a:t>
          </a:r>
        </a:p>
      </dgm:t>
    </dgm:pt>
    <dgm:pt modelId="{B6896805-E02D-4754-9F20-2CC815A30C85}" type="parTrans" cxnId="{3E21EE14-2BE9-46B4-A83E-CA08F5B72685}">
      <dgm:prSet/>
      <dgm:spPr/>
      <dgm:t>
        <a:bodyPr/>
        <a:lstStyle/>
        <a:p>
          <a:endParaRPr lang="en-US"/>
        </a:p>
      </dgm:t>
    </dgm:pt>
    <dgm:pt modelId="{6007694F-6932-4286-B6C3-D1FBBF572D24}" type="sibTrans" cxnId="{3E21EE14-2BE9-46B4-A83E-CA08F5B72685}">
      <dgm:prSet/>
      <dgm:spPr/>
      <dgm:t>
        <a:bodyPr/>
        <a:lstStyle/>
        <a:p>
          <a:pPr>
            <a:lnSpc>
              <a:spcPct val="100000"/>
            </a:lnSpc>
          </a:pPr>
          <a:endParaRPr lang="en-US"/>
        </a:p>
      </dgm:t>
    </dgm:pt>
    <dgm:pt modelId="{5847A0EF-A111-419E-9AD4-B657E370A4E8}">
      <dgm:prSet/>
      <dgm:spPr/>
      <dgm:t>
        <a:bodyPr/>
        <a:lstStyle/>
        <a:p>
          <a:pPr>
            <a:lnSpc>
              <a:spcPct val="100000"/>
            </a:lnSpc>
          </a:pPr>
          <a:r>
            <a:rPr lang="en-US"/>
            <a:t>Impact of network on its nodes, which are internal to the network </a:t>
          </a:r>
        </a:p>
      </dgm:t>
    </dgm:pt>
    <dgm:pt modelId="{5EC9E60D-03E6-4F65-9DCF-77BC807D7EF5}" type="parTrans" cxnId="{EFC144D5-DB40-469A-8292-5B113AE8A1B9}">
      <dgm:prSet/>
      <dgm:spPr/>
      <dgm:t>
        <a:bodyPr/>
        <a:lstStyle/>
        <a:p>
          <a:endParaRPr lang="en-US"/>
        </a:p>
      </dgm:t>
    </dgm:pt>
    <dgm:pt modelId="{0D1423B7-5DF3-4AE1-9345-4EDFFD725EEF}" type="sibTrans" cxnId="{EFC144D5-DB40-469A-8292-5B113AE8A1B9}">
      <dgm:prSet/>
      <dgm:spPr/>
      <dgm:t>
        <a:bodyPr/>
        <a:lstStyle/>
        <a:p>
          <a:pPr>
            <a:lnSpc>
              <a:spcPct val="100000"/>
            </a:lnSpc>
          </a:pPr>
          <a:endParaRPr lang="en-US"/>
        </a:p>
      </dgm:t>
    </dgm:pt>
    <dgm:pt modelId="{41D0EF01-53AD-4CD5-84D0-BD56FDA681B4}">
      <dgm:prSet/>
      <dgm:spPr/>
      <dgm:t>
        <a:bodyPr/>
        <a:lstStyle/>
        <a:p>
          <a:pPr>
            <a:lnSpc>
              <a:spcPct val="100000"/>
            </a:lnSpc>
          </a:pPr>
          <a:r>
            <a:rPr lang="en-US" dirty="0"/>
            <a:t>Recommendation engines</a:t>
          </a:r>
        </a:p>
      </dgm:t>
    </dgm:pt>
    <dgm:pt modelId="{B5FC918C-E391-47D3-8052-E1D3B7AAE2C8}" type="parTrans" cxnId="{F63C42D1-ACD8-4CBA-A5CA-43580C8DBF90}">
      <dgm:prSet/>
      <dgm:spPr/>
      <dgm:t>
        <a:bodyPr/>
        <a:lstStyle/>
        <a:p>
          <a:endParaRPr lang="en-US"/>
        </a:p>
      </dgm:t>
    </dgm:pt>
    <dgm:pt modelId="{7644C7E8-F4B9-40B5-BB8F-CB13427D5191}" type="sibTrans" cxnId="{F63C42D1-ACD8-4CBA-A5CA-43580C8DBF90}">
      <dgm:prSet/>
      <dgm:spPr/>
      <dgm:t>
        <a:bodyPr/>
        <a:lstStyle/>
        <a:p>
          <a:pPr>
            <a:lnSpc>
              <a:spcPct val="100000"/>
            </a:lnSpc>
          </a:pPr>
          <a:endParaRPr lang="en-US"/>
        </a:p>
      </dgm:t>
    </dgm:pt>
    <dgm:pt modelId="{9A2F9F98-378B-48BC-B0BA-ACF43DCF25F0}">
      <dgm:prSet/>
      <dgm:spPr/>
      <dgm:t>
        <a:bodyPr/>
        <a:lstStyle/>
        <a:p>
          <a:pPr>
            <a:lnSpc>
              <a:spcPct val="100000"/>
            </a:lnSpc>
          </a:pPr>
          <a:r>
            <a:rPr lang="en-US" b="1" dirty="0">
              <a:solidFill>
                <a:srgbClr val="FF0000"/>
              </a:solidFill>
            </a:rPr>
            <a:t>Limited work on understanding the impact of network on exogenous outcomes </a:t>
          </a:r>
        </a:p>
      </dgm:t>
    </dgm:pt>
    <dgm:pt modelId="{C5B57B43-8C98-4E9E-AADE-97B62004BB60}" type="parTrans" cxnId="{C141D78A-1DF0-4B8A-99CC-BEF2B56AD14A}">
      <dgm:prSet/>
      <dgm:spPr/>
      <dgm:t>
        <a:bodyPr/>
        <a:lstStyle/>
        <a:p>
          <a:endParaRPr lang="en-US"/>
        </a:p>
      </dgm:t>
    </dgm:pt>
    <dgm:pt modelId="{74C350AA-5DC2-4BB4-9843-FC05C5017EC9}" type="sibTrans" cxnId="{C141D78A-1DF0-4B8A-99CC-BEF2B56AD14A}">
      <dgm:prSet/>
      <dgm:spPr/>
      <dgm:t>
        <a:bodyPr/>
        <a:lstStyle/>
        <a:p>
          <a:endParaRPr lang="en-US"/>
        </a:p>
      </dgm:t>
    </dgm:pt>
    <dgm:pt modelId="{35D68ACC-3D03-442B-9211-74441AF7C1F2}" type="pres">
      <dgm:prSet presAssocID="{6B6F5F3D-138F-47D3-9BCC-774279A62245}" presName="root" presStyleCnt="0">
        <dgm:presLayoutVars>
          <dgm:dir/>
          <dgm:resizeHandles val="exact"/>
        </dgm:presLayoutVars>
      </dgm:prSet>
      <dgm:spPr/>
    </dgm:pt>
    <dgm:pt modelId="{3BEBE39A-F41A-4C10-9034-EAF21B36205C}" type="pres">
      <dgm:prSet presAssocID="{6B6F5F3D-138F-47D3-9BCC-774279A62245}" presName="container" presStyleCnt="0">
        <dgm:presLayoutVars>
          <dgm:dir/>
          <dgm:resizeHandles val="exact"/>
        </dgm:presLayoutVars>
      </dgm:prSet>
      <dgm:spPr/>
    </dgm:pt>
    <dgm:pt modelId="{8D62859A-34AF-4419-9EC0-FED44D6614D5}" type="pres">
      <dgm:prSet presAssocID="{8BD70AF2-40A0-497E-8F20-B55757181F8B}" presName="compNode" presStyleCnt="0"/>
      <dgm:spPr/>
    </dgm:pt>
    <dgm:pt modelId="{86C896E6-B935-466E-8E85-7199DFD0A072}" type="pres">
      <dgm:prSet presAssocID="{8BD70AF2-40A0-497E-8F20-B55757181F8B}" presName="iconBgRect" presStyleLbl="bgShp" presStyleIdx="0" presStyleCnt="6"/>
      <dgm:spPr/>
    </dgm:pt>
    <dgm:pt modelId="{8ACCF0C2-6A06-4230-81A9-E6109B7EBB3E}" type="pres">
      <dgm:prSet presAssocID="{8BD70AF2-40A0-497E-8F20-B55757181F8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nk"/>
        </a:ext>
      </dgm:extLst>
    </dgm:pt>
    <dgm:pt modelId="{1E6A84B8-A0DE-4780-AC84-DB018E56DD85}" type="pres">
      <dgm:prSet presAssocID="{8BD70AF2-40A0-497E-8F20-B55757181F8B}" presName="spaceRect" presStyleCnt="0"/>
      <dgm:spPr/>
    </dgm:pt>
    <dgm:pt modelId="{A9DB220A-0F5D-48C1-9AC5-45970D24B2E7}" type="pres">
      <dgm:prSet presAssocID="{8BD70AF2-40A0-497E-8F20-B55757181F8B}" presName="textRect" presStyleLbl="revTx" presStyleIdx="0" presStyleCnt="6">
        <dgm:presLayoutVars>
          <dgm:chMax val="1"/>
          <dgm:chPref val="1"/>
        </dgm:presLayoutVars>
      </dgm:prSet>
      <dgm:spPr/>
    </dgm:pt>
    <dgm:pt modelId="{95BE6260-17D8-4D69-B657-B9BA585C09C7}" type="pres">
      <dgm:prSet presAssocID="{F84023D3-C26E-4539-A168-B848DE47D2E7}" presName="sibTrans" presStyleLbl="sibTrans2D1" presStyleIdx="0" presStyleCnt="0"/>
      <dgm:spPr/>
    </dgm:pt>
    <dgm:pt modelId="{7FD03CAA-006D-4C16-95AA-BD80325EF09B}" type="pres">
      <dgm:prSet presAssocID="{7A55C127-2B04-4BCD-9B9E-D36BD2658B7C}" presName="compNode" presStyleCnt="0"/>
      <dgm:spPr/>
    </dgm:pt>
    <dgm:pt modelId="{F672C29C-A636-4F0A-A2DD-72A83F2659CB}" type="pres">
      <dgm:prSet presAssocID="{7A55C127-2B04-4BCD-9B9E-D36BD2658B7C}" presName="iconBgRect" presStyleLbl="bgShp" presStyleIdx="1" presStyleCnt="6"/>
      <dgm:spPr/>
    </dgm:pt>
    <dgm:pt modelId="{F37FAE4F-622B-4102-A937-9C1B53CC7B5A}" type="pres">
      <dgm:prSet presAssocID="{7A55C127-2B04-4BCD-9B9E-D36BD2658B7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mputer"/>
        </a:ext>
      </dgm:extLst>
    </dgm:pt>
    <dgm:pt modelId="{39ED0087-0737-4CE7-BFA1-2C998D0C0346}" type="pres">
      <dgm:prSet presAssocID="{7A55C127-2B04-4BCD-9B9E-D36BD2658B7C}" presName="spaceRect" presStyleCnt="0"/>
      <dgm:spPr/>
    </dgm:pt>
    <dgm:pt modelId="{AE23EB52-688E-417E-B62A-2BE0D739DCE6}" type="pres">
      <dgm:prSet presAssocID="{7A55C127-2B04-4BCD-9B9E-D36BD2658B7C}" presName="textRect" presStyleLbl="revTx" presStyleIdx="1" presStyleCnt="6">
        <dgm:presLayoutVars>
          <dgm:chMax val="1"/>
          <dgm:chPref val="1"/>
        </dgm:presLayoutVars>
      </dgm:prSet>
      <dgm:spPr/>
    </dgm:pt>
    <dgm:pt modelId="{73A451FA-B963-4D45-BCB2-05F98D5F5F8B}" type="pres">
      <dgm:prSet presAssocID="{39B44C3C-FF2F-4842-96E3-BD1474F9A9DB}" presName="sibTrans" presStyleLbl="sibTrans2D1" presStyleIdx="0" presStyleCnt="0"/>
      <dgm:spPr/>
    </dgm:pt>
    <dgm:pt modelId="{15E080A0-CCC3-4149-A650-7585D7BC8272}" type="pres">
      <dgm:prSet presAssocID="{DC443130-835B-469F-B5C0-972AF9F78C3B}" presName="compNode" presStyleCnt="0"/>
      <dgm:spPr/>
    </dgm:pt>
    <dgm:pt modelId="{CBAC19E8-14B8-45EF-949A-9EAA99CB6152}" type="pres">
      <dgm:prSet presAssocID="{DC443130-835B-469F-B5C0-972AF9F78C3B}" presName="iconBgRect" presStyleLbl="bgShp" presStyleIdx="2" presStyleCnt="6"/>
      <dgm:spPr/>
    </dgm:pt>
    <dgm:pt modelId="{4A258796-66FE-4ED1-A59E-5BF347472753}" type="pres">
      <dgm:prSet presAssocID="{DC443130-835B-469F-B5C0-972AF9F78C3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a:ext>
      </dgm:extLst>
    </dgm:pt>
    <dgm:pt modelId="{75F7248D-EAD7-493B-9E8E-566D7B5F0E68}" type="pres">
      <dgm:prSet presAssocID="{DC443130-835B-469F-B5C0-972AF9F78C3B}" presName="spaceRect" presStyleCnt="0"/>
      <dgm:spPr/>
    </dgm:pt>
    <dgm:pt modelId="{F492F277-371D-4FCF-B5D5-30E11B99F610}" type="pres">
      <dgm:prSet presAssocID="{DC443130-835B-469F-B5C0-972AF9F78C3B}" presName="textRect" presStyleLbl="revTx" presStyleIdx="2" presStyleCnt="6">
        <dgm:presLayoutVars>
          <dgm:chMax val="1"/>
          <dgm:chPref val="1"/>
        </dgm:presLayoutVars>
      </dgm:prSet>
      <dgm:spPr/>
    </dgm:pt>
    <dgm:pt modelId="{CBA1155D-E61A-4E62-822D-BDD497D42358}" type="pres">
      <dgm:prSet presAssocID="{6007694F-6932-4286-B6C3-D1FBBF572D24}" presName="sibTrans" presStyleLbl="sibTrans2D1" presStyleIdx="0" presStyleCnt="0"/>
      <dgm:spPr/>
    </dgm:pt>
    <dgm:pt modelId="{BA3D2592-A011-4A93-B7AA-B046BEAB54F1}" type="pres">
      <dgm:prSet presAssocID="{5847A0EF-A111-419E-9AD4-B657E370A4E8}" presName="compNode" presStyleCnt="0"/>
      <dgm:spPr/>
    </dgm:pt>
    <dgm:pt modelId="{3E3EB37C-5876-471B-A884-EFDAEC6B174F}" type="pres">
      <dgm:prSet presAssocID="{5847A0EF-A111-419E-9AD4-B657E370A4E8}" presName="iconBgRect" presStyleLbl="bgShp" presStyleIdx="3" presStyleCnt="6"/>
      <dgm:spPr/>
    </dgm:pt>
    <dgm:pt modelId="{66F19E45-29EA-4AD3-BDE5-977E6DD7134C}" type="pres">
      <dgm:prSet presAssocID="{5847A0EF-A111-419E-9AD4-B657E370A4E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 Network"/>
        </a:ext>
      </dgm:extLst>
    </dgm:pt>
    <dgm:pt modelId="{47A7984C-7B74-4253-BF55-467CBB73AAD2}" type="pres">
      <dgm:prSet presAssocID="{5847A0EF-A111-419E-9AD4-B657E370A4E8}" presName="spaceRect" presStyleCnt="0"/>
      <dgm:spPr/>
    </dgm:pt>
    <dgm:pt modelId="{A57A2E91-630C-4269-AAA2-AAEE62DCA8CF}" type="pres">
      <dgm:prSet presAssocID="{5847A0EF-A111-419E-9AD4-B657E370A4E8}" presName="textRect" presStyleLbl="revTx" presStyleIdx="3" presStyleCnt="6">
        <dgm:presLayoutVars>
          <dgm:chMax val="1"/>
          <dgm:chPref val="1"/>
        </dgm:presLayoutVars>
      </dgm:prSet>
      <dgm:spPr/>
    </dgm:pt>
    <dgm:pt modelId="{B44C5B65-6F08-488F-88A6-08C82E6520A4}" type="pres">
      <dgm:prSet presAssocID="{0D1423B7-5DF3-4AE1-9345-4EDFFD725EEF}" presName="sibTrans" presStyleLbl="sibTrans2D1" presStyleIdx="0" presStyleCnt="0"/>
      <dgm:spPr/>
    </dgm:pt>
    <dgm:pt modelId="{720988A5-A97D-422E-995B-55EF5721BCB6}" type="pres">
      <dgm:prSet presAssocID="{41D0EF01-53AD-4CD5-84D0-BD56FDA681B4}" presName="compNode" presStyleCnt="0"/>
      <dgm:spPr/>
    </dgm:pt>
    <dgm:pt modelId="{7FC43CEF-3601-4C7E-BCAB-B397CD7CE1C1}" type="pres">
      <dgm:prSet presAssocID="{41D0EF01-53AD-4CD5-84D0-BD56FDA681B4}" presName="iconBgRect" presStyleLbl="bgShp" presStyleIdx="4" presStyleCnt="6"/>
      <dgm:spPr/>
    </dgm:pt>
    <dgm:pt modelId="{C3D5A6FB-EA66-438B-8B77-C49153EDF872}" type="pres">
      <dgm:prSet presAssocID="{41D0EF01-53AD-4CD5-84D0-BD56FDA681B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
        </a:ext>
      </dgm:extLst>
    </dgm:pt>
    <dgm:pt modelId="{89AF707C-4AC3-4B69-B7F0-6EE641AB6493}" type="pres">
      <dgm:prSet presAssocID="{41D0EF01-53AD-4CD5-84D0-BD56FDA681B4}" presName="spaceRect" presStyleCnt="0"/>
      <dgm:spPr/>
    </dgm:pt>
    <dgm:pt modelId="{A1BBAAA5-982F-48D7-BDC0-4722141AEA5C}" type="pres">
      <dgm:prSet presAssocID="{41D0EF01-53AD-4CD5-84D0-BD56FDA681B4}" presName="textRect" presStyleLbl="revTx" presStyleIdx="4" presStyleCnt="6">
        <dgm:presLayoutVars>
          <dgm:chMax val="1"/>
          <dgm:chPref val="1"/>
        </dgm:presLayoutVars>
      </dgm:prSet>
      <dgm:spPr/>
    </dgm:pt>
    <dgm:pt modelId="{32F27244-957A-4D4F-A16D-2C509B426D43}" type="pres">
      <dgm:prSet presAssocID="{7644C7E8-F4B9-40B5-BB8F-CB13427D5191}" presName="sibTrans" presStyleLbl="sibTrans2D1" presStyleIdx="0" presStyleCnt="0"/>
      <dgm:spPr/>
    </dgm:pt>
    <dgm:pt modelId="{B7F77A2A-83B5-492C-AC9E-A4EA2AF77BEB}" type="pres">
      <dgm:prSet presAssocID="{9A2F9F98-378B-48BC-B0BA-ACF43DCF25F0}" presName="compNode" presStyleCnt="0"/>
      <dgm:spPr/>
    </dgm:pt>
    <dgm:pt modelId="{5B9A2920-2E99-44BC-BC21-5C6938346483}" type="pres">
      <dgm:prSet presAssocID="{9A2F9F98-378B-48BC-B0BA-ACF43DCF25F0}" presName="iconBgRect" presStyleLbl="bgShp" presStyleIdx="5" presStyleCnt="6"/>
      <dgm:spPr/>
    </dgm:pt>
    <dgm:pt modelId="{9FEFE4D4-EE5B-438E-9867-85053279EE43}" type="pres">
      <dgm:prSet presAssocID="{9A2F9F98-378B-48BC-B0BA-ACF43DCF25F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B8A988E9-4F86-48F8-BA53-973ACFB77ED0}" type="pres">
      <dgm:prSet presAssocID="{9A2F9F98-378B-48BC-B0BA-ACF43DCF25F0}" presName="spaceRect" presStyleCnt="0"/>
      <dgm:spPr/>
    </dgm:pt>
    <dgm:pt modelId="{C2814D81-4223-4229-8281-2DB679E7DB3B}" type="pres">
      <dgm:prSet presAssocID="{9A2F9F98-378B-48BC-B0BA-ACF43DCF25F0}" presName="textRect" presStyleLbl="revTx" presStyleIdx="5" presStyleCnt="6">
        <dgm:presLayoutVars>
          <dgm:chMax val="1"/>
          <dgm:chPref val="1"/>
        </dgm:presLayoutVars>
      </dgm:prSet>
      <dgm:spPr/>
    </dgm:pt>
  </dgm:ptLst>
  <dgm:cxnLst>
    <dgm:cxn modelId="{3E21EE14-2BE9-46B4-A83E-CA08F5B72685}" srcId="{6B6F5F3D-138F-47D3-9BCC-774279A62245}" destId="{DC443130-835B-469F-B5C0-972AF9F78C3B}" srcOrd="2" destOrd="0" parTransId="{B6896805-E02D-4754-9F20-2CC815A30C85}" sibTransId="{6007694F-6932-4286-B6C3-D1FBBF572D24}"/>
    <dgm:cxn modelId="{51D03A15-1BD1-4E0C-A0EA-759F73663118}" srcId="{6B6F5F3D-138F-47D3-9BCC-774279A62245}" destId="{8BD70AF2-40A0-497E-8F20-B55757181F8B}" srcOrd="0" destOrd="0" parTransId="{00A7AF36-2866-411F-A092-F26C9F4AFA4B}" sibTransId="{F84023D3-C26E-4539-A168-B848DE47D2E7}"/>
    <dgm:cxn modelId="{B2745922-2C97-4BF0-98A5-228798A4CB56}" type="presOf" srcId="{7A55C127-2B04-4BCD-9B9E-D36BD2658B7C}" destId="{AE23EB52-688E-417E-B62A-2BE0D739DCE6}" srcOrd="0" destOrd="0" presId="urn:microsoft.com/office/officeart/2018/2/layout/IconCircleList"/>
    <dgm:cxn modelId="{4AE2EC23-0458-4607-998C-34F162E59866}" type="presOf" srcId="{39B44C3C-FF2F-4842-96E3-BD1474F9A9DB}" destId="{73A451FA-B963-4D45-BCB2-05F98D5F5F8B}" srcOrd="0" destOrd="0" presId="urn:microsoft.com/office/officeart/2018/2/layout/IconCircleList"/>
    <dgm:cxn modelId="{28BB552C-2D72-4D5B-A89D-3A26856E5F9B}" srcId="{6B6F5F3D-138F-47D3-9BCC-774279A62245}" destId="{7A55C127-2B04-4BCD-9B9E-D36BD2658B7C}" srcOrd="1" destOrd="0" parTransId="{736F695A-2665-4CF6-9C79-143FB3962F1F}" sibTransId="{39B44C3C-FF2F-4842-96E3-BD1474F9A9DB}"/>
    <dgm:cxn modelId="{CB50925E-A203-46CC-B7F5-C624915E003F}" type="presOf" srcId="{6007694F-6932-4286-B6C3-D1FBBF572D24}" destId="{CBA1155D-E61A-4E62-822D-BDD497D42358}" srcOrd="0" destOrd="0" presId="urn:microsoft.com/office/officeart/2018/2/layout/IconCircleList"/>
    <dgm:cxn modelId="{33245F6A-1C60-4FD4-8A85-B023CBB1C934}" type="presOf" srcId="{0D1423B7-5DF3-4AE1-9345-4EDFFD725EEF}" destId="{B44C5B65-6F08-488F-88A6-08C82E6520A4}" srcOrd="0" destOrd="0" presId="urn:microsoft.com/office/officeart/2018/2/layout/IconCircleList"/>
    <dgm:cxn modelId="{AB8C3B86-D686-4FC7-B059-4E991C8912EF}" type="presOf" srcId="{7644C7E8-F4B9-40B5-BB8F-CB13427D5191}" destId="{32F27244-957A-4D4F-A16D-2C509B426D43}" srcOrd="0" destOrd="0" presId="urn:microsoft.com/office/officeart/2018/2/layout/IconCircleList"/>
    <dgm:cxn modelId="{99DA7589-22B1-4670-9A10-1B877BDCD8A0}" type="presOf" srcId="{6B6F5F3D-138F-47D3-9BCC-774279A62245}" destId="{35D68ACC-3D03-442B-9211-74441AF7C1F2}" srcOrd="0" destOrd="0" presId="urn:microsoft.com/office/officeart/2018/2/layout/IconCircleList"/>
    <dgm:cxn modelId="{C141D78A-1DF0-4B8A-99CC-BEF2B56AD14A}" srcId="{6B6F5F3D-138F-47D3-9BCC-774279A62245}" destId="{9A2F9F98-378B-48BC-B0BA-ACF43DCF25F0}" srcOrd="5" destOrd="0" parTransId="{C5B57B43-8C98-4E9E-AADE-97B62004BB60}" sibTransId="{74C350AA-5DC2-4BB4-9843-FC05C5017EC9}"/>
    <dgm:cxn modelId="{9C4D758E-C236-49C8-B863-52BA2E42C110}" type="presOf" srcId="{F84023D3-C26E-4539-A168-B848DE47D2E7}" destId="{95BE6260-17D8-4D69-B657-B9BA585C09C7}" srcOrd="0" destOrd="0" presId="urn:microsoft.com/office/officeart/2018/2/layout/IconCircleList"/>
    <dgm:cxn modelId="{2EDDEBC6-7053-41DC-94D3-D85D9B1964D8}" type="presOf" srcId="{41D0EF01-53AD-4CD5-84D0-BD56FDA681B4}" destId="{A1BBAAA5-982F-48D7-BDC0-4722141AEA5C}" srcOrd="0" destOrd="0" presId="urn:microsoft.com/office/officeart/2018/2/layout/IconCircleList"/>
    <dgm:cxn modelId="{4E4E54C9-DC62-46E8-9646-82FBCF26695C}" type="presOf" srcId="{5847A0EF-A111-419E-9AD4-B657E370A4E8}" destId="{A57A2E91-630C-4269-AAA2-AAEE62DCA8CF}" srcOrd="0" destOrd="0" presId="urn:microsoft.com/office/officeart/2018/2/layout/IconCircleList"/>
    <dgm:cxn modelId="{F63C42D1-ACD8-4CBA-A5CA-43580C8DBF90}" srcId="{6B6F5F3D-138F-47D3-9BCC-774279A62245}" destId="{41D0EF01-53AD-4CD5-84D0-BD56FDA681B4}" srcOrd="4" destOrd="0" parTransId="{B5FC918C-E391-47D3-8052-E1D3B7AAE2C8}" sibTransId="{7644C7E8-F4B9-40B5-BB8F-CB13427D5191}"/>
    <dgm:cxn modelId="{EFC144D5-DB40-469A-8292-5B113AE8A1B9}" srcId="{6B6F5F3D-138F-47D3-9BCC-774279A62245}" destId="{5847A0EF-A111-419E-9AD4-B657E370A4E8}" srcOrd="3" destOrd="0" parTransId="{5EC9E60D-03E6-4F65-9DCF-77BC807D7EF5}" sibTransId="{0D1423B7-5DF3-4AE1-9345-4EDFFD725EEF}"/>
    <dgm:cxn modelId="{F2EDE9DB-F09F-4477-A837-4BDB56625A8F}" type="presOf" srcId="{8BD70AF2-40A0-497E-8F20-B55757181F8B}" destId="{A9DB220A-0F5D-48C1-9AC5-45970D24B2E7}" srcOrd="0" destOrd="0" presId="urn:microsoft.com/office/officeart/2018/2/layout/IconCircleList"/>
    <dgm:cxn modelId="{CA29A9F2-9FFB-4C41-8F3E-06F22BB4FD4B}" type="presOf" srcId="{9A2F9F98-378B-48BC-B0BA-ACF43DCF25F0}" destId="{C2814D81-4223-4229-8281-2DB679E7DB3B}" srcOrd="0" destOrd="0" presId="urn:microsoft.com/office/officeart/2018/2/layout/IconCircleList"/>
    <dgm:cxn modelId="{6BEA14FF-89E2-45D5-A91D-0D77FFA5AA38}" type="presOf" srcId="{DC443130-835B-469F-B5C0-972AF9F78C3B}" destId="{F492F277-371D-4FCF-B5D5-30E11B99F610}" srcOrd="0" destOrd="0" presId="urn:microsoft.com/office/officeart/2018/2/layout/IconCircleList"/>
    <dgm:cxn modelId="{41E37F3E-AAC2-4BDA-BF8F-F21E6F8C5A6B}" type="presParOf" srcId="{35D68ACC-3D03-442B-9211-74441AF7C1F2}" destId="{3BEBE39A-F41A-4C10-9034-EAF21B36205C}" srcOrd="0" destOrd="0" presId="urn:microsoft.com/office/officeart/2018/2/layout/IconCircleList"/>
    <dgm:cxn modelId="{C4F1C7E4-67C6-4DC0-8056-EEE27C1334D5}" type="presParOf" srcId="{3BEBE39A-F41A-4C10-9034-EAF21B36205C}" destId="{8D62859A-34AF-4419-9EC0-FED44D6614D5}" srcOrd="0" destOrd="0" presId="urn:microsoft.com/office/officeart/2018/2/layout/IconCircleList"/>
    <dgm:cxn modelId="{D479EA91-749C-4094-AD26-8D48D40F9F38}" type="presParOf" srcId="{8D62859A-34AF-4419-9EC0-FED44D6614D5}" destId="{86C896E6-B935-466E-8E85-7199DFD0A072}" srcOrd="0" destOrd="0" presId="urn:microsoft.com/office/officeart/2018/2/layout/IconCircleList"/>
    <dgm:cxn modelId="{1C6478A4-E089-4734-BD9D-597A059217F0}" type="presParOf" srcId="{8D62859A-34AF-4419-9EC0-FED44D6614D5}" destId="{8ACCF0C2-6A06-4230-81A9-E6109B7EBB3E}" srcOrd="1" destOrd="0" presId="urn:microsoft.com/office/officeart/2018/2/layout/IconCircleList"/>
    <dgm:cxn modelId="{CF55ED6F-B748-4774-B01D-9C491FC053A6}" type="presParOf" srcId="{8D62859A-34AF-4419-9EC0-FED44D6614D5}" destId="{1E6A84B8-A0DE-4780-AC84-DB018E56DD85}" srcOrd="2" destOrd="0" presId="urn:microsoft.com/office/officeart/2018/2/layout/IconCircleList"/>
    <dgm:cxn modelId="{20BC9CB0-35C0-4C75-AD56-742BB5B9216F}" type="presParOf" srcId="{8D62859A-34AF-4419-9EC0-FED44D6614D5}" destId="{A9DB220A-0F5D-48C1-9AC5-45970D24B2E7}" srcOrd="3" destOrd="0" presId="urn:microsoft.com/office/officeart/2018/2/layout/IconCircleList"/>
    <dgm:cxn modelId="{3EB16BE6-5E04-46C6-84A9-DF1F7EBBC137}" type="presParOf" srcId="{3BEBE39A-F41A-4C10-9034-EAF21B36205C}" destId="{95BE6260-17D8-4D69-B657-B9BA585C09C7}" srcOrd="1" destOrd="0" presId="urn:microsoft.com/office/officeart/2018/2/layout/IconCircleList"/>
    <dgm:cxn modelId="{51314351-F8F7-4AEB-A650-BDA58B66B046}" type="presParOf" srcId="{3BEBE39A-F41A-4C10-9034-EAF21B36205C}" destId="{7FD03CAA-006D-4C16-95AA-BD80325EF09B}" srcOrd="2" destOrd="0" presId="urn:microsoft.com/office/officeart/2018/2/layout/IconCircleList"/>
    <dgm:cxn modelId="{5A75449C-ECC9-4A43-BFA6-462BA5C55F71}" type="presParOf" srcId="{7FD03CAA-006D-4C16-95AA-BD80325EF09B}" destId="{F672C29C-A636-4F0A-A2DD-72A83F2659CB}" srcOrd="0" destOrd="0" presId="urn:microsoft.com/office/officeart/2018/2/layout/IconCircleList"/>
    <dgm:cxn modelId="{4A34408F-A435-46EA-9A20-C2F46594C30A}" type="presParOf" srcId="{7FD03CAA-006D-4C16-95AA-BD80325EF09B}" destId="{F37FAE4F-622B-4102-A937-9C1B53CC7B5A}" srcOrd="1" destOrd="0" presId="urn:microsoft.com/office/officeart/2018/2/layout/IconCircleList"/>
    <dgm:cxn modelId="{08800A8A-9988-4E2B-9963-755BE07E69E8}" type="presParOf" srcId="{7FD03CAA-006D-4C16-95AA-BD80325EF09B}" destId="{39ED0087-0737-4CE7-BFA1-2C998D0C0346}" srcOrd="2" destOrd="0" presId="urn:microsoft.com/office/officeart/2018/2/layout/IconCircleList"/>
    <dgm:cxn modelId="{CC4C7E31-ABBB-41FC-9E6D-44A6B0242E9D}" type="presParOf" srcId="{7FD03CAA-006D-4C16-95AA-BD80325EF09B}" destId="{AE23EB52-688E-417E-B62A-2BE0D739DCE6}" srcOrd="3" destOrd="0" presId="urn:microsoft.com/office/officeart/2018/2/layout/IconCircleList"/>
    <dgm:cxn modelId="{BDFA450E-235E-4D82-9D05-70BF56D6F719}" type="presParOf" srcId="{3BEBE39A-F41A-4C10-9034-EAF21B36205C}" destId="{73A451FA-B963-4D45-BCB2-05F98D5F5F8B}" srcOrd="3" destOrd="0" presId="urn:microsoft.com/office/officeart/2018/2/layout/IconCircleList"/>
    <dgm:cxn modelId="{7CAF0952-3261-49DB-A36C-80A3EF26A6BD}" type="presParOf" srcId="{3BEBE39A-F41A-4C10-9034-EAF21B36205C}" destId="{15E080A0-CCC3-4149-A650-7585D7BC8272}" srcOrd="4" destOrd="0" presId="urn:microsoft.com/office/officeart/2018/2/layout/IconCircleList"/>
    <dgm:cxn modelId="{9B634E72-12F4-484D-8895-01C0F7B7FD5D}" type="presParOf" srcId="{15E080A0-CCC3-4149-A650-7585D7BC8272}" destId="{CBAC19E8-14B8-45EF-949A-9EAA99CB6152}" srcOrd="0" destOrd="0" presId="urn:microsoft.com/office/officeart/2018/2/layout/IconCircleList"/>
    <dgm:cxn modelId="{AF621899-FD8E-4DE2-AF43-C85DF632D855}" type="presParOf" srcId="{15E080A0-CCC3-4149-A650-7585D7BC8272}" destId="{4A258796-66FE-4ED1-A59E-5BF347472753}" srcOrd="1" destOrd="0" presId="urn:microsoft.com/office/officeart/2018/2/layout/IconCircleList"/>
    <dgm:cxn modelId="{6F6F6E06-FF73-44F8-8470-9F3A217E567C}" type="presParOf" srcId="{15E080A0-CCC3-4149-A650-7585D7BC8272}" destId="{75F7248D-EAD7-493B-9E8E-566D7B5F0E68}" srcOrd="2" destOrd="0" presId="urn:microsoft.com/office/officeart/2018/2/layout/IconCircleList"/>
    <dgm:cxn modelId="{25F32EE3-D0F8-4C9D-89FF-15607ED4DEFD}" type="presParOf" srcId="{15E080A0-CCC3-4149-A650-7585D7BC8272}" destId="{F492F277-371D-4FCF-B5D5-30E11B99F610}" srcOrd="3" destOrd="0" presId="urn:microsoft.com/office/officeart/2018/2/layout/IconCircleList"/>
    <dgm:cxn modelId="{E32DBEAA-ED2A-4D19-A452-2BC4EAD29CA7}" type="presParOf" srcId="{3BEBE39A-F41A-4C10-9034-EAF21B36205C}" destId="{CBA1155D-E61A-4E62-822D-BDD497D42358}" srcOrd="5" destOrd="0" presId="urn:microsoft.com/office/officeart/2018/2/layout/IconCircleList"/>
    <dgm:cxn modelId="{E99E558C-E8D0-43B4-91C7-9FEB5BB63DF3}" type="presParOf" srcId="{3BEBE39A-F41A-4C10-9034-EAF21B36205C}" destId="{BA3D2592-A011-4A93-B7AA-B046BEAB54F1}" srcOrd="6" destOrd="0" presId="urn:microsoft.com/office/officeart/2018/2/layout/IconCircleList"/>
    <dgm:cxn modelId="{9B6BD15A-CCF7-4BE4-8B58-9F05D4485482}" type="presParOf" srcId="{BA3D2592-A011-4A93-B7AA-B046BEAB54F1}" destId="{3E3EB37C-5876-471B-A884-EFDAEC6B174F}" srcOrd="0" destOrd="0" presId="urn:microsoft.com/office/officeart/2018/2/layout/IconCircleList"/>
    <dgm:cxn modelId="{AFEF9500-F08D-4DE7-8E70-B937930F754E}" type="presParOf" srcId="{BA3D2592-A011-4A93-B7AA-B046BEAB54F1}" destId="{66F19E45-29EA-4AD3-BDE5-977E6DD7134C}" srcOrd="1" destOrd="0" presId="urn:microsoft.com/office/officeart/2018/2/layout/IconCircleList"/>
    <dgm:cxn modelId="{6C9E8713-E87D-4CFE-B780-1331B2007D33}" type="presParOf" srcId="{BA3D2592-A011-4A93-B7AA-B046BEAB54F1}" destId="{47A7984C-7B74-4253-BF55-467CBB73AAD2}" srcOrd="2" destOrd="0" presId="urn:microsoft.com/office/officeart/2018/2/layout/IconCircleList"/>
    <dgm:cxn modelId="{ED704354-3E12-4114-AD1E-7C9DC0A1B803}" type="presParOf" srcId="{BA3D2592-A011-4A93-B7AA-B046BEAB54F1}" destId="{A57A2E91-630C-4269-AAA2-AAEE62DCA8CF}" srcOrd="3" destOrd="0" presId="urn:microsoft.com/office/officeart/2018/2/layout/IconCircleList"/>
    <dgm:cxn modelId="{5EE363FB-9EE0-47C0-928A-31D8ECC128D3}" type="presParOf" srcId="{3BEBE39A-F41A-4C10-9034-EAF21B36205C}" destId="{B44C5B65-6F08-488F-88A6-08C82E6520A4}" srcOrd="7" destOrd="0" presId="urn:microsoft.com/office/officeart/2018/2/layout/IconCircleList"/>
    <dgm:cxn modelId="{E8C329C3-793C-40D0-9C94-6CD6C908D164}" type="presParOf" srcId="{3BEBE39A-F41A-4C10-9034-EAF21B36205C}" destId="{720988A5-A97D-422E-995B-55EF5721BCB6}" srcOrd="8" destOrd="0" presId="urn:microsoft.com/office/officeart/2018/2/layout/IconCircleList"/>
    <dgm:cxn modelId="{DAC560CB-5171-45A7-A954-5E4BFBAC6845}" type="presParOf" srcId="{720988A5-A97D-422E-995B-55EF5721BCB6}" destId="{7FC43CEF-3601-4C7E-BCAB-B397CD7CE1C1}" srcOrd="0" destOrd="0" presId="urn:microsoft.com/office/officeart/2018/2/layout/IconCircleList"/>
    <dgm:cxn modelId="{2DD3C8B3-1E43-4CD7-BE96-E40F42CB2661}" type="presParOf" srcId="{720988A5-A97D-422E-995B-55EF5721BCB6}" destId="{C3D5A6FB-EA66-438B-8B77-C49153EDF872}" srcOrd="1" destOrd="0" presId="urn:microsoft.com/office/officeart/2018/2/layout/IconCircleList"/>
    <dgm:cxn modelId="{A497E7DF-0F98-49AC-AAFF-CFC5DA82EC55}" type="presParOf" srcId="{720988A5-A97D-422E-995B-55EF5721BCB6}" destId="{89AF707C-4AC3-4B69-B7F0-6EE641AB6493}" srcOrd="2" destOrd="0" presId="urn:microsoft.com/office/officeart/2018/2/layout/IconCircleList"/>
    <dgm:cxn modelId="{9804AA03-4C2E-428F-AF7D-47B4E12BA39B}" type="presParOf" srcId="{720988A5-A97D-422E-995B-55EF5721BCB6}" destId="{A1BBAAA5-982F-48D7-BDC0-4722141AEA5C}" srcOrd="3" destOrd="0" presId="urn:microsoft.com/office/officeart/2018/2/layout/IconCircleList"/>
    <dgm:cxn modelId="{0C55912C-954C-4032-B9BF-77045252DCE0}" type="presParOf" srcId="{3BEBE39A-F41A-4C10-9034-EAF21B36205C}" destId="{32F27244-957A-4D4F-A16D-2C509B426D43}" srcOrd="9" destOrd="0" presId="urn:microsoft.com/office/officeart/2018/2/layout/IconCircleList"/>
    <dgm:cxn modelId="{9852CD95-AE16-496D-A38F-AF6D2181E17A}" type="presParOf" srcId="{3BEBE39A-F41A-4C10-9034-EAF21B36205C}" destId="{B7F77A2A-83B5-492C-AC9E-A4EA2AF77BEB}" srcOrd="10" destOrd="0" presId="urn:microsoft.com/office/officeart/2018/2/layout/IconCircleList"/>
    <dgm:cxn modelId="{B34EB2A8-EB4B-4C68-BF4A-A9AFBAADBB36}" type="presParOf" srcId="{B7F77A2A-83B5-492C-AC9E-A4EA2AF77BEB}" destId="{5B9A2920-2E99-44BC-BC21-5C6938346483}" srcOrd="0" destOrd="0" presId="urn:microsoft.com/office/officeart/2018/2/layout/IconCircleList"/>
    <dgm:cxn modelId="{C1769F90-0D1F-4917-AEC7-B38953F75BBA}" type="presParOf" srcId="{B7F77A2A-83B5-492C-AC9E-A4EA2AF77BEB}" destId="{9FEFE4D4-EE5B-438E-9867-85053279EE43}" srcOrd="1" destOrd="0" presId="urn:microsoft.com/office/officeart/2018/2/layout/IconCircleList"/>
    <dgm:cxn modelId="{99A33C16-5B8E-4F7B-9E24-727AFED5A081}" type="presParOf" srcId="{B7F77A2A-83B5-492C-AC9E-A4EA2AF77BEB}" destId="{B8A988E9-4F86-48F8-BA53-973ACFB77ED0}" srcOrd="2" destOrd="0" presId="urn:microsoft.com/office/officeart/2018/2/layout/IconCircleList"/>
    <dgm:cxn modelId="{39C31543-375E-40B7-9879-9604375DFCD6}" type="presParOf" srcId="{B7F77A2A-83B5-492C-AC9E-A4EA2AF77BEB}" destId="{C2814D81-4223-4229-8281-2DB679E7DB3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896E6-B935-466E-8E85-7199DFD0A072}">
      <dsp:nvSpPr>
        <dsp:cNvPr id="0" name=""/>
        <dsp:cNvSpPr/>
      </dsp:nvSpPr>
      <dsp:spPr>
        <a:xfrm>
          <a:off x="1187255" y="12419"/>
          <a:ext cx="1020920" cy="102092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CCF0C2-6A06-4230-81A9-E6109B7EBB3E}">
      <dsp:nvSpPr>
        <dsp:cNvPr id="0" name=""/>
        <dsp:cNvSpPr/>
      </dsp:nvSpPr>
      <dsp:spPr>
        <a:xfrm>
          <a:off x="1401649" y="226812"/>
          <a:ext cx="592134" cy="5921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DB220A-0F5D-48C1-9AC5-45970D24B2E7}">
      <dsp:nvSpPr>
        <dsp:cNvPr id="0" name=""/>
        <dsp:cNvSpPr/>
      </dsp:nvSpPr>
      <dsp:spPr>
        <a:xfrm>
          <a:off x="2426945" y="12419"/>
          <a:ext cx="2406455" cy="1020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Link predictions</a:t>
          </a:r>
        </a:p>
      </dsp:txBody>
      <dsp:txXfrm>
        <a:off x="2426945" y="12419"/>
        <a:ext cx="2406455" cy="1020920"/>
      </dsp:txXfrm>
    </dsp:sp>
    <dsp:sp modelId="{F672C29C-A636-4F0A-A2DD-72A83F2659CB}">
      <dsp:nvSpPr>
        <dsp:cNvPr id="0" name=""/>
        <dsp:cNvSpPr/>
      </dsp:nvSpPr>
      <dsp:spPr>
        <a:xfrm>
          <a:off x="5252707" y="12419"/>
          <a:ext cx="1020920" cy="102092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7FAE4F-622B-4102-A937-9C1B53CC7B5A}">
      <dsp:nvSpPr>
        <dsp:cNvPr id="0" name=""/>
        <dsp:cNvSpPr/>
      </dsp:nvSpPr>
      <dsp:spPr>
        <a:xfrm>
          <a:off x="5467101" y="226812"/>
          <a:ext cx="592134" cy="5921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23EB52-688E-417E-B62A-2BE0D739DCE6}">
      <dsp:nvSpPr>
        <dsp:cNvPr id="0" name=""/>
        <dsp:cNvSpPr/>
      </dsp:nvSpPr>
      <dsp:spPr>
        <a:xfrm>
          <a:off x="6492397" y="12419"/>
          <a:ext cx="2406455" cy="1020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Information diffusion </a:t>
          </a:r>
        </a:p>
      </dsp:txBody>
      <dsp:txXfrm>
        <a:off x="6492397" y="12419"/>
        <a:ext cx="2406455" cy="1020920"/>
      </dsp:txXfrm>
    </dsp:sp>
    <dsp:sp modelId="{CBAC19E8-14B8-45EF-949A-9EAA99CB6152}">
      <dsp:nvSpPr>
        <dsp:cNvPr id="0" name=""/>
        <dsp:cNvSpPr/>
      </dsp:nvSpPr>
      <dsp:spPr>
        <a:xfrm>
          <a:off x="1187255" y="1828631"/>
          <a:ext cx="1020920" cy="102092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258796-66FE-4ED1-A59E-5BF347472753}">
      <dsp:nvSpPr>
        <dsp:cNvPr id="0" name=""/>
        <dsp:cNvSpPr/>
      </dsp:nvSpPr>
      <dsp:spPr>
        <a:xfrm>
          <a:off x="1401649" y="2043024"/>
          <a:ext cx="592134" cy="5921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92F277-371D-4FCF-B5D5-30E11B99F610}">
      <dsp:nvSpPr>
        <dsp:cNvPr id="0" name=""/>
        <dsp:cNvSpPr/>
      </dsp:nvSpPr>
      <dsp:spPr>
        <a:xfrm>
          <a:off x="2426945" y="1828631"/>
          <a:ext cx="2406455" cy="1020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Sample the network</a:t>
          </a:r>
        </a:p>
      </dsp:txBody>
      <dsp:txXfrm>
        <a:off x="2426945" y="1828631"/>
        <a:ext cx="2406455" cy="1020920"/>
      </dsp:txXfrm>
    </dsp:sp>
    <dsp:sp modelId="{3E3EB37C-5876-471B-A884-EFDAEC6B174F}">
      <dsp:nvSpPr>
        <dsp:cNvPr id="0" name=""/>
        <dsp:cNvSpPr/>
      </dsp:nvSpPr>
      <dsp:spPr>
        <a:xfrm>
          <a:off x="5252707" y="1828631"/>
          <a:ext cx="1020920" cy="102092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F19E45-29EA-4AD3-BDE5-977E6DD7134C}">
      <dsp:nvSpPr>
        <dsp:cNvPr id="0" name=""/>
        <dsp:cNvSpPr/>
      </dsp:nvSpPr>
      <dsp:spPr>
        <a:xfrm>
          <a:off x="5467101" y="2043024"/>
          <a:ext cx="592134" cy="5921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7A2E91-630C-4269-AAA2-AAEE62DCA8CF}">
      <dsp:nvSpPr>
        <dsp:cNvPr id="0" name=""/>
        <dsp:cNvSpPr/>
      </dsp:nvSpPr>
      <dsp:spPr>
        <a:xfrm>
          <a:off x="6492397" y="1828631"/>
          <a:ext cx="2406455" cy="1020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Impact of network on its nodes, which are internal to the network </a:t>
          </a:r>
        </a:p>
      </dsp:txBody>
      <dsp:txXfrm>
        <a:off x="6492397" y="1828631"/>
        <a:ext cx="2406455" cy="1020920"/>
      </dsp:txXfrm>
    </dsp:sp>
    <dsp:sp modelId="{7FC43CEF-3601-4C7E-BCAB-B397CD7CE1C1}">
      <dsp:nvSpPr>
        <dsp:cNvPr id="0" name=""/>
        <dsp:cNvSpPr/>
      </dsp:nvSpPr>
      <dsp:spPr>
        <a:xfrm>
          <a:off x="1187255" y="3644842"/>
          <a:ext cx="1020920" cy="102092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D5A6FB-EA66-438B-8B77-C49153EDF872}">
      <dsp:nvSpPr>
        <dsp:cNvPr id="0" name=""/>
        <dsp:cNvSpPr/>
      </dsp:nvSpPr>
      <dsp:spPr>
        <a:xfrm>
          <a:off x="1401649" y="3859236"/>
          <a:ext cx="592134" cy="5921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BBAAA5-982F-48D7-BDC0-4722141AEA5C}">
      <dsp:nvSpPr>
        <dsp:cNvPr id="0" name=""/>
        <dsp:cNvSpPr/>
      </dsp:nvSpPr>
      <dsp:spPr>
        <a:xfrm>
          <a:off x="2426945" y="3644842"/>
          <a:ext cx="2406455" cy="1020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Recommendation engines</a:t>
          </a:r>
        </a:p>
      </dsp:txBody>
      <dsp:txXfrm>
        <a:off x="2426945" y="3644842"/>
        <a:ext cx="2406455" cy="1020920"/>
      </dsp:txXfrm>
    </dsp:sp>
    <dsp:sp modelId="{5B9A2920-2E99-44BC-BC21-5C6938346483}">
      <dsp:nvSpPr>
        <dsp:cNvPr id="0" name=""/>
        <dsp:cNvSpPr/>
      </dsp:nvSpPr>
      <dsp:spPr>
        <a:xfrm>
          <a:off x="5252707" y="3644842"/>
          <a:ext cx="1020920" cy="102092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EFE4D4-EE5B-438E-9867-85053279EE43}">
      <dsp:nvSpPr>
        <dsp:cNvPr id="0" name=""/>
        <dsp:cNvSpPr/>
      </dsp:nvSpPr>
      <dsp:spPr>
        <a:xfrm>
          <a:off x="5467101" y="3859236"/>
          <a:ext cx="592134" cy="59213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814D81-4223-4229-8281-2DB679E7DB3B}">
      <dsp:nvSpPr>
        <dsp:cNvPr id="0" name=""/>
        <dsp:cNvSpPr/>
      </dsp:nvSpPr>
      <dsp:spPr>
        <a:xfrm>
          <a:off x="6492397" y="3644842"/>
          <a:ext cx="2406455" cy="1020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rgbClr val="FF0000"/>
              </a:solidFill>
            </a:rPr>
            <a:t>Limited work on understanding the impact of network on exogenous outcomes </a:t>
          </a:r>
        </a:p>
      </dsp:txBody>
      <dsp:txXfrm>
        <a:off x="6492397" y="3644842"/>
        <a:ext cx="2406455" cy="102092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EFBA2-1146-4D80-8C4C-5F646F005A02}"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E7D4DB-4850-428B-9832-D12008297422}" type="slidenum">
              <a:rPr lang="en-US" smtClean="0"/>
              <a:t>‹#›</a:t>
            </a:fld>
            <a:endParaRPr lang="en-US"/>
          </a:p>
        </p:txBody>
      </p:sp>
    </p:spTree>
    <p:extLst>
      <p:ext uri="{BB962C8B-B14F-4D97-AF65-F5344CB8AC3E}">
        <p14:creationId xmlns:p14="http://schemas.microsoft.com/office/powerpoint/2010/main" val="399775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4A63-171E-462A-9E03-68B103564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675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n-lt"/>
                <a:ea typeface="+mn-ea"/>
                <a:cs typeface="+mn-cs"/>
              </a:rPr>
              <a:t>Quantitative and mathematical nature: </a:t>
            </a:r>
            <a:r>
              <a:rPr lang="en-US" sz="1200" kern="1200">
                <a:solidFill>
                  <a:schemeClr val="tx1"/>
                </a:solidFill>
                <a:latin typeface="+mn-lt"/>
                <a:ea typeface="+mn-ea"/>
                <a:cs typeface="+mn-cs"/>
              </a:rPr>
              <a:t>To contribute to the development of network science, it is essential to master the mathematical tools behind it. The tools of network science borrowed the formalism to deal with graphs from graph theory and the conceptual framework to deal with randomness and seek universal organizing principles from statistical physics. Lately, the field is benefiting from concepts borrowed from engineering, control and information theory, statistics and data mining, helping us ex- tract information from incomplete and noisy datasets. </a:t>
            </a:r>
            <a:endParaRPr lang="en-US"/>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20</a:t>
            </a:fld>
            <a:endParaRPr lang="en-US"/>
          </a:p>
        </p:txBody>
      </p:sp>
    </p:spTree>
    <p:extLst>
      <p:ext uri="{BB962C8B-B14F-4D97-AF65-F5344CB8AC3E}">
        <p14:creationId xmlns:p14="http://schemas.microsoft.com/office/powerpoint/2010/main" val="11338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n-lt"/>
                <a:ea typeface="+mn-ea"/>
                <a:cs typeface="+mn-cs"/>
              </a:rPr>
              <a:t>Computational nature: </a:t>
            </a:r>
            <a:r>
              <a:rPr lang="en-US" sz="1200" kern="1200">
                <a:solidFill>
                  <a:schemeClr val="tx1"/>
                </a:solidFill>
                <a:latin typeface="+mn-lt"/>
                <a:ea typeface="+mn-ea"/>
                <a:cs typeface="+mn-cs"/>
              </a:rPr>
              <a:t>Finally, given the size of many of the networks we explore, and the exceptional amount of data behind them, network science offers a series of formidable computational challenges. Hence, the field has a strong computational character, actively borrowing from algorithms, database management and data mining. A series of software tools help practitioners with diverse computational skills analyze networks. </a:t>
            </a:r>
            <a:endParaRPr lang="en-US"/>
          </a:p>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21</a:t>
            </a:fld>
            <a:endParaRPr lang="en-US"/>
          </a:p>
        </p:txBody>
      </p:sp>
    </p:spTree>
    <p:extLst>
      <p:ext uri="{BB962C8B-B14F-4D97-AF65-F5344CB8AC3E}">
        <p14:creationId xmlns:p14="http://schemas.microsoft.com/office/powerpoint/2010/main" val="816103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a:defRPr/>
            </a:pPr>
            <a:fld id="{FF8539A6-53A6-4A2B-B231-7FD89F38B5B1}" type="slidenum">
              <a:rPr lang="en-US" smtClean="0"/>
              <a:pPr>
                <a:defRPr/>
              </a:pPr>
              <a:t>22</a:t>
            </a:fld>
            <a:endParaRPr lang="en-US"/>
          </a:p>
        </p:txBody>
      </p:sp>
    </p:spTree>
    <p:extLst>
      <p:ext uri="{BB962C8B-B14F-4D97-AF65-F5344CB8AC3E}">
        <p14:creationId xmlns:p14="http://schemas.microsoft.com/office/powerpoint/2010/main" val="631634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10E4F3-DDE4-4E15-BE69-C4D8993306BE}" type="slidenum">
              <a:rPr lang="en-US" smtClean="0"/>
              <a:pPr>
                <a:defRPr/>
              </a:pPr>
              <a:t>55</a:t>
            </a:fld>
            <a:endParaRPr lang="en-US"/>
          </a:p>
        </p:txBody>
      </p:sp>
    </p:spTree>
    <p:extLst>
      <p:ext uri="{BB962C8B-B14F-4D97-AF65-F5344CB8AC3E}">
        <p14:creationId xmlns:p14="http://schemas.microsoft.com/office/powerpoint/2010/main" val="3457558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11efcb08b7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11efcb08b7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22d51e76e0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22d51e76e0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1efcb08b7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11efcb08b7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30ee09f9a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30ee09f9a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230ee09f9a9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230ee09f9a9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11efcb08b7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11efcb08b7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4A63-171E-462A-9E03-68B103564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60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a:t>Invasion that started in </a:t>
            </a:r>
            <a:r>
              <a:rPr lang="en-US" b="1"/>
              <a:t>March 19,  2003</a:t>
            </a:r>
            <a:r>
              <a:rPr lang="en-US"/>
              <a:t>. Many of the regime's high ranking officials, including Saddam Hussein, avoided capture. </a:t>
            </a:r>
          </a:p>
          <a:p>
            <a:r>
              <a:rPr lang="en-US"/>
              <a:t>Hussein was last spotted kissing a baby in Baghdad in </a:t>
            </a:r>
            <a:r>
              <a:rPr lang="en-US" b="1"/>
              <a:t>April 2003</a:t>
            </a:r>
            <a:r>
              <a:rPr lang="en-US"/>
              <a:t>, and then his trace went cold. </a:t>
            </a:r>
          </a:p>
          <a:p>
            <a:r>
              <a:rPr lang="en-US"/>
              <a:t>designed a deck of cards, each card engraved with the images of the 55 most wanted. </a:t>
            </a:r>
          </a:p>
          <a:p>
            <a:r>
              <a:rPr lang="en-US"/>
              <a:t>It worked: </a:t>
            </a:r>
            <a:r>
              <a:rPr lang="en-US" b="1"/>
              <a:t>by May 1, 2003, 15 men on the cards were captured</a:t>
            </a:r>
            <a:r>
              <a:rPr lang="en-US"/>
              <a:t>, and by </a:t>
            </a:r>
            <a:r>
              <a:rPr lang="en-US" b="1"/>
              <a:t>the end of the month another 12 were under custody. </a:t>
            </a:r>
          </a:p>
          <a:p>
            <a:r>
              <a:rPr lang="en-US"/>
              <a:t>Yet, the ace of spades (see Figure), i.e. Hussein himself, remained at large.</a:t>
            </a:r>
          </a:p>
          <a:p>
            <a:endParaRPr lang="en-US"/>
          </a:p>
          <a:p>
            <a:r>
              <a:rPr lang="en-US"/>
              <a:t>Col James Hickey, in charge of a series of raids known Operation Desert Scorpion, wanted to know the relationship between everyone killed or captured. The task fell to Lt. Col. Steve Russell, who was in direct charge of the raids. Then there was Brian Reed, the operations officer under Col. Hickey, who was exposed to social networks during his studies at West Point.</a:t>
            </a:r>
          </a:p>
          <a:p>
            <a:r>
              <a:rPr lang="en-US"/>
              <a:t> Realizing that capturing the faces of the Iraq regime was of little help in cornering Saddam himself, these men started to systematically reconstruct the social network of Saddam's inner circle. They did not rely on government documents and decrees, but rather gossip and family trees.  Instead of focusing on military titles, they learned to understand the five names each Iraqi man had, listing the name of their father, grandfather, and the city of origin-- serving as a family tree. </a:t>
            </a:r>
          </a:p>
          <a:p>
            <a:endParaRPr lang="en-US"/>
          </a:p>
          <a:p>
            <a:r>
              <a:rPr lang="en-US"/>
              <a:t>As they meticulously pieced together an extensive diagram of who drank with whom and who is related to whom in the </a:t>
            </a:r>
            <a:r>
              <a:rPr lang="en-US" b="1" err="1"/>
              <a:t>Tikrit</a:t>
            </a:r>
            <a:r>
              <a:rPr lang="en-US"/>
              <a:t> region, where Saddam was from, they started to use network diagrams to guide the raids. In one of those raids </a:t>
            </a:r>
            <a:r>
              <a:rPr lang="en-US" b="1"/>
              <a:t>they found over \$8 million in US currency, about \$1 million in Iraqi currency, jewelry worth over \$2 million, rifles and ammunition</a:t>
            </a:r>
            <a:r>
              <a:rPr lang="en-US"/>
              <a:t>. Yet, the biggest prize was </a:t>
            </a:r>
            <a:r>
              <a:rPr lang="en-US" b="1"/>
              <a:t>Saddam's family photo album</a:t>
            </a:r>
            <a:r>
              <a:rPr lang="en-US"/>
              <a:t>, providing the faces of those that the family trusted, filling with intimate details their growing network diagram. </a:t>
            </a:r>
          </a:p>
          <a:p>
            <a:endParaRPr lang="en-US"/>
          </a:p>
          <a:p>
            <a:r>
              <a:rPr lang="en-US"/>
              <a:t>Their increasingly detailed maps consistently pointed to two individuals, </a:t>
            </a:r>
            <a:r>
              <a:rPr lang="en-US" b="1"/>
              <a:t>Rudman Ibrahim and Mohammed Ibrahim</a:t>
            </a:r>
            <a:r>
              <a:rPr lang="en-US"/>
              <a:t>. They served instead as Saddam's second-level bodyguards, numbering about 40 who ran the daily tasks, serving as his driver, cook, or mechanic. </a:t>
            </a:r>
          </a:p>
          <a:p>
            <a:endParaRPr lang="en-US"/>
          </a:p>
          <a:p>
            <a:r>
              <a:rPr lang="en-US"/>
              <a:t>Yet, </a:t>
            </a:r>
            <a:r>
              <a:rPr lang="en-US" b="1"/>
              <a:t>Rudman</a:t>
            </a:r>
            <a:r>
              <a:rPr lang="en-US"/>
              <a:t>, whom the investigators believed that he knew Hussein's whereabouts, had a heart attack and died within a few hours of his capture.</a:t>
            </a:r>
          </a:p>
          <a:p>
            <a:r>
              <a:rPr lang="en-US"/>
              <a:t>Next the investigators used their network diagram to identify individuals who could have known the whereabouts of Mohammad, dubbed the "fat man".  Not a major player in the regime's power structure,  while Saddam's whereabouts kept secret, Mohammed's social ties were not as protected as Saddam's. </a:t>
            </a:r>
          </a:p>
          <a:p>
            <a:r>
              <a:rPr lang="en-US"/>
              <a:t> once they found someone to turned </a:t>
            </a:r>
            <a:r>
              <a:rPr lang="en-US" b="1"/>
              <a:t>Mohammed Ibrahim </a:t>
            </a:r>
            <a:r>
              <a:rPr lang="en-US"/>
              <a:t>in, the same man escorted them to a farm near the Tigris river, reveling the spider hole that hid the dictator himself.</a:t>
            </a:r>
          </a:p>
          <a:p>
            <a:endParaRPr lang="en-US"/>
          </a:p>
          <a:p>
            <a:pPr marL="228600" indent="-228600">
              <a:buNone/>
            </a:pPr>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10</a:t>
            </a:fld>
            <a:endParaRPr lang="en-US"/>
          </a:p>
        </p:txBody>
      </p:sp>
    </p:spTree>
    <p:extLst>
      <p:ext uri="{BB962C8B-B14F-4D97-AF65-F5344CB8AC3E}">
        <p14:creationId xmlns:p14="http://schemas.microsoft.com/office/powerpoint/2010/main" val="599969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11</a:t>
            </a:fld>
            <a:endParaRPr lang="en-US"/>
          </a:p>
        </p:txBody>
      </p:sp>
    </p:spTree>
    <p:extLst>
      <p:ext uri="{BB962C8B-B14F-4D97-AF65-F5344CB8AC3E}">
        <p14:creationId xmlns:p14="http://schemas.microsoft.com/office/powerpoint/2010/main" val="1251277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Something special happened at the dawn of the 21st century that transcended individual research fields and catalyzed the emergence of a new discipline (Image 1.5). To understand why this happened only now, and not two hundred years earlier, we need to discuss the forces that have contributed to the emergence of network science. </a:t>
            </a:r>
            <a:endParaRPr lang="en-US"/>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While the study of networks has a long history from graph theory to sociology, the modern chapter of network science emerged only during the first decade of the 21st century, following the publication of two seminal papers in 1998 [2] and 1999 [3]. The explosive interest in network science is well documented by the citation pattern of two classic network papers, the 1959 paper by Paul </a:t>
            </a:r>
            <a:r>
              <a:rPr lang="en-US" sz="1200" kern="1200" err="1">
                <a:solidFill>
                  <a:schemeClr val="tx1"/>
                </a:solidFill>
                <a:latin typeface="+mn-lt"/>
                <a:ea typeface="+mn-ea"/>
                <a:cs typeface="+mn-cs"/>
              </a:rPr>
              <a:t>Erdos</a:t>
            </a:r>
            <a:r>
              <a:rPr lang="en-US" sz="1200" kern="1200">
                <a:solidFill>
                  <a:schemeClr val="tx1"/>
                </a:solidFill>
                <a:latin typeface="+mn-lt"/>
                <a:ea typeface="+mn-ea"/>
                <a:cs typeface="+mn-cs"/>
              </a:rPr>
              <a:t> and </a:t>
            </a:r>
            <a:r>
              <a:rPr lang="en-US" sz="1200" kern="1200" err="1">
                <a:solidFill>
                  <a:schemeClr val="tx1"/>
                </a:solidFill>
                <a:latin typeface="+mn-lt"/>
                <a:ea typeface="+mn-ea"/>
                <a:cs typeface="+mn-cs"/>
              </a:rPr>
              <a:t>Alfréd</a:t>
            </a:r>
            <a:r>
              <a:rPr lang="en-US" sz="1200" kern="1200">
                <a:solidFill>
                  <a:schemeClr val="tx1"/>
                </a:solidFill>
                <a:latin typeface="+mn-lt"/>
                <a:ea typeface="+mn-ea"/>
                <a:cs typeface="+mn-cs"/>
              </a:rPr>
              <a:t> </a:t>
            </a:r>
            <a:r>
              <a:rPr lang="en-US" sz="1200" kern="1200" err="1">
                <a:solidFill>
                  <a:schemeClr val="tx1"/>
                </a:solidFill>
                <a:latin typeface="+mn-lt"/>
                <a:ea typeface="+mn-ea"/>
                <a:cs typeface="+mn-cs"/>
              </a:rPr>
              <a:t>Rényi</a:t>
            </a:r>
            <a:r>
              <a:rPr lang="en-US" sz="1200" kern="1200">
                <a:solidFill>
                  <a:schemeClr val="tx1"/>
                </a:solidFill>
                <a:latin typeface="+mn-lt"/>
                <a:ea typeface="+mn-ea"/>
                <a:cs typeface="+mn-cs"/>
              </a:rPr>
              <a:t> that marks the beginning of the study of random networks in graph theory [4] and the 1973 paper by Mark </a:t>
            </a:r>
            <a:r>
              <a:rPr lang="en-US" sz="1200" kern="1200" err="1">
                <a:solidFill>
                  <a:schemeClr val="tx1"/>
                </a:solidFill>
                <a:latin typeface="+mn-lt"/>
                <a:ea typeface="+mn-ea"/>
                <a:cs typeface="+mn-cs"/>
              </a:rPr>
              <a:t>Granovetter</a:t>
            </a:r>
            <a:r>
              <a:rPr lang="en-US" sz="1200" kern="1200">
                <a:solidFill>
                  <a:schemeClr val="tx1"/>
                </a:solidFill>
                <a:latin typeface="+mn-lt"/>
                <a:ea typeface="+mn-ea"/>
                <a:cs typeface="+mn-cs"/>
              </a:rPr>
              <a:t>, the most cited social network paper [5]. Both papers were hardly or only moderately cited before 2000. The explosive growth of citations to these papers in the 21st century documents the emergence of network science, drawing a new, interdisciplinary audience to these classic publications. </a:t>
            </a:r>
            <a:endParaRPr lang="en-US"/>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15</a:t>
            </a:fld>
            <a:endParaRPr lang="en-US"/>
          </a:p>
        </p:txBody>
      </p:sp>
    </p:spTree>
    <p:extLst>
      <p:ext uri="{BB962C8B-B14F-4D97-AF65-F5344CB8AC3E}">
        <p14:creationId xmlns:p14="http://schemas.microsoft.com/office/powerpoint/2010/main" val="206608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a:solidFill>
                  <a:schemeClr val="tx1"/>
                </a:solidFill>
                <a:latin typeface="+mn-lt"/>
                <a:ea typeface="+mn-ea"/>
                <a:cs typeface="+mn-cs"/>
              </a:rPr>
              <a:t>The emergence of network maps: </a:t>
            </a:r>
            <a:r>
              <a:rPr lang="en-US" sz="1200" kern="1200">
                <a:solidFill>
                  <a:schemeClr val="tx1"/>
                </a:solidFill>
                <a:latin typeface="+mn-lt"/>
                <a:ea typeface="+mn-ea"/>
                <a:cs typeface="+mn-cs"/>
              </a:rPr>
              <a:t>To describe the behavior of a system consisting of hundreds to billions of interacting components, we first need a map of the system’s wiring diagram. In a social system, this would require knowing the list of your friends, your friends’ friends, and so on. In the WWW, this map tells us which </a:t>
            </a:r>
            <a:r>
              <a:rPr lang="en-US" sz="1200" kern="1200" err="1">
                <a:solidFill>
                  <a:schemeClr val="tx1"/>
                </a:solidFill>
                <a:latin typeface="+mn-lt"/>
                <a:ea typeface="+mn-ea"/>
                <a:cs typeface="+mn-cs"/>
              </a:rPr>
              <a:t>webpages</a:t>
            </a:r>
            <a:r>
              <a:rPr lang="en-US" sz="1200" kern="1200">
                <a:solidFill>
                  <a:schemeClr val="tx1"/>
                </a:solidFill>
                <a:latin typeface="+mn-lt"/>
                <a:ea typeface="+mn-ea"/>
                <a:cs typeface="+mn-cs"/>
              </a:rPr>
              <a:t> link to each other. In the cell, this corresponds to a detailed list of binding interactions and reactions that the genes, proteins, and metabolites participate in. In the past, we either lacked the tools to map these networks out, or it was difficult to keep track of the huge amount of data behind these maps. The emergence of the Internet, offering effective and fast data sharing methods, together with cheap digital storage, fundamentally changed this, allows us to collect, assemble, share, and analyze data pertaining to real networks. </a:t>
            </a:r>
          </a:p>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While many of the canonical maps studied today in net- work science were not collected with the purpose of studying networks (Box 2):</a:t>
            </a:r>
          </a:p>
          <a:p>
            <a:r>
              <a:rPr lang="en-US" sz="1200" i="1" kern="1200">
                <a:solidFill>
                  <a:schemeClr val="tx1"/>
                </a:solidFill>
                <a:latin typeface="+mn-lt"/>
                <a:ea typeface="+mn-ea"/>
                <a:cs typeface="+mn-cs"/>
              </a:rPr>
              <a:t>The list of chemical reactions that take place in a cell were discovered over a 150 year period by biochemists and biologists. In the 1990s they were collected in central databases, offering the first chance to assemble the networks behind a cell. </a:t>
            </a:r>
          </a:p>
          <a:p>
            <a:endParaRPr lang="en-US"/>
          </a:p>
          <a:p>
            <a:r>
              <a:rPr lang="en-US" sz="1200" i="1" kern="1200">
                <a:solidFill>
                  <a:schemeClr val="tx1"/>
                </a:solidFill>
                <a:latin typeface="+mn-lt"/>
                <a:ea typeface="+mn-ea"/>
                <a:cs typeface="+mn-cs"/>
              </a:rPr>
              <a:t>The list of actors that play in each movie were traditionally scattered in books and encyclopedias. With the advent of the Internet, these disparate data were assembled into a central database by </a:t>
            </a:r>
            <a:r>
              <a:rPr lang="en-US" sz="1200" i="1" kern="1200" err="1">
                <a:solidFill>
                  <a:schemeClr val="tx1"/>
                </a:solidFill>
                <a:latin typeface="+mn-lt"/>
                <a:ea typeface="+mn-ea"/>
                <a:cs typeface="+mn-cs"/>
              </a:rPr>
              <a:t>imdb.com</a:t>
            </a:r>
            <a:r>
              <a:rPr lang="en-US" sz="1200" i="1" kern="1200">
                <a:solidFill>
                  <a:schemeClr val="tx1"/>
                </a:solidFill>
                <a:latin typeface="+mn-lt"/>
                <a:ea typeface="+mn-ea"/>
                <a:cs typeface="+mn-cs"/>
              </a:rPr>
              <a:t>, mainly to feed the curiosity of movie aficionados. The database offered the first chance for network scientists to explore the structure of the affiliation network behind Hollywood. </a:t>
            </a:r>
          </a:p>
          <a:p>
            <a:endParaRPr lang="en-US"/>
          </a:p>
          <a:p>
            <a:r>
              <a:rPr lang="en-US" sz="1200" i="1" kern="1200">
                <a:solidFill>
                  <a:schemeClr val="tx1"/>
                </a:solidFill>
                <a:latin typeface="+mn-lt"/>
                <a:ea typeface="+mn-ea"/>
                <a:cs typeface="+mn-cs"/>
              </a:rPr>
              <a:t>The detailed list of authors of millions of research papers were traditionally scattered in the table of content of thou- sands of journals, but recently the Web of Science, Google Scholar, and other sites assembled them into comprehensive databases, easing the search for scientific information. </a:t>
            </a:r>
            <a:endParaRPr lang="en-US"/>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We also witnessed an explosion of map making at the end of the 1990s. These offered detailed maps of the networks behind numerous complex system, from cell to the economy. Examples include the CAIDA or DIMES project aimed at obtaining an accurate map of the Internet [8]; the hundreds of millions of dollars spent by biologists to systematically map out protein-protein inter- actions in human cells [6], or the </a:t>
            </a:r>
            <a:r>
              <a:rPr lang="en-US" sz="1200" kern="1200" err="1">
                <a:solidFill>
                  <a:schemeClr val="tx1"/>
                </a:solidFill>
                <a:latin typeface="+mn-lt"/>
                <a:ea typeface="+mn-ea"/>
                <a:cs typeface="+mn-cs"/>
              </a:rPr>
              <a:t>Connectome</a:t>
            </a:r>
            <a:r>
              <a:rPr lang="en-US" sz="1200" kern="1200">
                <a:solidFill>
                  <a:schemeClr val="tx1"/>
                </a:solidFill>
                <a:latin typeface="+mn-lt"/>
                <a:ea typeface="+mn-ea"/>
                <a:cs typeface="+mn-cs"/>
              </a:rPr>
              <a:t> project of the US National Institute of Health that aims to trace the neural connection in mammalian brains [7]. </a:t>
            </a:r>
            <a:endParaRPr lang="en-US"/>
          </a:p>
          <a:p>
            <a:endParaRPr lang="en-US"/>
          </a:p>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16</a:t>
            </a:fld>
            <a:endParaRPr lang="en-US"/>
          </a:p>
        </p:txBody>
      </p:sp>
    </p:spTree>
    <p:extLst>
      <p:ext uri="{BB962C8B-B14F-4D97-AF65-F5344CB8AC3E}">
        <p14:creationId xmlns:p14="http://schemas.microsoft.com/office/powerpoint/2010/main" val="2048044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Network science is distinguished, not only by its subject matter, but also by its methodology. In the following we briefly discuss the key characteristics of the approach network science adopted to understand complex systems, helping us better understand the domain we are about to embark on. </a:t>
            </a:r>
            <a:endParaRPr lang="en-US"/>
          </a:p>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17</a:t>
            </a:fld>
            <a:endParaRPr lang="en-US"/>
          </a:p>
        </p:txBody>
      </p:sp>
    </p:spTree>
    <p:extLst>
      <p:ext uri="{BB962C8B-B14F-4D97-AF65-F5344CB8AC3E}">
        <p14:creationId xmlns:p14="http://schemas.microsoft.com/office/powerpoint/2010/main" val="981462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n-lt"/>
                <a:ea typeface="+mn-ea"/>
                <a:cs typeface="+mn-cs"/>
              </a:rPr>
              <a:t>Interdisciplinary nature: </a:t>
            </a:r>
            <a:r>
              <a:rPr lang="en-US" sz="1200" kern="1200">
                <a:solidFill>
                  <a:schemeClr val="tx1"/>
                </a:solidFill>
                <a:latin typeface="+mn-lt"/>
                <a:ea typeface="+mn-ea"/>
                <a:cs typeface="+mn-cs"/>
              </a:rPr>
              <a:t>Network science offers a language through which different disciplines can seamlessly interact with each other. Indeed, cell biologists and computer scientists alike are faced with the task of characterizing the wiring diagram behind their system, extracting information from incomplete and noisy datasets, and the need to understand their systems’ robustness to failures or deliberate attacks.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To be sure, each discipline brings along a different set of technical details and challenges, which are important on their own. Yet, the common character of the many issues various fields struggle with have led to a cross-disciplinary fertilization of tools and ideas. For example, the concept of </a:t>
            </a:r>
            <a:r>
              <a:rPr lang="en-US" sz="1200" kern="1200" err="1">
                <a:solidFill>
                  <a:schemeClr val="tx1"/>
                </a:solidFill>
                <a:latin typeface="+mn-lt"/>
                <a:ea typeface="+mn-ea"/>
                <a:cs typeface="+mn-cs"/>
              </a:rPr>
              <a:t>betweenness</a:t>
            </a:r>
            <a:r>
              <a:rPr lang="en-US" sz="1200" kern="1200">
                <a:solidFill>
                  <a:schemeClr val="tx1"/>
                </a:solidFill>
                <a:latin typeface="+mn-lt"/>
                <a:ea typeface="+mn-ea"/>
                <a:cs typeface="+mn-cs"/>
              </a:rPr>
              <a:t> centrality that emerged in the social network literature in the 1970s, today plays a key role in identifying high traffic nodes on the Internet; algorithms developed by computer scientists for graph partitioning have found novel applications in cell biology. </a:t>
            </a:r>
            <a:endParaRPr lang="en-US"/>
          </a:p>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18</a:t>
            </a:fld>
            <a:endParaRPr lang="en-US"/>
          </a:p>
        </p:txBody>
      </p:sp>
    </p:spTree>
    <p:extLst>
      <p:ext uri="{BB962C8B-B14F-4D97-AF65-F5344CB8AC3E}">
        <p14:creationId xmlns:p14="http://schemas.microsoft.com/office/powerpoint/2010/main" val="61315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n-lt"/>
                <a:ea typeface="+mn-ea"/>
                <a:cs typeface="+mn-cs"/>
              </a:rPr>
              <a:t>Empirical, data driven nature: </a:t>
            </a:r>
            <a:r>
              <a:rPr lang="en-US" sz="1200" kern="1200">
                <a:solidFill>
                  <a:schemeClr val="tx1"/>
                </a:solidFill>
                <a:latin typeface="+mn-lt"/>
                <a:ea typeface="+mn-ea"/>
                <a:cs typeface="+mn-cs"/>
              </a:rPr>
              <a:t>The tools of network science have their roots in graph theory, a fertile field of mathematics. What distinguishes network science from graph theory is its empirical nature, i.e. its focus on data and utility. As we will see in the coming chapters, we will never be satisfied with developing the abstract mathematical tools to describe a certain network property. Each tool we develop will be tested on real data and its value will be judged by the insights it offers about a system’s structure or evolution. </a:t>
            </a:r>
            <a:endParaRPr lang="en-US"/>
          </a:p>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19</a:t>
            </a:fld>
            <a:endParaRPr lang="en-US"/>
          </a:p>
        </p:txBody>
      </p:sp>
    </p:spTree>
    <p:extLst>
      <p:ext uri="{BB962C8B-B14F-4D97-AF65-F5344CB8AC3E}">
        <p14:creationId xmlns:p14="http://schemas.microsoft.com/office/powerpoint/2010/main" val="1611226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C113-98FC-4521-A7E8-273DE33ACC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DED394-9B5F-4E38-A6FB-847157976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0873B0-A54D-445D-855D-8F96CA10209C}"/>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5" name="Footer Placeholder 4">
            <a:extLst>
              <a:ext uri="{FF2B5EF4-FFF2-40B4-BE49-F238E27FC236}">
                <a16:creationId xmlns:a16="http://schemas.microsoft.com/office/drawing/2014/main" id="{0B2E2911-46AF-4D4A-B19C-CF5E6E8B5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54B54-020B-49B2-9C92-497E12BD68B6}"/>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436347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3BCB-D4BC-45F3-B3E3-2A1F8AEE84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4BC6F2-54C9-425D-9CFB-E2790C0685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96186-DFEA-44D6-B310-7A185EE3ACC8}"/>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5" name="Footer Placeholder 4">
            <a:extLst>
              <a:ext uri="{FF2B5EF4-FFF2-40B4-BE49-F238E27FC236}">
                <a16:creationId xmlns:a16="http://schemas.microsoft.com/office/drawing/2014/main" id="{40EA4597-89D3-4F04-8443-F14FFD8DE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7DC6F-2113-4CEE-A1E7-3A64ED512D83}"/>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139419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2E4269-768B-47E8-96A2-EDE4F77ED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DA4034-933D-48D5-A9AE-F1DFC7FE1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D6BCA-E0C6-4A84-B64D-FFF32F2B20BF}"/>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5" name="Footer Placeholder 4">
            <a:extLst>
              <a:ext uri="{FF2B5EF4-FFF2-40B4-BE49-F238E27FC236}">
                <a16:creationId xmlns:a16="http://schemas.microsoft.com/office/drawing/2014/main" id="{F9EF34F2-11B4-41CC-94FC-81922D4E8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A12FE-AFC9-4B61-8BB1-69FE233B1B55}"/>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400473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5EA3CA-D0F1-4A82-898F-0EA3BB4814FB}" type="datetime1">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3090146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DD7C62-ACB8-4966-A0AE-90ACAF659DEE}" type="datetime1">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1397748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CA237D-7BF2-4598-B7B5-3412F15DF0E1}" type="datetime1">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1354256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09122C-EA1D-4DBC-B19E-69953C5CFA1B}" type="datetime1">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3355271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46820E-5265-4DB7-AA1D-8F099910B2AB}" type="datetime1">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1322756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A2C9DD-639F-4A5C-B377-F64BE5475A4A}" type="datetime1">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3448959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596A8-F4FC-4E60-ACAD-CD48FC54C800}" type="datetime1">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633859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6985EA-642F-4E4E-B456-5BA6B66D512C}" type="datetime1">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94939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3D9-F801-4D9F-BA22-51A3C1FC21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BC4253-4277-4A67-99A3-6A534D75C9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22AD2-5679-4F74-9955-9F64C4912BEC}"/>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5" name="Footer Placeholder 4">
            <a:extLst>
              <a:ext uri="{FF2B5EF4-FFF2-40B4-BE49-F238E27FC236}">
                <a16:creationId xmlns:a16="http://schemas.microsoft.com/office/drawing/2014/main" id="{A75AA153-52AF-4FDC-8C8D-21DEAF91F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3CC82-C074-4DE6-877D-0D1584B25CD2}"/>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500627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A55D75-622E-4EEC-8C9B-770104F9FE40}" type="datetime1">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1657182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2EC12-6C93-4B2D-A3B8-3651E58C0471}" type="datetime1">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2240273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4C3471-F87C-4E14-BBB4-7A67539B09C1}" type="datetime1">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6747C-29EE-4598-BFCE-FD7B92B70DD7}" type="slidenum">
              <a:rPr lang="en-US" smtClean="0"/>
              <a:t>‹#›</a:t>
            </a:fld>
            <a:endParaRPr lang="en-US"/>
          </a:p>
        </p:txBody>
      </p:sp>
    </p:spTree>
    <p:extLst>
      <p:ext uri="{BB962C8B-B14F-4D97-AF65-F5344CB8AC3E}">
        <p14:creationId xmlns:p14="http://schemas.microsoft.com/office/powerpoint/2010/main" val="3472324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64877" y="128376"/>
            <a:ext cx="10862243" cy="502317"/>
          </a:xfrm>
          <a:prstGeom prst="rect">
            <a:avLst/>
          </a:prstGeom>
        </p:spPr>
        <p:txBody>
          <a:bodyPr wrap="square" lIns="0" tIns="0" rIns="0" bIns="0">
            <a:spAutoFit/>
          </a:bodyPr>
          <a:lstStyle>
            <a:lvl1pPr>
              <a:defRPr sz="3264"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334835"/>
          </a:xfrm>
          <a:prstGeom prst="rect">
            <a:avLst/>
          </a:prstGeom>
        </p:spPr>
        <p:txBody>
          <a:bodyPr wrap="square" lIns="0" tIns="0" rIns="0" bIns="0">
            <a:spAutoFit/>
          </a:bodyPr>
          <a:lstStyle>
            <a:lvl1pPr>
              <a:defRPr sz="2176"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70" b="0" i="0">
                <a:solidFill>
                  <a:schemeClr val="tx1"/>
                </a:solidFill>
                <a:latin typeface="Arial"/>
                <a:cs typeface="Arial"/>
              </a:defRPr>
            </a:lvl1pPr>
          </a:lstStyle>
          <a:p>
            <a:pPr marL="11516"/>
            <a:r>
              <a:rPr lang="en-US"/>
              <a:t>Pedro</a:t>
            </a:r>
            <a:r>
              <a:rPr lang="en-US" spc="77"/>
              <a:t> </a:t>
            </a:r>
            <a:r>
              <a:rPr lang="en-US" spc="59"/>
              <a:t>Ribeiro</a:t>
            </a:r>
            <a:r>
              <a:rPr lang="en-US" spc="82"/>
              <a:t> </a:t>
            </a:r>
            <a:r>
              <a:rPr lang="en-US"/>
              <a:t>–</a:t>
            </a:r>
            <a:r>
              <a:rPr lang="en-US" spc="86"/>
              <a:t> </a:t>
            </a:r>
            <a:r>
              <a:rPr lang="en-US" spc="45"/>
              <a:t>An</a:t>
            </a:r>
            <a:r>
              <a:rPr lang="en-US" spc="77"/>
              <a:t> </a:t>
            </a:r>
            <a:r>
              <a:rPr lang="en-US" spc="82"/>
              <a:t>Introduction</a:t>
            </a:r>
            <a:r>
              <a:rPr lang="en-US" spc="73"/>
              <a:t> </a:t>
            </a:r>
            <a:r>
              <a:rPr lang="en-US" spc="103"/>
              <a:t>to</a:t>
            </a:r>
            <a:r>
              <a:rPr lang="en-US" spc="77"/>
              <a:t> </a:t>
            </a:r>
            <a:r>
              <a:rPr lang="en-US" spc="86"/>
              <a:t>Network </a:t>
            </a:r>
            <a:r>
              <a:rPr lang="en-US" spc="41"/>
              <a:t>Science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76903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94629" y="143347"/>
            <a:ext cx="11402743" cy="502317"/>
          </a:xfrm>
        </p:spPr>
        <p:txBody>
          <a:bodyPr lIns="0" tIns="0" rIns="0" bIns="0"/>
          <a:lstStyle>
            <a:lvl1pPr>
              <a:defRPr sz="3264" b="1" i="0">
                <a:solidFill>
                  <a:schemeClr val="bg1"/>
                </a:solidFill>
                <a:latin typeface="Arial"/>
                <a:cs typeface="Arial"/>
              </a:defRPr>
            </a:lvl1pPr>
          </a:lstStyle>
          <a:p>
            <a:endParaRPr/>
          </a:p>
        </p:txBody>
      </p:sp>
      <p:sp>
        <p:nvSpPr>
          <p:cNvPr id="3" name="Holder 3"/>
          <p:cNvSpPr>
            <a:spLocks noGrp="1"/>
          </p:cNvSpPr>
          <p:nvPr>
            <p:ph type="body" idx="1"/>
          </p:nvPr>
        </p:nvSpPr>
        <p:spPr>
          <a:xfrm>
            <a:off x="535896" y="3257374"/>
            <a:ext cx="5223059" cy="334835"/>
          </a:xfrm>
        </p:spPr>
        <p:txBody>
          <a:bodyPr lIns="0" tIns="0" rIns="0" bIns="0"/>
          <a:lstStyle>
            <a:lvl1pPr>
              <a:defRPr sz="2176"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70" b="0" i="0">
                <a:solidFill>
                  <a:schemeClr val="tx1"/>
                </a:solidFill>
                <a:latin typeface="Arial"/>
                <a:cs typeface="Arial"/>
              </a:defRPr>
            </a:lvl1pPr>
          </a:lstStyle>
          <a:p>
            <a:pPr marL="11516"/>
            <a:r>
              <a:rPr lang="en-US"/>
              <a:t>Pedro</a:t>
            </a:r>
            <a:r>
              <a:rPr lang="en-US" spc="77"/>
              <a:t> </a:t>
            </a:r>
            <a:r>
              <a:rPr lang="en-US" spc="59"/>
              <a:t>Ribeiro</a:t>
            </a:r>
            <a:r>
              <a:rPr lang="en-US" spc="82"/>
              <a:t> </a:t>
            </a:r>
            <a:r>
              <a:rPr lang="en-US"/>
              <a:t>–</a:t>
            </a:r>
            <a:r>
              <a:rPr lang="en-US" spc="86"/>
              <a:t> </a:t>
            </a:r>
            <a:r>
              <a:rPr lang="en-US" spc="45"/>
              <a:t>An</a:t>
            </a:r>
            <a:r>
              <a:rPr lang="en-US" spc="77"/>
              <a:t> </a:t>
            </a:r>
            <a:r>
              <a:rPr lang="en-US" spc="82"/>
              <a:t>Introduction</a:t>
            </a:r>
            <a:r>
              <a:rPr lang="en-US" spc="73"/>
              <a:t> </a:t>
            </a:r>
            <a:r>
              <a:rPr lang="en-US" spc="103"/>
              <a:t>to</a:t>
            </a:r>
            <a:r>
              <a:rPr lang="en-US" spc="77"/>
              <a:t> </a:t>
            </a:r>
            <a:r>
              <a:rPr lang="en-US" spc="86"/>
              <a:t>Network </a:t>
            </a:r>
            <a:r>
              <a:rPr lang="en-US" spc="41"/>
              <a:t>Science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81873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94629" y="143347"/>
            <a:ext cx="11402743" cy="502317"/>
          </a:xfrm>
        </p:spPr>
        <p:txBody>
          <a:bodyPr lIns="0" tIns="0" rIns="0" bIns="0"/>
          <a:lstStyle>
            <a:lvl1pPr>
              <a:defRPr sz="3264" b="1" i="0">
                <a:solidFill>
                  <a:schemeClr val="bg1"/>
                </a:solidFill>
                <a:latin typeface="Arial"/>
                <a:cs typeface="Arial"/>
              </a:defRPr>
            </a:lvl1pPr>
          </a:lstStyle>
          <a:p>
            <a:endParaRPr/>
          </a:p>
        </p:txBody>
      </p:sp>
      <p:sp>
        <p:nvSpPr>
          <p:cNvPr id="3" name="Holder 3"/>
          <p:cNvSpPr>
            <a:spLocks noGrp="1"/>
          </p:cNvSpPr>
          <p:nvPr>
            <p:ph sz="half" idx="2"/>
          </p:nvPr>
        </p:nvSpPr>
        <p:spPr>
          <a:xfrm>
            <a:off x="609601"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70" b="0" i="0">
                <a:solidFill>
                  <a:schemeClr val="tx1"/>
                </a:solidFill>
                <a:latin typeface="Arial"/>
                <a:cs typeface="Arial"/>
              </a:defRPr>
            </a:lvl1pPr>
          </a:lstStyle>
          <a:p>
            <a:pPr marL="11516"/>
            <a:r>
              <a:rPr lang="en-US"/>
              <a:t>Pedro</a:t>
            </a:r>
            <a:r>
              <a:rPr lang="en-US" spc="77"/>
              <a:t> </a:t>
            </a:r>
            <a:r>
              <a:rPr lang="en-US" spc="59"/>
              <a:t>Ribeiro</a:t>
            </a:r>
            <a:r>
              <a:rPr lang="en-US" spc="82"/>
              <a:t> </a:t>
            </a:r>
            <a:r>
              <a:rPr lang="en-US"/>
              <a:t>–</a:t>
            </a:r>
            <a:r>
              <a:rPr lang="en-US" spc="86"/>
              <a:t> </a:t>
            </a:r>
            <a:r>
              <a:rPr lang="en-US" spc="45"/>
              <a:t>An</a:t>
            </a:r>
            <a:r>
              <a:rPr lang="en-US" spc="77"/>
              <a:t> </a:t>
            </a:r>
            <a:r>
              <a:rPr lang="en-US" spc="82"/>
              <a:t>Introduction</a:t>
            </a:r>
            <a:r>
              <a:rPr lang="en-US" spc="73"/>
              <a:t> </a:t>
            </a:r>
            <a:r>
              <a:rPr lang="en-US" spc="103"/>
              <a:t>to</a:t>
            </a:r>
            <a:r>
              <a:rPr lang="en-US" spc="77"/>
              <a:t> </a:t>
            </a:r>
            <a:r>
              <a:rPr lang="en-US" spc="86"/>
              <a:t>Network </a:t>
            </a:r>
            <a:r>
              <a:rPr lang="en-US" spc="41"/>
              <a:t>Science</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3853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4629" y="143347"/>
            <a:ext cx="11402743" cy="502317"/>
          </a:xfrm>
        </p:spPr>
        <p:txBody>
          <a:bodyPr lIns="0" tIns="0" rIns="0" bIns="0"/>
          <a:lstStyle>
            <a:lvl1pPr>
              <a:defRPr sz="3264"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70" b="0" i="0">
                <a:solidFill>
                  <a:schemeClr val="tx1"/>
                </a:solidFill>
                <a:latin typeface="Arial"/>
                <a:cs typeface="Arial"/>
              </a:defRPr>
            </a:lvl1pPr>
          </a:lstStyle>
          <a:p>
            <a:pPr marL="11516"/>
            <a:r>
              <a:rPr lang="en-US"/>
              <a:t>Pedro</a:t>
            </a:r>
            <a:r>
              <a:rPr lang="en-US" spc="77"/>
              <a:t> </a:t>
            </a:r>
            <a:r>
              <a:rPr lang="en-US" spc="59"/>
              <a:t>Ribeiro</a:t>
            </a:r>
            <a:r>
              <a:rPr lang="en-US" spc="82"/>
              <a:t> </a:t>
            </a:r>
            <a:r>
              <a:rPr lang="en-US"/>
              <a:t>–</a:t>
            </a:r>
            <a:r>
              <a:rPr lang="en-US" spc="86"/>
              <a:t> </a:t>
            </a:r>
            <a:r>
              <a:rPr lang="en-US" spc="45"/>
              <a:t>An</a:t>
            </a:r>
            <a:r>
              <a:rPr lang="en-US" spc="77"/>
              <a:t> </a:t>
            </a:r>
            <a:r>
              <a:rPr lang="en-US" spc="82"/>
              <a:t>Introduction</a:t>
            </a:r>
            <a:r>
              <a:rPr lang="en-US" spc="73"/>
              <a:t> </a:t>
            </a:r>
            <a:r>
              <a:rPr lang="en-US" spc="103"/>
              <a:t>to</a:t>
            </a:r>
            <a:r>
              <a:rPr lang="en-US" spc="77"/>
              <a:t> </a:t>
            </a:r>
            <a:r>
              <a:rPr lang="en-US" spc="86"/>
              <a:t>Network </a:t>
            </a:r>
            <a:r>
              <a:rPr lang="en-US" spc="41"/>
              <a:t>Science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83622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70" b="0" i="0">
                <a:solidFill>
                  <a:schemeClr val="tx1"/>
                </a:solidFill>
                <a:latin typeface="Arial"/>
                <a:cs typeface="Arial"/>
              </a:defRPr>
            </a:lvl1pPr>
          </a:lstStyle>
          <a:p>
            <a:pPr marL="11516"/>
            <a:r>
              <a:rPr lang="en-US"/>
              <a:t>Pedro</a:t>
            </a:r>
            <a:r>
              <a:rPr lang="en-US" spc="77"/>
              <a:t> </a:t>
            </a:r>
            <a:r>
              <a:rPr lang="en-US" spc="59"/>
              <a:t>Ribeiro</a:t>
            </a:r>
            <a:r>
              <a:rPr lang="en-US" spc="82"/>
              <a:t> </a:t>
            </a:r>
            <a:r>
              <a:rPr lang="en-US"/>
              <a:t>–</a:t>
            </a:r>
            <a:r>
              <a:rPr lang="en-US" spc="86"/>
              <a:t> </a:t>
            </a:r>
            <a:r>
              <a:rPr lang="en-US" spc="45"/>
              <a:t>An</a:t>
            </a:r>
            <a:r>
              <a:rPr lang="en-US" spc="77"/>
              <a:t> </a:t>
            </a:r>
            <a:r>
              <a:rPr lang="en-US" spc="82"/>
              <a:t>Introduction</a:t>
            </a:r>
            <a:r>
              <a:rPr lang="en-US" spc="73"/>
              <a:t> </a:t>
            </a:r>
            <a:r>
              <a:rPr lang="en-US" spc="103"/>
              <a:t>to</a:t>
            </a:r>
            <a:r>
              <a:rPr lang="en-US" spc="77"/>
              <a:t> </a:t>
            </a:r>
            <a:r>
              <a:rPr lang="en-US" spc="86"/>
              <a:t>Network </a:t>
            </a:r>
            <a:r>
              <a:rPr lang="en-US" spc="41"/>
              <a:t>Science</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82269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800" b="1" i="0">
                <a:solidFill>
                  <a:srgbClr val="001F5F"/>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3651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001F5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4599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E23-A0E0-46E0-8EE7-D2A96F1236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EC67D-7753-402C-895E-5E3681DCF6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6B198B-9166-4BF4-AC89-BA451ED43938}"/>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5" name="Footer Placeholder 4">
            <a:extLst>
              <a:ext uri="{FF2B5EF4-FFF2-40B4-BE49-F238E27FC236}">
                <a16:creationId xmlns:a16="http://schemas.microsoft.com/office/drawing/2014/main" id="{8604DE74-56F0-4218-9C72-DC8342CBD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11BE7-0E42-4719-BFDC-8EE2D2B737CB}"/>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3299340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001F5F"/>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8059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001F5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7638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39033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43"/>
        <p:cNvGrpSpPr/>
        <p:nvPr/>
      </p:nvGrpSpPr>
      <p:grpSpPr>
        <a:xfrm>
          <a:off x="0" y="0"/>
          <a:ext cx="0" cy="0"/>
          <a:chOff x="0" y="0"/>
          <a:chExt cx="0" cy="0"/>
        </a:xfrm>
      </p:grpSpPr>
      <p:sp>
        <p:nvSpPr>
          <p:cNvPr id="544" name="Google Shape;544;p17"/>
          <p:cNvSpPr txBox="1">
            <a:spLocks noGrp="1"/>
          </p:cNvSpPr>
          <p:nvPr>
            <p:ph type="title"/>
          </p:nvPr>
        </p:nvSpPr>
        <p:spPr>
          <a:xfrm>
            <a:off x="1043800" y="741667"/>
            <a:ext cx="101044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 name="Google Shape;545;p17"/>
          <p:cNvSpPr txBox="1">
            <a:spLocks noGrp="1"/>
          </p:cNvSpPr>
          <p:nvPr>
            <p:ph type="subTitle" idx="1"/>
          </p:nvPr>
        </p:nvSpPr>
        <p:spPr>
          <a:xfrm>
            <a:off x="1043800" y="3940335"/>
            <a:ext cx="3081600" cy="1021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46" name="Google Shape;546;p17"/>
          <p:cNvSpPr txBox="1">
            <a:spLocks noGrp="1"/>
          </p:cNvSpPr>
          <p:nvPr>
            <p:ph type="subTitle" idx="2"/>
          </p:nvPr>
        </p:nvSpPr>
        <p:spPr>
          <a:xfrm>
            <a:off x="1043800" y="3385233"/>
            <a:ext cx="30816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547" name="Google Shape;547;p17"/>
          <p:cNvSpPr txBox="1">
            <a:spLocks noGrp="1"/>
          </p:cNvSpPr>
          <p:nvPr>
            <p:ph type="subTitle" idx="3"/>
          </p:nvPr>
        </p:nvSpPr>
        <p:spPr>
          <a:xfrm>
            <a:off x="4555200" y="3940335"/>
            <a:ext cx="3081600" cy="1021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48" name="Google Shape;548;p17"/>
          <p:cNvSpPr txBox="1">
            <a:spLocks noGrp="1"/>
          </p:cNvSpPr>
          <p:nvPr>
            <p:ph type="subTitle" idx="4"/>
          </p:nvPr>
        </p:nvSpPr>
        <p:spPr>
          <a:xfrm>
            <a:off x="4555200" y="3385233"/>
            <a:ext cx="30816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549" name="Google Shape;549;p17"/>
          <p:cNvSpPr txBox="1">
            <a:spLocks noGrp="1"/>
          </p:cNvSpPr>
          <p:nvPr>
            <p:ph type="subTitle" idx="5"/>
          </p:nvPr>
        </p:nvSpPr>
        <p:spPr>
          <a:xfrm>
            <a:off x="8066600" y="3940335"/>
            <a:ext cx="3081600" cy="1021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50" name="Google Shape;550;p17"/>
          <p:cNvSpPr txBox="1">
            <a:spLocks noGrp="1"/>
          </p:cNvSpPr>
          <p:nvPr>
            <p:ph type="subTitle" idx="6"/>
          </p:nvPr>
        </p:nvSpPr>
        <p:spPr>
          <a:xfrm>
            <a:off x="8066600" y="3385233"/>
            <a:ext cx="30816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551" name="Google Shape;551;p17"/>
          <p:cNvGrpSpPr/>
          <p:nvPr/>
        </p:nvGrpSpPr>
        <p:grpSpPr>
          <a:xfrm>
            <a:off x="-509449" y="832568"/>
            <a:ext cx="1387517" cy="1201833"/>
            <a:chOff x="8457538" y="810363"/>
            <a:chExt cx="1040638" cy="901375"/>
          </a:xfrm>
        </p:grpSpPr>
        <p:grpSp>
          <p:nvGrpSpPr>
            <p:cNvPr id="552" name="Google Shape;552;p17"/>
            <p:cNvGrpSpPr/>
            <p:nvPr/>
          </p:nvGrpSpPr>
          <p:grpSpPr>
            <a:xfrm>
              <a:off x="8781450" y="810363"/>
              <a:ext cx="716725" cy="901375"/>
              <a:chOff x="-3888525" y="-2483300"/>
              <a:chExt cx="716725" cy="901375"/>
            </a:xfrm>
          </p:grpSpPr>
          <p:sp>
            <p:nvSpPr>
              <p:cNvPr id="553" name="Google Shape;553;p17"/>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a:off x="8457538" y="1331488"/>
              <a:ext cx="323925" cy="323650"/>
              <a:chOff x="1608625" y="299800"/>
              <a:chExt cx="323925" cy="323650"/>
            </a:xfrm>
          </p:grpSpPr>
          <p:sp>
            <p:nvSpPr>
              <p:cNvPr id="556" name="Google Shape;556;p17"/>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7"/>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9" name="Google Shape;559;p17"/>
          <p:cNvGrpSpPr/>
          <p:nvPr/>
        </p:nvGrpSpPr>
        <p:grpSpPr>
          <a:xfrm rot="10800000">
            <a:off x="11032325" y="832558"/>
            <a:ext cx="2404771" cy="2123156"/>
            <a:chOff x="-4912150" y="-393637"/>
            <a:chExt cx="2057000" cy="1816112"/>
          </a:xfrm>
        </p:grpSpPr>
        <p:sp>
          <p:nvSpPr>
            <p:cNvPr id="560" name="Google Shape;560;p17"/>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7"/>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7"/>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7"/>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7"/>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7"/>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9" name="Google Shape;579;p17"/>
          <p:cNvGrpSpPr/>
          <p:nvPr/>
        </p:nvGrpSpPr>
        <p:grpSpPr>
          <a:xfrm rot="10800000">
            <a:off x="1572292" y="5716391"/>
            <a:ext cx="2404771" cy="2123156"/>
            <a:chOff x="-4912150" y="-393637"/>
            <a:chExt cx="2057000" cy="1816112"/>
          </a:xfrm>
        </p:grpSpPr>
        <p:sp>
          <p:nvSpPr>
            <p:cNvPr id="580" name="Google Shape;580;p17"/>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7"/>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7"/>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7"/>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7"/>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7"/>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7"/>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7"/>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7"/>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61277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991100" y="1938913"/>
            <a:ext cx="9270400" cy="1786000"/>
          </a:xfrm>
          <a:prstGeom prst="rect">
            <a:avLst/>
          </a:prstGeom>
        </p:spPr>
        <p:txBody>
          <a:bodyPr spcFirstLastPara="1" wrap="square" lIns="91425" tIns="0" rIns="91425" bIns="0" anchor="t" anchorCtr="0">
            <a:noAutofit/>
          </a:bodyPr>
          <a:lstStyle>
            <a:lvl1pPr lvl="0">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flipH="1">
            <a:off x="991167" y="4323087"/>
            <a:ext cx="9270400" cy="5960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2800"/>
              <a:buNone/>
              <a:defRPr sz="26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flipH="1">
            <a:off x="4602693" y="-464442"/>
            <a:ext cx="1359420" cy="1721073"/>
            <a:chOff x="-4017975" y="-49702"/>
            <a:chExt cx="1162825" cy="1472177"/>
          </a:xfrm>
        </p:grpSpPr>
        <p:sp>
          <p:nvSpPr>
            <p:cNvPr id="12" name="Google Shape;12;p2"/>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633259" y="-49702"/>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flipH="1">
            <a:off x="11233784" y="2827391"/>
            <a:ext cx="2585128" cy="2294440"/>
            <a:chOff x="-1873362" y="2120543"/>
            <a:chExt cx="1938846" cy="1720830"/>
          </a:xfrm>
        </p:grpSpPr>
        <p:sp>
          <p:nvSpPr>
            <p:cNvPr id="20" name="Google Shape;20;p2"/>
            <p:cNvSpPr/>
            <p:nvPr/>
          </p:nvSpPr>
          <p:spPr>
            <a:xfrm>
              <a:off x="-1603307" y="2348270"/>
              <a:ext cx="752952" cy="979890"/>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80956" y="2326262"/>
              <a:ext cx="54822" cy="49978"/>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248116" y="2840637"/>
              <a:ext cx="136036" cy="135772"/>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524768" y="2679196"/>
              <a:ext cx="649512" cy="786446"/>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906383" y="2657342"/>
              <a:ext cx="53836" cy="49824"/>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52039" y="2304737"/>
              <a:ext cx="241471" cy="240177"/>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42397" y="2282795"/>
              <a:ext cx="56773" cy="49934"/>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275516" y="2516813"/>
              <a:ext cx="54822" cy="49802"/>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67824" y="3161765"/>
              <a:ext cx="659200" cy="657841"/>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76683" y="3289011"/>
              <a:ext cx="136014" cy="135772"/>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29382" y="3134825"/>
              <a:ext cx="53836" cy="50065"/>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89349" y="3791702"/>
              <a:ext cx="49912" cy="49671"/>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64538" y="3079499"/>
              <a:ext cx="44739" cy="33647"/>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492721" y="3169086"/>
              <a:ext cx="584365" cy="571016"/>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581278" y="3795976"/>
              <a:ext cx="41122" cy="33647"/>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73362" y="2939014"/>
              <a:ext cx="480201" cy="479478"/>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14717" y="2120543"/>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87757" y="2820734"/>
              <a:ext cx="217972" cy="209731"/>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21208" y="2878778"/>
              <a:ext cx="93204" cy="93467"/>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flipH="1">
            <a:off x="-1541316" y="-1216943"/>
            <a:ext cx="2585128" cy="2294440"/>
            <a:chOff x="-1873362" y="2120543"/>
            <a:chExt cx="1938846" cy="1720830"/>
          </a:xfrm>
        </p:grpSpPr>
        <p:sp>
          <p:nvSpPr>
            <p:cNvPr id="40" name="Google Shape;40;p2"/>
            <p:cNvSpPr/>
            <p:nvPr/>
          </p:nvSpPr>
          <p:spPr>
            <a:xfrm>
              <a:off x="-1603307" y="2348270"/>
              <a:ext cx="752952" cy="979890"/>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80956" y="2326262"/>
              <a:ext cx="54822" cy="49978"/>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248116" y="2840637"/>
              <a:ext cx="136036" cy="135772"/>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524768" y="2679196"/>
              <a:ext cx="649512" cy="786446"/>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906383" y="2657342"/>
              <a:ext cx="53836" cy="49824"/>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52039" y="2304737"/>
              <a:ext cx="241471" cy="240177"/>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042397" y="2282795"/>
              <a:ext cx="56773" cy="49934"/>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275516" y="2516813"/>
              <a:ext cx="54822" cy="49802"/>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067824" y="3161765"/>
              <a:ext cx="659200" cy="657841"/>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76683" y="3289011"/>
              <a:ext cx="136014" cy="135772"/>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9382" y="3134825"/>
              <a:ext cx="53836" cy="50065"/>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089349" y="3791702"/>
              <a:ext cx="49912" cy="49671"/>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64538" y="3079499"/>
              <a:ext cx="44739" cy="33647"/>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492721" y="3169086"/>
              <a:ext cx="584365" cy="571016"/>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581278" y="3795976"/>
              <a:ext cx="41122" cy="33647"/>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873362" y="2939014"/>
              <a:ext cx="480201" cy="479478"/>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14717" y="2120543"/>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287757" y="2820734"/>
              <a:ext cx="217972" cy="209731"/>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21208" y="2878778"/>
              <a:ext cx="93204" cy="93467"/>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59;p2"/>
          <p:cNvGrpSpPr/>
          <p:nvPr/>
        </p:nvGrpSpPr>
        <p:grpSpPr>
          <a:xfrm flipH="1">
            <a:off x="9143163" y="-251349"/>
            <a:ext cx="2021367" cy="1986033"/>
            <a:chOff x="-3888525" y="-3012325"/>
            <a:chExt cx="1516025" cy="1489525"/>
          </a:xfrm>
        </p:grpSpPr>
        <p:sp>
          <p:nvSpPr>
            <p:cNvPr id="60" name="Google Shape;60;p2"/>
            <p:cNvSpPr/>
            <p:nvPr/>
          </p:nvSpPr>
          <p:spPr>
            <a:xfrm>
              <a:off x="-3076125" y="-3012325"/>
              <a:ext cx="38525" cy="38250"/>
            </a:xfrm>
            <a:custGeom>
              <a:avLst/>
              <a:gdLst/>
              <a:ahLst/>
              <a:cxnLst/>
              <a:rect l="l" t="t" r="r" b="b"/>
              <a:pathLst>
                <a:path w="1541" h="1530" extrusionOk="0">
                  <a:moveTo>
                    <a:pt x="779" y="1"/>
                  </a:moveTo>
                  <a:cubicBezTo>
                    <a:pt x="679" y="1"/>
                    <a:pt x="577" y="19"/>
                    <a:pt x="480" y="56"/>
                  </a:cubicBezTo>
                  <a:cubicBezTo>
                    <a:pt x="436" y="79"/>
                    <a:pt x="391" y="101"/>
                    <a:pt x="346" y="134"/>
                  </a:cubicBezTo>
                  <a:cubicBezTo>
                    <a:pt x="302" y="157"/>
                    <a:pt x="268" y="190"/>
                    <a:pt x="224" y="224"/>
                  </a:cubicBezTo>
                  <a:cubicBezTo>
                    <a:pt x="190" y="257"/>
                    <a:pt x="157" y="302"/>
                    <a:pt x="134" y="346"/>
                  </a:cubicBezTo>
                  <a:cubicBezTo>
                    <a:pt x="101" y="380"/>
                    <a:pt x="79" y="425"/>
                    <a:pt x="56" y="480"/>
                  </a:cubicBezTo>
                  <a:cubicBezTo>
                    <a:pt x="45" y="525"/>
                    <a:pt x="34" y="570"/>
                    <a:pt x="23" y="614"/>
                  </a:cubicBezTo>
                  <a:cubicBezTo>
                    <a:pt x="12" y="659"/>
                    <a:pt x="0" y="715"/>
                    <a:pt x="0" y="771"/>
                  </a:cubicBezTo>
                  <a:cubicBezTo>
                    <a:pt x="0" y="971"/>
                    <a:pt x="90" y="1161"/>
                    <a:pt x="224" y="1306"/>
                  </a:cubicBezTo>
                  <a:cubicBezTo>
                    <a:pt x="268" y="1340"/>
                    <a:pt x="302" y="1373"/>
                    <a:pt x="346" y="1407"/>
                  </a:cubicBezTo>
                  <a:cubicBezTo>
                    <a:pt x="391" y="1429"/>
                    <a:pt x="436" y="1451"/>
                    <a:pt x="480" y="1474"/>
                  </a:cubicBezTo>
                  <a:cubicBezTo>
                    <a:pt x="525" y="1496"/>
                    <a:pt x="570" y="1507"/>
                    <a:pt x="625" y="1518"/>
                  </a:cubicBezTo>
                  <a:cubicBezTo>
                    <a:pt x="670" y="1529"/>
                    <a:pt x="726" y="1529"/>
                    <a:pt x="770" y="1529"/>
                  </a:cubicBezTo>
                  <a:lnTo>
                    <a:pt x="782" y="1529"/>
                  </a:lnTo>
                  <a:cubicBezTo>
                    <a:pt x="1206" y="1529"/>
                    <a:pt x="1540" y="1183"/>
                    <a:pt x="1540" y="771"/>
                  </a:cubicBezTo>
                  <a:cubicBezTo>
                    <a:pt x="1540" y="715"/>
                    <a:pt x="1540" y="659"/>
                    <a:pt x="1529" y="614"/>
                  </a:cubicBezTo>
                  <a:cubicBezTo>
                    <a:pt x="1518" y="570"/>
                    <a:pt x="1507" y="525"/>
                    <a:pt x="1485" y="480"/>
                  </a:cubicBezTo>
                  <a:cubicBezTo>
                    <a:pt x="1462" y="425"/>
                    <a:pt x="1440" y="380"/>
                    <a:pt x="1418" y="346"/>
                  </a:cubicBezTo>
                  <a:cubicBezTo>
                    <a:pt x="1384" y="302"/>
                    <a:pt x="1351" y="257"/>
                    <a:pt x="1317" y="224"/>
                  </a:cubicBezTo>
                  <a:cubicBezTo>
                    <a:pt x="1176" y="75"/>
                    <a:pt x="980" y="1"/>
                    <a:pt x="7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8325" y="-2918425"/>
              <a:ext cx="523950" cy="509300"/>
            </a:xfrm>
            <a:custGeom>
              <a:avLst/>
              <a:gdLst/>
              <a:ahLst/>
              <a:cxnLst/>
              <a:rect l="l" t="t" r="r" b="b"/>
              <a:pathLst>
                <a:path w="20958" h="20372" extrusionOk="0">
                  <a:moveTo>
                    <a:pt x="19910" y="1"/>
                  </a:moveTo>
                  <a:cubicBezTo>
                    <a:pt x="19813" y="1"/>
                    <a:pt x="19712" y="19"/>
                    <a:pt x="19608" y="61"/>
                  </a:cubicBezTo>
                  <a:cubicBezTo>
                    <a:pt x="18839" y="384"/>
                    <a:pt x="19060" y="1540"/>
                    <a:pt x="19903" y="1545"/>
                  </a:cubicBezTo>
                  <a:lnTo>
                    <a:pt x="19903" y="1545"/>
                  </a:lnTo>
                  <a:cubicBezTo>
                    <a:pt x="20102" y="1544"/>
                    <a:pt x="20301" y="1466"/>
                    <a:pt x="20445" y="1311"/>
                  </a:cubicBezTo>
                  <a:cubicBezTo>
                    <a:pt x="20957" y="798"/>
                    <a:pt x="20539" y="1"/>
                    <a:pt x="19910" y="1"/>
                  </a:cubicBezTo>
                  <a:close/>
                  <a:moveTo>
                    <a:pt x="19903" y="1545"/>
                  </a:moveTo>
                  <a:cubicBezTo>
                    <a:pt x="19901" y="1545"/>
                    <a:pt x="19900" y="1545"/>
                    <a:pt x="19898" y="1545"/>
                  </a:cubicBezTo>
                  <a:lnTo>
                    <a:pt x="19909" y="1545"/>
                  </a:lnTo>
                  <a:cubicBezTo>
                    <a:pt x="19907" y="1545"/>
                    <a:pt x="19905" y="1545"/>
                    <a:pt x="19903" y="1545"/>
                  </a:cubicBezTo>
                  <a:close/>
                  <a:moveTo>
                    <a:pt x="16154" y="3769"/>
                  </a:moveTo>
                  <a:cubicBezTo>
                    <a:pt x="16056" y="3769"/>
                    <a:pt x="15952" y="3789"/>
                    <a:pt x="15847" y="3833"/>
                  </a:cubicBezTo>
                  <a:cubicBezTo>
                    <a:pt x="15067" y="4156"/>
                    <a:pt x="15299" y="5301"/>
                    <a:pt x="16131" y="5306"/>
                  </a:cubicBezTo>
                  <a:lnTo>
                    <a:pt x="16131" y="5306"/>
                  </a:lnTo>
                  <a:cubicBezTo>
                    <a:pt x="16341" y="5305"/>
                    <a:pt x="16540" y="5227"/>
                    <a:pt x="16684" y="5083"/>
                  </a:cubicBezTo>
                  <a:cubicBezTo>
                    <a:pt x="17194" y="4563"/>
                    <a:pt x="16774" y="3769"/>
                    <a:pt x="16154" y="3769"/>
                  </a:cubicBezTo>
                  <a:close/>
                  <a:moveTo>
                    <a:pt x="16131" y="5306"/>
                  </a:moveTo>
                  <a:cubicBezTo>
                    <a:pt x="16129" y="5306"/>
                    <a:pt x="16128" y="5306"/>
                    <a:pt x="16126" y="5306"/>
                  </a:cubicBezTo>
                  <a:lnTo>
                    <a:pt x="16137" y="5306"/>
                  </a:lnTo>
                  <a:cubicBezTo>
                    <a:pt x="16135" y="5306"/>
                    <a:pt x="16133" y="5306"/>
                    <a:pt x="16131" y="5306"/>
                  </a:cubicBezTo>
                  <a:close/>
                  <a:moveTo>
                    <a:pt x="12383" y="7530"/>
                  </a:moveTo>
                  <a:cubicBezTo>
                    <a:pt x="12285" y="7530"/>
                    <a:pt x="12181" y="7550"/>
                    <a:pt x="12075" y="7594"/>
                  </a:cubicBezTo>
                  <a:cubicBezTo>
                    <a:pt x="11307" y="7917"/>
                    <a:pt x="11527" y="9073"/>
                    <a:pt x="12370" y="9078"/>
                  </a:cubicBezTo>
                  <a:lnTo>
                    <a:pt x="12370" y="9078"/>
                  </a:lnTo>
                  <a:cubicBezTo>
                    <a:pt x="12569" y="9077"/>
                    <a:pt x="12768" y="8998"/>
                    <a:pt x="12912" y="8844"/>
                  </a:cubicBezTo>
                  <a:cubicBezTo>
                    <a:pt x="13423" y="8333"/>
                    <a:pt x="13009" y="7530"/>
                    <a:pt x="12383" y="7530"/>
                  </a:cubicBezTo>
                  <a:close/>
                  <a:moveTo>
                    <a:pt x="12370" y="9078"/>
                  </a:moveTo>
                  <a:cubicBezTo>
                    <a:pt x="12369" y="9078"/>
                    <a:pt x="12367" y="9078"/>
                    <a:pt x="12365" y="9078"/>
                  </a:cubicBezTo>
                  <a:lnTo>
                    <a:pt x="12376" y="9078"/>
                  </a:lnTo>
                  <a:cubicBezTo>
                    <a:pt x="12374" y="9078"/>
                    <a:pt x="12372" y="9078"/>
                    <a:pt x="12370" y="9078"/>
                  </a:cubicBezTo>
                  <a:close/>
                  <a:moveTo>
                    <a:pt x="8596" y="11293"/>
                  </a:moveTo>
                  <a:cubicBezTo>
                    <a:pt x="8415" y="11293"/>
                    <a:pt x="8227" y="11364"/>
                    <a:pt x="8058" y="11533"/>
                  </a:cubicBezTo>
                  <a:cubicBezTo>
                    <a:pt x="7578" y="12013"/>
                    <a:pt x="7924" y="12839"/>
                    <a:pt x="8604" y="12839"/>
                  </a:cubicBezTo>
                  <a:cubicBezTo>
                    <a:pt x="8805" y="12839"/>
                    <a:pt x="9006" y="12761"/>
                    <a:pt x="9151" y="12615"/>
                  </a:cubicBezTo>
                  <a:cubicBezTo>
                    <a:pt x="9699" y="12059"/>
                    <a:pt x="9190" y="11293"/>
                    <a:pt x="8596" y="11293"/>
                  </a:cubicBezTo>
                  <a:close/>
                  <a:moveTo>
                    <a:pt x="4844" y="15041"/>
                  </a:moveTo>
                  <a:cubicBezTo>
                    <a:pt x="4659" y="15041"/>
                    <a:pt x="4467" y="15116"/>
                    <a:pt x="4297" y="15294"/>
                  </a:cubicBezTo>
                  <a:cubicBezTo>
                    <a:pt x="3817" y="15785"/>
                    <a:pt x="4152" y="16611"/>
                    <a:pt x="4844" y="16611"/>
                  </a:cubicBezTo>
                  <a:cubicBezTo>
                    <a:pt x="5044" y="16611"/>
                    <a:pt x="5234" y="16521"/>
                    <a:pt x="5379" y="16376"/>
                  </a:cubicBezTo>
                  <a:cubicBezTo>
                    <a:pt x="5968" y="15830"/>
                    <a:pt x="5447" y="15041"/>
                    <a:pt x="4844" y="15041"/>
                  </a:cubicBezTo>
                  <a:close/>
                  <a:moveTo>
                    <a:pt x="1086" y="18834"/>
                  </a:moveTo>
                  <a:cubicBezTo>
                    <a:pt x="989" y="18834"/>
                    <a:pt x="886" y="18854"/>
                    <a:pt x="782" y="18898"/>
                  </a:cubicBezTo>
                  <a:cubicBezTo>
                    <a:pt x="0" y="19222"/>
                    <a:pt x="235" y="20371"/>
                    <a:pt x="1072" y="20371"/>
                  </a:cubicBezTo>
                  <a:cubicBezTo>
                    <a:pt x="1273" y="20371"/>
                    <a:pt x="1473" y="20293"/>
                    <a:pt x="1618" y="20148"/>
                  </a:cubicBezTo>
                  <a:cubicBezTo>
                    <a:pt x="2130" y="19637"/>
                    <a:pt x="1707" y="18834"/>
                    <a:pt x="1086" y="18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742350" y="-2353475"/>
              <a:ext cx="53025" cy="38650"/>
            </a:xfrm>
            <a:custGeom>
              <a:avLst/>
              <a:gdLst/>
              <a:ahLst/>
              <a:cxnLst/>
              <a:rect l="l" t="t" r="r" b="b"/>
              <a:pathLst>
                <a:path w="2121" h="1546" extrusionOk="0">
                  <a:moveTo>
                    <a:pt x="1073" y="1"/>
                  </a:moveTo>
                  <a:cubicBezTo>
                    <a:pt x="976" y="1"/>
                    <a:pt x="875" y="19"/>
                    <a:pt x="771" y="61"/>
                  </a:cubicBezTo>
                  <a:cubicBezTo>
                    <a:pt x="1" y="385"/>
                    <a:pt x="224" y="1545"/>
                    <a:pt x="1072" y="1545"/>
                  </a:cubicBezTo>
                  <a:cubicBezTo>
                    <a:pt x="1273" y="1545"/>
                    <a:pt x="1462" y="1456"/>
                    <a:pt x="1608" y="1322"/>
                  </a:cubicBezTo>
                  <a:cubicBezTo>
                    <a:pt x="2120" y="800"/>
                    <a:pt x="1702"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626300" y="-1680825"/>
              <a:ext cx="184175" cy="158025"/>
            </a:xfrm>
            <a:custGeom>
              <a:avLst/>
              <a:gdLst/>
              <a:ahLst/>
              <a:cxnLst/>
              <a:rect l="l" t="t" r="r" b="b"/>
              <a:pathLst>
                <a:path w="7367" h="6321" extrusionOk="0">
                  <a:moveTo>
                    <a:pt x="4219" y="295"/>
                  </a:moveTo>
                  <a:cubicBezTo>
                    <a:pt x="5804" y="295"/>
                    <a:pt x="7087" y="1578"/>
                    <a:pt x="7087" y="3163"/>
                  </a:cubicBezTo>
                  <a:cubicBezTo>
                    <a:pt x="7087" y="4901"/>
                    <a:pt x="5670" y="6050"/>
                    <a:pt x="4190" y="6050"/>
                  </a:cubicBezTo>
                  <a:cubicBezTo>
                    <a:pt x="3484" y="6050"/>
                    <a:pt x="2764" y="5789"/>
                    <a:pt x="2177" y="5205"/>
                  </a:cubicBezTo>
                  <a:cubicBezTo>
                    <a:pt x="369" y="3386"/>
                    <a:pt x="1653" y="295"/>
                    <a:pt x="4219" y="295"/>
                  </a:cubicBezTo>
                  <a:close/>
                  <a:moveTo>
                    <a:pt x="4193" y="1"/>
                  </a:moveTo>
                  <a:cubicBezTo>
                    <a:pt x="3419" y="1"/>
                    <a:pt x="2630" y="289"/>
                    <a:pt x="1987" y="931"/>
                  </a:cubicBezTo>
                  <a:cubicBezTo>
                    <a:pt x="1" y="2928"/>
                    <a:pt x="1407" y="6321"/>
                    <a:pt x="4219" y="6321"/>
                  </a:cubicBezTo>
                  <a:cubicBezTo>
                    <a:pt x="5960" y="6321"/>
                    <a:pt x="7366" y="4904"/>
                    <a:pt x="7366" y="3163"/>
                  </a:cubicBezTo>
                  <a:cubicBezTo>
                    <a:pt x="7366" y="1260"/>
                    <a:pt x="5813" y="1"/>
                    <a:pt x="4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559050" y="-1636200"/>
              <a:ext cx="76175" cy="68900"/>
            </a:xfrm>
            <a:custGeom>
              <a:avLst/>
              <a:gdLst/>
              <a:ahLst/>
              <a:cxnLst/>
              <a:rect l="l" t="t" r="r" b="b"/>
              <a:pathLst>
                <a:path w="3047" h="2756" extrusionOk="0">
                  <a:moveTo>
                    <a:pt x="1516" y="0"/>
                  </a:moveTo>
                  <a:cubicBezTo>
                    <a:pt x="891" y="0"/>
                    <a:pt x="331" y="427"/>
                    <a:pt x="179" y="1065"/>
                  </a:cubicBezTo>
                  <a:cubicBezTo>
                    <a:pt x="0" y="1802"/>
                    <a:pt x="469" y="2550"/>
                    <a:pt x="1206" y="2717"/>
                  </a:cubicBezTo>
                  <a:cubicBezTo>
                    <a:pt x="1315" y="2743"/>
                    <a:pt x="1424" y="2756"/>
                    <a:pt x="1531" y="2756"/>
                  </a:cubicBezTo>
                  <a:cubicBezTo>
                    <a:pt x="2157" y="2756"/>
                    <a:pt x="2716" y="2329"/>
                    <a:pt x="2868" y="1690"/>
                  </a:cubicBezTo>
                  <a:cubicBezTo>
                    <a:pt x="3047" y="954"/>
                    <a:pt x="2578" y="206"/>
                    <a:pt x="1842" y="39"/>
                  </a:cubicBezTo>
                  <a:cubicBezTo>
                    <a:pt x="1732" y="13"/>
                    <a:pt x="1623"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151175" y="-2605875"/>
              <a:ext cx="752125" cy="750250"/>
            </a:xfrm>
            <a:custGeom>
              <a:avLst/>
              <a:gdLst/>
              <a:ahLst/>
              <a:cxnLst/>
              <a:rect l="l" t="t" r="r" b="b"/>
              <a:pathLst>
                <a:path w="30085" h="30010" extrusionOk="0">
                  <a:moveTo>
                    <a:pt x="29888" y="0"/>
                  </a:moveTo>
                  <a:cubicBezTo>
                    <a:pt x="29858" y="0"/>
                    <a:pt x="29826" y="11"/>
                    <a:pt x="29796" y="35"/>
                  </a:cubicBezTo>
                  <a:lnTo>
                    <a:pt x="56" y="29764"/>
                  </a:lnTo>
                  <a:cubicBezTo>
                    <a:pt x="1" y="29820"/>
                    <a:pt x="1" y="29909"/>
                    <a:pt x="56" y="29965"/>
                  </a:cubicBezTo>
                  <a:cubicBezTo>
                    <a:pt x="79" y="29987"/>
                    <a:pt x="123" y="30010"/>
                    <a:pt x="157" y="30010"/>
                  </a:cubicBezTo>
                  <a:cubicBezTo>
                    <a:pt x="190" y="30010"/>
                    <a:pt x="235" y="29987"/>
                    <a:pt x="257" y="29965"/>
                  </a:cubicBezTo>
                  <a:lnTo>
                    <a:pt x="29997" y="236"/>
                  </a:lnTo>
                  <a:cubicBezTo>
                    <a:pt x="30084" y="132"/>
                    <a:pt x="29995" y="0"/>
                    <a:pt x="29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2704800" y="-2461050"/>
              <a:ext cx="155150" cy="155150"/>
            </a:xfrm>
            <a:custGeom>
              <a:avLst/>
              <a:gdLst/>
              <a:ahLst/>
              <a:cxnLst/>
              <a:rect l="l" t="t" r="r" b="b"/>
              <a:pathLst>
                <a:path w="6206" h="6206" extrusionOk="0">
                  <a:moveTo>
                    <a:pt x="6150" y="1"/>
                  </a:moveTo>
                  <a:lnTo>
                    <a:pt x="1" y="6150"/>
                  </a:lnTo>
                  <a:lnTo>
                    <a:pt x="1396" y="6205"/>
                  </a:lnTo>
                  <a:lnTo>
                    <a:pt x="6205" y="1396"/>
                  </a:lnTo>
                  <a:lnTo>
                    <a:pt x="6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2435025" y="-2631025"/>
              <a:ext cx="62525" cy="56800"/>
            </a:xfrm>
            <a:custGeom>
              <a:avLst/>
              <a:gdLst/>
              <a:ahLst/>
              <a:cxnLst/>
              <a:rect l="l" t="t" r="r" b="b"/>
              <a:pathLst>
                <a:path w="2501" h="2272" extrusionOk="0">
                  <a:moveTo>
                    <a:pt x="1251" y="1"/>
                  </a:moveTo>
                  <a:cubicBezTo>
                    <a:pt x="961" y="1"/>
                    <a:pt x="671" y="110"/>
                    <a:pt x="447" y="327"/>
                  </a:cubicBezTo>
                  <a:cubicBezTo>
                    <a:pt x="1" y="774"/>
                    <a:pt x="1" y="1499"/>
                    <a:pt x="447" y="1945"/>
                  </a:cubicBezTo>
                  <a:cubicBezTo>
                    <a:pt x="671" y="2163"/>
                    <a:pt x="961" y="2272"/>
                    <a:pt x="1251" y="2272"/>
                  </a:cubicBezTo>
                  <a:cubicBezTo>
                    <a:pt x="1541" y="2272"/>
                    <a:pt x="1831" y="2163"/>
                    <a:pt x="2054" y="1945"/>
                  </a:cubicBezTo>
                  <a:cubicBezTo>
                    <a:pt x="2501" y="1499"/>
                    <a:pt x="2501" y="774"/>
                    <a:pt x="2054" y="327"/>
                  </a:cubicBezTo>
                  <a:cubicBezTo>
                    <a:pt x="1831" y="110"/>
                    <a:pt x="154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175450" y="-1887725"/>
              <a:ext cx="56675" cy="56925"/>
            </a:xfrm>
            <a:custGeom>
              <a:avLst/>
              <a:gdLst/>
              <a:ahLst/>
              <a:cxnLst/>
              <a:rect l="l" t="t" r="r" b="b"/>
              <a:pathLst>
                <a:path w="2267" h="2277" extrusionOk="0">
                  <a:moveTo>
                    <a:pt x="1139" y="0"/>
                  </a:moveTo>
                  <a:cubicBezTo>
                    <a:pt x="503" y="0"/>
                    <a:pt x="1" y="514"/>
                    <a:pt x="1" y="1139"/>
                  </a:cubicBezTo>
                  <a:cubicBezTo>
                    <a:pt x="1" y="1764"/>
                    <a:pt x="503" y="2277"/>
                    <a:pt x="1139" y="2277"/>
                  </a:cubicBezTo>
                  <a:cubicBezTo>
                    <a:pt x="1764" y="2277"/>
                    <a:pt x="2266" y="1764"/>
                    <a:pt x="2266" y="1139"/>
                  </a:cubicBezTo>
                  <a:cubicBezTo>
                    <a:pt x="2266" y="514"/>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8351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1"/>
        <p:cNvGrpSpPr/>
        <p:nvPr/>
      </p:nvGrpSpPr>
      <p:grpSpPr>
        <a:xfrm>
          <a:off x="0" y="0"/>
          <a:ext cx="0" cy="0"/>
          <a:chOff x="0" y="0"/>
          <a:chExt cx="0" cy="0"/>
        </a:xfrm>
      </p:grpSpPr>
      <p:sp>
        <p:nvSpPr>
          <p:cNvPr id="72" name="Google Shape;72;p3"/>
          <p:cNvSpPr txBox="1">
            <a:spLocks noGrp="1"/>
          </p:cNvSpPr>
          <p:nvPr>
            <p:ph type="title" hasCustomPrompt="1"/>
          </p:nvPr>
        </p:nvSpPr>
        <p:spPr>
          <a:xfrm>
            <a:off x="3465167" y="1049900"/>
            <a:ext cx="5262000" cy="1566800"/>
          </a:xfrm>
          <a:prstGeom prst="rect">
            <a:avLst/>
          </a:prstGeom>
          <a:noFill/>
        </p:spPr>
        <p:txBody>
          <a:bodyPr spcFirstLastPara="1" wrap="square" lIns="91425" tIns="0" rIns="91425" bIns="0" anchor="t" anchorCtr="0">
            <a:noAutofit/>
          </a:bodyPr>
          <a:lstStyle>
            <a:lvl1pPr lvl="0" algn="r" rtl="0">
              <a:spcBef>
                <a:spcPts val="0"/>
              </a:spcBef>
              <a:spcAft>
                <a:spcPts val="0"/>
              </a:spcAft>
              <a:buSzPts val="4000"/>
              <a:buNone/>
              <a:defRPr sz="12000"/>
            </a:lvl1pPr>
            <a:lvl2pPr lvl="1" algn="ctr" rtl="0">
              <a:spcBef>
                <a:spcPts val="0"/>
              </a:spcBef>
              <a:spcAft>
                <a:spcPts val="0"/>
              </a:spcAft>
              <a:buSzPts val="4000"/>
              <a:buNone/>
              <a:defRPr sz="5333" b="1"/>
            </a:lvl2pPr>
            <a:lvl3pPr lvl="2" algn="ctr" rtl="0">
              <a:spcBef>
                <a:spcPts val="0"/>
              </a:spcBef>
              <a:spcAft>
                <a:spcPts val="0"/>
              </a:spcAft>
              <a:buSzPts val="4000"/>
              <a:buNone/>
              <a:defRPr sz="5333" b="1"/>
            </a:lvl3pPr>
            <a:lvl4pPr lvl="3" algn="ctr" rtl="0">
              <a:spcBef>
                <a:spcPts val="0"/>
              </a:spcBef>
              <a:spcAft>
                <a:spcPts val="0"/>
              </a:spcAft>
              <a:buSzPts val="4000"/>
              <a:buNone/>
              <a:defRPr sz="5333" b="1"/>
            </a:lvl4pPr>
            <a:lvl5pPr lvl="4" algn="ctr" rtl="0">
              <a:spcBef>
                <a:spcPts val="0"/>
              </a:spcBef>
              <a:spcAft>
                <a:spcPts val="0"/>
              </a:spcAft>
              <a:buSzPts val="4000"/>
              <a:buNone/>
              <a:defRPr sz="5333" b="1"/>
            </a:lvl5pPr>
            <a:lvl6pPr lvl="5" algn="ctr" rtl="0">
              <a:spcBef>
                <a:spcPts val="0"/>
              </a:spcBef>
              <a:spcAft>
                <a:spcPts val="0"/>
              </a:spcAft>
              <a:buSzPts val="4000"/>
              <a:buNone/>
              <a:defRPr sz="5333" b="1"/>
            </a:lvl6pPr>
            <a:lvl7pPr lvl="6" algn="ctr" rtl="0">
              <a:spcBef>
                <a:spcPts val="0"/>
              </a:spcBef>
              <a:spcAft>
                <a:spcPts val="0"/>
              </a:spcAft>
              <a:buSzPts val="4000"/>
              <a:buNone/>
              <a:defRPr sz="5333" b="1"/>
            </a:lvl7pPr>
            <a:lvl8pPr lvl="7" algn="ctr" rtl="0">
              <a:spcBef>
                <a:spcPts val="0"/>
              </a:spcBef>
              <a:spcAft>
                <a:spcPts val="0"/>
              </a:spcAft>
              <a:buSzPts val="4000"/>
              <a:buNone/>
              <a:defRPr sz="5333" b="1"/>
            </a:lvl8pPr>
            <a:lvl9pPr lvl="8" algn="ctr" rtl="0">
              <a:spcBef>
                <a:spcPts val="0"/>
              </a:spcBef>
              <a:spcAft>
                <a:spcPts val="0"/>
              </a:spcAft>
              <a:buSzPts val="4000"/>
              <a:buNone/>
              <a:defRPr sz="5333" b="1"/>
            </a:lvl9pPr>
          </a:lstStyle>
          <a:p>
            <a:r>
              <a:t>xx%</a:t>
            </a:r>
          </a:p>
        </p:txBody>
      </p:sp>
      <p:sp>
        <p:nvSpPr>
          <p:cNvPr id="73" name="Google Shape;73;p3"/>
          <p:cNvSpPr txBox="1">
            <a:spLocks noGrp="1"/>
          </p:cNvSpPr>
          <p:nvPr>
            <p:ph type="title" idx="2"/>
          </p:nvPr>
        </p:nvSpPr>
        <p:spPr>
          <a:xfrm>
            <a:off x="3464833" y="3130467"/>
            <a:ext cx="5262000" cy="1638800"/>
          </a:xfrm>
          <a:prstGeom prst="rect">
            <a:avLst/>
          </a:prstGeom>
        </p:spPr>
        <p:txBody>
          <a:bodyPr spcFirstLastPara="1" wrap="square" lIns="91425" tIns="0" rIns="91425" bIns="0" anchor="t" anchorCtr="0">
            <a:noAutofit/>
          </a:bodyPr>
          <a:lstStyle>
            <a:lvl1pPr lvl="0" algn="r" rtl="0">
              <a:spcBef>
                <a:spcPts val="0"/>
              </a:spcBef>
              <a:spcAft>
                <a:spcPts val="0"/>
              </a:spcAft>
              <a:buSzPts val="4000"/>
              <a:buNone/>
              <a:defRPr sz="5333">
                <a:latin typeface="Jost"/>
                <a:ea typeface="Jost"/>
                <a:cs typeface="Jost"/>
                <a:sym typeface="Jost"/>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74" name="Google Shape;74;p3"/>
          <p:cNvSpPr txBox="1">
            <a:spLocks noGrp="1"/>
          </p:cNvSpPr>
          <p:nvPr>
            <p:ph type="subTitle" idx="1"/>
          </p:nvPr>
        </p:nvSpPr>
        <p:spPr>
          <a:xfrm>
            <a:off x="3465167" y="4857684"/>
            <a:ext cx="5262000" cy="9504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grpSp>
        <p:nvGrpSpPr>
          <p:cNvPr id="75" name="Google Shape;75;p3"/>
          <p:cNvGrpSpPr/>
          <p:nvPr/>
        </p:nvGrpSpPr>
        <p:grpSpPr>
          <a:xfrm flipH="1">
            <a:off x="9935659" y="326092"/>
            <a:ext cx="1359420" cy="1721073"/>
            <a:chOff x="-4017975" y="-49702"/>
            <a:chExt cx="1162825" cy="1472177"/>
          </a:xfrm>
        </p:grpSpPr>
        <p:sp>
          <p:nvSpPr>
            <p:cNvPr id="76" name="Google Shape;76;p3"/>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3633259" y="-49702"/>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3"/>
          <p:cNvGrpSpPr/>
          <p:nvPr/>
        </p:nvGrpSpPr>
        <p:grpSpPr>
          <a:xfrm flipH="1">
            <a:off x="3530697" y="-936149"/>
            <a:ext cx="2021367" cy="1986033"/>
            <a:chOff x="-3888525" y="-3012325"/>
            <a:chExt cx="1516025" cy="1489525"/>
          </a:xfrm>
        </p:grpSpPr>
        <p:sp>
          <p:nvSpPr>
            <p:cNvPr id="84" name="Google Shape;84;p3"/>
            <p:cNvSpPr/>
            <p:nvPr/>
          </p:nvSpPr>
          <p:spPr>
            <a:xfrm>
              <a:off x="-3076125" y="-3012325"/>
              <a:ext cx="38525" cy="38250"/>
            </a:xfrm>
            <a:custGeom>
              <a:avLst/>
              <a:gdLst/>
              <a:ahLst/>
              <a:cxnLst/>
              <a:rect l="l" t="t" r="r" b="b"/>
              <a:pathLst>
                <a:path w="1541" h="1530" extrusionOk="0">
                  <a:moveTo>
                    <a:pt x="779" y="1"/>
                  </a:moveTo>
                  <a:cubicBezTo>
                    <a:pt x="679" y="1"/>
                    <a:pt x="577" y="19"/>
                    <a:pt x="480" y="56"/>
                  </a:cubicBezTo>
                  <a:cubicBezTo>
                    <a:pt x="436" y="79"/>
                    <a:pt x="391" y="101"/>
                    <a:pt x="346" y="134"/>
                  </a:cubicBezTo>
                  <a:cubicBezTo>
                    <a:pt x="302" y="157"/>
                    <a:pt x="268" y="190"/>
                    <a:pt x="224" y="224"/>
                  </a:cubicBezTo>
                  <a:cubicBezTo>
                    <a:pt x="190" y="257"/>
                    <a:pt x="157" y="302"/>
                    <a:pt x="134" y="346"/>
                  </a:cubicBezTo>
                  <a:cubicBezTo>
                    <a:pt x="101" y="380"/>
                    <a:pt x="79" y="425"/>
                    <a:pt x="56" y="480"/>
                  </a:cubicBezTo>
                  <a:cubicBezTo>
                    <a:pt x="45" y="525"/>
                    <a:pt x="34" y="570"/>
                    <a:pt x="23" y="614"/>
                  </a:cubicBezTo>
                  <a:cubicBezTo>
                    <a:pt x="12" y="659"/>
                    <a:pt x="0" y="715"/>
                    <a:pt x="0" y="771"/>
                  </a:cubicBezTo>
                  <a:cubicBezTo>
                    <a:pt x="0" y="971"/>
                    <a:pt x="90" y="1161"/>
                    <a:pt x="224" y="1306"/>
                  </a:cubicBezTo>
                  <a:cubicBezTo>
                    <a:pt x="268" y="1340"/>
                    <a:pt x="302" y="1373"/>
                    <a:pt x="346" y="1407"/>
                  </a:cubicBezTo>
                  <a:cubicBezTo>
                    <a:pt x="391" y="1429"/>
                    <a:pt x="436" y="1451"/>
                    <a:pt x="480" y="1474"/>
                  </a:cubicBezTo>
                  <a:cubicBezTo>
                    <a:pt x="525" y="1496"/>
                    <a:pt x="570" y="1507"/>
                    <a:pt x="625" y="1518"/>
                  </a:cubicBezTo>
                  <a:cubicBezTo>
                    <a:pt x="670" y="1529"/>
                    <a:pt x="726" y="1529"/>
                    <a:pt x="770" y="1529"/>
                  </a:cubicBezTo>
                  <a:lnTo>
                    <a:pt x="782" y="1529"/>
                  </a:lnTo>
                  <a:cubicBezTo>
                    <a:pt x="1206" y="1529"/>
                    <a:pt x="1540" y="1183"/>
                    <a:pt x="1540" y="771"/>
                  </a:cubicBezTo>
                  <a:cubicBezTo>
                    <a:pt x="1540" y="715"/>
                    <a:pt x="1540" y="659"/>
                    <a:pt x="1529" y="614"/>
                  </a:cubicBezTo>
                  <a:cubicBezTo>
                    <a:pt x="1518" y="570"/>
                    <a:pt x="1507" y="525"/>
                    <a:pt x="1485" y="480"/>
                  </a:cubicBezTo>
                  <a:cubicBezTo>
                    <a:pt x="1462" y="425"/>
                    <a:pt x="1440" y="380"/>
                    <a:pt x="1418" y="346"/>
                  </a:cubicBezTo>
                  <a:cubicBezTo>
                    <a:pt x="1384" y="302"/>
                    <a:pt x="1351" y="257"/>
                    <a:pt x="1317" y="224"/>
                  </a:cubicBezTo>
                  <a:cubicBezTo>
                    <a:pt x="1176" y="75"/>
                    <a:pt x="980" y="1"/>
                    <a:pt x="7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648325" y="-2918425"/>
              <a:ext cx="523950" cy="509300"/>
            </a:xfrm>
            <a:custGeom>
              <a:avLst/>
              <a:gdLst/>
              <a:ahLst/>
              <a:cxnLst/>
              <a:rect l="l" t="t" r="r" b="b"/>
              <a:pathLst>
                <a:path w="20958" h="20372" extrusionOk="0">
                  <a:moveTo>
                    <a:pt x="19910" y="1"/>
                  </a:moveTo>
                  <a:cubicBezTo>
                    <a:pt x="19813" y="1"/>
                    <a:pt x="19712" y="19"/>
                    <a:pt x="19608" y="61"/>
                  </a:cubicBezTo>
                  <a:cubicBezTo>
                    <a:pt x="18839" y="384"/>
                    <a:pt x="19060" y="1540"/>
                    <a:pt x="19903" y="1545"/>
                  </a:cubicBezTo>
                  <a:lnTo>
                    <a:pt x="19903" y="1545"/>
                  </a:lnTo>
                  <a:cubicBezTo>
                    <a:pt x="20102" y="1544"/>
                    <a:pt x="20301" y="1466"/>
                    <a:pt x="20445" y="1311"/>
                  </a:cubicBezTo>
                  <a:cubicBezTo>
                    <a:pt x="20957" y="798"/>
                    <a:pt x="20539" y="1"/>
                    <a:pt x="19910" y="1"/>
                  </a:cubicBezTo>
                  <a:close/>
                  <a:moveTo>
                    <a:pt x="19903" y="1545"/>
                  </a:moveTo>
                  <a:cubicBezTo>
                    <a:pt x="19901" y="1545"/>
                    <a:pt x="19900" y="1545"/>
                    <a:pt x="19898" y="1545"/>
                  </a:cubicBezTo>
                  <a:lnTo>
                    <a:pt x="19909" y="1545"/>
                  </a:lnTo>
                  <a:cubicBezTo>
                    <a:pt x="19907" y="1545"/>
                    <a:pt x="19905" y="1545"/>
                    <a:pt x="19903" y="1545"/>
                  </a:cubicBezTo>
                  <a:close/>
                  <a:moveTo>
                    <a:pt x="16154" y="3769"/>
                  </a:moveTo>
                  <a:cubicBezTo>
                    <a:pt x="16056" y="3769"/>
                    <a:pt x="15952" y="3789"/>
                    <a:pt x="15847" y="3833"/>
                  </a:cubicBezTo>
                  <a:cubicBezTo>
                    <a:pt x="15067" y="4156"/>
                    <a:pt x="15299" y="5301"/>
                    <a:pt x="16131" y="5306"/>
                  </a:cubicBezTo>
                  <a:lnTo>
                    <a:pt x="16131" y="5306"/>
                  </a:lnTo>
                  <a:cubicBezTo>
                    <a:pt x="16341" y="5305"/>
                    <a:pt x="16540" y="5227"/>
                    <a:pt x="16684" y="5083"/>
                  </a:cubicBezTo>
                  <a:cubicBezTo>
                    <a:pt x="17194" y="4563"/>
                    <a:pt x="16774" y="3769"/>
                    <a:pt x="16154" y="3769"/>
                  </a:cubicBezTo>
                  <a:close/>
                  <a:moveTo>
                    <a:pt x="16131" y="5306"/>
                  </a:moveTo>
                  <a:cubicBezTo>
                    <a:pt x="16129" y="5306"/>
                    <a:pt x="16128" y="5306"/>
                    <a:pt x="16126" y="5306"/>
                  </a:cubicBezTo>
                  <a:lnTo>
                    <a:pt x="16137" y="5306"/>
                  </a:lnTo>
                  <a:cubicBezTo>
                    <a:pt x="16135" y="5306"/>
                    <a:pt x="16133" y="5306"/>
                    <a:pt x="16131" y="5306"/>
                  </a:cubicBezTo>
                  <a:close/>
                  <a:moveTo>
                    <a:pt x="12383" y="7530"/>
                  </a:moveTo>
                  <a:cubicBezTo>
                    <a:pt x="12285" y="7530"/>
                    <a:pt x="12181" y="7550"/>
                    <a:pt x="12075" y="7594"/>
                  </a:cubicBezTo>
                  <a:cubicBezTo>
                    <a:pt x="11307" y="7917"/>
                    <a:pt x="11527" y="9073"/>
                    <a:pt x="12370" y="9078"/>
                  </a:cubicBezTo>
                  <a:lnTo>
                    <a:pt x="12370" y="9078"/>
                  </a:lnTo>
                  <a:cubicBezTo>
                    <a:pt x="12569" y="9077"/>
                    <a:pt x="12768" y="8998"/>
                    <a:pt x="12912" y="8844"/>
                  </a:cubicBezTo>
                  <a:cubicBezTo>
                    <a:pt x="13423" y="8333"/>
                    <a:pt x="13009" y="7530"/>
                    <a:pt x="12383" y="7530"/>
                  </a:cubicBezTo>
                  <a:close/>
                  <a:moveTo>
                    <a:pt x="12370" y="9078"/>
                  </a:moveTo>
                  <a:cubicBezTo>
                    <a:pt x="12369" y="9078"/>
                    <a:pt x="12367" y="9078"/>
                    <a:pt x="12365" y="9078"/>
                  </a:cubicBezTo>
                  <a:lnTo>
                    <a:pt x="12376" y="9078"/>
                  </a:lnTo>
                  <a:cubicBezTo>
                    <a:pt x="12374" y="9078"/>
                    <a:pt x="12372" y="9078"/>
                    <a:pt x="12370" y="9078"/>
                  </a:cubicBezTo>
                  <a:close/>
                  <a:moveTo>
                    <a:pt x="8596" y="11293"/>
                  </a:moveTo>
                  <a:cubicBezTo>
                    <a:pt x="8415" y="11293"/>
                    <a:pt x="8227" y="11364"/>
                    <a:pt x="8058" y="11533"/>
                  </a:cubicBezTo>
                  <a:cubicBezTo>
                    <a:pt x="7578" y="12013"/>
                    <a:pt x="7924" y="12839"/>
                    <a:pt x="8604" y="12839"/>
                  </a:cubicBezTo>
                  <a:cubicBezTo>
                    <a:pt x="8805" y="12839"/>
                    <a:pt x="9006" y="12761"/>
                    <a:pt x="9151" y="12615"/>
                  </a:cubicBezTo>
                  <a:cubicBezTo>
                    <a:pt x="9699" y="12059"/>
                    <a:pt x="9190" y="11293"/>
                    <a:pt x="8596" y="11293"/>
                  </a:cubicBezTo>
                  <a:close/>
                  <a:moveTo>
                    <a:pt x="4844" y="15041"/>
                  </a:moveTo>
                  <a:cubicBezTo>
                    <a:pt x="4659" y="15041"/>
                    <a:pt x="4467" y="15116"/>
                    <a:pt x="4297" y="15294"/>
                  </a:cubicBezTo>
                  <a:cubicBezTo>
                    <a:pt x="3817" y="15785"/>
                    <a:pt x="4152" y="16611"/>
                    <a:pt x="4844" y="16611"/>
                  </a:cubicBezTo>
                  <a:cubicBezTo>
                    <a:pt x="5044" y="16611"/>
                    <a:pt x="5234" y="16521"/>
                    <a:pt x="5379" y="16376"/>
                  </a:cubicBezTo>
                  <a:cubicBezTo>
                    <a:pt x="5968" y="15830"/>
                    <a:pt x="5447" y="15041"/>
                    <a:pt x="4844" y="15041"/>
                  </a:cubicBezTo>
                  <a:close/>
                  <a:moveTo>
                    <a:pt x="1086" y="18834"/>
                  </a:moveTo>
                  <a:cubicBezTo>
                    <a:pt x="989" y="18834"/>
                    <a:pt x="886" y="18854"/>
                    <a:pt x="782" y="18898"/>
                  </a:cubicBezTo>
                  <a:cubicBezTo>
                    <a:pt x="0" y="19222"/>
                    <a:pt x="235" y="20371"/>
                    <a:pt x="1072" y="20371"/>
                  </a:cubicBezTo>
                  <a:cubicBezTo>
                    <a:pt x="1273" y="20371"/>
                    <a:pt x="1473" y="20293"/>
                    <a:pt x="1618" y="20148"/>
                  </a:cubicBezTo>
                  <a:cubicBezTo>
                    <a:pt x="2130" y="19637"/>
                    <a:pt x="1707" y="18834"/>
                    <a:pt x="1086" y="18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742350" y="-2353475"/>
              <a:ext cx="53025" cy="38650"/>
            </a:xfrm>
            <a:custGeom>
              <a:avLst/>
              <a:gdLst/>
              <a:ahLst/>
              <a:cxnLst/>
              <a:rect l="l" t="t" r="r" b="b"/>
              <a:pathLst>
                <a:path w="2121" h="1546" extrusionOk="0">
                  <a:moveTo>
                    <a:pt x="1073" y="1"/>
                  </a:moveTo>
                  <a:cubicBezTo>
                    <a:pt x="976" y="1"/>
                    <a:pt x="875" y="19"/>
                    <a:pt x="771" y="61"/>
                  </a:cubicBezTo>
                  <a:cubicBezTo>
                    <a:pt x="1" y="385"/>
                    <a:pt x="224" y="1545"/>
                    <a:pt x="1072" y="1545"/>
                  </a:cubicBezTo>
                  <a:cubicBezTo>
                    <a:pt x="1273" y="1545"/>
                    <a:pt x="1462" y="1456"/>
                    <a:pt x="1608" y="1322"/>
                  </a:cubicBezTo>
                  <a:cubicBezTo>
                    <a:pt x="2120" y="800"/>
                    <a:pt x="1702"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626300" y="-1680825"/>
              <a:ext cx="184175" cy="158025"/>
            </a:xfrm>
            <a:custGeom>
              <a:avLst/>
              <a:gdLst/>
              <a:ahLst/>
              <a:cxnLst/>
              <a:rect l="l" t="t" r="r" b="b"/>
              <a:pathLst>
                <a:path w="7367" h="6321" extrusionOk="0">
                  <a:moveTo>
                    <a:pt x="4219" y="295"/>
                  </a:moveTo>
                  <a:cubicBezTo>
                    <a:pt x="5804" y="295"/>
                    <a:pt x="7087" y="1578"/>
                    <a:pt x="7087" y="3163"/>
                  </a:cubicBezTo>
                  <a:cubicBezTo>
                    <a:pt x="7087" y="4901"/>
                    <a:pt x="5670" y="6050"/>
                    <a:pt x="4190" y="6050"/>
                  </a:cubicBezTo>
                  <a:cubicBezTo>
                    <a:pt x="3484" y="6050"/>
                    <a:pt x="2764" y="5789"/>
                    <a:pt x="2177" y="5205"/>
                  </a:cubicBezTo>
                  <a:cubicBezTo>
                    <a:pt x="369" y="3386"/>
                    <a:pt x="1653" y="295"/>
                    <a:pt x="4219" y="295"/>
                  </a:cubicBezTo>
                  <a:close/>
                  <a:moveTo>
                    <a:pt x="4193" y="1"/>
                  </a:moveTo>
                  <a:cubicBezTo>
                    <a:pt x="3419" y="1"/>
                    <a:pt x="2630" y="289"/>
                    <a:pt x="1987" y="931"/>
                  </a:cubicBezTo>
                  <a:cubicBezTo>
                    <a:pt x="1" y="2928"/>
                    <a:pt x="1407" y="6321"/>
                    <a:pt x="4219" y="6321"/>
                  </a:cubicBezTo>
                  <a:cubicBezTo>
                    <a:pt x="5960" y="6321"/>
                    <a:pt x="7366" y="4904"/>
                    <a:pt x="7366" y="3163"/>
                  </a:cubicBezTo>
                  <a:cubicBezTo>
                    <a:pt x="7366" y="1260"/>
                    <a:pt x="5813" y="1"/>
                    <a:pt x="4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3559050" y="-1636200"/>
              <a:ext cx="76175" cy="68900"/>
            </a:xfrm>
            <a:custGeom>
              <a:avLst/>
              <a:gdLst/>
              <a:ahLst/>
              <a:cxnLst/>
              <a:rect l="l" t="t" r="r" b="b"/>
              <a:pathLst>
                <a:path w="3047" h="2756" extrusionOk="0">
                  <a:moveTo>
                    <a:pt x="1516" y="0"/>
                  </a:moveTo>
                  <a:cubicBezTo>
                    <a:pt x="891" y="0"/>
                    <a:pt x="331" y="427"/>
                    <a:pt x="179" y="1065"/>
                  </a:cubicBezTo>
                  <a:cubicBezTo>
                    <a:pt x="0" y="1802"/>
                    <a:pt x="469" y="2550"/>
                    <a:pt x="1206" y="2717"/>
                  </a:cubicBezTo>
                  <a:cubicBezTo>
                    <a:pt x="1315" y="2743"/>
                    <a:pt x="1424" y="2756"/>
                    <a:pt x="1531" y="2756"/>
                  </a:cubicBezTo>
                  <a:cubicBezTo>
                    <a:pt x="2157" y="2756"/>
                    <a:pt x="2716" y="2329"/>
                    <a:pt x="2868" y="1690"/>
                  </a:cubicBezTo>
                  <a:cubicBezTo>
                    <a:pt x="3047" y="954"/>
                    <a:pt x="2578" y="206"/>
                    <a:pt x="1842" y="39"/>
                  </a:cubicBezTo>
                  <a:cubicBezTo>
                    <a:pt x="1732" y="13"/>
                    <a:pt x="1623"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151175" y="-2605875"/>
              <a:ext cx="752125" cy="750250"/>
            </a:xfrm>
            <a:custGeom>
              <a:avLst/>
              <a:gdLst/>
              <a:ahLst/>
              <a:cxnLst/>
              <a:rect l="l" t="t" r="r" b="b"/>
              <a:pathLst>
                <a:path w="30085" h="30010" extrusionOk="0">
                  <a:moveTo>
                    <a:pt x="29888" y="0"/>
                  </a:moveTo>
                  <a:cubicBezTo>
                    <a:pt x="29858" y="0"/>
                    <a:pt x="29826" y="11"/>
                    <a:pt x="29796" y="35"/>
                  </a:cubicBezTo>
                  <a:lnTo>
                    <a:pt x="56" y="29764"/>
                  </a:lnTo>
                  <a:cubicBezTo>
                    <a:pt x="1" y="29820"/>
                    <a:pt x="1" y="29909"/>
                    <a:pt x="56" y="29965"/>
                  </a:cubicBezTo>
                  <a:cubicBezTo>
                    <a:pt x="79" y="29987"/>
                    <a:pt x="123" y="30010"/>
                    <a:pt x="157" y="30010"/>
                  </a:cubicBezTo>
                  <a:cubicBezTo>
                    <a:pt x="190" y="30010"/>
                    <a:pt x="235" y="29987"/>
                    <a:pt x="257" y="29965"/>
                  </a:cubicBezTo>
                  <a:lnTo>
                    <a:pt x="29997" y="236"/>
                  </a:lnTo>
                  <a:cubicBezTo>
                    <a:pt x="30084" y="132"/>
                    <a:pt x="29995" y="0"/>
                    <a:pt x="29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2704800" y="-2461050"/>
              <a:ext cx="155150" cy="155150"/>
            </a:xfrm>
            <a:custGeom>
              <a:avLst/>
              <a:gdLst/>
              <a:ahLst/>
              <a:cxnLst/>
              <a:rect l="l" t="t" r="r" b="b"/>
              <a:pathLst>
                <a:path w="6206" h="6206" extrusionOk="0">
                  <a:moveTo>
                    <a:pt x="6150" y="1"/>
                  </a:moveTo>
                  <a:lnTo>
                    <a:pt x="1" y="6150"/>
                  </a:lnTo>
                  <a:lnTo>
                    <a:pt x="1396" y="6205"/>
                  </a:lnTo>
                  <a:lnTo>
                    <a:pt x="6205" y="1396"/>
                  </a:lnTo>
                  <a:lnTo>
                    <a:pt x="6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435025" y="-2631025"/>
              <a:ext cx="62525" cy="56800"/>
            </a:xfrm>
            <a:custGeom>
              <a:avLst/>
              <a:gdLst/>
              <a:ahLst/>
              <a:cxnLst/>
              <a:rect l="l" t="t" r="r" b="b"/>
              <a:pathLst>
                <a:path w="2501" h="2272" extrusionOk="0">
                  <a:moveTo>
                    <a:pt x="1251" y="1"/>
                  </a:moveTo>
                  <a:cubicBezTo>
                    <a:pt x="961" y="1"/>
                    <a:pt x="671" y="110"/>
                    <a:pt x="447" y="327"/>
                  </a:cubicBezTo>
                  <a:cubicBezTo>
                    <a:pt x="1" y="774"/>
                    <a:pt x="1" y="1499"/>
                    <a:pt x="447" y="1945"/>
                  </a:cubicBezTo>
                  <a:cubicBezTo>
                    <a:pt x="671" y="2163"/>
                    <a:pt x="961" y="2272"/>
                    <a:pt x="1251" y="2272"/>
                  </a:cubicBezTo>
                  <a:cubicBezTo>
                    <a:pt x="1541" y="2272"/>
                    <a:pt x="1831" y="2163"/>
                    <a:pt x="2054" y="1945"/>
                  </a:cubicBezTo>
                  <a:cubicBezTo>
                    <a:pt x="2501" y="1499"/>
                    <a:pt x="2501" y="774"/>
                    <a:pt x="2054" y="327"/>
                  </a:cubicBezTo>
                  <a:cubicBezTo>
                    <a:pt x="1831" y="110"/>
                    <a:pt x="154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3175450" y="-1887725"/>
              <a:ext cx="56675" cy="56925"/>
            </a:xfrm>
            <a:custGeom>
              <a:avLst/>
              <a:gdLst/>
              <a:ahLst/>
              <a:cxnLst/>
              <a:rect l="l" t="t" r="r" b="b"/>
              <a:pathLst>
                <a:path w="2267" h="2277" extrusionOk="0">
                  <a:moveTo>
                    <a:pt x="1139" y="0"/>
                  </a:moveTo>
                  <a:cubicBezTo>
                    <a:pt x="503" y="0"/>
                    <a:pt x="1" y="514"/>
                    <a:pt x="1" y="1139"/>
                  </a:cubicBezTo>
                  <a:cubicBezTo>
                    <a:pt x="1" y="1764"/>
                    <a:pt x="503" y="2277"/>
                    <a:pt x="1139" y="2277"/>
                  </a:cubicBezTo>
                  <a:cubicBezTo>
                    <a:pt x="1764" y="2277"/>
                    <a:pt x="2266" y="1764"/>
                    <a:pt x="2266" y="1139"/>
                  </a:cubicBezTo>
                  <a:cubicBezTo>
                    <a:pt x="2266" y="514"/>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95;p3"/>
          <p:cNvGrpSpPr/>
          <p:nvPr/>
        </p:nvGrpSpPr>
        <p:grpSpPr>
          <a:xfrm flipH="1">
            <a:off x="772484" y="5231157"/>
            <a:ext cx="2585128" cy="2294440"/>
            <a:chOff x="-1873362" y="2120543"/>
            <a:chExt cx="1938846" cy="1720830"/>
          </a:xfrm>
        </p:grpSpPr>
        <p:sp>
          <p:nvSpPr>
            <p:cNvPr id="96" name="Google Shape;96;p3"/>
            <p:cNvSpPr/>
            <p:nvPr/>
          </p:nvSpPr>
          <p:spPr>
            <a:xfrm>
              <a:off x="-1603307" y="2348270"/>
              <a:ext cx="752952" cy="979890"/>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880956" y="2326262"/>
              <a:ext cx="54822" cy="49978"/>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248116" y="2840637"/>
              <a:ext cx="136036" cy="135772"/>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1524768" y="2679196"/>
              <a:ext cx="649512" cy="786446"/>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906383" y="2657342"/>
              <a:ext cx="53836" cy="49824"/>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1252039" y="2304737"/>
              <a:ext cx="241471" cy="240177"/>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042397" y="2282795"/>
              <a:ext cx="56773" cy="49934"/>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1275516" y="2516813"/>
              <a:ext cx="54822" cy="49802"/>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067824" y="3161765"/>
              <a:ext cx="659200" cy="657841"/>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676683" y="3289011"/>
              <a:ext cx="136014" cy="135772"/>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429382" y="3134825"/>
              <a:ext cx="53836" cy="50065"/>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1089349" y="3791702"/>
              <a:ext cx="49912" cy="49671"/>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864538" y="3079499"/>
              <a:ext cx="44739" cy="33647"/>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492721" y="3169086"/>
              <a:ext cx="584365" cy="571016"/>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1581278" y="3795976"/>
              <a:ext cx="41122" cy="33647"/>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1873362" y="2939014"/>
              <a:ext cx="480201" cy="479478"/>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414717" y="2120543"/>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87757" y="2820734"/>
              <a:ext cx="217972" cy="209731"/>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21208" y="2878778"/>
              <a:ext cx="93204" cy="93467"/>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3"/>
          <p:cNvGrpSpPr/>
          <p:nvPr/>
        </p:nvGrpSpPr>
        <p:grpSpPr>
          <a:xfrm flipH="1">
            <a:off x="-1541316" y="-450976"/>
            <a:ext cx="2585128" cy="2294440"/>
            <a:chOff x="-1873362" y="2120543"/>
            <a:chExt cx="1938846" cy="1720830"/>
          </a:xfrm>
        </p:grpSpPr>
        <p:sp>
          <p:nvSpPr>
            <p:cNvPr id="116" name="Google Shape;116;p3"/>
            <p:cNvSpPr/>
            <p:nvPr/>
          </p:nvSpPr>
          <p:spPr>
            <a:xfrm>
              <a:off x="-1603307" y="2348270"/>
              <a:ext cx="752952" cy="979890"/>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880956" y="2326262"/>
              <a:ext cx="54822" cy="49978"/>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248116" y="2840637"/>
              <a:ext cx="136036" cy="135772"/>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524768" y="2679196"/>
              <a:ext cx="649512" cy="786446"/>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906383" y="2657342"/>
              <a:ext cx="53836" cy="49824"/>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252039" y="2304737"/>
              <a:ext cx="241471" cy="240177"/>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042397" y="2282795"/>
              <a:ext cx="56773" cy="49934"/>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275516" y="2516813"/>
              <a:ext cx="54822" cy="49802"/>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1067824" y="3161765"/>
              <a:ext cx="659200" cy="657841"/>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676683" y="3289011"/>
              <a:ext cx="136014" cy="135772"/>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29382" y="3134825"/>
              <a:ext cx="53836" cy="50065"/>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1089349" y="3791702"/>
              <a:ext cx="49912" cy="49671"/>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864538" y="3079499"/>
              <a:ext cx="44739" cy="33647"/>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1492721" y="3169086"/>
              <a:ext cx="584365" cy="571016"/>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1581278" y="3795976"/>
              <a:ext cx="41122" cy="33647"/>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873362" y="2939014"/>
              <a:ext cx="480201" cy="479478"/>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414717" y="2120543"/>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87757" y="2820734"/>
              <a:ext cx="217972" cy="209731"/>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21208" y="2878778"/>
              <a:ext cx="93204" cy="93467"/>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1126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5"/>
        <p:cNvGrpSpPr/>
        <p:nvPr/>
      </p:nvGrpSpPr>
      <p:grpSpPr>
        <a:xfrm>
          <a:off x="0" y="0"/>
          <a:ext cx="0" cy="0"/>
          <a:chOff x="0" y="0"/>
          <a:chExt cx="0" cy="0"/>
        </a:xfrm>
      </p:grpSpPr>
      <p:sp>
        <p:nvSpPr>
          <p:cNvPr id="136" name="Google Shape;136;p4"/>
          <p:cNvSpPr txBox="1">
            <a:spLocks noGrp="1"/>
          </p:cNvSpPr>
          <p:nvPr>
            <p:ph type="body" idx="1"/>
          </p:nvPr>
        </p:nvSpPr>
        <p:spPr>
          <a:xfrm>
            <a:off x="1043800" y="2661100"/>
            <a:ext cx="5206000" cy="3455200"/>
          </a:xfrm>
          <a:prstGeom prst="rect">
            <a:avLst/>
          </a:prstGeom>
        </p:spPr>
        <p:txBody>
          <a:bodyPr spcFirstLastPara="1" wrap="square" lIns="91425" tIns="0" rIns="91425" bIns="0" anchor="t" anchorCtr="0">
            <a:noAutofit/>
          </a:bodyPr>
          <a:lstStyle>
            <a:lvl1pPr marL="609585" lvl="0" indent="-423323">
              <a:spcBef>
                <a:spcPts val="0"/>
              </a:spcBef>
              <a:spcAft>
                <a:spcPts val="0"/>
              </a:spcAft>
              <a:buSzPts val="14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137" name="Google Shape;137;p4"/>
          <p:cNvSpPr txBox="1">
            <a:spLocks noGrp="1"/>
          </p:cNvSpPr>
          <p:nvPr>
            <p:ph type="title"/>
          </p:nvPr>
        </p:nvSpPr>
        <p:spPr>
          <a:xfrm>
            <a:off x="1043800" y="741667"/>
            <a:ext cx="101044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8" name="Google Shape;138;p4"/>
          <p:cNvSpPr txBox="1">
            <a:spLocks noGrp="1"/>
          </p:cNvSpPr>
          <p:nvPr>
            <p:ph type="subTitle" idx="2"/>
          </p:nvPr>
        </p:nvSpPr>
        <p:spPr>
          <a:xfrm>
            <a:off x="2243500" y="1807033"/>
            <a:ext cx="7705600" cy="714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23343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1223751" y="987233"/>
            <a:ext cx="4468800" cy="1145600"/>
          </a:xfrm>
          <a:prstGeom prst="rect">
            <a:avLst/>
          </a:prstGeom>
        </p:spPr>
        <p:txBody>
          <a:bodyPr spcFirstLastPara="1" wrap="square" lIns="91425" tIns="0" rIns="91425" bIns="0" anchor="t" anchorCtr="0">
            <a:noAutofit/>
          </a:bodyPr>
          <a:lstStyle>
            <a:lvl1pPr marL="0" marR="0" lvl="0" indent="-169329" algn="l" rtl="0">
              <a:lnSpc>
                <a:spcPct val="100000"/>
              </a:lnSpc>
              <a:spcBef>
                <a:spcPts val="0"/>
              </a:spcBef>
              <a:spcAft>
                <a:spcPts val="0"/>
              </a:spcAft>
              <a:buClr>
                <a:schemeClr val="dk1"/>
              </a:buClr>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5"/>
          <p:cNvSpPr txBox="1">
            <a:spLocks noGrp="1"/>
          </p:cNvSpPr>
          <p:nvPr>
            <p:ph type="subTitle" idx="1"/>
          </p:nvPr>
        </p:nvSpPr>
        <p:spPr>
          <a:xfrm>
            <a:off x="5916251" y="4533165"/>
            <a:ext cx="5052000" cy="13376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42" name="Google Shape;142;p5"/>
          <p:cNvSpPr txBox="1">
            <a:spLocks noGrp="1"/>
          </p:cNvSpPr>
          <p:nvPr>
            <p:ph type="subTitle" idx="2"/>
          </p:nvPr>
        </p:nvSpPr>
        <p:spPr>
          <a:xfrm>
            <a:off x="6499451" y="3184584"/>
            <a:ext cx="4468800" cy="1145600"/>
          </a:xfrm>
          <a:prstGeom prst="rect">
            <a:avLst/>
          </a:prstGeom>
        </p:spPr>
        <p:txBody>
          <a:bodyPr spcFirstLastPara="1" wrap="square" lIns="91425" tIns="0" rIns="91425" bIns="0" anchor="t" anchorCtr="0">
            <a:noAutofit/>
          </a:bodyPr>
          <a:lstStyle>
            <a:lvl1pPr lvl="0" algn="r" rtl="0">
              <a:spcBef>
                <a:spcPts val="0"/>
              </a:spcBef>
              <a:spcAft>
                <a:spcPts val="0"/>
              </a:spcAft>
              <a:buClr>
                <a:schemeClr val="dk1"/>
              </a:buClr>
              <a:buSzPts val="2000"/>
              <a:buNone/>
              <a:defRPr sz="3733"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43" name="Google Shape;143;p5"/>
          <p:cNvSpPr txBox="1">
            <a:spLocks noGrp="1"/>
          </p:cNvSpPr>
          <p:nvPr>
            <p:ph type="subTitle" idx="3"/>
          </p:nvPr>
        </p:nvSpPr>
        <p:spPr>
          <a:xfrm>
            <a:off x="1223751" y="2335933"/>
            <a:ext cx="5052000" cy="1337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grpSp>
        <p:nvGrpSpPr>
          <p:cNvPr id="144" name="Google Shape;144;p5"/>
          <p:cNvGrpSpPr/>
          <p:nvPr/>
        </p:nvGrpSpPr>
        <p:grpSpPr>
          <a:xfrm rot="10800000">
            <a:off x="-383026" y="4235991"/>
            <a:ext cx="2404771" cy="2123156"/>
            <a:chOff x="-4912150" y="-393637"/>
            <a:chExt cx="2057000" cy="1816112"/>
          </a:xfrm>
        </p:grpSpPr>
        <p:sp>
          <p:nvSpPr>
            <p:cNvPr id="145" name="Google Shape;145;p5"/>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5"/>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5"/>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5"/>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5"/>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5"/>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5"/>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5"/>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5"/>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5"/>
          <p:cNvGrpSpPr/>
          <p:nvPr/>
        </p:nvGrpSpPr>
        <p:grpSpPr>
          <a:xfrm>
            <a:off x="8052467" y="552185"/>
            <a:ext cx="1387517" cy="1201833"/>
            <a:chOff x="8457538" y="810363"/>
            <a:chExt cx="1040638" cy="901375"/>
          </a:xfrm>
        </p:grpSpPr>
        <p:grpSp>
          <p:nvGrpSpPr>
            <p:cNvPr id="165" name="Google Shape;165;p5"/>
            <p:cNvGrpSpPr/>
            <p:nvPr/>
          </p:nvGrpSpPr>
          <p:grpSpPr>
            <a:xfrm>
              <a:off x="8781450" y="810363"/>
              <a:ext cx="716725" cy="901375"/>
              <a:chOff x="-3888525" y="-2483300"/>
              <a:chExt cx="716725" cy="901375"/>
            </a:xfrm>
          </p:grpSpPr>
          <p:sp>
            <p:nvSpPr>
              <p:cNvPr id="166" name="Google Shape;166;p5"/>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5"/>
            <p:cNvGrpSpPr/>
            <p:nvPr/>
          </p:nvGrpSpPr>
          <p:grpSpPr>
            <a:xfrm>
              <a:off x="8457538" y="1331488"/>
              <a:ext cx="323925" cy="323650"/>
              <a:chOff x="1608625" y="299800"/>
              <a:chExt cx="323925" cy="323650"/>
            </a:xfrm>
          </p:grpSpPr>
          <p:sp>
            <p:nvSpPr>
              <p:cNvPr id="169" name="Google Shape;169;p5"/>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2" name="Google Shape;172;p5"/>
          <p:cNvGrpSpPr/>
          <p:nvPr/>
        </p:nvGrpSpPr>
        <p:grpSpPr>
          <a:xfrm>
            <a:off x="2695809" y="4707192"/>
            <a:ext cx="1359420" cy="1721073"/>
            <a:chOff x="-4017975" y="-49702"/>
            <a:chExt cx="1162825" cy="1472177"/>
          </a:xfrm>
        </p:grpSpPr>
        <p:sp>
          <p:nvSpPr>
            <p:cNvPr id="173" name="Google Shape;173;p5"/>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3633259" y="-49702"/>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5"/>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5"/>
          <p:cNvGrpSpPr/>
          <p:nvPr/>
        </p:nvGrpSpPr>
        <p:grpSpPr>
          <a:xfrm>
            <a:off x="10097163" y="-224467"/>
            <a:ext cx="2572667" cy="2946800"/>
            <a:chOff x="295725" y="-3462825"/>
            <a:chExt cx="1929500" cy="2210100"/>
          </a:xfrm>
        </p:grpSpPr>
        <p:sp>
          <p:nvSpPr>
            <p:cNvPr id="181" name="Google Shape;181;p5"/>
            <p:cNvSpPr/>
            <p:nvPr/>
          </p:nvSpPr>
          <p:spPr>
            <a:xfrm>
              <a:off x="1089425" y="-3462825"/>
              <a:ext cx="700025" cy="959400"/>
            </a:xfrm>
            <a:custGeom>
              <a:avLst/>
              <a:gdLst/>
              <a:ahLst/>
              <a:cxnLst/>
              <a:rect l="l" t="t" r="r" b="b"/>
              <a:pathLst>
                <a:path w="28001" h="38376" extrusionOk="0">
                  <a:moveTo>
                    <a:pt x="27849" y="1"/>
                  </a:moveTo>
                  <a:cubicBezTo>
                    <a:pt x="27816" y="1"/>
                    <a:pt x="27782" y="15"/>
                    <a:pt x="27755" y="43"/>
                  </a:cubicBezTo>
                  <a:lnTo>
                    <a:pt x="10736" y="17061"/>
                  </a:lnTo>
                  <a:cubicBezTo>
                    <a:pt x="10703" y="17083"/>
                    <a:pt x="10692" y="17117"/>
                    <a:pt x="10692" y="17161"/>
                  </a:cubicBezTo>
                  <a:lnTo>
                    <a:pt x="10692" y="27495"/>
                  </a:lnTo>
                  <a:lnTo>
                    <a:pt x="57" y="38130"/>
                  </a:lnTo>
                  <a:cubicBezTo>
                    <a:pt x="1" y="38186"/>
                    <a:pt x="1" y="38275"/>
                    <a:pt x="57" y="38331"/>
                  </a:cubicBezTo>
                  <a:cubicBezTo>
                    <a:pt x="79" y="38353"/>
                    <a:pt x="124" y="38375"/>
                    <a:pt x="157" y="38375"/>
                  </a:cubicBezTo>
                  <a:cubicBezTo>
                    <a:pt x="191" y="38375"/>
                    <a:pt x="235" y="38353"/>
                    <a:pt x="258" y="38331"/>
                  </a:cubicBezTo>
                  <a:lnTo>
                    <a:pt x="10937" y="27651"/>
                  </a:lnTo>
                  <a:cubicBezTo>
                    <a:pt x="10960" y="27629"/>
                    <a:pt x="10971" y="27595"/>
                    <a:pt x="10971" y="27551"/>
                  </a:cubicBezTo>
                  <a:lnTo>
                    <a:pt x="10971" y="17206"/>
                  </a:lnTo>
                  <a:lnTo>
                    <a:pt x="27944" y="232"/>
                  </a:lnTo>
                  <a:cubicBezTo>
                    <a:pt x="28000" y="188"/>
                    <a:pt x="28000" y="98"/>
                    <a:pt x="27944" y="43"/>
                  </a:cubicBezTo>
                  <a:cubicBezTo>
                    <a:pt x="27916" y="15"/>
                    <a:pt x="27883" y="1"/>
                    <a:pt x="27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1064875" y="-2535525"/>
              <a:ext cx="56950" cy="56925"/>
            </a:xfrm>
            <a:custGeom>
              <a:avLst/>
              <a:gdLst/>
              <a:ahLst/>
              <a:cxnLst/>
              <a:rect l="l" t="t" r="r" b="b"/>
              <a:pathLst>
                <a:path w="2278" h="2277" extrusionOk="0">
                  <a:moveTo>
                    <a:pt x="1139" y="0"/>
                  </a:moveTo>
                  <a:cubicBezTo>
                    <a:pt x="514" y="0"/>
                    <a:pt x="1" y="513"/>
                    <a:pt x="1" y="1138"/>
                  </a:cubicBezTo>
                  <a:cubicBezTo>
                    <a:pt x="1" y="1763"/>
                    <a:pt x="514" y="2277"/>
                    <a:pt x="1139" y="2277"/>
                  </a:cubicBezTo>
                  <a:cubicBezTo>
                    <a:pt x="1764" y="2277"/>
                    <a:pt x="2277" y="1763"/>
                    <a:pt x="2277" y="1138"/>
                  </a:cubicBezTo>
                  <a:cubicBezTo>
                    <a:pt x="2277" y="513"/>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1212200" y="-2944175"/>
              <a:ext cx="869900" cy="1026350"/>
            </a:xfrm>
            <a:custGeom>
              <a:avLst/>
              <a:gdLst/>
              <a:ahLst/>
              <a:cxnLst/>
              <a:rect l="l" t="t" r="r" b="b"/>
              <a:pathLst>
                <a:path w="34796" h="41054" extrusionOk="0">
                  <a:moveTo>
                    <a:pt x="34639" y="0"/>
                  </a:moveTo>
                  <a:cubicBezTo>
                    <a:pt x="34603" y="0"/>
                    <a:pt x="34567" y="14"/>
                    <a:pt x="34539" y="42"/>
                  </a:cubicBezTo>
                  <a:lnTo>
                    <a:pt x="6026" y="28555"/>
                  </a:lnTo>
                  <a:cubicBezTo>
                    <a:pt x="6004" y="28577"/>
                    <a:pt x="5993" y="28610"/>
                    <a:pt x="5993" y="28655"/>
                  </a:cubicBezTo>
                  <a:lnTo>
                    <a:pt x="5993" y="34915"/>
                  </a:lnTo>
                  <a:lnTo>
                    <a:pt x="89" y="40808"/>
                  </a:lnTo>
                  <a:cubicBezTo>
                    <a:pt x="0" y="40897"/>
                    <a:pt x="56" y="41042"/>
                    <a:pt x="190" y="41053"/>
                  </a:cubicBezTo>
                  <a:cubicBezTo>
                    <a:pt x="223" y="41053"/>
                    <a:pt x="257" y="41042"/>
                    <a:pt x="290" y="41008"/>
                  </a:cubicBezTo>
                  <a:lnTo>
                    <a:pt x="6227" y="35072"/>
                  </a:lnTo>
                  <a:cubicBezTo>
                    <a:pt x="6249" y="35049"/>
                    <a:pt x="6272" y="35016"/>
                    <a:pt x="6272" y="34971"/>
                  </a:cubicBezTo>
                  <a:lnTo>
                    <a:pt x="6272" y="28711"/>
                  </a:lnTo>
                  <a:lnTo>
                    <a:pt x="34740" y="232"/>
                  </a:lnTo>
                  <a:cubicBezTo>
                    <a:pt x="34795" y="176"/>
                    <a:pt x="34795" y="87"/>
                    <a:pt x="34740" y="42"/>
                  </a:cubicBezTo>
                  <a:cubicBezTo>
                    <a:pt x="34712" y="14"/>
                    <a:pt x="34675" y="0"/>
                    <a:pt x="34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5"/>
            <p:cNvSpPr/>
            <p:nvPr/>
          </p:nvSpPr>
          <p:spPr>
            <a:xfrm>
              <a:off x="1577675" y="-2592175"/>
              <a:ext cx="155125" cy="154875"/>
            </a:xfrm>
            <a:custGeom>
              <a:avLst/>
              <a:gdLst/>
              <a:ahLst/>
              <a:cxnLst/>
              <a:rect l="l" t="t" r="r" b="b"/>
              <a:pathLst>
                <a:path w="6205" h="6195" extrusionOk="0">
                  <a:moveTo>
                    <a:pt x="6160" y="1"/>
                  </a:moveTo>
                  <a:lnTo>
                    <a:pt x="0" y="6150"/>
                  </a:lnTo>
                  <a:lnTo>
                    <a:pt x="1395" y="6194"/>
                  </a:lnTo>
                  <a:lnTo>
                    <a:pt x="6205" y="1384"/>
                  </a:lnTo>
                  <a:lnTo>
                    <a:pt x="6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a:off x="1188475" y="-1949950"/>
              <a:ext cx="56950" cy="56950"/>
            </a:xfrm>
            <a:custGeom>
              <a:avLst/>
              <a:gdLst/>
              <a:ahLst/>
              <a:cxnLst/>
              <a:rect l="l" t="t" r="r" b="b"/>
              <a:pathLst>
                <a:path w="2278" h="2278" extrusionOk="0">
                  <a:moveTo>
                    <a:pt x="1139" y="1"/>
                  </a:moveTo>
                  <a:cubicBezTo>
                    <a:pt x="503" y="1"/>
                    <a:pt x="1" y="514"/>
                    <a:pt x="1" y="1139"/>
                  </a:cubicBezTo>
                  <a:cubicBezTo>
                    <a:pt x="1" y="1775"/>
                    <a:pt x="503" y="2277"/>
                    <a:pt x="1139" y="2277"/>
                  </a:cubicBezTo>
                  <a:cubicBezTo>
                    <a:pt x="1764" y="2277"/>
                    <a:pt x="2277" y="1775"/>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2043025" y="-3122375"/>
              <a:ext cx="38525" cy="38650"/>
            </a:xfrm>
            <a:custGeom>
              <a:avLst/>
              <a:gdLst/>
              <a:ahLst/>
              <a:cxnLst/>
              <a:rect l="l" t="t" r="r" b="b"/>
              <a:pathLst>
                <a:path w="1541" h="1546" extrusionOk="0">
                  <a:moveTo>
                    <a:pt x="768" y="1"/>
                  </a:moveTo>
                  <a:cubicBezTo>
                    <a:pt x="525" y="1"/>
                    <a:pt x="283" y="117"/>
                    <a:pt x="134" y="340"/>
                  </a:cubicBezTo>
                  <a:cubicBezTo>
                    <a:pt x="100" y="385"/>
                    <a:pt x="78" y="441"/>
                    <a:pt x="56" y="486"/>
                  </a:cubicBezTo>
                  <a:cubicBezTo>
                    <a:pt x="45" y="530"/>
                    <a:pt x="22" y="575"/>
                    <a:pt x="11" y="619"/>
                  </a:cubicBezTo>
                  <a:cubicBezTo>
                    <a:pt x="11" y="675"/>
                    <a:pt x="0" y="720"/>
                    <a:pt x="0" y="776"/>
                  </a:cubicBezTo>
                  <a:cubicBezTo>
                    <a:pt x="0" y="1200"/>
                    <a:pt x="346" y="1546"/>
                    <a:pt x="770" y="1546"/>
                  </a:cubicBezTo>
                  <a:cubicBezTo>
                    <a:pt x="1194" y="1546"/>
                    <a:pt x="1540" y="1200"/>
                    <a:pt x="1540" y="776"/>
                  </a:cubicBezTo>
                  <a:cubicBezTo>
                    <a:pt x="1540" y="720"/>
                    <a:pt x="1529" y="675"/>
                    <a:pt x="1518" y="619"/>
                  </a:cubicBezTo>
                  <a:cubicBezTo>
                    <a:pt x="1507" y="575"/>
                    <a:pt x="1495" y="530"/>
                    <a:pt x="1473" y="486"/>
                  </a:cubicBezTo>
                  <a:cubicBezTo>
                    <a:pt x="1462" y="441"/>
                    <a:pt x="1440" y="385"/>
                    <a:pt x="1406" y="340"/>
                  </a:cubicBezTo>
                  <a:cubicBezTo>
                    <a:pt x="1384" y="307"/>
                    <a:pt x="1350" y="262"/>
                    <a:pt x="1306" y="229"/>
                  </a:cubicBezTo>
                  <a:cubicBezTo>
                    <a:pt x="1157" y="75"/>
                    <a:pt x="962" y="1"/>
                    <a:pt x="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5"/>
            <p:cNvSpPr/>
            <p:nvPr/>
          </p:nvSpPr>
          <p:spPr>
            <a:xfrm>
              <a:off x="1472200" y="-3028150"/>
              <a:ext cx="522225" cy="509375"/>
            </a:xfrm>
            <a:custGeom>
              <a:avLst/>
              <a:gdLst/>
              <a:ahLst/>
              <a:cxnLst/>
              <a:rect l="l" t="t" r="r" b="b"/>
              <a:pathLst>
                <a:path w="20889" h="20375" extrusionOk="0">
                  <a:moveTo>
                    <a:pt x="19848" y="0"/>
                  </a:moveTo>
                  <a:cubicBezTo>
                    <a:pt x="19750" y="0"/>
                    <a:pt x="19647" y="20"/>
                    <a:pt x="19541" y="64"/>
                  </a:cubicBezTo>
                  <a:cubicBezTo>
                    <a:pt x="18760" y="388"/>
                    <a:pt x="18994" y="1537"/>
                    <a:pt x="19842" y="1537"/>
                  </a:cubicBezTo>
                  <a:cubicBezTo>
                    <a:pt x="20043" y="1537"/>
                    <a:pt x="20233" y="1459"/>
                    <a:pt x="20378" y="1314"/>
                  </a:cubicBezTo>
                  <a:cubicBezTo>
                    <a:pt x="20888" y="794"/>
                    <a:pt x="20468" y="0"/>
                    <a:pt x="19848" y="0"/>
                  </a:cubicBezTo>
                  <a:close/>
                  <a:moveTo>
                    <a:pt x="16078" y="3761"/>
                  </a:moveTo>
                  <a:cubicBezTo>
                    <a:pt x="15972" y="3761"/>
                    <a:pt x="15860" y="3784"/>
                    <a:pt x="15747" y="3836"/>
                  </a:cubicBezTo>
                  <a:cubicBezTo>
                    <a:pt x="14999" y="4182"/>
                    <a:pt x="15245" y="5309"/>
                    <a:pt x="16070" y="5309"/>
                  </a:cubicBezTo>
                  <a:cubicBezTo>
                    <a:pt x="16294" y="5309"/>
                    <a:pt x="16506" y="5209"/>
                    <a:pt x="16651" y="5030"/>
                  </a:cubicBezTo>
                  <a:cubicBezTo>
                    <a:pt x="17105" y="4500"/>
                    <a:pt x="16676" y="3761"/>
                    <a:pt x="16078" y="3761"/>
                  </a:cubicBezTo>
                  <a:close/>
                  <a:moveTo>
                    <a:pt x="12319" y="7533"/>
                  </a:moveTo>
                  <a:cubicBezTo>
                    <a:pt x="12220" y="7533"/>
                    <a:pt x="12115" y="7553"/>
                    <a:pt x="12008" y="7597"/>
                  </a:cubicBezTo>
                  <a:cubicBezTo>
                    <a:pt x="11238" y="7921"/>
                    <a:pt x="11462" y="9070"/>
                    <a:pt x="12310" y="9070"/>
                  </a:cubicBezTo>
                  <a:cubicBezTo>
                    <a:pt x="12511" y="9070"/>
                    <a:pt x="12700" y="8992"/>
                    <a:pt x="12845" y="8847"/>
                  </a:cubicBezTo>
                  <a:cubicBezTo>
                    <a:pt x="13356" y="8327"/>
                    <a:pt x="12944" y="7533"/>
                    <a:pt x="12319" y="7533"/>
                  </a:cubicBezTo>
                  <a:close/>
                  <a:moveTo>
                    <a:pt x="8545" y="11293"/>
                  </a:moveTo>
                  <a:cubicBezTo>
                    <a:pt x="8439" y="11293"/>
                    <a:pt x="8327" y="11317"/>
                    <a:pt x="8214" y="11369"/>
                  </a:cubicBezTo>
                  <a:cubicBezTo>
                    <a:pt x="7466" y="11715"/>
                    <a:pt x="7712" y="12842"/>
                    <a:pt x="8538" y="12842"/>
                  </a:cubicBezTo>
                  <a:cubicBezTo>
                    <a:pt x="8761" y="12842"/>
                    <a:pt x="8973" y="12742"/>
                    <a:pt x="9118" y="12563"/>
                  </a:cubicBezTo>
                  <a:cubicBezTo>
                    <a:pt x="9573" y="12033"/>
                    <a:pt x="9143" y="11293"/>
                    <a:pt x="8545" y="11293"/>
                  </a:cubicBezTo>
                  <a:close/>
                  <a:moveTo>
                    <a:pt x="4784" y="15066"/>
                  </a:moveTo>
                  <a:cubicBezTo>
                    <a:pt x="4686" y="15066"/>
                    <a:pt x="4582" y="15086"/>
                    <a:pt x="4476" y="15130"/>
                  </a:cubicBezTo>
                  <a:cubicBezTo>
                    <a:pt x="3706" y="15442"/>
                    <a:pt x="3929" y="16603"/>
                    <a:pt x="4777" y="16603"/>
                  </a:cubicBezTo>
                  <a:cubicBezTo>
                    <a:pt x="4978" y="16603"/>
                    <a:pt x="5168" y="16525"/>
                    <a:pt x="5313" y="16380"/>
                  </a:cubicBezTo>
                  <a:cubicBezTo>
                    <a:pt x="5824" y="15868"/>
                    <a:pt x="5410" y="15066"/>
                    <a:pt x="4784" y="15066"/>
                  </a:cubicBezTo>
                  <a:close/>
                  <a:moveTo>
                    <a:pt x="991" y="18820"/>
                  </a:moveTo>
                  <a:cubicBezTo>
                    <a:pt x="795" y="18820"/>
                    <a:pt x="593" y="18903"/>
                    <a:pt x="425" y="19102"/>
                  </a:cubicBezTo>
                  <a:cubicBezTo>
                    <a:pt x="1" y="19605"/>
                    <a:pt x="347" y="20363"/>
                    <a:pt x="1005" y="20375"/>
                  </a:cubicBezTo>
                  <a:cubicBezTo>
                    <a:pt x="1228" y="20375"/>
                    <a:pt x="1440" y="20274"/>
                    <a:pt x="1585" y="20096"/>
                  </a:cubicBezTo>
                  <a:cubicBezTo>
                    <a:pt x="2084" y="19523"/>
                    <a:pt x="1562" y="18820"/>
                    <a:pt x="991" y="188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1384050" y="-2463000"/>
              <a:ext cx="38250" cy="38250"/>
            </a:xfrm>
            <a:custGeom>
              <a:avLst/>
              <a:gdLst/>
              <a:ahLst/>
              <a:cxnLst/>
              <a:rect l="l" t="t" r="r" b="b"/>
              <a:pathLst>
                <a:path w="1530" h="1530" extrusionOk="0">
                  <a:moveTo>
                    <a:pt x="770" y="1"/>
                  </a:moveTo>
                  <a:cubicBezTo>
                    <a:pt x="346" y="1"/>
                    <a:pt x="0" y="335"/>
                    <a:pt x="0" y="759"/>
                  </a:cubicBezTo>
                  <a:cubicBezTo>
                    <a:pt x="0" y="1183"/>
                    <a:pt x="346" y="1529"/>
                    <a:pt x="770" y="1529"/>
                  </a:cubicBezTo>
                  <a:cubicBezTo>
                    <a:pt x="971" y="1529"/>
                    <a:pt x="1161" y="1451"/>
                    <a:pt x="1306" y="1306"/>
                  </a:cubicBezTo>
                  <a:cubicBezTo>
                    <a:pt x="1339" y="1273"/>
                    <a:pt x="1373" y="1228"/>
                    <a:pt x="1406" y="1195"/>
                  </a:cubicBezTo>
                  <a:cubicBezTo>
                    <a:pt x="1429" y="1150"/>
                    <a:pt x="1451" y="1094"/>
                    <a:pt x="1473" y="1050"/>
                  </a:cubicBezTo>
                  <a:cubicBezTo>
                    <a:pt x="1496" y="1005"/>
                    <a:pt x="1507" y="960"/>
                    <a:pt x="1518" y="916"/>
                  </a:cubicBezTo>
                  <a:cubicBezTo>
                    <a:pt x="1529" y="860"/>
                    <a:pt x="1529" y="815"/>
                    <a:pt x="1529" y="759"/>
                  </a:cubicBezTo>
                  <a:cubicBezTo>
                    <a:pt x="1529" y="335"/>
                    <a:pt x="1183" y="1"/>
                    <a:pt x="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5"/>
            <p:cNvSpPr/>
            <p:nvPr/>
          </p:nvSpPr>
          <p:spPr>
            <a:xfrm>
              <a:off x="1108400" y="-3240375"/>
              <a:ext cx="38250" cy="38650"/>
            </a:xfrm>
            <a:custGeom>
              <a:avLst/>
              <a:gdLst/>
              <a:ahLst/>
              <a:cxnLst/>
              <a:rect l="l" t="t" r="r" b="b"/>
              <a:pathLst>
                <a:path w="1530" h="1546" extrusionOk="0">
                  <a:moveTo>
                    <a:pt x="763" y="0"/>
                  </a:moveTo>
                  <a:cubicBezTo>
                    <a:pt x="568" y="0"/>
                    <a:pt x="373" y="75"/>
                    <a:pt x="224" y="228"/>
                  </a:cubicBezTo>
                  <a:cubicBezTo>
                    <a:pt x="190" y="262"/>
                    <a:pt x="157" y="295"/>
                    <a:pt x="123" y="340"/>
                  </a:cubicBezTo>
                  <a:cubicBezTo>
                    <a:pt x="101" y="385"/>
                    <a:pt x="79" y="429"/>
                    <a:pt x="57" y="485"/>
                  </a:cubicBezTo>
                  <a:cubicBezTo>
                    <a:pt x="34" y="530"/>
                    <a:pt x="23" y="574"/>
                    <a:pt x="12" y="619"/>
                  </a:cubicBezTo>
                  <a:cubicBezTo>
                    <a:pt x="1" y="664"/>
                    <a:pt x="1" y="719"/>
                    <a:pt x="1" y="775"/>
                  </a:cubicBezTo>
                  <a:cubicBezTo>
                    <a:pt x="1" y="820"/>
                    <a:pt x="1" y="865"/>
                    <a:pt x="12" y="920"/>
                  </a:cubicBezTo>
                  <a:cubicBezTo>
                    <a:pt x="23" y="965"/>
                    <a:pt x="34" y="1010"/>
                    <a:pt x="57" y="1054"/>
                  </a:cubicBezTo>
                  <a:cubicBezTo>
                    <a:pt x="79" y="1110"/>
                    <a:pt x="101" y="1155"/>
                    <a:pt x="123" y="1199"/>
                  </a:cubicBezTo>
                  <a:cubicBezTo>
                    <a:pt x="269" y="1411"/>
                    <a:pt x="503" y="1534"/>
                    <a:pt x="760" y="1545"/>
                  </a:cubicBezTo>
                  <a:cubicBezTo>
                    <a:pt x="972" y="1534"/>
                    <a:pt x="1161" y="1456"/>
                    <a:pt x="1306" y="1311"/>
                  </a:cubicBezTo>
                  <a:cubicBezTo>
                    <a:pt x="1340" y="1277"/>
                    <a:pt x="1373" y="1244"/>
                    <a:pt x="1407" y="1199"/>
                  </a:cubicBezTo>
                  <a:cubicBezTo>
                    <a:pt x="1429" y="1155"/>
                    <a:pt x="1451" y="1110"/>
                    <a:pt x="1474" y="1054"/>
                  </a:cubicBezTo>
                  <a:cubicBezTo>
                    <a:pt x="1496" y="1010"/>
                    <a:pt x="1507" y="965"/>
                    <a:pt x="1518" y="920"/>
                  </a:cubicBezTo>
                  <a:cubicBezTo>
                    <a:pt x="1530" y="865"/>
                    <a:pt x="1530" y="820"/>
                    <a:pt x="1530" y="775"/>
                  </a:cubicBezTo>
                  <a:cubicBezTo>
                    <a:pt x="1530" y="719"/>
                    <a:pt x="1530" y="664"/>
                    <a:pt x="1518" y="619"/>
                  </a:cubicBezTo>
                  <a:cubicBezTo>
                    <a:pt x="1507" y="574"/>
                    <a:pt x="1496" y="530"/>
                    <a:pt x="1474" y="485"/>
                  </a:cubicBezTo>
                  <a:cubicBezTo>
                    <a:pt x="1451" y="429"/>
                    <a:pt x="1429" y="385"/>
                    <a:pt x="1407" y="340"/>
                  </a:cubicBezTo>
                  <a:cubicBezTo>
                    <a:pt x="1252" y="117"/>
                    <a:pt x="1007"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a:off x="537050" y="-3146175"/>
              <a:ext cx="522775" cy="509125"/>
            </a:xfrm>
            <a:custGeom>
              <a:avLst/>
              <a:gdLst/>
              <a:ahLst/>
              <a:cxnLst/>
              <a:rect l="l" t="t" r="r" b="b"/>
              <a:pathLst>
                <a:path w="20911" h="20365" extrusionOk="0">
                  <a:moveTo>
                    <a:pt x="19870" y="1"/>
                  </a:moveTo>
                  <a:cubicBezTo>
                    <a:pt x="19772" y="1"/>
                    <a:pt x="19668" y="21"/>
                    <a:pt x="19563" y="65"/>
                  </a:cubicBezTo>
                  <a:cubicBezTo>
                    <a:pt x="18782" y="377"/>
                    <a:pt x="19016" y="1538"/>
                    <a:pt x="19853" y="1538"/>
                  </a:cubicBezTo>
                  <a:cubicBezTo>
                    <a:pt x="20054" y="1538"/>
                    <a:pt x="20255" y="1460"/>
                    <a:pt x="20400" y="1315"/>
                  </a:cubicBezTo>
                  <a:cubicBezTo>
                    <a:pt x="20910" y="795"/>
                    <a:pt x="20490" y="1"/>
                    <a:pt x="19870" y="1"/>
                  </a:cubicBezTo>
                  <a:close/>
                  <a:moveTo>
                    <a:pt x="16100" y="3761"/>
                  </a:moveTo>
                  <a:cubicBezTo>
                    <a:pt x="15993" y="3761"/>
                    <a:pt x="15882" y="3785"/>
                    <a:pt x="15768" y="3837"/>
                  </a:cubicBezTo>
                  <a:cubicBezTo>
                    <a:pt x="15021" y="4183"/>
                    <a:pt x="15266" y="5299"/>
                    <a:pt x="16092" y="5299"/>
                  </a:cubicBezTo>
                  <a:lnTo>
                    <a:pt x="16081" y="5310"/>
                  </a:lnTo>
                  <a:cubicBezTo>
                    <a:pt x="16315" y="5310"/>
                    <a:pt x="16527" y="5209"/>
                    <a:pt x="16672" y="5031"/>
                  </a:cubicBezTo>
                  <a:cubicBezTo>
                    <a:pt x="17127" y="4500"/>
                    <a:pt x="16697" y="3761"/>
                    <a:pt x="16100" y="3761"/>
                  </a:cubicBezTo>
                  <a:close/>
                  <a:moveTo>
                    <a:pt x="12329" y="7526"/>
                  </a:moveTo>
                  <a:cubicBezTo>
                    <a:pt x="12233" y="7526"/>
                    <a:pt x="12133" y="7545"/>
                    <a:pt x="12030" y="7586"/>
                  </a:cubicBezTo>
                  <a:cubicBezTo>
                    <a:pt x="11249" y="7910"/>
                    <a:pt x="11483" y="9071"/>
                    <a:pt x="12320" y="9071"/>
                  </a:cubicBezTo>
                  <a:cubicBezTo>
                    <a:pt x="12521" y="9071"/>
                    <a:pt x="12722" y="8993"/>
                    <a:pt x="12867" y="8847"/>
                  </a:cubicBezTo>
                  <a:cubicBezTo>
                    <a:pt x="13380" y="8325"/>
                    <a:pt x="12953" y="7526"/>
                    <a:pt x="12329" y="7526"/>
                  </a:cubicBezTo>
                  <a:close/>
                  <a:moveTo>
                    <a:pt x="8567" y="11294"/>
                  </a:moveTo>
                  <a:cubicBezTo>
                    <a:pt x="8461" y="11294"/>
                    <a:pt x="8349" y="11317"/>
                    <a:pt x="8236" y="11369"/>
                  </a:cubicBezTo>
                  <a:cubicBezTo>
                    <a:pt x="7488" y="11715"/>
                    <a:pt x="7734" y="12831"/>
                    <a:pt x="8559" y="12831"/>
                  </a:cubicBezTo>
                  <a:lnTo>
                    <a:pt x="8548" y="12843"/>
                  </a:lnTo>
                  <a:cubicBezTo>
                    <a:pt x="8783" y="12831"/>
                    <a:pt x="8995" y="12742"/>
                    <a:pt x="9140" y="12564"/>
                  </a:cubicBezTo>
                  <a:cubicBezTo>
                    <a:pt x="9594" y="12033"/>
                    <a:pt x="9165" y="11294"/>
                    <a:pt x="8567" y="11294"/>
                  </a:cubicBezTo>
                  <a:close/>
                  <a:moveTo>
                    <a:pt x="4802" y="15066"/>
                  </a:moveTo>
                  <a:cubicBezTo>
                    <a:pt x="4705" y="15066"/>
                    <a:pt x="4602" y="15086"/>
                    <a:pt x="4497" y="15130"/>
                  </a:cubicBezTo>
                  <a:cubicBezTo>
                    <a:pt x="3716" y="15443"/>
                    <a:pt x="3951" y="16603"/>
                    <a:pt x="4788" y="16603"/>
                  </a:cubicBezTo>
                  <a:cubicBezTo>
                    <a:pt x="4988" y="16603"/>
                    <a:pt x="5189" y="16525"/>
                    <a:pt x="5334" y="16380"/>
                  </a:cubicBezTo>
                  <a:cubicBezTo>
                    <a:pt x="5845" y="15869"/>
                    <a:pt x="5423" y="15066"/>
                    <a:pt x="4802" y="15066"/>
                  </a:cubicBezTo>
                  <a:close/>
                  <a:moveTo>
                    <a:pt x="1018" y="18818"/>
                  </a:moveTo>
                  <a:cubicBezTo>
                    <a:pt x="838" y="18818"/>
                    <a:pt x="649" y="18889"/>
                    <a:pt x="480" y="19058"/>
                  </a:cubicBezTo>
                  <a:cubicBezTo>
                    <a:pt x="0" y="19538"/>
                    <a:pt x="335" y="20364"/>
                    <a:pt x="1027" y="20364"/>
                  </a:cubicBezTo>
                  <a:cubicBezTo>
                    <a:pt x="1228" y="20364"/>
                    <a:pt x="1417" y="20286"/>
                    <a:pt x="1562" y="20141"/>
                  </a:cubicBezTo>
                  <a:cubicBezTo>
                    <a:pt x="2119" y="19585"/>
                    <a:pt x="1612" y="18818"/>
                    <a:pt x="1018" y="188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a:off x="449150" y="-2581150"/>
              <a:ext cx="38250" cy="38375"/>
            </a:xfrm>
            <a:custGeom>
              <a:avLst/>
              <a:gdLst/>
              <a:ahLst/>
              <a:cxnLst/>
              <a:rect l="l" t="t" r="r" b="b"/>
              <a:pathLst>
                <a:path w="1530" h="1535" extrusionOk="0">
                  <a:moveTo>
                    <a:pt x="771" y="0"/>
                  </a:moveTo>
                  <a:cubicBezTo>
                    <a:pt x="721" y="0"/>
                    <a:pt x="670" y="6"/>
                    <a:pt x="626" y="17"/>
                  </a:cubicBezTo>
                  <a:cubicBezTo>
                    <a:pt x="570" y="28"/>
                    <a:pt x="525" y="40"/>
                    <a:pt x="481" y="62"/>
                  </a:cubicBezTo>
                  <a:cubicBezTo>
                    <a:pt x="436" y="73"/>
                    <a:pt x="380" y="107"/>
                    <a:pt x="347" y="129"/>
                  </a:cubicBezTo>
                  <a:cubicBezTo>
                    <a:pt x="302" y="162"/>
                    <a:pt x="258" y="185"/>
                    <a:pt x="224" y="229"/>
                  </a:cubicBezTo>
                  <a:cubicBezTo>
                    <a:pt x="191" y="263"/>
                    <a:pt x="157" y="296"/>
                    <a:pt x="135" y="341"/>
                  </a:cubicBezTo>
                  <a:cubicBezTo>
                    <a:pt x="101" y="385"/>
                    <a:pt x="79" y="430"/>
                    <a:pt x="57" y="486"/>
                  </a:cubicBezTo>
                  <a:cubicBezTo>
                    <a:pt x="45" y="531"/>
                    <a:pt x="23" y="575"/>
                    <a:pt x="12" y="620"/>
                  </a:cubicBezTo>
                  <a:cubicBezTo>
                    <a:pt x="1" y="664"/>
                    <a:pt x="1" y="720"/>
                    <a:pt x="1" y="776"/>
                  </a:cubicBezTo>
                  <a:cubicBezTo>
                    <a:pt x="1" y="821"/>
                    <a:pt x="1" y="865"/>
                    <a:pt x="12" y="921"/>
                  </a:cubicBezTo>
                  <a:cubicBezTo>
                    <a:pt x="23" y="966"/>
                    <a:pt x="45" y="1010"/>
                    <a:pt x="57" y="1055"/>
                  </a:cubicBezTo>
                  <a:cubicBezTo>
                    <a:pt x="79" y="1100"/>
                    <a:pt x="101" y="1144"/>
                    <a:pt x="135" y="1189"/>
                  </a:cubicBezTo>
                  <a:cubicBezTo>
                    <a:pt x="191" y="1278"/>
                    <a:pt x="258" y="1345"/>
                    <a:pt x="347" y="1401"/>
                  </a:cubicBezTo>
                  <a:cubicBezTo>
                    <a:pt x="380" y="1434"/>
                    <a:pt x="436" y="1457"/>
                    <a:pt x="481" y="1479"/>
                  </a:cubicBezTo>
                  <a:cubicBezTo>
                    <a:pt x="525" y="1490"/>
                    <a:pt x="570" y="1513"/>
                    <a:pt x="626" y="1513"/>
                  </a:cubicBezTo>
                  <a:cubicBezTo>
                    <a:pt x="670" y="1524"/>
                    <a:pt x="715" y="1535"/>
                    <a:pt x="771" y="1535"/>
                  </a:cubicBezTo>
                  <a:cubicBezTo>
                    <a:pt x="815" y="1535"/>
                    <a:pt x="871" y="1524"/>
                    <a:pt x="916" y="1513"/>
                  </a:cubicBezTo>
                  <a:cubicBezTo>
                    <a:pt x="972" y="1513"/>
                    <a:pt x="1016" y="1490"/>
                    <a:pt x="1061" y="1479"/>
                  </a:cubicBezTo>
                  <a:cubicBezTo>
                    <a:pt x="1106" y="1457"/>
                    <a:pt x="1150" y="1434"/>
                    <a:pt x="1195" y="1401"/>
                  </a:cubicBezTo>
                  <a:cubicBezTo>
                    <a:pt x="1273" y="1345"/>
                    <a:pt x="1351" y="1278"/>
                    <a:pt x="1407" y="1189"/>
                  </a:cubicBezTo>
                  <a:cubicBezTo>
                    <a:pt x="1429" y="1144"/>
                    <a:pt x="1452" y="1111"/>
                    <a:pt x="1474" y="1055"/>
                  </a:cubicBezTo>
                  <a:cubicBezTo>
                    <a:pt x="1496" y="1010"/>
                    <a:pt x="1507" y="966"/>
                    <a:pt x="1519" y="921"/>
                  </a:cubicBezTo>
                  <a:cubicBezTo>
                    <a:pt x="1530" y="865"/>
                    <a:pt x="1530" y="821"/>
                    <a:pt x="1530" y="776"/>
                  </a:cubicBezTo>
                  <a:cubicBezTo>
                    <a:pt x="1530" y="720"/>
                    <a:pt x="1530" y="664"/>
                    <a:pt x="1519" y="620"/>
                  </a:cubicBezTo>
                  <a:cubicBezTo>
                    <a:pt x="1507" y="575"/>
                    <a:pt x="1496" y="531"/>
                    <a:pt x="1474" y="486"/>
                  </a:cubicBezTo>
                  <a:cubicBezTo>
                    <a:pt x="1452" y="430"/>
                    <a:pt x="1429" y="385"/>
                    <a:pt x="1407" y="341"/>
                  </a:cubicBezTo>
                  <a:cubicBezTo>
                    <a:pt x="1373" y="296"/>
                    <a:pt x="1340" y="263"/>
                    <a:pt x="1307" y="229"/>
                  </a:cubicBezTo>
                  <a:cubicBezTo>
                    <a:pt x="1273" y="185"/>
                    <a:pt x="1228" y="162"/>
                    <a:pt x="1195" y="129"/>
                  </a:cubicBezTo>
                  <a:cubicBezTo>
                    <a:pt x="1150" y="107"/>
                    <a:pt x="1106" y="84"/>
                    <a:pt x="1061" y="62"/>
                  </a:cubicBezTo>
                  <a:cubicBezTo>
                    <a:pt x="1016" y="40"/>
                    <a:pt x="972" y="28"/>
                    <a:pt x="916" y="17"/>
                  </a:cubicBezTo>
                  <a:cubicBezTo>
                    <a:pt x="871" y="6"/>
                    <a:pt x="821"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5"/>
            <p:cNvSpPr/>
            <p:nvPr/>
          </p:nvSpPr>
          <p:spPr>
            <a:xfrm>
              <a:off x="1636250" y="-2122350"/>
              <a:ext cx="136725" cy="25125"/>
            </a:xfrm>
            <a:custGeom>
              <a:avLst/>
              <a:gdLst/>
              <a:ahLst/>
              <a:cxnLst/>
              <a:rect l="l" t="t" r="r" b="b"/>
              <a:pathLst>
                <a:path w="5469" h="1005" extrusionOk="0">
                  <a:moveTo>
                    <a:pt x="1005" y="0"/>
                  </a:moveTo>
                  <a:lnTo>
                    <a:pt x="0" y="1005"/>
                  </a:lnTo>
                  <a:lnTo>
                    <a:pt x="4464" y="1005"/>
                  </a:lnTo>
                  <a:lnTo>
                    <a:pt x="54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1711575" y="-2197675"/>
              <a:ext cx="136725" cy="25125"/>
            </a:xfrm>
            <a:custGeom>
              <a:avLst/>
              <a:gdLst/>
              <a:ahLst/>
              <a:cxnLst/>
              <a:rect l="l" t="t" r="r" b="b"/>
              <a:pathLst>
                <a:path w="5469" h="1005" extrusionOk="0">
                  <a:moveTo>
                    <a:pt x="1005" y="0"/>
                  </a:moveTo>
                  <a:lnTo>
                    <a:pt x="1" y="1005"/>
                  </a:lnTo>
                  <a:lnTo>
                    <a:pt x="4464" y="1005"/>
                  </a:lnTo>
                  <a:lnTo>
                    <a:pt x="54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1786900" y="-2273000"/>
              <a:ext cx="137000" cy="25125"/>
            </a:xfrm>
            <a:custGeom>
              <a:avLst/>
              <a:gdLst/>
              <a:ahLst/>
              <a:cxnLst/>
              <a:rect l="l" t="t" r="r" b="b"/>
              <a:pathLst>
                <a:path w="5480" h="1005" extrusionOk="0">
                  <a:moveTo>
                    <a:pt x="1005" y="0"/>
                  </a:moveTo>
                  <a:lnTo>
                    <a:pt x="1" y="1004"/>
                  </a:lnTo>
                  <a:lnTo>
                    <a:pt x="4464" y="1004"/>
                  </a:lnTo>
                  <a:lnTo>
                    <a:pt x="5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1862225" y="-2348325"/>
              <a:ext cx="137000" cy="25125"/>
            </a:xfrm>
            <a:custGeom>
              <a:avLst/>
              <a:gdLst/>
              <a:ahLst/>
              <a:cxnLst/>
              <a:rect l="l" t="t" r="r" b="b"/>
              <a:pathLst>
                <a:path w="5480" h="1005" extrusionOk="0">
                  <a:moveTo>
                    <a:pt x="1005" y="0"/>
                  </a:moveTo>
                  <a:lnTo>
                    <a:pt x="1" y="1004"/>
                  </a:lnTo>
                  <a:lnTo>
                    <a:pt x="4476" y="1004"/>
                  </a:lnTo>
                  <a:lnTo>
                    <a:pt x="5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1937550" y="-2423950"/>
              <a:ext cx="137025" cy="25425"/>
            </a:xfrm>
            <a:custGeom>
              <a:avLst/>
              <a:gdLst/>
              <a:ahLst/>
              <a:cxnLst/>
              <a:rect l="l" t="t" r="r" b="b"/>
              <a:pathLst>
                <a:path w="5481" h="1017" extrusionOk="0">
                  <a:moveTo>
                    <a:pt x="1016" y="1"/>
                  </a:moveTo>
                  <a:lnTo>
                    <a:pt x="1" y="1016"/>
                  </a:lnTo>
                  <a:lnTo>
                    <a:pt x="4476" y="1016"/>
                  </a:lnTo>
                  <a:lnTo>
                    <a:pt x="54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2013150" y="-2499275"/>
              <a:ext cx="136750" cy="25150"/>
            </a:xfrm>
            <a:custGeom>
              <a:avLst/>
              <a:gdLst/>
              <a:ahLst/>
              <a:cxnLst/>
              <a:rect l="l" t="t" r="r" b="b"/>
              <a:pathLst>
                <a:path w="5470" h="1006" extrusionOk="0">
                  <a:moveTo>
                    <a:pt x="1005" y="1"/>
                  </a:moveTo>
                  <a:lnTo>
                    <a:pt x="1" y="1005"/>
                  </a:lnTo>
                  <a:lnTo>
                    <a:pt x="4465" y="1005"/>
                  </a:lnTo>
                  <a:lnTo>
                    <a:pt x="5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088500" y="-2574600"/>
              <a:ext cx="136725" cy="25150"/>
            </a:xfrm>
            <a:custGeom>
              <a:avLst/>
              <a:gdLst/>
              <a:ahLst/>
              <a:cxnLst/>
              <a:rect l="l" t="t" r="r" b="b"/>
              <a:pathLst>
                <a:path w="5469" h="1006" extrusionOk="0">
                  <a:moveTo>
                    <a:pt x="1004" y="1"/>
                  </a:moveTo>
                  <a:lnTo>
                    <a:pt x="0" y="1005"/>
                  </a:lnTo>
                  <a:lnTo>
                    <a:pt x="4464" y="1005"/>
                  </a:lnTo>
                  <a:lnTo>
                    <a:pt x="54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463950" y="-2710950"/>
              <a:ext cx="548500" cy="546775"/>
            </a:xfrm>
            <a:custGeom>
              <a:avLst/>
              <a:gdLst/>
              <a:ahLst/>
              <a:cxnLst/>
              <a:rect l="l" t="t" r="r" b="b"/>
              <a:pathLst>
                <a:path w="21940" h="21871" extrusionOk="0">
                  <a:moveTo>
                    <a:pt x="21785" y="1"/>
                  </a:moveTo>
                  <a:cubicBezTo>
                    <a:pt x="21750" y="1"/>
                    <a:pt x="21717" y="15"/>
                    <a:pt x="21694" y="42"/>
                  </a:cubicBezTo>
                  <a:lnTo>
                    <a:pt x="90" y="21636"/>
                  </a:lnTo>
                  <a:cubicBezTo>
                    <a:pt x="0" y="21725"/>
                    <a:pt x="67" y="21870"/>
                    <a:pt x="190" y="21870"/>
                  </a:cubicBezTo>
                  <a:cubicBezTo>
                    <a:pt x="223" y="21870"/>
                    <a:pt x="268" y="21859"/>
                    <a:pt x="290" y="21837"/>
                  </a:cubicBezTo>
                  <a:lnTo>
                    <a:pt x="21884" y="232"/>
                  </a:lnTo>
                  <a:cubicBezTo>
                    <a:pt x="21940" y="176"/>
                    <a:pt x="21940" y="87"/>
                    <a:pt x="21884" y="42"/>
                  </a:cubicBezTo>
                  <a:cubicBezTo>
                    <a:pt x="21856" y="15"/>
                    <a:pt x="21820" y="1"/>
                    <a:pt x="217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942975" y="-1800075"/>
              <a:ext cx="549225" cy="547350"/>
            </a:xfrm>
            <a:custGeom>
              <a:avLst/>
              <a:gdLst/>
              <a:ahLst/>
              <a:cxnLst/>
              <a:rect l="l" t="t" r="r" b="b"/>
              <a:pathLst>
                <a:path w="21969" h="21894" extrusionOk="0">
                  <a:moveTo>
                    <a:pt x="21761" y="1"/>
                  </a:moveTo>
                  <a:cubicBezTo>
                    <a:pt x="21726" y="1"/>
                    <a:pt x="21690" y="16"/>
                    <a:pt x="21661" y="54"/>
                  </a:cubicBezTo>
                  <a:lnTo>
                    <a:pt x="56" y="21659"/>
                  </a:lnTo>
                  <a:cubicBezTo>
                    <a:pt x="0" y="21704"/>
                    <a:pt x="0" y="21793"/>
                    <a:pt x="56" y="21849"/>
                  </a:cubicBezTo>
                  <a:cubicBezTo>
                    <a:pt x="89" y="21882"/>
                    <a:pt x="123" y="21893"/>
                    <a:pt x="156" y="21893"/>
                  </a:cubicBezTo>
                  <a:cubicBezTo>
                    <a:pt x="190" y="21893"/>
                    <a:pt x="223" y="21882"/>
                    <a:pt x="257" y="21849"/>
                  </a:cubicBezTo>
                  <a:lnTo>
                    <a:pt x="21850" y="255"/>
                  </a:lnTo>
                  <a:cubicBezTo>
                    <a:pt x="21969" y="154"/>
                    <a:pt x="21869" y="1"/>
                    <a:pt x="21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295725" y="-2356925"/>
              <a:ext cx="548500" cy="547050"/>
            </a:xfrm>
            <a:custGeom>
              <a:avLst/>
              <a:gdLst/>
              <a:ahLst/>
              <a:cxnLst/>
              <a:rect l="l" t="t" r="r" b="b"/>
              <a:pathLst>
                <a:path w="21940" h="21882" extrusionOk="0">
                  <a:moveTo>
                    <a:pt x="21795" y="1"/>
                  </a:moveTo>
                  <a:cubicBezTo>
                    <a:pt x="21758" y="1"/>
                    <a:pt x="21722" y="15"/>
                    <a:pt x="21694" y="43"/>
                  </a:cubicBezTo>
                  <a:lnTo>
                    <a:pt x="89" y="21647"/>
                  </a:lnTo>
                  <a:cubicBezTo>
                    <a:pt x="0" y="21726"/>
                    <a:pt x="67" y="21882"/>
                    <a:pt x="190" y="21882"/>
                  </a:cubicBezTo>
                  <a:cubicBezTo>
                    <a:pt x="223" y="21882"/>
                    <a:pt x="268" y="21871"/>
                    <a:pt x="290" y="21837"/>
                  </a:cubicBezTo>
                  <a:lnTo>
                    <a:pt x="21895" y="244"/>
                  </a:lnTo>
                  <a:cubicBezTo>
                    <a:pt x="21940" y="188"/>
                    <a:pt x="21940" y="99"/>
                    <a:pt x="21895" y="43"/>
                  </a:cubicBezTo>
                  <a:cubicBezTo>
                    <a:pt x="21867" y="15"/>
                    <a:pt x="21831" y="1"/>
                    <a:pt x="217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1774900" y="-1975200"/>
              <a:ext cx="248600" cy="239275"/>
            </a:xfrm>
            <a:custGeom>
              <a:avLst/>
              <a:gdLst/>
              <a:ahLst/>
              <a:cxnLst/>
              <a:rect l="l" t="t" r="r" b="b"/>
              <a:pathLst>
                <a:path w="9944" h="9571" extrusionOk="0">
                  <a:moveTo>
                    <a:pt x="5168" y="285"/>
                  </a:moveTo>
                  <a:cubicBezTo>
                    <a:pt x="7656" y="285"/>
                    <a:pt x="9665" y="2294"/>
                    <a:pt x="9665" y="4783"/>
                  </a:cubicBezTo>
                  <a:cubicBezTo>
                    <a:pt x="9665" y="6613"/>
                    <a:pt x="8571" y="8253"/>
                    <a:pt x="6886" y="8945"/>
                  </a:cubicBezTo>
                  <a:cubicBezTo>
                    <a:pt x="6328" y="9178"/>
                    <a:pt x="5742" y="9291"/>
                    <a:pt x="5161" y="9291"/>
                  </a:cubicBezTo>
                  <a:cubicBezTo>
                    <a:pt x="3991" y="9291"/>
                    <a:pt x="2841" y="8832"/>
                    <a:pt x="1976" y="7974"/>
                  </a:cubicBezTo>
                  <a:cubicBezTo>
                    <a:pt x="693" y="6680"/>
                    <a:pt x="302" y="4749"/>
                    <a:pt x="1005" y="3064"/>
                  </a:cubicBezTo>
                  <a:cubicBezTo>
                    <a:pt x="1697" y="1379"/>
                    <a:pt x="3349" y="285"/>
                    <a:pt x="5168" y="285"/>
                  </a:cubicBezTo>
                  <a:close/>
                  <a:moveTo>
                    <a:pt x="5165" y="0"/>
                  </a:moveTo>
                  <a:cubicBezTo>
                    <a:pt x="3920" y="0"/>
                    <a:pt x="2696" y="484"/>
                    <a:pt x="1786" y="1401"/>
                  </a:cubicBezTo>
                  <a:cubicBezTo>
                    <a:pt x="414" y="2774"/>
                    <a:pt x="1" y="4827"/>
                    <a:pt x="748" y="6613"/>
                  </a:cubicBezTo>
                  <a:cubicBezTo>
                    <a:pt x="1485" y="8398"/>
                    <a:pt x="3226" y="9570"/>
                    <a:pt x="5168" y="9570"/>
                  </a:cubicBezTo>
                  <a:cubicBezTo>
                    <a:pt x="7801" y="9559"/>
                    <a:pt x="9944" y="7427"/>
                    <a:pt x="9944" y="4783"/>
                  </a:cubicBezTo>
                  <a:cubicBezTo>
                    <a:pt x="9944" y="2852"/>
                    <a:pt x="8783" y="1111"/>
                    <a:pt x="6998" y="364"/>
                  </a:cubicBezTo>
                  <a:cubicBezTo>
                    <a:pt x="6406" y="119"/>
                    <a:pt x="5783" y="0"/>
                    <a:pt x="5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1850800" y="-1908650"/>
              <a:ext cx="106300" cy="106325"/>
            </a:xfrm>
            <a:custGeom>
              <a:avLst/>
              <a:gdLst/>
              <a:ahLst/>
              <a:cxnLst/>
              <a:rect l="l" t="t" r="r" b="b"/>
              <a:pathLst>
                <a:path w="4252" h="4253" extrusionOk="0">
                  <a:moveTo>
                    <a:pt x="2132" y="0"/>
                  </a:moveTo>
                  <a:cubicBezTo>
                    <a:pt x="960" y="0"/>
                    <a:pt x="0" y="949"/>
                    <a:pt x="0" y="2121"/>
                  </a:cubicBezTo>
                  <a:cubicBezTo>
                    <a:pt x="0" y="3304"/>
                    <a:pt x="960" y="4252"/>
                    <a:pt x="2132" y="4252"/>
                  </a:cubicBezTo>
                  <a:cubicBezTo>
                    <a:pt x="3303" y="4252"/>
                    <a:pt x="4252" y="3304"/>
                    <a:pt x="4252" y="2121"/>
                  </a:cubicBezTo>
                  <a:cubicBezTo>
                    <a:pt x="4252" y="949"/>
                    <a:pt x="3303" y="0"/>
                    <a:pt x="2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735125" y="-2028925"/>
              <a:ext cx="184150" cy="157950"/>
            </a:xfrm>
            <a:custGeom>
              <a:avLst/>
              <a:gdLst/>
              <a:ahLst/>
              <a:cxnLst/>
              <a:rect l="l" t="t" r="r" b="b"/>
              <a:pathLst>
                <a:path w="7366" h="6318" extrusionOk="0">
                  <a:moveTo>
                    <a:pt x="4219" y="292"/>
                  </a:moveTo>
                  <a:cubicBezTo>
                    <a:pt x="5803" y="292"/>
                    <a:pt x="7087" y="1575"/>
                    <a:pt x="7087" y="3171"/>
                  </a:cubicBezTo>
                  <a:cubicBezTo>
                    <a:pt x="7087" y="4901"/>
                    <a:pt x="5670" y="6048"/>
                    <a:pt x="4191" y="6048"/>
                  </a:cubicBezTo>
                  <a:cubicBezTo>
                    <a:pt x="3485" y="6048"/>
                    <a:pt x="2764" y="5786"/>
                    <a:pt x="2176" y="5202"/>
                  </a:cubicBezTo>
                  <a:cubicBezTo>
                    <a:pt x="369" y="3383"/>
                    <a:pt x="1652" y="292"/>
                    <a:pt x="4219" y="292"/>
                  </a:cubicBezTo>
                  <a:close/>
                  <a:moveTo>
                    <a:pt x="4186" y="1"/>
                  </a:moveTo>
                  <a:cubicBezTo>
                    <a:pt x="3414" y="1"/>
                    <a:pt x="2627" y="287"/>
                    <a:pt x="1987" y="928"/>
                  </a:cubicBezTo>
                  <a:cubicBezTo>
                    <a:pt x="0" y="2925"/>
                    <a:pt x="1406" y="6318"/>
                    <a:pt x="4219" y="6318"/>
                  </a:cubicBezTo>
                  <a:cubicBezTo>
                    <a:pt x="5959" y="6318"/>
                    <a:pt x="7366" y="4912"/>
                    <a:pt x="7366" y="3171"/>
                  </a:cubicBezTo>
                  <a:cubicBezTo>
                    <a:pt x="7366" y="1266"/>
                    <a:pt x="5808" y="1"/>
                    <a:pt x="4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803475" y="-1984150"/>
              <a:ext cx="74500" cy="69000"/>
            </a:xfrm>
            <a:custGeom>
              <a:avLst/>
              <a:gdLst/>
              <a:ahLst/>
              <a:cxnLst/>
              <a:rect l="l" t="t" r="r" b="b"/>
              <a:pathLst>
                <a:path w="2980" h="2760" extrusionOk="0">
                  <a:moveTo>
                    <a:pt x="1486" y="0"/>
                  </a:moveTo>
                  <a:cubicBezTo>
                    <a:pt x="824" y="0"/>
                    <a:pt x="234" y="484"/>
                    <a:pt x="123" y="1157"/>
                  </a:cubicBezTo>
                  <a:cubicBezTo>
                    <a:pt x="0" y="1916"/>
                    <a:pt x="514" y="2619"/>
                    <a:pt x="1273" y="2741"/>
                  </a:cubicBezTo>
                  <a:cubicBezTo>
                    <a:pt x="1347" y="2754"/>
                    <a:pt x="1421" y="2760"/>
                    <a:pt x="1494" y="2760"/>
                  </a:cubicBezTo>
                  <a:cubicBezTo>
                    <a:pt x="2157" y="2760"/>
                    <a:pt x="2747" y="2276"/>
                    <a:pt x="2857" y="1603"/>
                  </a:cubicBezTo>
                  <a:cubicBezTo>
                    <a:pt x="2980" y="844"/>
                    <a:pt x="2467" y="141"/>
                    <a:pt x="1708" y="18"/>
                  </a:cubicBezTo>
                  <a:cubicBezTo>
                    <a:pt x="1633" y="6"/>
                    <a:pt x="1559"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022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6"/>
        <p:cNvGrpSpPr/>
        <p:nvPr/>
      </p:nvGrpSpPr>
      <p:grpSpPr>
        <a:xfrm>
          <a:off x="0" y="0"/>
          <a:ext cx="0" cy="0"/>
          <a:chOff x="0" y="0"/>
          <a:chExt cx="0" cy="0"/>
        </a:xfrm>
      </p:grpSpPr>
      <p:sp>
        <p:nvSpPr>
          <p:cNvPr id="207" name="Google Shape;207;p6"/>
          <p:cNvSpPr txBox="1">
            <a:spLocks noGrp="1"/>
          </p:cNvSpPr>
          <p:nvPr>
            <p:ph type="title"/>
          </p:nvPr>
        </p:nvSpPr>
        <p:spPr>
          <a:xfrm>
            <a:off x="1043800" y="741667"/>
            <a:ext cx="10104400" cy="6976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8" name="Google Shape;208;p6"/>
          <p:cNvGrpSpPr/>
          <p:nvPr/>
        </p:nvGrpSpPr>
        <p:grpSpPr>
          <a:xfrm>
            <a:off x="11148214" y="-203058"/>
            <a:ext cx="1387517" cy="1805209"/>
            <a:chOff x="8361160" y="-152294"/>
            <a:chExt cx="1040638" cy="1353907"/>
          </a:xfrm>
        </p:grpSpPr>
        <p:grpSp>
          <p:nvGrpSpPr>
            <p:cNvPr id="209" name="Google Shape;209;p6"/>
            <p:cNvGrpSpPr/>
            <p:nvPr/>
          </p:nvGrpSpPr>
          <p:grpSpPr>
            <a:xfrm flipH="1">
              <a:off x="8361160" y="300238"/>
              <a:ext cx="1040638" cy="901375"/>
              <a:chOff x="948060" y="3972813"/>
              <a:chExt cx="1040638" cy="901375"/>
            </a:xfrm>
          </p:grpSpPr>
          <p:grpSp>
            <p:nvGrpSpPr>
              <p:cNvPr id="210" name="Google Shape;210;p6"/>
              <p:cNvGrpSpPr/>
              <p:nvPr/>
            </p:nvGrpSpPr>
            <p:grpSpPr>
              <a:xfrm flipH="1">
                <a:off x="948060" y="3972813"/>
                <a:ext cx="716725" cy="901375"/>
                <a:chOff x="-3888525" y="-2483300"/>
                <a:chExt cx="716725" cy="901375"/>
              </a:xfrm>
            </p:grpSpPr>
            <p:sp>
              <p:nvSpPr>
                <p:cNvPr id="211" name="Google Shape;211;p6"/>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6"/>
              <p:cNvGrpSpPr/>
              <p:nvPr/>
            </p:nvGrpSpPr>
            <p:grpSpPr>
              <a:xfrm flipH="1">
                <a:off x="1664772" y="4493938"/>
                <a:ext cx="323925" cy="323650"/>
                <a:chOff x="1608625" y="299800"/>
                <a:chExt cx="323925" cy="323650"/>
              </a:xfrm>
            </p:grpSpPr>
            <p:sp>
              <p:nvSpPr>
                <p:cNvPr id="214" name="Google Shape;214;p6"/>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 name="Google Shape;217;p6"/>
            <p:cNvGrpSpPr/>
            <p:nvPr/>
          </p:nvGrpSpPr>
          <p:grpSpPr>
            <a:xfrm rot="10800000">
              <a:off x="8442919" y="-152294"/>
              <a:ext cx="777174" cy="1001897"/>
              <a:chOff x="-4604150" y="-305525"/>
              <a:chExt cx="886375" cy="1142675"/>
            </a:xfrm>
          </p:grpSpPr>
          <p:sp>
            <p:nvSpPr>
              <p:cNvPr id="218" name="Google Shape;218;p6"/>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1" name="Google Shape;221;p6"/>
          <p:cNvGrpSpPr/>
          <p:nvPr/>
        </p:nvGrpSpPr>
        <p:grpSpPr>
          <a:xfrm>
            <a:off x="1038451" y="505685"/>
            <a:ext cx="245567" cy="210700"/>
            <a:chOff x="-3626300" y="-1680825"/>
            <a:chExt cx="184175" cy="158025"/>
          </a:xfrm>
        </p:grpSpPr>
        <p:sp>
          <p:nvSpPr>
            <p:cNvPr id="222" name="Google Shape;222;p6"/>
            <p:cNvSpPr/>
            <p:nvPr/>
          </p:nvSpPr>
          <p:spPr>
            <a:xfrm>
              <a:off x="-3626300" y="-1680825"/>
              <a:ext cx="184175" cy="158025"/>
            </a:xfrm>
            <a:custGeom>
              <a:avLst/>
              <a:gdLst/>
              <a:ahLst/>
              <a:cxnLst/>
              <a:rect l="l" t="t" r="r" b="b"/>
              <a:pathLst>
                <a:path w="7367" h="6321" extrusionOk="0">
                  <a:moveTo>
                    <a:pt x="4219" y="295"/>
                  </a:moveTo>
                  <a:cubicBezTo>
                    <a:pt x="5804" y="295"/>
                    <a:pt x="7087" y="1578"/>
                    <a:pt x="7087" y="3163"/>
                  </a:cubicBezTo>
                  <a:cubicBezTo>
                    <a:pt x="7087" y="4901"/>
                    <a:pt x="5670" y="6050"/>
                    <a:pt x="4190" y="6050"/>
                  </a:cubicBezTo>
                  <a:cubicBezTo>
                    <a:pt x="3484" y="6050"/>
                    <a:pt x="2764" y="5789"/>
                    <a:pt x="2177" y="5205"/>
                  </a:cubicBezTo>
                  <a:cubicBezTo>
                    <a:pt x="369" y="3386"/>
                    <a:pt x="1653" y="295"/>
                    <a:pt x="4219" y="295"/>
                  </a:cubicBezTo>
                  <a:close/>
                  <a:moveTo>
                    <a:pt x="4193" y="1"/>
                  </a:moveTo>
                  <a:cubicBezTo>
                    <a:pt x="3419" y="1"/>
                    <a:pt x="2630" y="289"/>
                    <a:pt x="1987" y="931"/>
                  </a:cubicBezTo>
                  <a:cubicBezTo>
                    <a:pt x="1" y="2928"/>
                    <a:pt x="1407" y="6321"/>
                    <a:pt x="4219" y="6321"/>
                  </a:cubicBezTo>
                  <a:cubicBezTo>
                    <a:pt x="5960" y="6321"/>
                    <a:pt x="7366" y="4904"/>
                    <a:pt x="7366" y="3163"/>
                  </a:cubicBezTo>
                  <a:cubicBezTo>
                    <a:pt x="7366" y="1260"/>
                    <a:pt x="5813" y="1"/>
                    <a:pt x="4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6"/>
            <p:cNvSpPr/>
            <p:nvPr/>
          </p:nvSpPr>
          <p:spPr>
            <a:xfrm>
              <a:off x="-3559050" y="-1636200"/>
              <a:ext cx="76175" cy="68900"/>
            </a:xfrm>
            <a:custGeom>
              <a:avLst/>
              <a:gdLst/>
              <a:ahLst/>
              <a:cxnLst/>
              <a:rect l="l" t="t" r="r" b="b"/>
              <a:pathLst>
                <a:path w="3047" h="2756" extrusionOk="0">
                  <a:moveTo>
                    <a:pt x="1516" y="0"/>
                  </a:moveTo>
                  <a:cubicBezTo>
                    <a:pt x="891" y="0"/>
                    <a:pt x="331" y="427"/>
                    <a:pt x="179" y="1065"/>
                  </a:cubicBezTo>
                  <a:cubicBezTo>
                    <a:pt x="0" y="1802"/>
                    <a:pt x="469" y="2550"/>
                    <a:pt x="1206" y="2717"/>
                  </a:cubicBezTo>
                  <a:cubicBezTo>
                    <a:pt x="1315" y="2743"/>
                    <a:pt x="1424" y="2756"/>
                    <a:pt x="1531" y="2756"/>
                  </a:cubicBezTo>
                  <a:cubicBezTo>
                    <a:pt x="2157" y="2756"/>
                    <a:pt x="2716" y="2329"/>
                    <a:pt x="2868" y="1690"/>
                  </a:cubicBezTo>
                  <a:cubicBezTo>
                    <a:pt x="3047" y="954"/>
                    <a:pt x="2578" y="206"/>
                    <a:pt x="1842" y="39"/>
                  </a:cubicBezTo>
                  <a:cubicBezTo>
                    <a:pt x="1732" y="13"/>
                    <a:pt x="1623"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6"/>
          <p:cNvGrpSpPr/>
          <p:nvPr/>
        </p:nvGrpSpPr>
        <p:grpSpPr>
          <a:xfrm>
            <a:off x="-336082" y="400318"/>
            <a:ext cx="955633" cy="1201833"/>
            <a:chOff x="-3888525" y="-2483300"/>
            <a:chExt cx="716725" cy="901375"/>
          </a:xfrm>
        </p:grpSpPr>
        <p:sp>
          <p:nvSpPr>
            <p:cNvPr id="225" name="Google Shape;225;p6"/>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7951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7"/>
        <p:cNvGrpSpPr/>
        <p:nvPr/>
      </p:nvGrpSpPr>
      <p:grpSpPr>
        <a:xfrm>
          <a:off x="0" y="0"/>
          <a:ext cx="0" cy="0"/>
          <a:chOff x="0" y="0"/>
          <a:chExt cx="0" cy="0"/>
        </a:xfrm>
      </p:grpSpPr>
      <p:sp>
        <p:nvSpPr>
          <p:cNvPr id="228" name="Google Shape;228;p7"/>
          <p:cNvSpPr txBox="1">
            <a:spLocks noGrp="1"/>
          </p:cNvSpPr>
          <p:nvPr>
            <p:ph type="subTitle" idx="1"/>
          </p:nvPr>
        </p:nvSpPr>
        <p:spPr>
          <a:xfrm>
            <a:off x="1043800" y="1788731"/>
            <a:ext cx="10104400" cy="7028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29" name="Google Shape;229;p7"/>
          <p:cNvSpPr txBox="1">
            <a:spLocks noGrp="1"/>
          </p:cNvSpPr>
          <p:nvPr>
            <p:ph type="title"/>
          </p:nvPr>
        </p:nvSpPr>
        <p:spPr>
          <a:xfrm>
            <a:off x="1043800" y="741667"/>
            <a:ext cx="101044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30" name="Google Shape;230;p7"/>
          <p:cNvGrpSpPr/>
          <p:nvPr/>
        </p:nvGrpSpPr>
        <p:grpSpPr>
          <a:xfrm>
            <a:off x="9911600" y="5976952"/>
            <a:ext cx="1387517" cy="1201833"/>
            <a:chOff x="8457538" y="810363"/>
            <a:chExt cx="1040638" cy="901375"/>
          </a:xfrm>
        </p:grpSpPr>
        <p:grpSp>
          <p:nvGrpSpPr>
            <p:cNvPr id="231" name="Google Shape;231;p7"/>
            <p:cNvGrpSpPr/>
            <p:nvPr/>
          </p:nvGrpSpPr>
          <p:grpSpPr>
            <a:xfrm>
              <a:off x="8781450" y="810363"/>
              <a:ext cx="716725" cy="901375"/>
              <a:chOff x="-3888525" y="-2483300"/>
              <a:chExt cx="716725" cy="901375"/>
            </a:xfrm>
          </p:grpSpPr>
          <p:sp>
            <p:nvSpPr>
              <p:cNvPr id="232" name="Google Shape;232;p7"/>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7"/>
            <p:cNvGrpSpPr/>
            <p:nvPr/>
          </p:nvGrpSpPr>
          <p:grpSpPr>
            <a:xfrm>
              <a:off x="8457538" y="1331488"/>
              <a:ext cx="323925" cy="323650"/>
              <a:chOff x="1608625" y="299800"/>
              <a:chExt cx="323925" cy="323650"/>
            </a:xfrm>
          </p:grpSpPr>
          <p:sp>
            <p:nvSpPr>
              <p:cNvPr id="235" name="Google Shape;235;p7"/>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8" name="Google Shape;238;p7"/>
          <p:cNvGrpSpPr/>
          <p:nvPr/>
        </p:nvGrpSpPr>
        <p:grpSpPr>
          <a:xfrm>
            <a:off x="518493" y="-39075"/>
            <a:ext cx="1359420" cy="1721073"/>
            <a:chOff x="-4017975" y="-49702"/>
            <a:chExt cx="1162825" cy="1472177"/>
          </a:xfrm>
        </p:grpSpPr>
        <p:sp>
          <p:nvSpPr>
            <p:cNvPr id="239" name="Google Shape;239;p7"/>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3633259" y="-49702"/>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7"/>
          <p:cNvGrpSpPr/>
          <p:nvPr/>
        </p:nvGrpSpPr>
        <p:grpSpPr>
          <a:xfrm>
            <a:off x="10578729" y="2038100"/>
            <a:ext cx="2572667" cy="2946800"/>
            <a:chOff x="295725" y="-3462825"/>
            <a:chExt cx="1929500" cy="2210100"/>
          </a:xfrm>
        </p:grpSpPr>
        <p:sp>
          <p:nvSpPr>
            <p:cNvPr id="247" name="Google Shape;247;p7"/>
            <p:cNvSpPr/>
            <p:nvPr/>
          </p:nvSpPr>
          <p:spPr>
            <a:xfrm>
              <a:off x="1089425" y="-3462825"/>
              <a:ext cx="700025" cy="959400"/>
            </a:xfrm>
            <a:custGeom>
              <a:avLst/>
              <a:gdLst/>
              <a:ahLst/>
              <a:cxnLst/>
              <a:rect l="l" t="t" r="r" b="b"/>
              <a:pathLst>
                <a:path w="28001" h="38376" extrusionOk="0">
                  <a:moveTo>
                    <a:pt x="27849" y="1"/>
                  </a:moveTo>
                  <a:cubicBezTo>
                    <a:pt x="27816" y="1"/>
                    <a:pt x="27782" y="15"/>
                    <a:pt x="27755" y="43"/>
                  </a:cubicBezTo>
                  <a:lnTo>
                    <a:pt x="10736" y="17061"/>
                  </a:lnTo>
                  <a:cubicBezTo>
                    <a:pt x="10703" y="17083"/>
                    <a:pt x="10692" y="17117"/>
                    <a:pt x="10692" y="17161"/>
                  </a:cubicBezTo>
                  <a:lnTo>
                    <a:pt x="10692" y="27495"/>
                  </a:lnTo>
                  <a:lnTo>
                    <a:pt x="57" y="38130"/>
                  </a:lnTo>
                  <a:cubicBezTo>
                    <a:pt x="1" y="38186"/>
                    <a:pt x="1" y="38275"/>
                    <a:pt x="57" y="38331"/>
                  </a:cubicBezTo>
                  <a:cubicBezTo>
                    <a:pt x="79" y="38353"/>
                    <a:pt x="124" y="38375"/>
                    <a:pt x="157" y="38375"/>
                  </a:cubicBezTo>
                  <a:cubicBezTo>
                    <a:pt x="191" y="38375"/>
                    <a:pt x="235" y="38353"/>
                    <a:pt x="258" y="38331"/>
                  </a:cubicBezTo>
                  <a:lnTo>
                    <a:pt x="10937" y="27651"/>
                  </a:lnTo>
                  <a:cubicBezTo>
                    <a:pt x="10960" y="27629"/>
                    <a:pt x="10971" y="27595"/>
                    <a:pt x="10971" y="27551"/>
                  </a:cubicBezTo>
                  <a:lnTo>
                    <a:pt x="10971" y="17206"/>
                  </a:lnTo>
                  <a:lnTo>
                    <a:pt x="27944" y="232"/>
                  </a:lnTo>
                  <a:cubicBezTo>
                    <a:pt x="28000" y="188"/>
                    <a:pt x="28000" y="98"/>
                    <a:pt x="27944" y="43"/>
                  </a:cubicBezTo>
                  <a:cubicBezTo>
                    <a:pt x="27916" y="15"/>
                    <a:pt x="27883" y="1"/>
                    <a:pt x="27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1064875" y="-2535525"/>
              <a:ext cx="56950" cy="56925"/>
            </a:xfrm>
            <a:custGeom>
              <a:avLst/>
              <a:gdLst/>
              <a:ahLst/>
              <a:cxnLst/>
              <a:rect l="l" t="t" r="r" b="b"/>
              <a:pathLst>
                <a:path w="2278" h="2277" extrusionOk="0">
                  <a:moveTo>
                    <a:pt x="1139" y="0"/>
                  </a:moveTo>
                  <a:cubicBezTo>
                    <a:pt x="514" y="0"/>
                    <a:pt x="1" y="513"/>
                    <a:pt x="1" y="1138"/>
                  </a:cubicBezTo>
                  <a:cubicBezTo>
                    <a:pt x="1" y="1763"/>
                    <a:pt x="514" y="2277"/>
                    <a:pt x="1139" y="2277"/>
                  </a:cubicBezTo>
                  <a:cubicBezTo>
                    <a:pt x="1764" y="2277"/>
                    <a:pt x="2277" y="1763"/>
                    <a:pt x="2277" y="1138"/>
                  </a:cubicBezTo>
                  <a:cubicBezTo>
                    <a:pt x="2277" y="513"/>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1212200" y="-2944175"/>
              <a:ext cx="869900" cy="1026350"/>
            </a:xfrm>
            <a:custGeom>
              <a:avLst/>
              <a:gdLst/>
              <a:ahLst/>
              <a:cxnLst/>
              <a:rect l="l" t="t" r="r" b="b"/>
              <a:pathLst>
                <a:path w="34796" h="41054" extrusionOk="0">
                  <a:moveTo>
                    <a:pt x="34639" y="0"/>
                  </a:moveTo>
                  <a:cubicBezTo>
                    <a:pt x="34603" y="0"/>
                    <a:pt x="34567" y="14"/>
                    <a:pt x="34539" y="42"/>
                  </a:cubicBezTo>
                  <a:lnTo>
                    <a:pt x="6026" y="28555"/>
                  </a:lnTo>
                  <a:cubicBezTo>
                    <a:pt x="6004" y="28577"/>
                    <a:pt x="5993" y="28610"/>
                    <a:pt x="5993" y="28655"/>
                  </a:cubicBezTo>
                  <a:lnTo>
                    <a:pt x="5993" y="34915"/>
                  </a:lnTo>
                  <a:lnTo>
                    <a:pt x="89" y="40808"/>
                  </a:lnTo>
                  <a:cubicBezTo>
                    <a:pt x="0" y="40897"/>
                    <a:pt x="56" y="41042"/>
                    <a:pt x="190" y="41053"/>
                  </a:cubicBezTo>
                  <a:cubicBezTo>
                    <a:pt x="223" y="41053"/>
                    <a:pt x="257" y="41042"/>
                    <a:pt x="290" y="41008"/>
                  </a:cubicBezTo>
                  <a:lnTo>
                    <a:pt x="6227" y="35072"/>
                  </a:lnTo>
                  <a:cubicBezTo>
                    <a:pt x="6249" y="35049"/>
                    <a:pt x="6272" y="35016"/>
                    <a:pt x="6272" y="34971"/>
                  </a:cubicBezTo>
                  <a:lnTo>
                    <a:pt x="6272" y="28711"/>
                  </a:lnTo>
                  <a:lnTo>
                    <a:pt x="34740" y="232"/>
                  </a:lnTo>
                  <a:cubicBezTo>
                    <a:pt x="34795" y="176"/>
                    <a:pt x="34795" y="87"/>
                    <a:pt x="34740" y="42"/>
                  </a:cubicBezTo>
                  <a:cubicBezTo>
                    <a:pt x="34712" y="14"/>
                    <a:pt x="34675" y="0"/>
                    <a:pt x="34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1577675" y="-2592175"/>
              <a:ext cx="155125" cy="154875"/>
            </a:xfrm>
            <a:custGeom>
              <a:avLst/>
              <a:gdLst/>
              <a:ahLst/>
              <a:cxnLst/>
              <a:rect l="l" t="t" r="r" b="b"/>
              <a:pathLst>
                <a:path w="6205" h="6195" extrusionOk="0">
                  <a:moveTo>
                    <a:pt x="6160" y="1"/>
                  </a:moveTo>
                  <a:lnTo>
                    <a:pt x="0" y="6150"/>
                  </a:lnTo>
                  <a:lnTo>
                    <a:pt x="1395" y="6194"/>
                  </a:lnTo>
                  <a:lnTo>
                    <a:pt x="6205" y="1384"/>
                  </a:lnTo>
                  <a:lnTo>
                    <a:pt x="6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1188475" y="-1949950"/>
              <a:ext cx="56950" cy="56950"/>
            </a:xfrm>
            <a:custGeom>
              <a:avLst/>
              <a:gdLst/>
              <a:ahLst/>
              <a:cxnLst/>
              <a:rect l="l" t="t" r="r" b="b"/>
              <a:pathLst>
                <a:path w="2278" h="2278" extrusionOk="0">
                  <a:moveTo>
                    <a:pt x="1139" y="1"/>
                  </a:moveTo>
                  <a:cubicBezTo>
                    <a:pt x="503" y="1"/>
                    <a:pt x="1" y="514"/>
                    <a:pt x="1" y="1139"/>
                  </a:cubicBezTo>
                  <a:cubicBezTo>
                    <a:pt x="1" y="1775"/>
                    <a:pt x="503" y="2277"/>
                    <a:pt x="1139" y="2277"/>
                  </a:cubicBezTo>
                  <a:cubicBezTo>
                    <a:pt x="1764" y="2277"/>
                    <a:pt x="2277" y="1775"/>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043025" y="-3122375"/>
              <a:ext cx="38525" cy="38650"/>
            </a:xfrm>
            <a:custGeom>
              <a:avLst/>
              <a:gdLst/>
              <a:ahLst/>
              <a:cxnLst/>
              <a:rect l="l" t="t" r="r" b="b"/>
              <a:pathLst>
                <a:path w="1541" h="1546" extrusionOk="0">
                  <a:moveTo>
                    <a:pt x="768" y="1"/>
                  </a:moveTo>
                  <a:cubicBezTo>
                    <a:pt x="525" y="1"/>
                    <a:pt x="283" y="117"/>
                    <a:pt x="134" y="340"/>
                  </a:cubicBezTo>
                  <a:cubicBezTo>
                    <a:pt x="100" y="385"/>
                    <a:pt x="78" y="441"/>
                    <a:pt x="56" y="486"/>
                  </a:cubicBezTo>
                  <a:cubicBezTo>
                    <a:pt x="45" y="530"/>
                    <a:pt x="22" y="575"/>
                    <a:pt x="11" y="619"/>
                  </a:cubicBezTo>
                  <a:cubicBezTo>
                    <a:pt x="11" y="675"/>
                    <a:pt x="0" y="720"/>
                    <a:pt x="0" y="776"/>
                  </a:cubicBezTo>
                  <a:cubicBezTo>
                    <a:pt x="0" y="1200"/>
                    <a:pt x="346" y="1546"/>
                    <a:pt x="770" y="1546"/>
                  </a:cubicBezTo>
                  <a:cubicBezTo>
                    <a:pt x="1194" y="1546"/>
                    <a:pt x="1540" y="1200"/>
                    <a:pt x="1540" y="776"/>
                  </a:cubicBezTo>
                  <a:cubicBezTo>
                    <a:pt x="1540" y="720"/>
                    <a:pt x="1529" y="675"/>
                    <a:pt x="1518" y="619"/>
                  </a:cubicBezTo>
                  <a:cubicBezTo>
                    <a:pt x="1507" y="575"/>
                    <a:pt x="1495" y="530"/>
                    <a:pt x="1473" y="486"/>
                  </a:cubicBezTo>
                  <a:cubicBezTo>
                    <a:pt x="1462" y="441"/>
                    <a:pt x="1440" y="385"/>
                    <a:pt x="1406" y="340"/>
                  </a:cubicBezTo>
                  <a:cubicBezTo>
                    <a:pt x="1384" y="307"/>
                    <a:pt x="1350" y="262"/>
                    <a:pt x="1306" y="229"/>
                  </a:cubicBezTo>
                  <a:cubicBezTo>
                    <a:pt x="1157" y="75"/>
                    <a:pt x="962" y="1"/>
                    <a:pt x="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472200" y="-3028150"/>
              <a:ext cx="522225" cy="509375"/>
            </a:xfrm>
            <a:custGeom>
              <a:avLst/>
              <a:gdLst/>
              <a:ahLst/>
              <a:cxnLst/>
              <a:rect l="l" t="t" r="r" b="b"/>
              <a:pathLst>
                <a:path w="20889" h="20375" extrusionOk="0">
                  <a:moveTo>
                    <a:pt x="19848" y="0"/>
                  </a:moveTo>
                  <a:cubicBezTo>
                    <a:pt x="19750" y="0"/>
                    <a:pt x="19647" y="20"/>
                    <a:pt x="19541" y="64"/>
                  </a:cubicBezTo>
                  <a:cubicBezTo>
                    <a:pt x="18760" y="388"/>
                    <a:pt x="18994" y="1537"/>
                    <a:pt x="19842" y="1537"/>
                  </a:cubicBezTo>
                  <a:cubicBezTo>
                    <a:pt x="20043" y="1537"/>
                    <a:pt x="20233" y="1459"/>
                    <a:pt x="20378" y="1314"/>
                  </a:cubicBezTo>
                  <a:cubicBezTo>
                    <a:pt x="20888" y="794"/>
                    <a:pt x="20468" y="0"/>
                    <a:pt x="19848" y="0"/>
                  </a:cubicBezTo>
                  <a:close/>
                  <a:moveTo>
                    <a:pt x="16078" y="3761"/>
                  </a:moveTo>
                  <a:cubicBezTo>
                    <a:pt x="15972" y="3761"/>
                    <a:pt x="15860" y="3784"/>
                    <a:pt x="15747" y="3836"/>
                  </a:cubicBezTo>
                  <a:cubicBezTo>
                    <a:pt x="14999" y="4182"/>
                    <a:pt x="15245" y="5309"/>
                    <a:pt x="16070" y="5309"/>
                  </a:cubicBezTo>
                  <a:cubicBezTo>
                    <a:pt x="16294" y="5309"/>
                    <a:pt x="16506" y="5209"/>
                    <a:pt x="16651" y="5030"/>
                  </a:cubicBezTo>
                  <a:cubicBezTo>
                    <a:pt x="17105" y="4500"/>
                    <a:pt x="16676" y="3761"/>
                    <a:pt x="16078" y="3761"/>
                  </a:cubicBezTo>
                  <a:close/>
                  <a:moveTo>
                    <a:pt x="12319" y="7533"/>
                  </a:moveTo>
                  <a:cubicBezTo>
                    <a:pt x="12220" y="7533"/>
                    <a:pt x="12115" y="7553"/>
                    <a:pt x="12008" y="7597"/>
                  </a:cubicBezTo>
                  <a:cubicBezTo>
                    <a:pt x="11238" y="7921"/>
                    <a:pt x="11462" y="9070"/>
                    <a:pt x="12310" y="9070"/>
                  </a:cubicBezTo>
                  <a:cubicBezTo>
                    <a:pt x="12511" y="9070"/>
                    <a:pt x="12700" y="8992"/>
                    <a:pt x="12845" y="8847"/>
                  </a:cubicBezTo>
                  <a:cubicBezTo>
                    <a:pt x="13356" y="8327"/>
                    <a:pt x="12944" y="7533"/>
                    <a:pt x="12319" y="7533"/>
                  </a:cubicBezTo>
                  <a:close/>
                  <a:moveTo>
                    <a:pt x="8545" y="11293"/>
                  </a:moveTo>
                  <a:cubicBezTo>
                    <a:pt x="8439" y="11293"/>
                    <a:pt x="8327" y="11317"/>
                    <a:pt x="8214" y="11369"/>
                  </a:cubicBezTo>
                  <a:cubicBezTo>
                    <a:pt x="7466" y="11715"/>
                    <a:pt x="7712" y="12842"/>
                    <a:pt x="8538" y="12842"/>
                  </a:cubicBezTo>
                  <a:cubicBezTo>
                    <a:pt x="8761" y="12842"/>
                    <a:pt x="8973" y="12742"/>
                    <a:pt x="9118" y="12563"/>
                  </a:cubicBezTo>
                  <a:cubicBezTo>
                    <a:pt x="9573" y="12033"/>
                    <a:pt x="9143" y="11293"/>
                    <a:pt x="8545" y="11293"/>
                  </a:cubicBezTo>
                  <a:close/>
                  <a:moveTo>
                    <a:pt x="4784" y="15066"/>
                  </a:moveTo>
                  <a:cubicBezTo>
                    <a:pt x="4686" y="15066"/>
                    <a:pt x="4582" y="15086"/>
                    <a:pt x="4476" y="15130"/>
                  </a:cubicBezTo>
                  <a:cubicBezTo>
                    <a:pt x="3706" y="15442"/>
                    <a:pt x="3929" y="16603"/>
                    <a:pt x="4777" y="16603"/>
                  </a:cubicBezTo>
                  <a:cubicBezTo>
                    <a:pt x="4978" y="16603"/>
                    <a:pt x="5168" y="16525"/>
                    <a:pt x="5313" y="16380"/>
                  </a:cubicBezTo>
                  <a:cubicBezTo>
                    <a:pt x="5824" y="15868"/>
                    <a:pt x="5410" y="15066"/>
                    <a:pt x="4784" y="15066"/>
                  </a:cubicBezTo>
                  <a:close/>
                  <a:moveTo>
                    <a:pt x="991" y="18820"/>
                  </a:moveTo>
                  <a:cubicBezTo>
                    <a:pt x="795" y="18820"/>
                    <a:pt x="593" y="18903"/>
                    <a:pt x="425" y="19102"/>
                  </a:cubicBezTo>
                  <a:cubicBezTo>
                    <a:pt x="1" y="19605"/>
                    <a:pt x="347" y="20363"/>
                    <a:pt x="1005" y="20375"/>
                  </a:cubicBezTo>
                  <a:cubicBezTo>
                    <a:pt x="1228" y="20375"/>
                    <a:pt x="1440" y="20274"/>
                    <a:pt x="1585" y="20096"/>
                  </a:cubicBezTo>
                  <a:cubicBezTo>
                    <a:pt x="2084" y="19523"/>
                    <a:pt x="1562" y="18820"/>
                    <a:pt x="991" y="188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1384050" y="-2463000"/>
              <a:ext cx="38250" cy="38250"/>
            </a:xfrm>
            <a:custGeom>
              <a:avLst/>
              <a:gdLst/>
              <a:ahLst/>
              <a:cxnLst/>
              <a:rect l="l" t="t" r="r" b="b"/>
              <a:pathLst>
                <a:path w="1530" h="1530" extrusionOk="0">
                  <a:moveTo>
                    <a:pt x="770" y="1"/>
                  </a:moveTo>
                  <a:cubicBezTo>
                    <a:pt x="346" y="1"/>
                    <a:pt x="0" y="335"/>
                    <a:pt x="0" y="759"/>
                  </a:cubicBezTo>
                  <a:cubicBezTo>
                    <a:pt x="0" y="1183"/>
                    <a:pt x="346" y="1529"/>
                    <a:pt x="770" y="1529"/>
                  </a:cubicBezTo>
                  <a:cubicBezTo>
                    <a:pt x="971" y="1529"/>
                    <a:pt x="1161" y="1451"/>
                    <a:pt x="1306" y="1306"/>
                  </a:cubicBezTo>
                  <a:cubicBezTo>
                    <a:pt x="1339" y="1273"/>
                    <a:pt x="1373" y="1228"/>
                    <a:pt x="1406" y="1195"/>
                  </a:cubicBezTo>
                  <a:cubicBezTo>
                    <a:pt x="1429" y="1150"/>
                    <a:pt x="1451" y="1094"/>
                    <a:pt x="1473" y="1050"/>
                  </a:cubicBezTo>
                  <a:cubicBezTo>
                    <a:pt x="1496" y="1005"/>
                    <a:pt x="1507" y="960"/>
                    <a:pt x="1518" y="916"/>
                  </a:cubicBezTo>
                  <a:cubicBezTo>
                    <a:pt x="1529" y="860"/>
                    <a:pt x="1529" y="815"/>
                    <a:pt x="1529" y="759"/>
                  </a:cubicBezTo>
                  <a:cubicBezTo>
                    <a:pt x="1529" y="335"/>
                    <a:pt x="1183" y="1"/>
                    <a:pt x="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1108400" y="-3240375"/>
              <a:ext cx="38250" cy="38650"/>
            </a:xfrm>
            <a:custGeom>
              <a:avLst/>
              <a:gdLst/>
              <a:ahLst/>
              <a:cxnLst/>
              <a:rect l="l" t="t" r="r" b="b"/>
              <a:pathLst>
                <a:path w="1530" h="1546" extrusionOk="0">
                  <a:moveTo>
                    <a:pt x="763" y="0"/>
                  </a:moveTo>
                  <a:cubicBezTo>
                    <a:pt x="568" y="0"/>
                    <a:pt x="373" y="75"/>
                    <a:pt x="224" y="228"/>
                  </a:cubicBezTo>
                  <a:cubicBezTo>
                    <a:pt x="190" y="262"/>
                    <a:pt x="157" y="295"/>
                    <a:pt x="123" y="340"/>
                  </a:cubicBezTo>
                  <a:cubicBezTo>
                    <a:pt x="101" y="385"/>
                    <a:pt x="79" y="429"/>
                    <a:pt x="57" y="485"/>
                  </a:cubicBezTo>
                  <a:cubicBezTo>
                    <a:pt x="34" y="530"/>
                    <a:pt x="23" y="574"/>
                    <a:pt x="12" y="619"/>
                  </a:cubicBezTo>
                  <a:cubicBezTo>
                    <a:pt x="1" y="664"/>
                    <a:pt x="1" y="719"/>
                    <a:pt x="1" y="775"/>
                  </a:cubicBezTo>
                  <a:cubicBezTo>
                    <a:pt x="1" y="820"/>
                    <a:pt x="1" y="865"/>
                    <a:pt x="12" y="920"/>
                  </a:cubicBezTo>
                  <a:cubicBezTo>
                    <a:pt x="23" y="965"/>
                    <a:pt x="34" y="1010"/>
                    <a:pt x="57" y="1054"/>
                  </a:cubicBezTo>
                  <a:cubicBezTo>
                    <a:pt x="79" y="1110"/>
                    <a:pt x="101" y="1155"/>
                    <a:pt x="123" y="1199"/>
                  </a:cubicBezTo>
                  <a:cubicBezTo>
                    <a:pt x="269" y="1411"/>
                    <a:pt x="503" y="1534"/>
                    <a:pt x="760" y="1545"/>
                  </a:cubicBezTo>
                  <a:cubicBezTo>
                    <a:pt x="972" y="1534"/>
                    <a:pt x="1161" y="1456"/>
                    <a:pt x="1306" y="1311"/>
                  </a:cubicBezTo>
                  <a:cubicBezTo>
                    <a:pt x="1340" y="1277"/>
                    <a:pt x="1373" y="1244"/>
                    <a:pt x="1407" y="1199"/>
                  </a:cubicBezTo>
                  <a:cubicBezTo>
                    <a:pt x="1429" y="1155"/>
                    <a:pt x="1451" y="1110"/>
                    <a:pt x="1474" y="1054"/>
                  </a:cubicBezTo>
                  <a:cubicBezTo>
                    <a:pt x="1496" y="1010"/>
                    <a:pt x="1507" y="965"/>
                    <a:pt x="1518" y="920"/>
                  </a:cubicBezTo>
                  <a:cubicBezTo>
                    <a:pt x="1530" y="865"/>
                    <a:pt x="1530" y="820"/>
                    <a:pt x="1530" y="775"/>
                  </a:cubicBezTo>
                  <a:cubicBezTo>
                    <a:pt x="1530" y="719"/>
                    <a:pt x="1530" y="664"/>
                    <a:pt x="1518" y="619"/>
                  </a:cubicBezTo>
                  <a:cubicBezTo>
                    <a:pt x="1507" y="574"/>
                    <a:pt x="1496" y="530"/>
                    <a:pt x="1474" y="485"/>
                  </a:cubicBezTo>
                  <a:cubicBezTo>
                    <a:pt x="1451" y="429"/>
                    <a:pt x="1429" y="385"/>
                    <a:pt x="1407" y="340"/>
                  </a:cubicBezTo>
                  <a:cubicBezTo>
                    <a:pt x="1252" y="117"/>
                    <a:pt x="1007"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537050" y="-3146175"/>
              <a:ext cx="522775" cy="509125"/>
            </a:xfrm>
            <a:custGeom>
              <a:avLst/>
              <a:gdLst/>
              <a:ahLst/>
              <a:cxnLst/>
              <a:rect l="l" t="t" r="r" b="b"/>
              <a:pathLst>
                <a:path w="20911" h="20365" extrusionOk="0">
                  <a:moveTo>
                    <a:pt x="19870" y="1"/>
                  </a:moveTo>
                  <a:cubicBezTo>
                    <a:pt x="19772" y="1"/>
                    <a:pt x="19668" y="21"/>
                    <a:pt x="19563" y="65"/>
                  </a:cubicBezTo>
                  <a:cubicBezTo>
                    <a:pt x="18782" y="377"/>
                    <a:pt x="19016" y="1538"/>
                    <a:pt x="19853" y="1538"/>
                  </a:cubicBezTo>
                  <a:cubicBezTo>
                    <a:pt x="20054" y="1538"/>
                    <a:pt x="20255" y="1460"/>
                    <a:pt x="20400" y="1315"/>
                  </a:cubicBezTo>
                  <a:cubicBezTo>
                    <a:pt x="20910" y="795"/>
                    <a:pt x="20490" y="1"/>
                    <a:pt x="19870" y="1"/>
                  </a:cubicBezTo>
                  <a:close/>
                  <a:moveTo>
                    <a:pt x="16100" y="3761"/>
                  </a:moveTo>
                  <a:cubicBezTo>
                    <a:pt x="15993" y="3761"/>
                    <a:pt x="15882" y="3785"/>
                    <a:pt x="15768" y="3837"/>
                  </a:cubicBezTo>
                  <a:cubicBezTo>
                    <a:pt x="15021" y="4183"/>
                    <a:pt x="15266" y="5299"/>
                    <a:pt x="16092" y="5299"/>
                  </a:cubicBezTo>
                  <a:lnTo>
                    <a:pt x="16081" y="5310"/>
                  </a:lnTo>
                  <a:cubicBezTo>
                    <a:pt x="16315" y="5310"/>
                    <a:pt x="16527" y="5209"/>
                    <a:pt x="16672" y="5031"/>
                  </a:cubicBezTo>
                  <a:cubicBezTo>
                    <a:pt x="17127" y="4500"/>
                    <a:pt x="16697" y="3761"/>
                    <a:pt x="16100" y="3761"/>
                  </a:cubicBezTo>
                  <a:close/>
                  <a:moveTo>
                    <a:pt x="12329" y="7526"/>
                  </a:moveTo>
                  <a:cubicBezTo>
                    <a:pt x="12233" y="7526"/>
                    <a:pt x="12133" y="7545"/>
                    <a:pt x="12030" y="7586"/>
                  </a:cubicBezTo>
                  <a:cubicBezTo>
                    <a:pt x="11249" y="7910"/>
                    <a:pt x="11483" y="9071"/>
                    <a:pt x="12320" y="9071"/>
                  </a:cubicBezTo>
                  <a:cubicBezTo>
                    <a:pt x="12521" y="9071"/>
                    <a:pt x="12722" y="8993"/>
                    <a:pt x="12867" y="8847"/>
                  </a:cubicBezTo>
                  <a:cubicBezTo>
                    <a:pt x="13380" y="8325"/>
                    <a:pt x="12953" y="7526"/>
                    <a:pt x="12329" y="7526"/>
                  </a:cubicBezTo>
                  <a:close/>
                  <a:moveTo>
                    <a:pt x="8567" y="11294"/>
                  </a:moveTo>
                  <a:cubicBezTo>
                    <a:pt x="8461" y="11294"/>
                    <a:pt x="8349" y="11317"/>
                    <a:pt x="8236" y="11369"/>
                  </a:cubicBezTo>
                  <a:cubicBezTo>
                    <a:pt x="7488" y="11715"/>
                    <a:pt x="7734" y="12831"/>
                    <a:pt x="8559" y="12831"/>
                  </a:cubicBezTo>
                  <a:lnTo>
                    <a:pt x="8548" y="12843"/>
                  </a:lnTo>
                  <a:cubicBezTo>
                    <a:pt x="8783" y="12831"/>
                    <a:pt x="8995" y="12742"/>
                    <a:pt x="9140" y="12564"/>
                  </a:cubicBezTo>
                  <a:cubicBezTo>
                    <a:pt x="9594" y="12033"/>
                    <a:pt x="9165" y="11294"/>
                    <a:pt x="8567" y="11294"/>
                  </a:cubicBezTo>
                  <a:close/>
                  <a:moveTo>
                    <a:pt x="4802" y="15066"/>
                  </a:moveTo>
                  <a:cubicBezTo>
                    <a:pt x="4705" y="15066"/>
                    <a:pt x="4602" y="15086"/>
                    <a:pt x="4497" y="15130"/>
                  </a:cubicBezTo>
                  <a:cubicBezTo>
                    <a:pt x="3716" y="15443"/>
                    <a:pt x="3951" y="16603"/>
                    <a:pt x="4788" y="16603"/>
                  </a:cubicBezTo>
                  <a:cubicBezTo>
                    <a:pt x="4988" y="16603"/>
                    <a:pt x="5189" y="16525"/>
                    <a:pt x="5334" y="16380"/>
                  </a:cubicBezTo>
                  <a:cubicBezTo>
                    <a:pt x="5845" y="15869"/>
                    <a:pt x="5423" y="15066"/>
                    <a:pt x="4802" y="15066"/>
                  </a:cubicBezTo>
                  <a:close/>
                  <a:moveTo>
                    <a:pt x="1018" y="18818"/>
                  </a:moveTo>
                  <a:cubicBezTo>
                    <a:pt x="838" y="18818"/>
                    <a:pt x="649" y="18889"/>
                    <a:pt x="480" y="19058"/>
                  </a:cubicBezTo>
                  <a:cubicBezTo>
                    <a:pt x="0" y="19538"/>
                    <a:pt x="335" y="20364"/>
                    <a:pt x="1027" y="20364"/>
                  </a:cubicBezTo>
                  <a:cubicBezTo>
                    <a:pt x="1228" y="20364"/>
                    <a:pt x="1417" y="20286"/>
                    <a:pt x="1562" y="20141"/>
                  </a:cubicBezTo>
                  <a:cubicBezTo>
                    <a:pt x="2119" y="19585"/>
                    <a:pt x="1612" y="18818"/>
                    <a:pt x="1018" y="188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49150" y="-2581150"/>
              <a:ext cx="38250" cy="38375"/>
            </a:xfrm>
            <a:custGeom>
              <a:avLst/>
              <a:gdLst/>
              <a:ahLst/>
              <a:cxnLst/>
              <a:rect l="l" t="t" r="r" b="b"/>
              <a:pathLst>
                <a:path w="1530" h="1535" extrusionOk="0">
                  <a:moveTo>
                    <a:pt x="771" y="0"/>
                  </a:moveTo>
                  <a:cubicBezTo>
                    <a:pt x="721" y="0"/>
                    <a:pt x="670" y="6"/>
                    <a:pt x="626" y="17"/>
                  </a:cubicBezTo>
                  <a:cubicBezTo>
                    <a:pt x="570" y="28"/>
                    <a:pt x="525" y="40"/>
                    <a:pt x="481" y="62"/>
                  </a:cubicBezTo>
                  <a:cubicBezTo>
                    <a:pt x="436" y="73"/>
                    <a:pt x="380" y="107"/>
                    <a:pt x="347" y="129"/>
                  </a:cubicBezTo>
                  <a:cubicBezTo>
                    <a:pt x="302" y="162"/>
                    <a:pt x="258" y="185"/>
                    <a:pt x="224" y="229"/>
                  </a:cubicBezTo>
                  <a:cubicBezTo>
                    <a:pt x="191" y="263"/>
                    <a:pt x="157" y="296"/>
                    <a:pt x="135" y="341"/>
                  </a:cubicBezTo>
                  <a:cubicBezTo>
                    <a:pt x="101" y="385"/>
                    <a:pt x="79" y="430"/>
                    <a:pt x="57" y="486"/>
                  </a:cubicBezTo>
                  <a:cubicBezTo>
                    <a:pt x="45" y="531"/>
                    <a:pt x="23" y="575"/>
                    <a:pt x="12" y="620"/>
                  </a:cubicBezTo>
                  <a:cubicBezTo>
                    <a:pt x="1" y="664"/>
                    <a:pt x="1" y="720"/>
                    <a:pt x="1" y="776"/>
                  </a:cubicBezTo>
                  <a:cubicBezTo>
                    <a:pt x="1" y="821"/>
                    <a:pt x="1" y="865"/>
                    <a:pt x="12" y="921"/>
                  </a:cubicBezTo>
                  <a:cubicBezTo>
                    <a:pt x="23" y="966"/>
                    <a:pt x="45" y="1010"/>
                    <a:pt x="57" y="1055"/>
                  </a:cubicBezTo>
                  <a:cubicBezTo>
                    <a:pt x="79" y="1100"/>
                    <a:pt x="101" y="1144"/>
                    <a:pt x="135" y="1189"/>
                  </a:cubicBezTo>
                  <a:cubicBezTo>
                    <a:pt x="191" y="1278"/>
                    <a:pt x="258" y="1345"/>
                    <a:pt x="347" y="1401"/>
                  </a:cubicBezTo>
                  <a:cubicBezTo>
                    <a:pt x="380" y="1434"/>
                    <a:pt x="436" y="1457"/>
                    <a:pt x="481" y="1479"/>
                  </a:cubicBezTo>
                  <a:cubicBezTo>
                    <a:pt x="525" y="1490"/>
                    <a:pt x="570" y="1513"/>
                    <a:pt x="626" y="1513"/>
                  </a:cubicBezTo>
                  <a:cubicBezTo>
                    <a:pt x="670" y="1524"/>
                    <a:pt x="715" y="1535"/>
                    <a:pt x="771" y="1535"/>
                  </a:cubicBezTo>
                  <a:cubicBezTo>
                    <a:pt x="815" y="1535"/>
                    <a:pt x="871" y="1524"/>
                    <a:pt x="916" y="1513"/>
                  </a:cubicBezTo>
                  <a:cubicBezTo>
                    <a:pt x="972" y="1513"/>
                    <a:pt x="1016" y="1490"/>
                    <a:pt x="1061" y="1479"/>
                  </a:cubicBezTo>
                  <a:cubicBezTo>
                    <a:pt x="1106" y="1457"/>
                    <a:pt x="1150" y="1434"/>
                    <a:pt x="1195" y="1401"/>
                  </a:cubicBezTo>
                  <a:cubicBezTo>
                    <a:pt x="1273" y="1345"/>
                    <a:pt x="1351" y="1278"/>
                    <a:pt x="1407" y="1189"/>
                  </a:cubicBezTo>
                  <a:cubicBezTo>
                    <a:pt x="1429" y="1144"/>
                    <a:pt x="1452" y="1111"/>
                    <a:pt x="1474" y="1055"/>
                  </a:cubicBezTo>
                  <a:cubicBezTo>
                    <a:pt x="1496" y="1010"/>
                    <a:pt x="1507" y="966"/>
                    <a:pt x="1519" y="921"/>
                  </a:cubicBezTo>
                  <a:cubicBezTo>
                    <a:pt x="1530" y="865"/>
                    <a:pt x="1530" y="821"/>
                    <a:pt x="1530" y="776"/>
                  </a:cubicBezTo>
                  <a:cubicBezTo>
                    <a:pt x="1530" y="720"/>
                    <a:pt x="1530" y="664"/>
                    <a:pt x="1519" y="620"/>
                  </a:cubicBezTo>
                  <a:cubicBezTo>
                    <a:pt x="1507" y="575"/>
                    <a:pt x="1496" y="531"/>
                    <a:pt x="1474" y="486"/>
                  </a:cubicBezTo>
                  <a:cubicBezTo>
                    <a:pt x="1452" y="430"/>
                    <a:pt x="1429" y="385"/>
                    <a:pt x="1407" y="341"/>
                  </a:cubicBezTo>
                  <a:cubicBezTo>
                    <a:pt x="1373" y="296"/>
                    <a:pt x="1340" y="263"/>
                    <a:pt x="1307" y="229"/>
                  </a:cubicBezTo>
                  <a:cubicBezTo>
                    <a:pt x="1273" y="185"/>
                    <a:pt x="1228" y="162"/>
                    <a:pt x="1195" y="129"/>
                  </a:cubicBezTo>
                  <a:cubicBezTo>
                    <a:pt x="1150" y="107"/>
                    <a:pt x="1106" y="84"/>
                    <a:pt x="1061" y="62"/>
                  </a:cubicBezTo>
                  <a:cubicBezTo>
                    <a:pt x="1016" y="40"/>
                    <a:pt x="972" y="28"/>
                    <a:pt x="916" y="17"/>
                  </a:cubicBezTo>
                  <a:cubicBezTo>
                    <a:pt x="871" y="6"/>
                    <a:pt x="821"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1636250" y="-2122350"/>
              <a:ext cx="136725" cy="25125"/>
            </a:xfrm>
            <a:custGeom>
              <a:avLst/>
              <a:gdLst/>
              <a:ahLst/>
              <a:cxnLst/>
              <a:rect l="l" t="t" r="r" b="b"/>
              <a:pathLst>
                <a:path w="5469" h="1005" extrusionOk="0">
                  <a:moveTo>
                    <a:pt x="1005" y="0"/>
                  </a:moveTo>
                  <a:lnTo>
                    <a:pt x="0" y="1005"/>
                  </a:lnTo>
                  <a:lnTo>
                    <a:pt x="4464" y="1005"/>
                  </a:lnTo>
                  <a:lnTo>
                    <a:pt x="54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1711575" y="-2197675"/>
              <a:ext cx="136725" cy="25125"/>
            </a:xfrm>
            <a:custGeom>
              <a:avLst/>
              <a:gdLst/>
              <a:ahLst/>
              <a:cxnLst/>
              <a:rect l="l" t="t" r="r" b="b"/>
              <a:pathLst>
                <a:path w="5469" h="1005" extrusionOk="0">
                  <a:moveTo>
                    <a:pt x="1005" y="0"/>
                  </a:moveTo>
                  <a:lnTo>
                    <a:pt x="1" y="1005"/>
                  </a:lnTo>
                  <a:lnTo>
                    <a:pt x="4464" y="1005"/>
                  </a:lnTo>
                  <a:lnTo>
                    <a:pt x="54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1786900" y="-2273000"/>
              <a:ext cx="137000" cy="25125"/>
            </a:xfrm>
            <a:custGeom>
              <a:avLst/>
              <a:gdLst/>
              <a:ahLst/>
              <a:cxnLst/>
              <a:rect l="l" t="t" r="r" b="b"/>
              <a:pathLst>
                <a:path w="5480" h="1005" extrusionOk="0">
                  <a:moveTo>
                    <a:pt x="1005" y="0"/>
                  </a:moveTo>
                  <a:lnTo>
                    <a:pt x="1" y="1004"/>
                  </a:lnTo>
                  <a:lnTo>
                    <a:pt x="4464" y="1004"/>
                  </a:lnTo>
                  <a:lnTo>
                    <a:pt x="5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1862225" y="-2348325"/>
              <a:ext cx="137000" cy="25125"/>
            </a:xfrm>
            <a:custGeom>
              <a:avLst/>
              <a:gdLst/>
              <a:ahLst/>
              <a:cxnLst/>
              <a:rect l="l" t="t" r="r" b="b"/>
              <a:pathLst>
                <a:path w="5480" h="1005" extrusionOk="0">
                  <a:moveTo>
                    <a:pt x="1005" y="0"/>
                  </a:moveTo>
                  <a:lnTo>
                    <a:pt x="1" y="1004"/>
                  </a:lnTo>
                  <a:lnTo>
                    <a:pt x="4476" y="1004"/>
                  </a:lnTo>
                  <a:lnTo>
                    <a:pt x="5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1937550" y="-2423950"/>
              <a:ext cx="137025" cy="25425"/>
            </a:xfrm>
            <a:custGeom>
              <a:avLst/>
              <a:gdLst/>
              <a:ahLst/>
              <a:cxnLst/>
              <a:rect l="l" t="t" r="r" b="b"/>
              <a:pathLst>
                <a:path w="5481" h="1017" extrusionOk="0">
                  <a:moveTo>
                    <a:pt x="1016" y="1"/>
                  </a:moveTo>
                  <a:lnTo>
                    <a:pt x="1" y="1016"/>
                  </a:lnTo>
                  <a:lnTo>
                    <a:pt x="4476" y="1016"/>
                  </a:lnTo>
                  <a:lnTo>
                    <a:pt x="54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2013150" y="-2499275"/>
              <a:ext cx="136750" cy="25150"/>
            </a:xfrm>
            <a:custGeom>
              <a:avLst/>
              <a:gdLst/>
              <a:ahLst/>
              <a:cxnLst/>
              <a:rect l="l" t="t" r="r" b="b"/>
              <a:pathLst>
                <a:path w="5470" h="1006" extrusionOk="0">
                  <a:moveTo>
                    <a:pt x="1005" y="1"/>
                  </a:moveTo>
                  <a:lnTo>
                    <a:pt x="1" y="1005"/>
                  </a:lnTo>
                  <a:lnTo>
                    <a:pt x="4465" y="1005"/>
                  </a:lnTo>
                  <a:lnTo>
                    <a:pt x="5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2088500" y="-2574600"/>
              <a:ext cx="136725" cy="25150"/>
            </a:xfrm>
            <a:custGeom>
              <a:avLst/>
              <a:gdLst/>
              <a:ahLst/>
              <a:cxnLst/>
              <a:rect l="l" t="t" r="r" b="b"/>
              <a:pathLst>
                <a:path w="5469" h="1006" extrusionOk="0">
                  <a:moveTo>
                    <a:pt x="1004" y="1"/>
                  </a:moveTo>
                  <a:lnTo>
                    <a:pt x="0" y="1005"/>
                  </a:lnTo>
                  <a:lnTo>
                    <a:pt x="4464" y="1005"/>
                  </a:lnTo>
                  <a:lnTo>
                    <a:pt x="54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463950" y="-2710950"/>
              <a:ext cx="548500" cy="546775"/>
            </a:xfrm>
            <a:custGeom>
              <a:avLst/>
              <a:gdLst/>
              <a:ahLst/>
              <a:cxnLst/>
              <a:rect l="l" t="t" r="r" b="b"/>
              <a:pathLst>
                <a:path w="21940" h="21871" extrusionOk="0">
                  <a:moveTo>
                    <a:pt x="21785" y="1"/>
                  </a:moveTo>
                  <a:cubicBezTo>
                    <a:pt x="21750" y="1"/>
                    <a:pt x="21717" y="15"/>
                    <a:pt x="21694" y="42"/>
                  </a:cubicBezTo>
                  <a:lnTo>
                    <a:pt x="90" y="21636"/>
                  </a:lnTo>
                  <a:cubicBezTo>
                    <a:pt x="0" y="21725"/>
                    <a:pt x="67" y="21870"/>
                    <a:pt x="190" y="21870"/>
                  </a:cubicBezTo>
                  <a:cubicBezTo>
                    <a:pt x="223" y="21870"/>
                    <a:pt x="268" y="21859"/>
                    <a:pt x="290" y="21837"/>
                  </a:cubicBezTo>
                  <a:lnTo>
                    <a:pt x="21884" y="232"/>
                  </a:lnTo>
                  <a:cubicBezTo>
                    <a:pt x="21940" y="176"/>
                    <a:pt x="21940" y="87"/>
                    <a:pt x="21884" y="42"/>
                  </a:cubicBezTo>
                  <a:cubicBezTo>
                    <a:pt x="21856" y="15"/>
                    <a:pt x="21820" y="1"/>
                    <a:pt x="217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942975" y="-1800075"/>
              <a:ext cx="549225" cy="547350"/>
            </a:xfrm>
            <a:custGeom>
              <a:avLst/>
              <a:gdLst/>
              <a:ahLst/>
              <a:cxnLst/>
              <a:rect l="l" t="t" r="r" b="b"/>
              <a:pathLst>
                <a:path w="21969" h="21894" extrusionOk="0">
                  <a:moveTo>
                    <a:pt x="21761" y="1"/>
                  </a:moveTo>
                  <a:cubicBezTo>
                    <a:pt x="21726" y="1"/>
                    <a:pt x="21690" y="16"/>
                    <a:pt x="21661" y="54"/>
                  </a:cubicBezTo>
                  <a:lnTo>
                    <a:pt x="56" y="21659"/>
                  </a:lnTo>
                  <a:cubicBezTo>
                    <a:pt x="0" y="21704"/>
                    <a:pt x="0" y="21793"/>
                    <a:pt x="56" y="21849"/>
                  </a:cubicBezTo>
                  <a:cubicBezTo>
                    <a:pt x="89" y="21882"/>
                    <a:pt x="123" y="21893"/>
                    <a:pt x="156" y="21893"/>
                  </a:cubicBezTo>
                  <a:cubicBezTo>
                    <a:pt x="190" y="21893"/>
                    <a:pt x="223" y="21882"/>
                    <a:pt x="257" y="21849"/>
                  </a:cubicBezTo>
                  <a:lnTo>
                    <a:pt x="21850" y="255"/>
                  </a:lnTo>
                  <a:cubicBezTo>
                    <a:pt x="21969" y="154"/>
                    <a:pt x="21869" y="1"/>
                    <a:pt x="21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295725" y="-2356925"/>
              <a:ext cx="548500" cy="547050"/>
            </a:xfrm>
            <a:custGeom>
              <a:avLst/>
              <a:gdLst/>
              <a:ahLst/>
              <a:cxnLst/>
              <a:rect l="l" t="t" r="r" b="b"/>
              <a:pathLst>
                <a:path w="21940" h="21882" extrusionOk="0">
                  <a:moveTo>
                    <a:pt x="21795" y="1"/>
                  </a:moveTo>
                  <a:cubicBezTo>
                    <a:pt x="21758" y="1"/>
                    <a:pt x="21722" y="15"/>
                    <a:pt x="21694" y="43"/>
                  </a:cubicBezTo>
                  <a:lnTo>
                    <a:pt x="89" y="21647"/>
                  </a:lnTo>
                  <a:cubicBezTo>
                    <a:pt x="0" y="21726"/>
                    <a:pt x="67" y="21882"/>
                    <a:pt x="190" y="21882"/>
                  </a:cubicBezTo>
                  <a:cubicBezTo>
                    <a:pt x="223" y="21882"/>
                    <a:pt x="268" y="21871"/>
                    <a:pt x="290" y="21837"/>
                  </a:cubicBezTo>
                  <a:lnTo>
                    <a:pt x="21895" y="244"/>
                  </a:lnTo>
                  <a:cubicBezTo>
                    <a:pt x="21940" y="188"/>
                    <a:pt x="21940" y="99"/>
                    <a:pt x="21895" y="43"/>
                  </a:cubicBezTo>
                  <a:cubicBezTo>
                    <a:pt x="21867" y="15"/>
                    <a:pt x="21831" y="1"/>
                    <a:pt x="217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7"/>
            <p:cNvSpPr/>
            <p:nvPr/>
          </p:nvSpPr>
          <p:spPr>
            <a:xfrm>
              <a:off x="1774900" y="-1975200"/>
              <a:ext cx="248600" cy="239275"/>
            </a:xfrm>
            <a:custGeom>
              <a:avLst/>
              <a:gdLst/>
              <a:ahLst/>
              <a:cxnLst/>
              <a:rect l="l" t="t" r="r" b="b"/>
              <a:pathLst>
                <a:path w="9944" h="9571" extrusionOk="0">
                  <a:moveTo>
                    <a:pt x="5168" y="285"/>
                  </a:moveTo>
                  <a:cubicBezTo>
                    <a:pt x="7656" y="285"/>
                    <a:pt x="9665" y="2294"/>
                    <a:pt x="9665" y="4783"/>
                  </a:cubicBezTo>
                  <a:cubicBezTo>
                    <a:pt x="9665" y="6613"/>
                    <a:pt x="8571" y="8253"/>
                    <a:pt x="6886" y="8945"/>
                  </a:cubicBezTo>
                  <a:cubicBezTo>
                    <a:pt x="6328" y="9178"/>
                    <a:pt x="5742" y="9291"/>
                    <a:pt x="5161" y="9291"/>
                  </a:cubicBezTo>
                  <a:cubicBezTo>
                    <a:pt x="3991" y="9291"/>
                    <a:pt x="2841" y="8832"/>
                    <a:pt x="1976" y="7974"/>
                  </a:cubicBezTo>
                  <a:cubicBezTo>
                    <a:pt x="693" y="6680"/>
                    <a:pt x="302" y="4749"/>
                    <a:pt x="1005" y="3064"/>
                  </a:cubicBezTo>
                  <a:cubicBezTo>
                    <a:pt x="1697" y="1379"/>
                    <a:pt x="3349" y="285"/>
                    <a:pt x="5168" y="285"/>
                  </a:cubicBezTo>
                  <a:close/>
                  <a:moveTo>
                    <a:pt x="5165" y="0"/>
                  </a:moveTo>
                  <a:cubicBezTo>
                    <a:pt x="3920" y="0"/>
                    <a:pt x="2696" y="484"/>
                    <a:pt x="1786" y="1401"/>
                  </a:cubicBezTo>
                  <a:cubicBezTo>
                    <a:pt x="414" y="2774"/>
                    <a:pt x="1" y="4827"/>
                    <a:pt x="748" y="6613"/>
                  </a:cubicBezTo>
                  <a:cubicBezTo>
                    <a:pt x="1485" y="8398"/>
                    <a:pt x="3226" y="9570"/>
                    <a:pt x="5168" y="9570"/>
                  </a:cubicBezTo>
                  <a:cubicBezTo>
                    <a:pt x="7801" y="9559"/>
                    <a:pt x="9944" y="7427"/>
                    <a:pt x="9944" y="4783"/>
                  </a:cubicBezTo>
                  <a:cubicBezTo>
                    <a:pt x="9944" y="2852"/>
                    <a:pt x="8783" y="1111"/>
                    <a:pt x="6998" y="364"/>
                  </a:cubicBezTo>
                  <a:cubicBezTo>
                    <a:pt x="6406" y="119"/>
                    <a:pt x="5783" y="0"/>
                    <a:pt x="5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7"/>
            <p:cNvSpPr/>
            <p:nvPr/>
          </p:nvSpPr>
          <p:spPr>
            <a:xfrm>
              <a:off x="1850800" y="-1908650"/>
              <a:ext cx="106300" cy="106325"/>
            </a:xfrm>
            <a:custGeom>
              <a:avLst/>
              <a:gdLst/>
              <a:ahLst/>
              <a:cxnLst/>
              <a:rect l="l" t="t" r="r" b="b"/>
              <a:pathLst>
                <a:path w="4252" h="4253" extrusionOk="0">
                  <a:moveTo>
                    <a:pt x="2132" y="0"/>
                  </a:moveTo>
                  <a:cubicBezTo>
                    <a:pt x="960" y="0"/>
                    <a:pt x="0" y="949"/>
                    <a:pt x="0" y="2121"/>
                  </a:cubicBezTo>
                  <a:cubicBezTo>
                    <a:pt x="0" y="3304"/>
                    <a:pt x="960" y="4252"/>
                    <a:pt x="2132" y="4252"/>
                  </a:cubicBezTo>
                  <a:cubicBezTo>
                    <a:pt x="3303" y="4252"/>
                    <a:pt x="4252" y="3304"/>
                    <a:pt x="4252" y="2121"/>
                  </a:cubicBezTo>
                  <a:cubicBezTo>
                    <a:pt x="4252" y="949"/>
                    <a:pt x="3303" y="0"/>
                    <a:pt x="2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7"/>
            <p:cNvSpPr/>
            <p:nvPr/>
          </p:nvSpPr>
          <p:spPr>
            <a:xfrm>
              <a:off x="735125" y="-2028925"/>
              <a:ext cx="184150" cy="157950"/>
            </a:xfrm>
            <a:custGeom>
              <a:avLst/>
              <a:gdLst/>
              <a:ahLst/>
              <a:cxnLst/>
              <a:rect l="l" t="t" r="r" b="b"/>
              <a:pathLst>
                <a:path w="7366" h="6318" extrusionOk="0">
                  <a:moveTo>
                    <a:pt x="4219" y="292"/>
                  </a:moveTo>
                  <a:cubicBezTo>
                    <a:pt x="5803" y="292"/>
                    <a:pt x="7087" y="1575"/>
                    <a:pt x="7087" y="3171"/>
                  </a:cubicBezTo>
                  <a:cubicBezTo>
                    <a:pt x="7087" y="4901"/>
                    <a:pt x="5670" y="6048"/>
                    <a:pt x="4191" y="6048"/>
                  </a:cubicBezTo>
                  <a:cubicBezTo>
                    <a:pt x="3485" y="6048"/>
                    <a:pt x="2764" y="5786"/>
                    <a:pt x="2176" y="5202"/>
                  </a:cubicBezTo>
                  <a:cubicBezTo>
                    <a:pt x="369" y="3383"/>
                    <a:pt x="1652" y="292"/>
                    <a:pt x="4219" y="292"/>
                  </a:cubicBezTo>
                  <a:close/>
                  <a:moveTo>
                    <a:pt x="4186" y="1"/>
                  </a:moveTo>
                  <a:cubicBezTo>
                    <a:pt x="3414" y="1"/>
                    <a:pt x="2627" y="287"/>
                    <a:pt x="1987" y="928"/>
                  </a:cubicBezTo>
                  <a:cubicBezTo>
                    <a:pt x="0" y="2925"/>
                    <a:pt x="1406" y="6318"/>
                    <a:pt x="4219" y="6318"/>
                  </a:cubicBezTo>
                  <a:cubicBezTo>
                    <a:pt x="5959" y="6318"/>
                    <a:pt x="7366" y="4912"/>
                    <a:pt x="7366" y="3171"/>
                  </a:cubicBezTo>
                  <a:cubicBezTo>
                    <a:pt x="7366" y="1266"/>
                    <a:pt x="5808" y="1"/>
                    <a:pt x="4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7"/>
            <p:cNvSpPr/>
            <p:nvPr/>
          </p:nvSpPr>
          <p:spPr>
            <a:xfrm>
              <a:off x="803475" y="-1984150"/>
              <a:ext cx="74500" cy="69000"/>
            </a:xfrm>
            <a:custGeom>
              <a:avLst/>
              <a:gdLst/>
              <a:ahLst/>
              <a:cxnLst/>
              <a:rect l="l" t="t" r="r" b="b"/>
              <a:pathLst>
                <a:path w="2980" h="2760" extrusionOk="0">
                  <a:moveTo>
                    <a:pt x="1486" y="0"/>
                  </a:moveTo>
                  <a:cubicBezTo>
                    <a:pt x="824" y="0"/>
                    <a:pt x="234" y="484"/>
                    <a:pt x="123" y="1157"/>
                  </a:cubicBezTo>
                  <a:cubicBezTo>
                    <a:pt x="0" y="1916"/>
                    <a:pt x="514" y="2619"/>
                    <a:pt x="1273" y="2741"/>
                  </a:cubicBezTo>
                  <a:cubicBezTo>
                    <a:pt x="1347" y="2754"/>
                    <a:pt x="1421" y="2760"/>
                    <a:pt x="1494" y="2760"/>
                  </a:cubicBezTo>
                  <a:cubicBezTo>
                    <a:pt x="2157" y="2760"/>
                    <a:pt x="2747" y="2276"/>
                    <a:pt x="2857" y="1603"/>
                  </a:cubicBezTo>
                  <a:cubicBezTo>
                    <a:pt x="2980" y="844"/>
                    <a:pt x="2467" y="141"/>
                    <a:pt x="1708" y="18"/>
                  </a:cubicBezTo>
                  <a:cubicBezTo>
                    <a:pt x="1633" y="6"/>
                    <a:pt x="1559"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7"/>
          <p:cNvGrpSpPr/>
          <p:nvPr/>
        </p:nvGrpSpPr>
        <p:grpSpPr>
          <a:xfrm rot="10800000">
            <a:off x="-681208" y="3567575"/>
            <a:ext cx="2404771" cy="2123156"/>
            <a:chOff x="-4912150" y="-393637"/>
            <a:chExt cx="2057000" cy="1816112"/>
          </a:xfrm>
        </p:grpSpPr>
        <p:sp>
          <p:nvSpPr>
            <p:cNvPr id="273" name="Google Shape;273;p7"/>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7"/>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7"/>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7"/>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7"/>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7"/>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7"/>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7"/>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7"/>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7"/>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7"/>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7"/>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1027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9E21C-FE25-472F-9168-8C88D57BF8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D677F0-8DAC-430D-AC51-0494B01A33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7CF570-5096-4E67-992D-F80428138A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5E6FEA-4C54-4F89-A785-27378EBB96E5}"/>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6" name="Footer Placeholder 5">
            <a:extLst>
              <a:ext uri="{FF2B5EF4-FFF2-40B4-BE49-F238E27FC236}">
                <a16:creationId xmlns:a16="http://schemas.microsoft.com/office/drawing/2014/main" id="{AEF68B62-601D-48AB-B892-A21879E568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AC574-2625-4951-A11E-9F4CC1E8A34F}"/>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757925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2"/>
        <p:cNvGrpSpPr/>
        <p:nvPr/>
      </p:nvGrpSpPr>
      <p:grpSpPr>
        <a:xfrm>
          <a:off x="0" y="0"/>
          <a:ext cx="0" cy="0"/>
          <a:chOff x="0" y="0"/>
          <a:chExt cx="0" cy="0"/>
        </a:xfrm>
      </p:grpSpPr>
      <p:sp>
        <p:nvSpPr>
          <p:cNvPr id="293" name="Google Shape;293;p8"/>
          <p:cNvSpPr txBox="1">
            <a:spLocks noGrp="1"/>
          </p:cNvSpPr>
          <p:nvPr>
            <p:ph type="title"/>
          </p:nvPr>
        </p:nvSpPr>
        <p:spPr>
          <a:xfrm>
            <a:off x="1850800" y="741667"/>
            <a:ext cx="7872000" cy="5374800"/>
          </a:xfrm>
          <a:prstGeom prst="rect">
            <a:avLst/>
          </a:prstGeom>
        </p:spPr>
        <p:txBody>
          <a:bodyPr spcFirstLastPara="1" wrap="square" lIns="91425" tIns="0" rIns="91425" bIns="0" anchor="ctr" anchorCtr="0">
            <a:noAutofit/>
          </a:bodyPr>
          <a:lstStyle>
            <a:lvl1pPr lvl="0">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94" name="Google Shape;294;p8"/>
          <p:cNvGrpSpPr/>
          <p:nvPr/>
        </p:nvGrpSpPr>
        <p:grpSpPr>
          <a:xfrm flipH="1">
            <a:off x="10327463" y="4130418"/>
            <a:ext cx="2021367" cy="1986033"/>
            <a:chOff x="-3888525" y="-3012325"/>
            <a:chExt cx="1516025" cy="1489525"/>
          </a:xfrm>
        </p:grpSpPr>
        <p:sp>
          <p:nvSpPr>
            <p:cNvPr id="295" name="Google Shape;295;p8"/>
            <p:cNvSpPr/>
            <p:nvPr/>
          </p:nvSpPr>
          <p:spPr>
            <a:xfrm>
              <a:off x="-3076125" y="-3012325"/>
              <a:ext cx="38525" cy="38250"/>
            </a:xfrm>
            <a:custGeom>
              <a:avLst/>
              <a:gdLst/>
              <a:ahLst/>
              <a:cxnLst/>
              <a:rect l="l" t="t" r="r" b="b"/>
              <a:pathLst>
                <a:path w="1541" h="1530" extrusionOk="0">
                  <a:moveTo>
                    <a:pt x="779" y="1"/>
                  </a:moveTo>
                  <a:cubicBezTo>
                    <a:pt x="679" y="1"/>
                    <a:pt x="577" y="19"/>
                    <a:pt x="480" y="56"/>
                  </a:cubicBezTo>
                  <a:cubicBezTo>
                    <a:pt x="436" y="79"/>
                    <a:pt x="391" y="101"/>
                    <a:pt x="346" y="134"/>
                  </a:cubicBezTo>
                  <a:cubicBezTo>
                    <a:pt x="302" y="157"/>
                    <a:pt x="268" y="190"/>
                    <a:pt x="224" y="224"/>
                  </a:cubicBezTo>
                  <a:cubicBezTo>
                    <a:pt x="190" y="257"/>
                    <a:pt x="157" y="302"/>
                    <a:pt x="134" y="346"/>
                  </a:cubicBezTo>
                  <a:cubicBezTo>
                    <a:pt x="101" y="380"/>
                    <a:pt x="79" y="425"/>
                    <a:pt x="56" y="480"/>
                  </a:cubicBezTo>
                  <a:cubicBezTo>
                    <a:pt x="45" y="525"/>
                    <a:pt x="34" y="570"/>
                    <a:pt x="23" y="614"/>
                  </a:cubicBezTo>
                  <a:cubicBezTo>
                    <a:pt x="12" y="659"/>
                    <a:pt x="0" y="715"/>
                    <a:pt x="0" y="771"/>
                  </a:cubicBezTo>
                  <a:cubicBezTo>
                    <a:pt x="0" y="971"/>
                    <a:pt x="90" y="1161"/>
                    <a:pt x="224" y="1306"/>
                  </a:cubicBezTo>
                  <a:cubicBezTo>
                    <a:pt x="268" y="1340"/>
                    <a:pt x="302" y="1373"/>
                    <a:pt x="346" y="1407"/>
                  </a:cubicBezTo>
                  <a:cubicBezTo>
                    <a:pt x="391" y="1429"/>
                    <a:pt x="436" y="1451"/>
                    <a:pt x="480" y="1474"/>
                  </a:cubicBezTo>
                  <a:cubicBezTo>
                    <a:pt x="525" y="1496"/>
                    <a:pt x="570" y="1507"/>
                    <a:pt x="625" y="1518"/>
                  </a:cubicBezTo>
                  <a:cubicBezTo>
                    <a:pt x="670" y="1529"/>
                    <a:pt x="726" y="1529"/>
                    <a:pt x="770" y="1529"/>
                  </a:cubicBezTo>
                  <a:lnTo>
                    <a:pt x="782" y="1529"/>
                  </a:lnTo>
                  <a:cubicBezTo>
                    <a:pt x="1206" y="1529"/>
                    <a:pt x="1540" y="1183"/>
                    <a:pt x="1540" y="771"/>
                  </a:cubicBezTo>
                  <a:cubicBezTo>
                    <a:pt x="1540" y="715"/>
                    <a:pt x="1540" y="659"/>
                    <a:pt x="1529" y="614"/>
                  </a:cubicBezTo>
                  <a:cubicBezTo>
                    <a:pt x="1518" y="570"/>
                    <a:pt x="1507" y="525"/>
                    <a:pt x="1485" y="480"/>
                  </a:cubicBezTo>
                  <a:cubicBezTo>
                    <a:pt x="1462" y="425"/>
                    <a:pt x="1440" y="380"/>
                    <a:pt x="1418" y="346"/>
                  </a:cubicBezTo>
                  <a:cubicBezTo>
                    <a:pt x="1384" y="302"/>
                    <a:pt x="1351" y="257"/>
                    <a:pt x="1317" y="224"/>
                  </a:cubicBezTo>
                  <a:cubicBezTo>
                    <a:pt x="1176" y="75"/>
                    <a:pt x="980" y="1"/>
                    <a:pt x="7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a:off x="-3648325" y="-2918425"/>
              <a:ext cx="523950" cy="509300"/>
            </a:xfrm>
            <a:custGeom>
              <a:avLst/>
              <a:gdLst/>
              <a:ahLst/>
              <a:cxnLst/>
              <a:rect l="l" t="t" r="r" b="b"/>
              <a:pathLst>
                <a:path w="20958" h="20372" extrusionOk="0">
                  <a:moveTo>
                    <a:pt x="19910" y="1"/>
                  </a:moveTo>
                  <a:cubicBezTo>
                    <a:pt x="19813" y="1"/>
                    <a:pt x="19712" y="19"/>
                    <a:pt x="19608" y="61"/>
                  </a:cubicBezTo>
                  <a:cubicBezTo>
                    <a:pt x="18839" y="384"/>
                    <a:pt x="19060" y="1540"/>
                    <a:pt x="19903" y="1545"/>
                  </a:cubicBezTo>
                  <a:lnTo>
                    <a:pt x="19903" y="1545"/>
                  </a:lnTo>
                  <a:cubicBezTo>
                    <a:pt x="20102" y="1544"/>
                    <a:pt x="20301" y="1466"/>
                    <a:pt x="20445" y="1311"/>
                  </a:cubicBezTo>
                  <a:cubicBezTo>
                    <a:pt x="20957" y="798"/>
                    <a:pt x="20539" y="1"/>
                    <a:pt x="19910" y="1"/>
                  </a:cubicBezTo>
                  <a:close/>
                  <a:moveTo>
                    <a:pt x="19903" y="1545"/>
                  </a:moveTo>
                  <a:cubicBezTo>
                    <a:pt x="19901" y="1545"/>
                    <a:pt x="19900" y="1545"/>
                    <a:pt x="19898" y="1545"/>
                  </a:cubicBezTo>
                  <a:lnTo>
                    <a:pt x="19909" y="1545"/>
                  </a:lnTo>
                  <a:cubicBezTo>
                    <a:pt x="19907" y="1545"/>
                    <a:pt x="19905" y="1545"/>
                    <a:pt x="19903" y="1545"/>
                  </a:cubicBezTo>
                  <a:close/>
                  <a:moveTo>
                    <a:pt x="16154" y="3769"/>
                  </a:moveTo>
                  <a:cubicBezTo>
                    <a:pt x="16056" y="3769"/>
                    <a:pt x="15952" y="3789"/>
                    <a:pt x="15847" y="3833"/>
                  </a:cubicBezTo>
                  <a:cubicBezTo>
                    <a:pt x="15067" y="4156"/>
                    <a:pt x="15299" y="5301"/>
                    <a:pt x="16131" y="5306"/>
                  </a:cubicBezTo>
                  <a:lnTo>
                    <a:pt x="16131" y="5306"/>
                  </a:lnTo>
                  <a:cubicBezTo>
                    <a:pt x="16341" y="5305"/>
                    <a:pt x="16540" y="5227"/>
                    <a:pt x="16684" y="5083"/>
                  </a:cubicBezTo>
                  <a:cubicBezTo>
                    <a:pt x="17194" y="4563"/>
                    <a:pt x="16774" y="3769"/>
                    <a:pt x="16154" y="3769"/>
                  </a:cubicBezTo>
                  <a:close/>
                  <a:moveTo>
                    <a:pt x="16131" y="5306"/>
                  </a:moveTo>
                  <a:cubicBezTo>
                    <a:pt x="16129" y="5306"/>
                    <a:pt x="16128" y="5306"/>
                    <a:pt x="16126" y="5306"/>
                  </a:cubicBezTo>
                  <a:lnTo>
                    <a:pt x="16137" y="5306"/>
                  </a:lnTo>
                  <a:cubicBezTo>
                    <a:pt x="16135" y="5306"/>
                    <a:pt x="16133" y="5306"/>
                    <a:pt x="16131" y="5306"/>
                  </a:cubicBezTo>
                  <a:close/>
                  <a:moveTo>
                    <a:pt x="12383" y="7530"/>
                  </a:moveTo>
                  <a:cubicBezTo>
                    <a:pt x="12285" y="7530"/>
                    <a:pt x="12181" y="7550"/>
                    <a:pt x="12075" y="7594"/>
                  </a:cubicBezTo>
                  <a:cubicBezTo>
                    <a:pt x="11307" y="7917"/>
                    <a:pt x="11527" y="9073"/>
                    <a:pt x="12370" y="9078"/>
                  </a:cubicBezTo>
                  <a:lnTo>
                    <a:pt x="12370" y="9078"/>
                  </a:lnTo>
                  <a:cubicBezTo>
                    <a:pt x="12569" y="9077"/>
                    <a:pt x="12768" y="8998"/>
                    <a:pt x="12912" y="8844"/>
                  </a:cubicBezTo>
                  <a:cubicBezTo>
                    <a:pt x="13423" y="8333"/>
                    <a:pt x="13009" y="7530"/>
                    <a:pt x="12383" y="7530"/>
                  </a:cubicBezTo>
                  <a:close/>
                  <a:moveTo>
                    <a:pt x="12370" y="9078"/>
                  </a:moveTo>
                  <a:cubicBezTo>
                    <a:pt x="12369" y="9078"/>
                    <a:pt x="12367" y="9078"/>
                    <a:pt x="12365" y="9078"/>
                  </a:cubicBezTo>
                  <a:lnTo>
                    <a:pt x="12376" y="9078"/>
                  </a:lnTo>
                  <a:cubicBezTo>
                    <a:pt x="12374" y="9078"/>
                    <a:pt x="12372" y="9078"/>
                    <a:pt x="12370" y="9078"/>
                  </a:cubicBezTo>
                  <a:close/>
                  <a:moveTo>
                    <a:pt x="8596" y="11293"/>
                  </a:moveTo>
                  <a:cubicBezTo>
                    <a:pt x="8415" y="11293"/>
                    <a:pt x="8227" y="11364"/>
                    <a:pt x="8058" y="11533"/>
                  </a:cubicBezTo>
                  <a:cubicBezTo>
                    <a:pt x="7578" y="12013"/>
                    <a:pt x="7924" y="12839"/>
                    <a:pt x="8604" y="12839"/>
                  </a:cubicBezTo>
                  <a:cubicBezTo>
                    <a:pt x="8805" y="12839"/>
                    <a:pt x="9006" y="12761"/>
                    <a:pt x="9151" y="12615"/>
                  </a:cubicBezTo>
                  <a:cubicBezTo>
                    <a:pt x="9699" y="12059"/>
                    <a:pt x="9190" y="11293"/>
                    <a:pt x="8596" y="11293"/>
                  </a:cubicBezTo>
                  <a:close/>
                  <a:moveTo>
                    <a:pt x="4844" y="15041"/>
                  </a:moveTo>
                  <a:cubicBezTo>
                    <a:pt x="4659" y="15041"/>
                    <a:pt x="4467" y="15116"/>
                    <a:pt x="4297" y="15294"/>
                  </a:cubicBezTo>
                  <a:cubicBezTo>
                    <a:pt x="3817" y="15785"/>
                    <a:pt x="4152" y="16611"/>
                    <a:pt x="4844" y="16611"/>
                  </a:cubicBezTo>
                  <a:cubicBezTo>
                    <a:pt x="5044" y="16611"/>
                    <a:pt x="5234" y="16521"/>
                    <a:pt x="5379" y="16376"/>
                  </a:cubicBezTo>
                  <a:cubicBezTo>
                    <a:pt x="5968" y="15830"/>
                    <a:pt x="5447" y="15041"/>
                    <a:pt x="4844" y="15041"/>
                  </a:cubicBezTo>
                  <a:close/>
                  <a:moveTo>
                    <a:pt x="1086" y="18834"/>
                  </a:moveTo>
                  <a:cubicBezTo>
                    <a:pt x="989" y="18834"/>
                    <a:pt x="886" y="18854"/>
                    <a:pt x="782" y="18898"/>
                  </a:cubicBezTo>
                  <a:cubicBezTo>
                    <a:pt x="0" y="19222"/>
                    <a:pt x="235" y="20371"/>
                    <a:pt x="1072" y="20371"/>
                  </a:cubicBezTo>
                  <a:cubicBezTo>
                    <a:pt x="1273" y="20371"/>
                    <a:pt x="1473" y="20293"/>
                    <a:pt x="1618" y="20148"/>
                  </a:cubicBezTo>
                  <a:cubicBezTo>
                    <a:pt x="2130" y="19637"/>
                    <a:pt x="1707" y="18834"/>
                    <a:pt x="1086" y="18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3742350" y="-2353475"/>
              <a:ext cx="53025" cy="38650"/>
            </a:xfrm>
            <a:custGeom>
              <a:avLst/>
              <a:gdLst/>
              <a:ahLst/>
              <a:cxnLst/>
              <a:rect l="l" t="t" r="r" b="b"/>
              <a:pathLst>
                <a:path w="2121" h="1546" extrusionOk="0">
                  <a:moveTo>
                    <a:pt x="1073" y="1"/>
                  </a:moveTo>
                  <a:cubicBezTo>
                    <a:pt x="976" y="1"/>
                    <a:pt x="875" y="19"/>
                    <a:pt x="771" y="61"/>
                  </a:cubicBezTo>
                  <a:cubicBezTo>
                    <a:pt x="1" y="385"/>
                    <a:pt x="224" y="1545"/>
                    <a:pt x="1072" y="1545"/>
                  </a:cubicBezTo>
                  <a:cubicBezTo>
                    <a:pt x="1273" y="1545"/>
                    <a:pt x="1462" y="1456"/>
                    <a:pt x="1608" y="1322"/>
                  </a:cubicBezTo>
                  <a:cubicBezTo>
                    <a:pt x="2120" y="800"/>
                    <a:pt x="1702"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3626300" y="-1680825"/>
              <a:ext cx="184175" cy="158025"/>
            </a:xfrm>
            <a:custGeom>
              <a:avLst/>
              <a:gdLst/>
              <a:ahLst/>
              <a:cxnLst/>
              <a:rect l="l" t="t" r="r" b="b"/>
              <a:pathLst>
                <a:path w="7367" h="6321" extrusionOk="0">
                  <a:moveTo>
                    <a:pt x="4219" y="295"/>
                  </a:moveTo>
                  <a:cubicBezTo>
                    <a:pt x="5804" y="295"/>
                    <a:pt x="7087" y="1578"/>
                    <a:pt x="7087" y="3163"/>
                  </a:cubicBezTo>
                  <a:cubicBezTo>
                    <a:pt x="7087" y="4901"/>
                    <a:pt x="5670" y="6050"/>
                    <a:pt x="4190" y="6050"/>
                  </a:cubicBezTo>
                  <a:cubicBezTo>
                    <a:pt x="3484" y="6050"/>
                    <a:pt x="2764" y="5789"/>
                    <a:pt x="2177" y="5205"/>
                  </a:cubicBezTo>
                  <a:cubicBezTo>
                    <a:pt x="369" y="3386"/>
                    <a:pt x="1653" y="295"/>
                    <a:pt x="4219" y="295"/>
                  </a:cubicBezTo>
                  <a:close/>
                  <a:moveTo>
                    <a:pt x="4193" y="1"/>
                  </a:moveTo>
                  <a:cubicBezTo>
                    <a:pt x="3419" y="1"/>
                    <a:pt x="2630" y="289"/>
                    <a:pt x="1987" y="931"/>
                  </a:cubicBezTo>
                  <a:cubicBezTo>
                    <a:pt x="1" y="2928"/>
                    <a:pt x="1407" y="6321"/>
                    <a:pt x="4219" y="6321"/>
                  </a:cubicBezTo>
                  <a:cubicBezTo>
                    <a:pt x="5960" y="6321"/>
                    <a:pt x="7366" y="4904"/>
                    <a:pt x="7366" y="3163"/>
                  </a:cubicBezTo>
                  <a:cubicBezTo>
                    <a:pt x="7366" y="1260"/>
                    <a:pt x="5813" y="1"/>
                    <a:pt x="4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3559050" y="-1636200"/>
              <a:ext cx="76175" cy="68900"/>
            </a:xfrm>
            <a:custGeom>
              <a:avLst/>
              <a:gdLst/>
              <a:ahLst/>
              <a:cxnLst/>
              <a:rect l="l" t="t" r="r" b="b"/>
              <a:pathLst>
                <a:path w="3047" h="2756" extrusionOk="0">
                  <a:moveTo>
                    <a:pt x="1516" y="0"/>
                  </a:moveTo>
                  <a:cubicBezTo>
                    <a:pt x="891" y="0"/>
                    <a:pt x="331" y="427"/>
                    <a:pt x="179" y="1065"/>
                  </a:cubicBezTo>
                  <a:cubicBezTo>
                    <a:pt x="0" y="1802"/>
                    <a:pt x="469" y="2550"/>
                    <a:pt x="1206" y="2717"/>
                  </a:cubicBezTo>
                  <a:cubicBezTo>
                    <a:pt x="1315" y="2743"/>
                    <a:pt x="1424" y="2756"/>
                    <a:pt x="1531" y="2756"/>
                  </a:cubicBezTo>
                  <a:cubicBezTo>
                    <a:pt x="2157" y="2756"/>
                    <a:pt x="2716" y="2329"/>
                    <a:pt x="2868" y="1690"/>
                  </a:cubicBezTo>
                  <a:cubicBezTo>
                    <a:pt x="3047" y="954"/>
                    <a:pt x="2578" y="206"/>
                    <a:pt x="1842" y="39"/>
                  </a:cubicBezTo>
                  <a:cubicBezTo>
                    <a:pt x="1732" y="13"/>
                    <a:pt x="1623"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3151175" y="-2605875"/>
              <a:ext cx="752125" cy="750250"/>
            </a:xfrm>
            <a:custGeom>
              <a:avLst/>
              <a:gdLst/>
              <a:ahLst/>
              <a:cxnLst/>
              <a:rect l="l" t="t" r="r" b="b"/>
              <a:pathLst>
                <a:path w="30085" h="30010" extrusionOk="0">
                  <a:moveTo>
                    <a:pt x="29888" y="0"/>
                  </a:moveTo>
                  <a:cubicBezTo>
                    <a:pt x="29858" y="0"/>
                    <a:pt x="29826" y="11"/>
                    <a:pt x="29796" y="35"/>
                  </a:cubicBezTo>
                  <a:lnTo>
                    <a:pt x="56" y="29764"/>
                  </a:lnTo>
                  <a:cubicBezTo>
                    <a:pt x="1" y="29820"/>
                    <a:pt x="1" y="29909"/>
                    <a:pt x="56" y="29965"/>
                  </a:cubicBezTo>
                  <a:cubicBezTo>
                    <a:pt x="79" y="29987"/>
                    <a:pt x="123" y="30010"/>
                    <a:pt x="157" y="30010"/>
                  </a:cubicBezTo>
                  <a:cubicBezTo>
                    <a:pt x="190" y="30010"/>
                    <a:pt x="235" y="29987"/>
                    <a:pt x="257" y="29965"/>
                  </a:cubicBezTo>
                  <a:lnTo>
                    <a:pt x="29997" y="236"/>
                  </a:lnTo>
                  <a:cubicBezTo>
                    <a:pt x="30084" y="132"/>
                    <a:pt x="29995" y="0"/>
                    <a:pt x="29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2704800" y="-2461050"/>
              <a:ext cx="155150" cy="155150"/>
            </a:xfrm>
            <a:custGeom>
              <a:avLst/>
              <a:gdLst/>
              <a:ahLst/>
              <a:cxnLst/>
              <a:rect l="l" t="t" r="r" b="b"/>
              <a:pathLst>
                <a:path w="6206" h="6206" extrusionOk="0">
                  <a:moveTo>
                    <a:pt x="6150" y="1"/>
                  </a:moveTo>
                  <a:lnTo>
                    <a:pt x="1" y="6150"/>
                  </a:lnTo>
                  <a:lnTo>
                    <a:pt x="1396" y="6205"/>
                  </a:lnTo>
                  <a:lnTo>
                    <a:pt x="6205" y="1396"/>
                  </a:lnTo>
                  <a:lnTo>
                    <a:pt x="6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2435025" y="-2631025"/>
              <a:ext cx="62525" cy="56800"/>
            </a:xfrm>
            <a:custGeom>
              <a:avLst/>
              <a:gdLst/>
              <a:ahLst/>
              <a:cxnLst/>
              <a:rect l="l" t="t" r="r" b="b"/>
              <a:pathLst>
                <a:path w="2501" h="2272" extrusionOk="0">
                  <a:moveTo>
                    <a:pt x="1251" y="1"/>
                  </a:moveTo>
                  <a:cubicBezTo>
                    <a:pt x="961" y="1"/>
                    <a:pt x="671" y="110"/>
                    <a:pt x="447" y="327"/>
                  </a:cubicBezTo>
                  <a:cubicBezTo>
                    <a:pt x="1" y="774"/>
                    <a:pt x="1" y="1499"/>
                    <a:pt x="447" y="1945"/>
                  </a:cubicBezTo>
                  <a:cubicBezTo>
                    <a:pt x="671" y="2163"/>
                    <a:pt x="961" y="2272"/>
                    <a:pt x="1251" y="2272"/>
                  </a:cubicBezTo>
                  <a:cubicBezTo>
                    <a:pt x="1541" y="2272"/>
                    <a:pt x="1831" y="2163"/>
                    <a:pt x="2054" y="1945"/>
                  </a:cubicBezTo>
                  <a:cubicBezTo>
                    <a:pt x="2501" y="1499"/>
                    <a:pt x="2501" y="774"/>
                    <a:pt x="2054" y="327"/>
                  </a:cubicBezTo>
                  <a:cubicBezTo>
                    <a:pt x="1831" y="110"/>
                    <a:pt x="154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175450" y="-1887725"/>
              <a:ext cx="56675" cy="56925"/>
            </a:xfrm>
            <a:custGeom>
              <a:avLst/>
              <a:gdLst/>
              <a:ahLst/>
              <a:cxnLst/>
              <a:rect l="l" t="t" r="r" b="b"/>
              <a:pathLst>
                <a:path w="2267" h="2277" extrusionOk="0">
                  <a:moveTo>
                    <a:pt x="1139" y="0"/>
                  </a:moveTo>
                  <a:cubicBezTo>
                    <a:pt x="503" y="0"/>
                    <a:pt x="1" y="514"/>
                    <a:pt x="1" y="1139"/>
                  </a:cubicBezTo>
                  <a:cubicBezTo>
                    <a:pt x="1" y="1764"/>
                    <a:pt x="503" y="2277"/>
                    <a:pt x="1139" y="2277"/>
                  </a:cubicBezTo>
                  <a:cubicBezTo>
                    <a:pt x="1764" y="2277"/>
                    <a:pt x="2266" y="1764"/>
                    <a:pt x="2266" y="1139"/>
                  </a:cubicBezTo>
                  <a:cubicBezTo>
                    <a:pt x="2266" y="514"/>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 name="Google Shape;306;p8"/>
          <p:cNvGrpSpPr/>
          <p:nvPr/>
        </p:nvGrpSpPr>
        <p:grpSpPr>
          <a:xfrm>
            <a:off x="10659129" y="980417"/>
            <a:ext cx="1164251" cy="729200"/>
            <a:chOff x="1115510" y="4327288"/>
            <a:chExt cx="873188" cy="546900"/>
          </a:xfrm>
        </p:grpSpPr>
        <p:sp>
          <p:nvSpPr>
            <p:cNvPr id="307" name="Google Shape;307;p8"/>
            <p:cNvSpPr/>
            <p:nvPr/>
          </p:nvSpPr>
          <p:spPr>
            <a:xfrm flipH="1">
              <a:off x="1115510" y="4327288"/>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8" name="Google Shape;308;p8"/>
            <p:cNvGrpSpPr/>
            <p:nvPr/>
          </p:nvGrpSpPr>
          <p:grpSpPr>
            <a:xfrm flipH="1">
              <a:off x="1664772" y="4493938"/>
              <a:ext cx="323925" cy="323650"/>
              <a:chOff x="1608625" y="299800"/>
              <a:chExt cx="323925" cy="323650"/>
            </a:xfrm>
          </p:grpSpPr>
          <p:sp>
            <p:nvSpPr>
              <p:cNvPr id="309" name="Google Shape;309;p8"/>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8"/>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8"/>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12" name="Google Shape;312;p8"/>
          <p:cNvGrpSpPr/>
          <p:nvPr/>
        </p:nvGrpSpPr>
        <p:grpSpPr>
          <a:xfrm flipH="1">
            <a:off x="8159709" y="6116467"/>
            <a:ext cx="951737" cy="942063"/>
            <a:chOff x="-4017975" y="616650"/>
            <a:chExt cx="814100" cy="805825"/>
          </a:xfrm>
        </p:grpSpPr>
        <p:sp>
          <p:nvSpPr>
            <p:cNvPr id="313" name="Google Shape;313;p8"/>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8"/>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8"/>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8"/>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8"/>
          <p:cNvGrpSpPr/>
          <p:nvPr/>
        </p:nvGrpSpPr>
        <p:grpSpPr>
          <a:xfrm>
            <a:off x="887247" y="-144315"/>
            <a:ext cx="1387517" cy="1201833"/>
            <a:chOff x="948060" y="3972813"/>
            <a:chExt cx="1040638" cy="901375"/>
          </a:xfrm>
        </p:grpSpPr>
        <p:grpSp>
          <p:nvGrpSpPr>
            <p:cNvPr id="318" name="Google Shape;318;p8"/>
            <p:cNvGrpSpPr/>
            <p:nvPr/>
          </p:nvGrpSpPr>
          <p:grpSpPr>
            <a:xfrm flipH="1">
              <a:off x="948060" y="3972813"/>
              <a:ext cx="716725" cy="901375"/>
              <a:chOff x="-3888525" y="-2483300"/>
              <a:chExt cx="716725" cy="901375"/>
            </a:xfrm>
          </p:grpSpPr>
          <p:sp>
            <p:nvSpPr>
              <p:cNvPr id="319" name="Google Shape;319;p8"/>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8"/>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8"/>
            <p:cNvGrpSpPr/>
            <p:nvPr/>
          </p:nvGrpSpPr>
          <p:grpSpPr>
            <a:xfrm flipH="1">
              <a:off x="1664772" y="4493938"/>
              <a:ext cx="323925" cy="323650"/>
              <a:chOff x="1608625" y="299800"/>
              <a:chExt cx="323925" cy="323650"/>
            </a:xfrm>
          </p:grpSpPr>
          <p:sp>
            <p:nvSpPr>
              <p:cNvPr id="322" name="Google Shape;322;p8"/>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8"/>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8"/>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73686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5"/>
        <p:cNvGrpSpPr/>
        <p:nvPr/>
      </p:nvGrpSpPr>
      <p:grpSpPr>
        <a:xfrm>
          <a:off x="0" y="0"/>
          <a:ext cx="0" cy="0"/>
          <a:chOff x="0" y="0"/>
          <a:chExt cx="0" cy="0"/>
        </a:xfrm>
      </p:grpSpPr>
      <p:sp>
        <p:nvSpPr>
          <p:cNvPr id="326" name="Google Shape;326;p9"/>
          <p:cNvSpPr txBox="1">
            <a:spLocks noGrp="1"/>
          </p:cNvSpPr>
          <p:nvPr>
            <p:ph type="title"/>
          </p:nvPr>
        </p:nvSpPr>
        <p:spPr>
          <a:xfrm>
            <a:off x="1043800" y="1351500"/>
            <a:ext cx="4580400" cy="1740000"/>
          </a:xfrm>
          <a:prstGeom prst="rect">
            <a:avLst/>
          </a:prstGeom>
        </p:spPr>
        <p:txBody>
          <a:bodyPr spcFirstLastPara="1" wrap="square" lIns="91425" tIns="0" rIns="91425" bIns="0" anchor="t" anchorCtr="0">
            <a:noAutofit/>
          </a:bodyPr>
          <a:lstStyle>
            <a:lvl1pPr lvl="0">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27" name="Google Shape;327;p9"/>
          <p:cNvSpPr txBox="1">
            <a:spLocks noGrp="1"/>
          </p:cNvSpPr>
          <p:nvPr>
            <p:ph type="subTitle" idx="1"/>
          </p:nvPr>
        </p:nvSpPr>
        <p:spPr>
          <a:xfrm>
            <a:off x="1043800" y="3766500"/>
            <a:ext cx="4580400" cy="17400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28" name="Google Shape;328;p9"/>
          <p:cNvGrpSpPr/>
          <p:nvPr/>
        </p:nvGrpSpPr>
        <p:grpSpPr>
          <a:xfrm>
            <a:off x="11276718" y="1080485"/>
            <a:ext cx="1387517" cy="1201833"/>
            <a:chOff x="8457538" y="810363"/>
            <a:chExt cx="1040638" cy="901375"/>
          </a:xfrm>
        </p:grpSpPr>
        <p:grpSp>
          <p:nvGrpSpPr>
            <p:cNvPr id="329" name="Google Shape;329;p9"/>
            <p:cNvGrpSpPr/>
            <p:nvPr/>
          </p:nvGrpSpPr>
          <p:grpSpPr>
            <a:xfrm>
              <a:off x="8781450" y="810363"/>
              <a:ext cx="716725" cy="901375"/>
              <a:chOff x="-3888525" y="-2483300"/>
              <a:chExt cx="716725" cy="901375"/>
            </a:xfrm>
          </p:grpSpPr>
          <p:sp>
            <p:nvSpPr>
              <p:cNvPr id="330" name="Google Shape;330;p9"/>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9"/>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9"/>
            <p:cNvGrpSpPr/>
            <p:nvPr/>
          </p:nvGrpSpPr>
          <p:grpSpPr>
            <a:xfrm>
              <a:off x="8457538" y="1331488"/>
              <a:ext cx="323925" cy="323650"/>
              <a:chOff x="1608625" y="299800"/>
              <a:chExt cx="323925" cy="323650"/>
            </a:xfrm>
          </p:grpSpPr>
          <p:sp>
            <p:nvSpPr>
              <p:cNvPr id="333" name="Google Shape;333;p9"/>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29308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6"/>
        <p:cNvGrpSpPr/>
        <p:nvPr/>
      </p:nvGrpSpPr>
      <p:grpSpPr>
        <a:xfrm>
          <a:off x="0" y="0"/>
          <a:ext cx="0" cy="0"/>
          <a:chOff x="0" y="0"/>
          <a:chExt cx="0" cy="0"/>
        </a:xfrm>
      </p:grpSpPr>
      <p:sp>
        <p:nvSpPr>
          <p:cNvPr id="337" name="Google Shape;337;p10"/>
          <p:cNvSpPr txBox="1">
            <a:spLocks noGrp="1"/>
          </p:cNvSpPr>
          <p:nvPr>
            <p:ph type="title"/>
          </p:nvPr>
        </p:nvSpPr>
        <p:spPr>
          <a:xfrm>
            <a:off x="1043800" y="2588400"/>
            <a:ext cx="6850400" cy="1681200"/>
          </a:xfrm>
          <a:prstGeom prst="rect">
            <a:avLst/>
          </a:prstGeom>
          <a:noFill/>
        </p:spPr>
        <p:txBody>
          <a:bodyPr spcFirstLastPara="1" wrap="square" lIns="91425" tIns="0" rIns="91425" bIns="0" anchor="t" anchorCtr="0">
            <a:noAutofit/>
          </a:bodyPr>
          <a:lstStyle>
            <a:lvl1pPr lvl="0" algn="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3535293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38"/>
        <p:cNvGrpSpPr/>
        <p:nvPr/>
      </p:nvGrpSpPr>
      <p:grpSpPr>
        <a:xfrm>
          <a:off x="0" y="0"/>
          <a:ext cx="0" cy="0"/>
          <a:chOff x="0" y="0"/>
          <a:chExt cx="0" cy="0"/>
        </a:xfrm>
      </p:grpSpPr>
      <p:sp>
        <p:nvSpPr>
          <p:cNvPr id="339" name="Google Shape;339;p11"/>
          <p:cNvSpPr txBox="1">
            <a:spLocks noGrp="1"/>
          </p:cNvSpPr>
          <p:nvPr>
            <p:ph type="title" hasCustomPrompt="1"/>
          </p:nvPr>
        </p:nvSpPr>
        <p:spPr>
          <a:xfrm>
            <a:off x="1689849" y="1820033"/>
            <a:ext cx="8812400" cy="1877200"/>
          </a:xfrm>
          <a:prstGeom prst="rect">
            <a:avLst/>
          </a:prstGeom>
        </p:spPr>
        <p:txBody>
          <a:bodyPr spcFirstLastPara="1" wrap="square" lIns="91425" tIns="0" rIns="91425" bIns="0" anchor="t"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40" name="Google Shape;340;p11"/>
          <p:cNvSpPr txBox="1">
            <a:spLocks noGrp="1"/>
          </p:cNvSpPr>
          <p:nvPr>
            <p:ph type="subTitle" idx="1"/>
          </p:nvPr>
        </p:nvSpPr>
        <p:spPr>
          <a:xfrm>
            <a:off x="1689833" y="4341167"/>
            <a:ext cx="8812400" cy="6968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2100"/>
              <a:buNone/>
              <a:defRPr sz="24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41" name="Google Shape;341;p11"/>
          <p:cNvGrpSpPr/>
          <p:nvPr/>
        </p:nvGrpSpPr>
        <p:grpSpPr>
          <a:xfrm flipH="1">
            <a:off x="9125851" y="5240724"/>
            <a:ext cx="2585128" cy="2294440"/>
            <a:chOff x="-1873362" y="2120543"/>
            <a:chExt cx="1938846" cy="1720830"/>
          </a:xfrm>
        </p:grpSpPr>
        <p:sp>
          <p:nvSpPr>
            <p:cNvPr id="342" name="Google Shape;342;p11"/>
            <p:cNvSpPr/>
            <p:nvPr/>
          </p:nvSpPr>
          <p:spPr>
            <a:xfrm>
              <a:off x="-1603307" y="2348270"/>
              <a:ext cx="752952" cy="979890"/>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880956" y="2326262"/>
              <a:ext cx="54822" cy="49978"/>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1248116" y="2840637"/>
              <a:ext cx="136036" cy="135772"/>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1524768" y="2679196"/>
              <a:ext cx="649512" cy="786446"/>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906383" y="2657342"/>
              <a:ext cx="53836" cy="49824"/>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1252039" y="2304737"/>
              <a:ext cx="241471" cy="240177"/>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1042397" y="2282795"/>
              <a:ext cx="56773" cy="49934"/>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1275516" y="2516813"/>
              <a:ext cx="54822" cy="49802"/>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1067824" y="3161765"/>
              <a:ext cx="659200" cy="657841"/>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76683" y="3289011"/>
              <a:ext cx="136014" cy="135772"/>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429382" y="3134825"/>
              <a:ext cx="53836" cy="50065"/>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1089349" y="3791702"/>
              <a:ext cx="49912" cy="49671"/>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864538" y="3079499"/>
              <a:ext cx="44739" cy="33647"/>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1492721" y="3169086"/>
              <a:ext cx="584365" cy="571016"/>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1581278" y="3795976"/>
              <a:ext cx="41122" cy="33647"/>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1873362" y="2939014"/>
              <a:ext cx="480201" cy="479478"/>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414717" y="2120543"/>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287757" y="2820734"/>
              <a:ext cx="217972" cy="209731"/>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21208" y="2878778"/>
              <a:ext cx="93204" cy="93467"/>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1" name="Google Shape;361;p11"/>
          <p:cNvGrpSpPr/>
          <p:nvPr/>
        </p:nvGrpSpPr>
        <p:grpSpPr>
          <a:xfrm flipH="1">
            <a:off x="1877429" y="5489717"/>
            <a:ext cx="2572667" cy="2946800"/>
            <a:chOff x="295725" y="-3462825"/>
            <a:chExt cx="1929500" cy="2210100"/>
          </a:xfrm>
        </p:grpSpPr>
        <p:sp>
          <p:nvSpPr>
            <p:cNvPr id="362" name="Google Shape;362;p11"/>
            <p:cNvSpPr/>
            <p:nvPr/>
          </p:nvSpPr>
          <p:spPr>
            <a:xfrm>
              <a:off x="1089425" y="-3462825"/>
              <a:ext cx="700025" cy="959400"/>
            </a:xfrm>
            <a:custGeom>
              <a:avLst/>
              <a:gdLst/>
              <a:ahLst/>
              <a:cxnLst/>
              <a:rect l="l" t="t" r="r" b="b"/>
              <a:pathLst>
                <a:path w="28001" h="38376" extrusionOk="0">
                  <a:moveTo>
                    <a:pt x="27849" y="1"/>
                  </a:moveTo>
                  <a:cubicBezTo>
                    <a:pt x="27816" y="1"/>
                    <a:pt x="27782" y="15"/>
                    <a:pt x="27755" y="43"/>
                  </a:cubicBezTo>
                  <a:lnTo>
                    <a:pt x="10736" y="17061"/>
                  </a:lnTo>
                  <a:cubicBezTo>
                    <a:pt x="10703" y="17083"/>
                    <a:pt x="10692" y="17117"/>
                    <a:pt x="10692" y="17161"/>
                  </a:cubicBezTo>
                  <a:lnTo>
                    <a:pt x="10692" y="27495"/>
                  </a:lnTo>
                  <a:lnTo>
                    <a:pt x="57" y="38130"/>
                  </a:lnTo>
                  <a:cubicBezTo>
                    <a:pt x="1" y="38186"/>
                    <a:pt x="1" y="38275"/>
                    <a:pt x="57" y="38331"/>
                  </a:cubicBezTo>
                  <a:cubicBezTo>
                    <a:pt x="79" y="38353"/>
                    <a:pt x="124" y="38375"/>
                    <a:pt x="157" y="38375"/>
                  </a:cubicBezTo>
                  <a:cubicBezTo>
                    <a:pt x="191" y="38375"/>
                    <a:pt x="235" y="38353"/>
                    <a:pt x="258" y="38331"/>
                  </a:cubicBezTo>
                  <a:lnTo>
                    <a:pt x="10937" y="27651"/>
                  </a:lnTo>
                  <a:cubicBezTo>
                    <a:pt x="10960" y="27629"/>
                    <a:pt x="10971" y="27595"/>
                    <a:pt x="10971" y="27551"/>
                  </a:cubicBezTo>
                  <a:lnTo>
                    <a:pt x="10971" y="17206"/>
                  </a:lnTo>
                  <a:lnTo>
                    <a:pt x="27944" y="232"/>
                  </a:lnTo>
                  <a:cubicBezTo>
                    <a:pt x="28000" y="188"/>
                    <a:pt x="28000" y="98"/>
                    <a:pt x="27944" y="43"/>
                  </a:cubicBezTo>
                  <a:cubicBezTo>
                    <a:pt x="27916" y="15"/>
                    <a:pt x="27883" y="1"/>
                    <a:pt x="27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1064875" y="-2535525"/>
              <a:ext cx="56950" cy="56925"/>
            </a:xfrm>
            <a:custGeom>
              <a:avLst/>
              <a:gdLst/>
              <a:ahLst/>
              <a:cxnLst/>
              <a:rect l="l" t="t" r="r" b="b"/>
              <a:pathLst>
                <a:path w="2278" h="2277" extrusionOk="0">
                  <a:moveTo>
                    <a:pt x="1139" y="0"/>
                  </a:moveTo>
                  <a:cubicBezTo>
                    <a:pt x="514" y="0"/>
                    <a:pt x="1" y="513"/>
                    <a:pt x="1" y="1138"/>
                  </a:cubicBezTo>
                  <a:cubicBezTo>
                    <a:pt x="1" y="1763"/>
                    <a:pt x="514" y="2277"/>
                    <a:pt x="1139" y="2277"/>
                  </a:cubicBezTo>
                  <a:cubicBezTo>
                    <a:pt x="1764" y="2277"/>
                    <a:pt x="2277" y="1763"/>
                    <a:pt x="2277" y="1138"/>
                  </a:cubicBezTo>
                  <a:cubicBezTo>
                    <a:pt x="2277" y="513"/>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1212200" y="-2944175"/>
              <a:ext cx="869900" cy="1026350"/>
            </a:xfrm>
            <a:custGeom>
              <a:avLst/>
              <a:gdLst/>
              <a:ahLst/>
              <a:cxnLst/>
              <a:rect l="l" t="t" r="r" b="b"/>
              <a:pathLst>
                <a:path w="34796" h="41054" extrusionOk="0">
                  <a:moveTo>
                    <a:pt x="34639" y="0"/>
                  </a:moveTo>
                  <a:cubicBezTo>
                    <a:pt x="34603" y="0"/>
                    <a:pt x="34567" y="14"/>
                    <a:pt x="34539" y="42"/>
                  </a:cubicBezTo>
                  <a:lnTo>
                    <a:pt x="6026" y="28555"/>
                  </a:lnTo>
                  <a:cubicBezTo>
                    <a:pt x="6004" y="28577"/>
                    <a:pt x="5993" y="28610"/>
                    <a:pt x="5993" y="28655"/>
                  </a:cubicBezTo>
                  <a:lnTo>
                    <a:pt x="5993" y="34915"/>
                  </a:lnTo>
                  <a:lnTo>
                    <a:pt x="89" y="40808"/>
                  </a:lnTo>
                  <a:cubicBezTo>
                    <a:pt x="0" y="40897"/>
                    <a:pt x="56" y="41042"/>
                    <a:pt x="190" y="41053"/>
                  </a:cubicBezTo>
                  <a:cubicBezTo>
                    <a:pt x="223" y="41053"/>
                    <a:pt x="257" y="41042"/>
                    <a:pt x="290" y="41008"/>
                  </a:cubicBezTo>
                  <a:lnTo>
                    <a:pt x="6227" y="35072"/>
                  </a:lnTo>
                  <a:cubicBezTo>
                    <a:pt x="6249" y="35049"/>
                    <a:pt x="6272" y="35016"/>
                    <a:pt x="6272" y="34971"/>
                  </a:cubicBezTo>
                  <a:lnTo>
                    <a:pt x="6272" y="28711"/>
                  </a:lnTo>
                  <a:lnTo>
                    <a:pt x="34740" y="232"/>
                  </a:lnTo>
                  <a:cubicBezTo>
                    <a:pt x="34795" y="176"/>
                    <a:pt x="34795" y="87"/>
                    <a:pt x="34740" y="42"/>
                  </a:cubicBezTo>
                  <a:cubicBezTo>
                    <a:pt x="34712" y="14"/>
                    <a:pt x="34675" y="0"/>
                    <a:pt x="34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1577675" y="-2592175"/>
              <a:ext cx="155125" cy="154875"/>
            </a:xfrm>
            <a:custGeom>
              <a:avLst/>
              <a:gdLst/>
              <a:ahLst/>
              <a:cxnLst/>
              <a:rect l="l" t="t" r="r" b="b"/>
              <a:pathLst>
                <a:path w="6205" h="6195" extrusionOk="0">
                  <a:moveTo>
                    <a:pt x="6160" y="1"/>
                  </a:moveTo>
                  <a:lnTo>
                    <a:pt x="0" y="6150"/>
                  </a:lnTo>
                  <a:lnTo>
                    <a:pt x="1395" y="6194"/>
                  </a:lnTo>
                  <a:lnTo>
                    <a:pt x="6205" y="1384"/>
                  </a:lnTo>
                  <a:lnTo>
                    <a:pt x="6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1188475" y="-1949950"/>
              <a:ext cx="56950" cy="56950"/>
            </a:xfrm>
            <a:custGeom>
              <a:avLst/>
              <a:gdLst/>
              <a:ahLst/>
              <a:cxnLst/>
              <a:rect l="l" t="t" r="r" b="b"/>
              <a:pathLst>
                <a:path w="2278" h="2278" extrusionOk="0">
                  <a:moveTo>
                    <a:pt x="1139" y="1"/>
                  </a:moveTo>
                  <a:cubicBezTo>
                    <a:pt x="503" y="1"/>
                    <a:pt x="1" y="514"/>
                    <a:pt x="1" y="1139"/>
                  </a:cubicBezTo>
                  <a:cubicBezTo>
                    <a:pt x="1" y="1775"/>
                    <a:pt x="503" y="2277"/>
                    <a:pt x="1139" y="2277"/>
                  </a:cubicBezTo>
                  <a:cubicBezTo>
                    <a:pt x="1764" y="2277"/>
                    <a:pt x="2277" y="1775"/>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043025" y="-3122375"/>
              <a:ext cx="38525" cy="38650"/>
            </a:xfrm>
            <a:custGeom>
              <a:avLst/>
              <a:gdLst/>
              <a:ahLst/>
              <a:cxnLst/>
              <a:rect l="l" t="t" r="r" b="b"/>
              <a:pathLst>
                <a:path w="1541" h="1546" extrusionOk="0">
                  <a:moveTo>
                    <a:pt x="768" y="1"/>
                  </a:moveTo>
                  <a:cubicBezTo>
                    <a:pt x="525" y="1"/>
                    <a:pt x="283" y="117"/>
                    <a:pt x="134" y="340"/>
                  </a:cubicBezTo>
                  <a:cubicBezTo>
                    <a:pt x="100" y="385"/>
                    <a:pt x="78" y="441"/>
                    <a:pt x="56" y="486"/>
                  </a:cubicBezTo>
                  <a:cubicBezTo>
                    <a:pt x="45" y="530"/>
                    <a:pt x="22" y="575"/>
                    <a:pt x="11" y="619"/>
                  </a:cubicBezTo>
                  <a:cubicBezTo>
                    <a:pt x="11" y="675"/>
                    <a:pt x="0" y="720"/>
                    <a:pt x="0" y="776"/>
                  </a:cubicBezTo>
                  <a:cubicBezTo>
                    <a:pt x="0" y="1200"/>
                    <a:pt x="346" y="1546"/>
                    <a:pt x="770" y="1546"/>
                  </a:cubicBezTo>
                  <a:cubicBezTo>
                    <a:pt x="1194" y="1546"/>
                    <a:pt x="1540" y="1200"/>
                    <a:pt x="1540" y="776"/>
                  </a:cubicBezTo>
                  <a:cubicBezTo>
                    <a:pt x="1540" y="720"/>
                    <a:pt x="1529" y="675"/>
                    <a:pt x="1518" y="619"/>
                  </a:cubicBezTo>
                  <a:cubicBezTo>
                    <a:pt x="1507" y="575"/>
                    <a:pt x="1495" y="530"/>
                    <a:pt x="1473" y="486"/>
                  </a:cubicBezTo>
                  <a:cubicBezTo>
                    <a:pt x="1462" y="441"/>
                    <a:pt x="1440" y="385"/>
                    <a:pt x="1406" y="340"/>
                  </a:cubicBezTo>
                  <a:cubicBezTo>
                    <a:pt x="1384" y="307"/>
                    <a:pt x="1350" y="262"/>
                    <a:pt x="1306" y="229"/>
                  </a:cubicBezTo>
                  <a:cubicBezTo>
                    <a:pt x="1157" y="75"/>
                    <a:pt x="962" y="1"/>
                    <a:pt x="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1472200" y="-3028150"/>
              <a:ext cx="522225" cy="509375"/>
            </a:xfrm>
            <a:custGeom>
              <a:avLst/>
              <a:gdLst/>
              <a:ahLst/>
              <a:cxnLst/>
              <a:rect l="l" t="t" r="r" b="b"/>
              <a:pathLst>
                <a:path w="20889" h="20375" extrusionOk="0">
                  <a:moveTo>
                    <a:pt x="19848" y="0"/>
                  </a:moveTo>
                  <a:cubicBezTo>
                    <a:pt x="19750" y="0"/>
                    <a:pt x="19647" y="20"/>
                    <a:pt x="19541" y="64"/>
                  </a:cubicBezTo>
                  <a:cubicBezTo>
                    <a:pt x="18760" y="388"/>
                    <a:pt x="18994" y="1537"/>
                    <a:pt x="19842" y="1537"/>
                  </a:cubicBezTo>
                  <a:cubicBezTo>
                    <a:pt x="20043" y="1537"/>
                    <a:pt x="20233" y="1459"/>
                    <a:pt x="20378" y="1314"/>
                  </a:cubicBezTo>
                  <a:cubicBezTo>
                    <a:pt x="20888" y="794"/>
                    <a:pt x="20468" y="0"/>
                    <a:pt x="19848" y="0"/>
                  </a:cubicBezTo>
                  <a:close/>
                  <a:moveTo>
                    <a:pt x="16078" y="3761"/>
                  </a:moveTo>
                  <a:cubicBezTo>
                    <a:pt x="15972" y="3761"/>
                    <a:pt x="15860" y="3784"/>
                    <a:pt x="15747" y="3836"/>
                  </a:cubicBezTo>
                  <a:cubicBezTo>
                    <a:pt x="14999" y="4182"/>
                    <a:pt x="15245" y="5309"/>
                    <a:pt x="16070" y="5309"/>
                  </a:cubicBezTo>
                  <a:cubicBezTo>
                    <a:pt x="16294" y="5309"/>
                    <a:pt x="16506" y="5209"/>
                    <a:pt x="16651" y="5030"/>
                  </a:cubicBezTo>
                  <a:cubicBezTo>
                    <a:pt x="17105" y="4500"/>
                    <a:pt x="16676" y="3761"/>
                    <a:pt x="16078" y="3761"/>
                  </a:cubicBezTo>
                  <a:close/>
                  <a:moveTo>
                    <a:pt x="12319" y="7533"/>
                  </a:moveTo>
                  <a:cubicBezTo>
                    <a:pt x="12220" y="7533"/>
                    <a:pt x="12115" y="7553"/>
                    <a:pt x="12008" y="7597"/>
                  </a:cubicBezTo>
                  <a:cubicBezTo>
                    <a:pt x="11238" y="7921"/>
                    <a:pt x="11462" y="9070"/>
                    <a:pt x="12310" y="9070"/>
                  </a:cubicBezTo>
                  <a:cubicBezTo>
                    <a:pt x="12511" y="9070"/>
                    <a:pt x="12700" y="8992"/>
                    <a:pt x="12845" y="8847"/>
                  </a:cubicBezTo>
                  <a:cubicBezTo>
                    <a:pt x="13356" y="8327"/>
                    <a:pt x="12944" y="7533"/>
                    <a:pt x="12319" y="7533"/>
                  </a:cubicBezTo>
                  <a:close/>
                  <a:moveTo>
                    <a:pt x="8545" y="11293"/>
                  </a:moveTo>
                  <a:cubicBezTo>
                    <a:pt x="8439" y="11293"/>
                    <a:pt x="8327" y="11317"/>
                    <a:pt x="8214" y="11369"/>
                  </a:cubicBezTo>
                  <a:cubicBezTo>
                    <a:pt x="7466" y="11715"/>
                    <a:pt x="7712" y="12842"/>
                    <a:pt x="8538" y="12842"/>
                  </a:cubicBezTo>
                  <a:cubicBezTo>
                    <a:pt x="8761" y="12842"/>
                    <a:pt x="8973" y="12742"/>
                    <a:pt x="9118" y="12563"/>
                  </a:cubicBezTo>
                  <a:cubicBezTo>
                    <a:pt x="9573" y="12033"/>
                    <a:pt x="9143" y="11293"/>
                    <a:pt x="8545" y="11293"/>
                  </a:cubicBezTo>
                  <a:close/>
                  <a:moveTo>
                    <a:pt x="4784" y="15066"/>
                  </a:moveTo>
                  <a:cubicBezTo>
                    <a:pt x="4686" y="15066"/>
                    <a:pt x="4582" y="15086"/>
                    <a:pt x="4476" y="15130"/>
                  </a:cubicBezTo>
                  <a:cubicBezTo>
                    <a:pt x="3706" y="15442"/>
                    <a:pt x="3929" y="16603"/>
                    <a:pt x="4777" y="16603"/>
                  </a:cubicBezTo>
                  <a:cubicBezTo>
                    <a:pt x="4978" y="16603"/>
                    <a:pt x="5168" y="16525"/>
                    <a:pt x="5313" y="16380"/>
                  </a:cubicBezTo>
                  <a:cubicBezTo>
                    <a:pt x="5824" y="15868"/>
                    <a:pt x="5410" y="15066"/>
                    <a:pt x="4784" y="15066"/>
                  </a:cubicBezTo>
                  <a:close/>
                  <a:moveTo>
                    <a:pt x="991" y="18820"/>
                  </a:moveTo>
                  <a:cubicBezTo>
                    <a:pt x="795" y="18820"/>
                    <a:pt x="593" y="18903"/>
                    <a:pt x="425" y="19102"/>
                  </a:cubicBezTo>
                  <a:cubicBezTo>
                    <a:pt x="1" y="19605"/>
                    <a:pt x="347" y="20363"/>
                    <a:pt x="1005" y="20375"/>
                  </a:cubicBezTo>
                  <a:cubicBezTo>
                    <a:pt x="1228" y="20375"/>
                    <a:pt x="1440" y="20274"/>
                    <a:pt x="1585" y="20096"/>
                  </a:cubicBezTo>
                  <a:cubicBezTo>
                    <a:pt x="2084" y="19523"/>
                    <a:pt x="1562" y="18820"/>
                    <a:pt x="991" y="188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1384050" y="-2463000"/>
              <a:ext cx="38250" cy="38250"/>
            </a:xfrm>
            <a:custGeom>
              <a:avLst/>
              <a:gdLst/>
              <a:ahLst/>
              <a:cxnLst/>
              <a:rect l="l" t="t" r="r" b="b"/>
              <a:pathLst>
                <a:path w="1530" h="1530" extrusionOk="0">
                  <a:moveTo>
                    <a:pt x="770" y="1"/>
                  </a:moveTo>
                  <a:cubicBezTo>
                    <a:pt x="346" y="1"/>
                    <a:pt x="0" y="335"/>
                    <a:pt x="0" y="759"/>
                  </a:cubicBezTo>
                  <a:cubicBezTo>
                    <a:pt x="0" y="1183"/>
                    <a:pt x="346" y="1529"/>
                    <a:pt x="770" y="1529"/>
                  </a:cubicBezTo>
                  <a:cubicBezTo>
                    <a:pt x="971" y="1529"/>
                    <a:pt x="1161" y="1451"/>
                    <a:pt x="1306" y="1306"/>
                  </a:cubicBezTo>
                  <a:cubicBezTo>
                    <a:pt x="1339" y="1273"/>
                    <a:pt x="1373" y="1228"/>
                    <a:pt x="1406" y="1195"/>
                  </a:cubicBezTo>
                  <a:cubicBezTo>
                    <a:pt x="1429" y="1150"/>
                    <a:pt x="1451" y="1094"/>
                    <a:pt x="1473" y="1050"/>
                  </a:cubicBezTo>
                  <a:cubicBezTo>
                    <a:pt x="1496" y="1005"/>
                    <a:pt x="1507" y="960"/>
                    <a:pt x="1518" y="916"/>
                  </a:cubicBezTo>
                  <a:cubicBezTo>
                    <a:pt x="1529" y="860"/>
                    <a:pt x="1529" y="815"/>
                    <a:pt x="1529" y="759"/>
                  </a:cubicBezTo>
                  <a:cubicBezTo>
                    <a:pt x="1529" y="335"/>
                    <a:pt x="1183" y="1"/>
                    <a:pt x="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1108400" y="-3240375"/>
              <a:ext cx="38250" cy="38650"/>
            </a:xfrm>
            <a:custGeom>
              <a:avLst/>
              <a:gdLst/>
              <a:ahLst/>
              <a:cxnLst/>
              <a:rect l="l" t="t" r="r" b="b"/>
              <a:pathLst>
                <a:path w="1530" h="1546" extrusionOk="0">
                  <a:moveTo>
                    <a:pt x="763" y="0"/>
                  </a:moveTo>
                  <a:cubicBezTo>
                    <a:pt x="568" y="0"/>
                    <a:pt x="373" y="75"/>
                    <a:pt x="224" y="228"/>
                  </a:cubicBezTo>
                  <a:cubicBezTo>
                    <a:pt x="190" y="262"/>
                    <a:pt x="157" y="295"/>
                    <a:pt x="123" y="340"/>
                  </a:cubicBezTo>
                  <a:cubicBezTo>
                    <a:pt x="101" y="385"/>
                    <a:pt x="79" y="429"/>
                    <a:pt x="57" y="485"/>
                  </a:cubicBezTo>
                  <a:cubicBezTo>
                    <a:pt x="34" y="530"/>
                    <a:pt x="23" y="574"/>
                    <a:pt x="12" y="619"/>
                  </a:cubicBezTo>
                  <a:cubicBezTo>
                    <a:pt x="1" y="664"/>
                    <a:pt x="1" y="719"/>
                    <a:pt x="1" y="775"/>
                  </a:cubicBezTo>
                  <a:cubicBezTo>
                    <a:pt x="1" y="820"/>
                    <a:pt x="1" y="865"/>
                    <a:pt x="12" y="920"/>
                  </a:cubicBezTo>
                  <a:cubicBezTo>
                    <a:pt x="23" y="965"/>
                    <a:pt x="34" y="1010"/>
                    <a:pt x="57" y="1054"/>
                  </a:cubicBezTo>
                  <a:cubicBezTo>
                    <a:pt x="79" y="1110"/>
                    <a:pt x="101" y="1155"/>
                    <a:pt x="123" y="1199"/>
                  </a:cubicBezTo>
                  <a:cubicBezTo>
                    <a:pt x="269" y="1411"/>
                    <a:pt x="503" y="1534"/>
                    <a:pt x="760" y="1545"/>
                  </a:cubicBezTo>
                  <a:cubicBezTo>
                    <a:pt x="972" y="1534"/>
                    <a:pt x="1161" y="1456"/>
                    <a:pt x="1306" y="1311"/>
                  </a:cubicBezTo>
                  <a:cubicBezTo>
                    <a:pt x="1340" y="1277"/>
                    <a:pt x="1373" y="1244"/>
                    <a:pt x="1407" y="1199"/>
                  </a:cubicBezTo>
                  <a:cubicBezTo>
                    <a:pt x="1429" y="1155"/>
                    <a:pt x="1451" y="1110"/>
                    <a:pt x="1474" y="1054"/>
                  </a:cubicBezTo>
                  <a:cubicBezTo>
                    <a:pt x="1496" y="1010"/>
                    <a:pt x="1507" y="965"/>
                    <a:pt x="1518" y="920"/>
                  </a:cubicBezTo>
                  <a:cubicBezTo>
                    <a:pt x="1530" y="865"/>
                    <a:pt x="1530" y="820"/>
                    <a:pt x="1530" y="775"/>
                  </a:cubicBezTo>
                  <a:cubicBezTo>
                    <a:pt x="1530" y="719"/>
                    <a:pt x="1530" y="664"/>
                    <a:pt x="1518" y="619"/>
                  </a:cubicBezTo>
                  <a:cubicBezTo>
                    <a:pt x="1507" y="574"/>
                    <a:pt x="1496" y="530"/>
                    <a:pt x="1474" y="485"/>
                  </a:cubicBezTo>
                  <a:cubicBezTo>
                    <a:pt x="1451" y="429"/>
                    <a:pt x="1429" y="385"/>
                    <a:pt x="1407" y="340"/>
                  </a:cubicBezTo>
                  <a:cubicBezTo>
                    <a:pt x="1252" y="117"/>
                    <a:pt x="1007"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537050" y="-3146175"/>
              <a:ext cx="522775" cy="509125"/>
            </a:xfrm>
            <a:custGeom>
              <a:avLst/>
              <a:gdLst/>
              <a:ahLst/>
              <a:cxnLst/>
              <a:rect l="l" t="t" r="r" b="b"/>
              <a:pathLst>
                <a:path w="20911" h="20365" extrusionOk="0">
                  <a:moveTo>
                    <a:pt x="19870" y="1"/>
                  </a:moveTo>
                  <a:cubicBezTo>
                    <a:pt x="19772" y="1"/>
                    <a:pt x="19668" y="21"/>
                    <a:pt x="19563" y="65"/>
                  </a:cubicBezTo>
                  <a:cubicBezTo>
                    <a:pt x="18782" y="377"/>
                    <a:pt x="19016" y="1538"/>
                    <a:pt x="19853" y="1538"/>
                  </a:cubicBezTo>
                  <a:cubicBezTo>
                    <a:pt x="20054" y="1538"/>
                    <a:pt x="20255" y="1460"/>
                    <a:pt x="20400" y="1315"/>
                  </a:cubicBezTo>
                  <a:cubicBezTo>
                    <a:pt x="20910" y="795"/>
                    <a:pt x="20490" y="1"/>
                    <a:pt x="19870" y="1"/>
                  </a:cubicBezTo>
                  <a:close/>
                  <a:moveTo>
                    <a:pt x="16100" y="3761"/>
                  </a:moveTo>
                  <a:cubicBezTo>
                    <a:pt x="15993" y="3761"/>
                    <a:pt x="15882" y="3785"/>
                    <a:pt x="15768" y="3837"/>
                  </a:cubicBezTo>
                  <a:cubicBezTo>
                    <a:pt x="15021" y="4183"/>
                    <a:pt x="15266" y="5299"/>
                    <a:pt x="16092" y="5299"/>
                  </a:cubicBezTo>
                  <a:lnTo>
                    <a:pt x="16081" y="5310"/>
                  </a:lnTo>
                  <a:cubicBezTo>
                    <a:pt x="16315" y="5310"/>
                    <a:pt x="16527" y="5209"/>
                    <a:pt x="16672" y="5031"/>
                  </a:cubicBezTo>
                  <a:cubicBezTo>
                    <a:pt x="17127" y="4500"/>
                    <a:pt x="16697" y="3761"/>
                    <a:pt x="16100" y="3761"/>
                  </a:cubicBezTo>
                  <a:close/>
                  <a:moveTo>
                    <a:pt x="12329" y="7526"/>
                  </a:moveTo>
                  <a:cubicBezTo>
                    <a:pt x="12233" y="7526"/>
                    <a:pt x="12133" y="7545"/>
                    <a:pt x="12030" y="7586"/>
                  </a:cubicBezTo>
                  <a:cubicBezTo>
                    <a:pt x="11249" y="7910"/>
                    <a:pt x="11483" y="9071"/>
                    <a:pt x="12320" y="9071"/>
                  </a:cubicBezTo>
                  <a:cubicBezTo>
                    <a:pt x="12521" y="9071"/>
                    <a:pt x="12722" y="8993"/>
                    <a:pt x="12867" y="8847"/>
                  </a:cubicBezTo>
                  <a:cubicBezTo>
                    <a:pt x="13380" y="8325"/>
                    <a:pt x="12953" y="7526"/>
                    <a:pt x="12329" y="7526"/>
                  </a:cubicBezTo>
                  <a:close/>
                  <a:moveTo>
                    <a:pt x="8567" y="11294"/>
                  </a:moveTo>
                  <a:cubicBezTo>
                    <a:pt x="8461" y="11294"/>
                    <a:pt x="8349" y="11317"/>
                    <a:pt x="8236" y="11369"/>
                  </a:cubicBezTo>
                  <a:cubicBezTo>
                    <a:pt x="7488" y="11715"/>
                    <a:pt x="7734" y="12831"/>
                    <a:pt x="8559" y="12831"/>
                  </a:cubicBezTo>
                  <a:lnTo>
                    <a:pt x="8548" y="12843"/>
                  </a:lnTo>
                  <a:cubicBezTo>
                    <a:pt x="8783" y="12831"/>
                    <a:pt x="8995" y="12742"/>
                    <a:pt x="9140" y="12564"/>
                  </a:cubicBezTo>
                  <a:cubicBezTo>
                    <a:pt x="9594" y="12033"/>
                    <a:pt x="9165" y="11294"/>
                    <a:pt x="8567" y="11294"/>
                  </a:cubicBezTo>
                  <a:close/>
                  <a:moveTo>
                    <a:pt x="4802" y="15066"/>
                  </a:moveTo>
                  <a:cubicBezTo>
                    <a:pt x="4705" y="15066"/>
                    <a:pt x="4602" y="15086"/>
                    <a:pt x="4497" y="15130"/>
                  </a:cubicBezTo>
                  <a:cubicBezTo>
                    <a:pt x="3716" y="15443"/>
                    <a:pt x="3951" y="16603"/>
                    <a:pt x="4788" y="16603"/>
                  </a:cubicBezTo>
                  <a:cubicBezTo>
                    <a:pt x="4988" y="16603"/>
                    <a:pt x="5189" y="16525"/>
                    <a:pt x="5334" y="16380"/>
                  </a:cubicBezTo>
                  <a:cubicBezTo>
                    <a:pt x="5845" y="15869"/>
                    <a:pt x="5423" y="15066"/>
                    <a:pt x="4802" y="15066"/>
                  </a:cubicBezTo>
                  <a:close/>
                  <a:moveTo>
                    <a:pt x="1018" y="18818"/>
                  </a:moveTo>
                  <a:cubicBezTo>
                    <a:pt x="838" y="18818"/>
                    <a:pt x="649" y="18889"/>
                    <a:pt x="480" y="19058"/>
                  </a:cubicBezTo>
                  <a:cubicBezTo>
                    <a:pt x="0" y="19538"/>
                    <a:pt x="335" y="20364"/>
                    <a:pt x="1027" y="20364"/>
                  </a:cubicBezTo>
                  <a:cubicBezTo>
                    <a:pt x="1228" y="20364"/>
                    <a:pt x="1417" y="20286"/>
                    <a:pt x="1562" y="20141"/>
                  </a:cubicBezTo>
                  <a:cubicBezTo>
                    <a:pt x="2119" y="19585"/>
                    <a:pt x="1612" y="18818"/>
                    <a:pt x="1018" y="188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449150" y="-2581150"/>
              <a:ext cx="38250" cy="38375"/>
            </a:xfrm>
            <a:custGeom>
              <a:avLst/>
              <a:gdLst/>
              <a:ahLst/>
              <a:cxnLst/>
              <a:rect l="l" t="t" r="r" b="b"/>
              <a:pathLst>
                <a:path w="1530" h="1535" extrusionOk="0">
                  <a:moveTo>
                    <a:pt x="771" y="0"/>
                  </a:moveTo>
                  <a:cubicBezTo>
                    <a:pt x="721" y="0"/>
                    <a:pt x="670" y="6"/>
                    <a:pt x="626" y="17"/>
                  </a:cubicBezTo>
                  <a:cubicBezTo>
                    <a:pt x="570" y="28"/>
                    <a:pt x="525" y="40"/>
                    <a:pt x="481" y="62"/>
                  </a:cubicBezTo>
                  <a:cubicBezTo>
                    <a:pt x="436" y="73"/>
                    <a:pt x="380" y="107"/>
                    <a:pt x="347" y="129"/>
                  </a:cubicBezTo>
                  <a:cubicBezTo>
                    <a:pt x="302" y="162"/>
                    <a:pt x="258" y="185"/>
                    <a:pt x="224" y="229"/>
                  </a:cubicBezTo>
                  <a:cubicBezTo>
                    <a:pt x="191" y="263"/>
                    <a:pt x="157" y="296"/>
                    <a:pt x="135" y="341"/>
                  </a:cubicBezTo>
                  <a:cubicBezTo>
                    <a:pt x="101" y="385"/>
                    <a:pt x="79" y="430"/>
                    <a:pt x="57" y="486"/>
                  </a:cubicBezTo>
                  <a:cubicBezTo>
                    <a:pt x="45" y="531"/>
                    <a:pt x="23" y="575"/>
                    <a:pt x="12" y="620"/>
                  </a:cubicBezTo>
                  <a:cubicBezTo>
                    <a:pt x="1" y="664"/>
                    <a:pt x="1" y="720"/>
                    <a:pt x="1" y="776"/>
                  </a:cubicBezTo>
                  <a:cubicBezTo>
                    <a:pt x="1" y="821"/>
                    <a:pt x="1" y="865"/>
                    <a:pt x="12" y="921"/>
                  </a:cubicBezTo>
                  <a:cubicBezTo>
                    <a:pt x="23" y="966"/>
                    <a:pt x="45" y="1010"/>
                    <a:pt x="57" y="1055"/>
                  </a:cubicBezTo>
                  <a:cubicBezTo>
                    <a:pt x="79" y="1100"/>
                    <a:pt x="101" y="1144"/>
                    <a:pt x="135" y="1189"/>
                  </a:cubicBezTo>
                  <a:cubicBezTo>
                    <a:pt x="191" y="1278"/>
                    <a:pt x="258" y="1345"/>
                    <a:pt x="347" y="1401"/>
                  </a:cubicBezTo>
                  <a:cubicBezTo>
                    <a:pt x="380" y="1434"/>
                    <a:pt x="436" y="1457"/>
                    <a:pt x="481" y="1479"/>
                  </a:cubicBezTo>
                  <a:cubicBezTo>
                    <a:pt x="525" y="1490"/>
                    <a:pt x="570" y="1513"/>
                    <a:pt x="626" y="1513"/>
                  </a:cubicBezTo>
                  <a:cubicBezTo>
                    <a:pt x="670" y="1524"/>
                    <a:pt x="715" y="1535"/>
                    <a:pt x="771" y="1535"/>
                  </a:cubicBezTo>
                  <a:cubicBezTo>
                    <a:pt x="815" y="1535"/>
                    <a:pt x="871" y="1524"/>
                    <a:pt x="916" y="1513"/>
                  </a:cubicBezTo>
                  <a:cubicBezTo>
                    <a:pt x="972" y="1513"/>
                    <a:pt x="1016" y="1490"/>
                    <a:pt x="1061" y="1479"/>
                  </a:cubicBezTo>
                  <a:cubicBezTo>
                    <a:pt x="1106" y="1457"/>
                    <a:pt x="1150" y="1434"/>
                    <a:pt x="1195" y="1401"/>
                  </a:cubicBezTo>
                  <a:cubicBezTo>
                    <a:pt x="1273" y="1345"/>
                    <a:pt x="1351" y="1278"/>
                    <a:pt x="1407" y="1189"/>
                  </a:cubicBezTo>
                  <a:cubicBezTo>
                    <a:pt x="1429" y="1144"/>
                    <a:pt x="1452" y="1111"/>
                    <a:pt x="1474" y="1055"/>
                  </a:cubicBezTo>
                  <a:cubicBezTo>
                    <a:pt x="1496" y="1010"/>
                    <a:pt x="1507" y="966"/>
                    <a:pt x="1519" y="921"/>
                  </a:cubicBezTo>
                  <a:cubicBezTo>
                    <a:pt x="1530" y="865"/>
                    <a:pt x="1530" y="821"/>
                    <a:pt x="1530" y="776"/>
                  </a:cubicBezTo>
                  <a:cubicBezTo>
                    <a:pt x="1530" y="720"/>
                    <a:pt x="1530" y="664"/>
                    <a:pt x="1519" y="620"/>
                  </a:cubicBezTo>
                  <a:cubicBezTo>
                    <a:pt x="1507" y="575"/>
                    <a:pt x="1496" y="531"/>
                    <a:pt x="1474" y="486"/>
                  </a:cubicBezTo>
                  <a:cubicBezTo>
                    <a:pt x="1452" y="430"/>
                    <a:pt x="1429" y="385"/>
                    <a:pt x="1407" y="341"/>
                  </a:cubicBezTo>
                  <a:cubicBezTo>
                    <a:pt x="1373" y="296"/>
                    <a:pt x="1340" y="263"/>
                    <a:pt x="1307" y="229"/>
                  </a:cubicBezTo>
                  <a:cubicBezTo>
                    <a:pt x="1273" y="185"/>
                    <a:pt x="1228" y="162"/>
                    <a:pt x="1195" y="129"/>
                  </a:cubicBezTo>
                  <a:cubicBezTo>
                    <a:pt x="1150" y="107"/>
                    <a:pt x="1106" y="84"/>
                    <a:pt x="1061" y="62"/>
                  </a:cubicBezTo>
                  <a:cubicBezTo>
                    <a:pt x="1016" y="40"/>
                    <a:pt x="972" y="28"/>
                    <a:pt x="916" y="17"/>
                  </a:cubicBezTo>
                  <a:cubicBezTo>
                    <a:pt x="871" y="6"/>
                    <a:pt x="821"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1636250" y="-2122350"/>
              <a:ext cx="136725" cy="25125"/>
            </a:xfrm>
            <a:custGeom>
              <a:avLst/>
              <a:gdLst/>
              <a:ahLst/>
              <a:cxnLst/>
              <a:rect l="l" t="t" r="r" b="b"/>
              <a:pathLst>
                <a:path w="5469" h="1005" extrusionOk="0">
                  <a:moveTo>
                    <a:pt x="1005" y="0"/>
                  </a:moveTo>
                  <a:lnTo>
                    <a:pt x="0" y="1005"/>
                  </a:lnTo>
                  <a:lnTo>
                    <a:pt x="4464" y="1005"/>
                  </a:lnTo>
                  <a:lnTo>
                    <a:pt x="54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11575" y="-2197675"/>
              <a:ext cx="136725" cy="25125"/>
            </a:xfrm>
            <a:custGeom>
              <a:avLst/>
              <a:gdLst/>
              <a:ahLst/>
              <a:cxnLst/>
              <a:rect l="l" t="t" r="r" b="b"/>
              <a:pathLst>
                <a:path w="5469" h="1005" extrusionOk="0">
                  <a:moveTo>
                    <a:pt x="1005" y="0"/>
                  </a:moveTo>
                  <a:lnTo>
                    <a:pt x="1" y="1005"/>
                  </a:lnTo>
                  <a:lnTo>
                    <a:pt x="4464" y="1005"/>
                  </a:lnTo>
                  <a:lnTo>
                    <a:pt x="54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1786900" y="-2273000"/>
              <a:ext cx="137000" cy="25125"/>
            </a:xfrm>
            <a:custGeom>
              <a:avLst/>
              <a:gdLst/>
              <a:ahLst/>
              <a:cxnLst/>
              <a:rect l="l" t="t" r="r" b="b"/>
              <a:pathLst>
                <a:path w="5480" h="1005" extrusionOk="0">
                  <a:moveTo>
                    <a:pt x="1005" y="0"/>
                  </a:moveTo>
                  <a:lnTo>
                    <a:pt x="1" y="1004"/>
                  </a:lnTo>
                  <a:lnTo>
                    <a:pt x="4464" y="1004"/>
                  </a:lnTo>
                  <a:lnTo>
                    <a:pt x="5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1862225" y="-2348325"/>
              <a:ext cx="137000" cy="25125"/>
            </a:xfrm>
            <a:custGeom>
              <a:avLst/>
              <a:gdLst/>
              <a:ahLst/>
              <a:cxnLst/>
              <a:rect l="l" t="t" r="r" b="b"/>
              <a:pathLst>
                <a:path w="5480" h="1005" extrusionOk="0">
                  <a:moveTo>
                    <a:pt x="1005" y="0"/>
                  </a:moveTo>
                  <a:lnTo>
                    <a:pt x="1" y="1004"/>
                  </a:lnTo>
                  <a:lnTo>
                    <a:pt x="4476" y="1004"/>
                  </a:lnTo>
                  <a:lnTo>
                    <a:pt x="5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1937550" y="-2423950"/>
              <a:ext cx="137025" cy="25425"/>
            </a:xfrm>
            <a:custGeom>
              <a:avLst/>
              <a:gdLst/>
              <a:ahLst/>
              <a:cxnLst/>
              <a:rect l="l" t="t" r="r" b="b"/>
              <a:pathLst>
                <a:path w="5481" h="1017" extrusionOk="0">
                  <a:moveTo>
                    <a:pt x="1016" y="1"/>
                  </a:moveTo>
                  <a:lnTo>
                    <a:pt x="1" y="1016"/>
                  </a:lnTo>
                  <a:lnTo>
                    <a:pt x="4476" y="1016"/>
                  </a:lnTo>
                  <a:lnTo>
                    <a:pt x="54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2013150" y="-2499275"/>
              <a:ext cx="136750" cy="25150"/>
            </a:xfrm>
            <a:custGeom>
              <a:avLst/>
              <a:gdLst/>
              <a:ahLst/>
              <a:cxnLst/>
              <a:rect l="l" t="t" r="r" b="b"/>
              <a:pathLst>
                <a:path w="5470" h="1006" extrusionOk="0">
                  <a:moveTo>
                    <a:pt x="1005" y="1"/>
                  </a:moveTo>
                  <a:lnTo>
                    <a:pt x="1" y="1005"/>
                  </a:lnTo>
                  <a:lnTo>
                    <a:pt x="4465" y="1005"/>
                  </a:lnTo>
                  <a:lnTo>
                    <a:pt x="5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2088500" y="-2574600"/>
              <a:ext cx="136725" cy="25150"/>
            </a:xfrm>
            <a:custGeom>
              <a:avLst/>
              <a:gdLst/>
              <a:ahLst/>
              <a:cxnLst/>
              <a:rect l="l" t="t" r="r" b="b"/>
              <a:pathLst>
                <a:path w="5469" h="1006" extrusionOk="0">
                  <a:moveTo>
                    <a:pt x="1004" y="1"/>
                  </a:moveTo>
                  <a:lnTo>
                    <a:pt x="0" y="1005"/>
                  </a:lnTo>
                  <a:lnTo>
                    <a:pt x="4464" y="1005"/>
                  </a:lnTo>
                  <a:lnTo>
                    <a:pt x="54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463950" y="-2710950"/>
              <a:ext cx="548500" cy="546775"/>
            </a:xfrm>
            <a:custGeom>
              <a:avLst/>
              <a:gdLst/>
              <a:ahLst/>
              <a:cxnLst/>
              <a:rect l="l" t="t" r="r" b="b"/>
              <a:pathLst>
                <a:path w="21940" h="21871" extrusionOk="0">
                  <a:moveTo>
                    <a:pt x="21785" y="1"/>
                  </a:moveTo>
                  <a:cubicBezTo>
                    <a:pt x="21750" y="1"/>
                    <a:pt x="21717" y="15"/>
                    <a:pt x="21694" y="42"/>
                  </a:cubicBezTo>
                  <a:lnTo>
                    <a:pt x="90" y="21636"/>
                  </a:lnTo>
                  <a:cubicBezTo>
                    <a:pt x="0" y="21725"/>
                    <a:pt x="67" y="21870"/>
                    <a:pt x="190" y="21870"/>
                  </a:cubicBezTo>
                  <a:cubicBezTo>
                    <a:pt x="223" y="21870"/>
                    <a:pt x="268" y="21859"/>
                    <a:pt x="290" y="21837"/>
                  </a:cubicBezTo>
                  <a:lnTo>
                    <a:pt x="21884" y="232"/>
                  </a:lnTo>
                  <a:cubicBezTo>
                    <a:pt x="21940" y="176"/>
                    <a:pt x="21940" y="87"/>
                    <a:pt x="21884" y="42"/>
                  </a:cubicBezTo>
                  <a:cubicBezTo>
                    <a:pt x="21856" y="15"/>
                    <a:pt x="21820" y="1"/>
                    <a:pt x="217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942975" y="-1800075"/>
              <a:ext cx="549225" cy="547350"/>
            </a:xfrm>
            <a:custGeom>
              <a:avLst/>
              <a:gdLst/>
              <a:ahLst/>
              <a:cxnLst/>
              <a:rect l="l" t="t" r="r" b="b"/>
              <a:pathLst>
                <a:path w="21969" h="21894" extrusionOk="0">
                  <a:moveTo>
                    <a:pt x="21761" y="1"/>
                  </a:moveTo>
                  <a:cubicBezTo>
                    <a:pt x="21726" y="1"/>
                    <a:pt x="21690" y="16"/>
                    <a:pt x="21661" y="54"/>
                  </a:cubicBezTo>
                  <a:lnTo>
                    <a:pt x="56" y="21659"/>
                  </a:lnTo>
                  <a:cubicBezTo>
                    <a:pt x="0" y="21704"/>
                    <a:pt x="0" y="21793"/>
                    <a:pt x="56" y="21849"/>
                  </a:cubicBezTo>
                  <a:cubicBezTo>
                    <a:pt x="89" y="21882"/>
                    <a:pt x="123" y="21893"/>
                    <a:pt x="156" y="21893"/>
                  </a:cubicBezTo>
                  <a:cubicBezTo>
                    <a:pt x="190" y="21893"/>
                    <a:pt x="223" y="21882"/>
                    <a:pt x="257" y="21849"/>
                  </a:cubicBezTo>
                  <a:lnTo>
                    <a:pt x="21850" y="255"/>
                  </a:lnTo>
                  <a:cubicBezTo>
                    <a:pt x="21969" y="154"/>
                    <a:pt x="21869" y="1"/>
                    <a:pt x="21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295725" y="-2356925"/>
              <a:ext cx="548500" cy="547050"/>
            </a:xfrm>
            <a:custGeom>
              <a:avLst/>
              <a:gdLst/>
              <a:ahLst/>
              <a:cxnLst/>
              <a:rect l="l" t="t" r="r" b="b"/>
              <a:pathLst>
                <a:path w="21940" h="21882" extrusionOk="0">
                  <a:moveTo>
                    <a:pt x="21795" y="1"/>
                  </a:moveTo>
                  <a:cubicBezTo>
                    <a:pt x="21758" y="1"/>
                    <a:pt x="21722" y="15"/>
                    <a:pt x="21694" y="43"/>
                  </a:cubicBezTo>
                  <a:lnTo>
                    <a:pt x="89" y="21647"/>
                  </a:lnTo>
                  <a:cubicBezTo>
                    <a:pt x="0" y="21726"/>
                    <a:pt x="67" y="21882"/>
                    <a:pt x="190" y="21882"/>
                  </a:cubicBezTo>
                  <a:cubicBezTo>
                    <a:pt x="223" y="21882"/>
                    <a:pt x="268" y="21871"/>
                    <a:pt x="290" y="21837"/>
                  </a:cubicBezTo>
                  <a:lnTo>
                    <a:pt x="21895" y="244"/>
                  </a:lnTo>
                  <a:cubicBezTo>
                    <a:pt x="21940" y="188"/>
                    <a:pt x="21940" y="99"/>
                    <a:pt x="21895" y="43"/>
                  </a:cubicBezTo>
                  <a:cubicBezTo>
                    <a:pt x="21867" y="15"/>
                    <a:pt x="21831" y="1"/>
                    <a:pt x="217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a:off x="1774900" y="-1975200"/>
              <a:ext cx="248600" cy="239275"/>
            </a:xfrm>
            <a:custGeom>
              <a:avLst/>
              <a:gdLst/>
              <a:ahLst/>
              <a:cxnLst/>
              <a:rect l="l" t="t" r="r" b="b"/>
              <a:pathLst>
                <a:path w="9944" h="9571" extrusionOk="0">
                  <a:moveTo>
                    <a:pt x="5168" y="285"/>
                  </a:moveTo>
                  <a:cubicBezTo>
                    <a:pt x="7656" y="285"/>
                    <a:pt x="9665" y="2294"/>
                    <a:pt x="9665" y="4783"/>
                  </a:cubicBezTo>
                  <a:cubicBezTo>
                    <a:pt x="9665" y="6613"/>
                    <a:pt x="8571" y="8253"/>
                    <a:pt x="6886" y="8945"/>
                  </a:cubicBezTo>
                  <a:cubicBezTo>
                    <a:pt x="6328" y="9178"/>
                    <a:pt x="5742" y="9291"/>
                    <a:pt x="5161" y="9291"/>
                  </a:cubicBezTo>
                  <a:cubicBezTo>
                    <a:pt x="3991" y="9291"/>
                    <a:pt x="2841" y="8832"/>
                    <a:pt x="1976" y="7974"/>
                  </a:cubicBezTo>
                  <a:cubicBezTo>
                    <a:pt x="693" y="6680"/>
                    <a:pt x="302" y="4749"/>
                    <a:pt x="1005" y="3064"/>
                  </a:cubicBezTo>
                  <a:cubicBezTo>
                    <a:pt x="1697" y="1379"/>
                    <a:pt x="3349" y="285"/>
                    <a:pt x="5168" y="285"/>
                  </a:cubicBezTo>
                  <a:close/>
                  <a:moveTo>
                    <a:pt x="5165" y="0"/>
                  </a:moveTo>
                  <a:cubicBezTo>
                    <a:pt x="3920" y="0"/>
                    <a:pt x="2696" y="484"/>
                    <a:pt x="1786" y="1401"/>
                  </a:cubicBezTo>
                  <a:cubicBezTo>
                    <a:pt x="414" y="2774"/>
                    <a:pt x="1" y="4827"/>
                    <a:pt x="748" y="6613"/>
                  </a:cubicBezTo>
                  <a:cubicBezTo>
                    <a:pt x="1485" y="8398"/>
                    <a:pt x="3226" y="9570"/>
                    <a:pt x="5168" y="9570"/>
                  </a:cubicBezTo>
                  <a:cubicBezTo>
                    <a:pt x="7801" y="9559"/>
                    <a:pt x="9944" y="7427"/>
                    <a:pt x="9944" y="4783"/>
                  </a:cubicBezTo>
                  <a:cubicBezTo>
                    <a:pt x="9944" y="2852"/>
                    <a:pt x="8783" y="1111"/>
                    <a:pt x="6998" y="364"/>
                  </a:cubicBezTo>
                  <a:cubicBezTo>
                    <a:pt x="6406" y="119"/>
                    <a:pt x="5783" y="0"/>
                    <a:pt x="5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850800" y="-1908650"/>
              <a:ext cx="106300" cy="106325"/>
            </a:xfrm>
            <a:custGeom>
              <a:avLst/>
              <a:gdLst/>
              <a:ahLst/>
              <a:cxnLst/>
              <a:rect l="l" t="t" r="r" b="b"/>
              <a:pathLst>
                <a:path w="4252" h="4253" extrusionOk="0">
                  <a:moveTo>
                    <a:pt x="2132" y="0"/>
                  </a:moveTo>
                  <a:cubicBezTo>
                    <a:pt x="960" y="0"/>
                    <a:pt x="0" y="949"/>
                    <a:pt x="0" y="2121"/>
                  </a:cubicBezTo>
                  <a:cubicBezTo>
                    <a:pt x="0" y="3304"/>
                    <a:pt x="960" y="4252"/>
                    <a:pt x="2132" y="4252"/>
                  </a:cubicBezTo>
                  <a:cubicBezTo>
                    <a:pt x="3303" y="4252"/>
                    <a:pt x="4252" y="3304"/>
                    <a:pt x="4252" y="2121"/>
                  </a:cubicBezTo>
                  <a:cubicBezTo>
                    <a:pt x="4252" y="949"/>
                    <a:pt x="3303" y="0"/>
                    <a:pt x="2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735125" y="-2028925"/>
              <a:ext cx="184150" cy="157950"/>
            </a:xfrm>
            <a:custGeom>
              <a:avLst/>
              <a:gdLst/>
              <a:ahLst/>
              <a:cxnLst/>
              <a:rect l="l" t="t" r="r" b="b"/>
              <a:pathLst>
                <a:path w="7366" h="6318" extrusionOk="0">
                  <a:moveTo>
                    <a:pt x="4219" y="292"/>
                  </a:moveTo>
                  <a:cubicBezTo>
                    <a:pt x="5803" y="292"/>
                    <a:pt x="7087" y="1575"/>
                    <a:pt x="7087" y="3171"/>
                  </a:cubicBezTo>
                  <a:cubicBezTo>
                    <a:pt x="7087" y="4901"/>
                    <a:pt x="5670" y="6048"/>
                    <a:pt x="4191" y="6048"/>
                  </a:cubicBezTo>
                  <a:cubicBezTo>
                    <a:pt x="3485" y="6048"/>
                    <a:pt x="2764" y="5786"/>
                    <a:pt x="2176" y="5202"/>
                  </a:cubicBezTo>
                  <a:cubicBezTo>
                    <a:pt x="369" y="3383"/>
                    <a:pt x="1652" y="292"/>
                    <a:pt x="4219" y="292"/>
                  </a:cubicBezTo>
                  <a:close/>
                  <a:moveTo>
                    <a:pt x="4186" y="1"/>
                  </a:moveTo>
                  <a:cubicBezTo>
                    <a:pt x="3414" y="1"/>
                    <a:pt x="2627" y="287"/>
                    <a:pt x="1987" y="928"/>
                  </a:cubicBezTo>
                  <a:cubicBezTo>
                    <a:pt x="0" y="2925"/>
                    <a:pt x="1406" y="6318"/>
                    <a:pt x="4219" y="6318"/>
                  </a:cubicBezTo>
                  <a:cubicBezTo>
                    <a:pt x="5959" y="6318"/>
                    <a:pt x="7366" y="4912"/>
                    <a:pt x="7366" y="3171"/>
                  </a:cubicBezTo>
                  <a:cubicBezTo>
                    <a:pt x="7366" y="1266"/>
                    <a:pt x="5808" y="1"/>
                    <a:pt x="4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03475" y="-1984150"/>
              <a:ext cx="74500" cy="69000"/>
            </a:xfrm>
            <a:custGeom>
              <a:avLst/>
              <a:gdLst/>
              <a:ahLst/>
              <a:cxnLst/>
              <a:rect l="l" t="t" r="r" b="b"/>
              <a:pathLst>
                <a:path w="2980" h="2760" extrusionOk="0">
                  <a:moveTo>
                    <a:pt x="1486" y="0"/>
                  </a:moveTo>
                  <a:cubicBezTo>
                    <a:pt x="824" y="0"/>
                    <a:pt x="234" y="484"/>
                    <a:pt x="123" y="1157"/>
                  </a:cubicBezTo>
                  <a:cubicBezTo>
                    <a:pt x="0" y="1916"/>
                    <a:pt x="514" y="2619"/>
                    <a:pt x="1273" y="2741"/>
                  </a:cubicBezTo>
                  <a:cubicBezTo>
                    <a:pt x="1347" y="2754"/>
                    <a:pt x="1421" y="2760"/>
                    <a:pt x="1494" y="2760"/>
                  </a:cubicBezTo>
                  <a:cubicBezTo>
                    <a:pt x="2157" y="2760"/>
                    <a:pt x="2747" y="2276"/>
                    <a:pt x="2857" y="1603"/>
                  </a:cubicBezTo>
                  <a:cubicBezTo>
                    <a:pt x="2980" y="844"/>
                    <a:pt x="2467" y="141"/>
                    <a:pt x="1708" y="18"/>
                  </a:cubicBezTo>
                  <a:cubicBezTo>
                    <a:pt x="1633" y="6"/>
                    <a:pt x="1559"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 name="Google Shape;387;p11"/>
          <p:cNvGrpSpPr/>
          <p:nvPr/>
        </p:nvGrpSpPr>
        <p:grpSpPr>
          <a:xfrm flipH="1">
            <a:off x="8389397" y="-600915"/>
            <a:ext cx="2021367" cy="1986033"/>
            <a:chOff x="-3888525" y="-3012325"/>
            <a:chExt cx="1516025" cy="1489525"/>
          </a:xfrm>
        </p:grpSpPr>
        <p:sp>
          <p:nvSpPr>
            <p:cNvPr id="388" name="Google Shape;388;p11"/>
            <p:cNvSpPr/>
            <p:nvPr/>
          </p:nvSpPr>
          <p:spPr>
            <a:xfrm>
              <a:off x="-3076125" y="-3012325"/>
              <a:ext cx="38525" cy="38250"/>
            </a:xfrm>
            <a:custGeom>
              <a:avLst/>
              <a:gdLst/>
              <a:ahLst/>
              <a:cxnLst/>
              <a:rect l="l" t="t" r="r" b="b"/>
              <a:pathLst>
                <a:path w="1541" h="1530" extrusionOk="0">
                  <a:moveTo>
                    <a:pt x="779" y="1"/>
                  </a:moveTo>
                  <a:cubicBezTo>
                    <a:pt x="679" y="1"/>
                    <a:pt x="577" y="19"/>
                    <a:pt x="480" y="56"/>
                  </a:cubicBezTo>
                  <a:cubicBezTo>
                    <a:pt x="436" y="79"/>
                    <a:pt x="391" y="101"/>
                    <a:pt x="346" y="134"/>
                  </a:cubicBezTo>
                  <a:cubicBezTo>
                    <a:pt x="302" y="157"/>
                    <a:pt x="268" y="190"/>
                    <a:pt x="224" y="224"/>
                  </a:cubicBezTo>
                  <a:cubicBezTo>
                    <a:pt x="190" y="257"/>
                    <a:pt x="157" y="302"/>
                    <a:pt x="134" y="346"/>
                  </a:cubicBezTo>
                  <a:cubicBezTo>
                    <a:pt x="101" y="380"/>
                    <a:pt x="79" y="425"/>
                    <a:pt x="56" y="480"/>
                  </a:cubicBezTo>
                  <a:cubicBezTo>
                    <a:pt x="45" y="525"/>
                    <a:pt x="34" y="570"/>
                    <a:pt x="23" y="614"/>
                  </a:cubicBezTo>
                  <a:cubicBezTo>
                    <a:pt x="12" y="659"/>
                    <a:pt x="0" y="715"/>
                    <a:pt x="0" y="771"/>
                  </a:cubicBezTo>
                  <a:cubicBezTo>
                    <a:pt x="0" y="971"/>
                    <a:pt x="90" y="1161"/>
                    <a:pt x="224" y="1306"/>
                  </a:cubicBezTo>
                  <a:cubicBezTo>
                    <a:pt x="268" y="1340"/>
                    <a:pt x="302" y="1373"/>
                    <a:pt x="346" y="1407"/>
                  </a:cubicBezTo>
                  <a:cubicBezTo>
                    <a:pt x="391" y="1429"/>
                    <a:pt x="436" y="1451"/>
                    <a:pt x="480" y="1474"/>
                  </a:cubicBezTo>
                  <a:cubicBezTo>
                    <a:pt x="525" y="1496"/>
                    <a:pt x="570" y="1507"/>
                    <a:pt x="625" y="1518"/>
                  </a:cubicBezTo>
                  <a:cubicBezTo>
                    <a:pt x="670" y="1529"/>
                    <a:pt x="726" y="1529"/>
                    <a:pt x="770" y="1529"/>
                  </a:cubicBezTo>
                  <a:lnTo>
                    <a:pt x="782" y="1529"/>
                  </a:lnTo>
                  <a:cubicBezTo>
                    <a:pt x="1206" y="1529"/>
                    <a:pt x="1540" y="1183"/>
                    <a:pt x="1540" y="771"/>
                  </a:cubicBezTo>
                  <a:cubicBezTo>
                    <a:pt x="1540" y="715"/>
                    <a:pt x="1540" y="659"/>
                    <a:pt x="1529" y="614"/>
                  </a:cubicBezTo>
                  <a:cubicBezTo>
                    <a:pt x="1518" y="570"/>
                    <a:pt x="1507" y="525"/>
                    <a:pt x="1485" y="480"/>
                  </a:cubicBezTo>
                  <a:cubicBezTo>
                    <a:pt x="1462" y="425"/>
                    <a:pt x="1440" y="380"/>
                    <a:pt x="1418" y="346"/>
                  </a:cubicBezTo>
                  <a:cubicBezTo>
                    <a:pt x="1384" y="302"/>
                    <a:pt x="1351" y="257"/>
                    <a:pt x="1317" y="224"/>
                  </a:cubicBezTo>
                  <a:cubicBezTo>
                    <a:pt x="1176" y="75"/>
                    <a:pt x="980" y="1"/>
                    <a:pt x="7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a:off x="-3648325" y="-2918425"/>
              <a:ext cx="523950" cy="509300"/>
            </a:xfrm>
            <a:custGeom>
              <a:avLst/>
              <a:gdLst/>
              <a:ahLst/>
              <a:cxnLst/>
              <a:rect l="l" t="t" r="r" b="b"/>
              <a:pathLst>
                <a:path w="20958" h="20372" extrusionOk="0">
                  <a:moveTo>
                    <a:pt x="19910" y="1"/>
                  </a:moveTo>
                  <a:cubicBezTo>
                    <a:pt x="19813" y="1"/>
                    <a:pt x="19712" y="19"/>
                    <a:pt x="19608" y="61"/>
                  </a:cubicBezTo>
                  <a:cubicBezTo>
                    <a:pt x="18839" y="384"/>
                    <a:pt x="19060" y="1540"/>
                    <a:pt x="19903" y="1545"/>
                  </a:cubicBezTo>
                  <a:lnTo>
                    <a:pt x="19903" y="1545"/>
                  </a:lnTo>
                  <a:cubicBezTo>
                    <a:pt x="20102" y="1544"/>
                    <a:pt x="20301" y="1466"/>
                    <a:pt x="20445" y="1311"/>
                  </a:cubicBezTo>
                  <a:cubicBezTo>
                    <a:pt x="20957" y="798"/>
                    <a:pt x="20539" y="1"/>
                    <a:pt x="19910" y="1"/>
                  </a:cubicBezTo>
                  <a:close/>
                  <a:moveTo>
                    <a:pt x="19903" y="1545"/>
                  </a:moveTo>
                  <a:cubicBezTo>
                    <a:pt x="19901" y="1545"/>
                    <a:pt x="19900" y="1545"/>
                    <a:pt x="19898" y="1545"/>
                  </a:cubicBezTo>
                  <a:lnTo>
                    <a:pt x="19909" y="1545"/>
                  </a:lnTo>
                  <a:cubicBezTo>
                    <a:pt x="19907" y="1545"/>
                    <a:pt x="19905" y="1545"/>
                    <a:pt x="19903" y="1545"/>
                  </a:cubicBezTo>
                  <a:close/>
                  <a:moveTo>
                    <a:pt x="16154" y="3769"/>
                  </a:moveTo>
                  <a:cubicBezTo>
                    <a:pt x="16056" y="3769"/>
                    <a:pt x="15952" y="3789"/>
                    <a:pt x="15847" y="3833"/>
                  </a:cubicBezTo>
                  <a:cubicBezTo>
                    <a:pt x="15067" y="4156"/>
                    <a:pt x="15299" y="5301"/>
                    <a:pt x="16131" y="5306"/>
                  </a:cubicBezTo>
                  <a:lnTo>
                    <a:pt x="16131" y="5306"/>
                  </a:lnTo>
                  <a:cubicBezTo>
                    <a:pt x="16341" y="5305"/>
                    <a:pt x="16540" y="5227"/>
                    <a:pt x="16684" y="5083"/>
                  </a:cubicBezTo>
                  <a:cubicBezTo>
                    <a:pt x="17194" y="4563"/>
                    <a:pt x="16774" y="3769"/>
                    <a:pt x="16154" y="3769"/>
                  </a:cubicBezTo>
                  <a:close/>
                  <a:moveTo>
                    <a:pt x="16131" y="5306"/>
                  </a:moveTo>
                  <a:cubicBezTo>
                    <a:pt x="16129" y="5306"/>
                    <a:pt x="16128" y="5306"/>
                    <a:pt x="16126" y="5306"/>
                  </a:cubicBezTo>
                  <a:lnTo>
                    <a:pt x="16137" y="5306"/>
                  </a:lnTo>
                  <a:cubicBezTo>
                    <a:pt x="16135" y="5306"/>
                    <a:pt x="16133" y="5306"/>
                    <a:pt x="16131" y="5306"/>
                  </a:cubicBezTo>
                  <a:close/>
                  <a:moveTo>
                    <a:pt x="12383" y="7530"/>
                  </a:moveTo>
                  <a:cubicBezTo>
                    <a:pt x="12285" y="7530"/>
                    <a:pt x="12181" y="7550"/>
                    <a:pt x="12075" y="7594"/>
                  </a:cubicBezTo>
                  <a:cubicBezTo>
                    <a:pt x="11307" y="7917"/>
                    <a:pt x="11527" y="9073"/>
                    <a:pt x="12370" y="9078"/>
                  </a:cubicBezTo>
                  <a:lnTo>
                    <a:pt x="12370" y="9078"/>
                  </a:lnTo>
                  <a:cubicBezTo>
                    <a:pt x="12569" y="9077"/>
                    <a:pt x="12768" y="8998"/>
                    <a:pt x="12912" y="8844"/>
                  </a:cubicBezTo>
                  <a:cubicBezTo>
                    <a:pt x="13423" y="8333"/>
                    <a:pt x="13009" y="7530"/>
                    <a:pt x="12383" y="7530"/>
                  </a:cubicBezTo>
                  <a:close/>
                  <a:moveTo>
                    <a:pt x="12370" y="9078"/>
                  </a:moveTo>
                  <a:cubicBezTo>
                    <a:pt x="12369" y="9078"/>
                    <a:pt x="12367" y="9078"/>
                    <a:pt x="12365" y="9078"/>
                  </a:cubicBezTo>
                  <a:lnTo>
                    <a:pt x="12376" y="9078"/>
                  </a:lnTo>
                  <a:cubicBezTo>
                    <a:pt x="12374" y="9078"/>
                    <a:pt x="12372" y="9078"/>
                    <a:pt x="12370" y="9078"/>
                  </a:cubicBezTo>
                  <a:close/>
                  <a:moveTo>
                    <a:pt x="8596" y="11293"/>
                  </a:moveTo>
                  <a:cubicBezTo>
                    <a:pt x="8415" y="11293"/>
                    <a:pt x="8227" y="11364"/>
                    <a:pt x="8058" y="11533"/>
                  </a:cubicBezTo>
                  <a:cubicBezTo>
                    <a:pt x="7578" y="12013"/>
                    <a:pt x="7924" y="12839"/>
                    <a:pt x="8604" y="12839"/>
                  </a:cubicBezTo>
                  <a:cubicBezTo>
                    <a:pt x="8805" y="12839"/>
                    <a:pt x="9006" y="12761"/>
                    <a:pt x="9151" y="12615"/>
                  </a:cubicBezTo>
                  <a:cubicBezTo>
                    <a:pt x="9699" y="12059"/>
                    <a:pt x="9190" y="11293"/>
                    <a:pt x="8596" y="11293"/>
                  </a:cubicBezTo>
                  <a:close/>
                  <a:moveTo>
                    <a:pt x="4844" y="15041"/>
                  </a:moveTo>
                  <a:cubicBezTo>
                    <a:pt x="4659" y="15041"/>
                    <a:pt x="4467" y="15116"/>
                    <a:pt x="4297" y="15294"/>
                  </a:cubicBezTo>
                  <a:cubicBezTo>
                    <a:pt x="3817" y="15785"/>
                    <a:pt x="4152" y="16611"/>
                    <a:pt x="4844" y="16611"/>
                  </a:cubicBezTo>
                  <a:cubicBezTo>
                    <a:pt x="5044" y="16611"/>
                    <a:pt x="5234" y="16521"/>
                    <a:pt x="5379" y="16376"/>
                  </a:cubicBezTo>
                  <a:cubicBezTo>
                    <a:pt x="5968" y="15830"/>
                    <a:pt x="5447" y="15041"/>
                    <a:pt x="4844" y="15041"/>
                  </a:cubicBezTo>
                  <a:close/>
                  <a:moveTo>
                    <a:pt x="1086" y="18834"/>
                  </a:moveTo>
                  <a:cubicBezTo>
                    <a:pt x="989" y="18834"/>
                    <a:pt x="886" y="18854"/>
                    <a:pt x="782" y="18898"/>
                  </a:cubicBezTo>
                  <a:cubicBezTo>
                    <a:pt x="0" y="19222"/>
                    <a:pt x="235" y="20371"/>
                    <a:pt x="1072" y="20371"/>
                  </a:cubicBezTo>
                  <a:cubicBezTo>
                    <a:pt x="1273" y="20371"/>
                    <a:pt x="1473" y="20293"/>
                    <a:pt x="1618" y="20148"/>
                  </a:cubicBezTo>
                  <a:cubicBezTo>
                    <a:pt x="2130" y="19637"/>
                    <a:pt x="1707" y="18834"/>
                    <a:pt x="1086" y="18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3742350" y="-2353475"/>
              <a:ext cx="53025" cy="38650"/>
            </a:xfrm>
            <a:custGeom>
              <a:avLst/>
              <a:gdLst/>
              <a:ahLst/>
              <a:cxnLst/>
              <a:rect l="l" t="t" r="r" b="b"/>
              <a:pathLst>
                <a:path w="2121" h="1546" extrusionOk="0">
                  <a:moveTo>
                    <a:pt x="1073" y="1"/>
                  </a:moveTo>
                  <a:cubicBezTo>
                    <a:pt x="976" y="1"/>
                    <a:pt x="875" y="19"/>
                    <a:pt x="771" y="61"/>
                  </a:cubicBezTo>
                  <a:cubicBezTo>
                    <a:pt x="1" y="385"/>
                    <a:pt x="224" y="1545"/>
                    <a:pt x="1072" y="1545"/>
                  </a:cubicBezTo>
                  <a:cubicBezTo>
                    <a:pt x="1273" y="1545"/>
                    <a:pt x="1462" y="1456"/>
                    <a:pt x="1608" y="1322"/>
                  </a:cubicBezTo>
                  <a:cubicBezTo>
                    <a:pt x="2120" y="800"/>
                    <a:pt x="1702"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3626300" y="-1680825"/>
              <a:ext cx="184175" cy="158025"/>
            </a:xfrm>
            <a:custGeom>
              <a:avLst/>
              <a:gdLst/>
              <a:ahLst/>
              <a:cxnLst/>
              <a:rect l="l" t="t" r="r" b="b"/>
              <a:pathLst>
                <a:path w="7367" h="6321" extrusionOk="0">
                  <a:moveTo>
                    <a:pt x="4219" y="295"/>
                  </a:moveTo>
                  <a:cubicBezTo>
                    <a:pt x="5804" y="295"/>
                    <a:pt x="7087" y="1578"/>
                    <a:pt x="7087" y="3163"/>
                  </a:cubicBezTo>
                  <a:cubicBezTo>
                    <a:pt x="7087" y="4901"/>
                    <a:pt x="5670" y="6050"/>
                    <a:pt x="4190" y="6050"/>
                  </a:cubicBezTo>
                  <a:cubicBezTo>
                    <a:pt x="3484" y="6050"/>
                    <a:pt x="2764" y="5789"/>
                    <a:pt x="2177" y="5205"/>
                  </a:cubicBezTo>
                  <a:cubicBezTo>
                    <a:pt x="369" y="3386"/>
                    <a:pt x="1653" y="295"/>
                    <a:pt x="4219" y="295"/>
                  </a:cubicBezTo>
                  <a:close/>
                  <a:moveTo>
                    <a:pt x="4193" y="1"/>
                  </a:moveTo>
                  <a:cubicBezTo>
                    <a:pt x="3419" y="1"/>
                    <a:pt x="2630" y="289"/>
                    <a:pt x="1987" y="931"/>
                  </a:cubicBezTo>
                  <a:cubicBezTo>
                    <a:pt x="1" y="2928"/>
                    <a:pt x="1407" y="6321"/>
                    <a:pt x="4219" y="6321"/>
                  </a:cubicBezTo>
                  <a:cubicBezTo>
                    <a:pt x="5960" y="6321"/>
                    <a:pt x="7366" y="4904"/>
                    <a:pt x="7366" y="3163"/>
                  </a:cubicBezTo>
                  <a:cubicBezTo>
                    <a:pt x="7366" y="1260"/>
                    <a:pt x="5813" y="1"/>
                    <a:pt x="4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3559050" y="-1636200"/>
              <a:ext cx="76175" cy="68900"/>
            </a:xfrm>
            <a:custGeom>
              <a:avLst/>
              <a:gdLst/>
              <a:ahLst/>
              <a:cxnLst/>
              <a:rect l="l" t="t" r="r" b="b"/>
              <a:pathLst>
                <a:path w="3047" h="2756" extrusionOk="0">
                  <a:moveTo>
                    <a:pt x="1516" y="0"/>
                  </a:moveTo>
                  <a:cubicBezTo>
                    <a:pt x="891" y="0"/>
                    <a:pt x="331" y="427"/>
                    <a:pt x="179" y="1065"/>
                  </a:cubicBezTo>
                  <a:cubicBezTo>
                    <a:pt x="0" y="1802"/>
                    <a:pt x="469" y="2550"/>
                    <a:pt x="1206" y="2717"/>
                  </a:cubicBezTo>
                  <a:cubicBezTo>
                    <a:pt x="1315" y="2743"/>
                    <a:pt x="1424" y="2756"/>
                    <a:pt x="1531" y="2756"/>
                  </a:cubicBezTo>
                  <a:cubicBezTo>
                    <a:pt x="2157" y="2756"/>
                    <a:pt x="2716" y="2329"/>
                    <a:pt x="2868" y="1690"/>
                  </a:cubicBezTo>
                  <a:cubicBezTo>
                    <a:pt x="3047" y="954"/>
                    <a:pt x="2578" y="206"/>
                    <a:pt x="1842" y="39"/>
                  </a:cubicBezTo>
                  <a:cubicBezTo>
                    <a:pt x="1732" y="13"/>
                    <a:pt x="1623"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3151175" y="-2605875"/>
              <a:ext cx="752125" cy="750250"/>
            </a:xfrm>
            <a:custGeom>
              <a:avLst/>
              <a:gdLst/>
              <a:ahLst/>
              <a:cxnLst/>
              <a:rect l="l" t="t" r="r" b="b"/>
              <a:pathLst>
                <a:path w="30085" h="30010" extrusionOk="0">
                  <a:moveTo>
                    <a:pt x="29888" y="0"/>
                  </a:moveTo>
                  <a:cubicBezTo>
                    <a:pt x="29858" y="0"/>
                    <a:pt x="29826" y="11"/>
                    <a:pt x="29796" y="35"/>
                  </a:cubicBezTo>
                  <a:lnTo>
                    <a:pt x="56" y="29764"/>
                  </a:lnTo>
                  <a:cubicBezTo>
                    <a:pt x="1" y="29820"/>
                    <a:pt x="1" y="29909"/>
                    <a:pt x="56" y="29965"/>
                  </a:cubicBezTo>
                  <a:cubicBezTo>
                    <a:pt x="79" y="29987"/>
                    <a:pt x="123" y="30010"/>
                    <a:pt x="157" y="30010"/>
                  </a:cubicBezTo>
                  <a:cubicBezTo>
                    <a:pt x="190" y="30010"/>
                    <a:pt x="235" y="29987"/>
                    <a:pt x="257" y="29965"/>
                  </a:cubicBezTo>
                  <a:lnTo>
                    <a:pt x="29997" y="236"/>
                  </a:lnTo>
                  <a:cubicBezTo>
                    <a:pt x="30084" y="132"/>
                    <a:pt x="29995" y="0"/>
                    <a:pt x="29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2704800" y="-2461050"/>
              <a:ext cx="155150" cy="155150"/>
            </a:xfrm>
            <a:custGeom>
              <a:avLst/>
              <a:gdLst/>
              <a:ahLst/>
              <a:cxnLst/>
              <a:rect l="l" t="t" r="r" b="b"/>
              <a:pathLst>
                <a:path w="6206" h="6206" extrusionOk="0">
                  <a:moveTo>
                    <a:pt x="6150" y="1"/>
                  </a:moveTo>
                  <a:lnTo>
                    <a:pt x="1" y="6150"/>
                  </a:lnTo>
                  <a:lnTo>
                    <a:pt x="1396" y="6205"/>
                  </a:lnTo>
                  <a:lnTo>
                    <a:pt x="6205" y="1396"/>
                  </a:lnTo>
                  <a:lnTo>
                    <a:pt x="6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2435025" y="-2631025"/>
              <a:ext cx="62525" cy="56800"/>
            </a:xfrm>
            <a:custGeom>
              <a:avLst/>
              <a:gdLst/>
              <a:ahLst/>
              <a:cxnLst/>
              <a:rect l="l" t="t" r="r" b="b"/>
              <a:pathLst>
                <a:path w="2501" h="2272" extrusionOk="0">
                  <a:moveTo>
                    <a:pt x="1251" y="1"/>
                  </a:moveTo>
                  <a:cubicBezTo>
                    <a:pt x="961" y="1"/>
                    <a:pt x="671" y="110"/>
                    <a:pt x="447" y="327"/>
                  </a:cubicBezTo>
                  <a:cubicBezTo>
                    <a:pt x="1" y="774"/>
                    <a:pt x="1" y="1499"/>
                    <a:pt x="447" y="1945"/>
                  </a:cubicBezTo>
                  <a:cubicBezTo>
                    <a:pt x="671" y="2163"/>
                    <a:pt x="961" y="2272"/>
                    <a:pt x="1251" y="2272"/>
                  </a:cubicBezTo>
                  <a:cubicBezTo>
                    <a:pt x="1541" y="2272"/>
                    <a:pt x="1831" y="2163"/>
                    <a:pt x="2054" y="1945"/>
                  </a:cubicBezTo>
                  <a:cubicBezTo>
                    <a:pt x="2501" y="1499"/>
                    <a:pt x="2501" y="774"/>
                    <a:pt x="2054" y="327"/>
                  </a:cubicBezTo>
                  <a:cubicBezTo>
                    <a:pt x="1831" y="110"/>
                    <a:pt x="154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3175450" y="-1887725"/>
              <a:ext cx="56675" cy="56925"/>
            </a:xfrm>
            <a:custGeom>
              <a:avLst/>
              <a:gdLst/>
              <a:ahLst/>
              <a:cxnLst/>
              <a:rect l="l" t="t" r="r" b="b"/>
              <a:pathLst>
                <a:path w="2267" h="2277" extrusionOk="0">
                  <a:moveTo>
                    <a:pt x="1139" y="0"/>
                  </a:moveTo>
                  <a:cubicBezTo>
                    <a:pt x="503" y="0"/>
                    <a:pt x="1" y="514"/>
                    <a:pt x="1" y="1139"/>
                  </a:cubicBezTo>
                  <a:cubicBezTo>
                    <a:pt x="1" y="1764"/>
                    <a:pt x="503" y="2277"/>
                    <a:pt x="1139" y="2277"/>
                  </a:cubicBezTo>
                  <a:cubicBezTo>
                    <a:pt x="1764" y="2277"/>
                    <a:pt x="2266" y="1764"/>
                    <a:pt x="2266" y="1139"/>
                  </a:cubicBezTo>
                  <a:cubicBezTo>
                    <a:pt x="2266" y="514"/>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11"/>
          <p:cNvGrpSpPr/>
          <p:nvPr/>
        </p:nvGrpSpPr>
        <p:grpSpPr>
          <a:xfrm flipH="1">
            <a:off x="-171716" y="-600909"/>
            <a:ext cx="2585128" cy="2294440"/>
            <a:chOff x="-1873362" y="2120543"/>
            <a:chExt cx="1938846" cy="1720830"/>
          </a:xfrm>
        </p:grpSpPr>
        <p:sp>
          <p:nvSpPr>
            <p:cNvPr id="400" name="Google Shape;400;p11"/>
            <p:cNvSpPr/>
            <p:nvPr/>
          </p:nvSpPr>
          <p:spPr>
            <a:xfrm>
              <a:off x="-1603307" y="2348270"/>
              <a:ext cx="752952" cy="979890"/>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880956" y="2326262"/>
              <a:ext cx="54822" cy="49978"/>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248116" y="2840637"/>
              <a:ext cx="136036" cy="135772"/>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524768" y="2679196"/>
              <a:ext cx="649512" cy="786446"/>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906383" y="2657342"/>
              <a:ext cx="53836" cy="49824"/>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1252039" y="2304737"/>
              <a:ext cx="241471" cy="240177"/>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1042397" y="2282795"/>
              <a:ext cx="56773" cy="49934"/>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275516" y="2516813"/>
              <a:ext cx="54822" cy="49802"/>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067824" y="3161765"/>
              <a:ext cx="659200" cy="657841"/>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676683" y="3289011"/>
              <a:ext cx="136014" cy="135772"/>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429382" y="3134825"/>
              <a:ext cx="53836" cy="50065"/>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089349" y="3791702"/>
              <a:ext cx="49912" cy="49671"/>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864538" y="3079499"/>
              <a:ext cx="44739" cy="33647"/>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492721" y="3169086"/>
              <a:ext cx="584365" cy="571016"/>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581278" y="3795976"/>
              <a:ext cx="41122" cy="33647"/>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73362" y="2939014"/>
              <a:ext cx="480201" cy="479478"/>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414717" y="2120543"/>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287757" y="2820734"/>
              <a:ext cx="217972" cy="209731"/>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221208" y="2878778"/>
              <a:ext cx="93204" cy="93467"/>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942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419"/>
        <p:cNvGrpSpPr/>
        <p:nvPr/>
      </p:nvGrpSpPr>
      <p:grpSpPr>
        <a:xfrm>
          <a:off x="0" y="0"/>
          <a:ext cx="0" cy="0"/>
          <a:chOff x="0" y="0"/>
          <a:chExt cx="0" cy="0"/>
        </a:xfrm>
      </p:grpSpPr>
    </p:spTree>
    <p:extLst>
      <p:ext uri="{BB962C8B-B14F-4D97-AF65-F5344CB8AC3E}">
        <p14:creationId xmlns:p14="http://schemas.microsoft.com/office/powerpoint/2010/main" val="365792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0"/>
        <p:cNvGrpSpPr/>
        <p:nvPr/>
      </p:nvGrpSpPr>
      <p:grpSpPr>
        <a:xfrm>
          <a:off x="0" y="0"/>
          <a:ext cx="0" cy="0"/>
          <a:chOff x="0" y="0"/>
          <a:chExt cx="0" cy="0"/>
        </a:xfrm>
      </p:grpSpPr>
      <p:sp>
        <p:nvSpPr>
          <p:cNvPr id="421" name="Google Shape;421;p13"/>
          <p:cNvSpPr txBox="1">
            <a:spLocks noGrp="1"/>
          </p:cNvSpPr>
          <p:nvPr>
            <p:ph type="title"/>
          </p:nvPr>
        </p:nvSpPr>
        <p:spPr>
          <a:xfrm>
            <a:off x="1043800" y="741667"/>
            <a:ext cx="101044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13"/>
          <p:cNvSpPr txBox="1">
            <a:spLocks noGrp="1"/>
          </p:cNvSpPr>
          <p:nvPr>
            <p:ph type="title" idx="2" hasCustomPrompt="1"/>
          </p:nvPr>
        </p:nvSpPr>
        <p:spPr>
          <a:xfrm flipH="1">
            <a:off x="1378067" y="1836769"/>
            <a:ext cx="1254000" cy="763600"/>
          </a:xfrm>
          <a:prstGeom prst="rect">
            <a:avLst/>
          </a:prstGeom>
        </p:spPr>
        <p:txBody>
          <a:bodyPr spcFirstLastPara="1" wrap="square" lIns="91425" tIns="0" rIns="91425" bIns="0" anchor="t" anchorCtr="0">
            <a:noAutofit/>
          </a:bodyPr>
          <a:lstStyle>
            <a:lvl1pPr lvl="0" rtl="0">
              <a:spcBef>
                <a:spcPts val="0"/>
              </a:spcBef>
              <a:spcAft>
                <a:spcPts val="0"/>
              </a:spcAft>
              <a:buSzPts val="2500"/>
              <a:buNone/>
              <a:defRPr sz="5333" b="1"/>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423" name="Google Shape;423;p13"/>
          <p:cNvSpPr txBox="1">
            <a:spLocks noGrp="1"/>
          </p:cNvSpPr>
          <p:nvPr>
            <p:ph type="subTitle" idx="1"/>
          </p:nvPr>
        </p:nvSpPr>
        <p:spPr>
          <a:xfrm>
            <a:off x="1378067" y="3307567"/>
            <a:ext cx="3514800" cy="5080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sz="1867"/>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24" name="Google Shape;424;p13"/>
          <p:cNvSpPr txBox="1">
            <a:spLocks noGrp="1"/>
          </p:cNvSpPr>
          <p:nvPr>
            <p:ph type="subTitle" idx="3"/>
          </p:nvPr>
        </p:nvSpPr>
        <p:spPr>
          <a:xfrm>
            <a:off x="1378067" y="2593888"/>
            <a:ext cx="42572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425" name="Google Shape;425;p13"/>
          <p:cNvSpPr txBox="1">
            <a:spLocks noGrp="1"/>
          </p:cNvSpPr>
          <p:nvPr>
            <p:ph type="title" idx="4" hasCustomPrompt="1"/>
          </p:nvPr>
        </p:nvSpPr>
        <p:spPr>
          <a:xfrm flipH="1">
            <a:off x="1378033" y="4052600"/>
            <a:ext cx="1254000" cy="763600"/>
          </a:xfrm>
          <a:prstGeom prst="rect">
            <a:avLst/>
          </a:prstGeom>
        </p:spPr>
        <p:txBody>
          <a:bodyPr spcFirstLastPara="1" wrap="square" lIns="91425" tIns="0" rIns="91425" bIns="0" anchor="t" anchorCtr="0">
            <a:noAutofit/>
          </a:bodyPr>
          <a:lstStyle>
            <a:lvl1pPr lvl="0" rtl="0">
              <a:spcBef>
                <a:spcPts val="0"/>
              </a:spcBef>
              <a:spcAft>
                <a:spcPts val="0"/>
              </a:spcAft>
              <a:buSzPts val="2500"/>
              <a:buNone/>
              <a:defRPr sz="5333" b="1"/>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426" name="Google Shape;426;p13"/>
          <p:cNvSpPr txBox="1">
            <a:spLocks noGrp="1"/>
          </p:cNvSpPr>
          <p:nvPr>
            <p:ph type="subTitle" idx="5"/>
          </p:nvPr>
        </p:nvSpPr>
        <p:spPr>
          <a:xfrm>
            <a:off x="1378067" y="5556903"/>
            <a:ext cx="3514800" cy="5080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sz="1867"/>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27" name="Google Shape;427;p13"/>
          <p:cNvSpPr txBox="1">
            <a:spLocks noGrp="1"/>
          </p:cNvSpPr>
          <p:nvPr>
            <p:ph type="subTitle" idx="6"/>
          </p:nvPr>
        </p:nvSpPr>
        <p:spPr>
          <a:xfrm>
            <a:off x="1378067" y="4817933"/>
            <a:ext cx="42572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428" name="Google Shape;428;p13"/>
          <p:cNvSpPr txBox="1">
            <a:spLocks noGrp="1"/>
          </p:cNvSpPr>
          <p:nvPr>
            <p:ph type="title" idx="7" hasCustomPrompt="1"/>
          </p:nvPr>
        </p:nvSpPr>
        <p:spPr>
          <a:xfrm flipH="1">
            <a:off x="9559933" y="1836771"/>
            <a:ext cx="1254000" cy="763600"/>
          </a:xfrm>
          <a:prstGeom prst="rect">
            <a:avLst/>
          </a:prstGeom>
        </p:spPr>
        <p:txBody>
          <a:bodyPr spcFirstLastPara="1" wrap="square" lIns="91425" tIns="0" rIns="91425" bIns="0" anchor="t" anchorCtr="0">
            <a:noAutofit/>
          </a:bodyPr>
          <a:lstStyle>
            <a:lvl1pPr lvl="0" algn="r" rtl="0">
              <a:spcBef>
                <a:spcPts val="0"/>
              </a:spcBef>
              <a:spcAft>
                <a:spcPts val="0"/>
              </a:spcAft>
              <a:buSzPts val="2500"/>
              <a:buNone/>
              <a:defRPr sz="5333" b="1"/>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429" name="Google Shape;429;p13"/>
          <p:cNvSpPr txBox="1">
            <a:spLocks noGrp="1"/>
          </p:cNvSpPr>
          <p:nvPr>
            <p:ph type="subTitle" idx="8"/>
          </p:nvPr>
        </p:nvSpPr>
        <p:spPr>
          <a:xfrm>
            <a:off x="7299100" y="3307567"/>
            <a:ext cx="3514800" cy="5080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Clr>
                <a:schemeClr val="dk1"/>
              </a:buClr>
              <a:buSzPts val="1600"/>
              <a:buNone/>
              <a:defRPr sz="1867"/>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30" name="Google Shape;430;p13"/>
          <p:cNvSpPr txBox="1">
            <a:spLocks noGrp="1"/>
          </p:cNvSpPr>
          <p:nvPr>
            <p:ph type="subTitle" idx="9"/>
          </p:nvPr>
        </p:nvSpPr>
        <p:spPr>
          <a:xfrm>
            <a:off x="6556733" y="2593888"/>
            <a:ext cx="4257200" cy="451200"/>
          </a:xfrm>
          <a:prstGeom prst="rect">
            <a:avLst/>
          </a:prstGeom>
        </p:spPr>
        <p:txBody>
          <a:bodyPr spcFirstLastPara="1" wrap="square" lIns="91425" tIns="0" rIns="91425" bIns="0" anchor="t" anchorCtr="0">
            <a:noAutofit/>
          </a:bodyPr>
          <a:lstStyle>
            <a:lvl1pPr lvl="0" algn="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431" name="Google Shape;431;p13"/>
          <p:cNvSpPr txBox="1">
            <a:spLocks noGrp="1"/>
          </p:cNvSpPr>
          <p:nvPr>
            <p:ph type="title" idx="13" hasCustomPrompt="1"/>
          </p:nvPr>
        </p:nvSpPr>
        <p:spPr>
          <a:xfrm flipH="1">
            <a:off x="9559933" y="4052600"/>
            <a:ext cx="1254000" cy="763600"/>
          </a:xfrm>
          <a:prstGeom prst="rect">
            <a:avLst/>
          </a:prstGeom>
        </p:spPr>
        <p:txBody>
          <a:bodyPr spcFirstLastPara="1" wrap="square" lIns="91425" tIns="0" rIns="91425" bIns="0" anchor="t" anchorCtr="0">
            <a:noAutofit/>
          </a:bodyPr>
          <a:lstStyle>
            <a:lvl1pPr lvl="0" algn="r" rtl="0">
              <a:spcBef>
                <a:spcPts val="0"/>
              </a:spcBef>
              <a:spcAft>
                <a:spcPts val="0"/>
              </a:spcAft>
              <a:buSzPts val="2500"/>
              <a:buNone/>
              <a:defRPr sz="5333" b="1"/>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432" name="Google Shape;432;p13"/>
          <p:cNvSpPr txBox="1">
            <a:spLocks noGrp="1"/>
          </p:cNvSpPr>
          <p:nvPr>
            <p:ph type="subTitle" idx="14"/>
          </p:nvPr>
        </p:nvSpPr>
        <p:spPr>
          <a:xfrm>
            <a:off x="7299100" y="5556903"/>
            <a:ext cx="3514800" cy="5080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Clr>
                <a:schemeClr val="dk1"/>
              </a:buClr>
              <a:buSzPts val="1600"/>
              <a:buNone/>
              <a:defRPr sz="1867"/>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33" name="Google Shape;433;p13"/>
          <p:cNvSpPr txBox="1">
            <a:spLocks noGrp="1"/>
          </p:cNvSpPr>
          <p:nvPr>
            <p:ph type="subTitle" idx="15"/>
          </p:nvPr>
        </p:nvSpPr>
        <p:spPr>
          <a:xfrm>
            <a:off x="6556733" y="4817933"/>
            <a:ext cx="4257200" cy="451200"/>
          </a:xfrm>
          <a:prstGeom prst="rect">
            <a:avLst/>
          </a:prstGeom>
        </p:spPr>
        <p:txBody>
          <a:bodyPr spcFirstLastPara="1" wrap="square" lIns="91425" tIns="0" rIns="91425" bIns="0" anchor="t" anchorCtr="0">
            <a:noAutofit/>
          </a:bodyPr>
          <a:lstStyle>
            <a:lvl1pPr lvl="0" algn="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434" name="Google Shape;434;p13"/>
          <p:cNvGrpSpPr/>
          <p:nvPr/>
        </p:nvGrpSpPr>
        <p:grpSpPr>
          <a:xfrm>
            <a:off x="-1293199" y="5319075"/>
            <a:ext cx="2404771" cy="2078107"/>
            <a:chOff x="-969899" y="3989306"/>
            <a:chExt cx="1803578" cy="1558580"/>
          </a:xfrm>
        </p:grpSpPr>
        <p:grpSp>
          <p:nvGrpSpPr>
            <p:cNvPr id="435" name="Google Shape;435;p13"/>
            <p:cNvGrpSpPr/>
            <p:nvPr/>
          </p:nvGrpSpPr>
          <p:grpSpPr>
            <a:xfrm>
              <a:off x="-699845" y="4032775"/>
              <a:ext cx="777174" cy="1001897"/>
              <a:chOff x="-699845" y="4032775"/>
              <a:chExt cx="777174" cy="1001897"/>
            </a:xfrm>
          </p:grpSpPr>
          <p:sp>
            <p:nvSpPr>
              <p:cNvPr id="436" name="Google Shape;436;p13"/>
              <p:cNvSpPr/>
              <p:nvPr/>
            </p:nvSpPr>
            <p:spPr>
              <a:xfrm>
                <a:off x="-699845" y="4054782"/>
                <a:ext cx="752952" cy="979890"/>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3"/>
              <p:cNvSpPr/>
              <p:nvPr/>
            </p:nvSpPr>
            <p:spPr>
              <a:xfrm>
                <a:off x="22507" y="4032775"/>
                <a:ext cx="54822" cy="49978"/>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344653" y="4547149"/>
                <a:ext cx="136036" cy="135772"/>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13"/>
            <p:cNvSpPr/>
            <p:nvPr/>
          </p:nvSpPr>
          <p:spPr>
            <a:xfrm>
              <a:off x="-621306" y="4385709"/>
              <a:ext cx="649512" cy="786446"/>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3"/>
            <p:cNvSpPr/>
            <p:nvPr/>
          </p:nvSpPr>
          <p:spPr>
            <a:xfrm>
              <a:off x="-2920" y="4363854"/>
              <a:ext cx="53836" cy="49824"/>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3"/>
            <p:cNvSpPr/>
            <p:nvPr/>
          </p:nvSpPr>
          <p:spPr>
            <a:xfrm>
              <a:off x="-348577" y="4011249"/>
              <a:ext cx="241471" cy="240177"/>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3"/>
            <p:cNvSpPr/>
            <p:nvPr/>
          </p:nvSpPr>
          <p:spPr>
            <a:xfrm>
              <a:off x="-138934" y="3989307"/>
              <a:ext cx="56773" cy="49934"/>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3"/>
            <p:cNvSpPr/>
            <p:nvPr/>
          </p:nvSpPr>
          <p:spPr>
            <a:xfrm>
              <a:off x="-372053" y="4223325"/>
              <a:ext cx="54822" cy="49802"/>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3"/>
            <p:cNvSpPr/>
            <p:nvPr/>
          </p:nvSpPr>
          <p:spPr>
            <a:xfrm>
              <a:off x="-164361" y="4868277"/>
              <a:ext cx="659200" cy="657841"/>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226779" y="4995523"/>
              <a:ext cx="136014" cy="135772"/>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474081" y="4841338"/>
              <a:ext cx="53836" cy="50065"/>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185887" y="5498214"/>
              <a:ext cx="49912" cy="49671"/>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38925" y="4786012"/>
              <a:ext cx="44739" cy="33647"/>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589259" y="4875599"/>
              <a:ext cx="584365" cy="571016"/>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3"/>
            <p:cNvSpPr/>
            <p:nvPr/>
          </p:nvSpPr>
          <p:spPr>
            <a:xfrm>
              <a:off x="-677815" y="5502489"/>
              <a:ext cx="41122" cy="33647"/>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3"/>
            <p:cNvSpPr/>
            <p:nvPr/>
          </p:nvSpPr>
          <p:spPr>
            <a:xfrm>
              <a:off x="-969899" y="4645526"/>
              <a:ext cx="480201" cy="479478"/>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3"/>
            <p:cNvSpPr/>
            <p:nvPr/>
          </p:nvSpPr>
          <p:spPr>
            <a:xfrm>
              <a:off x="289933" y="3989306"/>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a:off x="615706" y="4527246"/>
              <a:ext cx="217972" cy="209731"/>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a:off x="682255" y="4585290"/>
              <a:ext cx="93204" cy="93467"/>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 name="Google Shape;455;p13"/>
          <p:cNvGrpSpPr/>
          <p:nvPr/>
        </p:nvGrpSpPr>
        <p:grpSpPr>
          <a:xfrm flipH="1">
            <a:off x="-99220" y="522534"/>
            <a:ext cx="1387517" cy="1201833"/>
            <a:chOff x="948060" y="3972813"/>
            <a:chExt cx="1040638" cy="901375"/>
          </a:xfrm>
        </p:grpSpPr>
        <p:grpSp>
          <p:nvGrpSpPr>
            <p:cNvPr id="456" name="Google Shape;456;p13"/>
            <p:cNvGrpSpPr/>
            <p:nvPr/>
          </p:nvGrpSpPr>
          <p:grpSpPr>
            <a:xfrm flipH="1">
              <a:off x="948060" y="3972813"/>
              <a:ext cx="716725" cy="901375"/>
              <a:chOff x="-3888525" y="-2483300"/>
              <a:chExt cx="716725" cy="901375"/>
            </a:xfrm>
          </p:grpSpPr>
          <p:sp>
            <p:nvSpPr>
              <p:cNvPr id="457" name="Google Shape;457;p13"/>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3"/>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 name="Google Shape;459;p13"/>
            <p:cNvGrpSpPr/>
            <p:nvPr/>
          </p:nvGrpSpPr>
          <p:grpSpPr>
            <a:xfrm flipH="1">
              <a:off x="1664772" y="4493938"/>
              <a:ext cx="323925" cy="323650"/>
              <a:chOff x="1608625" y="299800"/>
              <a:chExt cx="323925" cy="323650"/>
            </a:xfrm>
          </p:grpSpPr>
          <p:sp>
            <p:nvSpPr>
              <p:cNvPr id="460" name="Google Shape;460;p13"/>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3"/>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3"/>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3" name="Google Shape;463;p13"/>
          <p:cNvGrpSpPr/>
          <p:nvPr/>
        </p:nvGrpSpPr>
        <p:grpSpPr>
          <a:xfrm>
            <a:off x="11374359" y="1911258"/>
            <a:ext cx="1359420" cy="1721073"/>
            <a:chOff x="-4017975" y="-49702"/>
            <a:chExt cx="1162825" cy="1472177"/>
          </a:xfrm>
        </p:grpSpPr>
        <p:sp>
          <p:nvSpPr>
            <p:cNvPr id="464" name="Google Shape;464;p13"/>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3"/>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3"/>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3"/>
            <p:cNvSpPr/>
            <p:nvPr/>
          </p:nvSpPr>
          <p:spPr>
            <a:xfrm>
              <a:off x="-3633259" y="-49702"/>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3"/>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3"/>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4109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1"/>
        <p:cNvGrpSpPr/>
        <p:nvPr/>
      </p:nvGrpSpPr>
      <p:grpSpPr>
        <a:xfrm>
          <a:off x="0" y="0"/>
          <a:ext cx="0" cy="0"/>
          <a:chOff x="0" y="0"/>
          <a:chExt cx="0" cy="0"/>
        </a:xfrm>
      </p:grpSpPr>
      <p:sp>
        <p:nvSpPr>
          <p:cNvPr id="472" name="Google Shape;472;p14"/>
          <p:cNvSpPr txBox="1">
            <a:spLocks noGrp="1"/>
          </p:cNvSpPr>
          <p:nvPr>
            <p:ph type="title"/>
          </p:nvPr>
        </p:nvSpPr>
        <p:spPr>
          <a:xfrm>
            <a:off x="2587400" y="4584100"/>
            <a:ext cx="7017200" cy="484000"/>
          </a:xfrm>
          <a:prstGeom prst="rect">
            <a:avLst/>
          </a:prstGeom>
          <a:noFill/>
        </p:spPr>
        <p:txBody>
          <a:bodyPr spcFirstLastPara="1" wrap="square" lIns="91425" tIns="0" rIns="91425" bIns="0" anchor="t" anchorCtr="0">
            <a:noAutofit/>
          </a:bodyPr>
          <a:lstStyle>
            <a:lvl1pPr lvl="0" rtl="0">
              <a:spcBef>
                <a:spcPts val="0"/>
              </a:spcBef>
              <a:spcAft>
                <a:spcPts val="0"/>
              </a:spcAft>
              <a:buClr>
                <a:schemeClr val="dk2"/>
              </a:buClr>
              <a:buSzPts val="4200"/>
              <a:buNone/>
              <a:defRPr sz="2667"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473" name="Google Shape;473;p14"/>
          <p:cNvSpPr txBox="1">
            <a:spLocks noGrp="1"/>
          </p:cNvSpPr>
          <p:nvPr>
            <p:ph type="subTitle" idx="1"/>
          </p:nvPr>
        </p:nvSpPr>
        <p:spPr>
          <a:xfrm>
            <a:off x="2587400" y="1789900"/>
            <a:ext cx="7017200" cy="21232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4" name="Google Shape;474;p14"/>
          <p:cNvGrpSpPr/>
          <p:nvPr/>
        </p:nvGrpSpPr>
        <p:grpSpPr>
          <a:xfrm>
            <a:off x="10804484" y="1481418"/>
            <a:ext cx="1387517" cy="1201833"/>
            <a:chOff x="8457538" y="810363"/>
            <a:chExt cx="1040638" cy="901375"/>
          </a:xfrm>
        </p:grpSpPr>
        <p:grpSp>
          <p:nvGrpSpPr>
            <p:cNvPr id="475" name="Google Shape;475;p14"/>
            <p:cNvGrpSpPr/>
            <p:nvPr/>
          </p:nvGrpSpPr>
          <p:grpSpPr>
            <a:xfrm>
              <a:off x="8781450" y="810363"/>
              <a:ext cx="716725" cy="901375"/>
              <a:chOff x="-3888525" y="-2483300"/>
              <a:chExt cx="716725" cy="901375"/>
            </a:xfrm>
          </p:grpSpPr>
          <p:sp>
            <p:nvSpPr>
              <p:cNvPr id="476" name="Google Shape;476;p14"/>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14"/>
            <p:cNvGrpSpPr/>
            <p:nvPr/>
          </p:nvGrpSpPr>
          <p:grpSpPr>
            <a:xfrm>
              <a:off x="8457538" y="1331488"/>
              <a:ext cx="323925" cy="323650"/>
              <a:chOff x="1608625" y="299800"/>
              <a:chExt cx="323925" cy="323650"/>
            </a:xfrm>
          </p:grpSpPr>
          <p:sp>
            <p:nvSpPr>
              <p:cNvPr id="479" name="Google Shape;479;p14"/>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82" name="Google Shape;482;p14"/>
          <p:cNvGrpSpPr/>
          <p:nvPr/>
        </p:nvGrpSpPr>
        <p:grpSpPr>
          <a:xfrm>
            <a:off x="285693" y="2797858"/>
            <a:ext cx="1359420" cy="1721073"/>
            <a:chOff x="-4017975" y="-49702"/>
            <a:chExt cx="1162825" cy="1472177"/>
          </a:xfrm>
        </p:grpSpPr>
        <p:sp>
          <p:nvSpPr>
            <p:cNvPr id="483" name="Google Shape;483;p14"/>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633259" y="-49702"/>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4"/>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7456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1043800" y="741667"/>
            <a:ext cx="101044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2" name="Google Shape;492;p15"/>
          <p:cNvGrpSpPr/>
          <p:nvPr/>
        </p:nvGrpSpPr>
        <p:grpSpPr>
          <a:xfrm>
            <a:off x="11053229" y="2346934"/>
            <a:ext cx="1826467" cy="1790433"/>
            <a:chOff x="-3742350" y="-3012325"/>
            <a:chExt cx="1369850" cy="1342825"/>
          </a:xfrm>
        </p:grpSpPr>
        <p:sp>
          <p:nvSpPr>
            <p:cNvPr id="493" name="Google Shape;493;p15"/>
            <p:cNvSpPr/>
            <p:nvPr/>
          </p:nvSpPr>
          <p:spPr>
            <a:xfrm>
              <a:off x="-3076125" y="-3012325"/>
              <a:ext cx="38525" cy="38250"/>
            </a:xfrm>
            <a:custGeom>
              <a:avLst/>
              <a:gdLst/>
              <a:ahLst/>
              <a:cxnLst/>
              <a:rect l="l" t="t" r="r" b="b"/>
              <a:pathLst>
                <a:path w="1541" h="1530" extrusionOk="0">
                  <a:moveTo>
                    <a:pt x="779" y="1"/>
                  </a:moveTo>
                  <a:cubicBezTo>
                    <a:pt x="679" y="1"/>
                    <a:pt x="577" y="19"/>
                    <a:pt x="480" y="56"/>
                  </a:cubicBezTo>
                  <a:cubicBezTo>
                    <a:pt x="436" y="79"/>
                    <a:pt x="391" y="101"/>
                    <a:pt x="346" y="134"/>
                  </a:cubicBezTo>
                  <a:cubicBezTo>
                    <a:pt x="302" y="157"/>
                    <a:pt x="268" y="190"/>
                    <a:pt x="224" y="224"/>
                  </a:cubicBezTo>
                  <a:cubicBezTo>
                    <a:pt x="190" y="257"/>
                    <a:pt x="157" y="302"/>
                    <a:pt x="134" y="346"/>
                  </a:cubicBezTo>
                  <a:cubicBezTo>
                    <a:pt x="101" y="380"/>
                    <a:pt x="79" y="425"/>
                    <a:pt x="56" y="480"/>
                  </a:cubicBezTo>
                  <a:cubicBezTo>
                    <a:pt x="45" y="525"/>
                    <a:pt x="34" y="570"/>
                    <a:pt x="23" y="614"/>
                  </a:cubicBezTo>
                  <a:cubicBezTo>
                    <a:pt x="12" y="659"/>
                    <a:pt x="0" y="715"/>
                    <a:pt x="0" y="771"/>
                  </a:cubicBezTo>
                  <a:cubicBezTo>
                    <a:pt x="0" y="971"/>
                    <a:pt x="90" y="1161"/>
                    <a:pt x="224" y="1306"/>
                  </a:cubicBezTo>
                  <a:cubicBezTo>
                    <a:pt x="268" y="1340"/>
                    <a:pt x="302" y="1373"/>
                    <a:pt x="346" y="1407"/>
                  </a:cubicBezTo>
                  <a:cubicBezTo>
                    <a:pt x="391" y="1429"/>
                    <a:pt x="436" y="1451"/>
                    <a:pt x="480" y="1474"/>
                  </a:cubicBezTo>
                  <a:cubicBezTo>
                    <a:pt x="525" y="1496"/>
                    <a:pt x="570" y="1507"/>
                    <a:pt x="625" y="1518"/>
                  </a:cubicBezTo>
                  <a:cubicBezTo>
                    <a:pt x="670" y="1529"/>
                    <a:pt x="726" y="1529"/>
                    <a:pt x="770" y="1529"/>
                  </a:cubicBezTo>
                  <a:lnTo>
                    <a:pt x="782" y="1529"/>
                  </a:lnTo>
                  <a:cubicBezTo>
                    <a:pt x="1206" y="1529"/>
                    <a:pt x="1540" y="1183"/>
                    <a:pt x="1540" y="771"/>
                  </a:cubicBezTo>
                  <a:cubicBezTo>
                    <a:pt x="1540" y="715"/>
                    <a:pt x="1540" y="659"/>
                    <a:pt x="1529" y="614"/>
                  </a:cubicBezTo>
                  <a:cubicBezTo>
                    <a:pt x="1518" y="570"/>
                    <a:pt x="1507" y="525"/>
                    <a:pt x="1485" y="480"/>
                  </a:cubicBezTo>
                  <a:cubicBezTo>
                    <a:pt x="1462" y="425"/>
                    <a:pt x="1440" y="380"/>
                    <a:pt x="1418" y="346"/>
                  </a:cubicBezTo>
                  <a:cubicBezTo>
                    <a:pt x="1384" y="302"/>
                    <a:pt x="1351" y="257"/>
                    <a:pt x="1317" y="224"/>
                  </a:cubicBezTo>
                  <a:cubicBezTo>
                    <a:pt x="1176" y="75"/>
                    <a:pt x="980" y="1"/>
                    <a:pt x="7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5"/>
            <p:cNvSpPr/>
            <p:nvPr/>
          </p:nvSpPr>
          <p:spPr>
            <a:xfrm>
              <a:off x="-3648325" y="-2918425"/>
              <a:ext cx="523950" cy="509300"/>
            </a:xfrm>
            <a:custGeom>
              <a:avLst/>
              <a:gdLst/>
              <a:ahLst/>
              <a:cxnLst/>
              <a:rect l="l" t="t" r="r" b="b"/>
              <a:pathLst>
                <a:path w="20958" h="20372" extrusionOk="0">
                  <a:moveTo>
                    <a:pt x="19910" y="1"/>
                  </a:moveTo>
                  <a:cubicBezTo>
                    <a:pt x="19813" y="1"/>
                    <a:pt x="19712" y="19"/>
                    <a:pt x="19608" y="61"/>
                  </a:cubicBezTo>
                  <a:cubicBezTo>
                    <a:pt x="18839" y="384"/>
                    <a:pt x="19060" y="1540"/>
                    <a:pt x="19903" y="1545"/>
                  </a:cubicBezTo>
                  <a:lnTo>
                    <a:pt x="19903" y="1545"/>
                  </a:lnTo>
                  <a:cubicBezTo>
                    <a:pt x="20102" y="1544"/>
                    <a:pt x="20301" y="1466"/>
                    <a:pt x="20445" y="1311"/>
                  </a:cubicBezTo>
                  <a:cubicBezTo>
                    <a:pt x="20957" y="798"/>
                    <a:pt x="20539" y="1"/>
                    <a:pt x="19910" y="1"/>
                  </a:cubicBezTo>
                  <a:close/>
                  <a:moveTo>
                    <a:pt x="19903" y="1545"/>
                  </a:moveTo>
                  <a:cubicBezTo>
                    <a:pt x="19901" y="1545"/>
                    <a:pt x="19900" y="1545"/>
                    <a:pt x="19898" y="1545"/>
                  </a:cubicBezTo>
                  <a:lnTo>
                    <a:pt x="19909" y="1545"/>
                  </a:lnTo>
                  <a:cubicBezTo>
                    <a:pt x="19907" y="1545"/>
                    <a:pt x="19905" y="1545"/>
                    <a:pt x="19903" y="1545"/>
                  </a:cubicBezTo>
                  <a:close/>
                  <a:moveTo>
                    <a:pt x="16154" y="3769"/>
                  </a:moveTo>
                  <a:cubicBezTo>
                    <a:pt x="16056" y="3769"/>
                    <a:pt x="15952" y="3789"/>
                    <a:pt x="15847" y="3833"/>
                  </a:cubicBezTo>
                  <a:cubicBezTo>
                    <a:pt x="15067" y="4156"/>
                    <a:pt x="15299" y="5301"/>
                    <a:pt x="16131" y="5306"/>
                  </a:cubicBezTo>
                  <a:lnTo>
                    <a:pt x="16131" y="5306"/>
                  </a:lnTo>
                  <a:cubicBezTo>
                    <a:pt x="16341" y="5305"/>
                    <a:pt x="16540" y="5227"/>
                    <a:pt x="16684" y="5083"/>
                  </a:cubicBezTo>
                  <a:cubicBezTo>
                    <a:pt x="17194" y="4563"/>
                    <a:pt x="16774" y="3769"/>
                    <a:pt x="16154" y="3769"/>
                  </a:cubicBezTo>
                  <a:close/>
                  <a:moveTo>
                    <a:pt x="16131" y="5306"/>
                  </a:moveTo>
                  <a:cubicBezTo>
                    <a:pt x="16129" y="5306"/>
                    <a:pt x="16128" y="5306"/>
                    <a:pt x="16126" y="5306"/>
                  </a:cubicBezTo>
                  <a:lnTo>
                    <a:pt x="16137" y="5306"/>
                  </a:lnTo>
                  <a:cubicBezTo>
                    <a:pt x="16135" y="5306"/>
                    <a:pt x="16133" y="5306"/>
                    <a:pt x="16131" y="5306"/>
                  </a:cubicBezTo>
                  <a:close/>
                  <a:moveTo>
                    <a:pt x="12383" y="7530"/>
                  </a:moveTo>
                  <a:cubicBezTo>
                    <a:pt x="12285" y="7530"/>
                    <a:pt x="12181" y="7550"/>
                    <a:pt x="12075" y="7594"/>
                  </a:cubicBezTo>
                  <a:cubicBezTo>
                    <a:pt x="11307" y="7917"/>
                    <a:pt x="11527" y="9073"/>
                    <a:pt x="12370" y="9078"/>
                  </a:cubicBezTo>
                  <a:lnTo>
                    <a:pt x="12370" y="9078"/>
                  </a:lnTo>
                  <a:cubicBezTo>
                    <a:pt x="12569" y="9077"/>
                    <a:pt x="12768" y="8998"/>
                    <a:pt x="12912" y="8844"/>
                  </a:cubicBezTo>
                  <a:cubicBezTo>
                    <a:pt x="13423" y="8333"/>
                    <a:pt x="13009" y="7530"/>
                    <a:pt x="12383" y="7530"/>
                  </a:cubicBezTo>
                  <a:close/>
                  <a:moveTo>
                    <a:pt x="12370" y="9078"/>
                  </a:moveTo>
                  <a:cubicBezTo>
                    <a:pt x="12369" y="9078"/>
                    <a:pt x="12367" y="9078"/>
                    <a:pt x="12365" y="9078"/>
                  </a:cubicBezTo>
                  <a:lnTo>
                    <a:pt x="12376" y="9078"/>
                  </a:lnTo>
                  <a:cubicBezTo>
                    <a:pt x="12374" y="9078"/>
                    <a:pt x="12372" y="9078"/>
                    <a:pt x="12370" y="9078"/>
                  </a:cubicBezTo>
                  <a:close/>
                  <a:moveTo>
                    <a:pt x="8596" y="11293"/>
                  </a:moveTo>
                  <a:cubicBezTo>
                    <a:pt x="8415" y="11293"/>
                    <a:pt x="8227" y="11364"/>
                    <a:pt x="8058" y="11533"/>
                  </a:cubicBezTo>
                  <a:cubicBezTo>
                    <a:pt x="7578" y="12013"/>
                    <a:pt x="7924" y="12839"/>
                    <a:pt x="8604" y="12839"/>
                  </a:cubicBezTo>
                  <a:cubicBezTo>
                    <a:pt x="8805" y="12839"/>
                    <a:pt x="9006" y="12761"/>
                    <a:pt x="9151" y="12615"/>
                  </a:cubicBezTo>
                  <a:cubicBezTo>
                    <a:pt x="9699" y="12059"/>
                    <a:pt x="9190" y="11293"/>
                    <a:pt x="8596" y="11293"/>
                  </a:cubicBezTo>
                  <a:close/>
                  <a:moveTo>
                    <a:pt x="4844" y="15041"/>
                  </a:moveTo>
                  <a:cubicBezTo>
                    <a:pt x="4659" y="15041"/>
                    <a:pt x="4467" y="15116"/>
                    <a:pt x="4297" y="15294"/>
                  </a:cubicBezTo>
                  <a:cubicBezTo>
                    <a:pt x="3817" y="15785"/>
                    <a:pt x="4152" y="16611"/>
                    <a:pt x="4844" y="16611"/>
                  </a:cubicBezTo>
                  <a:cubicBezTo>
                    <a:pt x="5044" y="16611"/>
                    <a:pt x="5234" y="16521"/>
                    <a:pt x="5379" y="16376"/>
                  </a:cubicBezTo>
                  <a:cubicBezTo>
                    <a:pt x="5968" y="15830"/>
                    <a:pt x="5447" y="15041"/>
                    <a:pt x="4844" y="15041"/>
                  </a:cubicBezTo>
                  <a:close/>
                  <a:moveTo>
                    <a:pt x="1086" y="18834"/>
                  </a:moveTo>
                  <a:cubicBezTo>
                    <a:pt x="989" y="18834"/>
                    <a:pt x="886" y="18854"/>
                    <a:pt x="782" y="18898"/>
                  </a:cubicBezTo>
                  <a:cubicBezTo>
                    <a:pt x="0" y="19222"/>
                    <a:pt x="235" y="20371"/>
                    <a:pt x="1072" y="20371"/>
                  </a:cubicBezTo>
                  <a:cubicBezTo>
                    <a:pt x="1273" y="20371"/>
                    <a:pt x="1473" y="20293"/>
                    <a:pt x="1618" y="20148"/>
                  </a:cubicBezTo>
                  <a:cubicBezTo>
                    <a:pt x="2130" y="19637"/>
                    <a:pt x="1707" y="18834"/>
                    <a:pt x="1086" y="18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5"/>
            <p:cNvSpPr/>
            <p:nvPr/>
          </p:nvSpPr>
          <p:spPr>
            <a:xfrm>
              <a:off x="-3742350" y="-2353475"/>
              <a:ext cx="53025" cy="38650"/>
            </a:xfrm>
            <a:custGeom>
              <a:avLst/>
              <a:gdLst/>
              <a:ahLst/>
              <a:cxnLst/>
              <a:rect l="l" t="t" r="r" b="b"/>
              <a:pathLst>
                <a:path w="2121" h="1546" extrusionOk="0">
                  <a:moveTo>
                    <a:pt x="1073" y="1"/>
                  </a:moveTo>
                  <a:cubicBezTo>
                    <a:pt x="976" y="1"/>
                    <a:pt x="875" y="19"/>
                    <a:pt x="771" y="61"/>
                  </a:cubicBezTo>
                  <a:cubicBezTo>
                    <a:pt x="1" y="385"/>
                    <a:pt x="224" y="1545"/>
                    <a:pt x="1072" y="1545"/>
                  </a:cubicBezTo>
                  <a:cubicBezTo>
                    <a:pt x="1273" y="1545"/>
                    <a:pt x="1462" y="1456"/>
                    <a:pt x="1608" y="1322"/>
                  </a:cubicBezTo>
                  <a:cubicBezTo>
                    <a:pt x="2120" y="800"/>
                    <a:pt x="1702"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5"/>
            <p:cNvSpPr/>
            <p:nvPr/>
          </p:nvSpPr>
          <p:spPr>
            <a:xfrm>
              <a:off x="-3470900" y="-26570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5"/>
            <p:cNvSpPr/>
            <p:nvPr/>
          </p:nvSpPr>
          <p:spPr>
            <a:xfrm>
              <a:off x="-3720275" y="-2216400"/>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5"/>
            <p:cNvSpPr/>
            <p:nvPr/>
          </p:nvSpPr>
          <p:spPr>
            <a:xfrm>
              <a:off x="-2825862" y="-2936687"/>
              <a:ext cx="184175" cy="158025"/>
            </a:xfrm>
            <a:custGeom>
              <a:avLst/>
              <a:gdLst/>
              <a:ahLst/>
              <a:cxnLst/>
              <a:rect l="l" t="t" r="r" b="b"/>
              <a:pathLst>
                <a:path w="7367" h="6321" extrusionOk="0">
                  <a:moveTo>
                    <a:pt x="4219" y="295"/>
                  </a:moveTo>
                  <a:cubicBezTo>
                    <a:pt x="5804" y="295"/>
                    <a:pt x="7087" y="1578"/>
                    <a:pt x="7087" y="3163"/>
                  </a:cubicBezTo>
                  <a:cubicBezTo>
                    <a:pt x="7087" y="4901"/>
                    <a:pt x="5670" y="6050"/>
                    <a:pt x="4190" y="6050"/>
                  </a:cubicBezTo>
                  <a:cubicBezTo>
                    <a:pt x="3484" y="6050"/>
                    <a:pt x="2764" y="5789"/>
                    <a:pt x="2177" y="5205"/>
                  </a:cubicBezTo>
                  <a:cubicBezTo>
                    <a:pt x="369" y="3386"/>
                    <a:pt x="1653" y="295"/>
                    <a:pt x="4219" y="295"/>
                  </a:cubicBezTo>
                  <a:close/>
                  <a:moveTo>
                    <a:pt x="4193" y="1"/>
                  </a:moveTo>
                  <a:cubicBezTo>
                    <a:pt x="3419" y="1"/>
                    <a:pt x="2630" y="289"/>
                    <a:pt x="1987" y="931"/>
                  </a:cubicBezTo>
                  <a:cubicBezTo>
                    <a:pt x="1" y="2928"/>
                    <a:pt x="1407" y="6321"/>
                    <a:pt x="4219" y="6321"/>
                  </a:cubicBezTo>
                  <a:cubicBezTo>
                    <a:pt x="5960" y="6321"/>
                    <a:pt x="7366" y="4904"/>
                    <a:pt x="7366" y="3163"/>
                  </a:cubicBezTo>
                  <a:cubicBezTo>
                    <a:pt x="7366" y="1260"/>
                    <a:pt x="5813" y="1"/>
                    <a:pt x="4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5"/>
            <p:cNvSpPr/>
            <p:nvPr/>
          </p:nvSpPr>
          <p:spPr>
            <a:xfrm>
              <a:off x="-2758612" y="-2892062"/>
              <a:ext cx="76175" cy="68900"/>
            </a:xfrm>
            <a:custGeom>
              <a:avLst/>
              <a:gdLst/>
              <a:ahLst/>
              <a:cxnLst/>
              <a:rect l="l" t="t" r="r" b="b"/>
              <a:pathLst>
                <a:path w="3047" h="2756" extrusionOk="0">
                  <a:moveTo>
                    <a:pt x="1516" y="0"/>
                  </a:moveTo>
                  <a:cubicBezTo>
                    <a:pt x="891" y="0"/>
                    <a:pt x="331" y="427"/>
                    <a:pt x="179" y="1065"/>
                  </a:cubicBezTo>
                  <a:cubicBezTo>
                    <a:pt x="0" y="1802"/>
                    <a:pt x="469" y="2550"/>
                    <a:pt x="1206" y="2717"/>
                  </a:cubicBezTo>
                  <a:cubicBezTo>
                    <a:pt x="1315" y="2743"/>
                    <a:pt x="1424" y="2756"/>
                    <a:pt x="1531" y="2756"/>
                  </a:cubicBezTo>
                  <a:cubicBezTo>
                    <a:pt x="2157" y="2756"/>
                    <a:pt x="2716" y="2329"/>
                    <a:pt x="2868" y="1690"/>
                  </a:cubicBezTo>
                  <a:cubicBezTo>
                    <a:pt x="3047" y="954"/>
                    <a:pt x="2578" y="206"/>
                    <a:pt x="1842" y="39"/>
                  </a:cubicBezTo>
                  <a:cubicBezTo>
                    <a:pt x="1732" y="13"/>
                    <a:pt x="1623"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5"/>
            <p:cNvSpPr/>
            <p:nvPr/>
          </p:nvSpPr>
          <p:spPr>
            <a:xfrm>
              <a:off x="-3151175" y="-2605875"/>
              <a:ext cx="752125" cy="750250"/>
            </a:xfrm>
            <a:custGeom>
              <a:avLst/>
              <a:gdLst/>
              <a:ahLst/>
              <a:cxnLst/>
              <a:rect l="l" t="t" r="r" b="b"/>
              <a:pathLst>
                <a:path w="30085" h="30010" extrusionOk="0">
                  <a:moveTo>
                    <a:pt x="29888" y="0"/>
                  </a:moveTo>
                  <a:cubicBezTo>
                    <a:pt x="29858" y="0"/>
                    <a:pt x="29826" y="11"/>
                    <a:pt x="29796" y="35"/>
                  </a:cubicBezTo>
                  <a:lnTo>
                    <a:pt x="56" y="29764"/>
                  </a:lnTo>
                  <a:cubicBezTo>
                    <a:pt x="1" y="29820"/>
                    <a:pt x="1" y="29909"/>
                    <a:pt x="56" y="29965"/>
                  </a:cubicBezTo>
                  <a:cubicBezTo>
                    <a:pt x="79" y="29987"/>
                    <a:pt x="123" y="30010"/>
                    <a:pt x="157" y="30010"/>
                  </a:cubicBezTo>
                  <a:cubicBezTo>
                    <a:pt x="190" y="30010"/>
                    <a:pt x="235" y="29987"/>
                    <a:pt x="257" y="29965"/>
                  </a:cubicBezTo>
                  <a:lnTo>
                    <a:pt x="29997" y="236"/>
                  </a:lnTo>
                  <a:cubicBezTo>
                    <a:pt x="30084" y="132"/>
                    <a:pt x="29995" y="0"/>
                    <a:pt x="29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5"/>
            <p:cNvSpPr/>
            <p:nvPr/>
          </p:nvSpPr>
          <p:spPr>
            <a:xfrm>
              <a:off x="-2704800" y="-2461050"/>
              <a:ext cx="155150" cy="155150"/>
            </a:xfrm>
            <a:custGeom>
              <a:avLst/>
              <a:gdLst/>
              <a:ahLst/>
              <a:cxnLst/>
              <a:rect l="l" t="t" r="r" b="b"/>
              <a:pathLst>
                <a:path w="6206" h="6206" extrusionOk="0">
                  <a:moveTo>
                    <a:pt x="6150" y="1"/>
                  </a:moveTo>
                  <a:lnTo>
                    <a:pt x="1" y="6150"/>
                  </a:lnTo>
                  <a:lnTo>
                    <a:pt x="1396" y="6205"/>
                  </a:lnTo>
                  <a:lnTo>
                    <a:pt x="6205" y="1396"/>
                  </a:lnTo>
                  <a:lnTo>
                    <a:pt x="6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5"/>
            <p:cNvSpPr/>
            <p:nvPr/>
          </p:nvSpPr>
          <p:spPr>
            <a:xfrm>
              <a:off x="-2435025" y="-2631025"/>
              <a:ext cx="62525" cy="56800"/>
            </a:xfrm>
            <a:custGeom>
              <a:avLst/>
              <a:gdLst/>
              <a:ahLst/>
              <a:cxnLst/>
              <a:rect l="l" t="t" r="r" b="b"/>
              <a:pathLst>
                <a:path w="2501" h="2272" extrusionOk="0">
                  <a:moveTo>
                    <a:pt x="1251" y="1"/>
                  </a:moveTo>
                  <a:cubicBezTo>
                    <a:pt x="961" y="1"/>
                    <a:pt x="671" y="110"/>
                    <a:pt x="447" y="327"/>
                  </a:cubicBezTo>
                  <a:cubicBezTo>
                    <a:pt x="1" y="774"/>
                    <a:pt x="1" y="1499"/>
                    <a:pt x="447" y="1945"/>
                  </a:cubicBezTo>
                  <a:cubicBezTo>
                    <a:pt x="671" y="2163"/>
                    <a:pt x="961" y="2272"/>
                    <a:pt x="1251" y="2272"/>
                  </a:cubicBezTo>
                  <a:cubicBezTo>
                    <a:pt x="1541" y="2272"/>
                    <a:pt x="1831" y="2163"/>
                    <a:pt x="2054" y="1945"/>
                  </a:cubicBezTo>
                  <a:cubicBezTo>
                    <a:pt x="2501" y="1499"/>
                    <a:pt x="2501" y="774"/>
                    <a:pt x="2054" y="327"/>
                  </a:cubicBezTo>
                  <a:cubicBezTo>
                    <a:pt x="1831" y="110"/>
                    <a:pt x="154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5"/>
            <p:cNvSpPr/>
            <p:nvPr/>
          </p:nvSpPr>
          <p:spPr>
            <a:xfrm>
              <a:off x="-3175450" y="-1887725"/>
              <a:ext cx="56675" cy="56925"/>
            </a:xfrm>
            <a:custGeom>
              <a:avLst/>
              <a:gdLst/>
              <a:ahLst/>
              <a:cxnLst/>
              <a:rect l="l" t="t" r="r" b="b"/>
              <a:pathLst>
                <a:path w="2267" h="2277" extrusionOk="0">
                  <a:moveTo>
                    <a:pt x="1139" y="0"/>
                  </a:moveTo>
                  <a:cubicBezTo>
                    <a:pt x="503" y="0"/>
                    <a:pt x="1" y="514"/>
                    <a:pt x="1" y="1139"/>
                  </a:cubicBezTo>
                  <a:cubicBezTo>
                    <a:pt x="1" y="1764"/>
                    <a:pt x="503" y="2277"/>
                    <a:pt x="1139" y="2277"/>
                  </a:cubicBezTo>
                  <a:cubicBezTo>
                    <a:pt x="1764" y="2277"/>
                    <a:pt x="2266" y="1764"/>
                    <a:pt x="2266" y="1139"/>
                  </a:cubicBezTo>
                  <a:cubicBezTo>
                    <a:pt x="2266" y="514"/>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15"/>
          <p:cNvGrpSpPr/>
          <p:nvPr/>
        </p:nvGrpSpPr>
        <p:grpSpPr>
          <a:xfrm>
            <a:off x="-366804" y="160534"/>
            <a:ext cx="1826467" cy="1790433"/>
            <a:chOff x="-3742350" y="-3012325"/>
            <a:chExt cx="1369850" cy="1342825"/>
          </a:xfrm>
        </p:grpSpPr>
        <p:sp>
          <p:nvSpPr>
            <p:cNvPr id="505" name="Google Shape;505;p15"/>
            <p:cNvSpPr/>
            <p:nvPr/>
          </p:nvSpPr>
          <p:spPr>
            <a:xfrm>
              <a:off x="-3076125" y="-3012325"/>
              <a:ext cx="38525" cy="38250"/>
            </a:xfrm>
            <a:custGeom>
              <a:avLst/>
              <a:gdLst/>
              <a:ahLst/>
              <a:cxnLst/>
              <a:rect l="l" t="t" r="r" b="b"/>
              <a:pathLst>
                <a:path w="1541" h="1530" extrusionOk="0">
                  <a:moveTo>
                    <a:pt x="779" y="1"/>
                  </a:moveTo>
                  <a:cubicBezTo>
                    <a:pt x="679" y="1"/>
                    <a:pt x="577" y="19"/>
                    <a:pt x="480" y="56"/>
                  </a:cubicBezTo>
                  <a:cubicBezTo>
                    <a:pt x="436" y="79"/>
                    <a:pt x="391" y="101"/>
                    <a:pt x="346" y="134"/>
                  </a:cubicBezTo>
                  <a:cubicBezTo>
                    <a:pt x="302" y="157"/>
                    <a:pt x="268" y="190"/>
                    <a:pt x="224" y="224"/>
                  </a:cubicBezTo>
                  <a:cubicBezTo>
                    <a:pt x="190" y="257"/>
                    <a:pt x="157" y="302"/>
                    <a:pt x="134" y="346"/>
                  </a:cubicBezTo>
                  <a:cubicBezTo>
                    <a:pt x="101" y="380"/>
                    <a:pt x="79" y="425"/>
                    <a:pt x="56" y="480"/>
                  </a:cubicBezTo>
                  <a:cubicBezTo>
                    <a:pt x="45" y="525"/>
                    <a:pt x="34" y="570"/>
                    <a:pt x="23" y="614"/>
                  </a:cubicBezTo>
                  <a:cubicBezTo>
                    <a:pt x="12" y="659"/>
                    <a:pt x="0" y="715"/>
                    <a:pt x="0" y="771"/>
                  </a:cubicBezTo>
                  <a:cubicBezTo>
                    <a:pt x="0" y="971"/>
                    <a:pt x="90" y="1161"/>
                    <a:pt x="224" y="1306"/>
                  </a:cubicBezTo>
                  <a:cubicBezTo>
                    <a:pt x="268" y="1340"/>
                    <a:pt x="302" y="1373"/>
                    <a:pt x="346" y="1407"/>
                  </a:cubicBezTo>
                  <a:cubicBezTo>
                    <a:pt x="391" y="1429"/>
                    <a:pt x="436" y="1451"/>
                    <a:pt x="480" y="1474"/>
                  </a:cubicBezTo>
                  <a:cubicBezTo>
                    <a:pt x="525" y="1496"/>
                    <a:pt x="570" y="1507"/>
                    <a:pt x="625" y="1518"/>
                  </a:cubicBezTo>
                  <a:cubicBezTo>
                    <a:pt x="670" y="1529"/>
                    <a:pt x="726" y="1529"/>
                    <a:pt x="770" y="1529"/>
                  </a:cubicBezTo>
                  <a:lnTo>
                    <a:pt x="782" y="1529"/>
                  </a:lnTo>
                  <a:cubicBezTo>
                    <a:pt x="1206" y="1529"/>
                    <a:pt x="1540" y="1183"/>
                    <a:pt x="1540" y="771"/>
                  </a:cubicBezTo>
                  <a:cubicBezTo>
                    <a:pt x="1540" y="715"/>
                    <a:pt x="1540" y="659"/>
                    <a:pt x="1529" y="614"/>
                  </a:cubicBezTo>
                  <a:cubicBezTo>
                    <a:pt x="1518" y="570"/>
                    <a:pt x="1507" y="525"/>
                    <a:pt x="1485" y="480"/>
                  </a:cubicBezTo>
                  <a:cubicBezTo>
                    <a:pt x="1462" y="425"/>
                    <a:pt x="1440" y="380"/>
                    <a:pt x="1418" y="346"/>
                  </a:cubicBezTo>
                  <a:cubicBezTo>
                    <a:pt x="1384" y="302"/>
                    <a:pt x="1351" y="257"/>
                    <a:pt x="1317" y="224"/>
                  </a:cubicBezTo>
                  <a:cubicBezTo>
                    <a:pt x="1176" y="75"/>
                    <a:pt x="980" y="1"/>
                    <a:pt x="7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5"/>
            <p:cNvSpPr/>
            <p:nvPr/>
          </p:nvSpPr>
          <p:spPr>
            <a:xfrm>
              <a:off x="-3648325" y="-2918425"/>
              <a:ext cx="523950" cy="509300"/>
            </a:xfrm>
            <a:custGeom>
              <a:avLst/>
              <a:gdLst/>
              <a:ahLst/>
              <a:cxnLst/>
              <a:rect l="l" t="t" r="r" b="b"/>
              <a:pathLst>
                <a:path w="20958" h="20372" extrusionOk="0">
                  <a:moveTo>
                    <a:pt x="19910" y="1"/>
                  </a:moveTo>
                  <a:cubicBezTo>
                    <a:pt x="19813" y="1"/>
                    <a:pt x="19712" y="19"/>
                    <a:pt x="19608" y="61"/>
                  </a:cubicBezTo>
                  <a:cubicBezTo>
                    <a:pt x="18839" y="384"/>
                    <a:pt x="19060" y="1540"/>
                    <a:pt x="19903" y="1545"/>
                  </a:cubicBezTo>
                  <a:lnTo>
                    <a:pt x="19903" y="1545"/>
                  </a:lnTo>
                  <a:cubicBezTo>
                    <a:pt x="20102" y="1544"/>
                    <a:pt x="20301" y="1466"/>
                    <a:pt x="20445" y="1311"/>
                  </a:cubicBezTo>
                  <a:cubicBezTo>
                    <a:pt x="20957" y="798"/>
                    <a:pt x="20539" y="1"/>
                    <a:pt x="19910" y="1"/>
                  </a:cubicBezTo>
                  <a:close/>
                  <a:moveTo>
                    <a:pt x="19903" y="1545"/>
                  </a:moveTo>
                  <a:cubicBezTo>
                    <a:pt x="19901" y="1545"/>
                    <a:pt x="19900" y="1545"/>
                    <a:pt x="19898" y="1545"/>
                  </a:cubicBezTo>
                  <a:lnTo>
                    <a:pt x="19909" y="1545"/>
                  </a:lnTo>
                  <a:cubicBezTo>
                    <a:pt x="19907" y="1545"/>
                    <a:pt x="19905" y="1545"/>
                    <a:pt x="19903" y="1545"/>
                  </a:cubicBezTo>
                  <a:close/>
                  <a:moveTo>
                    <a:pt x="16154" y="3769"/>
                  </a:moveTo>
                  <a:cubicBezTo>
                    <a:pt x="16056" y="3769"/>
                    <a:pt x="15952" y="3789"/>
                    <a:pt x="15847" y="3833"/>
                  </a:cubicBezTo>
                  <a:cubicBezTo>
                    <a:pt x="15067" y="4156"/>
                    <a:pt x="15299" y="5301"/>
                    <a:pt x="16131" y="5306"/>
                  </a:cubicBezTo>
                  <a:lnTo>
                    <a:pt x="16131" y="5306"/>
                  </a:lnTo>
                  <a:cubicBezTo>
                    <a:pt x="16341" y="5305"/>
                    <a:pt x="16540" y="5227"/>
                    <a:pt x="16684" y="5083"/>
                  </a:cubicBezTo>
                  <a:cubicBezTo>
                    <a:pt x="17194" y="4563"/>
                    <a:pt x="16774" y="3769"/>
                    <a:pt x="16154" y="3769"/>
                  </a:cubicBezTo>
                  <a:close/>
                  <a:moveTo>
                    <a:pt x="16131" y="5306"/>
                  </a:moveTo>
                  <a:cubicBezTo>
                    <a:pt x="16129" y="5306"/>
                    <a:pt x="16128" y="5306"/>
                    <a:pt x="16126" y="5306"/>
                  </a:cubicBezTo>
                  <a:lnTo>
                    <a:pt x="16137" y="5306"/>
                  </a:lnTo>
                  <a:cubicBezTo>
                    <a:pt x="16135" y="5306"/>
                    <a:pt x="16133" y="5306"/>
                    <a:pt x="16131" y="5306"/>
                  </a:cubicBezTo>
                  <a:close/>
                  <a:moveTo>
                    <a:pt x="12383" y="7530"/>
                  </a:moveTo>
                  <a:cubicBezTo>
                    <a:pt x="12285" y="7530"/>
                    <a:pt x="12181" y="7550"/>
                    <a:pt x="12075" y="7594"/>
                  </a:cubicBezTo>
                  <a:cubicBezTo>
                    <a:pt x="11307" y="7917"/>
                    <a:pt x="11527" y="9073"/>
                    <a:pt x="12370" y="9078"/>
                  </a:cubicBezTo>
                  <a:lnTo>
                    <a:pt x="12370" y="9078"/>
                  </a:lnTo>
                  <a:cubicBezTo>
                    <a:pt x="12569" y="9077"/>
                    <a:pt x="12768" y="8998"/>
                    <a:pt x="12912" y="8844"/>
                  </a:cubicBezTo>
                  <a:cubicBezTo>
                    <a:pt x="13423" y="8333"/>
                    <a:pt x="13009" y="7530"/>
                    <a:pt x="12383" y="7530"/>
                  </a:cubicBezTo>
                  <a:close/>
                  <a:moveTo>
                    <a:pt x="12370" y="9078"/>
                  </a:moveTo>
                  <a:cubicBezTo>
                    <a:pt x="12369" y="9078"/>
                    <a:pt x="12367" y="9078"/>
                    <a:pt x="12365" y="9078"/>
                  </a:cubicBezTo>
                  <a:lnTo>
                    <a:pt x="12376" y="9078"/>
                  </a:lnTo>
                  <a:cubicBezTo>
                    <a:pt x="12374" y="9078"/>
                    <a:pt x="12372" y="9078"/>
                    <a:pt x="12370" y="9078"/>
                  </a:cubicBezTo>
                  <a:close/>
                  <a:moveTo>
                    <a:pt x="8596" y="11293"/>
                  </a:moveTo>
                  <a:cubicBezTo>
                    <a:pt x="8415" y="11293"/>
                    <a:pt x="8227" y="11364"/>
                    <a:pt x="8058" y="11533"/>
                  </a:cubicBezTo>
                  <a:cubicBezTo>
                    <a:pt x="7578" y="12013"/>
                    <a:pt x="7924" y="12839"/>
                    <a:pt x="8604" y="12839"/>
                  </a:cubicBezTo>
                  <a:cubicBezTo>
                    <a:pt x="8805" y="12839"/>
                    <a:pt x="9006" y="12761"/>
                    <a:pt x="9151" y="12615"/>
                  </a:cubicBezTo>
                  <a:cubicBezTo>
                    <a:pt x="9699" y="12059"/>
                    <a:pt x="9190" y="11293"/>
                    <a:pt x="8596" y="11293"/>
                  </a:cubicBezTo>
                  <a:close/>
                  <a:moveTo>
                    <a:pt x="4844" y="15041"/>
                  </a:moveTo>
                  <a:cubicBezTo>
                    <a:pt x="4659" y="15041"/>
                    <a:pt x="4467" y="15116"/>
                    <a:pt x="4297" y="15294"/>
                  </a:cubicBezTo>
                  <a:cubicBezTo>
                    <a:pt x="3817" y="15785"/>
                    <a:pt x="4152" y="16611"/>
                    <a:pt x="4844" y="16611"/>
                  </a:cubicBezTo>
                  <a:cubicBezTo>
                    <a:pt x="5044" y="16611"/>
                    <a:pt x="5234" y="16521"/>
                    <a:pt x="5379" y="16376"/>
                  </a:cubicBezTo>
                  <a:cubicBezTo>
                    <a:pt x="5968" y="15830"/>
                    <a:pt x="5447" y="15041"/>
                    <a:pt x="4844" y="15041"/>
                  </a:cubicBezTo>
                  <a:close/>
                  <a:moveTo>
                    <a:pt x="1086" y="18834"/>
                  </a:moveTo>
                  <a:cubicBezTo>
                    <a:pt x="989" y="18834"/>
                    <a:pt x="886" y="18854"/>
                    <a:pt x="782" y="18898"/>
                  </a:cubicBezTo>
                  <a:cubicBezTo>
                    <a:pt x="0" y="19222"/>
                    <a:pt x="235" y="20371"/>
                    <a:pt x="1072" y="20371"/>
                  </a:cubicBezTo>
                  <a:cubicBezTo>
                    <a:pt x="1273" y="20371"/>
                    <a:pt x="1473" y="20293"/>
                    <a:pt x="1618" y="20148"/>
                  </a:cubicBezTo>
                  <a:cubicBezTo>
                    <a:pt x="2130" y="19637"/>
                    <a:pt x="1707" y="18834"/>
                    <a:pt x="1086" y="18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5"/>
            <p:cNvSpPr/>
            <p:nvPr/>
          </p:nvSpPr>
          <p:spPr>
            <a:xfrm>
              <a:off x="-3742350" y="-2353475"/>
              <a:ext cx="53025" cy="38650"/>
            </a:xfrm>
            <a:custGeom>
              <a:avLst/>
              <a:gdLst/>
              <a:ahLst/>
              <a:cxnLst/>
              <a:rect l="l" t="t" r="r" b="b"/>
              <a:pathLst>
                <a:path w="2121" h="1546" extrusionOk="0">
                  <a:moveTo>
                    <a:pt x="1073" y="1"/>
                  </a:moveTo>
                  <a:cubicBezTo>
                    <a:pt x="976" y="1"/>
                    <a:pt x="875" y="19"/>
                    <a:pt x="771" y="61"/>
                  </a:cubicBezTo>
                  <a:cubicBezTo>
                    <a:pt x="1" y="385"/>
                    <a:pt x="224" y="1545"/>
                    <a:pt x="1072" y="1545"/>
                  </a:cubicBezTo>
                  <a:cubicBezTo>
                    <a:pt x="1273" y="1545"/>
                    <a:pt x="1462" y="1456"/>
                    <a:pt x="1608" y="1322"/>
                  </a:cubicBezTo>
                  <a:cubicBezTo>
                    <a:pt x="2120" y="800"/>
                    <a:pt x="1702"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5"/>
            <p:cNvSpPr/>
            <p:nvPr/>
          </p:nvSpPr>
          <p:spPr>
            <a:xfrm>
              <a:off x="-3470900" y="-26570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5"/>
            <p:cNvSpPr/>
            <p:nvPr/>
          </p:nvSpPr>
          <p:spPr>
            <a:xfrm>
              <a:off x="-3720275" y="-2216400"/>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5"/>
            <p:cNvSpPr/>
            <p:nvPr/>
          </p:nvSpPr>
          <p:spPr>
            <a:xfrm>
              <a:off x="-2825862" y="-2936687"/>
              <a:ext cx="184175" cy="158025"/>
            </a:xfrm>
            <a:custGeom>
              <a:avLst/>
              <a:gdLst/>
              <a:ahLst/>
              <a:cxnLst/>
              <a:rect l="l" t="t" r="r" b="b"/>
              <a:pathLst>
                <a:path w="7367" h="6321" extrusionOk="0">
                  <a:moveTo>
                    <a:pt x="4219" y="295"/>
                  </a:moveTo>
                  <a:cubicBezTo>
                    <a:pt x="5804" y="295"/>
                    <a:pt x="7087" y="1578"/>
                    <a:pt x="7087" y="3163"/>
                  </a:cubicBezTo>
                  <a:cubicBezTo>
                    <a:pt x="7087" y="4901"/>
                    <a:pt x="5670" y="6050"/>
                    <a:pt x="4190" y="6050"/>
                  </a:cubicBezTo>
                  <a:cubicBezTo>
                    <a:pt x="3484" y="6050"/>
                    <a:pt x="2764" y="5789"/>
                    <a:pt x="2177" y="5205"/>
                  </a:cubicBezTo>
                  <a:cubicBezTo>
                    <a:pt x="369" y="3386"/>
                    <a:pt x="1653" y="295"/>
                    <a:pt x="4219" y="295"/>
                  </a:cubicBezTo>
                  <a:close/>
                  <a:moveTo>
                    <a:pt x="4193" y="1"/>
                  </a:moveTo>
                  <a:cubicBezTo>
                    <a:pt x="3419" y="1"/>
                    <a:pt x="2630" y="289"/>
                    <a:pt x="1987" y="931"/>
                  </a:cubicBezTo>
                  <a:cubicBezTo>
                    <a:pt x="1" y="2928"/>
                    <a:pt x="1407" y="6321"/>
                    <a:pt x="4219" y="6321"/>
                  </a:cubicBezTo>
                  <a:cubicBezTo>
                    <a:pt x="5960" y="6321"/>
                    <a:pt x="7366" y="4904"/>
                    <a:pt x="7366" y="3163"/>
                  </a:cubicBezTo>
                  <a:cubicBezTo>
                    <a:pt x="7366" y="1260"/>
                    <a:pt x="5813" y="1"/>
                    <a:pt x="4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5"/>
            <p:cNvSpPr/>
            <p:nvPr/>
          </p:nvSpPr>
          <p:spPr>
            <a:xfrm>
              <a:off x="-2758612" y="-2892062"/>
              <a:ext cx="76175" cy="68900"/>
            </a:xfrm>
            <a:custGeom>
              <a:avLst/>
              <a:gdLst/>
              <a:ahLst/>
              <a:cxnLst/>
              <a:rect l="l" t="t" r="r" b="b"/>
              <a:pathLst>
                <a:path w="3047" h="2756" extrusionOk="0">
                  <a:moveTo>
                    <a:pt x="1516" y="0"/>
                  </a:moveTo>
                  <a:cubicBezTo>
                    <a:pt x="891" y="0"/>
                    <a:pt x="331" y="427"/>
                    <a:pt x="179" y="1065"/>
                  </a:cubicBezTo>
                  <a:cubicBezTo>
                    <a:pt x="0" y="1802"/>
                    <a:pt x="469" y="2550"/>
                    <a:pt x="1206" y="2717"/>
                  </a:cubicBezTo>
                  <a:cubicBezTo>
                    <a:pt x="1315" y="2743"/>
                    <a:pt x="1424" y="2756"/>
                    <a:pt x="1531" y="2756"/>
                  </a:cubicBezTo>
                  <a:cubicBezTo>
                    <a:pt x="2157" y="2756"/>
                    <a:pt x="2716" y="2329"/>
                    <a:pt x="2868" y="1690"/>
                  </a:cubicBezTo>
                  <a:cubicBezTo>
                    <a:pt x="3047" y="954"/>
                    <a:pt x="2578" y="206"/>
                    <a:pt x="1842" y="39"/>
                  </a:cubicBezTo>
                  <a:cubicBezTo>
                    <a:pt x="1732" y="13"/>
                    <a:pt x="1623"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5"/>
            <p:cNvSpPr/>
            <p:nvPr/>
          </p:nvSpPr>
          <p:spPr>
            <a:xfrm>
              <a:off x="-3151175" y="-2605875"/>
              <a:ext cx="752125" cy="750250"/>
            </a:xfrm>
            <a:custGeom>
              <a:avLst/>
              <a:gdLst/>
              <a:ahLst/>
              <a:cxnLst/>
              <a:rect l="l" t="t" r="r" b="b"/>
              <a:pathLst>
                <a:path w="30085" h="30010" extrusionOk="0">
                  <a:moveTo>
                    <a:pt x="29888" y="0"/>
                  </a:moveTo>
                  <a:cubicBezTo>
                    <a:pt x="29858" y="0"/>
                    <a:pt x="29826" y="11"/>
                    <a:pt x="29796" y="35"/>
                  </a:cubicBezTo>
                  <a:lnTo>
                    <a:pt x="56" y="29764"/>
                  </a:lnTo>
                  <a:cubicBezTo>
                    <a:pt x="1" y="29820"/>
                    <a:pt x="1" y="29909"/>
                    <a:pt x="56" y="29965"/>
                  </a:cubicBezTo>
                  <a:cubicBezTo>
                    <a:pt x="79" y="29987"/>
                    <a:pt x="123" y="30010"/>
                    <a:pt x="157" y="30010"/>
                  </a:cubicBezTo>
                  <a:cubicBezTo>
                    <a:pt x="190" y="30010"/>
                    <a:pt x="235" y="29987"/>
                    <a:pt x="257" y="29965"/>
                  </a:cubicBezTo>
                  <a:lnTo>
                    <a:pt x="29997" y="236"/>
                  </a:lnTo>
                  <a:cubicBezTo>
                    <a:pt x="30084" y="132"/>
                    <a:pt x="29995" y="0"/>
                    <a:pt x="29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5"/>
            <p:cNvSpPr/>
            <p:nvPr/>
          </p:nvSpPr>
          <p:spPr>
            <a:xfrm>
              <a:off x="-2704800" y="-2461050"/>
              <a:ext cx="155150" cy="155150"/>
            </a:xfrm>
            <a:custGeom>
              <a:avLst/>
              <a:gdLst/>
              <a:ahLst/>
              <a:cxnLst/>
              <a:rect l="l" t="t" r="r" b="b"/>
              <a:pathLst>
                <a:path w="6206" h="6206" extrusionOk="0">
                  <a:moveTo>
                    <a:pt x="6150" y="1"/>
                  </a:moveTo>
                  <a:lnTo>
                    <a:pt x="1" y="6150"/>
                  </a:lnTo>
                  <a:lnTo>
                    <a:pt x="1396" y="6205"/>
                  </a:lnTo>
                  <a:lnTo>
                    <a:pt x="6205" y="1396"/>
                  </a:lnTo>
                  <a:lnTo>
                    <a:pt x="6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5"/>
            <p:cNvSpPr/>
            <p:nvPr/>
          </p:nvSpPr>
          <p:spPr>
            <a:xfrm>
              <a:off x="-2435025" y="-2631025"/>
              <a:ext cx="62525" cy="56800"/>
            </a:xfrm>
            <a:custGeom>
              <a:avLst/>
              <a:gdLst/>
              <a:ahLst/>
              <a:cxnLst/>
              <a:rect l="l" t="t" r="r" b="b"/>
              <a:pathLst>
                <a:path w="2501" h="2272" extrusionOk="0">
                  <a:moveTo>
                    <a:pt x="1251" y="1"/>
                  </a:moveTo>
                  <a:cubicBezTo>
                    <a:pt x="961" y="1"/>
                    <a:pt x="671" y="110"/>
                    <a:pt x="447" y="327"/>
                  </a:cubicBezTo>
                  <a:cubicBezTo>
                    <a:pt x="1" y="774"/>
                    <a:pt x="1" y="1499"/>
                    <a:pt x="447" y="1945"/>
                  </a:cubicBezTo>
                  <a:cubicBezTo>
                    <a:pt x="671" y="2163"/>
                    <a:pt x="961" y="2272"/>
                    <a:pt x="1251" y="2272"/>
                  </a:cubicBezTo>
                  <a:cubicBezTo>
                    <a:pt x="1541" y="2272"/>
                    <a:pt x="1831" y="2163"/>
                    <a:pt x="2054" y="1945"/>
                  </a:cubicBezTo>
                  <a:cubicBezTo>
                    <a:pt x="2501" y="1499"/>
                    <a:pt x="2501" y="774"/>
                    <a:pt x="2054" y="327"/>
                  </a:cubicBezTo>
                  <a:cubicBezTo>
                    <a:pt x="1831" y="110"/>
                    <a:pt x="154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5"/>
            <p:cNvSpPr/>
            <p:nvPr/>
          </p:nvSpPr>
          <p:spPr>
            <a:xfrm>
              <a:off x="-3175450" y="-1887725"/>
              <a:ext cx="56675" cy="56925"/>
            </a:xfrm>
            <a:custGeom>
              <a:avLst/>
              <a:gdLst/>
              <a:ahLst/>
              <a:cxnLst/>
              <a:rect l="l" t="t" r="r" b="b"/>
              <a:pathLst>
                <a:path w="2267" h="2277" extrusionOk="0">
                  <a:moveTo>
                    <a:pt x="1139" y="0"/>
                  </a:moveTo>
                  <a:cubicBezTo>
                    <a:pt x="503" y="0"/>
                    <a:pt x="1" y="514"/>
                    <a:pt x="1" y="1139"/>
                  </a:cubicBezTo>
                  <a:cubicBezTo>
                    <a:pt x="1" y="1764"/>
                    <a:pt x="503" y="2277"/>
                    <a:pt x="1139" y="2277"/>
                  </a:cubicBezTo>
                  <a:cubicBezTo>
                    <a:pt x="1764" y="2277"/>
                    <a:pt x="2266" y="1764"/>
                    <a:pt x="2266" y="1139"/>
                  </a:cubicBezTo>
                  <a:cubicBezTo>
                    <a:pt x="2266" y="514"/>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15"/>
          <p:cNvGrpSpPr/>
          <p:nvPr/>
        </p:nvGrpSpPr>
        <p:grpSpPr>
          <a:xfrm>
            <a:off x="9925447" y="-818749"/>
            <a:ext cx="1387516" cy="1201833"/>
            <a:chOff x="7772485" y="-345137"/>
            <a:chExt cx="1040637" cy="901375"/>
          </a:xfrm>
        </p:grpSpPr>
        <p:grpSp>
          <p:nvGrpSpPr>
            <p:cNvPr id="517" name="Google Shape;517;p15"/>
            <p:cNvGrpSpPr/>
            <p:nvPr/>
          </p:nvGrpSpPr>
          <p:grpSpPr>
            <a:xfrm>
              <a:off x="8096397" y="-345137"/>
              <a:ext cx="716725" cy="901375"/>
              <a:chOff x="-3888525" y="-2483300"/>
              <a:chExt cx="716725" cy="901375"/>
            </a:xfrm>
          </p:grpSpPr>
          <p:sp>
            <p:nvSpPr>
              <p:cNvPr id="518" name="Google Shape;518;p15"/>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0" name="Google Shape;520;p15"/>
            <p:cNvGrpSpPr/>
            <p:nvPr/>
          </p:nvGrpSpPr>
          <p:grpSpPr>
            <a:xfrm>
              <a:off x="7772485" y="175988"/>
              <a:ext cx="323925" cy="323650"/>
              <a:chOff x="1608625" y="299800"/>
              <a:chExt cx="323925" cy="323650"/>
            </a:xfrm>
          </p:grpSpPr>
          <p:sp>
            <p:nvSpPr>
              <p:cNvPr id="521" name="Google Shape;521;p15"/>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58782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24"/>
        <p:cNvGrpSpPr/>
        <p:nvPr/>
      </p:nvGrpSpPr>
      <p:grpSpPr>
        <a:xfrm>
          <a:off x="0" y="0"/>
          <a:ext cx="0" cy="0"/>
          <a:chOff x="0" y="0"/>
          <a:chExt cx="0" cy="0"/>
        </a:xfrm>
      </p:grpSpPr>
      <p:sp>
        <p:nvSpPr>
          <p:cNvPr id="525" name="Google Shape;525;p16"/>
          <p:cNvSpPr txBox="1">
            <a:spLocks noGrp="1"/>
          </p:cNvSpPr>
          <p:nvPr>
            <p:ph type="title"/>
          </p:nvPr>
        </p:nvSpPr>
        <p:spPr>
          <a:xfrm>
            <a:off x="1043800" y="741667"/>
            <a:ext cx="10104400" cy="6608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26" name="Google Shape;526;p16"/>
          <p:cNvGrpSpPr/>
          <p:nvPr/>
        </p:nvGrpSpPr>
        <p:grpSpPr>
          <a:xfrm>
            <a:off x="10361784" y="5871752"/>
            <a:ext cx="1387517" cy="1201833"/>
            <a:chOff x="8457538" y="810363"/>
            <a:chExt cx="1040638" cy="901375"/>
          </a:xfrm>
        </p:grpSpPr>
        <p:grpSp>
          <p:nvGrpSpPr>
            <p:cNvPr id="527" name="Google Shape;527;p16"/>
            <p:cNvGrpSpPr/>
            <p:nvPr/>
          </p:nvGrpSpPr>
          <p:grpSpPr>
            <a:xfrm>
              <a:off x="8781450" y="810363"/>
              <a:ext cx="716725" cy="901375"/>
              <a:chOff x="-3888525" y="-2483300"/>
              <a:chExt cx="716725" cy="901375"/>
            </a:xfrm>
          </p:grpSpPr>
          <p:sp>
            <p:nvSpPr>
              <p:cNvPr id="528" name="Google Shape;528;p16"/>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6"/>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6"/>
            <p:cNvGrpSpPr/>
            <p:nvPr/>
          </p:nvGrpSpPr>
          <p:grpSpPr>
            <a:xfrm>
              <a:off x="8457538" y="1331488"/>
              <a:ext cx="323925" cy="323650"/>
              <a:chOff x="1608625" y="299800"/>
              <a:chExt cx="323925" cy="323650"/>
            </a:xfrm>
          </p:grpSpPr>
          <p:sp>
            <p:nvSpPr>
              <p:cNvPr id="531" name="Google Shape;531;p16"/>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6"/>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6"/>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4" name="Google Shape;534;p16"/>
          <p:cNvGrpSpPr/>
          <p:nvPr/>
        </p:nvGrpSpPr>
        <p:grpSpPr>
          <a:xfrm>
            <a:off x="10361813" y="5556690"/>
            <a:ext cx="1015305" cy="1000165"/>
            <a:chOff x="-642191" y="1634242"/>
            <a:chExt cx="761479" cy="750124"/>
          </a:xfrm>
        </p:grpSpPr>
        <p:sp>
          <p:nvSpPr>
            <p:cNvPr id="535" name="Google Shape;535;p16"/>
            <p:cNvSpPr/>
            <p:nvPr/>
          </p:nvSpPr>
          <p:spPr>
            <a:xfrm rot="10800000">
              <a:off x="-642191" y="2350719"/>
              <a:ext cx="44739" cy="33647"/>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6"/>
            <p:cNvSpPr/>
            <p:nvPr/>
          </p:nvSpPr>
          <p:spPr>
            <a:xfrm rot="10800000">
              <a:off x="-553634" y="1723763"/>
              <a:ext cx="584365" cy="571016"/>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6"/>
            <p:cNvSpPr/>
            <p:nvPr/>
          </p:nvSpPr>
          <p:spPr>
            <a:xfrm rot="10800000">
              <a:off x="78166" y="1634242"/>
              <a:ext cx="41122" cy="33647"/>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8" name="Google Shape;538;p16"/>
          <p:cNvGrpSpPr/>
          <p:nvPr/>
        </p:nvGrpSpPr>
        <p:grpSpPr>
          <a:xfrm>
            <a:off x="440593" y="-295833"/>
            <a:ext cx="951737" cy="942063"/>
            <a:chOff x="-4017975" y="616650"/>
            <a:chExt cx="814100" cy="805825"/>
          </a:xfrm>
        </p:grpSpPr>
        <p:sp>
          <p:nvSpPr>
            <p:cNvPr id="539" name="Google Shape;539;p16"/>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6"/>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6"/>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6"/>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4809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43"/>
        <p:cNvGrpSpPr/>
        <p:nvPr/>
      </p:nvGrpSpPr>
      <p:grpSpPr>
        <a:xfrm>
          <a:off x="0" y="0"/>
          <a:ext cx="0" cy="0"/>
          <a:chOff x="0" y="0"/>
          <a:chExt cx="0" cy="0"/>
        </a:xfrm>
      </p:grpSpPr>
      <p:sp>
        <p:nvSpPr>
          <p:cNvPr id="544" name="Google Shape;544;p17"/>
          <p:cNvSpPr txBox="1">
            <a:spLocks noGrp="1"/>
          </p:cNvSpPr>
          <p:nvPr>
            <p:ph type="title"/>
          </p:nvPr>
        </p:nvSpPr>
        <p:spPr>
          <a:xfrm>
            <a:off x="1043800" y="741667"/>
            <a:ext cx="101044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 name="Google Shape;545;p17"/>
          <p:cNvSpPr txBox="1">
            <a:spLocks noGrp="1"/>
          </p:cNvSpPr>
          <p:nvPr>
            <p:ph type="subTitle" idx="1"/>
          </p:nvPr>
        </p:nvSpPr>
        <p:spPr>
          <a:xfrm>
            <a:off x="1043800" y="3940335"/>
            <a:ext cx="3081600" cy="1021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46" name="Google Shape;546;p17"/>
          <p:cNvSpPr txBox="1">
            <a:spLocks noGrp="1"/>
          </p:cNvSpPr>
          <p:nvPr>
            <p:ph type="subTitle" idx="2"/>
          </p:nvPr>
        </p:nvSpPr>
        <p:spPr>
          <a:xfrm>
            <a:off x="1043800" y="3385233"/>
            <a:ext cx="30816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547" name="Google Shape;547;p17"/>
          <p:cNvSpPr txBox="1">
            <a:spLocks noGrp="1"/>
          </p:cNvSpPr>
          <p:nvPr>
            <p:ph type="subTitle" idx="3"/>
          </p:nvPr>
        </p:nvSpPr>
        <p:spPr>
          <a:xfrm>
            <a:off x="4555200" y="3940335"/>
            <a:ext cx="3081600" cy="1021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48" name="Google Shape;548;p17"/>
          <p:cNvSpPr txBox="1">
            <a:spLocks noGrp="1"/>
          </p:cNvSpPr>
          <p:nvPr>
            <p:ph type="subTitle" idx="4"/>
          </p:nvPr>
        </p:nvSpPr>
        <p:spPr>
          <a:xfrm>
            <a:off x="4555200" y="3385233"/>
            <a:ext cx="30816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549" name="Google Shape;549;p17"/>
          <p:cNvSpPr txBox="1">
            <a:spLocks noGrp="1"/>
          </p:cNvSpPr>
          <p:nvPr>
            <p:ph type="subTitle" idx="5"/>
          </p:nvPr>
        </p:nvSpPr>
        <p:spPr>
          <a:xfrm>
            <a:off x="8066600" y="3940335"/>
            <a:ext cx="3081600" cy="1021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50" name="Google Shape;550;p17"/>
          <p:cNvSpPr txBox="1">
            <a:spLocks noGrp="1"/>
          </p:cNvSpPr>
          <p:nvPr>
            <p:ph type="subTitle" idx="6"/>
          </p:nvPr>
        </p:nvSpPr>
        <p:spPr>
          <a:xfrm>
            <a:off x="8066600" y="3385233"/>
            <a:ext cx="30816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551" name="Google Shape;551;p17"/>
          <p:cNvGrpSpPr/>
          <p:nvPr/>
        </p:nvGrpSpPr>
        <p:grpSpPr>
          <a:xfrm>
            <a:off x="-509449" y="832568"/>
            <a:ext cx="1387517" cy="1201833"/>
            <a:chOff x="8457538" y="810363"/>
            <a:chExt cx="1040638" cy="901375"/>
          </a:xfrm>
        </p:grpSpPr>
        <p:grpSp>
          <p:nvGrpSpPr>
            <p:cNvPr id="552" name="Google Shape;552;p17"/>
            <p:cNvGrpSpPr/>
            <p:nvPr/>
          </p:nvGrpSpPr>
          <p:grpSpPr>
            <a:xfrm>
              <a:off x="8781450" y="810363"/>
              <a:ext cx="716725" cy="901375"/>
              <a:chOff x="-3888525" y="-2483300"/>
              <a:chExt cx="716725" cy="901375"/>
            </a:xfrm>
          </p:grpSpPr>
          <p:sp>
            <p:nvSpPr>
              <p:cNvPr id="553" name="Google Shape;553;p17"/>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a:off x="8457538" y="1331488"/>
              <a:ext cx="323925" cy="323650"/>
              <a:chOff x="1608625" y="299800"/>
              <a:chExt cx="323925" cy="323650"/>
            </a:xfrm>
          </p:grpSpPr>
          <p:sp>
            <p:nvSpPr>
              <p:cNvPr id="556" name="Google Shape;556;p17"/>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7"/>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9" name="Google Shape;559;p17"/>
          <p:cNvGrpSpPr/>
          <p:nvPr/>
        </p:nvGrpSpPr>
        <p:grpSpPr>
          <a:xfrm rot="10800000">
            <a:off x="11032325" y="832558"/>
            <a:ext cx="2404771" cy="2123156"/>
            <a:chOff x="-4912150" y="-393637"/>
            <a:chExt cx="2057000" cy="1816112"/>
          </a:xfrm>
        </p:grpSpPr>
        <p:sp>
          <p:nvSpPr>
            <p:cNvPr id="560" name="Google Shape;560;p17"/>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7"/>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7"/>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7"/>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7"/>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7"/>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9" name="Google Shape;579;p17"/>
          <p:cNvGrpSpPr/>
          <p:nvPr/>
        </p:nvGrpSpPr>
        <p:grpSpPr>
          <a:xfrm rot="10800000">
            <a:off x="1572292" y="5716391"/>
            <a:ext cx="2404771" cy="2123156"/>
            <a:chOff x="-4912150" y="-393637"/>
            <a:chExt cx="2057000" cy="1816112"/>
          </a:xfrm>
        </p:grpSpPr>
        <p:sp>
          <p:nvSpPr>
            <p:cNvPr id="580" name="Google Shape;580;p17"/>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7"/>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7"/>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7"/>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7"/>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7"/>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7"/>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7"/>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7"/>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93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668D-C04F-4DB4-A859-71A9F60B7B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F81076-F37D-4F4B-8874-1BFF62A26C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E3F14-E39D-48C0-B24F-9B83836B0B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DDAB21-A989-4014-BBEF-6F0A602485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A2994C-A1EC-49E9-8FD7-4B25209690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E051CE-73C1-45E1-982E-273CFA2E2F9B}"/>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8" name="Footer Placeholder 7">
            <a:extLst>
              <a:ext uri="{FF2B5EF4-FFF2-40B4-BE49-F238E27FC236}">
                <a16:creationId xmlns:a16="http://schemas.microsoft.com/office/drawing/2014/main" id="{46732B01-F844-4251-BDAC-5BE63DCC53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F308E6-3782-4F78-8104-F9902ADD8AA5}"/>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2726956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99"/>
        <p:cNvGrpSpPr/>
        <p:nvPr/>
      </p:nvGrpSpPr>
      <p:grpSpPr>
        <a:xfrm>
          <a:off x="0" y="0"/>
          <a:ext cx="0" cy="0"/>
          <a:chOff x="0" y="0"/>
          <a:chExt cx="0" cy="0"/>
        </a:xfrm>
      </p:grpSpPr>
      <p:sp>
        <p:nvSpPr>
          <p:cNvPr id="600" name="Google Shape;600;p18"/>
          <p:cNvSpPr txBox="1">
            <a:spLocks noGrp="1"/>
          </p:cNvSpPr>
          <p:nvPr>
            <p:ph type="title"/>
          </p:nvPr>
        </p:nvSpPr>
        <p:spPr>
          <a:xfrm flipH="1">
            <a:off x="1043800" y="741667"/>
            <a:ext cx="101044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1" name="Google Shape;601;p18"/>
          <p:cNvSpPr txBox="1">
            <a:spLocks noGrp="1"/>
          </p:cNvSpPr>
          <p:nvPr>
            <p:ph type="subTitle" idx="1"/>
          </p:nvPr>
        </p:nvSpPr>
        <p:spPr>
          <a:xfrm>
            <a:off x="2118833" y="3132233"/>
            <a:ext cx="3388000" cy="695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602" name="Google Shape;602;p18"/>
          <p:cNvSpPr txBox="1">
            <a:spLocks noGrp="1"/>
          </p:cNvSpPr>
          <p:nvPr>
            <p:ph type="subTitle" idx="2"/>
          </p:nvPr>
        </p:nvSpPr>
        <p:spPr>
          <a:xfrm>
            <a:off x="2118833" y="2681600"/>
            <a:ext cx="33880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603" name="Google Shape;603;p18"/>
          <p:cNvSpPr txBox="1">
            <a:spLocks noGrp="1"/>
          </p:cNvSpPr>
          <p:nvPr>
            <p:ph type="subTitle" idx="3"/>
          </p:nvPr>
        </p:nvSpPr>
        <p:spPr>
          <a:xfrm>
            <a:off x="6685133" y="3135967"/>
            <a:ext cx="3388000" cy="695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604" name="Google Shape;604;p18"/>
          <p:cNvSpPr txBox="1">
            <a:spLocks noGrp="1"/>
          </p:cNvSpPr>
          <p:nvPr>
            <p:ph type="subTitle" idx="4"/>
          </p:nvPr>
        </p:nvSpPr>
        <p:spPr>
          <a:xfrm>
            <a:off x="6685133" y="2685333"/>
            <a:ext cx="33880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605" name="Google Shape;605;p18"/>
          <p:cNvSpPr txBox="1">
            <a:spLocks noGrp="1"/>
          </p:cNvSpPr>
          <p:nvPr>
            <p:ph type="subTitle" idx="5"/>
          </p:nvPr>
        </p:nvSpPr>
        <p:spPr>
          <a:xfrm>
            <a:off x="2118833" y="5280167"/>
            <a:ext cx="3388000" cy="695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606" name="Google Shape;606;p18"/>
          <p:cNvSpPr txBox="1">
            <a:spLocks noGrp="1"/>
          </p:cNvSpPr>
          <p:nvPr>
            <p:ph type="subTitle" idx="6"/>
          </p:nvPr>
        </p:nvSpPr>
        <p:spPr>
          <a:xfrm>
            <a:off x="2118833" y="4829533"/>
            <a:ext cx="33880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607" name="Google Shape;607;p18"/>
          <p:cNvSpPr txBox="1">
            <a:spLocks noGrp="1"/>
          </p:cNvSpPr>
          <p:nvPr>
            <p:ph type="subTitle" idx="7"/>
          </p:nvPr>
        </p:nvSpPr>
        <p:spPr>
          <a:xfrm>
            <a:off x="6685133" y="5280131"/>
            <a:ext cx="3388000" cy="6956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608" name="Google Shape;608;p18"/>
          <p:cNvSpPr txBox="1">
            <a:spLocks noGrp="1"/>
          </p:cNvSpPr>
          <p:nvPr>
            <p:ph type="subTitle" idx="8"/>
          </p:nvPr>
        </p:nvSpPr>
        <p:spPr>
          <a:xfrm>
            <a:off x="6685133" y="4829497"/>
            <a:ext cx="33880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609" name="Google Shape;609;p18"/>
          <p:cNvGrpSpPr/>
          <p:nvPr/>
        </p:nvGrpSpPr>
        <p:grpSpPr>
          <a:xfrm flipH="1">
            <a:off x="274629" y="4690484"/>
            <a:ext cx="1164251" cy="729200"/>
            <a:chOff x="1115510" y="4327288"/>
            <a:chExt cx="873188" cy="546900"/>
          </a:xfrm>
        </p:grpSpPr>
        <p:sp>
          <p:nvSpPr>
            <p:cNvPr id="610" name="Google Shape;610;p18"/>
            <p:cNvSpPr/>
            <p:nvPr/>
          </p:nvSpPr>
          <p:spPr>
            <a:xfrm flipH="1">
              <a:off x="1115510" y="4327288"/>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1" name="Google Shape;611;p18"/>
            <p:cNvGrpSpPr/>
            <p:nvPr/>
          </p:nvGrpSpPr>
          <p:grpSpPr>
            <a:xfrm flipH="1">
              <a:off x="1664772" y="4493938"/>
              <a:ext cx="323925" cy="323650"/>
              <a:chOff x="1608625" y="299800"/>
              <a:chExt cx="323925" cy="323650"/>
            </a:xfrm>
          </p:grpSpPr>
          <p:sp>
            <p:nvSpPr>
              <p:cNvPr id="612" name="Google Shape;612;p18"/>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5" name="Google Shape;615;p18"/>
          <p:cNvGrpSpPr/>
          <p:nvPr/>
        </p:nvGrpSpPr>
        <p:grpSpPr>
          <a:xfrm>
            <a:off x="-313249" y="-614543"/>
            <a:ext cx="2585128" cy="2294440"/>
            <a:chOff x="-1873362" y="2120543"/>
            <a:chExt cx="1938846" cy="1720830"/>
          </a:xfrm>
        </p:grpSpPr>
        <p:sp>
          <p:nvSpPr>
            <p:cNvPr id="616" name="Google Shape;616;p18"/>
            <p:cNvSpPr/>
            <p:nvPr/>
          </p:nvSpPr>
          <p:spPr>
            <a:xfrm>
              <a:off x="-1603307" y="2348270"/>
              <a:ext cx="752952" cy="979890"/>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0956" y="2326262"/>
              <a:ext cx="54822" cy="49978"/>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1248116" y="2840637"/>
              <a:ext cx="136036" cy="135772"/>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1524768" y="2679196"/>
              <a:ext cx="649512" cy="786446"/>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906383" y="2657342"/>
              <a:ext cx="53836" cy="49824"/>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8"/>
            <p:cNvSpPr/>
            <p:nvPr/>
          </p:nvSpPr>
          <p:spPr>
            <a:xfrm>
              <a:off x="-1252039" y="2304737"/>
              <a:ext cx="241471" cy="240177"/>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1042397" y="2282795"/>
              <a:ext cx="56773" cy="49934"/>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8"/>
            <p:cNvSpPr/>
            <p:nvPr/>
          </p:nvSpPr>
          <p:spPr>
            <a:xfrm>
              <a:off x="-1275516" y="2516813"/>
              <a:ext cx="54822" cy="49802"/>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8"/>
            <p:cNvSpPr/>
            <p:nvPr/>
          </p:nvSpPr>
          <p:spPr>
            <a:xfrm>
              <a:off x="-1067824" y="3161765"/>
              <a:ext cx="659200" cy="657841"/>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676683" y="3289011"/>
              <a:ext cx="136014" cy="135772"/>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8"/>
            <p:cNvSpPr/>
            <p:nvPr/>
          </p:nvSpPr>
          <p:spPr>
            <a:xfrm>
              <a:off x="-429382" y="3134825"/>
              <a:ext cx="53836" cy="50065"/>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8"/>
            <p:cNvSpPr/>
            <p:nvPr/>
          </p:nvSpPr>
          <p:spPr>
            <a:xfrm>
              <a:off x="-1089349" y="3791702"/>
              <a:ext cx="49912" cy="49671"/>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864538" y="3079499"/>
              <a:ext cx="44739" cy="33647"/>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8"/>
            <p:cNvSpPr/>
            <p:nvPr/>
          </p:nvSpPr>
          <p:spPr>
            <a:xfrm>
              <a:off x="-1492721" y="3169086"/>
              <a:ext cx="584365" cy="571016"/>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8"/>
            <p:cNvSpPr/>
            <p:nvPr/>
          </p:nvSpPr>
          <p:spPr>
            <a:xfrm>
              <a:off x="-1581278" y="3795976"/>
              <a:ext cx="41122" cy="33647"/>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1873362" y="2939014"/>
              <a:ext cx="480201" cy="479478"/>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8"/>
            <p:cNvSpPr/>
            <p:nvPr/>
          </p:nvSpPr>
          <p:spPr>
            <a:xfrm>
              <a:off x="-414717" y="2120543"/>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287757" y="2820734"/>
              <a:ext cx="217972" cy="209731"/>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221208" y="2878778"/>
              <a:ext cx="93204" cy="93467"/>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5" name="Google Shape;635;p18"/>
          <p:cNvGrpSpPr/>
          <p:nvPr/>
        </p:nvGrpSpPr>
        <p:grpSpPr>
          <a:xfrm>
            <a:off x="10576096" y="3581733"/>
            <a:ext cx="2572667" cy="2946800"/>
            <a:chOff x="295725" y="-3462825"/>
            <a:chExt cx="1929500" cy="2210100"/>
          </a:xfrm>
        </p:grpSpPr>
        <p:sp>
          <p:nvSpPr>
            <p:cNvPr id="636" name="Google Shape;636;p18"/>
            <p:cNvSpPr/>
            <p:nvPr/>
          </p:nvSpPr>
          <p:spPr>
            <a:xfrm>
              <a:off x="1089425" y="-3462825"/>
              <a:ext cx="700025" cy="959400"/>
            </a:xfrm>
            <a:custGeom>
              <a:avLst/>
              <a:gdLst/>
              <a:ahLst/>
              <a:cxnLst/>
              <a:rect l="l" t="t" r="r" b="b"/>
              <a:pathLst>
                <a:path w="28001" h="38376" extrusionOk="0">
                  <a:moveTo>
                    <a:pt x="27849" y="1"/>
                  </a:moveTo>
                  <a:cubicBezTo>
                    <a:pt x="27816" y="1"/>
                    <a:pt x="27782" y="15"/>
                    <a:pt x="27755" y="43"/>
                  </a:cubicBezTo>
                  <a:lnTo>
                    <a:pt x="10736" y="17061"/>
                  </a:lnTo>
                  <a:cubicBezTo>
                    <a:pt x="10703" y="17083"/>
                    <a:pt x="10692" y="17117"/>
                    <a:pt x="10692" y="17161"/>
                  </a:cubicBezTo>
                  <a:lnTo>
                    <a:pt x="10692" y="27495"/>
                  </a:lnTo>
                  <a:lnTo>
                    <a:pt x="57" y="38130"/>
                  </a:lnTo>
                  <a:cubicBezTo>
                    <a:pt x="1" y="38186"/>
                    <a:pt x="1" y="38275"/>
                    <a:pt x="57" y="38331"/>
                  </a:cubicBezTo>
                  <a:cubicBezTo>
                    <a:pt x="79" y="38353"/>
                    <a:pt x="124" y="38375"/>
                    <a:pt x="157" y="38375"/>
                  </a:cubicBezTo>
                  <a:cubicBezTo>
                    <a:pt x="191" y="38375"/>
                    <a:pt x="235" y="38353"/>
                    <a:pt x="258" y="38331"/>
                  </a:cubicBezTo>
                  <a:lnTo>
                    <a:pt x="10937" y="27651"/>
                  </a:lnTo>
                  <a:cubicBezTo>
                    <a:pt x="10960" y="27629"/>
                    <a:pt x="10971" y="27595"/>
                    <a:pt x="10971" y="27551"/>
                  </a:cubicBezTo>
                  <a:lnTo>
                    <a:pt x="10971" y="17206"/>
                  </a:lnTo>
                  <a:lnTo>
                    <a:pt x="27944" y="232"/>
                  </a:lnTo>
                  <a:cubicBezTo>
                    <a:pt x="28000" y="188"/>
                    <a:pt x="28000" y="98"/>
                    <a:pt x="27944" y="43"/>
                  </a:cubicBezTo>
                  <a:cubicBezTo>
                    <a:pt x="27916" y="15"/>
                    <a:pt x="27883" y="1"/>
                    <a:pt x="27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1064875" y="-2535525"/>
              <a:ext cx="56950" cy="56925"/>
            </a:xfrm>
            <a:custGeom>
              <a:avLst/>
              <a:gdLst/>
              <a:ahLst/>
              <a:cxnLst/>
              <a:rect l="l" t="t" r="r" b="b"/>
              <a:pathLst>
                <a:path w="2278" h="2277" extrusionOk="0">
                  <a:moveTo>
                    <a:pt x="1139" y="0"/>
                  </a:moveTo>
                  <a:cubicBezTo>
                    <a:pt x="514" y="0"/>
                    <a:pt x="1" y="513"/>
                    <a:pt x="1" y="1138"/>
                  </a:cubicBezTo>
                  <a:cubicBezTo>
                    <a:pt x="1" y="1763"/>
                    <a:pt x="514" y="2277"/>
                    <a:pt x="1139" y="2277"/>
                  </a:cubicBezTo>
                  <a:cubicBezTo>
                    <a:pt x="1764" y="2277"/>
                    <a:pt x="2277" y="1763"/>
                    <a:pt x="2277" y="1138"/>
                  </a:cubicBezTo>
                  <a:cubicBezTo>
                    <a:pt x="2277" y="513"/>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8"/>
            <p:cNvSpPr/>
            <p:nvPr/>
          </p:nvSpPr>
          <p:spPr>
            <a:xfrm>
              <a:off x="1212200" y="-2944175"/>
              <a:ext cx="869900" cy="1026350"/>
            </a:xfrm>
            <a:custGeom>
              <a:avLst/>
              <a:gdLst/>
              <a:ahLst/>
              <a:cxnLst/>
              <a:rect l="l" t="t" r="r" b="b"/>
              <a:pathLst>
                <a:path w="34796" h="41054" extrusionOk="0">
                  <a:moveTo>
                    <a:pt x="34639" y="0"/>
                  </a:moveTo>
                  <a:cubicBezTo>
                    <a:pt x="34603" y="0"/>
                    <a:pt x="34567" y="14"/>
                    <a:pt x="34539" y="42"/>
                  </a:cubicBezTo>
                  <a:lnTo>
                    <a:pt x="6026" y="28555"/>
                  </a:lnTo>
                  <a:cubicBezTo>
                    <a:pt x="6004" y="28577"/>
                    <a:pt x="5993" y="28610"/>
                    <a:pt x="5993" y="28655"/>
                  </a:cubicBezTo>
                  <a:lnTo>
                    <a:pt x="5993" y="34915"/>
                  </a:lnTo>
                  <a:lnTo>
                    <a:pt x="89" y="40808"/>
                  </a:lnTo>
                  <a:cubicBezTo>
                    <a:pt x="0" y="40897"/>
                    <a:pt x="56" y="41042"/>
                    <a:pt x="190" y="41053"/>
                  </a:cubicBezTo>
                  <a:cubicBezTo>
                    <a:pt x="223" y="41053"/>
                    <a:pt x="257" y="41042"/>
                    <a:pt x="290" y="41008"/>
                  </a:cubicBezTo>
                  <a:lnTo>
                    <a:pt x="6227" y="35072"/>
                  </a:lnTo>
                  <a:cubicBezTo>
                    <a:pt x="6249" y="35049"/>
                    <a:pt x="6272" y="35016"/>
                    <a:pt x="6272" y="34971"/>
                  </a:cubicBezTo>
                  <a:lnTo>
                    <a:pt x="6272" y="28711"/>
                  </a:lnTo>
                  <a:lnTo>
                    <a:pt x="34740" y="232"/>
                  </a:lnTo>
                  <a:cubicBezTo>
                    <a:pt x="34795" y="176"/>
                    <a:pt x="34795" y="87"/>
                    <a:pt x="34740" y="42"/>
                  </a:cubicBezTo>
                  <a:cubicBezTo>
                    <a:pt x="34712" y="14"/>
                    <a:pt x="34675" y="0"/>
                    <a:pt x="34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8"/>
            <p:cNvSpPr/>
            <p:nvPr/>
          </p:nvSpPr>
          <p:spPr>
            <a:xfrm>
              <a:off x="1577675" y="-2592175"/>
              <a:ext cx="155125" cy="154875"/>
            </a:xfrm>
            <a:custGeom>
              <a:avLst/>
              <a:gdLst/>
              <a:ahLst/>
              <a:cxnLst/>
              <a:rect l="l" t="t" r="r" b="b"/>
              <a:pathLst>
                <a:path w="6205" h="6195" extrusionOk="0">
                  <a:moveTo>
                    <a:pt x="6160" y="1"/>
                  </a:moveTo>
                  <a:lnTo>
                    <a:pt x="0" y="6150"/>
                  </a:lnTo>
                  <a:lnTo>
                    <a:pt x="1395" y="6194"/>
                  </a:lnTo>
                  <a:lnTo>
                    <a:pt x="6205" y="1384"/>
                  </a:lnTo>
                  <a:lnTo>
                    <a:pt x="6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8"/>
            <p:cNvSpPr/>
            <p:nvPr/>
          </p:nvSpPr>
          <p:spPr>
            <a:xfrm>
              <a:off x="1188475" y="-1949950"/>
              <a:ext cx="56950" cy="56950"/>
            </a:xfrm>
            <a:custGeom>
              <a:avLst/>
              <a:gdLst/>
              <a:ahLst/>
              <a:cxnLst/>
              <a:rect l="l" t="t" r="r" b="b"/>
              <a:pathLst>
                <a:path w="2278" h="2278" extrusionOk="0">
                  <a:moveTo>
                    <a:pt x="1139" y="1"/>
                  </a:moveTo>
                  <a:cubicBezTo>
                    <a:pt x="503" y="1"/>
                    <a:pt x="1" y="514"/>
                    <a:pt x="1" y="1139"/>
                  </a:cubicBezTo>
                  <a:cubicBezTo>
                    <a:pt x="1" y="1775"/>
                    <a:pt x="503" y="2277"/>
                    <a:pt x="1139" y="2277"/>
                  </a:cubicBezTo>
                  <a:cubicBezTo>
                    <a:pt x="1764" y="2277"/>
                    <a:pt x="2277" y="1775"/>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8"/>
            <p:cNvSpPr/>
            <p:nvPr/>
          </p:nvSpPr>
          <p:spPr>
            <a:xfrm>
              <a:off x="2043025" y="-3122375"/>
              <a:ext cx="38525" cy="38650"/>
            </a:xfrm>
            <a:custGeom>
              <a:avLst/>
              <a:gdLst/>
              <a:ahLst/>
              <a:cxnLst/>
              <a:rect l="l" t="t" r="r" b="b"/>
              <a:pathLst>
                <a:path w="1541" h="1546" extrusionOk="0">
                  <a:moveTo>
                    <a:pt x="768" y="1"/>
                  </a:moveTo>
                  <a:cubicBezTo>
                    <a:pt x="525" y="1"/>
                    <a:pt x="283" y="117"/>
                    <a:pt x="134" y="340"/>
                  </a:cubicBezTo>
                  <a:cubicBezTo>
                    <a:pt x="100" y="385"/>
                    <a:pt x="78" y="441"/>
                    <a:pt x="56" y="486"/>
                  </a:cubicBezTo>
                  <a:cubicBezTo>
                    <a:pt x="45" y="530"/>
                    <a:pt x="22" y="575"/>
                    <a:pt x="11" y="619"/>
                  </a:cubicBezTo>
                  <a:cubicBezTo>
                    <a:pt x="11" y="675"/>
                    <a:pt x="0" y="720"/>
                    <a:pt x="0" y="776"/>
                  </a:cubicBezTo>
                  <a:cubicBezTo>
                    <a:pt x="0" y="1200"/>
                    <a:pt x="346" y="1546"/>
                    <a:pt x="770" y="1546"/>
                  </a:cubicBezTo>
                  <a:cubicBezTo>
                    <a:pt x="1194" y="1546"/>
                    <a:pt x="1540" y="1200"/>
                    <a:pt x="1540" y="776"/>
                  </a:cubicBezTo>
                  <a:cubicBezTo>
                    <a:pt x="1540" y="720"/>
                    <a:pt x="1529" y="675"/>
                    <a:pt x="1518" y="619"/>
                  </a:cubicBezTo>
                  <a:cubicBezTo>
                    <a:pt x="1507" y="575"/>
                    <a:pt x="1495" y="530"/>
                    <a:pt x="1473" y="486"/>
                  </a:cubicBezTo>
                  <a:cubicBezTo>
                    <a:pt x="1462" y="441"/>
                    <a:pt x="1440" y="385"/>
                    <a:pt x="1406" y="340"/>
                  </a:cubicBezTo>
                  <a:cubicBezTo>
                    <a:pt x="1384" y="307"/>
                    <a:pt x="1350" y="262"/>
                    <a:pt x="1306" y="229"/>
                  </a:cubicBezTo>
                  <a:cubicBezTo>
                    <a:pt x="1157" y="75"/>
                    <a:pt x="962" y="1"/>
                    <a:pt x="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8"/>
            <p:cNvSpPr/>
            <p:nvPr/>
          </p:nvSpPr>
          <p:spPr>
            <a:xfrm>
              <a:off x="1472200" y="-3028150"/>
              <a:ext cx="522225" cy="509375"/>
            </a:xfrm>
            <a:custGeom>
              <a:avLst/>
              <a:gdLst/>
              <a:ahLst/>
              <a:cxnLst/>
              <a:rect l="l" t="t" r="r" b="b"/>
              <a:pathLst>
                <a:path w="20889" h="20375" extrusionOk="0">
                  <a:moveTo>
                    <a:pt x="19848" y="0"/>
                  </a:moveTo>
                  <a:cubicBezTo>
                    <a:pt x="19750" y="0"/>
                    <a:pt x="19647" y="20"/>
                    <a:pt x="19541" y="64"/>
                  </a:cubicBezTo>
                  <a:cubicBezTo>
                    <a:pt x="18760" y="388"/>
                    <a:pt x="18994" y="1537"/>
                    <a:pt x="19842" y="1537"/>
                  </a:cubicBezTo>
                  <a:cubicBezTo>
                    <a:pt x="20043" y="1537"/>
                    <a:pt x="20233" y="1459"/>
                    <a:pt x="20378" y="1314"/>
                  </a:cubicBezTo>
                  <a:cubicBezTo>
                    <a:pt x="20888" y="794"/>
                    <a:pt x="20468" y="0"/>
                    <a:pt x="19848" y="0"/>
                  </a:cubicBezTo>
                  <a:close/>
                  <a:moveTo>
                    <a:pt x="16078" y="3761"/>
                  </a:moveTo>
                  <a:cubicBezTo>
                    <a:pt x="15972" y="3761"/>
                    <a:pt x="15860" y="3784"/>
                    <a:pt x="15747" y="3836"/>
                  </a:cubicBezTo>
                  <a:cubicBezTo>
                    <a:pt x="14999" y="4182"/>
                    <a:pt x="15245" y="5309"/>
                    <a:pt x="16070" y="5309"/>
                  </a:cubicBezTo>
                  <a:cubicBezTo>
                    <a:pt x="16294" y="5309"/>
                    <a:pt x="16506" y="5209"/>
                    <a:pt x="16651" y="5030"/>
                  </a:cubicBezTo>
                  <a:cubicBezTo>
                    <a:pt x="17105" y="4500"/>
                    <a:pt x="16676" y="3761"/>
                    <a:pt x="16078" y="3761"/>
                  </a:cubicBezTo>
                  <a:close/>
                  <a:moveTo>
                    <a:pt x="12319" y="7533"/>
                  </a:moveTo>
                  <a:cubicBezTo>
                    <a:pt x="12220" y="7533"/>
                    <a:pt x="12115" y="7553"/>
                    <a:pt x="12008" y="7597"/>
                  </a:cubicBezTo>
                  <a:cubicBezTo>
                    <a:pt x="11238" y="7921"/>
                    <a:pt x="11462" y="9070"/>
                    <a:pt x="12310" y="9070"/>
                  </a:cubicBezTo>
                  <a:cubicBezTo>
                    <a:pt x="12511" y="9070"/>
                    <a:pt x="12700" y="8992"/>
                    <a:pt x="12845" y="8847"/>
                  </a:cubicBezTo>
                  <a:cubicBezTo>
                    <a:pt x="13356" y="8327"/>
                    <a:pt x="12944" y="7533"/>
                    <a:pt x="12319" y="7533"/>
                  </a:cubicBezTo>
                  <a:close/>
                  <a:moveTo>
                    <a:pt x="8545" y="11293"/>
                  </a:moveTo>
                  <a:cubicBezTo>
                    <a:pt x="8439" y="11293"/>
                    <a:pt x="8327" y="11317"/>
                    <a:pt x="8214" y="11369"/>
                  </a:cubicBezTo>
                  <a:cubicBezTo>
                    <a:pt x="7466" y="11715"/>
                    <a:pt x="7712" y="12842"/>
                    <a:pt x="8538" y="12842"/>
                  </a:cubicBezTo>
                  <a:cubicBezTo>
                    <a:pt x="8761" y="12842"/>
                    <a:pt x="8973" y="12742"/>
                    <a:pt x="9118" y="12563"/>
                  </a:cubicBezTo>
                  <a:cubicBezTo>
                    <a:pt x="9573" y="12033"/>
                    <a:pt x="9143" y="11293"/>
                    <a:pt x="8545" y="11293"/>
                  </a:cubicBezTo>
                  <a:close/>
                  <a:moveTo>
                    <a:pt x="4784" y="15066"/>
                  </a:moveTo>
                  <a:cubicBezTo>
                    <a:pt x="4686" y="15066"/>
                    <a:pt x="4582" y="15086"/>
                    <a:pt x="4476" y="15130"/>
                  </a:cubicBezTo>
                  <a:cubicBezTo>
                    <a:pt x="3706" y="15442"/>
                    <a:pt x="3929" y="16603"/>
                    <a:pt x="4777" y="16603"/>
                  </a:cubicBezTo>
                  <a:cubicBezTo>
                    <a:pt x="4978" y="16603"/>
                    <a:pt x="5168" y="16525"/>
                    <a:pt x="5313" y="16380"/>
                  </a:cubicBezTo>
                  <a:cubicBezTo>
                    <a:pt x="5824" y="15868"/>
                    <a:pt x="5410" y="15066"/>
                    <a:pt x="4784" y="15066"/>
                  </a:cubicBezTo>
                  <a:close/>
                  <a:moveTo>
                    <a:pt x="991" y="18820"/>
                  </a:moveTo>
                  <a:cubicBezTo>
                    <a:pt x="795" y="18820"/>
                    <a:pt x="593" y="18903"/>
                    <a:pt x="425" y="19102"/>
                  </a:cubicBezTo>
                  <a:cubicBezTo>
                    <a:pt x="1" y="19605"/>
                    <a:pt x="347" y="20363"/>
                    <a:pt x="1005" y="20375"/>
                  </a:cubicBezTo>
                  <a:cubicBezTo>
                    <a:pt x="1228" y="20375"/>
                    <a:pt x="1440" y="20274"/>
                    <a:pt x="1585" y="20096"/>
                  </a:cubicBezTo>
                  <a:cubicBezTo>
                    <a:pt x="2084" y="19523"/>
                    <a:pt x="1562" y="18820"/>
                    <a:pt x="991" y="188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8"/>
            <p:cNvSpPr/>
            <p:nvPr/>
          </p:nvSpPr>
          <p:spPr>
            <a:xfrm>
              <a:off x="1384050" y="-2463000"/>
              <a:ext cx="38250" cy="38250"/>
            </a:xfrm>
            <a:custGeom>
              <a:avLst/>
              <a:gdLst/>
              <a:ahLst/>
              <a:cxnLst/>
              <a:rect l="l" t="t" r="r" b="b"/>
              <a:pathLst>
                <a:path w="1530" h="1530" extrusionOk="0">
                  <a:moveTo>
                    <a:pt x="770" y="1"/>
                  </a:moveTo>
                  <a:cubicBezTo>
                    <a:pt x="346" y="1"/>
                    <a:pt x="0" y="335"/>
                    <a:pt x="0" y="759"/>
                  </a:cubicBezTo>
                  <a:cubicBezTo>
                    <a:pt x="0" y="1183"/>
                    <a:pt x="346" y="1529"/>
                    <a:pt x="770" y="1529"/>
                  </a:cubicBezTo>
                  <a:cubicBezTo>
                    <a:pt x="971" y="1529"/>
                    <a:pt x="1161" y="1451"/>
                    <a:pt x="1306" y="1306"/>
                  </a:cubicBezTo>
                  <a:cubicBezTo>
                    <a:pt x="1339" y="1273"/>
                    <a:pt x="1373" y="1228"/>
                    <a:pt x="1406" y="1195"/>
                  </a:cubicBezTo>
                  <a:cubicBezTo>
                    <a:pt x="1429" y="1150"/>
                    <a:pt x="1451" y="1094"/>
                    <a:pt x="1473" y="1050"/>
                  </a:cubicBezTo>
                  <a:cubicBezTo>
                    <a:pt x="1496" y="1005"/>
                    <a:pt x="1507" y="960"/>
                    <a:pt x="1518" y="916"/>
                  </a:cubicBezTo>
                  <a:cubicBezTo>
                    <a:pt x="1529" y="860"/>
                    <a:pt x="1529" y="815"/>
                    <a:pt x="1529" y="759"/>
                  </a:cubicBezTo>
                  <a:cubicBezTo>
                    <a:pt x="1529" y="335"/>
                    <a:pt x="1183" y="1"/>
                    <a:pt x="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8"/>
            <p:cNvSpPr/>
            <p:nvPr/>
          </p:nvSpPr>
          <p:spPr>
            <a:xfrm>
              <a:off x="1108400" y="-3240375"/>
              <a:ext cx="38250" cy="38650"/>
            </a:xfrm>
            <a:custGeom>
              <a:avLst/>
              <a:gdLst/>
              <a:ahLst/>
              <a:cxnLst/>
              <a:rect l="l" t="t" r="r" b="b"/>
              <a:pathLst>
                <a:path w="1530" h="1546" extrusionOk="0">
                  <a:moveTo>
                    <a:pt x="763" y="0"/>
                  </a:moveTo>
                  <a:cubicBezTo>
                    <a:pt x="568" y="0"/>
                    <a:pt x="373" y="75"/>
                    <a:pt x="224" y="228"/>
                  </a:cubicBezTo>
                  <a:cubicBezTo>
                    <a:pt x="190" y="262"/>
                    <a:pt x="157" y="295"/>
                    <a:pt x="123" y="340"/>
                  </a:cubicBezTo>
                  <a:cubicBezTo>
                    <a:pt x="101" y="385"/>
                    <a:pt x="79" y="429"/>
                    <a:pt x="57" y="485"/>
                  </a:cubicBezTo>
                  <a:cubicBezTo>
                    <a:pt x="34" y="530"/>
                    <a:pt x="23" y="574"/>
                    <a:pt x="12" y="619"/>
                  </a:cubicBezTo>
                  <a:cubicBezTo>
                    <a:pt x="1" y="664"/>
                    <a:pt x="1" y="719"/>
                    <a:pt x="1" y="775"/>
                  </a:cubicBezTo>
                  <a:cubicBezTo>
                    <a:pt x="1" y="820"/>
                    <a:pt x="1" y="865"/>
                    <a:pt x="12" y="920"/>
                  </a:cubicBezTo>
                  <a:cubicBezTo>
                    <a:pt x="23" y="965"/>
                    <a:pt x="34" y="1010"/>
                    <a:pt x="57" y="1054"/>
                  </a:cubicBezTo>
                  <a:cubicBezTo>
                    <a:pt x="79" y="1110"/>
                    <a:pt x="101" y="1155"/>
                    <a:pt x="123" y="1199"/>
                  </a:cubicBezTo>
                  <a:cubicBezTo>
                    <a:pt x="269" y="1411"/>
                    <a:pt x="503" y="1534"/>
                    <a:pt x="760" y="1545"/>
                  </a:cubicBezTo>
                  <a:cubicBezTo>
                    <a:pt x="972" y="1534"/>
                    <a:pt x="1161" y="1456"/>
                    <a:pt x="1306" y="1311"/>
                  </a:cubicBezTo>
                  <a:cubicBezTo>
                    <a:pt x="1340" y="1277"/>
                    <a:pt x="1373" y="1244"/>
                    <a:pt x="1407" y="1199"/>
                  </a:cubicBezTo>
                  <a:cubicBezTo>
                    <a:pt x="1429" y="1155"/>
                    <a:pt x="1451" y="1110"/>
                    <a:pt x="1474" y="1054"/>
                  </a:cubicBezTo>
                  <a:cubicBezTo>
                    <a:pt x="1496" y="1010"/>
                    <a:pt x="1507" y="965"/>
                    <a:pt x="1518" y="920"/>
                  </a:cubicBezTo>
                  <a:cubicBezTo>
                    <a:pt x="1530" y="865"/>
                    <a:pt x="1530" y="820"/>
                    <a:pt x="1530" y="775"/>
                  </a:cubicBezTo>
                  <a:cubicBezTo>
                    <a:pt x="1530" y="719"/>
                    <a:pt x="1530" y="664"/>
                    <a:pt x="1518" y="619"/>
                  </a:cubicBezTo>
                  <a:cubicBezTo>
                    <a:pt x="1507" y="574"/>
                    <a:pt x="1496" y="530"/>
                    <a:pt x="1474" y="485"/>
                  </a:cubicBezTo>
                  <a:cubicBezTo>
                    <a:pt x="1451" y="429"/>
                    <a:pt x="1429" y="385"/>
                    <a:pt x="1407" y="340"/>
                  </a:cubicBezTo>
                  <a:cubicBezTo>
                    <a:pt x="1252" y="117"/>
                    <a:pt x="1007"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8"/>
            <p:cNvSpPr/>
            <p:nvPr/>
          </p:nvSpPr>
          <p:spPr>
            <a:xfrm>
              <a:off x="537050" y="-3146175"/>
              <a:ext cx="522775" cy="509125"/>
            </a:xfrm>
            <a:custGeom>
              <a:avLst/>
              <a:gdLst/>
              <a:ahLst/>
              <a:cxnLst/>
              <a:rect l="l" t="t" r="r" b="b"/>
              <a:pathLst>
                <a:path w="20911" h="20365" extrusionOk="0">
                  <a:moveTo>
                    <a:pt x="19870" y="1"/>
                  </a:moveTo>
                  <a:cubicBezTo>
                    <a:pt x="19772" y="1"/>
                    <a:pt x="19668" y="21"/>
                    <a:pt x="19563" y="65"/>
                  </a:cubicBezTo>
                  <a:cubicBezTo>
                    <a:pt x="18782" y="377"/>
                    <a:pt x="19016" y="1538"/>
                    <a:pt x="19853" y="1538"/>
                  </a:cubicBezTo>
                  <a:cubicBezTo>
                    <a:pt x="20054" y="1538"/>
                    <a:pt x="20255" y="1460"/>
                    <a:pt x="20400" y="1315"/>
                  </a:cubicBezTo>
                  <a:cubicBezTo>
                    <a:pt x="20910" y="795"/>
                    <a:pt x="20490" y="1"/>
                    <a:pt x="19870" y="1"/>
                  </a:cubicBezTo>
                  <a:close/>
                  <a:moveTo>
                    <a:pt x="16100" y="3761"/>
                  </a:moveTo>
                  <a:cubicBezTo>
                    <a:pt x="15993" y="3761"/>
                    <a:pt x="15882" y="3785"/>
                    <a:pt x="15768" y="3837"/>
                  </a:cubicBezTo>
                  <a:cubicBezTo>
                    <a:pt x="15021" y="4183"/>
                    <a:pt x="15266" y="5299"/>
                    <a:pt x="16092" y="5299"/>
                  </a:cubicBezTo>
                  <a:lnTo>
                    <a:pt x="16081" y="5310"/>
                  </a:lnTo>
                  <a:cubicBezTo>
                    <a:pt x="16315" y="5310"/>
                    <a:pt x="16527" y="5209"/>
                    <a:pt x="16672" y="5031"/>
                  </a:cubicBezTo>
                  <a:cubicBezTo>
                    <a:pt x="17127" y="4500"/>
                    <a:pt x="16697" y="3761"/>
                    <a:pt x="16100" y="3761"/>
                  </a:cubicBezTo>
                  <a:close/>
                  <a:moveTo>
                    <a:pt x="12329" y="7526"/>
                  </a:moveTo>
                  <a:cubicBezTo>
                    <a:pt x="12233" y="7526"/>
                    <a:pt x="12133" y="7545"/>
                    <a:pt x="12030" y="7586"/>
                  </a:cubicBezTo>
                  <a:cubicBezTo>
                    <a:pt x="11249" y="7910"/>
                    <a:pt x="11483" y="9071"/>
                    <a:pt x="12320" y="9071"/>
                  </a:cubicBezTo>
                  <a:cubicBezTo>
                    <a:pt x="12521" y="9071"/>
                    <a:pt x="12722" y="8993"/>
                    <a:pt x="12867" y="8847"/>
                  </a:cubicBezTo>
                  <a:cubicBezTo>
                    <a:pt x="13380" y="8325"/>
                    <a:pt x="12953" y="7526"/>
                    <a:pt x="12329" y="7526"/>
                  </a:cubicBezTo>
                  <a:close/>
                  <a:moveTo>
                    <a:pt x="8567" y="11294"/>
                  </a:moveTo>
                  <a:cubicBezTo>
                    <a:pt x="8461" y="11294"/>
                    <a:pt x="8349" y="11317"/>
                    <a:pt x="8236" y="11369"/>
                  </a:cubicBezTo>
                  <a:cubicBezTo>
                    <a:pt x="7488" y="11715"/>
                    <a:pt x="7734" y="12831"/>
                    <a:pt x="8559" y="12831"/>
                  </a:cubicBezTo>
                  <a:lnTo>
                    <a:pt x="8548" y="12843"/>
                  </a:lnTo>
                  <a:cubicBezTo>
                    <a:pt x="8783" y="12831"/>
                    <a:pt x="8995" y="12742"/>
                    <a:pt x="9140" y="12564"/>
                  </a:cubicBezTo>
                  <a:cubicBezTo>
                    <a:pt x="9594" y="12033"/>
                    <a:pt x="9165" y="11294"/>
                    <a:pt x="8567" y="11294"/>
                  </a:cubicBezTo>
                  <a:close/>
                  <a:moveTo>
                    <a:pt x="4802" y="15066"/>
                  </a:moveTo>
                  <a:cubicBezTo>
                    <a:pt x="4705" y="15066"/>
                    <a:pt x="4602" y="15086"/>
                    <a:pt x="4497" y="15130"/>
                  </a:cubicBezTo>
                  <a:cubicBezTo>
                    <a:pt x="3716" y="15443"/>
                    <a:pt x="3951" y="16603"/>
                    <a:pt x="4788" y="16603"/>
                  </a:cubicBezTo>
                  <a:cubicBezTo>
                    <a:pt x="4988" y="16603"/>
                    <a:pt x="5189" y="16525"/>
                    <a:pt x="5334" y="16380"/>
                  </a:cubicBezTo>
                  <a:cubicBezTo>
                    <a:pt x="5845" y="15869"/>
                    <a:pt x="5423" y="15066"/>
                    <a:pt x="4802" y="15066"/>
                  </a:cubicBezTo>
                  <a:close/>
                  <a:moveTo>
                    <a:pt x="1018" y="18818"/>
                  </a:moveTo>
                  <a:cubicBezTo>
                    <a:pt x="838" y="18818"/>
                    <a:pt x="649" y="18889"/>
                    <a:pt x="480" y="19058"/>
                  </a:cubicBezTo>
                  <a:cubicBezTo>
                    <a:pt x="0" y="19538"/>
                    <a:pt x="335" y="20364"/>
                    <a:pt x="1027" y="20364"/>
                  </a:cubicBezTo>
                  <a:cubicBezTo>
                    <a:pt x="1228" y="20364"/>
                    <a:pt x="1417" y="20286"/>
                    <a:pt x="1562" y="20141"/>
                  </a:cubicBezTo>
                  <a:cubicBezTo>
                    <a:pt x="2119" y="19585"/>
                    <a:pt x="1612" y="18818"/>
                    <a:pt x="1018" y="188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8"/>
            <p:cNvSpPr/>
            <p:nvPr/>
          </p:nvSpPr>
          <p:spPr>
            <a:xfrm>
              <a:off x="449150" y="-2581150"/>
              <a:ext cx="38250" cy="38375"/>
            </a:xfrm>
            <a:custGeom>
              <a:avLst/>
              <a:gdLst/>
              <a:ahLst/>
              <a:cxnLst/>
              <a:rect l="l" t="t" r="r" b="b"/>
              <a:pathLst>
                <a:path w="1530" h="1535" extrusionOk="0">
                  <a:moveTo>
                    <a:pt x="771" y="0"/>
                  </a:moveTo>
                  <a:cubicBezTo>
                    <a:pt x="721" y="0"/>
                    <a:pt x="670" y="6"/>
                    <a:pt x="626" y="17"/>
                  </a:cubicBezTo>
                  <a:cubicBezTo>
                    <a:pt x="570" y="28"/>
                    <a:pt x="525" y="40"/>
                    <a:pt x="481" y="62"/>
                  </a:cubicBezTo>
                  <a:cubicBezTo>
                    <a:pt x="436" y="73"/>
                    <a:pt x="380" y="107"/>
                    <a:pt x="347" y="129"/>
                  </a:cubicBezTo>
                  <a:cubicBezTo>
                    <a:pt x="302" y="162"/>
                    <a:pt x="258" y="185"/>
                    <a:pt x="224" y="229"/>
                  </a:cubicBezTo>
                  <a:cubicBezTo>
                    <a:pt x="191" y="263"/>
                    <a:pt x="157" y="296"/>
                    <a:pt x="135" y="341"/>
                  </a:cubicBezTo>
                  <a:cubicBezTo>
                    <a:pt x="101" y="385"/>
                    <a:pt x="79" y="430"/>
                    <a:pt x="57" y="486"/>
                  </a:cubicBezTo>
                  <a:cubicBezTo>
                    <a:pt x="45" y="531"/>
                    <a:pt x="23" y="575"/>
                    <a:pt x="12" y="620"/>
                  </a:cubicBezTo>
                  <a:cubicBezTo>
                    <a:pt x="1" y="664"/>
                    <a:pt x="1" y="720"/>
                    <a:pt x="1" y="776"/>
                  </a:cubicBezTo>
                  <a:cubicBezTo>
                    <a:pt x="1" y="821"/>
                    <a:pt x="1" y="865"/>
                    <a:pt x="12" y="921"/>
                  </a:cubicBezTo>
                  <a:cubicBezTo>
                    <a:pt x="23" y="966"/>
                    <a:pt x="45" y="1010"/>
                    <a:pt x="57" y="1055"/>
                  </a:cubicBezTo>
                  <a:cubicBezTo>
                    <a:pt x="79" y="1100"/>
                    <a:pt x="101" y="1144"/>
                    <a:pt x="135" y="1189"/>
                  </a:cubicBezTo>
                  <a:cubicBezTo>
                    <a:pt x="191" y="1278"/>
                    <a:pt x="258" y="1345"/>
                    <a:pt x="347" y="1401"/>
                  </a:cubicBezTo>
                  <a:cubicBezTo>
                    <a:pt x="380" y="1434"/>
                    <a:pt x="436" y="1457"/>
                    <a:pt x="481" y="1479"/>
                  </a:cubicBezTo>
                  <a:cubicBezTo>
                    <a:pt x="525" y="1490"/>
                    <a:pt x="570" y="1513"/>
                    <a:pt x="626" y="1513"/>
                  </a:cubicBezTo>
                  <a:cubicBezTo>
                    <a:pt x="670" y="1524"/>
                    <a:pt x="715" y="1535"/>
                    <a:pt x="771" y="1535"/>
                  </a:cubicBezTo>
                  <a:cubicBezTo>
                    <a:pt x="815" y="1535"/>
                    <a:pt x="871" y="1524"/>
                    <a:pt x="916" y="1513"/>
                  </a:cubicBezTo>
                  <a:cubicBezTo>
                    <a:pt x="972" y="1513"/>
                    <a:pt x="1016" y="1490"/>
                    <a:pt x="1061" y="1479"/>
                  </a:cubicBezTo>
                  <a:cubicBezTo>
                    <a:pt x="1106" y="1457"/>
                    <a:pt x="1150" y="1434"/>
                    <a:pt x="1195" y="1401"/>
                  </a:cubicBezTo>
                  <a:cubicBezTo>
                    <a:pt x="1273" y="1345"/>
                    <a:pt x="1351" y="1278"/>
                    <a:pt x="1407" y="1189"/>
                  </a:cubicBezTo>
                  <a:cubicBezTo>
                    <a:pt x="1429" y="1144"/>
                    <a:pt x="1452" y="1111"/>
                    <a:pt x="1474" y="1055"/>
                  </a:cubicBezTo>
                  <a:cubicBezTo>
                    <a:pt x="1496" y="1010"/>
                    <a:pt x="1507" y="966"/>
                    <a:pt x="1519" y="921"/>
                  </a:cubicBezTo>
                  <a:cubicBezTo>
                    <a:pt x="1530" y="865"/>
                    <a:pt x="1530" y="821"/>
                    <a:pt x="1530" y="776"/>
                  </a:cubicBezTo>
                  <a:cubicBezTo>
                    <a:pt x="1530" y="720"/>
                    <a:pt x="1530" y="664"/>
                    <a:pt x="1519" y="620"/>
                  </a:cubicBezTo>
                  <a:cubicBezTo>
                    <a:pt x="1507" y="575"/>
                    <a:pt x="1496" y="531"/>
                    <a:pt x="1474" y="486"/>
                  </a:cubicBezTo>
                  <a:cubicBezTo>
                    <a:pt x="1452" y="430"/>
                    <a:pt x="1429" y="385"/>
                    <a:pt x="1407" y="341"/>
                  </a:cubicBezTo>
                  <a:cubicBezTo>
                    <a:pt x="1373" y="296"/>
                    <a:pt x="1340" y="263"/>
                    <a:pt x="1307" y="229"/>
                  </a:cubicBezTo>
                  <a:cubicBezTo>
                    <a:pt x="1273" y="185"/>
                    <a:pt x="1228" y="162"/>
                    <a:pt x="1195" y="129"/>
                  </a:cubicBezTo>
                  <a:cubicBezTo>
                    <a:pt x="1150" y="107"/>
                    <a:pt x="1106" y="84"/>
                    <a:pt x="1061" y="62"/>
                  </a:cubicBezTo>
                  <a:cubicBezTo>
                    <a:pt x="1016" y="40"/>
                    <a:pt x="972" y="28"/>
                    <a:pt x="916" y="17"/>
                  </a:cubicBezTo>
                  <a:cubicBezTo>
                    <a:pt x="871" y="6"/>
                    <a:pt x="821"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8"/>
            <p:cNvSpPr/>
            <p:nvPr/>
          </p:nvSpPr>
          <p:spPr>
            <a:xfrm>
              <a:off x="1636250" y="-2122350"/>
              <a:ext cx="136725" cy="25125"/>
            </a:xfrm>
            <a:custGeom>
              <a:avLst/>
              <a:gdLst/>
              <a:ahLst/>
              <a:cxnLst/>
              <a:rect l="l" t="t" r="r" b="b"/>
              <a:pathLst>
                <a:path w="5469" h="1005" extrusionOk="0">
                  <a:moveTo>
                    <a:pt x="1005" y="0"/>
                  </a:moveTo>
                  <a:lnTo>
                    <a:pt x="0" y="1005"/>
                  </a:lnTo>
                  <a:lnTo>
                    <a:pt x="4464" y="1005"/>
                  </a:lnTo>
                  <a:lnTo>
                    <a:pt x="54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8"/>
            <p:cNvSpPr/>
            <p:nvPr/>
          </p:nvSpPr>
          <p:spPr>
            <a:xfrm>
              <a:off x="1711575" y="-2197675"/>
              <a:ext cx="136725" cy="25125"/>
            </a:xfrm>
            <a:custGeom>
              <a:avLst/>
              <a:gdLst/>
              <a:ahLst/>
              <a:cxnLst/>
              <a:rect l="l" t="t" r="r" b="b"/>
              <a:pathLst>
                <a:path w="5469" h="1005" extrusionOk="0">
                  <a:moveTo>
                    <a:pt x="1005" y="0"/>
                  </a:moveTo>
                  <a:lnTo>
                    <a:pt x="1" y="1005"/>
                  </a:lnTo>
                  <a:lnTo>
                    <a:pt x="4464" y="1005"/>
                  </a:lnTo>
                  <a:lnTo>
                    <a:pt x="54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8"/>
            <p:cNvSpPr/>
            <p:nvPr/>
          </p:nvSpPr>
          <p:spPr>
            <a:xfrm>
              <a:off x="1786900" y="-2273000"/>
              <a:ext cx="137000" cy="25125"/>
            </a:xfrm>
            <a:custGeom>
              <a:avLst/>
              <a:gdLst/>
              <a:ahLst/>
              <a:cxnLst/>
              <a:rect l="l" t="t" r="r" b="b"/>
              <a:pathLst>
                <a:path w="5480" h="1005" extrusionOk="0">
                  <a:moveTo>
                    <a:pt x="1005" y="0"/>
                  </a:moveTo>
                  <a:lnTo>
                    <a:pt x="1" y="1004"/>
                  </a:lnTo>
                  <a:lnTo>
                    <a:pt x="4464" y="1004"/>
                  </a:lnTo>
                  <a:lnTo>
                    <a:pt x="5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8"/>
            <p:cNvSpPr/>
            <p:nvPr/>
          </p:nvSpPr>
          <p:spPr>
            <a:xfrm>
              <a:off x="1862225" y="-2348325"/>
              <a:ext cx="137000" cy="25125"/>
            </a:xfrm>
            <a:custGeom>
              <a:avLst/>
              <a:gdLst/>
              <a:ahLst/>
              <a:cxnLst/>
              <a:rect l="l" t="t" r="r" b="b"/>
              <a:pathLst>
                <a:path w="5480" h="1005" extrusionOk="0">
                  <a:moveTo>
                    <a:pt x="1005" y="0"/>
                  </a:moveTo>
                  <a:lnTo>
                    <a:pt x="1" y="1004"/>
                  </a:lnTo>
                  <a:lnTo>
                    <a:pt x="4476" y="1004"/>
                  </a:lnTo>
                  <a:lnTo>
                    <a:pt x="5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8"/>
            <p:cNvSpPr/>
            <p:nvPr/>
          </p:nvSpPr>
          <p:spPr>
            <a:xfrm>
              <a:off x="1937550" y="-2423950"/>
              <a:ext cx="137025" cy="25425"/>
            </a:xfrm>
            <a:custGeom>
              <a:avLst/>
              <a:gdLst/>
              <a:ahLst/>
              <a:cxnLst/>
              <a:rect l="l" t="t" r="r" b="b"/>
              <a:pathLst>
                <a:path w="5481" h="1017" extrusionOk="0">
                  <a:moveTo>
                    <a:pt x="1016" y="1"/>
                  </a:moveTo>
                  <a:lnTo>
                    <a:pt x="1" y="1016"/>
                  </a:lnTo>
                  <a:lnTo>
                    <a:pt x="4476" y="1016"/>
                  </a:lnTo>
                  <a:lnTo>
                    <a:pt x="54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8"/>
            <p:cNvSpPr/>
            <p:nvPr/>
          </p:nvSpPr>
          <p:spPr>
            <a:xfrm>
              <a:off x="2013150" y="-2499275"/>
              <a:ext cx="136750" cy="25150"/>
            </a:xfrm>
            <a:custGeom>
              <a:avLst/>
              <a:gdLst/>
              <a:ahLst/>
              <a:cxnLst/>
              <a:rect l="l" t="t" r="r" b="b"/>
              <a:pathLst>
                <a:path w="5470" h="1006" extrusionOk="0">
                  <a:moveTo>
                    <a:pt x="1005" y="1"/>
                  </a:moveTo>
                  <a:lnTo>
                    <a:pt x="1" y="1005"/>
                  </a:lnTo>
                  <a:lnTo>
                    <a:pt x="4465" y="1005"/>
                  </a:lnTo>
                  <a:lnTo>
                    <a:pt x="5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8"/>
            <p:cNvSpPr/>
            <p:nvPr/>
          </p:nvSpPr>
          <p:spPr>
            <a:xfrm>
              <a:off x="2088500" y="-2574600"/>
              <a:ext cx="136725" cy="25150"/>
            </a:xfrm>
            <a:custGeom>
              <a:avLst/>
              <a:gdLst/>
              <a:ahLst/>
              <a:cxnLst/>
              <a:rect l="l" t="t" r="r" b="b"/>
              <a:pathLst>
                <a:path w="5469" h="1006" extrusionOk="0">
                  <a:moveTo>
                    <a:pt x="1004" y="1"/>
                  </a:moveTo>
                  <a:lnTo>
                    <a:pt x="0" y="1005"/>
                  </a:lnTo>
                  <a:lnTo>
                    <a:pt x="4464" y="1005"/>
                  </a:lnTo>
                  <a:lnTo>
                    <a:pt x="54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8"/>
            <p:cNvSpPr/>
            <p:nvPr/>
          </p:nvSpPr>
          <p:spPr>
            <a:xfrm>
              <a:off x="463950" y="-2710950"/>
              <a:ext cx="548500" cy="546775"/>
            </a:xfrm>
            <a:custGeom>
              <a:avLst/>
              <a:gdLst/>
              <a:ahLst/>
              <a:cxnLst/>
              <a:rect l="l" t="t" r="r" b="b"/>
              <a:pathLst>
                <a:path w="21940" h="21871" extrusionOk="0">
                  <a:moveTo>
                    <a:pt x="21785" y="1"/>
                  </a:moveTo>
                  <a:cubicBezTo>
                    <a:pt x="21750" y="1"/>
                    <a:pt x="21717" y="15"/>
                    <a:pt x="21694" y="42"/>
                  </a:cubicBezTo>
                  <a:lnTo>
                    <a:pt x="90" y="21636"/>
                  </a:lnTo>
                  <a:cubicBezTo>
                    <a:pt x="0" y="21725"/>
                    <a:pt x="67" y="21870"/>
                    <a:pt x="190" y="21870"/>
                  </a:cubicBezTo>
                  <a:cubicBezTo>
                    <a:pt x="223" y="21870"/>
                    <a:pt x="268" y="21859"/>
                    <a:pt x="290" y="21837"/>
                  </a:cubicBezTo>
                  <a:lnTo>
                    <a:pt x="21884" y="232"/>
                  </a:lnTo>
                  <a:cubicBezTo>
                    <a:pt x="21940" y="176"/>
                    <a:pt x="21940" y="87"/>
                    <a:pt x="21884" y="42"/>
                  </a:cubicBezTo>
                  <a:cubicBezTo>
                    <a:pt x="21856" y="15"/>
                    <a:pt x="21820" y="1"/>
                    <a:pt x="217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8"/>
            <p:cNvSpPr/>
            <p:nvPr/>
          </p:nvSpPr>
          <p:spPr>
            <a:xfrm>
              <a:off x="942975" y="-1800075"/>
              <a:ext cx="549225" cy="547350"/>
            </a:xfrm>
            <a:custGeom>
              <a:avLst/>
              <a:gdLst/>
              <a:ahLst/>
              <a:cxnLst/>
              <a:rect l="l" t="t" r="r" b="b"/>
              <a:pathLst>
                <a:path w="21969" h="21894" extrusionOk="0">
                  <a:moveTo>
                    <a:pt x="21761" y="1"/>
                  </a:moveTo>
                  <a:cubicBezTo>
                    <a:pt x="21726" y="1"/>
                    <a:pt x="21690" y="16"/>
                    <a:pt x="21661" y="54"/>
                  </a:cubicBezTo>
                  <a:lnTo>
                    <a:pt x="56" y="21659"/>
                  </a:lnTo>
                  <a:cubicBezTo>
                    <a:pt x="0" y="21704"/>
                    <a:pt x="0" y="21793"/>
                    <a:pt x="56" y="21849"/>
                  </a:cubicBezTo>
                  <a:cubicBezTo>
                    <a:pt x="89" y="21882"/>
                    <a:pt x="123" y="21893"/>
                    <a:pt x="156" y="21893"/>
                  </a:cubicBezTo>
                  <a:cubicBezTo>
                    <a:pt x="190" y="21893"/>
                    <a:pt x="223" y="21882"/>
                    <a:pt x="257" y="21849"/>
                  </a:cubicBezTo>
                  <a:lnTo>
                    <a:pt x="21850" y="255"/>
                  </a:lnTo>
                  <a:cubicBezTo>
                    <a:pt x="21969" y="154"/>
                    <a:pt x="21869" y="1"/>
                    <a:pt x="21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8"/>
            <p:cNvSpPr/>
            <p:nvPr/>
          </p:nvSpPr>
          <p:spPr>
            <a:xfrm>
              <a:off x="295725" y="-2356925"/>
              <a:ext cx="548500" cy="547050"/>
            </a:xfrm>
            <a:custGeom>
              <a:avLst/>
              <a:gdLst/>
              <a:ahLst/>
              <a:cxnLst/>
              <a:rect l="l" t="t" r="r" b="b"/>
              <a:pathLst>
                <a:path w="21940" h="21882" extrusionOk="0">
                  <a:moveTo>
                    <a:pt x="21795" y="1"/>
                  </a:moveTo>
                  <a:cubicBezTo>
                    <a:pt x="21758" y="1"/>
                    <a:pt x="21722" y="15"/>
                    <a:pt x="21694" y="43"/>
                  </a:cubicBezTo>
                  <a:lnTo>
                    <a:pt x="89" y="21647"/>
                  </a:lnTo>
                  <a:cubicBezTo>
                    <a:pt x="0" y="21726"/>
                    <a:pt x="67" y="21882"/>
                    <a:pt x="190" y="21882"/>
                  </a:cubicBezTo>
                  <a:cubicBezTo>
                    <a:pt x="223" y="21882"/>
                    <a:pt x="268" y="21871"/>
                    <a:pt x="290" y="21837"/>
                  </a:cubicBezTo>
                  <a:lnTo>
                    <a:pt x="21895" y="244"/>
                  </a:lnTo>
                  <a:cubicBezTo>
                    <a:pt x="21940" y="188"/>
                    <a:pt x="21940" y="99"/>
                    <a:pt x="21895" y="43"/>
                  </a:cubicBezTo>
                  <a:cubicBezTo>
                    <a:pt x="21867" y="15"/>
                    <a:pt x="21831" y="1"/>
                    <a:pt x="217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8"/>
            <p:cNvSpPr/>
            <p:nvPr/>
          </p:nvSpPr>
          <p:spPr>
            <a:xfrm>
              <a:off x="1774900" y="-1975200"/>
              <a:ext cx="248600" cy="239275"/>
            </a:xfrm>
            <a:custGeom>
              <a:avLst/>
              <a:gdLst/>
              <a:ahLst/>
              <a:cxnLst/>
              <a:rect l="l" t="t" r="r" b="b"/>
              <a:pathLst>
                <a:path w="9944" h="9571" extrusionOk="0">
                  <a:moveTo>
                    <a:pt x="5168" y="285"/>
                  </a:moveTo>
                  <a:cubicBezTo>
                    <a:pt x="7656" y="285"/>
                    <a:pt x="9665" y="2294"/>
                    <a:pt x="9665" y="4783"/>
                  </a:cubicBezTo>
                  <a:cubicBezTo>
                    <a:pt x="9665" y="6613"/>
                    <a:pt x="8571" y="8253"/>
                    <a:pt x="6886" y="8945"/>
                  </a:cubicBezTo>
                  <a:cubicBezTo>
                    <a:pt x="6328" y="9178"/>
                    <a:pt x="5742" y="9291"/>
                    <a:pt x="5161" y="9291"/>
                  </a:cubicBezTo>
                  <a:cubicBezTo>
                    <a:pt x="3991" y="9291"/>
                    <a:pt x="2841" y="8832"/>
                    <a:pt x="1976" y="7974"/>
                  </a:cubicBezTo>
                  <a:cubicBezTo>
                    <a:pt x="693" y="6680"/>
                    <a:pt x="302" y="4749"/>
                    <a:pt x="1005" y="3064"/>
                  </a:cubicBezTo>
                  <a:cubicBezTo>
                    <a:pt x="1697" y="1379"/>
                    <a:pt x="3349" y="285"/>
                    <a:pt x="5168" y="285"/>
                  </a:cubicBezTo>
                  <a:close/>
                  <a:moveTo>
                    <a:pt x="5165" y="0"/>
                  </a:moveTo>
                  <a:cubicBezTo>
                    <a:pt x="3920" y="0"/>
                    <a:pt x="2696" y="484"/>
                    <a:pt x="1786" y="1401"/>
                  </a:cubicBezTo>
                  <a:cubicBezTo>
                    <a:pt x="414" y="2774"/>
                    <a:pt x="1" y="4827"/>
                    <a:pt x="748" y="6613"/>
                  </a:cubicBezTo>
                  <a:cubicBezTo>
                    <a:pt x="1485" y="8398"/>
                    <a:pt x="3226" y="9570"/>
                    <a:pt x="5168" y="9570"/>
                  </a:cubicBezTo>
                  <a:cubicBezTo>
                    <a:pt x="7801" y="9559"/>
                    <a:pt x="9944" y="7427"/>
                    <a:pt x="9944" y="4783"/>
                  </a:cubicBezTo>
                  <a:cubicBezTo>
                    <a:pt x="9944" y="2852"/>
                    <a:pt x="8783" y="1111"/>
                    <a:pt x="6998" y="364"/>
                  </a:cubicBezTo>
                  <a:cubicBezTo>
                    <a:pt x="6406" y="119"/>
                    <a:pt x="5783" y="0"/>
                    <a:pt x="5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8"/>
            <p:cNvSpPr/>
            <p:nvPr/>
          </p:nvSpPr>
          <p:spPr>
            <a:xfrm>
              <a:off x="1850800" y="-1908650"/>
              <a:ext cx="106300" cy="106325"/>
            </a:xfrm>
            <a:custGeom>
              <a:avLst/>
              <a:gdLst/>
              <a:ahLst/>
              <a:cxnLst/>
              <a:rect l="l" t="t" r="r" b="b"/>
              <a:pathLst>
                <a:path w="4252" h="4253" extrusionOk="0">
                  <a:moveTo>
                    <a:pt x="2132" y="0"/>
                  </a:moveTo>
                  <a:cubicBezTo>
                    <a:pt x="960" y="0"/>
                    <a:pt x="0" y="949"/>
                    <a:pt x="0" y="2121"/>
                  </a:cubicBezTo>
                  <a:cubicBezTo>
                    <a:pt x="0" y="3304"/>
                    <a:pt x="960" y="4252"/>
                    <a:pt x="2132" y="4252"/>
                  </a:cubicBezTo>
                  <a:cubicBezTo>
                    <a:pt x="3303" y="4252"/>
                    <a:pt x="4252" y="3304"/>
                    <a:pt x="4252" y="2121"/>
                  </a:cubicBezTo>
                  <a:cubicBezTo>
                    <a:pt x="4252" y="949"/>
                    <a:pt x="3303" y="0"/>
                    <a:pt x="2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8"/>
            <p:cNvSpPr/>
            <p:nvPr/>
          </p:nvSpPr>
          <p:spPr>
            <a:xfrm>
              <a:off x="735125" y="-2028925"/>
              <a:ext cx="184150" cy="157950"/>
            </a:xfrm>
            <a:custGeom>
              <a:avLst/>
              <a:gdLst/>
              <a:ahLst/>
              <a:cxnLst/>
              <a:rect l="l" t="t" r="r" b="b"/>
              <a:pathLst>
                <a:path w="7366" h="6318" extrusionOk="0">
                  <a:moveTo>
                    <a:pt x="4219" y="292"/>
                  </a:moveTo>
                  <a:cubicBezTo>
                    <a:pt x="5803" y="292"/>
                    <a:pt x="7087" y="1575"/>
                    <a:pt x="7087" y="3171"/>
                  </a:cubicBezTo>
                  <a:cubicBezTo>
                    <a:pt x="7087" y="4901"/>
                    <a:pt x="5670" y="6048"/>
                    <a:pt x="4191" y="6048"/>
                  </a:cubicBezTo>
                  <a:cubicBezTo>
                    <a:pt x="3485" y="6048"/>
                    <a:pt x="2764" y="5786"/>
                    <a:pt x="2176" y="5202"/>
                  </a:cubicBezTo>
                  <a:cubicBezTo>
                    <a:pt x="369" y="3383"/>
                    <a:pt x="1652" y="292"/>
                    <a:pt x="4219" y="292"/>
                  </a:cubicBezTo>
                  <a:close/>
                  <a:moveTo>
                    <a:pt x="4186" y="1"/>
                  </a:moveTo>
                  <a:cubicBezTo>
                    <a:pt x="3414" y="1"/>
                    <a:pt x="2627" y="287"/>
                    <a:pt x="1987" y="928"/>
                  </a:cubicBezTo>
                  <a:cubicBezTo>
                    <a:pt x="0" y="2925"/>
                    <a:pt x="1406" y="6318"/>
                    <a:pt x="4219" y="6318"/>
                  </a:cubicBezTo>
                  <a:cubicBezTo>
                    <a:pt x="5959" y="6318"/>
                    <a:pt x="7366" y="4912"/>
                    <a:pt x="7366" y="3171"/>
                  </a:cubicBezTo>
                  <a:cubicBezTo>
                    <a:pt x="7366" y="1266"/>
                    <a:pt x="5808" y="1"/>
                    <a:pt x="4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8"/>
            <p:cNvSpPr/>
            <p:nvPr/>
          </p:nvSpPr>
          <p:spPr>
            <a:xfrm>
              <a:off x="803475" y="-1984150"/>
              <a:ext cx="74500" cy="69000"/>
            </a:xfrm>
            <a:custGeom>
              <a:avLst/>
              <a:gdLst/>
              <a:ahLst/>
              <a:cxnLst/>
              <a:rect l="l" t="t" r="r" b="b"/>
              <a:pathLst>
                <a:path w="2980" h="2760" extrusionOk="0">
                  <a:moveTo>
                    <a:pt x="1486" y="0"/>
                  </a:moveTo>
                  <a:cubicBezTo>
                    <a:pt x="824" y="0"/>
                    <a:pt x="234" y="484"/>
                    <a:pt x="123" y="1157"/>
                  </a:cubicBezTo>
                  <a:cubicBezTo>
                    <a:pt x="0" y="1916"/>
                    <a:pt x="514" y="2619"/>
                    <a:pt x="1273" y="2741"/>
                  </a:cubicBezTo>
                  <a:cubicBezTo>
                    <a:pt x="1347" y="2754"/>
                    <a:pt x="1421" y="2760"/>
                    <a:pt x="1494" y="2760"/>
                  </a:cubicBezTo>
                  <a:cubicBezTo>
                    <a:pt x="2157" y="2760"/>
                    <a:pt x="2747" y="2276"/>
                    <a:pt x="2857" y="1603"/>
                  </a:cubicBezTo>
                  <a:cubicBezTo>
                    <a:pt x="2980" y="844"/>
                    <a:pt x="2467" y="141"/>
                    <a:pt x="1708" y="18"/>
                  </a:cubicBezTo>
                  <a:cubicBezTo>
                    <a:pt x="1633" y="6"/>
                    <a:pt x="1559"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567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61"/>
        <p:cNvGrpSpPr/>
        <p:nvPr/>
      </p:nvGrpSpPr>
      <p:grpSpPr>
        <a:xfrm>
          <a:off x="0" y="0"/>
          <a:ext cx="0" cy="0"/>
          <a:chOff x="0" y="0"/>
          <a:chExt cx="0" cy="0"/>
        </a:xfrm>
      </p:grpSpPr>
      <p:sp>
        <p:nvSpPr>
          <p:cNvPr id="662" name="Google Shape;662;p19"/>
          <p:cNvSpPr txBox="1">
            <a:spLocks noGrp="1"/>
          </p:cNvSpPr>
          <p:nvPr>
            <p:ph type="title"/>
          </p:nvPr>
        </p:nvSpPr>
        <p:spPr>
          <a:xfrm>
            <a:off x="1043800" y="741667"/>
            <a:ext cx="101044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3" name="Google Shape;663;p19"/>
          <p:cNvSpPr txBox="1">
            <a:spLocks noGrp="1"/>
          </p:cNvSpPr>
          <p:nvPr>
            <p:ph type="subTitle" idx="1"/>
          </p:nvPr>
        </p:nvSpPr>
        <p:spPr>
          <a:xfrm>
            <a:off x="1047884" y="2784733"/>
            <a:ext cx="3050400" cy="10168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664" name="Google Shape;664;p19"/>
          <p:cNvSpPr txBox="1">
            <a:spLocks noGrp="1"/>
          </p:cNvSpPr>
          <p:nvPr>
            <p:ph type="subTitle" idx="2"/>
          </p:nvPr>
        </p:nvSpPr>
        <p:spPr>
          <a:xfrm>
            <a:off x="1047884" y="2290133"/>
            <a:ext cx="30504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665" name="Google Shape;665;p19"/>
          <p:cNvSpPr txBox="1">
            <a:spLocks noGrp="1"/>
          </p:cNvSpPr>
          <p:nvPr>
            <p:ph type="subTitle" idx="3"/>
          </p:nvPr>
        </p:nvSpPr>
        <p:spPr>
          <a:xfrm>
            <a:off x="4570817" y="2784733"/>
            <a:ext cx="3050400" cy="10168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666" name="Google Shape;666;p19"/>
          <p:cNvSpPr txBox="1">
            <a:spLocks noGrp="1"/>
          </p:cNvSpPr>
          <p:nvPr>
            <p:ph type="subTitle" idx="4"/>
          </p:nvPr>
        </p:nvSpPr>
        <p:spPr>
          <a:xfrm>
            <a:off x="4570800" y="2290133"/>
            <a:ext cx="30504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667" name="Google Shape;667;p19"/>
          <p:cNvSpPr txBox="1">
            <a:spLocks noGrp="1"/>
          </p:cNvSpPr>
          <p:nvPr>
            <p:ph type="subTitle" idx="5"/>
          </p:nvPr>
        </p:nvSpPr>
        <p:spPr>
          <a:xfrm>
            <a:off x="8093717" y="2784733"/>
            <a:ext cx="3050400" cy="10168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668" name="Google Shape;668;p19"/>
          <p:cNvSpPr txBox="1">
            <a:spLocks noGrp="1"/>
          </p:cNvSpPr>
          <p:nvPr>
            <p:ph type="subTitle" idx="6"/>
          </p:nvPr>
        </p:nvSpPr>
        <p:spPr>
          <a:xfrm>
            <a:off x="8093717" y="2290133"/>
            <a:ext cx="30504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669" name="Google Shape;669;p19"/>
          <p:cNvSpPr txBox="1">
            <a:spLocks noGrp="1"/>
          </p:cNvSpPr>
          <p:nvPr>
            <p:ph type="subTitle" idx="7"/>
          </p:nvPr>
        </p:nvSpPr>
        <p:spPr>
          <a:xfrm>
            <a:off x="1047884" y="5099533"/>
            <a:ext cx="3050400" cy="10168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670" name="Google Shape;670;p19"/>
          <p:cNvSpPr txBox="1">
            <a:spLocks noGrp="1"/>
          </p:cNvSpPr>
          <p:nvPr>
            <p:ph type="subTitle" idx="8"/>
          </p:nvPr>
        </p:nvSpPr>
        <p:spPr>
          <a:xfrm>
            <a:off x="1047884" y="4604933"/>
            <a:ext cx="30504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671" name="Google Shape;671;p19"/>
          <p:cNvSpPr txBox="1">
            <a:spLocks noGrp="1"/>
          </p:cNvSpPr>
          <p:nvPr>
            <p:ph type="subTitle" idx="9"/>
          </p:nvPr>
        </p:nvSpPr>
        <p:spPr>
          <a:xfrm>
            <a:off x="4570817" y="5099533"/>
            <a:ext cx="3050400" cy="10168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672" name="Google Shape;672;p19"/>
          <p:cNvSpPr txBox="1">
            <a:spLocks noGrp="1"/>
          </p:cNvSpPr>
          <p:nvPr>
            <p:ph type="subTitle" idx="13"/>
          </p:nvPr>
        </p:nvSpPr>
        <p:spPr>
          <a:xfrm>
            <a:off x="4570800" y="4604933"/>
            <a:ext cx="30504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673" name="Google Shape;673;p19"/>
          <p:cNvSpPr txBox="1">
            <a:spLocks noGrp="1"/>
          </p:cNvSpPr>
          <p:nvPr>
            <p:ph type="subTitle" idx="14"/>
          </p:nvPr>
        </p:nvSpPr>
        <p:spPr>
          <a:xfrm>
            <a:off x="8093717" y="5099533"/>
            <a:ext cx="3050400" cy="10168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674" name="Google Shape;674;p19"/>
          <p:cNvSpPr txBox="1">
            <a:spLocks noGrp="1"/>
          </p:cNvSpPr>
          <p:nvPr>
            <p:ph type="subTitle" idx="15"/>
          </p:nvPr>
        </p:nvSpPr>
        <p:spPr>
          <a:xfrm>
            <a:off x="8093717" y="4604933"/>
            <a:ext cx="3050400" cy="451200"/>
          </a:xfrm>
          <a:prstGeom prst="rect">
            <a:avLst/>
          </a:prstGeom>
        </p:spPr>
        <p:txBody>
          <a:bodyPr spcFirstLastPara="1" wrap="square" lIns="91425" tIns="0" rIns="91425" bIns="0" anchor="t" anchorCtr="0">
            <a:noAutofit/>
          </a:bodyPr>
          <a:lstStyle>
            <a:lvl1pPr lvl="0"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675" name="Google Shape;675;p19"/>
          <p:cNvGrpSpPr/>
          <p:nvPr/>
        </p:nvGrpSpPr>
        <p:grpSpPr>
          <a:xfrm>
            <a:off x="11136784" y="1088285"/>
            <a:ext cx="1387517" cy="1201833"/>
            <a:chOff x="8457538" y="810363"/>
            <a:chExt cx="1040638" cy="901375"/>
          </a:xfrm>
        </p:grpSpPr>
        <p:grpSp>
          <p:nvGrpSpPr>
            <p:cNvPr id="676" name="Google Shape;676;p19"/>
            <p:cNvGrpSpPr/>
            <p:nvPr/>
          </p:nvGrpSpPr>
          <p:grpSpPr>
            <a:xfrm>
              <a:off x="8781450" y="810363"/>
              <a:ext cx="716725" cy="901375"/>
              <a:chOff x="-3888525" y="-2483300"/>
              <a:chExt cx="716725" cy="901375"/>
            </a:xfrm>
          </p:grpSpPr>
          <p:sp>
            <p:nvSpPr>
              <p:cNvPr id="677" name="Google Shape;677;p19"/>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9"/>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19"/>
            <p:cNvGrpSpPr/>
            <p:nvPr/>
          </p:nvGrpSpPr>
          <p:grpSpPr>
            <a:xfrm>
              <a:off x="8457538" y="1331488"/>
              <a:ext cx="323925" cy="323650"/>
              <a:chOff x="1608625" y="299800"/>
              <a:chExt cx="323925" cy="323650"/>
            </a:xfrm>
          </p:grpSpPr>
          <p:sp>
            <p:nvSpPr>
              <p:cNvPr id="680" name="Google Shape;680;p19"/>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9"/>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9"/>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3" name="Google Shape;683;p19"/>
          <p:cNvGrpSpPr/>
          <p:nvPr/>
        </p:nvGrpSpPr>
        <p:grpSpPr>
          <a:xfrm>
            <a:off x="6455434" y="6159718"/>
            <a:ext cx="1387517" cy="1201833"/>
            <a:chOff x="8457538" y="810363"/>
            <a:chExt cx="1040638" cy="901375"/>
          </a:xfrm>
        </p:grpSpPr>
        <p:grpSp>
          <p:nvGrpSpPr>
            <p:cNvPr id="684" name="Google Shape;684;p19"/>
            <p:cNvGrpSpPr/>
            <p:nvPr/>
          </p:nvGrpSpPr>
          <p:grpSpPr>
            <a:xfrm>
              <a:off x="8781450" y="810363"/>
              <a:ext cx="716725" cy="901375"/>
              <a:chOff x="-3888525" y="-2483300"/>
              <a:chExt cx="716725" cy="901375"/>
            </a:xfrm>
          </p:grpSpPr>
          <p:sp>
            <p:nvSpPr>
              <p:cNvPr id="685" name="Google Shape;685;p19"/>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9"/>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7" name="Google Shape;687;p19"/>
            <p:cNvGrpSpPr/>
            <p:nvPr/>
          </p:nvGrpSpPr>
          <p:grpSpPr>
            <a:xfrm>
              <a:off x="8457538" y="1331488"/>
              <a:ext cx="323925" cy="323650"/>
              <a:chOff x="1608625" y="299800"/>
              <a:chExt cx="323925" cy="323650"/>
            </a:xfrm>
          </p:grpSpPr>
          <p:sp>
            <p:nvSpPr>
              <p:cNvPr id="688" name="Google Shape;688;p19"/>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9"/>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9"/>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1" name="Google Shape;691;p19"/>
          <p:cNvGrpSpPr/>
          <p:nvPr/>
        </p:nvGrpSpPr>
        <p:grpSpPr>
          <a:xfrm>
            <a:off x="11136789" y="262401"/>
            <a:ext cx="951737" cy="942063"/>
            <a:chOff x="-4017975" y="616650"/>
            <a:chExt cx="814100" cy="805825"/>
          </a:xfrm>
        </p:grpSpPr>
        <p:sp>
          <p:nvSpPr>
            <p:cNvPr id="692" name="Google Shape;692;p19"/>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9"/>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9"/>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9"/>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6" name="Google Shape;696;p19"/>
          <p:cNvGrpSpPr/>
          <p:nvPr/>
        </p:nvGrpSpPr>
        <p:grpSpPr>
          <a:xfrm rot="10800000">
            <a:off x="-971475" y="123591"/>
            <a:ext cx="2404771" cy="2123156"/>
            <a:chOff x="-4912150" y="-393637"/>
            <a:chExt cx="2057000" cy="1816112"/>
          </a:xfrm>
        </p:grpSpPr>
        <p:sp>
          <p:nvSpPr>
            <p:cNvPr id="697" name="Google Shape;697;p19"/>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9"/>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9"/>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9"/>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9"/>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9"/>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9"/>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9"/>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9"/>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9"/>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9"/>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9"/>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9"/>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9"/>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9"/>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9"/>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9"/>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9"/>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9"/>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6795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16"/>
        <p:cNvGrpSpPr/>
        <p:nvPr/>
      </p:nvGrpSpPr>
      <p:grpSpPr>
        <a:xfrm>
          <a:off x="0" y="0"/>
          <a:ext cx="0" cy="0"/>
          <a:chOff x="0" y="0"/>
          <a:chExt cx="0" cy="0"/>
        </a:xfrm>
      </p:grpSpPr>
      <p:sp>
        <p:nvSpPr>
          <p:cNvPr id="717" name="Google Shape;717;p20"/>
          <p:cNvSpPr txBox="1">
            <a:spLocks noGrp="1"/>
          </p:cNvSpPr>
          <p:nvPr>
            <p:ph type="title" hasCustomPrompt="1"/>
          </p:nvPr>
        </p:nvSpPr>
        <p:spPr>
          <a:xfrm>
            <a:off x="2483800" y="741667"/>
            <a:ext cx="7224400" cy="848400"/>
          </a:xfrm>
          <a:prstGeom prst="rect">
            <a:avLst/>
          </a:prstGeom>
        </p:spPr>
        <p:txBody>
          <a:bodyPr spcFirstLastPara="1" wrap="square" lIns="91425" tIns="0" rIns="91425" bIns="0" anchor="t" anchorCtr="0">
            <a:noAutofit/>
          </a:bodyPr>
          <a:lstStyle>
            <a:lvl1pPr lvl="0" algn="ctr" rtl="0">
              <a:spcBef>
                <a:spcPts val="0"/>
              </a:spcBef>
              <a:spcAft>
                <a:spcPts val="0"/>
              </a:spcAft>
              <a:buClr>
                <a:schemeClr val="accent3"/>
              </a:buClr>
              <a:buSzPts val="4800"/>
              <a:buNone/>
              <a:defRPr sz="5333" b="1"/>
            </a:lvl1pPr>
            <a:lvl2pPr lvl="1" algn="ctr" rtl="0">
              <a:spcBef>
                <a:spcPts val="0"/>
              </a:spcBef>
              <a:spcAft>
                <a:spcPts val="0"/>
              </a:spcAft>
              <a:buClr>
                <a:schemeClr val="accent3"/>
              </a:buClr>
              <a:buSzPts val="12000"/>
              <a:buNone/>
              <a:defRPr sz="16000">
                <a:solidFill>
                  <a:schemeClr val="accent3"/>
                </a:solidFill>
              </a:defRPr>
            </a:lvl2pPr>
            <a:lvl3pPr lvl="2" algn="ctr" rtl="0">
              <a:spcBef>
                <a:spcPts val="0"/>
              </a:spcBef>
              <a:spcAft>
                <a:spcPts val="0"/>
              </a:spcAft>
              <a:buClr>
                <a:schemeClr val="accent3"/>
              </a:buClr>
              <a:buSzPts val="12000"/>
              <a:buNone/>
              <a:defRPr sz="16000">
                <a:solidFill>
                  <a:schemeClr val="accent3"/>
                </a:solidFill>
              </a:defRPr>
            </a:lvl3pPr>
            <a:lvl4pPr lvl="3" algn="ctr" rtl="0">
              <a:spcBef>
                <a:spcPts val="0"/>
              </a:spcBef>
              <a:spcAft>
                <a:spcPts val="0"/>
              </a:spcAft>
              <a:buClr>
                <a:schemeClr val="accent3"/>
              </a:buClr>
              <a:buSzPts val="12000"/>
              <a:buNone/>
              <a:defRPr sz="16000">
                <a:solidFill>
                  <a:schemeClr val="accent3"/>
                </a:solidFill>
              </a:defRPr>
            </a:lvl4pPr>
            <a:lvl5pPr lvl="4" algn="ctr" rtl="0">
              <a:spcBef>
                <a:spcPts val="0"/>
              </a:spcBef>
              <a:spcAft>
                <a:spcPts val="0"/>
              </a:spcAft>
              <a:buClr>
                <a:schemeClr val="accent3"/>
              </a:buClr>
              <a:buSzPts val="12000"/>
              <a:buNone/>
              <a:defRPr sz="16000">
                <a:solidFill>
                  <a:schemeClr val="accent3"/>
                </a:solidFill>
              </a:defRPr>
            </a:lvl5pPr>
            <a:lvl6pPr lvl="5" algn="ctr" rtl="0">
              <a:spcBef>
                <a:spcPts val="0"/>
              </a:spcBef>
              <a:spcAft>
                <a:spcPts val="0"/>
              </a:spcAft>
              <a:buClr>
                <a:schemeClr val="accent3"/>
              </a:buClr>
              <a:buSzPts val="12000"/>
              <a:buNone/>
              <a:defRPr sz="16000">
                <a:solidFill>
                  <a:schemeClr val="accent3"/>
                </a:solidFill>
              </a:defRPr>
            </a:lvl6pPr>
            <a:lvl7pPr lvl="6" algn="ctr" rtl="0">
              <a:spcBef>
                <a:spcPts val="0"/>
              </a:spcBef>
              <a:spcAft>
                <a:spcPts val="0"/>
              </a:spcAft>
              <a:buClr>
                <a:schemeClr val="accent3"/>
              </a:buClr>
              <a:buSzPts val="12000"/>
              <a:buNone/>
              <a:defRPr sz="16000">
                <a:solidFill>
                  <a:schemeClr val="accent3"/>
                </a:solidFill>
              </a:defRPr>
            </a:lvl7pPr>
            <a:lvl8pPr lvl="7" algn="ctr" rtl="0">
              <a:spcBef>
                <a:spcPts val="0"/>
              </a:spcBef>
              <a:spcAft>
                <a:spcPts val="0"/>
              </a:spcAft>
              <a:buClr>
                <a:schemeClr val="accent3"/>
              </a:buClr>
              <a:buSzPts val="12000"/>
              <a:buNone/>
              <a:defRPr sz="16000">
                <a:solidFill>
                  <a:schemeClr val="accent3"/>
                </a:solidFill>
              </a:defRPr>
            </a:lvl8pPr>
            <a:lvl9pPr lvl="8" algn="ctr" rtl="0">
              <a:spcBef>
                <a:spcPts val="0"/>
              </a:spcBef>
              <a:spcAft>
                <a:spcPts val="0"/>
              </a:spcAft>
              <a:buClr>
                <a:schemeClr val="accent3"/>
              </a:buClr>
              <a:buSzPts val="12000"/>
              <a:buNone/>
              <a:defRPr sz="16000">
                <a:solidFill>
                  <a:schemeClr val="accent3"/>
                </a:solidFill>
              </a:defRPr>
            </a:lvl9pPr>
          </a:lstStyle>
          <a:p>
            <a:r>
              <a:t>xx%</a:t>
            </a:r>
          </a:p>
        </p:txBody>
      </p:sp>
      <p:sp>
        <p:nvSpPr>
          <p:cNvPr id="718" name="Google Shape;718;p20"/>
          <p:cNvSpPr txBox="1">
            <a:spLocks noGrp="1"/>
          </p:cNvSpPr>
          <p:nvPr>
            <p:ph type="subTitle" idx="1"/>
          </p:nvPr>
        </p:nvSpPr>
        <p:spPr>
          <a:xfrm>
            <a:off x="2483800" y="1590067"/>
            <a:ext cx="7224400" cy="391200"/>
          </a:xfrm>
          <a:prstGeom prst="rect">
            <a:avLst/>
          </a:prstGeom>
        </p:spPr>
        <p:txBody>
          <a:bodyPr spcFirstLastPara="1" wrap="square" lIns="91425" tIns="0" rIns="91425" bIns="0" anchor="t" anchorCtr="0">
            <a:noAutofit/>
          </a:bodyPr>
          <a:lstStyle>
            <a:lvl1pPr lvl="0" algn="ctr" rtl="0">
              <a:spcBef>
                <a:spcPts val="0"/>
              </a:spcBef>
              <a:spcAft>
                <a:spcPts val="0"/>
              </a:spcAft>
              <a:buClr>
                <a:schemeClr val="dk1"/>
              </a:buClr>
              <a:buSzPts val="1600"/>
              <a:buNone/>
              <a:defRPr/>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sp>
        <p:nvSpPr>
          <p:cNvPr id="719" name="Google Shape;719;p20"/>
          <p:cNvSpPr txBox="1">
            <a:spLocks noGrp="1"/>
          </p:cNvSpPr>
          <p:nvPr>
            <p:ph type="title" idx="2" hasCustomPrompt="1"/>
          </p:nvPr>
        </p:nvSpPr>
        <p:spPr>
          <a:xfrm>
            <a:off x="2483800" y="2809200"/>
            <a:ext cx="7224400" cy="848400"/>
          </a:xfrm>
          <a:prstGeom prst="rect">
            <a:avLst/>
          </a:prstGeom>
        </p:spPr>
        <p:txBody>
          <a:bodyPr spcFirstLastPara="1" wrap="square" lIns="91425" tIns="0" rIns="91425" bIns="0" anchor="t" anchorCtr="0">
            <a:noAutofit/>
          </a:bodyPr>
          <a:lstStyle>
            <a:lvl1pPr lvl="0" algn="ctr" rtl="0">
              <a:spcBef>
                <a:spcPts val="0"/>
              </a:spcBef>
              <a:spcAft>
                <a:spcPts val="0"/>
              </a:spcAft>
              <a:buClr>
                <a:schemeClr val="accent3"/>
              </a:buClr>
              <a:buSzPts val="4800"/>
              <a:buNone/>
              <a:defRPr sz="5333" b="1"/>
            </a:lvl1pPr>
            <a:lvl2pPr lvl="1" algn="ctr" rtl="0">
              <a:spcBef>
                <a:spcPts val="0"/>
              </a:spcBef>
              <a:spcAft>
                <a:spcPts val="0"/>
              </a:spcAft>
              <a:buClr>
                <a:schemeClr val="accent3"/>
              </a:buClr>
              <a:buSzPts val="12000"/>
              <a:buNone/>
              <a:defRPr sz="16000">
                <a:solidFill>
                  <a:schemeClr val="accent3"/>
                </a:solidFill>
              </a:defRPr>
            </a:lvl2pPr>
            <a:lvl3pPr lvl="2" algn="ctr" rtl="0">
              <a:spcBef>
                <a:spcPts val="0"/>
              </a:spcBef>
              <a:spcAft>
                <a:spcPts val="0"/>
              </a:spcAft>
              <a:buClr>
                <a:schemeClr val="accent3"/>
              </a:buClr>
              <a:buSzPts val="12000"/>
              <a:buNone/>
              <a:defRPr sz="16000">
                <a:solidFill>
                  <a:schemeClr val="accent3"/>
                </a:solidFill>
              </a:defRPr>
            </a:lvl3pPr>
            <a:lvl4pPr lvl="3" algn="ctr" rtl="0">
              <a:spcBef>
                <a:spcPts val="0"/>
              </a:spcBef>
              <a:spcAft>
                <a:spcPts val="0"/>
              </a:spcAft>
              <a:buClr>
                <a:schemeClr val="accent3"/>
              </a:buClr>
              <a:buSzPts val="12000"/>
              <a:buNone/>
              <a:defRPr sz="16000">
                <a:solidFill>
                  <a:schemeClr val="accent3"/>
                </a:solidFill>
              </a:defRPr>
            </a:lvl4pPr>
            <a:lvl5pPr lvl="4" algn="ctr" rtl="0">
              <a:spcBef>
                <a:spcPts val="0"/>
              </a:spcBef>
              <a:spcAft>
                <a:spcPts val="0"/>
              </a:spcAft>
              <a:buClr>
                <a:schemeClr val="accent3"/>
              </a:buClr>
              <a:buSzPts val="12000"/>
              <a:buNone/>
              <a:defRPr sz="16000">
                <a:solidFill>
                  <a:schemeClr val="accent3"/>
                </a:solidFill>
              </a:defRPr>
            </a:lvl5pPr>
            <a:lvl6pPr lvl="5" algn="ctr" rtl="0">
              <a:spcBef>
                <a:spcPts val="0"/>
              </a:spcBef>
              <a:spcAft>
                <a:spcPts val="0"/>
              </a:spcAft>
              <a:buClr>
                <a:schemeClr val="accent3"/>
              </a:buClr>
              <a:buSzPts val="12000"/>
              <a:buNone/>
              <a:defRPr sz="16000">
                <a:solidFill>
                  <a:schemeClr val="accent3"/>
                </a:solidFill>
              </a:defRPr>
            </a:lvl6pPr>
            <a:lvl7pPr lvl="6" algn="ctr" rtl="0">
              <a:spcBef>
                <a:spcPts val="0"/>
              </a:spcBef>
              <a:spcAft>
                <a:spcPts val="0"/>
              </a:spcAft>
              <a:buClr>
                <a:schemeClr val="accent3"/>
              </a:buClr>
              <a:buSzPts val="12000"/>
              <a:buNone/>
              <a:defRPr sz="16000">
                <a:solidFill>
                  <a:schemeClr val="accent3"/>
                </a:solidFill>
              </a:defRPr>
            </a:lvl7pPr>
            <a:lvl8pPr lvl="7" algn="ctr" rtl="0">
              <a:spcBef>
                <a:spcPts val="0"/>
              </a:spcBef>
              <a:spcAft>
                <a:spcPts val="0"/>
              </a:spcAft>
              <a:buClr>
                <a:schemeClr val="accent3"/>
              </a:buClr>
              <a:buSzPts val="12000"/>
              <a:buNone/>
              <a:defRPr sz="16000">
                <a:solidFill>
                  <a:schemeClr val="accent3"/>
                </a:solidFill>
              </a:defRPr>
            </a:lvl8pPr>
            <a:lvl9pPr lvl="8" algn="ctr" rtl="0">
              <a:spcBef>
                <a:spcPts val="0"/>
              </a:spcBef>
              <a:spcAft>
                <a:spcPts val="0"/>
              </a:spcAft>
              <a:buClr>
                <a:schemeClr val="accent3"/>
              </a:buClr>
              <a:buSzPts val="12000"/>
              <a:buNone/>
              <a:defRPr sz="16000">
                <a:solidFill>
                  <a:schemeClr val="accent3"/>
                </a:solidFill>
              </a:defRPr>
            </a:lvl9pPr>
          </a:lstStyle>
          <a:p>
            <a:r>
              <a:t>xx%</a:t>
            </a:r>
          </a:p>
        </p:txBody>
      </p:sp>
      <p:sp>
        <p:nvSpPr>
          <p:cNvPr id="720" name="Google Shape;720;p20"/>
          <p:cNvSpPr txBox="1">
            <a:spLocks noGrp="1"/>
          </p:cNvSpPr>
          <p:nvPr>
            <p:ph type="subTitle" idx="3"/>
          </p:nvPr>
        </p:nvSpPr>
        <p:spPr>
          <a:xfrm>
            <a:off x="2483800" y="3657600"/>
            <a:ext cx="7224400" cy="391200"/>
          </a:xfrm>
          <a:prstGeom prst="rect">
            <a:avLst/>
          </a:prstGeom>
        </p:spPr>
        <p:txBody>
          <a:bodyPr spcFirstLastPara="1" wrap="square" lIns="91425" tIns="0" rIns="91425" bIns="0" anchor="t" anchorCtr="0">
            <a:noAutofit/>
          </a:bodyPr>
          <a:lstStyle>
            <a:lvl1pPr lvl="0" algn="ctr" rtl="0">
              <a:spcBef>
                <a:spcPts val="0"/>
              </a:spcBef>
              <a:spcAft>
                <a:spcPts val="0"/>
              </a:spcAft>
              <a:buClr>
                <a:schemeClr val="dk1"/>
              </a:buClr>
              <a:buSzPts val="1600"/>
              <a:buNone/>
              <a:defRPr/>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sp>
        <p:nvSpPr>
          <p:cNvPr id="721" name="Google Shape;721;p20"/>
          <p:cNvSpPr txBox="1">
            <a:spLocks noGrp="1"/>
          </p:cNvSpPr>
          <p:nvPr>
            <p:ph type="title" idx="4" hasCustomPrompt="1"/>
          </p:nvPr>
        </p:nvSpPr>
        <p:spPr>
          <a:xfrm>
            <a:off x="2483800" y="4876733"/>
            <a:ext cx="7224400" cy="848400"/>
          </a:xfrm>
          <a:prstGeom prst="rect">
            <a:avLst/>
          </a:prstGeom>
        </p:spPr>
        <p:txBody>
          <a:bodyPr spcFirstLastPara="1" wrap="square" lIns="91425" tIns="0" rIns="91425" bIns="0" anchor="t" anchorCtr="0">
            <a:noAutofit/>
          </a:bodyPr>
          <a:lstStyle>
            <a:lvl1pPr lvl="0" algn="ctr" rtl="0">
              <a:spcBef>
                <a:spcPts val="0"/>
              </a:spcBef>
              <a:spcAft>
                <a:spcPts val="0"/>
              </a:spcAft>
              <a:buClr>
                <a:schemeClr val="accent3"/>
              </a:buClr>
              <a:buSzPts val="4800"/>
              <a:buNone/>
              <a:defRPr sz="5333" b="1"/>
            </a:lvl1pPr>
            <a:lvl2pPr lvl="1" algn="ctr" rtl="0">
              <a:spcBef>
                <a:spcPts val="0"/>
              </a:spcBef>
              <a:spcAft>
                <a:spcPts val="0"/>
              </a:spcAft>
              <a:buClr>
                <a:schemeClr val="accent3"/>
              </a:buClr>
              <a:buSzPts val="12000"/>
              <a:buNone/>
              <a:defRPr sz="16000">
                <a:solidFill>
                  <a:schemeClr val="accent3"/>
                </a:solidFill>
              </a:defRPr>
            </a:lvl2pPr>
            <a:lvl3pPr lvl="2" algn="ctr" rtl="0">
              <a:spcBef>
                <a:spcPts val="0"/>
              </a:spcBef>
              <a:spcAft>
                <a:spcPts val="0"/>
              </a:spcAft>
              <a:buClr>
                <a:schemeClr val="accent3"/>
              </a:buClr>
              <a:buSzPts val="12000"/>
              <a:buNone/>
              <a:defRPr sz="16000">
                <a:solidFill>
                  <a:schemeClr val="accent3"/>
                </a:solidFill>
              </a:defRPr>
            </a:lvl3pPr>
            <a:lvl4pPr lvl="3" algn="ctr" rtl="0">
              <a:spcBef>
                <a:spcPts val="0"/>
              </a:spcBef>
              <a:spcAft>
                <a:spcPts val="0"/>
              </a:spcAft>
              <a:buClr>
                <a:schemeClr val="accent3"/>
              </a:buClr>
              <a:buSzPts val="12000"/>
              <a:buNone/>
              <a:defRPr sz="16000">
                <a:solidFill>
                  <a:schemeClr val="accent3"/>
                </a:solidFill>
              </a:defRPr>
            </a:lvl4pPr>
            <a:lvl5pPr lvl="4" algn="ctr" rtl="0">
              <a:spcBef>
                <a:spcPts val="0"/>
              </a:spcBef>
              <a:spcAft>
                <a:spcPts val="0"/>
              </a:spcAft>
              <a:buClr>
                <a:schemeClr val="accent3"/>
              </a:buClr>
              <a:buSzPts val="12000"/>
              <a:buNone/>
              <a:defRPr sz="16000">
                <a:solidFill>
                  <a:schemeClr val="accent3"/>
                </a:solidFill>
              </a:defRPr>
            </a:lvl5pPr>
            <a:lvl6pPr lvl="5" algn="ctr" rtl="0">
              <a:spcBef>
                <a:spcPts val="0"/>
              </a:spcBef>
              <a:spcAft>
                <a:spcPts val="0"/>
              </a:spcAft>
              <a:buClr>
                <a:schemeClr val="accent3"/>
              </a:buClr>
              <a:buSzPts val="12000"/>
              <a:buNone/>
              <a:defRPr sz="16000">
                <a:solidFill>
                  <a:schemeClr val="accent3"/>
                </a:solidFill>
              </a:defRPr>
            </a:lvl6pPr>
            <a:lvl7pPr lvl="6" algn="ctr" rtl="0">
              <a:spcBef>
                <a:spcPts val="0"/>
              </a:spcBef>
              <a:spcAft>
                <a:spcPts val="0"/>
              </a:spcAft>
              <a:buClr>
                <a:schemeClr val="accent3"/>
              </a:buClr>
              <a:buSzPts val="12000"/>
              <a:buNone/>
              <a:defRPr sz="16000">
                <a:solidFill>
                  <a:schemeClr val="accent3"/>
                </a:solidFill>
              </a:defRPr>
            </a:lvl7pPr>
            <a:lvl8pPr lvl="7" algn="ctr" rtl="0">
              <a:spcBef>
                <a:spcPts val="0"/>
              </a:spcBef>
              <a:spcAft>
                <a:spcPts val="0"/>
              </a:spcAft>
              <a:buClr>
                <a:schemeClr val="accent3"/>
              </a:buClr>
              <a:buSzPts val="12000"/>
              <a:buNone/>
              <a:defRPr sz="16000">
                <a:solidFill>
                  <a:schemeClr val="accent3"/>
                </a:solidFill>
              </a:defRPr>
            </a:lvl8pPr>
            <a:lvl9pPr lvl="8" algn="ctr" rtl="0">
              <a:spcBef>
                <a:spcPts val="0"/>
              </a:spcBef>
              <a:spcAft>
                <a:spcPts val="0"/>
              </a:spcAft>
              <a:buClr>
                <a:schemeClr val="accent3"/>
              </a:buClr>
              <a:buSzPts val="12000"/>
              <a:buNone/>
              <a:defRPr sz="16000">
                <a:solidFill>
                  <a:schemeClr val="accent3"/>
                </a:solidFill>
              </a:defRPr>
            </a:lvl9pPr>
          </a:lstStyle>
          <a:p>
            <a:r>
              <a:t>xx%</a:t>
            </a:r>
          </a:p>
        </p:txBody>
      </p:sp>
      <p:sp>
        <p:nvSpPr>
          <p:cNvPr id="722" name="Google Shape;722;p20"/>
          <p:cNvSpPr txBox="1">
            <a:spLocks noGrp="1"/>
          </p:cNvSpPr>
          <p:nvPr>
            <p:ph type="subTitle" idx="5"/>
          </p:nvPr>
        </p:nvSpPr>
        <p:spPr>
          <a:xfrm>
            <a:off x="2483800" y="5725133"/>
            <a:ext cx="7224400" cy="391200"/>
          </a:xfrm>
          <a:prstGeom prst="rect">
            <a:avLst/>
          </a:prstGeom>
        </p:spPr>
        <p:txBody>
          <a:bodyPr spcFirstLastPara="1" wrap="square" lIns="91425" tIns="0" rIns="91425" bIns="0" anchor="t" anchorCtr="0">
            <a:noAutofit/>
          </a:bodyPr>
          <a:lstStyle>
            <a:lvl1pPr lvl="0" algn="ctr" rtl="0">
              <a:spcBef>
                <a:spcPts val="0"/>
              </a:spcBef>
              <a:spcAft>
                <a:spcPts val="0"/>
              </a:spcAft>
              <a:buClr>
                <a:schemeClr val="dk1"/>
              </a:buClr>
              <a:buSzPts val="1600"/>
              <a:buNone/>
              <a:defRPr/>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grpSp>
        <p:nvGrpSpPr>
          <p:cNvPr id="723" name="Google Shape;723;p20"/>
          <p:cNvGrpSpPr/>
          <p:nvPr/>
        </p:nvGrpSpPr>
        <p:grpSpPr>
          <a:xfrm flipH="1">
            <a:off x="9401635" y="-1186759"/>
            <a:ext cx="2585128" cy="2294440"/>
            <a:chOff x="-1873362" y="2120543"/>
            <a:chExt cx="1938846" cy="1720830"/>
          </a:xfrm>
        </p:grpSpPr>
        <p:sp>
          <p:nvSpPr>
            <p:cNvPr id="724" name="Google Shape;724;p20"/>
            <p:cNvSpPr/>
            <p:nvPr/>
          </p:nvSpPr>
          <p:spPr>
            <a:xfrm>
              <a:off x="-1603307" y="2348270"/>
              <a:ext cx="752952" cy="979890"/>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880956" y="2326262"/>
              <a:ext cx="54822" cy="49978"/>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248116" y="2840637"/>
              <a:ext cx="136036" cy="135772"/>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1524768" y="2679196"/>
              <a:ext cx="649512" cy="786446"/>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906383" y="2657342"/>
              <a:ext cx="53836" cy="49824"/>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252039" y="2304737"/>
              <a:ext cx="241471" cy="240177"/>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042397" y="2282795"/>
              <a:ext cx="56773" cy="49934"/>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1275516" y="2516813"/>
              <a:ext cx="54822" cy="49802"/>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1067824" y="3161765"/>
              <a:ext cx="659200" cy="657841"/>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676683" y="3289011"/>
              <a:ext cx="136014" cy="135772"/>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429382" y="3134825"/>
              <a:ext cx="53836" cy="50065"/>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0"/>
            <p:cNvSpPr/>
            <p:nvPr/>
          </p:nvSpPr>
          <p:spPr>
            <a:xfrm>
              <a:off x="-1089349" y="3791702"/>
              <a:ext cx="49912" cy="49671"/>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0"/>
            <p:cNvSpPr/>
            <p:nvPr/>
          </p:nvSpPr>
          <p:spPr>
            <a:xfrm>
              <a:off x="-864538" y="3079499"/>
              <a:ext cx="44739" cy="33647"/>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1492721" y="3169086"/>
              <a:ext cx="584365" cy="571016"/>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1581278" y="3795976"/>
              <a:ext cx="41122" cy="33647"/>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0"/>
            <p:cNvSpPr/>
            <p:nvPr/>
          </p:nvSpPr>
          <p:spPr>
            <a:xfrm>
              <a:off x="-1873362" y="2939014"/>
              <a:ext cx="480201" cy="479478"/>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0"/>
            <p:cNvSpPr/>
            <p:nvPr/>
          </p:nvSpPr>
          <p:spPr>
            <a:xfrm>
              <a:off x="-414717" y="2120543"/>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287757" y="2820734"/>
              <a:ext cx="217972" cy="209731"/>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221208" y="2878778"/>
              <a:ext cx="93204" cy="93467"/>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3" name="Google Shape;743;p20"/>
          <p:cNvGrpSpPr/>
          <p:nvPr/>
        </p:nvGrpSpPr>
        <p:grpSpPr>
          <a:xfrm flipH="1">
            <a:off x="-924004" y="-118015"/>
            <a:ext cx="2021367" cy="1986033"/>
            <a:chOff x="-3888525" y="-3012325"/>
            <a:chExt cx="1516025" cy="1489525"/>
          </a:xfrm>
        </p:grpSpPr>
        <p:sp>
          <p:nvSpPr>
            <p:cNvPr id="744" name="Google Shape;744;p20"/>
            <p:cNvSpPr/>
            <p:nvPr/>
          </p:nvSpPr>
          <p:spPr>
            <a:xfrm>
              <a:off x="-3076125" y="-3012325"/>
              <a:ext cx="38525" cy="38250"/>
            </a:xfrm>
            <a:custGeom>
              <a:avLst/>
              <a:gdLst/>
              <a:ahLst/>
              <a:cxnLst/>
              <a:rect l="l" t="t" r="r" b="b"/>
              <a:pathLst>
                <a:path w="1541" h="1530" extrusionOk="0">
                  <a:moveTo>
                    <a:pt x="779" y="1"/>
                  </a:moveTo>
                  <a:cubicBezTo>
                    <a:pt x="679" y="1"/>
                    <a:pt x="577" y="19"/>
                    <a:pt x="480" y="56"/>
                  </a:cubicBezTo>
                  <a:cubicBezTo>
                    <a:pt x="436" y="79"/>
                    <a:pt x="391" y="101"/>
                    <a:pt x="346" y="134"/>
                  </a:cubicBezTo>
                  <a:cubicBezTo>
                    <a:pt x="302" y="157"/>
                    <a:pt x="268" y="190"/>
                    <a:pt x="224" y="224"/>
                  </a:cubicBezTo>
                  <a:cubicBezTo>
                    <a:pt x="190" y="257"/>
                    <a:pt x="157" y="302"/>
                    <a:pt x="134" y="346"/>
                  </a:cubicBezTo>
                  <a:cubicBezTo>
                    <a:pt x="101" y="380"/>
                    <a:pt x="79" y="425"/>
                    <a:pt x="56" y="480"/>
                  </a:cubicBezTo>
                  <a:cubicBezTo>
                    <a:pt x="45" y="525"/>
                    <a:pt x="34" y="570"/>
                    <a:pt x="23" y="614"/>
                  </a:cubicBezTo>
                  <a:cubicBezTo>
                    <a:pt x="12" y="659"/>
                    <a:pt x="0" y="715"/>
                    <a:pt x="0" y="771"/>
                  </a:cubicBezTo>
                  <a:cubicBezTo>
                    <a:pt x="0" y="971"/>
                    <a:pt x="90" y="1161"/>
                    <a:pt x="224" y="1306"/>
                  </a:cubicBezTo>
                  <a:cubicBezTo>
                    <a:pt x="268" y="1340"/>
                    <a:pt x="302" y="1373"/>
                    <a:pt x="346" y="1407"/>
                  </a:cubicBezTo>
                  <a:cubicBezTo>
                    <a:pt x="391" y="1429"/>
                    <a:pt x="436" y="1451"/>
                    <a:pt x="480" y="1474"/>
                  </a:cubicBezTo>
                  <a:cubicBezTo>
                    <a:pt x="525" y="1496"/>
                    <a:pt x="570" y="1507"/>
                    <a:pt x="625" y="1518"/>
                  </a:cubicBezTo>
                  <a:cubicBezTo>
                    <a:pt x="670" y="1529"/>
                    <a:pt x="726" y="1529"/>
                    <a:pt x="770" y="1529"/>
                  </a:cubicBezTo>
                  <a:lnTo>
                    <a:pt x="782" y="1529"/>
                  </a:lnTo>
                  <a:cubicBezTo>
                    <a:pt x="1206" y="1529"/>
                    <a:pt x="1540" y="1183"/>
                    <a:pt x="1540" y="771"/>
                  </a:cubicBezTo>
                  <a:cubicBezTo>
                    <a:pt x="1540" y="715"/>
                    <a:pt x="1540" y="659"/>
                    <a:pt x="1529" y="614"/>
                  </a:cubicBezTo>
                  <a:cubicBezTo>
                    <a:pt x="1518" y="570"/>
                    <a:pt x="1507" y="525"/>
                    <a:pt x="1485" y="480"/>
                  </a:cubicBezTo>
                  <a:cubicBezTo>
                    <a:pt x="1462" y="425"/>
                    <a:pt x="1440" y="380"/>
                    <a:pt x="1418" y="346"/>
                  </a:cubicBezTo>
                  <a:cubicBezTo>
                    <a:pt x="1384" y="302"/>
                    <a:pt x="1351" y="257"/>
                    <a:pt x="1317" y="224"/>
                  </a:cubicBezTo>
                  <a:cubicBezTo>
                    <a:pt x="1176" y="75"/>
                    <a:pt x="980" y="1"/>
                    <a:pt x="7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3648325" y="-2918425"/>
              <a:ext cx="523950" cy="509300"/>
            </a:xfrm>
            <a:custGeom>
              <a:avLst/>
              <a:gdLst/>
              <a:ahLst/>
              <a:cxnLst/>
              <a:rect l="l" t="t" r="r" b="b"/>
              <a:pathLst>
                <a:path w="20958" h="20372" extrusionOk="0">
                  <a:moveTo>
                    <a:pt x="19910" y="1"/>
                  </a:moveTo>
                  <a:cubicBezTo>
                    <a:pt x="19813" y="1"/>
                    <a:pt x="19712" y="19"/>
                    <a:pt x="19608" y="61"/>
                  </a:cubicBezTo>
                  <a:cubicBezTo>
                    <a:pt x="18839" y="384"/>
                    <a:pt x="19060" y="1540"/>
                    <a:pt x="19903" y="1545"/>
                  </a:cubicBezTo>
                  <a:lnTo>
                    <a:pt x="19903" y="1545"/>
                  </a:lnTo>
                  <a:cubicBezTo>
                    <a:pt x="20102" y="1544"/>
                    <a:pt x="20301" y="1466"/>
                    <a:pt x="20445" y="1311"/>
                  </a:cubicBezTo>
                  <a:cubicBezTo>
                    <a:pt x="20957" y="798"/>
                    <a:pt x="20539" y="1"/>
                    <a:pt x="19910" y="1"/>
                  </a:cubicBezTo>
                  <a:close/>
                  <a:moveTo>
                    <a:pt x="19903" y="1545"/>
                  </a:moveTo>
                  <a:cubicBezTo>
                    <a:pt x="19901" y="1545"/>
                    <a:pt x="19900" y="1545"/>
                    <a:pt x="19898" y="1545"/>
                  </a:cubicBezTo>
                  <a:lnTo>
                    <a:pt x="19909" y="1545"/>
                  </a:lnTo>
                  <a:cubicBezTo>
                    <a:pt x="19907" y="1545"/>
                    <a:pt x="19905" y="1545"/>
                    <a:pt x="19903" y="1545"/>
                  </a:cubicBezTo>
                  <a:close/>
                  <a:moveTo>
                    <a:pt x="16154" y="3769"/>
                  </a:moveTo>
                  <a:cubicBezTo>
                    <a:pt x="16056" y="3769"/>
                    <a:pt x="15952" y="3789"/>
                    <a:pt x="15847" y="3833"/>
                  </a:cubicBezTo>
                  <a:cubicBezTo>
                    <a:pt x="15067" y="4156"/>
                    <a:pt x="15299" y="5301"/>
                    <a:pt x="16131" y="5306"/>
                  </a:cubicBezTo>
                  <a:lnTo>
                    <a:pt x="16131" y="5306"/>
                  </a:lnTo>
                  <a:cubicBezTo>
                    <a:pt x="16341" y="5305"/>
                    <a:pt x="16540" y="5227"/>
                    <a:pt x="16684" y="5083"/>
                  </a:cubicBezTo>
                  <a:cubicBezTo>
                    <a:pt x="17194" y="4563"/>
                    <a:pt x="16774" y="3769"/>
                    <a:pt x="16154" y="3769"/>
                  </a:cubicBezTo>
                  <a:close/>
                  <a:moveTo>
                    <a:pt x="16131" y="5306"/>
                  </a:moveTo>
                  <a:cubicBezTo>
                    <a:pt x="16129" y="5306"/>
                    <a:pt x="16128" y="5306"/>
                    <a:pt x="16126" y="5306"/>
                  </a:cubicBezTo>
                  <a:lnTo>
                    <a:pt x="16137" y="5306"/>
                  </a:lnTo>
                  <a:cubicBezTo>
                    <a:pt x="16135" y="5306"/>
                    <a:pt x="16133" y="5306"/>
                    <a:pt x="16131" y="5306"/>
                  </a:cubicBezTo>
                  <a:close/>
                  <a:moveTo>
                    <a:pt x="12383" y="7530"/>
                  </a:moveTo>
                  <a:cubicBezTo>
                    <a:pt x="12285" y="7530"/>
                    <a:pt x="12181" y="7550"/>
                    <a:pt x="12075" y="7594"/>
                  </a:cubicBezTo>
                  <a:cubicBezTo>
                    <a:pt x="11307" y="7917"/>
                    <a:pt x="11527" y="9073"/>
                    <a:pt x="12370" y="9078"/>
                  </a:cubicBezTo>
                  <a:lnTo>
                    <a:pt x="12370" y="9078"/>
                  </a:lnTo>
                  <a:cubicBezTo>
                    <a:pt x="12569" y="9077"/>
                    <a:pt x="12768" y="8998"/>
                    <a:pt x="12912" y="8844"/>
                  </a:cubicBezTo>
                  <a:cubicBezTo>
                    <a:pt x="13423" y="8333"/>
                    <a:pt x="13009" y="7530"/>
                    <a:pt x="12383" y="7530"/>
                  </a:cubicBezTo>
                  <a:close/>
                  <a:moveTo>
                    <a:pt x="12370" y="9078"/>
                  </a:moveTo>
                  <a:cubicBezTo>
                    <a:pt x="12369" y="9078"/>
                    <a:pt x="12367" y="9078"/>
                    <a:pt x="12365" y="9078"/>
                  </a:cubicBezTo>
                  <a:lnTo>
                    <a:pt x="12376" y="9078"/>
                  </a:lnTo>
                  <a:cubicBezTo>
                    <a:pt x="12374" y="9078"/>
                    <a:pt x="12372" y="9078"/>
                    <a:pt x="12370" y="9078"/>
                  </a:cubicBezTo>
                  <a:close/>
                  <a:moveTo>
                    <a:pt x="8596" y="11293"/>
                  </a:moveTo>
                  <a:cubicBezTo>
                    <a:pt x="8415" y="11293"/>
                    <a:pt x="8227" y="11364"/>
                    <a:pt x="8058" y="11533"/>
                  </a:cubicBezTo>
                  <a:cubicBezTo>
                    <a:pt x="7578" y="12013"/>
                    <a:pt x="7924" y="12839"/>
                    <a:pt x="8604" y="12839"/>
                  </a:cubicBezTo>
                  <a:cubicBezTo>
                    <a:pt x="8805" y="12839"/>
                    <a:pt x="9006" y="12761"/>
                    <a:pt x="9151" y="12615"/>
                  </a:cubicBezTo>
                  <a:cubicBezTo>
                    <a:pt x="9699" y="12059"/>
                    <a:pt x="9190" y="11293"/>
                    <a:pt x="8596" y="11293"/>
                  </a:cubicBezTo>
                  <a:close/>
                  <a:moveTo>
                    <a:pt x="4844" y="15041"/>
                  </a:moveTo>
                  <a:cubicBezTo>
                    <a:pt x="4659" y="15041"/>
                    <a:pt x="4467" y="15116"/>
                    <a:pt x="4297" y="15294"/>
                  </a:cubicBezTo>
                  <a:cubicBezTo>
                    <a:pt x="3817" y="15785"/>
                    <a:pt x="4152" y="16611"/>
                    <a:pt x="4844" y="16611"/>
                  </a:cubicBezTo>
                  <a:cubicBezTo>
                    <a:pt x="5044" y="16611"/>
                    <a:pt x="5234" y="16521"/>
                    <a:pt x="5379" y="16376"/>
                  </a:cubicBezTo>
                  <a:cubicBezTo>
                    <a:pt x="5968" y="15830"/>
                    <a:pt x="5447" y="15041"/>
                    <a:pt x="4844" y="15041"/>
                  </a:cubicBezTo>
                  <a:close/>
                  <a:moveTo>
                    <a:pt x="1086" y="18834"/>
                  </a:moveTo>
                  <a:cubicBezTo>
                    <a:pt x="989" y="18834"/>
                    <a:pt x="886" y="18854"/>
                    <a:pt x="782" y="18898"/>
                  </a:cubicBezTo>
                  <a:cubicBezTo>
                    <a:pt x="0" y="19222"/>
                    <a:pt x="235" y="20371"/>
                    <a:pt x="1072" y="20371"/>
                  </a:cubicBezTo>
                  <a:cubicBezTo>
                    <a:pt x="1273" y="20371"/>
                    <a:pt x="1473" y="20293"/>
                    <a:pt x="1618" y="20148"/>
                  </a:cubicBezTo>
                  <a:cubicBezTo>
                    <a:pt x="2130" y="19637"/>
                    <a:pt x="1707" y="18834"/>
                    <a:pt x="1086" y="18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3742350" y="-2353475"/>
              <a:ext cx="53025" cy="38650"/>
            </a:xfrm>
            <a:custGeom>
              <a:avLst/>
              <a:gdLst/>
              <a:ahLst/>
              <a:cxnLst/>
              <a:rect l="l" t="t" r="r" b="b"/>
              <a:pathLst>
                <a:path w="2121" h="1546" extrusionOk="0">
                  <a:moveTo>
                    <a:pt x="1073" y="1"/>
                  </a:moveTo>
                  <a:cubicBezTo>
                    <a:pt x="976" y="1"/>
                    <a:pt x="875" y="19"/>
                    <a:pt x="771" y="61"/>
                  </a:cubicBezTo>
                  <a:cubicBezTo>
                    <a:pt x="1" y="385"/>
                    <a:pt x="224" y="1545"/>
                    <a:pt x="1072" y="1545"/>
                  </a:cubicBezTo>
                  <a:cubicBezTo>
                    <a:pt x="1273" y="1545"/>
                    <a:pt x="1462" y="1456"/>
                    <a:pt x="1608" y="1322"/>
                  </a:cubicBezTo>
                  <a:cubicBezTo>
                    <a:pt x="2120" y="800"/>
                    <a:pt x="1702"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0"/>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0"/>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0"/>
            <p:cNvSpPr/>
            <p:nvPr/>
          </p:nvSpPr>
          <p:spPr>
            <a:xfrm>
              <a:off x="-3626300" y="-1680825"/>
              <a:ext cx="184175" cy="158025"/>
            </a:xfrm>
            <a:custGeom>
              <a:avLst/>
              <a:gdLst/>
              <a:ahLst/>
              <a:cxnLst/>
              <a:rect l="l" t="t" r="r" b="b"/>
              <a:pathLst>
                <a:path w="7367" h="6321" extrusionOk="0">
                  <a:moveTo>
                    <a:pt x="4219" y="295"/>
                  </a:moveTo>
                  <a:cubicBezTo>
                    <a:pt x="5804" y="295"/>
                    <a:pt x="7087" y="1578"/>
                    <a:pt x="7087" y="3163"/>
                  </a:cubicBezTo>
                  <a:cubicBezTo>
                    <a:pt x="7087" y="4901"/>
                    <a:pt x="5670" y="6050"/>
                    <a:pt x="4190" y="6050"/>
                  </a:cubicBezTo>
                  <a:cubicBezTo>
                    <a:pt x="3484" y="6050"/>
                    <a:pt x="2764" y="5789"/>
                    <a:pt x="2177" y="5205"/>
                  </a:cubicBezTo>
                  <a:cubicBezTo>
                    <a:pt x="369" y="3386"/>
                    <a:pt x="1653" y="295"/>
                    <a:pt x="4219" y="295"/>
                  </a:cubicBezTo>
                  <a:close/>
                  <a:moveTo>
                    <a:pt x="4193" y="1"/>
                  </a:moveTo>
                  <a:cubicBezTo>
                    <a:pt x="3419" y="1"/>
                    <a:pt x="2630" y="289"/>
                    <a:pt x="1987" y="931"/>
                  </a:cubicBezTo>
                  <a:cubicBezTo>
                    <a:pt x="1" y="2928"/>
                    <a:pt x="1407" y="6321"/>
                    <a:pt x="4219" y="6321"/>
                  </a:cubicBezTo>
                  <a:cubicBezTo>
                    <a:pt x="5960" y="6321"/>
                    <a:pt x="7366" y="4904"/>
                    <a:pt x="7366" y="3163"/>
                  </a:cubicBezTo>
                  <a:cubicBezTo>
                    <a:pt x="7366" y="1260"/>
                    <a:pt x="5813" y="1"/>
                    <a:pt x="4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0"/>
            <p:cNvSpPr/>
            <p:nvPr/>
          </p:nvSpPr>
          <p:spPr>
            <a:xfrm>
              <a:off x="-3559050" y="-1636200"/>
              <a:ext cx="76175" cy="68900"/>
            </a:xfrm>
            <a:custGeom>
              <a:avLst/>
              <a:gdLst/>
              <a:ahLst/>
              <a:cxnLst/>
              <a:rect l="l" t="t" r="r" b="b"/>
              <a:pathLst>
                <a:path w="3047" h="2756" extrusionOk="0">
                  <a:moveTo>
                    <a:pt x="1516" y="0"/>
                  </a:moveTo>
                  <a:cubicBezTo>
                    <a:pt x="891" y="0"/>
                    <a:pt x="331" y="427"/>
                    <a:pt x="179" y="1065"/>
                  </a:cubicBezTo>
                  <a:cubicBezTo>
                    <a:pt x="0" y="1802"/>
                    <a:pt x="469" y="2550"/>
                    <a:pt x="1206" y="2717"/>
                  </a:cubicBezTo>
                  <a:cubicBezTo>
                    <a:pt x="1315" y="2743"/>
                    <a:pt x="1424" y="2756"/>
                    <a:pt x="1531" y="2756"/>
                  </a:cubicBezTo>
                  <a:cubicBezTo>
                    <a:pt x="2157" y="2756"/>
                    <a:pt x="2716" y="2329"/>
                    <a:pt x="2868" y="1690"/>
                  </a:cubicBezTo>
                  <a:cubicBezTo>
                    <a:pt x="3047" y="954"/>
                    <a:pt x="2578" y="206"/>
                    <a:pt x="1842" y="39"/>
                  </a:cubicBezTo>
                  <a:cubicBezTo>
                    <a:pt x="1732" y="13"/>
                    <a:pt x="1623"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0"/>
            <p:cNvSpPr/>
            <p:nvPr/>
          </p:nvSpPr>
          <p:spPr>
            <a:xfrm>
              <a:off x="-3151175" y="-2605875"/>
              <a:ext cx="752125" cy="750250"/>
            </a:xfrm>
            <a:custGeom>
              <a:avLst/>
              <a:gdLst/>
              <a:ahLst/>
              <a:cxnLst/>
              <a:rect l="l" t="t" r="r" b="b"/>
              <a:pathLst>
                <a:path w="30085" h="30010" extrusionOk="0">
                  <a:moveTo>
                    <a:pt x="29888" y="0"/>
                  </a:moveTo>
                  <a:cubicBezTo>
                    <a:pt x="29858" y="0"/>
                    <a:pt x="29826" y="11"/>
                    <a:pt x="29796" y="35"/>
                  </a:cubicBezTo>
                  <a:lnTo>
                    <a:pt x="56" y="29764"/>
                  </a:lnTo>
                  <a:cubicBezTo>
                    <a:pt x="1" y="29820"/>
                    <a:pt x="1" y="29909"/>
                    <a:pt x="56" y="29965"/>
                  </a:cubicBezTo>
                  <a:cubicBezTo>
                    <a:pt x="79" y="29987"/>
                    <a:pt x="123" y="30010"/>
                    <a:pt x="157" y="30010"/>
                  </a:cubicBezTo>
                  <a:cubicBezTo>
                    <a:pt x="190" y="30010"/>
                    <a:pt x="235" y="29987"/>
                    <a:pt x="257" y="29965"/>
                  </a:cubicBezTo>
                  <a:lnTo>
                    <a:pt x="29997" y="236"/>
                  </a:lnTo>
                  <a:cubicBezTo>
                    <a:pt x="30084" y="132"/>
                    <a:pt x="29995" y="0"/>
                    <a:pt x="29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0"/>
            <p:cNvSpPr/>
            <p:nvPr/>
          </p:nvSpPr>
          <p:spPr>
            <a:xfrm>
              <a:off x="-2704800" y="-2461050"/>
              <a:ext cx="155150" cy="155150"/>
            </a:xfrm>
            <a:custGeom>
              <a:avLst/>
              <a:gdLst/>
              <a:ahLst/>
              <a:cxnLst/>
              <a:rect l="l" t="t" r="r" b="b"/>
              <a:pathLst>
                <a:path w="6206" h="6206" extrusionOk="0">
                  <a:moveTo>
                    <a:pt x="6150" y="1"/>
                  </a:moveTo>
                  <a:lnTo>
                    <a:pt x="1" y="6150"/>
                  </a:lnTo>
                  <a:lnTo>
                    <a:pt x="1396" y="6205"/>
                  </a:lnTo>
                  <a:lnTo>
                    <a:pt x="6205" y="1396"/>
                  </a:lnTo>
                  <a:lnTo>
                    <a:pt x="6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0"/>
            <p:cNvSpPr/>
            <p:nvPr/>
          </p:nvSpPr>
          <p:spPr>
            <a:xfrm>
              <a:off x="-2435025" y="-2631025"/>
              <a:ext cx="62525" cy="56800"/>
            </a:xfrm>
            <a:custGeom>
              <a:avLst/>
              <a:gdLst/>
              <a:ahLst/>
              <a:cxnLst/>
              <a:rect l="l" t="t" r="r" b="b"/>
              <a:pathLst>
                <a:path w="2501" h="2272" extrusionOk="0">
                  <a:moveTo>
                    <a:pt x="1251" y="1"/>
                  </a:moveTo>
                  <a:cubicBezTo>
                    <a:pt x="961" y="1"/>
                    <a:pt x="671" y="110"/>
                    <a:pt x="447" y="327"/>
                  </a:cubicBezTo>
                  <a:cubicBezTo>
                    <a:pt x="1" y="774"/>
                    <a:pt x="1" y="1499"/>
                    <a:pt x="447" y="1945"/>
                  </a:cubicBezTo>
                  <a:cubicBezTo>
                    <a:pt x="671" y="2163"/>
                    <a:pt x="961" y="2272"/>
                    <a:pt x="1251" y="2272"/>
                  </a:cubicBezTo>
                  <a:cubicBezTo>
                    <a:pt x="1541" y="2272"/>
                    <a:pt x="1831" y="2163"/>
                    <a:pt x="2054" y="1945"/>
                  </a:cubicBezTo>
                  <a:cubicBezTo>
                    <a:pt x="2501" y="1499"/>
                    <a:pt x="2501" y="774"/>
                    <a:pt x="2054" y="327"/>
                  </a:cubicBezTo>
                  <a:cubicBezTo>
                    <a:pt x="1831" y="110"/>
                    <a:pt x="154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0"/>
            <p:cNvSpPr/>
            <p:nvPr/>
          </p:nvSpPr>
          <p:spPr>
            <a:xfrm>
              <a:off x="-3175450" y="-1887725"/>
              <a:ext cx="56675" cy="56925"/>
            </a:xfrm>
            <a:custGeom>
              <a:avLst/>
              <a:gdLst/>
              <a:ahLst/>
              <a:cxnLst/>
              <a:rect l="l" t="t" r="r" b="b"/>
              <a:pathLst>
                <a:path w="2267" h="2277" extrusionOk="0">
                  <a:moveTo>
                    <a:pt x="1139" y="0"/>
                  </a:moveTo>
                  <a:cubicBezTo>
                    <a:pt x="503" y="0"/>
                    <a:pt x="1" y="514"/>
                    <a:pt x="1" y="1139"/>
                  </a:cubicBezTo>
                  <a:cubicBezTo>
                    <a:pt x="1" y="1764"/>
                    <a:pt x="503" y="2277"/>
                    <a:pt x="1139" y="2277"/>
                  </a:cubicBezTo>
                  <a:cubicBezTo>
                    <a:pt x="1764" y="2277"/>
                    <a:pt x="2266" y="1764"/>
                    <a:pt x="2266" y="1139"/>
                  </a:cubicBezTo>
                  <a:cubicBezTo>
                    <a:pt x="2266" y="514"/>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0"/>
          <p:cNvGrpSpPr/>
          <p:nvPr/>
        </p:nvGrpSpPr>
        <p:grpSpPr>
          <a:xfrm flipH="1">
            <a:off x="10707359" y="2042358"/>
            <a:ext cx="1359420" cy="1721073"/>
            <a:chOff x="-4017975" y="-49702"/>
            <a:chExt cx="1162825" cy="1472177"/>
          </a:xfrm>
        </p:grpSpPr>
        <p:sp>
          <p:nvSpPr>
            <p:cNvPr id="756" name="Google Shape;756;p20"/>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0"/>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0"/>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0"/>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0"/>
            <p:cNvSpPr/>
            <p:nvPr/>
          </p:nvSpPr>
          <p:spPr>
            <a:xfrm>
              <a:off x="-3633259" y="-49702"/>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0"/>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0"/>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20"/>
          <p:cNvGrpSpPr/>
          <p:nvPr/>
        </p:nvGrpSpPr>
        <p:grpSpPr>
          <a:xfrm flipH="1">
            <a:off x="-4" y="4229133"/>
            <a:ext cx="2572667" cy="2946800"/>
            <a:chOff x="295725" y="-3462825"/>
            <a:chExt cx="1929500" cy="2210100"/>
          </a:xfrm>
        </p:grpSpPr>
        <p:sp>
          <p:nvSpPr>
            <p:cNvPr id="764" name="Google Shape;764;p20"/>
            <p:cNvSpPr/>
            <p:nvPr/>
          </p:nvSpPr>
          <p:spPr>
            <a:xfrm>
              <a:off x="1089425" y="-3462825"/>
              <a:ext cx="700025" cy="959400"/>
            </a:xfrm>
            <a:custGeom>
              <a:avLst/>
              <a:gdLst/>
              <a:ahLst/>
              <a:cxnLst/>
              <a:rect l="l" t="t" r="r" b="b"/>
              <a:pathLst>
                <a:path w="28001" h="38376" extrusionOk="0">
                  <a:moveTo>
                    <a:pt x="27849" y="1"/>
                  </a:moveTo>
                  <a:cubicBezTo>
                    <a:pt x="27816" y="1"/>
                    <a:pt x="27782" y="15"/>
                    <a:pt x="27755" y="43"/>
                  </a:cubicBezTo>
                  <a:lnTo>
                    <a:pt x="10736" y="17061"/>
                  </a:lnTo>
                  <a:cubicBezTo>
                    <a:pt x="10703" y="17083"/>
                    <a:pt x="10692" y="17117"/>
                    <a:pt x="10692" y="17161"/>
                  </a:cubicBezTo>
                  <a:lnTo>
                    <a:pt x="10692" y="27495"/>
                  </a:lnTo>
                  <a:lnTo>
                    <a:pt x="57" y="38130"/>
                  </a:lnTo>
                  <a:cubicBezTo>
                    <a:pt x="1" y="38186"/>
                    <a:pt x="1" y="38275"/>
                    <a:pt x="57" y="38331"/>
                  </a:cubicBezTo>
                  <a:cubicBezTo>
                    <a:pt x="79" y="38353"/>
                    <a:pt x="124" y="38375"/>
                    <a:pt x="157" y="38375"/>
                  </a:cubicBezTo>
                  <a:cubicBezTo>
                    <a:pt x="191" y="38375"/>
                    <a:pt x="235" y="38353"/>
                    <a:pt x="258" y="38331"/>
                  </a:cubicBezTo>
                  <a:lnTo>
                    <a:pt x="10937" y="27651"/>
                  </a:lnTo>
                  <a:cubicBezTo>
                    <a:pt x="10960" y="27629"/>
                    <a:pt x="10971" y="27595"/>
                    <a:pt x="10971" y="27551"/>
                  </a:cubicBezTo>
                  <a:lnTo>
                    <a:pt x="10971" y="17206"/>
                  </a:lnTo>
                  <a:lnTo>
                    <a:pt x="27944" y="232"/>
                  </a:lnTo>
                  <a:cubicBezTo>
                    <a:pt x="28000" y="188"/>
                    <a:pt x="28000" y="98"/>
                    <a:pt x="27944" y="43"/>
                  </a:cubicBezTo>
                  <a:cubicBezTo>
                    <a:pt x="27916" y="15"/>
                    <a:pt x="27883" y="1"/>
                    <a:pt x="27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0"/>
            <p:cNvSpPr/>
            <p:nvPr/>
          </p:nvSpPr>
          <p:spPr>
            <a:xfrm>
              <a:off x="1064875" y="-2535525"/>
              <a:ext cx="56950" cy="56925"/>
            </a:xfrm>
            <a:custGeom>
              <a:avLst/>
              <a:gdLst/>
              <a:ahLst/>
              <a:cxnLst/>
              <a:rect l="l" t="t" r="r" b="b"/>
              <a:pathLst>
                <a:path w="2278" h="2277" extrusionOk="0">
                  <a:moveTo>
                    <a:pt x="1139" y="0"/>
                  </a:moveTo>
                  <a:cubicBezTo>
                    <a:pt x="514" y="0"/>
                    <a:pt x="1" y="513"/>
                    <a:pt x="1" y="1138"/>
                  </a:cubicBezTo>
                  <a:cubicBezTo>
                    <a:pt x="1" y="1763"/>
                    <a:pt x="514" y="2277"/>
                    <a:pt x="1139" y="2277"/>
                  </a:cubicBezTo>
                  <a:cubicBezTo>
                    <a:pt x="1764" y="2277"/>
                    <a:pt x="2277" y="1763"/>
                    <a:pt x="2277" y="1138"/>
                  </a:cubicBezTo>
                  <a:cubicBezTo>
                    <a:pt x="2277" y="513"/>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0"/>
            <p:cNvSpPr/>
            <p:nvPr/>
          </p:nvSpPr>
          <p:spPr>
            <a:xfrm>
              <a:off x="1212200" y="-2944175"/>
              <a:ext cx="869900" cy="1026350"/>
            </a:xfrm>
            <a:custGeom>
              <a:avLst/>
              <a:gdLst/>
              <a:ahLst/>
              <a:cxnLst/>
              <a:rect l="l" t="t" r="r" b="b"/>
              <a:pathLst>
                <a:path w="34796" h="41054" extrusionOk="0">
                  <a:moveTo>
                    <a:pt x="34639" y="0"/>
                  </a:moveTo>
                  <a:cubicBezTo>
                    <a:pt x="34603" y="0"/>
                    <a:pt x="34567" y="14"/>
                    <a:pt x="34539" y="42"/>
                  </a:cubicBezTo>
                  <a:lnTo>
                    <a:pt x="6026" y="28555"/>
                  </a:lnTo>
                  <a:cubicBezTo>
                    <a:pt x="6004" y="28577"/>
                    <a:pt x="5993" y="28610"/>
                    <a:pt x="5993" y="28655"/>
                  </a:cubicBezTo>
                  <a:lnTo>
                    <a:pt x="5993" y="34915"/>
                  </a:lnTo>
                  <a:lnTo>
                    <a:pt x="89" y="40808"/>
                  </a:lnTo>
                  <a:cubicBezTo>
                    <a:pt x="0" y="40897"/>
                    <a:pt x="56" y="41042"/>
                    <a:pt x="190" y="41053"/>
                  </a:cubicBezTo>
                  <a:cubicBezTo>
                    <a:pt x="223" y="41053"/>
                    <a:pt x="257" y="41042"/>
                    <a:pt x="290" y="41008"/>
                  </a:cubicBezTo>
                  <a:lnTo>
                    <a:pt x="6227" y="35072"/>
                  </a:lnTo>
                  <a:cubicBezTo>
                    <a:pt x="6249" y="35049"/>
                    <a:pt x="6272" y="35016"/>
                    <a:pt x="6272" y="34971"/>
                  </a:cubicBezTo>
                  <a:lnTo>
                    <a:pt x="6272" y="28711"/>
                  </a:lnTo>
                  <a:lnTo>
                    <a:pt x="34740" y="232"/>
                  </a:lnTo>
                  <a:cubicBezTo>
                    <a:pt x="34795" y="176"/>
                    <a:pt x="34795" y="87"/>
                    <a:pt x="34740" y="42"/>
                  </a:cubicBezTo>
                  <a:cubicBezTo>
                    <a:pt x="34712" y="14"/>
                    <a:pt x="34675" y="0"/>
                    <a:pt x="34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0"/>
            <p:cNvSpPr/>
            <p:nvPr/>
          </p:nvSpPr>
          <p:spPr>
            <a:xfrm>
              <a:off x="1577675" y="-2592175"/>
              <a:ext cx="155125" cy="154875"/>
            </a:xfrm>
            <a:custGeom>
              <a:avLst/>
              <a:gdLst/>
              <a:ahLst/>
              <a:cxnLst/>
              <a:rect l="l" t="t" r="r" b="b"/>
              <a:pathLst>
                <a:path w="6205" h="6195" extrusionOk="0">
                  <a:moveTo>
                    <a:pt x="6160" y="1"/>
                  </a:moveTo>
                  <a:lnTo>
                    <a:pt x="0" y="6150"/>
                  </a:lnTo>
                  <a:lnTo>
                    <a:pt x="1395" y="6194"/>
                  </a:lnTo>
                  <a:lnTo>
                    <a:pt x="6205" y="1384"/>
                  </a:lnTo>
                  <a:lnTo>
                    <a:pt x="6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0"/>
            <p:cNvSpPr/>
            <p:nvPr/>
          </p:nvSpPr>
          <p:spPr>
            <a:xfrm>
              <a:off x="1188475" y="-1949950"/>
              <a:ext cx="56950" cy="56950"/>
            </a:xfrm>
            <a:custGeom>
              <a:avLst/>
              <a:gdLst/>
              <a:ahLst/>
              <a:cxnLst/>
              <a:rect l="l" t="t" r="r" b="b"/>
              <a:pathLst>
                <a:path w="2278" h="2278" extrusionOk="0">
                  <a:moveTo>
                    <a:pt x="1139" y="1"/>
                  </a:moveTo>
                  <a:cubicBezTo>
                    <a:pt x="503" y="1"/>
                    <a:pt x="1" y="514"/>
                    <a:pt x="1" y="1139"/>
                  </a:cubicBezTo>
                  <a:cubicBezTo>
                    <a:pt x="1" y="1775"/>
                    <a:pt x="503" y="2277"/>
                    <a:pt x="1139" y="2277"/>
                  </a:cubicBezTo>
                  <a:cubicBezTo>
                    <a:pt x="1764" y="2277"/>
                    <a:pt x="2277" y="1775"/>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0"/>
            <p:cNvSpPr/>
            <p:nvPr/>
          </p:nvSpPr>
          <p:spPr>
            <a:xfrm>
              <a:off x="2043025" y="-3122375"/>
              <a:ext cx="38525" cy="38650"/>
            </a:xfrm>
            <a:custGeom>
              <a:avLst/>
              <a:gdLst/>
              <a:ahLst/>
              <a:cxnLst/>
              <a:rect l="l" t="t" r="r" b="b"/>
              <a:pathLst>
                <a:path w="1541" h="1546" extrusionOk="0">
                  <a:moveTo>
                    <a:pt x="768" y="1"/>
                  </a:moveTo>
                  <a:cubicBezTo>
                    <a:pt x="525" y="1"/>
                    <a:pt x="283" y="117"/>
                    <a:pt x="134" y="340"/>
                  </a:cubicBezTo>
                  <a:cubicBezTo>
                    <a:pt x="100" y="385"/>
                    <a:pt x="78" y="441"/>
                    <a:pt x="56" y="486"/>
                  </a:cubicBezTo>
                  <a:cubicBezTo>
                    <a:pt x="45" y="530"/>
                    <a:pt x="22" y="575"/>
                    <a:pt x="11" y="619"/>
                  </a:cubicBezTo>
                  <a:cubicBezTo>
                    <a:pt x="11" y="675"/>
                    <a:pt x="0" y="720"/>
                    <a:pt x="0" y="776"/>
                  </a:cubicBezTo>
                  <a:cubicBezTo>
                    <a:pt x="0" y="1200"/>
                    <a:pt x="346" y="1546"/>
                    <a:pt x="770" y="1546"/>
                  </a:cubicBezTo>
                  <a:cubicBezTo>
                    <a:pt x="1194" y="1546"/>
                    <a:pt x="1540" y="1200"/>
                    <a:pt x="1540" y="776"/>
                  </a:cubicBezTo>
                  <a:cubicBezTo>
                    <a:pt x="1540" y="720"/>
                    <a:pt x="1529" y="675"/>
                    <a:pt x="1518" y="619"/>
                  </a:cubicBezTo>
                  <a:cubicBezTo>
                    <a:pt x="1507" y="575"/>
                    <a:pt x="1495" y="530"/>
                    <a:pt x="1473" y="486"/>
                  </a:cubicBezTo>
                  <a:cubicBezTo>
                    <a:pt x="1462" y="441"/>
                    <a:pt x="1440" y="385"/>
                    <a:pt x="1406" y="340"/>
                  </a:cubicBezTo>
                  <a:cubicBezTo>
                    <a:pt x="1384" y="307"/>
                    <a:pt x="1350" y="262"/>
                    <a:pt x="1306" y="229"/>
                  </a:cubicBezTo>
                  <a:cubicBezTo>
                    <a:pt x="1157" y="75"/>
                    <a:pt x="962" y="1"/>
                    <a:pt x="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0"/>
            <p:cNvSpPr/>
            <p:nvPr/>
          </p:nvSpPr>
          <p:spPr>
            <a:xfrm>
              <a:off x="1472200" y="-3028150"/>
              <a:ext cx="522225" cy="509375"/>
            </a:xfrm>
            <a:custGeom>
              <a:avLst/>
              <a:gdLst/>
              <a:ahLst/>
              <a:cxnLst/>
              <a:rect l="l" t="t" r="r" b="b"/>
              <a:pathLst>
                <a:path w="20889" h="20375" extrusionOk="0">
                  <a:moveTo>
                    <a:pt x="19848" y="0"/>
                  </a:moveTo>
                  <a:cubicBezTo>
                    <a:pt x="19750" y="0"/>
                    <a:pt x="19647" y="20"/>
                    <a:pt x="19541" y="64"/>
                  </a:cubicBezTo>
                  <a:cubicBezTo>
                    <a:pt x="18760" y="388"/>
                    <a:pt x="18994" y="1537"/>
                    <a:pt x="19842" y="1537"/>
                  </a:cubicBezTo>
                  <a:cubicBezTo>
                    <a:pt x="20043" y="1537"/>
                    <a:pt x="20233" y="1459"/>
                    <a:pt x="20378" y="1314"/>
                  </a:cubicBezTo>
                  <a:cubicBezTo>
                    <a:pt x="20888" y="794"/>
                    <a:pt x="20468" y="0"/>
                    <a:pt x="19848" y="0"/>
                  </a:cubicBezTo>
                  <a:close/>
                  <a:moveTo>
                    <a:pt x="16078" y="3761"/>
                  </a:moveTo>
                  <a:cubicBezTo>
                    <a:pt x="15972" y="3761"/>
                    <a:pt x="15860" y="3784"/>
                    <a:pt x="15747" y="3836"/>
                  </a:cubicBezTo>
                  <a:cubicBezTo>
                    <a:pt x="14999" y="4182"/>
                    <a:pt x="15245" y="5309"/>
                    <a:pt x="16070" y="5309"/>
                  </a:cubicBezTo>
                  <a:cubicBezTo>
                    <a:pt x="16294" y="5309"/>
                    <a:pt x="16506" y="5209"/>
                    <a:pt x="16651" y="5030"/>
                  </a:cubicBezTo>
                  <a:cubicBezTo>
                    <a:pt x="17105" y="4500"/>
                    <a:pt x="16676" y="3761"/>
                    <a:pt x="16078" y="3761"/>
                  </a:cubicBezTo>
                  <a:close/>
                  <a:moveTo>
                    <a:pt x="12319" y="7533"/>
                  </a:moveTo>
                  <a:cubicBezTo>
                    <a:pt x="12220" y="7533"/>
                    <a:pt x="12115" y="7553"/>
                    <a:pt x="12008" y="7597"/>
                  </a:cubicBezTo>
                  <a:cubicBezTo>
                    <a:pt x="11238" y="7921"/>
                    <a:pt x="11462" y="9070"/>
                    <a:pt x="12310" y="9070"/>
                  </a:cubicBezTo>
                  <a:cubicBezTo>
                    <a:pt x="12511" y="9070"/>
                    <a:pt x="12700" y="8992"/>
                    <a:pt x="12845" y="8847"/>
                  </a:cubicBezTo>
                  <a:cubicBezTo>
                    <a:pt x="13356" y="8327"/>
                    <a:pt x="12944" y="7533"/>
                    <a:pt x="12319" y="7533"/>
                  </a:cubicBezTo>
                  <a:close/>
                  <a:moveTo>
                    <a:pt x="8545" y="11293"/>
                  </a:moveTo>
                  <a:cubicBezTo>
                    <a:pt x="8439" y="11293"/>
                    <a:pt x="8327" y="11317"/>
                    <a:pt x="8214" y="11369"/>
                  </a:cubicBezTo>
                  <a:cubicBezTo>
                    <a:pt x="7466" y="11715"/>
                    <a:pt x="7712" y="12842"/>
                    <a:pt x="8538" y="12842"/>
                  </a:cubicBezTo>
                  <a:cubicBezTo>
                    <a:pt x="8761" y="12842"/>
                    <a:pt x="8973" y="12742"/>
                    <a:pt x="9118" y="12563"/>
                  </a:cubicBezTo>
                  <a:cubicBezTo>
                    <a:pt x="9573" y="12033"/>
                    <a:pt x="9143" y="11293"/>
                    <a:pt x="8545" y="11293"/>
                  </a:cubicBezTo>
                  <a:close/>
                  <a:moveTo>
                    <a:pt x="4784" y="15066"/>
                  </a:moveTo>
                  <a:cubicBezTo>
                    <a:pt x="4686" y="15066"/>
                    <a:pt x="4582" y="15086"/>
                    <a:pt x="4476" y="15130"/>
                  </a:cubicBezTo>
                  <a:cubicBezTo>
                    <a:pt x="3706" y="15442"/>
                    <a:pt x="3929" y="16603"/>
                    <a:pt x="4777" y="16603"/>
                  </a:cubicBezTo>
                  <a:cubicBezTo>
                    <a:pt x="4978" y="16603"/>
                    <a:pt x="5168" y="16525"/>
                    <a:pt x="5313" y="16380"/>
                  </a:cubicBezTo>
                  <a:cubicBezTo>
                    <a:pt x="5824" y="15868"/>
                    <a:pt x="5410" y="15066"/>
                    <a:pt x="4784" y="15066"/>
                  </a:cubicBezTo>
                  <a:close/>
                  <a:moveTo>
                    <a:pt x="991" y="18820"/>
                  </a:moveTo>
                  <a:cubicBezTo>
                    <a:pt x="795" y="18820"/>
                    <a:pt x="593" y="18903"/>
                    <a:pt x="425" y="19102"/>
                  </a:cubicBezTo>
                  <a:cubicBezTo>
                    <a:pt x="1" y="19605"/>
                    <a:pt x="347" y="20363"/>
                    <a:pt x="1005" y="20375"/>
                  </a:cubicBezTo>
                  <a:cubicBezTo>
                    <a:pt x="1228" y="20375"/>
                    <a:pt x="1440" y="20274"/>
                    <a:pt x="1585" y="20096"/>
                  </a:cubicBezTo>
                  <a:cubicBezTo>
                    <a:pt x="2084" y="19523"/>
                    <a:pt x="1562" y="18820"/>
                    <a:pt x="991" y="188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0"/>
            <p:cNvSpPr/>
            <p:nvPr/>
          </p:nvSpPr>
          <p:spPr>
            <a:xfrm>
              <a:off x="1384050" y="-2463000"/>
              <a:ext cx="38250" cy="38250"/>
            </a:xfrm>
            <a:custGeom>
              <a:avLst/>
              <a:gdLst/>
              <a:ahLst/>
              <a:cxnLst/>
              <a:rect l="l" t="t" r="r" b="b"/>
              <a:pathLst>
                <a:path w="1530" h="1530" extrusionOk="0">
                  <a:moveTo>
                    <a:pt x="770" y="1"/>
                  </a:moveTo>
                  <a:cubicBezTo>
                    <a:pt x="346" y="1"/>
                    <a:pt x="0" y="335"/>
                    <a:pt x="0" y="759"/>
                  </a:cubicBezTo>
                  <a:cubicBezTo>
                    <a:pt x="0" y="1183"/>
                    <a:pt x="346" y="1529"/>
                    <a:pt x="770" y="1529"/>
                  </a:cubicBezTo>
                  <a:cubicBezTo>
                    <a:pt x="971" y="1529"/>
                    <a:pt x="1161" y="1451"/>
                    <a:pt x="1306" y="1306"/>
                  </a:cubicBezTo>
                  <a:cubicBezTo>
                    <a:pt x="1339" y="1273"/>
                    <a:pt x="1373" y="1228"/>
                    <a:pt x="1406" y="1195"/>
                  </a:cubicBezTo>
                  <a:cubicBezTo>
                    <a:pt x="1429" y="1150"/>
                    <a:pt x="1451" y="1094"/>
                    <a:pt x="1473" y="1050"/>
                  </a:cubicBezTo>
                  <a:cubicBezTo>
                    <a:pt x="1496" y="1005"/>
                    <a:pt x="1507" y="960"/>
                    <a:pt x="1518" y="916"/>
                  </a:cubicBezTo>
                  <a:cubicBezTo>
                    <a:pt x="1529" y="860"/>
                    <a:pt x="1529" y="815"/>
                    <a:pt x="1529" y="759"/>
                  </a:cubicBezTo>
                  <a:cubicBezTo>
                    <a:pt x="1529" y="335"/>
                    <a:pt x="1183" y="1"/>
                    <a:pt x="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0"/>
            <p:cNvSpPr/>
            <p:nvPr/>
          </p:nvSpPr>
          <p:spPr>
            <a:xfrm>
              <a:off x="1108400" y="-3240375"/>
              <a:ext cx="38250" cy="38650"/>
            </a:xfrm>
            <a:custGeom>
              <a:avLst/>
              <a:gdLst/>
              <a:ahLst/>
              <a:cxnLst/>
              <a:rect l="l" t="t" r="r" b="b"/>
              <a:pathLst>
                <a:path w="1530" h="1546" extrusionOk="0">
                  <a:moveTo>
                    <a:pt x="763" y="0"/>
                  </a:moveTo>
                  <a:cubicBezTo>
                    <a:pt x="568" y="0"/>
                    <a:pt x="373" y="75"/>
                    <a:pt x="224" y="228"/>
                  </a:cubicBezTo>
                  <a:cubicBezTo>
                    <a:pt x="190" y="262"/>
                    <a:pt x="157" y="295"/>
                    <a:pt x="123" y="340"/>
                  </a:cubicBezTo>
                  <a:cubicBezTo>
                    <a:pt x="101" y="385"/>
                    <a:pt x="79" y="429"/>
                    <a:pt x="57" y="485"/>
                  </a:cubicBezTo>
                  <a:cubicBezTo>
                    <a:pt x="34" y="530"/>
                    <a:pt x="23" y="574"/>
                    <a:pt x="12" y="619"/>
                  </a:cubicBezTo>
                  <a:cubicBezTo>
                    <a:pt x="1" y="664"/>
                    <a:pt x="1" y="719"/>
                    <a:pt x="1" y="775"/>
                  </a:cubicBezTo>
                  <a:cubicBezTo>
                    <a:pt x="1" y="820"/>
                    <a:pt x="1" y="865"/>
                    <a:pt x="12" y="920"/>
                  </a:cubicBezTo>
                  <a:cubicBezTo>
                    <a:pt x="23" y="965"/>
                    <a:pt x="34" y="1010"/>
                    <a:pt x="57" y="1054"/>
                  </a:cubicBezTo>
                  <a:cubicBezTo>
                    <a:pt x="79" y="1110"/>
                    <a:pt x="101" y="1155"/>
                    <a:pt x="123" y="1199"/>
                  </a:cubicBezTo>
                  <a:cubicBezTo>
                    <a:pt x="269" y="1411"/>
                    <a:pt x="503" y="1534"/>
                    <a:pt x="760" y="1545"/>
                  </a:cubicBezTo>
                  <a:cubicBezTo>
                    <a:pt x="972" y="1534"/>
                    <a:pt x="1161" y="1456"/>
                    <a:pt x="1306" y="1311"/>
                  </a:cubicBezTo>
                  <a:cubicBezTo>
                    <a:pt x="1340" y="1277"/>
                    <a:pt x="1373" y="1244"/>
                    <a:pt x="1407" y="1199"/>
                  </a:cubicBezTo>
                  <a:cubicBezTo>
                    <a:pt x="1429" y="1155"/>
                    <a:pt x="1451" y="1110"/>
                    <a:pt x="1474" y="1054"/>
                  </a:cubicBezTo>
                  <a:cubicBezTo>
                    <a:pt x="1496" y="1010"/>
                    <a:pt x="1507" y="965"/>
                    <a:pt x="1518" y="920"/>
                  </a:cubicBezTo>
                  <a:cubicBezTo>
                    <a:pt x="1530" y="865"/>
                    <a:pt x="1530" y="820"/>
                    <a:pt x="1530" y="775"/>
                  </a:cubicBezTo>
                  <a:cubicBezTo>
                    <a:pt x="1530" y="719"/>
                    <a:pt x="1530" y="664"/>
                    <a:pt x="1518" y="619"/>
                  </a:cubicBezTo>
                  <a:cubicBezTo>
                    <a:pt x="1507" y="574"/>
                    <a:pt x="1496" y="530"/>
                    <a:pt x="1474" y="485"/>
                  </a:cubicBezTo>
                  <a:cubicBezTo>
                    <a:pt x="1451" y="429"/>
                    <a:pt x="1429" y="385"/>
                    <a:pt x="1407" y="340"/>
                  </a:cubicBezTo>
                  <a:cubicBezTo>
                    <a:pt x="1252" y="117"/>
                    <a:pt x="1007"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0"/>
            <p:cNvSpPr/>
            <p:nvPr/>
          </p:nvSpPr>
          <p:spPr>
            <a:xfrm>
              <a:off x="537050" y="-3146175"/>
              <a:ext cx="522775" cy="509125"/>
            </a:xfrm>
            <a:custGeom>
              <a:avLst/>
              <a:gdLst/>
              <a:ahLst/>
              <a:cxnLst/>
              <a:rect l="l" t="t" r="r" b="b"/>
              <a:pathLst>
                <a:path w="20911" h="20365" extrusionOk="0">
                  <a:moveTo>
                    <a:pt x="19870" y="1"/>
                  </a:moveTo>
                  <a:cubicBezTo>
                    <a:pt x="19772" y="1"/>
                    <a:pt x="19668" y="21"/>
                    <a:pt x="19563" y="65"/>
                  </a:cubicBezTo>
                  <a:cubicBezTo>
                    <a:pt x="18782" y="377"/>
                    <a:pt x="19016" y="1538"/>
                    <a:pt x="19853" y="1538"/>
                  </a:cubicBezTo>
                  <a:cubicBezTo>
                    <a:pt x="20054" y="1538"/>
                    <a:pt x="20255" y="1460"/>
                    <a:pt x="20400" y="1315"/>
                  </a:cubicBezTo>
                  <a:cubicBezTo>
                    <a:pt x="20910" y="795"/>
                    <a:pt x="20490" y="1"/>
                    <a:pt x="19870" y="1"/>
                  </a:cubicBezTo>
                  <a:close/>
                  <a:moveTo>
                    <a:pt x="16100" y="3761"/>
                  </a:moveTo>
                  <a:cubicBezTo>
                    <a:pt x="15993" y="3761"/>
                    <a:pt x="15882" y="3785"/>
                    <a:pt x="15768" y="3837"/>
                  </a:cubicBezTo>
                  <a:cubicBezTo>
                    <a:pt x="15021" y="4183"/>
                    <a:pt x="15266" y="5299"/>
                    <a:pt x="16092" y="5299"/>
                  </a:cubicBezTo>
                  <a:lnTo>
                    <a:pt x="16081" y="5310"/>
                  </a:lnTo>
                  <a:cubicBezTo>
                    <a:pt x="16315" y="5310"/>
                    <a:pt x="16527" y="5209"/>
                    <a:pt x="16672" y="5031"/>
                  </a:cubicBezTo>
                  <a:cubicBezTo>
                    <a:pt x="17127" y="4500"/>
                    <a:pt x="16697" y="3761"/>
                    <a:pt x="16100" y="3761"/>
                  </a:cubicBezTo>
                  <a:close/>
                  <a:moveTo>
                    <a:pt x="12329" y="7526"/>
                  </a:moveTo>
                  <a:cubicBezTo>
                    <a:pt x="12233" y="7526"/>
                    <a:pt x="12133" y="7545"/>
                    <a:pt x="12030" y="7586"/>
                  </a:cubicBezTo>
                  <a:cubicBezTo>
                    <a:pt x="11249" y="7910"/>
                    <a:pt x="11483" y="9071"/>
                    <a:pt x="12320" y="9071"/>
                  </a:cubicBezTo>
                  <a:cubicBezTo>
                    <a:pt x="12521" y="9071"/>
                    <a:pt x="12722" y="8993"/>
                    <a:pt x="12867" y="8847"/>
                  </a:cubicBezTo>
                  <a:cubicBezTo>
                    <a:pt x="13380" y="8325"/>
                    <a:pt x="12953" y="7526"/>
                    <a:pt x="12329" y="7526"/>
                  </a:cubicBezTo>
                  <a:close/>
                  <a:moveTo>
                    <a:pt x="8567" y="11294"/>
                  </a:moveTo>
                  <a:cubicBezTo>
                    <a:pt x="8461" y="11294"/>
                    <a:pt x="8349" y="11317"/>
                    <a:pt x="8236" y="11369"/>
                  </a:cubicBezTo>
                  <a:cubicBezTo>
                    <a:pt x="7488" y="11715"/>
                    <a:pt x="7734" y="12831"/>
                    <a:pt x="8559" y="12831"/>
                  </a:cubicBezTo>
                  <a:lnTo>
                    <a:pt x="8548" y="12843"/>
                  </a:lnTo>
                  <a:cubicBezTo>
                    <a:pt x="8783" y="12831"/>
                    <a:pt x="8995" y="12742"/>
                    <a:pt x="9140" y="12564"/>
                  </a:cubicBezTo>
                  <a:cubicBezTo>
                    <a:pt x="9594" y="12033"/>
                    <a:pt x="9165" y="11294"/>
                    <a:pt x="8567" y="11294"/>
                  </a:cubicBezTo>
                  <a:close/>
                  <a:moveTo>
                    <a:pt x="4802" y="15066"/>
                  </a:moveTo>
                  <a:cubicBezTo>
                    <a:pt x="4705" y="15066"/>
                    <a:pt x="4602" y="15086"/>
                    <a:pt x="4497" y="15130"/>
                  </a:cubicBezTo>
                  <a:cubicBezTo>
                    <a:pt x="3716" y="15443"/>
                    <a:pt x="3951" y="16603"/>
                    <a:pt x="4788" y="16603"/>
                  </a:cubicBezTo>
                  <a:cubicBezTo>
                    <a:pt x="4988" y="16603"/>
                    <a:pt x="5189" y="16525"/>
                    <a:pt x="5334" y="16380"/>
                  </a:cubicBezTo>
                  <a:cubicBezTo>
                    <a:pt x="5845" y="15869"/>
                    <a:pt x="5423" y="15066"/>
                    <a:pt x="4802" y="15066"/>
                  </a:cubicBezTo>
                  <a:close/>
                  <a:moveTo>
                    <a:pt x="1018" y="18818"/>
                  </a:moveTo>
                  <a:cubicBezTo>
                    <a:pt x="838" y="18818"/>
                    <a:pt x="649" y="18889"/>
                    <a:pt x="480" y="19058"/>
                  </a:cubicBezTo>
                  <a:cubicBezTo>
                    <a:pt x="0" y="19538"/>
                    <a:pt x="335" y="20364"/>
                    <a:pt x="1027" y="20364"/>
                  </a:cubicBezTo>
                  <a:cubicBezTo>
                    <a:pt x="1228" y="20364"/>
                    <a:pt x="1417" y="20286"/>
                    <a:pt x="1562" y="20141"/>
                  </a:cubicBezTo>
                  <a:cubicBezTo>
                    <a:pt x="2119" y="19585"/>
                    <a:pt x="1612" y="18818"/>
                    <a:pt x="1018" y="188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0"/>
            <p:cNvSpPr/>
            <p:nvPr/>
          </p:nvSpPr>
          <p:spPr>
            <a:xfrm>
              <a:off x="449150" y="-2581150"/>
              <a:ext cx="38250" cy="38375"/>
            </a:xfrm>
            <a:custGeom>
              <a:avLst/>
              <a:gdLst/>
              <a:ahLst/>
              <a:cxnLst/>
              <a:rect l="l" t="t" r="r" b="b"/>
              <a:pathLst>
                <a:path w="1530" h="1535" extrusionOk="0">
                  <a:moveTo>
                    <a:pt x="771" y="0"/>
                  </a:moveTo>
                  <a:cubicBezTo>
                    <a:pt x="721" y="0"/>
                    <a:pt x="670" y="6"/>
                    <a:pt x="626" y="17"/>
                  </a:cubicBezTo>
                  <a:cubicBezTo>
                    <a:pt x="570" y="28"/>
                    <a:pt x="525" y="40"/>
                    <a:pt x="481" y="62"/>
                  </a:cubicBezTo>
                  <a:cubicBezTo>
                    <a:pt x="436" y="73"/>
                    <a:pt x="380" y="107"/>
                    <a:pt x="347" y="129"/>
                  </a:cubicBezTo>
                  <a:cubicBezTo>
                    <a:pt x="302" y="162"/>
                    <a:pt x="258" y="185"/>
                    <a:pt x="224" y="229"/>
                  </a:cubicBezTo>
                  <a:cubicBezTo>
                    <a:pt x="191" y="263"/>
                    <a:pt x="157" y="296"/>
                    <a:pt x="135" y="341"/>
                  </a:cubicBezTo>
                  <a:cubicBezTo>
                    <a:pt x="101" y="385"/>
                    <a:pt x="79" y="430"/>
                    <a:pt x="57" y="486"/>
                  </a:cubicBezTo>
                  <a:cubicBezTo>
                    <a:pt x="45" y="531"/>
                    <a:pt x="23" y="575"/>
                    <a:pt x="12" y="620"/>
                  </a:cubicBezTo>
                  <a:cubicBezTo>
                    <a:pt x="1" y="664"/>
                    <a:pt x="1" y="720"/>
                    <a:pt x="1" y="776"/>
                  </a:cubicBezTo>
                  <a:cubicBezTo>
                    <a:pt x="1" y="821"/>
                    <a:pt x="1" y="865"/>
                    <a:pt x="12" y="921"/>
                  </a:cubicBezTo>
                  <a:cubicBezTo>
                    <a:pt x="23" y="966"/>
                    <a:pt x="45" y="1010"/>
                    <a:pt x="57" y="1055"/>
                  </a:cubicBezTo>
                  <a:cubicBezTo>
                    <a:pt x="79" y="1100"/>
                    <a:pt x="101" y="1144"/>
                    <a:pt x="135" y="1189"/>
                  </a:cubicBezTo>
                  <a:cubicBezTo>
                    <a:pt x="191" y="1278"/>
                    <a:pt x="258" y="1345"/>
                    <a:pt x="347" y="1401"/>
                  </a:cubicBezTo>
                  <a:cubicBezTo>
                    <a:pt x="380" y="1434"/>
                    <a:pt x="436" y="1457"/>
                    <a:pt x="481" y="1479"/>
                  </a:cubicBezTo>
                  <a:cubicBezTo>
                    <a:pt x="525" y="1490"/>
                    <a:pt x="570" y="1513"/>
                    <a:pt x="626" y="1513"/>
                  </a:cubicBezTo>
                  <a:cubicBezTo>
                    <a:pt x="670" y="1524"/>
                    <a:pt x="715" y="1535"/>
                    <a:pt x="771" y="1535"/>
                  </a:cubicBezTo>
                  <a:cubicBezTo>
                    <a:pt x="815" y="1535"/>
                    <a:pt x="871" y="1524"/>
                    <a:pt x="916" y="1513"/>
                  </a:cubicBezTo>
                  <a:cubicBezTo>
                    <a:pt x="972" y="1513"/>
                    <a:pt x="1016" y="1490"/>
                    <a:pt x="1061" y="1479"/>
                  </a:cubicBezTo>
                  <a:cubicBezTo>
                    <a:pt x="1106" y="1457"/>
                    <a:pt x="1150" y="1434"/>
                    <a:pt x="1195" y="1401"/>
                  </a:cubicBezTo>
                  <a:cubicBezTo>
                    <a:pt x="1273" y="1345"/>
                    <a:pt x="1351" y="1278"/>
                    <a:pt x="1407" y="1189"/>
                  </a:cubicBezTo>
                  <a:cubicBezTo>
                    <a:pt x="1429" y="1144"/>
                    <a:pt x="1452" y="1111"/>
                    <a:pt x="1474" y="1055"/>
                  </a:cubicBezTo>
                  <a:cubicBezTo>
                    <a:pt x="1496" y="1010"/>
                    <a:pt x="1507" y="966"/>
                    <a:pt x="1519" y="921"/>
                  </a:cubicBezTo>
                  <a:cubicBezTo>
                    <a:pt x="1530" y="865"/>
                    <a:pt x="1530" y="821"/>
                    <a:pt x="1530" y="776"/>
                  </a:cubicBezTo>
                  <a:cubicBezTo>
                    <a:pt x="1530" y="720"/>
                    <a:pt x="1530" y="664"/>
                    <a:pt x="1519" y="620"/>
                  </a:cubicBezTo>
                  <a:cubicBezTo>
                    <a:pt x="1507" y="575"/>
                    <a:pt x="1496" y="531"/>
                    <a:pt x="1474" y="486"/>
                  </a:cubicBezTo>
                  <a:cubicBezTo>
                    <a:pt x="1452" y="430"/>
                    <a:pt x="1429" y="385"/>
                    <a:pt x="1407" y="341"/>
                  </a:cubicBezTo>
                  <a:cubicBezTo>
                    <a:pt x="1373" y="296"/>
                    <a:pt x="1340" y="263"/>
                    <a:pt x="1307" y="229"/>
                  </a:cubicBezTo>
                  <a:cubicBezTo>
                    <a:pt x="1273" y="185"/>
                    <a:pt x="1228" y="162"/>
                    <a:pt x="1195" y="129"/>
                  </a:cubicBezTo>
                  <a:cubicBezTo>
                    <a:pt x="1150" y="107"/>
                    <a:pt x="1106" y="84"/>
                    <a:pt x="1061" y="62"/>
                  </a:cubicBezTo>
                  <a:cubicBezTo>
                    <a:pt x="1016" y="40"/>
                    <a:pt x="972" y="28"/>
                    <a:pt x="916" y="17"/>
                  </a:cubicBezTo>
                  <a:cubicBezTo>
                    <a:pt x="871" y="6"/>
                    <a:pt x="821"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0"/>
            <p:cNvSpPr/>
            <p:nvPr/>
          </p:nvSpPr>
          <p:spPr>
            <a:xfrm>
              <a:off x="1636250" y="-2122350"/>
              <a:ext cx="136725" cy="25125"/>
            </a:xfrm>
            <a:custGeom>
              <a:avLst/>
              <a:gdLst/>
              <a:ahLst/>
              <a:cxnLst/>
              <a:rect l="l" t="t" r="r" b="b"/>
              <a:pathLst>
                <a:path w="5469" h="1005" extrusionOk="0">
                  <a:moveTo>
                    <a:pt x="1005" y="0"/>
                  </a:moveTo>
                  <a:lnTo>
                    <a:pt x="0" y="1005"/>
                  </a:lnTo>
                  <a:lnTo>
                    <a:pt x="4464" y="1005"/>
                  </a:lnTo>
                  <a:lnTo>
                    <a:pt x="54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0"/>
            <p:cNvSpPr/>
            <p:nvPr/>
          </p:nvSpPr>
          <p:spPr>
            <a:xfrm>
              <a:off x="1711575" y="-2197675"/>
              <a:ext cx="136725" cy="25125"/>
            </a:xfrm>
            <a:custGeom>
              <a:avLst/>
              <a:gdLst/>
              <a:ahLst/>
              <a:cxnLst/>
              <a:rect l="l" t="t" r="r" b="b"/>
              <a:pathLst>
                <a:path w="5469" h="1005" extrusionOk="0">
                  <a:moveTo>
                    <a:pt x="1005" y="0"/>
                  </a:moveTo>
                  <a:lnTo>
                    <a:pt x="1" y="1005"/>
                  </a:lnTo>
                  <a:lnTo>
                    <a:pt x="4464" y="1005"/>
                  </a:lnTo>
                  <a:lnTo>
                    <a:pt x="54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0"/>
            <p:cNvSpPr/>
            <p:nvPr/>
          </p:nvSpPr>
          <p:spPr>
            <a:xfrm>
              <a:off x="1786900" y="-2273000"/>
              <a:ext cx="137000" cy="25125"/>
            </a:xfrm>
            <a:custGeom>
              <a:avLst/>
              <a:gdLst/>
              <a:ahLst/>
              <a:cxnLst/>
              <a:rect l="l" t="t" r="r" b="b"/>
              <a:pathLst>
                <a:path w="5480" h="1005" extrusionOk="0">
                  <a:moveTo>
                    <a:pt x="1005" y="0"/>
                  </a:moveTo>
                  <a:lnTo>
                    <a:pt x="1" y="1004"/>
                  </a:lnTo>
                  <a:lnTo>
                    <a:pt x="4464" y="1004"/>
                  </a:lnTo>
                  <a:lnTo>
                    <a:pt x="5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0"/>
            <p:cNvSpPr/>
            <p:nvPr/>
          </p:nvSpPr>
          <p:spPr>
            <a:xfrm>
              <a:off x="1862225" y="-2348325"/>
              <a:ext cx="137000" cy="25125"/>
            </a:xfrm>
            <a:custGeom>
              <a:avLst/>
              <a:gdLst/>
              <a:ahLst/>
              <a:cxnLst/>
              <a:rect l="l" t="t" r="r" b="b"/>
              <a:pathLst>
                <a:path w="5480" h="1005" extrusionOk="0">
                  <a:moveTo>
                    <a:pt x="1005" y="0"/>
                  </a:moveTo>
                  <a:lnTo>
                    <a:pt x="1" y="1004"/>
                  </a:lnTo>
                  <a:lnTo>
                    <a:pt x="4476" y="1004"/>
                  </a:lnTo>
                  <a:lnTo>
                    <a:pt x="5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0"/>
            <p:cNvSpPr/>
            <p:nvPr/>
          </p:nvSpPr>
          <p:spPr>
            <a:xfrm>
              <a:off x="1937550" y="-2423950"/>
              <a:ext cx="137025" cy="25425"/>
            </a:xfrm>
            <a:custGeom>
              <a:avLst/>
              <a:gdLst/>
              <a:ahLst/>
              <a:cxnLst/>
              <a:rect l="l" t="t" r="r" b="b"/>
              <a:pathLst>
                <a:path w="5481" h="1017" extrusionOk="0">
                  <a:moveTo>
                    <a:pt x="1016" y="1"/>
                  </a:moveTo>
                  <a:lnTo>
                    <a:pt x="1" y="1016"/>
                  </a:lnTo>
                  <a:lnTo>
                    <a:pt x="4476" y="1016"/>
                  </a:lnTo>
                  <a:lnTo>
                    <a:pt x="54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0"/>
            <p:cNvSpPr/>
            <p:nvPr/>
          </p:nvSpPr>
          <p:spPr>
            <a:xfrm>
              <a:off x="2013150" y="-2499275"/>
              <a:ext cx="136750" cy="25150"/>
            </a:xfrm>
            <a:custGeom>
              <a:avLst/>
              <a:gdLst/>
              <a:ahLst/>
              <a:cxnLst/>
              <a:rect l="l" t="t" r="r" b="b"/>
              <a:pathLst>
                <a:path w="5470" h="1006" extrusionOk="0">
                  <a:moveTo>
                    <a:pt x="1005" y="1"/>
                  </a:moveTo>
                  <a:lnTo>
                    <a:pt x="1" y="1005"/>
                  </a:lnTo>
                  <a:lnTo>
                    <a:pt x="4465" y="1005"/>
                  </a:lnTo>
                  <a:lnTo>
                    <a:pt x="5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0"/>
            <p:cNvSpPr/>
            <p:nvPr/>
          </p:nvSpPr>
          <p:spPr>
            <a:xfrm>
              <a:off x="2088500" y="-2574600"/>
              <a:ext cx="136725" cy="25150"/>
            </a:xfrm>
            <a:custGeom>
              <a:avLst/>
              <a:gdLst/>
              <a:ahLst/>
              <a:cxnLst/>
              <a:rect l="l" t="t" r="r" b="b"/>
              <a:pathLst>
                <a:path w="5469" h="1006" extrusionOk="0">
                  <a:moveTo>
                    <a:pt x="1004" y="1"/>
                  </a:moveTo>
                  <a:lnTo>
                    <a:pt x="0" y="1005"/>
                  </a:lnTo>
                  <a:lnTo>
                    <a:pt x="4464" y="1005"/>
                  </a:lnTo>
                  <a:lnTo>
                    <a:pt x="54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0"/>
            <p:cNvSpPr/>
            <p:nvPr/>
          </p:nvSpPr>
          <p:spPr>
            <a:xfrm>
              <a:off x="463950" y="-2710950"/>
              <a:ext cx="548500" cy="546775"/>
            </a:xfrm>
            <a:custGeom>
              <a:avLst/>
              <a:gdLst/>
              <a:ahLst/>
              <a:cxnLst/>
              <a:rect l="l" t="t" r="r" b="b"/>
              <a:pathLst>
                <a:path w="21940" h="21871" extrusionOk="0">
                  <a:moveTo>
                    <a:pt x="21785" y="1"/>
                  </a:moveTo>
                  <a:cubicBezTo>
                    <a:pt x="21750" y="1"/>
                    <a:pt x="21717" y="15"/>
                    <a:pt x="21694" y="42"/>
                  </a:cubicBezTo>
                  <a:lnTo>
                    <a:pt x="90" y="21636"/>
                  </a:lnTo>
                  <a:cubicBezTo>
                    <a:pt x="0" y="21725"/>
                    <a:pt x="67" y="21870"/>
                    <a:pt x="190" y="21870"/>
                  </a:cubicBezTo>
                  <a:cubicBezTo>
                    <a:pt x="223" y="21870"/>
                    <a:pt x="268" y="21859"/>
                    <a:pt x="290" y="21837"/>
                  </a:cubicBezTo>
                  <a:lnTo>
                    <a:pt x="21884" y="232"/>
                  </a:lnTo>
                  <a:cubicBezTo>
                    <a:pt x="21940" y="176"/>
                    <a:pt x="21940" y="87"/>
                    <a:pt x="21884" y="42"/>
                  </a:cubicBezTo>
                  <a:cubicBezTo>
                    <a:pt x="21856" y="15"/>
                    <a:pt x="21820" y="1"/>
                    <a:pt x="217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0"/>
            <p:cNvSpPr/>
            <p:nvPr/>
          </p:nvSpPr>
          <p:spPr>
            <a:xfrm>
              <a:off x="942975" y="-1800075"/>
              <a:ext cx="549225" cy="547350"/>
            </a:xfrm>
            <a:custGeom>
              <a:avLst/>
              <a:gdLst/>
              <a:ahLst/>
              <a:cxnLst/>
              <a:rect l="l" t="t" r="r" b="b"/>
              <a:pathLst>
                <a:path w="21969" h="21894" extrusionOk="0">
                  <a:moveTo>
                    <a:pt x="21761" y="1"/>
                  </a:moveTo>
                  <a:cubicBezTo>
                    <a:pt x="21726" y="1"/>
                    <a:pt x="21690" y="16"/>
                    <a:pt x="21661" y="54"/>
                  </a:cubicBezTo>
                  <a:lnTo>
                    <a:pt x="56" y="21659"/>
                  </a:lnTo>
                  <a:cubicBezTo>
                    <a:pt x="0" y="21704"/>
                    <a:pt x="0" y="21793"/>
                    <a:pt x="56" y="21849"/>
                  </a:cubicBezTo>
                  <a:cubicBezTo>
                    <a:pt x="89" y="21882"/>
                    <a:pt x="123" y="21893"/>
                    <a:pt x="156" y="21893"/>
                  </a:cubicBezTo>
                  <a:cubicBezTo>
                    <a:pt x="190" y="21893"/>
                    <a:pt x="223" y="21882"/>
                    <a:pt x="257" y="21849"/>
                  </a:cubicBezTo>
                  <a:lnTo>
                    <a:pt x="21850" y="255"/>
                  </a:lnTo>
                  <a:cubicBezTo>
                    <a:pt x="21969" y="154"/>
                    <a:pt x="21869" y="1"/>
                    <a:pt x="21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0"/>
            <p:cNvSpPr/>
            <p:nvPr/>
          </p:nvSpPr>
          <p:spPr>
            <a:xfrm>
              <a:off x="295725" y="-2356925"/>
              <a:ext cx="548500" cy="547050"/>
            </a:xfrm>
            <a:custGeom>
              <a:avLst/>
              <a:gdLst/>
              <a:ahLst/>
              <a:cxnLst/>
              <a:rect l="l" t="t" r="r" b="b"/>
              <a:pathLst>
                <a:path w="21940" h="21882" extrusionOk="0">
                  <a:moveTo>
                    <a:pt x="21795" y="1"/>
                  </a:moveTo>
                  <a:cubicBezTo>
                    <a:pt x="21758" y="1"/>
                    <a:pt x="21722" y="15"/>
                    <a:pt x="21694" y="43"/>
                  </a:cubicBezTo>
                  <a:lnTo>
                    <a:pt x="89" y="21647"/>
                  </a:lnTo>
                  <a:cubicBezTo>
                    <a:pt x="0" y="21726"/>
                    <a:pt x="67" y="21882"/>
                    <a:pt x="190" y="21882"/>
                  </a:cubicBezTo>
                  <a:cubicBezTo>
                    <a:pt x="223" y="21882"/>
                    <a:pt x="268" y="21871"/>
                    <a:pt x="290" y="21837"/>
                  </a:cubicBezTo>
                  <a:lnTo>
                    <a:pt x="21895" y="244"/>
                  </a:lnTo>
                  <a:cubicBezTo>
                    <a:pt x="21940" y="188"/>
                    <a:pt x="21940" y="99"/>
                    <a:pt x="21895" y="43"/>
                  </a:cubicBezTo>
                  <a:cubicBezTo>
                    <a:pt x="21867" y="15"/>
                    <a:pt x="21831" y="1"/>
                    <a:pt x="217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0"/>
            <p:cNvSpPr/>
            <p:nvPr/>
          </p:nvSpPr>
          <p:spPr>
            <a:xfrm>
              <a:off x="1774900" y="-1975200"/>
              <a:ext cx="248600" cy="239275"/>
            </a:xfrm>
            <a:custGeom>
              <a:avLst/>
              <a:gdLst/>
              <a:ahLst/>
              <a:cxnLst/>
              <a:rect l="l" t="t" r="r" b="b"/>
              <a:pathLst>
                <a:path w="9944" h="9571" extrusionOk="0">
                  <a:moveTo>
                    <a:pt x="5168" y="285"/>
                  </a:moveTo>
                  <a:cubicBezTo>
                    <a:pt x="7656" y="285"/>
                    <a:pt x="9665" y="2294"/>
                    <a:pt x="9665" y="4783"/>
                  </a:cubicBezTo>
                  <a:cubicBezTo>
                    <a:pt x="9665" y="6613"/>
                    <a:pt x="8571" y="8253"/>
                    <a:pt x="6886" y="8945"/>
                  </a:cubicBezTo>
                  <a:cubicBezTo>
                    <a:pt x="6328" y="9178"/>
                    <a:pt x="5742" y="9291"/>
                    <a:pt x="5161" y="9291"/>
                  </a:cubicBezTo>
                  <a:cubicBezTo>
                    <a:pt x="3991" y="9291"/>
                    <a:pt x="2841" y="8832"/>
                    <a:pt x="1976" y="7974"/>
                  </a:cubicBezTo>
                  <a:cubicBezTo>
                    <a:pt x="693" y="6680"/>
                    <a:pt x="302" y="4749"/>
                    <a:pt x="1005" y="3064"/>
                  </a:cubicBezTo>
                  <a:cubicBezTo>
                    <a:pt x="1697" y="1379"/>
                    <a:pt x="3349" y="285"/>
                    <a:pt x="5168" y="285"/>
                  </a:cubicBezTo>
                  <a:close/>
                  <a:moveTo>
                    <a:pt x="5165" y="0"/>
                  </a:moveTo>
                  <a:cubicBezTo>
                    <a:pt x="3920" y="0"/>
                    <a:pt x="2696" y="484"/>
                    <a:pt x="1786" y="1401"/>
                  </a:cubicBezTo>
                  <a:cubicBezTo>
                    <a:pt x="414" y="2774"/>
                    <a:pt x="1" y="4827"/>
                    <a:pt x="748" y="6613"/>
                  </a:cubicBezTo>
                  <a:cubicBezTo>
                    <a:pt x="1485" y="8398"/>
                    <a:pt x="3226" y="9570"/>
                    <a:pt x="5168" y="9570"/>
                  </a:cubicBezTo>
                  <a:cubicBezTo>
                    <a:pt x="7801" y="9559"/>
                    <a:pt x="9944" y="7427"/>
                    <a:pt x="9944" y="4783"/>
                  </a:cubicBezTo>
                  <a:cubicBezTo>
                    <a:pt x="9944" y="2852"/>
                    <a:pt x="8783" y="1111"/>
                    <a:pt x="6998" y="364"/>
                  </a:cubicBezTo>
                  <a:cubicBezTo>
                    <a:pt x="6406" y="119"/>
                    <a:pt x="5783" y="0"/>
                    <a:pt x="5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0"/>
            <p:cNvSpPr/>
            <p:nvPr/>
          </p:nvSpPr>
          <p:spPr>
            <a:xfrm>
              <a:off x="1850800" y="-1908650"/>
              <a:ext cx="106300" cy="106325"/>
            </a:xfrm>
            <a:custGeom>
              <a:avLst/>
              <a:gdLst/>
              <a:ahLst/>
              <a:cxnLst/>
              <a:rect l="l" t="t" r="r" b="b"/>
              <a:pathLst>
                <a:path w="4252" h="4253" extrusionOk="0">
                  <a:moveTo>
                    <a:pt x="2132" y="0"/>
                  </a:moveTo>
                  <a:cubicBezTo>
                    <a:pt x="960" y="0"/>
                    <a:pt x="0" y="949"/>
                    <a:pt x="0" y="2121"/>
                  </a:cubicBezTo>
                  <a:cubicBezTo>
                    <a:pt x="0" y="3304"/>
                    <a:pt x="960" y="4252"/>
                    <a:pt x="2132" y="4252"/>
                  </a:cubicBezTo>
                  <a:cubicBezTo>
                    <a:pt x="3303" y="4252"/>
                    <a:pt x="4252" y="3304"/>
                    <a:pt x="4252" y="2121"/>
                  </a:cubicBezTo>
                  <a:cubicBezTo>
                    <a:pt x="4252" y="949"/>
                    <a:pt x="3303" y="0"/>
                    <a:pt x="2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0"/>
            <p:cNvSpPr/>
            <p:nvPr/>
          </p:nvSpPr>
          <p:spPr>
            <a:xfrm>
              <a:off x="735125" y="-2028925"/>
              <a:ext cx="184150" cy="157950"/>
            </a:xfrm>
            <a:custGeom>
              <a:avLst/>
              <a:gdLst/>
              <a:ahLst/>
              <a:cxnLst/>
              <a:rect l="l" t="t" r="r" b="b"/>
              <a:pathLst>
                <a:path w="7366" h="6318" extrusionOk="0">
                  <a:moveTo>
                    <a:pt x="4219" y="292"/>
                  </a:moveTo>
                  <a:cubicBezTo>
                    <a:pt x="5803" y="292"/>
                    <a:pt x="7087" y="1575"/>
                    <a:pt x="7087" y="3171"/>
                  </a:cubicBezTo>
                  <a:cubicBezTo>
                    <a:pt x="7087" y="4901"/>
                    <a:pt x="5670" y="6048"/>
                    <a:pt x="4191" y="6048"/>
                  </a:cubicBezTo>
                  <a:cubicBezTo>
                    <a:pt x="3485" y="6048"/>
                    <a:pt x="2764" y="5786"/>
                    <a:pt x="2176" y="5202"/>
                  </a:cubicBezTo>
                  <a:cubicBezTo>
                    <a:pt x="369" y="3383"/>
                    <a:pt x="1652" y="292"/>
                    <a:pt x="4219" y="292"/>
                  </a:cubicBezTo>
                  <a:close/>
                  <a:moveTo>
                    <a:pt x="4186" y="1"/>
                  </a:moveTo>
                  <a:cubicBezTo>
                    <a:pt x="3414" y="1"/>
                    <a:pt x="2627" y="287"/>
                    <a:pt x="1987" y="928"/>
                  </a:cubicBezTo>
                  <a:cubicBezTo>
                    <a:pt x="0" y="2925"/>
                    <a:pt x="1406" y="6318"/>
                    <a:pt x="4219" y="6318"/>
                  </a:cubicBezTo>
                  <a:cubicBezTo>
                    <a:pt x="5959" y="6318"/>
                    <a:pt x="7366" y="4912"/>
                    <a:pt x="7366" y="3171"/>
                  </a:cubicBezTo>
                  <a:cubicBezTo>
                    <a:pt x="7366" y="1266"/>
                    <a:pt x="5808" y="1"/>
                    <a:pt x="4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0"/>
            <p:cNvSpPr/>
            <p:nvPr/>
          </p:nvSpPr>
          <p:spPr>
            <a:xfrm>
              <a:off x="803475" y="-1984150"/>
              <a:ext cx="74500" cy="69000"/>
            </a:xfrm>
            <a:custGeom>
              <a:avLst/>
              <a:gdLst/>
              <a:ahLst/>
              <a:cxnLst/>
              <a:rect l="l" t="t" r="r" b="b"/>
              <a:pathLst>
                <a:path w="2980" h="2760" extrusionOk="0">
                  <a:moveTo>
                    <a:pt x="1486" y="0"/>
                  </a:moveTo>
                  <a:cubicBezTo>
                    <a:pt x="824" y="0"/>
                    <a:pt x="234" y="484"/>
                    <a:pt x="123" y="1157"/>
                  </a:cubicBezTo>
                  <a:cubicBezTo>
                    <a:pt x="0" y="1916"/>
                    <a:pt x="514" y="2619"/>
                    <a:pt x="1273" y="2741"/>
                  </a:cubicBezTo>
                  <a:cubicBezTo>
                    <a:pt x="1347" y="2754"/>
                    <a:pt x="1421" y="2760"/>
                    <a:pt x="1494" y="2760"/>
                  </a:cubicBezTo>
                  <a:cubicBezTo>
                    <a:pt x="2157" y="2760"/>
                    <a:pt x="2747" y="2276"/>
                    <a:pt x="2857" y="1603"/>
                  </a:cubicBezTo>
                  <a:cubicBezTo>
                    <a:pt x="2980" y="844"/>
                    <a:pt x="2467" y="141"/>
                    <a:pt x="1708" y="18"/>
                  </a:cubicBezTo>
                  <a:cubicBezTo>
                    <a:pt x="1633" y="6"/>
                    <a:pt x="1559"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7942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89"/>
        <p:cNvGrpSpPr/>
        <p:nvPr/>
      </p:nvGrpSpPr>
      <p:grpSpPr>
        <a:xfrm>
          <a:off x="0" y="0"/>
          <a:ext cx="0" cy="0"/>
          <a:chOff x="0" y="0"/>
          <a:chExt cx="0" cy="0"/>
        </a:xfrm>
      </p:grpSpPr>
      <p:sp>
        <p:nvSpPr>
          <p:cNvPr id="790" name="Google Shape;790;p21"/>
          <p:cNvSpPr txBox="1">
            <a:spLocks noGrp="1"/>
          </p:cNvSpPr>
          <p:nvPr>
            <p:ph type="body" idx="1"/>
          </p:nvPr>
        </p:nvSpPr>
        <p:spPr>
          <a:xfrm>
            <a:off x="2576200" y="2214500"/>
            <a:ext cx="7039600" cy="2985600"/>
          </a:xfrm>
          <a:prstGeom prst="rect">
            <a:avLst/>
          </a:prstGeom>
        </p:spPr>
        <p:txBody>
          <a:bodyPr spcFirstLastPara="1" wrap="square" lIns="91425" tIns="0" rIns="91425" bIns="0" anchor="t" anchorCtr="0">
            <a:noAutofit/>
          </a:bodyPr>
          <a:lstStyle>
            <a:lvl1pPr marL="609585" lvl="0" indent="-440256" rtl="0">
              <a:lnSpc>
                <a:spcPct val="100000"/>
              </a:lnSpc>
              <a:spcBef>
                <a:spcPts val="0"/>
              </a:spcBef>
              <a:spcAft>
                <a:spcPts val="0"/>
              </a:spcAft>
              <a:buSzPts val="1600"/>
              <a:buChar char="●"/>
              <a:defRPr/>
            </a:lvl1pPr>
            <a:lvl2pPr marL="1219170" lvl="1" indent="-440256" rtl="0">
              <a:lnSpc>
                <a:spcPct val="100000"/>
              </a:lnSpc>
              <a:spcBef>
                <a:spcPts val="0"/>
              </a:spcBef>
              <a:spcAft>
                <a:spcPts val="0"/>
              </a:spcAft>
              <a:buSzPts val="1600"/>
              <a:buFont typeface="Montserrat"/>
              <a:buChar char="○"/>
              <a:defRPr sz="1600"/>
            </a:lvl2pPr>
            <a:lvl3pPr marL="1828754" lvl="2" indent="-440256" rtl="0">
              <a:spcBef>
                <a:spcPts val="0"/>
              </a:spcBef>
              <a:spcAft>
                <a:spcPts val="0"/>
              </a:spcAft>
              <a:buSzPts val="1600"/>
              <a:buFont typeface="Montserrat"/>
              <a:buChar char="■"/>
              <a:defRPr/>
            </a:lvl3pPr>
            <a:lvl4pPr marL="2438339" lvl="3" indent="-440256" rtl="0">
              <a:spcBef>
                <a:spcPts val="0"/>
              </a:spcBef>
              <a:spcAft>
                <a:spcPts val="0"/>
              </a:spcAft>
              <a:buSzPts val="1600"/>
              <a:buFont typeface="Montserrat"/>
              <a:buChar char="●"/>
              <a:defRPr/>
            </a:lvl4pPr>
            <a:lvl5pPr marL="3047924" lvl="4" indent="-440256" rtl="0">
              <a:spcBef>
                <a:spcPts val="0"/>
              </a:spcBef>
              <a:spcAft>
                <a:spcPts val="0"/>
              </a:spcAft>
              <a:buSzPts val="1600"/>
              <a:buFont typeface="Montserrat"/>
              <a:buChar char="○"/>
              <a:defRPr/>
            </a:lvl5pPr>
            <a:lvl6pPr marL="3657509" lvl="5" indent="-440256" rtl="0">
              <a:spcBef>
                <a:spcPts val="0"/>
              </a:spcBef>
              <a:spcAft>
                <a:spcPts val="0"/>
              </a:spcAft>
              <a:buSzPts val="1600"/>
              <a:buFont typeface="Montserrat"/>
              <a:buChar char="■"/>
              <a:defRPr/>
            </a:lvl6pPr>
            <a:lvl7pPr marL="4267093" lvl="6" indent="-440256" rtl="0">
              <a:spcBef>
                <a:spcPts val="0"/>
              </a:spcBef>
              <a:spcAft>
                <a:spcPts val="0"/>
              </a:spcAft>
              <a:buSzPts val="1600"/>
              <a:buFont typeface="Montserrat"/>
              <a:buChar char="●"/>
              <a:defRPr/>
            </a:lvl7pPr>
            <a:lvl8pPr marL="4876678" lvl="7" indent="-440256" rtl="0">
              <a:spcBef>
                <a:spcPts val="0"/>
              </a:spcBef>
              <a:spcAft>
                <a:spcPts val="0"/>
              </a:spcAft>
              <a:buSzPts val="1600"/>
              <a:buFont typeface="Montserrat"/>
              <a:buChar char="○"/>
              <a:defRPr/>
            </a:lvl8pPr>
            <a:lvl9pPr marL="5486263" lvl="8" indent="-440256" rtl="0">
              <a:spcBef>
                <a:spcPts val="0"/>
              </a:spcBef>
              <a:spcAft>
                <a:spcPts val="0"/>
              </a:spcAft>
              <a:buSzPts val="1600"/>
              <a:buFont typeface="Montserrat"/>
              <a:buChar char="■"/>
              <a:defRPr/>
            </a:lvl9pPr>
          </a:lstStyle>
          <a:p>
            <a:endParaRPr/>
          </a:p>
        </p:txBody>
      </p:sp>
      <p:sp>
        <p:nvSpPr>
          <p:cNvPr id="791" name="Google Shape;791;p21"/>
          <p:cNvSpPr txBox="1">
            <a:spLocks noGrp="1"/>
          </p:cNvSpPr>
          <p:nvPr>
            <p:ph type="title"/>
          </p:nvPr>
        </p:nvSpPr>
        <p:spPr>
          <a:xfrm>
            <a:off x="1043800" y="741667"/>
            <a:ext cx="10104400" cy="763600"/>
          </a:xfrm>
          <a:prstGeom prst="rect">
            <a:avLst/>
          </a:prstGeom>
        </p:spPr>
        <p:txBody>
          <a:bodyPr spcFirstLastPara="1" wrap="square" lIns="91425" tIns="0" rIns="91425" bIns="0"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92" name="Google Shape;792;p21"/>
          <p:cNvGrpSpPr/>
          <p:nvPr/>
        </p:nvGrpSpPr>
        <p:grpSpPr>
          <a:xfrm rot="10800000">
            <a:off x="-820275" y="3115358"/>
            <a:ext cx="2404771" cy="2123156"/>
            <a:chOff x="-4912150" y="-393637"/>
            <a:chExt cx="2057000" cy="1816112"/>
          </a:xfrm>
        </p:grpSpPr>
        <p:sp>
          <p:nvSpPr>
            <p:cNvPr id="793" name="Google Shape;793;p21"/>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1"/>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1"/>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1"/>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1"/>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1"/>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1"/>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1"/>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1"/>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1"/>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1"/>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1"/>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1"/>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1"/>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1"/>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1"/>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1"/>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1"/>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1"/>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234133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12"/>
        <p:cNvGrpSpPr/>
        <p:nvPr/>
      </p:nvGrpSpPr>
      <p:grpSpPr>
        <a:xfrm>
          <a:off x="0" y="0"/>
          <a:ext cx="0" cy="0"/>
          <a:chOff x="0" y="0"/>
          <a:chExt cx="0" cy="0"/>
        </a:xfrm>
      </p:grpSpPr>
      <p:sp>
        <p:nvSpPr>
          <p:cNvPr id="813" name="Google Shape;813;p22"/>
          <p:cNvSpPr txBox="1">
            <a:spLocks noGrp="1"/>
          </p:cNvSpPr>
          <p:nvPr>
            <p:ph type="ctrTitle"/>
          </p:nvPr>
        </p:nvSpPr>
        <p:spPr>
          <a:xfrm>
            <a:off x="1043800" y="1685623"/>
            <a:ext cx="4507200" cy="950000"/>
          </a:xfrm>
          <a:prstGeom prst="rect">
            <a:avLst/>
          </a:prstGeom>
        </p:spPr>
        <p:txBody>
          <a:bodyPr spcFirstLastPara="1" wrap="square" lIns="91425" tIns="0" rIns="91425" bIns="0" anchor="ctr" anchorCtr="0">
            <a:noAutofit/>
          </a:bodyPr>
          <a:lstStyle>
            <a:lvl1pPr lvl="0" rtl="0">
              <a:spcBef>
                <a:spcPts val="0"/>
              </a:spcBef>
              <a:spcAft>
                <a:spcPts val="0"/>
              </a:spcAft>
              <a:buClr>
                <a:schemeClr val="dk2"/>
              </a:buClr>
              <a:buSzPts val="5200"/>
              <a:buNone/>
              <a:defRPr sz="8000" b="1"/>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14" name="Google Shape;814;p22"/>
          <p:cNvSpPr txBox="1">
            <a:spLocks noGrp="1"/>
          </p:cNvSpPr>
          <p:nvPr>
            <p:ph type="subTitle" idx="1"/>
          </p:nvPr>
        </p:nvSpPr>
        <p:spPr>
          <a:xfrm>
            <a:off x="1043800" y="3390223"/>
            <a:ext cx="4917200" cy="17880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15" name="Google Shape;815;p22"/>
          <p:cNvSpPr txBox="1"/>
          <p:nvPr/>
        </p:nvSpPr>
        <p:spPr>
          <a:xfrm>
            <a:off x="4051333" y="5108433"/>
            <a:ext cx="6058000" cy="851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en" sz="1600">
                <a:solidFill>
                  <a:schemeClr val="dk1"/>
                </a:solidFill>
                <a:latin typeface="Tajawal"/>
                <a:ea typeface="Tajawal"/>
                <a:cs typeface="Tajawal"/>
                <a:sym typeface="Tajawal"/>
              </a:rPr>
              <a:t>CREDITS: This presentation template was created by </a:t>
            </a:r>
            <a:r>
              <a:rPr lang="en" sz="1600" b="1">
                <a:solidFill>
                  <a:schemeClr val="dk1"/>
                </a:solidFill>
                <a:uFill>
                  <a:noFill/>
                </a:uFill>
                <a:latin typeface="Tajawal"/>
                <a:ea typeface="Tajawal"/>
                <a:cs typeface="Tajawal"/>
                <a:sym typeface="Tajawal"/>
                <a:hlinkClick r:id="rId2">
                  <a:extLst>
                    <a:ext uri="{A12FA001-AC4F-418D-AE19-62706E023703}">
                      <ahyp:hlinkClr xmlns:ahyp="http://schemas.microsoft.com/office/drawing/2018/hyperlinkcolor" val="tx"/>
                    </a:ext>
                  </a:extLst>
                </a:hlinkClick>
              </a:rPr>
              <a:t>Slidesgo</a:t>
            </a:r>
            <a:r>
              <a:rPr lang="en" sz="1600">
                <a:solidFill>
                  <a:schemeClr val="dk1"/>
                </a:solidFill>
                <a:latin typeface="Tajawal"/>
                <a:ea typeface="Tajawal"/>
                <a:cs typeface="Tajawal"/>
                <a:sym typeface="Tajawal"/>
              </a:rPr>
              <a:t>, including icons by </a:t>
            </a:r>
            <a:r>
              <a:rPr lang="en" sz="1600" b="1">
                <a:solidFill>
                  <a:schemeClr val="dk1"/>
                </a:solidFill>
                <a:uFill>
                  <a:noFill/>
                </a:uFill>
                <a:latin typeface="Tajawal"/>
                <a:ea typeface="Tajawal"/>
                <a:cs typeface="Tajawal"/>
                <a:sym typeface="Tajawal"/>
                <a:hlinkClick r:id="rId3">
                  <a:extLst>
                    <a:ext uri="{A12FA001-AC4F-418D-AE19-62706E023703}">
                      <ahyp:hlinkClr xmlns:ahyp="http://schemas.microsoft.com/office/drawing/2018/hyperlinkcolor" val="tx"/>
                    </a:ext>
                  </a:extLst>
                </a:hlinkClick>
              </a:rPr>
              <a:t>Flaticon</a:t>
            </a:r>
            <a:r>
              <a:rPr lang="en" sz="1600">
                <a:solidFill>
                  <a:schemeClr val="dk1"/>
                </a:solidFill>
                <a:latin typeface="Tajawal"/>
                <a:ea typeface="Tajawal"/>
                <a:cs typeface="Tajawal"/>
                <a:sym typeface="Tajawal"/>
              </a:rPr>
              <a:t>, and infographics &amp; images by </a:t>
            </a:r>
            <a:r>
              <a:rPr lang="en" sz="1600" b="1">
                <a:solidFill>
                  <a:schemeClr val="dk1"/>
                </a:solidFill>
                <a:uFill>
                  <a:noFill/>
                </a:uFill>
                <a:latin typeface="Tajawal"/>
                <a:ea typeface="Tajawal"/>
                <a:cs typeface="Tajawal"/>
                <a:sym typeface="Tajawal"/>
                <a:hlinkClick r:id="rId4">
                  <a:extLst>
                    <a:ext uri="{A12FA001-AC4F-418D-AE19-62706E023703}">
                      <ahyp:hlinkClr xmlns:ahyp="http://schemas.microsoft.com/office/drawing/2018/hyperlinkcolor" val="tx"/>
                    </a:ext>
                  </a:extLst>
                </a:hlinkClick>
              </a:rPr>
              <a:t>Freepik</a:t>
            </a:r>
            <a:endParaRPr sz="1600" b="1" u="sng">
              <a:solidFill>
                <a:schemeClr val="dk1"/>
              </a:solidFill>
              <a:latin typeface="Tajawal"/>
              <a:ea typeface="Tajawal"/>
              <a:cs typeface="Tajawal"/>
              <a:sym typeface="Tajawal"/>
            </a:endParaRPr>
          </a:p>
        </p:txBody>
      </p:sp>
      <p:grpSp>
        <p:nvGrpSpPr>
          <p:cNvPr id="816" name="Google Shape;816;p22"/>
          <p:cNvGrpSpPr/>
          <p:nvPr/>
        </p:nvGrpSpPr>
        <p:grpSpPr>
          <a:xfrm flipH="1">
            <a:off x="-350231" y="5247818"/>
            <a:ext cx="955633" cy="1201833"/>
            <a:chOff x="-3888525" y="-2483300"/>
            <a:chExt cx="716725" cy="901375"/>
          </a:xfrm>
        </p:grpSpPr>
        <p:sp>
          <p:nvSpPr>
            <p:cNvPr id="817" name="Google Shape;817;p22"/>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2"/>
          <p:cNvGrpSpPr/>
          <p:nvPr/>
        </p:nvGrpSpPr>
        <p:grpSpPr>
          <a:xfrm flipH="1">
            <a:off x="605385" y="5942651"/>
            <a:ext cx="431900" cy="431533"/>
            <a:chOff x="1608625" y="299800"/>
            <a:chExt cx="323925" cy="323650"/>
          </a:xfrm>
        </p:grpSpPr>
        <p:sp>
          <p:nvSpPr>
            <p:cNvPr id="820" name="Google Shape;820;p22"/>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 name="Google Shape;823;p22"/>
          <p:cNvGrpSpPr/>
          <p:nvPr/>
        </p:nvGrpSpPr>
        <p:grpSpPr>
          <a:xfrm flipH="1">
            <a:off x="10528135" y="311968"/>
            <a:ext cx="2021367" cy="1986033"/>
            <a:chOff x="-3888525" y="-3012325"/>
            <a:chExt cx="1516025" cy="1489525"/>
          </a:xfrm>
        </p:grpSpPr>
        <p:sp>
          <p:nvSpPr>
            <p:cNvPr id="824" name="Google Shape;824;p22"/>
            <p:cNvSpPr/>
            <p:nvPr/>
          </p:nvSpPr>
          <p:spPr>
            <a:xfrm>
              <a:off x="-3076125" y="-3012325"/>
              <a:ext cx="38525" cy="38250"/>
            </a:xfrm>
            <a:custGeom>
              <a:avLst/>
              <a:gdLst/>
              <a:ahLst/>
              <a:cxnLst/>
              <a:rect l="l" t="t" r="r" b="b"/>
              <a:pathLst>
                <a:path w="1541" h="1530" extrusionOk="0">
                  <a:moveTo>
                    <a:pt x="779" y="1"/>
                  </a:moveTo>
                  <a:cubicBezTo>
                    <a:pt x="679" y="1"/>
                    <a:pt x="577" y="19"/>
                    <a:pt x="480" y="56"/>
                  </a:cubicBezTo>
                  <a:cubicBezTo>
                    <a:pt x="436" y="79"/>
                    <a:pt x="391" y="101"/>
                    <a:pt x="346" y="134"/>
                  </a:cubicBezTo>
                  <a:cubicBezTo>
                    <a:pt x="302" y="157"/>
                    <a:pt x="268" y="190"/>
                    <a:pt x="224" y="224"/>
                  </a:cubicBezTo>
                  <a:cubicBezTo>
                    <a:pt x="190" y="257"/>
                    <a:pt x="157" y="302"/>
                    <a:pt x="134" y="346"/>
                  </a:cubicBezTo>
                  <a:cubicBezTo>
                    <a:pt x="101" y="380"/>
                    <a:pt x="79" y="425"/>
                    <a:pt x="56" y="480"/>
                  </a:cubicBezTo>
                  <a:cubicBezTo>
                    <a:pt x="45" y="525"/>
                    <a:pt x="34" y="570"/>
                    <a:pt x="23" y="614"/>
                  </a:cubicBezTo>
                  <a:cubicBezTo>
                    <a:pt x="12" y="659"/>
                    <a:pt x="0" y="715"/>
                    <a:pt x="0" y="771"/>
                  </a:cubicBezTo>
                  <a:cubicBezTo>
                    <a:pt x="0" y="971"/>
                    <a:pt x="90" y="1161"/>
                    <a:pt x="224" y="1306"/>
                  </a:cubicBezTo>
                  <a:cubicBezTo>
                    <a:pt x="268" y="1340"/>
                    <a:pt x="302" y="1373"/>
                    <a:pt x="346" y="1407"/>
                  </a:cubicBezTo>
                  <a:cubicBezTo>
                    <a:pt x="391" y="1429"/>
                    <a:pt x="436" y="1451"/>
                    <a:pt x="480" y="1474"/>
                  </a:cubicBezTo>
                  <a:cubicBezTo>
                    <a:pt x="525" y="1496"/>
                    <a:pt x="570" y="1507"/>
                    <a:pt x="625" y="1518"/>
                  </a:cubicBezTo>
                  <a:cubicBezTo>
                    <a:pt x="670" y="1529"/>
                    <a:pt x="726" y="1529"/>
                    <a:pt x="770" y="1529"/>
                  </a:cubicBezTo>
                  <a:lnTo>
                    <a:pt x="782" y="1529"/>
                  </a:lnTo>
                  <a:cubicBezTo>
                    <a:pt x="1206" y="1529"/>
                    <a:pt x="1540" y="1183"/>
                    <a:pt x="1540" y="771"/>
                  </a:cubicBezTo>
                  <a:cubicBezTo>
                    <a:pt x="1540" y="715"/>
                    <a:pt x="1540" y="659"/>
                    <a:pt x="1529" y="614"/>
                  </a:cubicBezTo>
                  <a:cubicBezTo>
                    <a:pt x="1518" y="570"/>
                    <a:pt x="1507" y="525"/>
                    <a:pt x="1485" y="480"/>
                  </a:cubicBezTo>
                  <a:cubicBezTo>
                    <a:pt x="1462" y="425"/>
                    <a:pt x="1440" y="380"/>
                    <a:pt x="1418" y="346"/>
                  </a:cubicBezTo>
                  <a:cubicBezTo>
                    <a:pt x="1384" y="302"/>
                    <a:pt x="1351" y="257"/>
                    <a:pt x="1317" y="224"/>
                  </a:cubicBezTo>
                  <a:cubicBezTo>
                    <a:pt x="1176" y="75"/>
                    <a:pt x="980" y="1"/>
                    <a:pt x="7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648325" y="-2918425"/>
              <a:ext cx="523950" cy="509300"/>
            </a:xfrm>
            <a:custGeom>
              <a:avLst/>
              <a:gdLst/>
              <a:ahLst/>
              <a:cxnLst/>
              <a:rect l="l" t="t" r="r" b="b"/>
              <a:pathLst>
                <a:path w="20958" h="20372" extrusionOk="0">
                  <a:moveTo>
                    <a:pt x="19910" y="1"/>
                  </a:moveTo>
                  <a:cubicBezTo>
                    <a:pt x="19813" y="1"/>
                    <a:pt x="19712" y="19"/>
                    <a:pt x="19608" y="61"/>
                  </a:cubicBezTo>
                  <a:cubicBezTo>
                    <a:pt x="18839" y="384"/>
                    <a:pt x="19060" y="1540"/>
                    <a:pt x="19903" y="1545"/>
                  </a:cubicBezTo>
                  <a:lnTo>
                    <a:pt x="19903" y="1545"/>
                  </a:lnTo>
                  <a:cubicBezTo>
                    <a:pt x="20102" y="1544"/>
                    <a:pt x="20301" y="1466"/>
                    <a:pt x="20445" y="1311"/>
                  </a:cubicBezTo>
                  <a:cubicBezTo>
                    <a:pt x="20957" y="798"/>
                    <a:pt x="20539" y="1"/>
                    <a:pt x="19910" y="1"/>
                  </a:cubicBezTo>
                  <a:close/>
                  <a:moveTo>
                    <a:pt x="19903" y="1545"/>
                  </a:moveTo>
                  <a:cubicBezTo>
                    <a:pt x="19901" y="1545"/>
                    <a:pt x="19900" y="1545"/>
                    <a:pt x="19898" y="1545"/>
                  </a:cubicBezTo>
                  <a:lnTo>
                    <a:pt x="19909" y="1545"/>
                  </a:lnTo>
                  <a:cubicBezTo>
                    <a:pt x="19907" y="1545"/>
                    <a:pt x="19905" y="1545"/>
                    <a:pt x="19903" y="1545"/>
                  </a:cubicBezTo>
                  <a:close/>
                  <a:moveTo>
                    <a:pt x="16154" y="3769"/>
                  </a:moveTo>
                  <a:cubicBezTo>
                    <a:pt x="16056" y="3769"/>
                    <a:pt x="15952" y="3789"/>
                    <a:pt x="15847" y="3833"/>
                  </a:cubicBezTo>
                  <a:cubicBezTo>
                    <a:pt x="15067" y="4156"/>
                    <a:pt x="15299" y="5301"/>
                    <a:pt x="16131" y="5306"/>
                  </a:cubicBezTo>
                  <a:lnTo>
                    <a:pt x="16131" y="5306"/>
                  </a:lnTo>
                  <a:cubicBezTo>
                    <a:pt x="16341" y="5305"/>
                    <a:pt x="16540" y="5227"/>
                    <a:pt x="16684" y="5083"/>
                  </a:cubicBezTo>
                  <a:cubicBezTo>
                    <a:pt x="17194" y="4563"/>
                    <a:pt x="16774" y="3769"/>
                    <a:pt x="16154" y="3769"/>
                  </a:cubicBezTo>
                  <a:close/>
                  <a:moveTo>
                    <a:pt x="16131" y="5306"/>
                  </a:moveTo>
                  <a:cubicBezTo>
                    <a:pt x="16129" y="5306"/>
                    <a:pt x="16128" y="5306"/>
                    <a:pt x="16126" y="5306"/>
                  </a:cubicBezTo>
                  <a:lnTo>
                    <a:pt x="16137" y="5306"/>
                  </a:lnTo>
                  <a:cubicBezTo>
                    <a:pt x="16135" y="5306"/>
                    <a:pt x="16133" y="5306"/>
                    <a:pt x="16131" y="5306"/>
                  </a:cubicBezTo>
                  <a:close/>
                  <a:moveTo>
                    <a:pt x="12383" y="7530"/>
                  </a:moveTo>
                  <a:cubicBezTo>
                    <a:pt x="12285" y="7530"/>
                    <a:pt x="12181" y="7550"/>
                    <a:pt x="12075" y="7594"/>
                  </a:cubicBezTo>
                  <a:cubicBezTo>
                    <a:pt x="11307" y="7917"/>
                    <a:pt x="11527" y="9073"/>
                    <a:pt x="12370" y="9078"/>
                  </a:cubicBezTo>
                  <a:lnTo>
                    <a:pt x="12370" y="9078"/>
                  </a:lnTo>
                  <a:cubicBezTo>
                    <a:pt x="12569" y="9077"/>
                    <a:pt x="12768" y="8998"/>
                    <a:pt x="12912" y="8844"/>
                  </a:cubicBezTo>
                  <a:cubicBezTo>
                    <a:pt x="13423" y="8333"/>
                    <a:pt x="13009" y="7530"/>
                    <a:pt x="12383" y="7530"/>
                  </a:cubicBezTo>
                  <a:close/>
                  <a:moveTo>
                    <a:pt x="12370" y="9078"/>
                  </a:moveTo>
                  <a:cubicBezTo>
                    <a:pt x="12369" y="9078"/>
                    <a:pt x="12367" y="9078"/>
                    <a:pt x="12365" y="9078"/>
                  </a:cubicBezTo>
                  <a:lnTo>
                    <a:pt x="12376" y="9078"/>
                  </a:lnTo>
                  <a:cubicBezTo>
                    <a:pt x="12374" y="9078"/>
                    <a:pt x="12372" y="9078"/>
                    <a:pt x="12370" y="9078"/>
                  </a:cubicBezTo>
                  <a:close/>
                  <a:moveTo>
                    <a:pt x="8596" y="11293"/>
                  </a:moveTo>
                  <a:cubicBezTo>
                    <a:pt x="8415" y="11293"/>
                    <a:pt x="8227" y="11364"/>
                    <a:pt x="8058" y="11533"/>
                  </a:cubicBezTo>
                  <a:cubicBezTo>
                    <a:pt x="7578" y="12013"/>
                    <a:pt x="7924" y="12839"/>
                    <a:pt x="8604" y="12839"/>
                  </a:cubicBezTo>
                  <a:cubicBezTo>
                    <a:pt x="8805" y="12839"/>
                    <a:pt x="9006" y="12761"/>
                    <a:pt x="9151" y="12615"/>
                  </a:cubicBezTo>
                  <a:cubicBezTo>
                    <a:pt x="9699" y="12059"/>
                    <a:pt x="9190" y="11293"/>
                    <a:pt x="8596" y="11293"/>
                  </a:cubicBezTo>
                  <a:close/>
                  <a:moveTo>
                    <a:pt x="4844" y="15041"/>
                  </a:moveTo>
                  <a:cubicBezTo>
                    <a:pt x="4659" y="15041"/>
                    <a:pt x="4467" y="15116"/>
                    <a:pt x="4297" y="15294"/>
                  </a:cubicBezTo>
                  <a:cubicBezTo>
                    <a:pt x="3817" y="15785"/>
                    <a:pt x="4152" y="16611"/>
                    <a:pt x="4844" y="16611"/>
                  </a:cubicBezTo>
                  <a:cubicBezTo>
                    <a:pt x="5044" y="16611"/>
                    <a:pt x="5234" y="16521"/>
                    <a:pt x="5379" y="16376"/>
                  </a:cubicBezTo>
                  <a:cubicBezTo>
                    <a:pt x="5968" y="15830"/>
                    <a:pt x="5447" y="15041"/>
                    <a:pt x="4844" y="15041"/>
                  </a:cubicBezTo>
                  <a:close/>
                  <a:moveTo>
                    <a:pt x="1086" y="18834"/>
                  </a:moveTo>
                  <a:cubicBezTo>
                    <a:pt x="989" y="18834"/>
                    <a:pt x="886" y="18854"/>
                    <a:pt x="782" y="18898"/>
                  </a:cubicBezTo>
                  <a:cubicBezTo>
                    <a:pt x="0" y="19222"/>
                    <a:pt x="235" y="20371"/>
                    <a:pt x="1072" y="20371"/>
                  </a:cubicBezTo>
                  <a:cubicBezTo>
                    <a:pt x="1273" y="20371"/>
                    <a:pt x="1473" y="20293"/>
                    <a:pt x="1618" y="20148"/>
                  </a:cubicBezTo>
                  <a:cubicBezTo>
                    <a:pt x="2130" y="19637"/>
                    <a:pt x="1707" y="18834"/>
                    <a:pt x="1086" y="18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2"/>
            <p:cNvSpPr/>
            <p:nvPr/>
          </p:nvSpPr>
          <p:spPr>
            <a:xfrm>
              <a:off x="-3742350" y="-2353475"/>
              <a:ext cx="53025" cy="38650"/>
            </a:xfrm>
            <a:custGeom>
              <a:avLst/>
              <a:gdLst/>
              <a:ahLst/>
              <a:cxnLst/>
              <a:rect l="l" t="t" r="r" b="b"/>
              <a:pathLst>
                <a:path w="2121" h="1546" extrusionOk="0">
                  <a:moveTo>
                    <a:pt x="1073" y="1"/>
                  </a:moveTo>
                  <a:cubicBezTo>
                    <a:pt x="976" y="1"/>
                    <a:pt x="875" y="19"/>
                    <a:pt x="771" y="61"/>
                  </a:cubicBezTo>
                  <a:cubicBezTo>
                    <a:pt x="1" y="385"/>
                    <a:pt x="224" y="1545"/>
                    <a:pt x="1072" y="1545"/>
                  </a:cubicBezTo>
                  <a:cubicBezTo>
                    <a:pt x="1273" y="1545"/>
                    <a:pt x="1462" y="1456"/>
                    <a:pt x="1608" y="1322"/>
                  </a:cubicBezTo>
                  <a:cubicBezTo>
                    <a:pt x="2120" y="800"/>
                    <a:pt x="1702"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2"/>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2"/>
            <p:cNvSpPr/>
            <p:nvPr/>
          </p:nvSpPr>
          <p:spPr>
            <a:xfrm>
              <a:off x="-3626300" y="-1680825"/>
              <a:ext cx="184175" cy="158025"/>
            </a:xfrm>
            <a:custGeom>
              <a:avLst/>
              <a:gdLst/>
              <a:ahLst/>
              <a:cxnLst/>
              <a:rect l="l" t="t" r="r" b="b"/>
              <a:pathLst>
                <a:path w="7367" h="6321" extrusionOk="0">
                  <a:moveTo>
                    <a:pt x="4219" y="295"/>
                  </a:moveTo>
                  <a:cubicBezTo>
                    <a:pt x="5804" y="295"/>
                    <a:pt x="7087" y="1578"/>
                    <a:pt x="7087" y="3163"/>
                  </a:cubicBezTo>
                  <a:cubicBezTo>
                    <a:pt x="7087" y="4901"/>
                    <a:pt x="5670" y="6050"/>
                    <a:pt x="4190" y="6050"/>
                  </a:cubicBezTo>
                  <a:cubicBezTo>
                    <a:pt x="3484" y="6050"/>
                    <a:pt x="2764" y="5789"/>
                    <a:pt x="2177" y="5205"/>
                  </a:cubicBezTo>
                  <a:cubicBezTo>
                    <a:pt x="369" y="3386"/>
                    <a:pt x="1653" y="295"/>
                    <a:pt x="4219" y="295"/>
                  </a:cubicBezTo>
                  <a:close/>
                  <a:moveTo>
                    <a:pt x="4193" y="1"/>
                  </a:moveTo>
                  <a:cubicBezTo>
                    <a:pt x="3419" y="1"/>
                    <a:pt x="2630" y="289"/>
                    <a:pt x="1987" y="931"/>
                  </a:cubicBezTo>
                  <a:cubicBezTo>
                    <a:pt x="1" y="2928"/>
                    <a:pt x="1407" y="6321"/>
                    <a:pt x="4219" y="6321"/>
                  </a:cubicBezTo>
                  <a:cubicBezTo>
                    <a:pt x="5960" y="6321"/>
                    <a:pt x="7366" y="4904"/>
                    <a:pt x="7366" y="3163"/>
                  </a:cubicBezTo>
                  <a:cubicBezTo>
                    <a:pt x="7366" y="1260"/>
                    <a:pt x="5813" y="1"/>
                    <a:pt x="4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2"/>
            <p:cNvSpPr/>
            <p:nvPr/>
          </p:nvSpPr>
          <p:spPr>
            <a:xfrm>
              <a:off x="-3559050" y="-1636200"/>
              <a:ext cx="76175" cy="68900"/>
            </a:xfrm>
            <a:custGeom>
              <a:avLst/>
              <a:gdLst/>
              <a:ahLst/>
              <a:cxnLst/>
              <a:rect l="l" t="t" r="r" b="b"/>
              <a:pathLst>
                <a:path w="3047" h="2756" extrusionOk="0">
                  <a:moveTo>
                    <a:pt x="1516" y="0"/>
                  </a:moveTo>
                  <a:cubicBezTo>
                    <a:pt x="891" y="0"/>
                    <a:pt x="331" y="427"/>
                    <a:pt x="179" y="1065"/>
                  </a:cubicBezTo>
                  <a:cubicBezTo>
                    <a:pt x="0" y="1802"/>
                    <a:pt x="469" y="2550"/>
                    <a:pt x="1206" y="2717"/>
                  </a:cubicBezTo>
                  <a:cubicBezTo>
                    <a:pt x="1315" y="2743"/>
                    <a:pt x="1424" y="2756"/>
                    <a:pt x="1531" y="2756"/>
                  </a:cubicBezTo>
                  <a:cubicBezTo>
                    <a:pt x="2157" y="2756"/>
                    <a:pt x="2716" y="2329"/>
                    <a:pt x="2868" y="1690"/>
                  </a:cubicBezTo>
                  <a:cubicBezTo>
                    <a:pt x="3047" y="954"/>
                    <a:pt x="2578" y="206"/>
                    <a:pt x="1842" y="39"/>
                  </a:cubicBezTo>
                  <a:cubicBezTo>
                    <a:pt x="1732" y="13"/>
                    <a:pt x="1623"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2"/>
            <p:cNvSpPr/>
            <p:nvPr/>
          </p:nvSpPr>
          <p:spPr>
            <a:xfrm>
              <a:off x="-3151175" y="-2605875"/>
              <a:ext cx="752125" cy="750250"/>
            </a:xfrm>
            <a:custGeom>
              <a:avLst/>
              <a:gdLst/>
              <a:ahLst/>
              <a:cxnLst/>
              <a:rect l="l" t="t" r="r" b="b"/>
              <a:pathLst>
                <a:path w="30085" h="30010" extrusionOk="0">
                  <a:moveTo>
                    <a:pt x="29888" y="0"/>
                  </a:moveTo>
                  <a:cubicBezTo>
                    <a:pt x="29858" y="0"/>
                    <a:pt x="29826" y="11"/>
                    <a:pt x="29796" y="35"/>
                  </a:cubicBezTo>
                  <a:lnTo>
                    <a:pt x="56" y="29764"/>
                  </a:lnTo>
                  <a:cubicBezTo>
                    <a:pt x="1" y="29820"/>
                    <a:pt x="1" y="29909"/>
                    <a:pt x="56" y="29965"/>
                  </a:cubicBezTo>
                  <a:cubicBezTo>
                    <a:pt x="79" y="29987"/>
                    <a:pt x="123" y="30010"/>
                    <a:pt x="157" y="30010"/>
                  </a:cubicBezTo>
                  <a:cubicBezTo>
                    <a:pt x="190" y="30010"/>
                    <a:pt x="235" y="29987"/>
                    <a:pt x="257" y="29965"/>
                  </a:cubicBezTo>
                  <a:lnTo>
                    <a:pt x="29997" y="236"/>
                  </a:lnTo>
                  <a:cubicBezTo>
                    <a:pt x="30084" y="132"/>
                    <a:pt x="29995" y="0"/>
                    <a:pt x="29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2"/>
            <p:cNvSpPr/>
            <p:nvPr/>
          </p:nvSpPr>
          <p:spPr>
            <a:xfrm>
              <a:off x="-2704800" y="-2461050"/>
              <a:ext cx="155150" cy="155150"/>
            </a:xfrm>
            <a:custGeom>
              <a:avLst/>
              <a:gdLst/>
              <a:ahLst/>
              <a:cxnLst/>
              <a:rect l="l" t="t" r="r" b="b"/>
              <a:pathLst>
                <a:path w="6206" h="6206" extrusionOk="0">
                  <a:moveTo>
                    <a:pt x="6150" y="1"/>
                  </a:moveTo>
                  <a:lnTo>
                    <a:pt x="1" y="6150"/>
                  </a:lnTo>
                  <a:lnTo>
                    <a:pt x="1396" y="6205"/>
                  </a:lnTo>
                  <a:lnTo>
                    <a:pt x="6205" y="1396"/>
                  </a:lnTo>
                  <a:lnTo>
                    <a:pt x="61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2"/>
            <p:cNvSpPr/>
            <p:nvPr/>
          </p:nvSpPr>
          <p:spPr>
            <a:xfrm>
              <a:off x="-2435025" y="-2631025"/>
              <a:ext cx="62525" cy="56800"/>
            </a:xfrm>
            <a:custGeom>
              <a:avLst/>
              <a:gdLst/>
              <a:ahLst/>
              <a:cxnLst/>
              <a:rect l="l" t="t" r="r" b="b"/>
              <a:pathLst>
                <a:path w="2501" h="2272" extrusionOk="0">
                  <a:moveTo>
                    <a:pt x="1251" y="1"/>
                  </a:moveTo>
                  <a:cubicBezTo>
                    <a:pt x="961" y="1"/>
                    <a:pt x="671" y="110"/>
                    <a:pt x="447" y="327"/>
                  </a:cubicBezTo>
                  <a:cubicBezTo>
                    <a:pt x="1" y="774"/>
                    <a:pt x="1" y="1499"/>
                    <a:pt x="447" y="1945"/>
                  </a:cubicBezTo>
                  <a:cubicBezTo>
                    <a:pt x="671" y="2163"/>
                    <a:pt x="961" y="2272"/>
                    <a:pt x="1251" y="2272"/>
                  </a:cubicBezTo>
                  <a:cubicBezTo>
                    <a:pt x="1541" y="2272"/>
                    <a:pt x="1831" y="2163"/>
                    <a:pt x="2054" y="1945"/>
                  </a:cubicBezTo>
                  <a:cubicBezTo>
                    <a:pt x="2501" y="1499"/>
                    <a:pt x="2501" y="774"/>
                    <a:pt x="2054" y="327"/>
                  </a:cubicBezTo>
                  <a:cubicBezTo>
                    <a:pt x="1831" y="110"/>
                    <a:pt x="154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2"/>
            <p:cNvSpPr/>
            <p:nvPr/>
          </p:nvSpPr>
          <p:spPr>
            <a:xfrm>
              <a:off x="-3175450" y="-1887725"/>
              <a:ext cx="56675" cy="56925"/>
            </a:xfrm>
            <a:custGeom>
              <a:avLst/>
              <a:gdLst/>
              <a:ahLst/>
              <a:cxnLst/>
              <a:rect l="l" t="t" r="r" b="b"/>
              <a:pathLst>
                <a:path w="2267" h="2277" extrusionOk="0">
                  <a:moveTo>
                    <a:pt x="1139" y="0"/>
                  </a:moveTo>
                  <a:cubicBezTo>
                    <a:pt x="503" y="0"/>
                    <a:pt x="1" y="514"/>
                    <a:pt x="1" y="1139"/>
                  </a:cubicBezTo>
                  <a:cubicBezTo>
                    <a:pt x="1" y="1764"/>
                    <a:pt x="503" y="2277"/>
                    <a:pt x="1139" y="2277"/>
                  </a:cubicBezTo>
                  <a:cubicBezTo>
                    <a:pt x="1764" y="2277"/>
                    <a:pt x="2266" y="1764"/>
                    <a:pt x="2266" y="1139"/>
                  </a:cubicBezTo>
                  <a:cubicBezTo>
                    <a:pt x="2266" y="514"/>
                    <a:pt x="1764"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5" name="Google Shape;835;p22"/>
          <p:cNvGrpSpPr/>
          <p:nvPr/>
        </p:nvGrpSpPr>
        <p:grpSpPr>
          <a:xfrm flipH="1">
            <a:off x="3078981" y="-533825"/>
            <a:ext cx="1359420" cy="1721073"/>
            <a:chOff x="-4017975" y="-49702"/>
            <a:chExt cx="1162825" cy="1472177"/>
          </a:xfrm>
        </p:grpSpPr>
        <p:sp>
          <p:nvSpPr>
            <p:cNvPr id="836" name="Google Shape;836;p22"/>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2"/>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2"/>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2"/>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2"/>
            <p:cNvSpPr/>
            <p:nvPr/>
          </p:nvSpPr>
          <p:spPr>
            <a:xfrm>
              <a:off x="-3633259" y="-49702"/>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2"/>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2"/>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22"/>
          <p:cNvGrpSpPr/>
          <p:nvPr/>
        </p:nvGrpSpPr>
        <p:grpSpPr>
          <a:xfrm>
            <a:off x="4931735" y="208667"/>
            <a:ext cx="1164267" cy="824367"/>
            <a:chOff x="2240101" y="2000"/>
            <a:chExt cx="873200" cy="618275"/>
          </a:xfrm>
        </p:grpSpPr>
        <p:grpSp>
          <p:nvGrpSpPr>
            <p:cNvPr id="844" name="Google Shape;844;p22"/>
            <p:cNvGrpSpPr/>
            <p:nvPr/>
          </p:nvGrpSpPr>
          <p:grpSpPr>
            <a:xfrm flipH="1">
              <a:off x="2240101" y="2000"/>
              <a:ext cx="323925" cy="323650"/>
              <a:chOff x="1608625" y="299800"/>
              <a:chExt cx="323925" cy="323650"/>
            </a:xfrm>
          </p:grpSpPr>
          <p:sp>
            <p:nvSpPr>
              <p:cNvPr id="845" name="Google Shape;845;p22"/>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2"/>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2"/>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8" name="Google Shape;848;p22"/>
            <p:cNvSpPr/>
            <p:nvPr/>
          </p:nvSpPr>
          <p:spPr>
            <a:xfrm flipH="1">
              <a:off x="2564026" y="7337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9" name="Google Shape;849;p22"/>
          <p:cNvGrpSpPr/>
          <p:nvPr/>
        </p:nvGrpSpPr>
        <p:grpSpPr>
          <a:xfrm flipH="1">
            <a:off x="5550989" y="5297741"/>
            <a:ext cx="2585128" cy="2294440"/>
            <a:chOff x="-4912150" y="-540150"/>
            <a:chExt cx="2211275" cy="1962625"/>
          </a:xfrm>
        </p:grpSpPr>
        <p:sp>
          <p:nvSpPr>
            <p:cNvPr id="850" name="Google Shape;850;p22"/>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2"/>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2"/>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2"/>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2"/>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2"/>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2"/>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2"/>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2"/>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2"/>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2"/>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2"/>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2"/>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2"/>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2"/>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2"/>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2"/>
            <p:cNvSpPr/>
            <p:nvPr/>
          </p:nvSpPr>
          <p:spPr>
            <a:xfrm>
              <a:off x="-3248550" y="-540150"/>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2"/>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2"/>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2"/>
          <p:cNvSpPr txBox="1"/>
          <p:nvPr/>
        </p:nvSpPr>
        <p:spPr>
          <a:xfrm>
            <a:off x="6640800" y="3430933"/>
            <a:ext cx="4507200" cy="1067600"/>
          </a:xfrm>
          <a:prstGeom prst="rect">
            <a:avLst/>
          </a:prstGeom>
          <a:noFill/>
          <a:ln>
            <a:noFill/>
          </a:ln>
        </p:spPr>
        <p:txBody>
          <a:bodyPr spcFirstLastPara="1" wrap="square" lIns="121900" tIns="0" rIns="121900" bIns="0" anchor="t" anchorCtr="0">
            <a:noAutofit/>
          </a:bodyPr>
          <a:lstStyle/>
          <a:p>
            <a:pPr marL="0" marR="0" lvl="0" indent="0" algn="l" rtl="0">
              <a:lnSpc>
                <a:spcPct val="100000"/>
              </a:lnSpc>
              <a:spcBef>
                <a:spcPts val="0"/>
              </a:spcBef>
              <a:spcAft>
                <a:spcPts val="0"/>
              </a:spcAft>
              <a:buNone/>
            </a:pPr>
            <a:r>
              <a:rPr lang="en" sz="1600">
                <a:solidFill>
                  <a:schemeClr val="lt1"/>
                </a:solidFill>
                <a:latin typeface="Montserrat"/>
                <a:ea typeface="Montserrat"/>
                <a:cs typeface="Montserrat"/>
                <a:sym typeface="Montserrat"/>
              </a:rPr>
              <a:t>CRÉDITS: Ce modèle de présentation a été créé par </a:t>
            </a:r>
            <a:r>
              <a:rPr lang="en" sz="1600" b="1">
                <a:solidFill>
                  <a:schemeClr val="lt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600">
                <a:solidFill>
                  <a:schemeClr val="lt1"/>
                </a:solidFill>
                <a:latin typeface="Montserrat"/>
                <a:ea typeface="Montserrat"/>
                <a:cs typeface="Montserrat"/>
                <a:sym typeface="Montserrat"/>
              </a:rPr>
              <a:t>, comprenant des icônes de </a:t>
            </a:r>
            <a:r>
              <a:rPr lang="en" sz="1600" b="1">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600">
                <a:solidFill>
                  <a:schemeClr val="lt1"/>
                </a:solidFill>
                <a:latin typeface="Montserrat"/>
                <a:ea typeface="Montserrat"/>
                <a:cs typeface="Montserrat"/>
                <a:sym typeface="Montserrat"/>
              </a:rPr>
              <a:t>, des infographies et des images de </a:t>
            </a:r>
            <a:r>
              <a:rPr lang="en" sz="1600" b="1">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endParaRPr sz="1600" b="1">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3559837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70"/>
        <p:cNvGrpSpPr/>
        <p:nvPr/>
      </p:nvGrpSpPr>
      <p:grpSpPr>
        <a:xfrm>
          <a:off x="0" y="0"/>
          <a:ext cx="0" cy="0"/>
          <a:chOff x="0" y="0"/>
          <a:chExt cx="0" cy="0"/>
        </a:xfrm>
      </p:grpSpPr>
    </p:spTree>
    <p:extLst>
      <p:ext uri="{BB962C8B-B14F-4D97-AF65-F5344CB8AC3E}">
        <p14:creationId xmlns:p14="http://schemas.microsoft.com/office/powerpoint/2010/main" val="2464608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1"/>
        <p:cNvGrpSpPr/>
        <p:nvPr/>
      </p:nvGrpSpPr>
      <p:grpSpPr>
        <a:xfrm>
          <a:off x="0" y="0"/>
          <a:ext cx="0" cy="0"/>
          <a:chOff x="0" y="0"/>
          <a:chExt cx="0" cy="0"/>
        </a:xfrm>
      </p:grpSpPr>
      <p:grpSp>
        <p:nvGrpSpPr>
          <p:cNvPr id="872" name="Google Shape;872;p24"/>
          <p:cNvGrpSpPr/>
          <p:nvPr/>
        </p:nvGrpSpPr>
        <p:grpSpPr>
          <a:xfrm>
            <a:off x="11136784" y="1088285"/>
            <a:ext cx="1387517" cy="1201833"/>
            <a:chOff x="8457538" y="810363"/>
            <a:chExt cx="1040638" cy="901375"/>
          </a:xfrm>
        </p:grpSpPr>
        <p:grpSp>
          <p:nvGrpSpPr>
            <p:cNvPr id="873" name="Google Shape;873;p24"/>
            <p:cNvGrpSpPr/>
            <p:nvPr/>
          </p:nvGrpSpPr>
          <p:grpSpPr>
            <a:xfrm>
              <a:off x="8781450" y="810363"/>
              <a:ext cx="716725" cy="901375"/>
              <a:chOff x="-3888525" y="-2483300"/>
              <a:chExt cx="716725" cy="901375"/>
            </a:xfrm>
          </p:grpSpPr>
          <p:sp>
            <p:nvSpPr>
              <p:cNvPr id="874" name="Google Shape;874;p24"/>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4"/>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6" name="Google Shape;876;p24"/>
            <p:cNvGrpSpPr/>
            <p:nvPr/>
          </p:nvGrpSpPr>
          <p:grpSpPr>
            <a:xfrm>
              <a:off x="8457538" y="1331488"/>
              <a:ext cx="323925" cy="323650"/>
              <a:chOff x="1608625" y="299800"/>
              <a:chExt cx="323925" cy="323650"/>
            </a:xfrm>
          </p:grpSpPr>
          <p:sp>
            <p:nvSpPr>
              <p:cNvPr id="877" name="Google Shape;877;p24"/>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80" name="Google Shape;880;p24"/>
          <p:cNvGrpSpPr/>
          <p:nvPr/>
        </p:nvGrpSpPr>
        <p:grpSpPr>
          <a:xfrm>
            <a:off x="6455434" y="6159718"/>
            <a:ext cx="1387517" cy="1201833"/>
            <a:chOff x="8457538" y="810363"/>
            <a:chExt cx="1040638" cy="901375"/>
          </a:xfrm>
        </p:grpSpPr>
        <p:grpSp>
          <p:nvGrpSpPr>
            <p:cNvPr id="881" name="Google Shape;881;p24"/>
            <p:cNvGrpSpPr/>
            <p:nvPr/>
          </p:nvGrpSpPr>
          <p:grpSpPr>
            <a:xfrm>
              <a:off x="8781450" y="810363"/>
              <a:ext cx="716725" cy="901375"/>
              <a:chOff x="-3888525" y="-2483300"/>
              <a:chExt cx="716725" cy="901375"/>
            </a:xfrm>
          </p:grpSpPr>
          <p:sp>
            <p:nvSpPr>
              <p:cNvPr id="882" name="Google Shape;882;p24"/>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8457538" y="1331488"/>
              <a:ext cx="323925" cy="323650"/>
              <a:chOff x="1608625" y="299800"/>
              <a:chExt cx="323925" cy="323650"/>
            </a:xfrm>
          </p:grpSpPr>
          <p:sp>
            <p:nvSpPr>
              <p:cNvPr id="885" name="Google Shape;885;p24"/>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88" name="Google Shape;888;p24"/>
          <p:cNvGrpSpPr/>
          <p:nvPr/>
        </p:nvGrpSpPr>
        <p:grpSpPr>
          <a:xfrm>
            <a:off x="11136789" y="262401"/>
            <a:ext cx="951737" cy="942063"/>
            <a:chOff x="-4017975" y="616650"/>
            <a:chExt cx="814100" cy="805825"/>
          </a:xfrm>
        </p:grpSpPr>
        <p:sp>
          <p:nvSpPr>
            <p:cNvPr id="889" name="Google Shape;889;p24"/>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24"/>
          <p:cNvGrpSpPr/>
          <p:nvPr/>
        </p:nvGrpSpPr>
        <p:grpSpPr>
          <a:xfrm rot="10800000">
            <a:off x="-971475" y="123591"/>
            <a:ext cx="2404771" cy="2123156"/>
            <a:chOff x="-4912150" y="-393637"/>
            <a:chExt cx="2057000" cy="1816112"/>
          </a:xfrm>
        </p:grpSpPr>
        <p:sp>
          <p:nvSpPr>
            <p:cNvPr id="894" name="Google Shape;894;p24"/>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4"/>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4"/>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4"/>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7122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194D-A415-4A57-9BFD-2559A5B407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1592AF-7B2B-47CF-B28C-8AC8202FED76}"/>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4" name="Footer Placeholder 3">
            <a:extLst>
              <a:ext uri="{FF2B5EF4-FFF2-40B4-BE49-F238E27FC236}">
                <a16:creationId xmlns:a16="http://schemas.microsoft.com/office/drawing/2014/main" id="{402BD711-0B48-43A9-BB15-F9427DF793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DD0472-F308-4315-8B6B-32585C6973FF}"/>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3335017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596B41-D988-461F-9A69-003664FA31B1}"/>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3" name="Footer Placeholder 2">
            <a:extLst>
              <a:ext uri="{FF2B5EF4-FFF2-40B4-BE49-F238E27FC236}">
                <a16:creationId xmlns:a16="http://schemas.microsoft.com/office/drawing/2014/main" id="{BD1E091E-6ADE-4308-9E18-5A9CD30EA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7A75E0-6B29-4752-AD19-A371E020C17E}"/>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353375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F136-993C-405E-B0FD-5D182B713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1CCCD8-4ADC-4562-ACAA-115FDFAE2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7A0836-C4D4-4E8D-B922-322940B2F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81CF6E-83CB-4BCC-9DCA-E363826961D0}"/>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6" name="Footer Placeholder 5">
            <a:extLst>
              <a:ext uri="{FF2B5EF4-FFF2-40B4-BE49-F238E27FC236}">
                <a16:creationId xmlns:a16="http://schemas.microsoft.com/office/drawing/2014/main" id="{21167D6D-C390-47DA-9F86-DFC2507BF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67D18F-F493-4365-BE7B-6ECA0F19C9BA}"/>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2255250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9564-00B5-4D87-ADA9-15F3E5FFB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520F31-398F-4228-9D7E-3FA63B9B8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90E717-72D0-4B35-A740-2755B611A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66ED3E-B647-4180-8905-2BDE414019DB}"/>
              </a:ext>
            </a:extLst>
          </p:cNvPr>
          <p:cNvSpPr>
            <a:spLocks noGrp="1"/>
          </p:cNvSpPr>
          <p:nvPr>
            <p:ph type="dt" sz="half" idx="10"/>
          </p:nvPr>
        </p:nvSpPr>
        <p:spPr/>
        <p:txBody>
          <a:bodyPr/>
          <a:lstStyle/>
          <a:p>
            <a:fld id="{E20601F7-2141-4177-85DC-0C009ADBF1AF}" type="datetimeFigureOut">
              <a:rPr lang="en-US" smtClean="0"/>
              <a:t>5/4/2023</a:t>
            </a:fld>
            <a:endParaRPr lang="en-US"/>
          </a:p>
        </p:txBody>
      </p:sp>
      <p:sp>
        <p:nvSpPr>
          <p:cNvPr id="6" name="Footer Placeholder 5">
            <a:extLst>
              <a:ext uri="{FF2B5EF4-FFF2-40B4-BE49-F238E27FC236}">
                <a16:creationId xmlns:a16="http://schemas.microsoft.com/office/drawing/2014/main" id="{94E09E92-D4B7-429B-BC1D-BB80C3A19F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AE8E5-DD81-4E88-95EA-DD78BA702F5F}"/>
              </a:ext>
            </a:extLst>
          </p:cNvPr>
          <p:cNvSpPr>
            <a:spLocks noGrp="1"/>
          </p:cNvSpPr>
          <p:nvPr>
            <p:ph type="sldNum" sz="quarter" idx="12"/>
          </p:nvPr>
        </p:nvSpPr>
        <p:spPr/>
        <p:txBody>
          <a:bodyPr/>
          <a:lstStyle/>
          <a:p>
            <a:fld id="{383AA00F-E4E2-4418-81F8-EAB2F62E69B8}" type="slidenum">
              <a:rPr lang="en-US" smtClean="0"/>
              <a:t>‹#›</a:t>
            </a:fld>
            <a:endParaRPr lang="en-US"/>
          </a:p>
        </p:txBody>
      </p:sp>
    </p:spTree>
    <p:extLst>
      <p:ext uri="{BB962C8B-B14F-4D97-AF65-F5344CB8AC3E}">
        <p14:creationId xmlns:p14="http://schemas.microsoft.com/office/powerpoint/2010/main" val="1485648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9BC47-4BA5-46D8-9AD6-74ADF531F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DF43C4-DF27-451A-AD4D-06ED9C3D1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98E68-7C6D-4031-801E-2766C5B3A9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601F7-2141-4177-85DC-0C009ADBF1AF}" type="datetimeFigureOut">
              <a:rPr lang="en-US" smtClean="0"/>
              <a:t>5/4/2023</a:t>
            </a:fld>
            <a:endParaRPr lang="en-US"/>
          </a:p>
        </p:txBody>
      </p:sp>
      <p:sp>
        <p:nvSpPr>
          <p:cNvPr id="5" name="Footer Placeholder 4">
            <a:extLst>
              <a:ext uri="{FF2B5EF4-FFF2-40B4-BE49-F238E27FC236}">
                <a16:creationId xmlns:a16="http://schemas.microsoft.com/office/drawing/2014/main" id="{B58485F0-036B-4BBE-8991-CA79AE67A3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30C834-9F18-4AE5-BCE3-82827F2C92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AA00F-E4E2-4418-81F8-EAB2F62E69B8}" type="slidenum">
              <a:rPr lang="en-US" smtClean="0"/>
              <a:t>‹#›</a:t>
            </a:fld>
            <a:endParaRPr lang="en-US"/>
          </a:p>
        </p:txBody>
      </p:sp>
    </p:spTree>
    <p:extLst>
      <p:ext uri="{BB962C8B-B14F-4D97-AF65-F5344CB8AC3E}">
        <p14:creationId xmlns:p14="http://schemas.microsoft.com/office/powerpoint/2010/main" val="4083565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4E670C-A3F6-4F6F-9347-C888FD4944ED}" type="datetime1">
              <a:rPr lang="en-US" smtClean="0"/>
              <a:t>5/4/2023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6747C-29EE-4598-BFCE-FD7B92B70DD7}" type="slidenum">
              <a:rPr lang="en-US" smtClean="0"/>
              <a:t>‹#›</a:t>
            </a:fld>
            <a:endParaRPr lang="en-US"/>
          </a:p>
        </p:txBody>
      </p:sp>
      <p:sp>
        <p:nvSpPr>
          <p:cNvPr id="7" name="Rectangle 6"/>
          <p:cNvSpPr/>
          <p:nvPr userDrawn="1"/>
        </p:nvSpPr>
        <p:spPr bwMode="auto">
          <a:xfrm>
            <a:off x="16933" y="0"/>
            <a:ext cx="12175067" cy="139337"/>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n w="9525"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kern="0">
              <a:solidFill>
                <a:sysClr val="windowText" lastClr="000000"/>
              </a:solidFill>
              <a:latin typeface="+mn-lt"/>
              <a:ea typeface="+mn-ea"/>
              <a:cs typeface="+mn-cs"/>
            </a:endParaRPr>
          </a:p>
        </p:txBody>
      </p:sp>
      <p:sp>
        <p:nvSpPr>
          <p:cNvPr id="9" name="Rectangle 8"/>
          <p:cNvSpPr/>
          <p:nvPr userDrawn="1"/>
        </p:nvSpPr>
        <p:spPr bwMode="auto">
          <a:xfrm>
            <a:off x="0" y="6718663"/>
            <a:ext cx="12175067" cy="139337"/>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n w="9525"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kern="0">
              <a:solidFill>
                <a:sysClr val="windowText" lastClr="000000"/>
              </a:solidFill>
              <a:latin typeface="+mn-lt"/>
              <a:ea typeface="+mn-ea"/>
              <a:cs typeface="+mn-cs"/>
            </a:endParaRPr>
          </a:p>
        </p:txBody>
      </p:sp>
      <p:sp>
        <p:nvSpPr>
          <p:cNvPr id="10" name="Rectangle 9"/>
          <p:cNvSpPr/>
          <p:nvPr userDrawn="1"/>
        </p:nvSpPr>
        <p:spPr bwMode="auto">
          <a:xfrm>
            <a:off x="838200" y="1583532"/>
            <a:ext cx="10515600" cy="6270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n w="9525"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kern="0">
              <a:solidFill>
                <a:sysClr val="windowText" lastClr="000000"/>
              </a:solidFill>
              <a:latin typeface="+mn-lt"/>
              <a:ea typeface="+mn-ea"/>
              <a:cs typeface="+mn-cs"/>
            </a:endParaRPr>
          </a:p>
        </p:txBody>
      </p:sp>
    </p:spTree>
    <p:extLst>
      <p:ext uri="{BB962C8B-B14F-4D97-AF65-F5344CB8AC3E}">
        <p14:creationId xmlns:p14="http://schemas.microsoft.com/office/powerpoint/2010/main" val="86915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31671" y="6551056"/>
            <a:ext cx="11497947" cy="248754"/>
          </a:xfrm>
          <a:custGeom>
            <a:avLst/>
            <a:gdLst/>
            <a:ahLst/>
            <a:cxnLst/>
            <a:rect l="l" t="t" r="r" b="b"/>
            <a:pathLst>
              <a:path w="9509760" h="274320">
                <a:moveTo>
                  <a:pt x="9509760" y="0"/>
                </a:moveTo>
                <a:lnTo>
                  <a:pt x="0" y="0"/>
                </a:lnTo>
                <a:lnTo>
                  <a:pt x="0" y="274319"/>
                </a:lnTo>
                <a:lnTo>
                  <a:pt x="4754880" y="274319"/>
                </a:lnTo>
                <a:lnTo>
                  <a:pt x="9509760" y="274319"/>
                </a:lnTo>
                <a:lnTo>
                  <a:pt x="9509760" y="0"/>
                </a:lnTo>
                <a:close/>
              </a:path>
            </a:pathLst>
          </a:custGeom>
          <a:solidFill>
            <a:srgbClr val="CCCCCC"/>
          </a:solidFill>
        </p:spPr>
        <p:txBody>
          <a:bodyPr wrap="square" lIns="0" tIns="0" rIns="0" bIns="0" rtlCol="0"/>
          <a:lstStyle/>
          <a:p>
            <a:endParaRPr sz="1632"/>
          </a:p>
        </p:txBody>
      </p:sp>
      <p:sp>
        <p:nvSpPr>
          <p:cNvPr id="17" name="bg object 17"/>
          <p:cNvSpPr/>
          <p:nvPr/>
        </p:nvSpPr>
        <p:spPr>
          <a:xfrm>
            <a:off x="331671" y="166380"/>
            <a:ext cx="11497947" cy="580425"/>
          </a:xfrm>
          <a:custGeom>
            <a:avLst/>
            <a:gdLst/>
            <a:ahLst/>
            <a:cxnLst/>
            <a:rect l="l" t="t" r="r" b="b"/>
            <a:pathLst>
              <a:path w="9509760" h="640080">
                <a:moveTo>
                  <a:pt x="9509760" y="0"/>
                </a:moveTo>
                <a:lnTo>
                  <a:pt x="0" y="0"/>
                </a:lnTo>
                <a:lnTo>
                  <a:pt x="0" y="640079"/>
                </a:lnTo>
                <a:lnTo>
                  <a:pt x="4754880" y="640079"/>
                </a:lnTo>
                <a:lnTo>
                  <a:pt x="9509760" y="640079"/>
                </a:lnTo>
                <a:lnTo>
                  <a:pt x="9509760" y="0"/>
                </a:lnTo>
                <a:close/>
              </a:path>
            </a:pathLst>
          </a:custGeom>
          <a:solidFill>
            <a:srgbClr val="3364A3"/>
          </a:solidFill>
        </p:spPr>
        <p:txBody>
          <a:bodyPr wrap="square" lIns="0" tIns="0" rIns="0" bIns="0" rtlCol="0"/>
          <a:lstStyle/>
          <a:p>
            <a:endParaRPr sz="1632"/>
          </a:p>
        </p:txBody>
      </p:sp>
      <p:sp>
        <p:nvSpPr>
          <p:cNvPr id="2" name="Holder 2"/>
          <p:cNvSpPr>
            <a:spLocks noGrp="1"/>
          </p:cNvSpPr>
          <p:nvPr>
            <p:ph type="title"/>
          </p:nvPr>
        </p:nvSpPr>
        <p:spPr>
          <a:xfrm>
            <a:off x="394629" y="143347"/>
            <a:ext cx="11402743" cy="575819"/>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a:xfrm>
            <a:off x="535896" y="3257374"/>
            <a:ext cx="5223059" cy="369332"/>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342818" y="6569540"/>
            <a:ext cx="5520948" cy="195438"/>
          </a:xfrm>
          <a:prstGeom prst="rect">
            <a:avLst/>
          </a:prstGeom>
        </p:spPr>
        <p:txBody>
          <a:bodyPr wrap="square" lIns="0" tIns="0" rIns="0" bIns="0">
            <a:spAutoFit/>
          </a:bodyPr>
          <a:lstStyle>
            <a:lvl1pPr>
              <a:defRPr sz="1270" b="0" i="0">
                <a:solidFill>
                  <a:schemeClr val="tx1"/>
                </a:solidFill>
                <a:latin typeface="Arial"/>
                <a:cs typeface="Arial"/>
              </a:defRPr>
            </a:lvl1pPr>
          </a:lstStyle>
          <a:p>
            <a:pPr marL="11516"/>
            <a:r>
              <a:rPr lang="en-US"/>
              <a:t>Pedro</a:t>
            </a:r>
            <a:r>
              <a:rPr lang="en-US" spc="77"/>
              <a:t> </a:t>
            </a:r>
            <a:r>
              <a:rPr lang="en-US" spc="59"/>
              <a:t>Ribeiro</a:t>
            </a:r>
            <a:r>
              <a:rPr lang="en-US" spc="82"/>
              <a:t> </a:t>
            </a:r>
            <a:r>
              <a:rPr lang="en-US"/>
              <a:t>–</a:t>
            </a:r>
            <a:r>
              <a:rPr lang="en-US" spc="86"/>
              <a:t> </a:t>
            </a:r>
            <a:r>
              <a:rPr lang="en-US" spc="45"/>
              <a:t>An</a:t>
            </a:r>
            <a:r>
              <a:rPr lang="en-US" spc="77"/>
              <a:t> </a:t>
            </a:r>
            <a:r>
              <a:rPr lang="en-US" spc="82"/>
              <a:t>Introduction</a:t>
            </a:r>
            <a:r>
              <a:rPr lang="en-US" spc="73"/>
              <a:t> </a:t>
            </a:r>
            <a:r>
              <a:rPr lang="en-US" spc="103"/>
              <a:t>to</a:t>
            </a:r>
            <a:r>
              <a:rPr lang="en-US" spc="77"/>
              <a:t> </a:t>
            </a:r>
            <a:r>
              <a:rPr lang="en-US" spc="86"/>
              <a:t>Network </a:t>
            </a:r>
            <a:r>
              <a:rPr lang="en-US" spc="41"/>
              <a:t>Science</a:t>
            </a: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5/4/2023</a:t>
            </a:fld>
            <a:endParaRPr lang="en-US"/>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883994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3" y="-5841"/>
            <a:ext cx="12192127" cy="1890754"/>
          </a:xfrm>
          <a:prstGeom prst="rect">
            <a:avLst/>
          </a:prstGeom>
        </p:spPr>
        <p:txBody>
          <a:bodyPr wrap="square" lIns="0" tIns="0" rIns="0" bIns="0">
            <a:spAutoFit/>
          </a:bodyPr>
          <a:lstStyle>
            <a:lvl1pPr>
              <a:defRPr sz="4800" b="1" i="0">
                <a:solidFill>
                  <a:srgbClr val="001F5F"/>
                </a:solidFill>
                <a:latin typeface="Calibri"/>
                <a:cs typeface="Calibri"/>
              </a:defRPr>
            </a:lvl1pPr>
          </a:lstStyle>
          <a:p>
            <a:endParaRPr/>
          </a:p>
        </p:txBody>
      </p:sp>
      <p:sp>
        <p:nvSpPr>
          <p:cNvPr id="3" name="Holder 3"/>
          <p:cNvSpPr>
            <a:spLocks noGrp="1"/>
          </p:cNvSpPr>
          <p:nvPr>
            <p:ph type="body" idx="1"/>
          </p:nvPr>
        </p:nvSpPr>
        <p:spPr>
          <a:xfrm>
            <a:off x="916938" y="1358138"/>
            <a:ext cx="9726295" cy="3708400"/>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5/4/2023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5054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0" rIns="91425" bIns="0" anchor="t" anchorCtr="0">
            <a:noAutofit/>
          </a:bodyPr>
          <a:lstStyle>
            <a:lvl1pPr lvl="0">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2pPr>
            <a:lvl3pPr lvl="2">
              <a:lnSpc>
                <a:spcPct val="100000"/>
              </a:lnSpc>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3pPr>
            <a:lvl4pPr lvl="3">
              <a:lnSpc>
                <a:spcPct val="100000"/>
              </a:lnSpc>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4pPr>
            <a:lvl5pPr lvl="4">
              <a:lnSpc>
                <a:spcPct val="100000"/>
              </a:lnSpc>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5pPr>
            <a:lvl6pPr lvl="5">
              <a:lnSpc>
                <a:spcPct val="100000"/>
              </a:lnSpc>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6pPr>
            <a:lvl7pPr lvl="6">
              <a:lnSpc>
                <a:spcPct val="100000"/>
              </a:lnSpc>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7pPr>
            <a:lvl8pPr lvl="7">
              <a:lnSpc>
                <a:spcPct val="100000"/>
              </a:lnSpc>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8pPr>
            <a:lvl9pPr lvl="8">
              <a:lnSpc>
                <a:spcPct val="100000"/>
              </a:lnSpc>
              <a:spcBef>
                <a:spcPts val="0"/>
              </a:spcBef>
              <a:spcAft>
                <a:spcPts val="0"/>
              </a:spcAft>
              <a:buClr>
                <a:schemeClr val="lt1"/>
              </a:buClr>
              <a:buSzPts val="2800"/>
              <a:buFont typeface="Montserrat Black"/>
              <a:buNone/>
              <a:defRPr sz="2800">
                <a:solidFill>
                  <a:schemeClr val="lt1"/>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0" rIns="91425" bIns="0" anchor="t" anchorCtr="0">
            <a:noAutofit/>
          </a:bodyPr>
          <a:lstStyle>
            <a:lvl1pPr marL="457200" lvl="0" indent="-330200">
              <a:lnSpc>
                <a:spcPct val="100000"/>
              </a:lnSpc>
              <a:spcBef>
                <a:spcPts val="0"/>
              </a:spcBef>
              <a:spcAft>
                <a:spcPts val="0"/>
              </a:spcAft>
              <a:buClr>
                <a:schemeClr val="lt1"/>
              </a:buClr>
              <a:buSzPts val="1600"/>
              <a:buFont typeface="Montserrat"/>
              <a:buChar char="●"/>
              <a:defRPr sz="1600">
                <a:solidFill>
                  <a:schemeClr val="lt1"/>
                </a:solidFill>
                <a:latin typeface="Montserrat"/>
                <a:ea typeface="Montserrat"/>
                <a:cs typeface="Montserrat"/>
                <a:sym typeface="Montserrat"/>
              </a:defRPr>
            </a:lvl1pPr>
            <a:lvl2pPr marL="914400" lvl="1" indent="-330200">
              <a:lnSpc>
                <a:spcPct val="100000"/>
              </a:lnSpc>
              <a:spcBef>
                <a:spcPts val="0"/>
              </a:spcBef>
              <a:spcAft>
                <a:spcPts val="0"/>
              </a:spcAft>
              <a:buClr>
                <a:schemeClr val="lt1"/>
              </a:buClr>
              <a:buSzPts val="1600"/>
              <a:buFont typeface="Montserrat"/>
              <a:buChar char="○"/>
              <a:defRPr sz="1600">
                <a:solidFill>
                  <a:schemeClr val="lt1"/>
                </a:solidFill>
                <a:latin typeface="Montserrat"/>
                <a:ea typeface="Montserrat"/>
                <a:cs typeface="Montserrat"/>
                <a:sym typeface="Montserrat"/>
              </a:defRPr>
            </a:lvl2pPr>
            <a:lvl3pPr marL="1371600" lvl="2" indent="-330200">
              <a:lnSpc>
                <a:spcPct val="100000"/>
              </a:lnSpc>
              <a:spcBef>
                <a:spcPts val="0"/>
              </a:spcBef>
              <a:spcAft>
                <a:spcPts val="0"/>
              </a:spcAft>
              <a:buClr>
                <a:schemeClr val="lt1"/>
              </a:buClr>
              <a:buSzPts val="1600"/>
              <a:buFont typeface="Montserrat"/>
              <a:buChar char="■"/>
              <a:defRPr sz="1600">
                <a:solidFill>
                  <a:schemeClr val="lt1"/>
                </a:solidFill>
                <a:latin typeface="Montserrat"/>
                <a:ea typeface="Montserrat"/>
                <a:cs typeface="Montserrat"/>
                <a:sym typeface="Montserrat"/>
              </a:defRPr>
            </a:lvl3pPr>
            <a:lvl4pPr marL="1828800" lvl="3" indent="-330200">
              <a:lnSpc>
                <a:spcPct val="100000"/>
              </a:lnSpc>
              <a:spcBef>
                <a:spcPts val="0"/>
              </a:spcBef>
              <a:spcAft>
                <a:spcPts val="0"/>
              </a:spcAft>
              <a:buClr>
                <a:schemeClr val="lt1"/>
              </a:buClr>
              <a:buSzPts val="1600"/>
              <a:buFont typeface="Montserrat"/>
              <a:buChar char="●"/>
              <a:defRPr sz="1600">
                <a:solidFill>
                  <a:schemeClr val="lt1"/>
                </a:solidFill>
                <a:latin typeface="Montserrat"/>
                <a:ea typeface="Montserrat"/>
                <a:cs typeface="Montserrat"/>
                <a:sym typeface="Montserrat"/>
              </a:defRPr>
            </a:lvl4pPr>
            <a:lvl5pPr marL="2286000" lvl="4" indent="-330200">
              <a:lnSpc>
                <a:spcPct val="100000"/>
              </a:lnSpc>
              <a:spcBef>
                <a:spcPts val="0"/>
              </a:spcBef>
              <a:spcAft>
                <a:spcPts val="0"/>
              </a:spcAft>
              <a:buClr>
                <a:schemeClr val="lt1"/>
              </a:buClr>
              <a:buSzPts val="1600"/>
              <a:buFont typeface="Montserrat"/>
              <a:buChar char="○"/>
              <a:defRPr sz="1600">
                <a:solidFill>
                  <a:schemeClr val="lt1"/>
                </a:solidFill>
                <a:latin typeface="Montserrat"/>
                <a:ea typeface="Montserrat"/>
                <a:cs typeface="Montserrat"/>
                <a:sym typeface="Montserrat"/>
              </a:defRPr>
            </a:lvl5pPr>
            <a:lvl6pPr marL="2743200" lvl="5" indent="-330200">
              <a:lnSpc>
                <a:spcPct val="100000"/>
              </a:lnSpc>
              <a:spcBef>
                <a:spcPts val="0"/>
              </a:spcBef>
              <a:spcAft>
                <a:spcPts val="0"/>
              </a:spcAft>
              <a:buClr>
                <a:schemeClr val="lt1"/>
              </a:buClr>
              <a:buSzPts val="1600"/>
              <a:buFont typeface="Montserrat"/>
              <a:buChar char="■"/>
              <a:defRPr sz="1600">
                <a:solidFill>
                  <a:schemeClr val="lt1"/>
                </a:solidFill>
                <a:latin typeface="Montserrat"/>
                <a:ea typeface="Montserrat"/>
                <a:cs typeface="Montserrat"/>
                <a:sym typeface="Montserrat"/>
              </a:defRPr>
            </a:lvl6pPr>
            <a:lvl7pPr marL="3200400" lvl="6" indent="-330200">
              <a:lnSpc>
                <a:spcPct val="100000"/>
              </a:lnSpc>
              <a:spcBef>
                <a:spcPts val="0"/>
              </a:spcBef>
              <a:spcAft>
                <a:spcPts val="0"/>
              </a:spcAft>
              <a:buClr>
                <a:schemeClr val="lt1"/>
              </a:buClr>
              <a:buSzPts val="1600"/>
              <a:buFont typeface="Montserrat"/>
              <a:buChar char="●"/>
              <a:defRPr sz="1600">
                <a:solidFill>
                  <a:schemeClr val="lt1"/>
                </a:solidFill>
                <a:latin typeface="Montserrat"/>
                <a:ea typeface="Montserrat"/>
                <a:cs typeface="Montserrat"/>
                <a:sym typeface="Montserrat"/>
              </a:defRPr>
            </a:lvl7pPr>
            <a:lvl8pPr marL="3657600" lvl="7" indent="-330200">
              <a:lnSpc>
                <a:spcPct val="100000"/>
              </a:lnSpc>
              <a:spcBef>
                <a:spcPts val="0"/>
              </a:spcBef>
              <a:spcAft>
                <a:spcPts val="0"/>
              </a:spcAft>
              <a:buClr>
                <a:schemeClr val="lt1"/>
              </a:buClr>
              <a:buSzPts val="1600"/>
              <a:buFont typeface="Montserrat"/>
              <a:buChar char="○"/>
              <a:defRPr sz="1600">
                <a:solidFill>
                  <a:schemeClr val="lt1"/>
                </a:solidFill>
                <a:latin typeface="Montserrat"/>
                <a:ea typeface="Montserrat"/>
                <a:cs typeface="Montserrat"/>
                <a:sym typeface="Montserrat"/>
              </a:defRPr>
            </a:lvl8pPr>
            <a:lvl9pPr marL="4114800" lvl="8" indent="-330200">
              <a:lnSpc>
                <a:spcPct val="100000"/>
              </a:lnSpc>
              <a:spcBef>
                <a:spcPts val="0"/>
              </a:spcBef>
              <a:spcAft>
                <a:spcPts val="0"/>
              </a:spcAft>
              <a:buClr>
                <a:schemeClr val="lt1"/>
              </a:buClr>
              <a:buSzPts val="1600"/>
              <a:buFont typeface="Montserrat"/>
              <a:buChar char="■"/>
              <a:defRPr sz="1600">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591062094"/>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hyperlink" Target="https://business.okstate.edu/sharda" TargetMode="Externa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hyperlink" Target="mailto:mostafa.sadeghi@aalto.fi" TargetMode="External"/><Relationship Id="rId10" Type="http://schemas.openxmlformats.org/officeDocument/2006/relationships/image" Target="../media/image5.svg"/><Relationship Id="rId4" Type="http://schemas.openxmlformats.org/officeDocument/2006/relationships/hyperlink" Target="mailto:Ramesh.sharda@aalto.fi"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4.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4.xml"/><Relationship Id="rId5" Type="http://schemas.openxmlformats.org/officeDocument/2006/relationships/image" Target="../media/image37.jp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wwwp.oakland.edu/enp/" TargetMode="Externa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4.xml"/><Relationship Id="rId5" Type="http://schemas.openxmlformats.org/officeDocument/2006/relationships/image" Target="../media/image47.jpg"/><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4.xml"/><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hyperlink" Target="https://networkdata.ics.uci.edu/" TargetMode="External"/><Relationship Id="rId7" Type="http://schemas.openxmlformats.org/officeDocument/2006/relationships/hyperlink" Target="https://sites.duke.edu/dnac/resources/datasets/" TargetMode="External"/><Relationship Id="rId2" Type="http://schemas.openxmlformats.org/officeDocument/2006/relationships/hyperlink" Target="https://icon.colorado.edu/%23!/networks" TargetMode="External"/><Relationship Id="rId1" Type="http://schemas.openxmlformats.org/officeDocument/2006/relationships/slideLayout" Target="../slideLayouts/slideLayout29.xml"/><Relationship Id="rId6" Type="http://schemas.openxmlformats.org/officeDocument/2006/relationships/hyperlink" Target="http://networkrepository.com/networks.php" TargetMode="External"/><Relationship Id="rId5" Type="http://schemas.openxmlformats.org/officeDocument/2006/relationships/hyperlink" Target="https://sites.google.com/site/ucinetsoftware/datasets" TargetMode="External"/><Relationship Id="rId4" Type="http://schemas.openxmlformats.org/officeDocument/2006/relationships/hyperlink" Target="https://snap.stanford.edu/data/index.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29.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utlook.office.com/bookwithme/user/c04c2ad65c00423db9f28a467f04c83a@aalto.fi/?getrequesturl=https%3a%2f%2foutlook.office.com%2fows%2fOID%3ab0954e71-8776-410b-a4b2-5d37b30c8550%40ae1a7724-4041-4462-a6dc-538cb199707e%2fbeta%2fBookWithMe%2fCheckBookable%3fbookingcode%3df2ed4001-9c95-4003-a77e-f35df94e8c62%26itemid%3deDye0r-OL02WB-MvwL4A_w2%26authtoken%3deyJhbGciOiJSUzI1NiIsImtpZCI6InV2Vy96bGtjSWVyYzBEM0FmK0J5RnpQckI1az0iLCJ0eXAiOiJKV1QiLCJ4NXQiOiJmRS1CbGVlTVdPZTRYdDFoVmhrRjhoVmVROGcifQ.eyJvaWQiOiJiMDk1NGU3MS04Nzc2LTQxMGItYTRiMi01ZDM3YjMwYzg1NTAiLCJ2ZXIiOiJSZXNvdXJjZUxvb3BiYWNrLlVzZXIuVjEiLCJzY3AiOiJPcGVuQm9vay1JbnRlcm5hbC5SZWFkV3JpdGUiLCJyc2NvcGVsZW4iOiIyMTgiLCJyZXNvdXJjZV9zY29wZSI6IntcIlVSTFwiOlwiamdrSC9NcUNXNFJtUExPSy94bE4vZkMwUWgwbk53UnVad3BHcXNvZ2VSST1cIn0iLCJjb3JyaWQiOiI4YTRlNzQ0MC1mMjFlLTRmOTAtYjE2Yy1jMjE5OTU4MjNlNTIiLCJhcHBpZCI6IjE1N2NkZmJmLTczOTgtNGE1Ni05NmMzLWU5M2U5YWIzMDliNSIsImFwcGlkYWNyIjoiMCIsInRpZCI6ImFlMWE3NzI0LTQwNDEtNDQ2Mi1hNmRjLTUzOGNiMTk5NzA3ZSIsImlhdCI6MTY4MjU4ODIwNiwibmJmIjoxNjgyNTg4MjA2LCJleHAiOjE2OTAzNjQyMDYsImlzcyI6Imh0dHBzOi8vcmVzb3VyY2Uuc2VsZi8iLCJhdWQiOiJodHRwczovL291dGxvb2sub2ZmaWNlLmNvbSJ9.SorCq7uu-11h5rOV_C8IxoPX91p-fKXjd2G46F9lZk30tIDQjqU3eVtQGjbFl6s40XSENvcM7XXIZNEyzH_r0qAlJndrrCcUok3o9KggyfpJjZy6lgQeyYM0swcjbSz31Xoo-HFyGEPikKSeAxnxB0_jho4vZRP6jum__cdpmCx-3g1HfyHLmd2s0DPg4qrPva9mkMlRZXas0lw3YFUAxfYCPWVGBk9nmaeQ8vwwJw7RKCrbCKEaS3aLKlppWjVo-aZKfCuRJHFWzZso-L58d9BuyEoEfBNWMZTfHS9Q0DFJtpPqY0MjnF5cykD2_tXfxeI0t-RG6sbtEUEr8UpIHA&amp;anonymou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1.xml"/><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jpg"/><Relationship Id="rId1" Type="http://schemas.openxmlformats.org/officeDocument/2006/relationships/slideLayout" Target="../slideLayouts/slideLayout31.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hyperlink" Target="https://librarysearch.library.utoronto.ca/permalink/01UTORONTO_INST/14bjeso/alma991106657389806196" TargetMode="External"/><Relationship Id="rId7" Type="http://schemas.openxmlformats.org/officeDocument/2006/relationships/hyperlink" Target="https://librarysearch.library.utoronto.ca/permalink/01UTORONTO_INST/14bjeso/alma991106040022806196" TargetMode="External"/><Relationship Id="rId2" Type="http://schemas.openxmlformats.org/officeDocument/2006/relationships/hyperlink" Target="http://www.cs.cornell.edu/home/kleinber/networks-book/" TargetMode="External"/><Relationship Id="rId1" Type="http://schemas.openxmlformats.org/officeDocument/2006/relationships/slideLayout" Target="../slideLayouts/slideLayout29.xml"/><Relationship Id="rId6" Type="http://schemas.openxmlformats.org/officeDocument/2006/relationships/hyperlink" Target="https://librarysearch.library.utoronto.ca/permalink/01UTORONTO_INST/14bjeso/alma991106040009806196" TargetMode="External"/><Relationship Id="rId5" Type="http://schemas.openxmlformats.org/officeDocument/2006/relationships/hyperlink" Target="https://medium.com/basecs/a-gentle-introduction-to-graph-theory-77969829ead8" TargetMode="External"/><Relationship Id="rId4" Type="http://schemas.openxmlformats.org/officeDocument/2006/relationships/hyperlink" Target="http://journalofdigitalhumanities.org/1-1/demystifying-networks-by-scott-weingart/"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humnviz.blogs.bucknell.edu/files/2015/11/Data-Preparation-for-Gephi.pdf" TargetMode="External"/><Relationship Id="rId3" Type="http://schemas.openxmlformats.org/officeDocument/2006/relationships/hyperlink" Target="https://guides.library.duke.edu/c.php?g=289992&amp;p=1932050" TargetMode="External"/><Relationship Id="rId7" Type="http://schemas.openxmlformats.org/officeDocument/2006/relationships/hyperlink" Target="https://github.com/miriamposner/cytoscape_tutorials/blob/master/preparing-data-2-making-a-node-list-from-an-edge-list.md" TargetMode="External"/><Relationship Id="rId2" Type="http://schemas.openxmlformats.org/officeDocument/2006/relationships/hyperlink" Target="https://gephi.org/users/" TargetMode="External"/><Relationship Id="rId1" Type="http://schemas.openxmlformats.org/officeDocument/2006/relationships/slideLayout" Target="../slideLayouts/slideLayout29.xml"/><Relationship Id="rId6" Type="http://schemas.openxmlformats.org/officeDocument/2006/relationships/hyperlink" Target="https://github.com/miriamposner/cytoscape_tutorials/blob/master/preparing-data-1-making-an-edge-list.md" TargetMode="External"/><Relationship Id="rId11" Type="http://schemas.openxmlformats.org/officeDocument/2006/relationships/hyperlink" Target="https://seinecle.github.io/gephi-tutorials/generated-html/using-filters-en.html" TargetMode="External"/><Relationship Id="rId5" Type="http://schemas.openxmlformats.org/officeDocument/2006/relationships/hyperlink" Target="http://www.martingrandjean.ch/gephi-introduction/" TargetMode="External"/><Relationship Id="rId10" Type="http://schemas.openxmlformats.org/officeDocument/2006/relationships/hyperlink" Target="https://gephi.org/users/tutorial-layouts/" TargetMode="External"/><Relationship Id="rId4" Type="http://schemas.openxmlformats.org/officeDocument/2006/relationships/hyperlink" Target="https://seinecle.github.io/gephi-tutorials/" TargetMode="External"/><Relationship Id="rId9" Type="http://schemas.openxmlformats.org/officeDocument/2006/relationships/hyperlink" Target="https://gephi.org/users/supported-graph-formats/"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networkx.github.io/" TargetMode="External"/><Relationship Id="rId3" Type="http://schemas.openxmlformats.org/officeDocument/2006/relationships/hyperlink" Target="https://d3js.org/" TargetMode="External"/><Relationship Id="rId7" Type="http://schemas.openxmlformats.org/officeDocument/2006/relationships/hyperlink" Target="http://mrvar.fdv.uni-lj.si/pajek/" TargetMode="External"/><Relationship Id="rId2" Type="http://schemas.openxmlformats.org/officeDocument/2006/relationships/hyperlink" Target="https://cytoscape.org/" TargetMode="External"/><Relationship Id="rId1" Type="http://schemas.openxmlformats.org/officeDocument/2006/relationships/slideLayout" Target="../slideLayouts/slideLayout29.xml"/><Relationship Id="rId6" Type="http://schemas.openxmlformats.org/officeDocument/2006/relationships/hyperlink" Target="http://www.casos.cs.cmu.edu/projects/ora/" TargetMode="External"/><Relationship Id="rId5" Type="http://schemas.openxmlformats.org/officeDocument/2006/relationships/hyperlink" Target="http://www.nodexlgraphgallery.org/Pages/AboutNodeXL.aspx" TargetMode="External"/><Relationship Id="rId4" Type="http://schemas.openxmlformats.org/officeDocument/2006/relationships/hyperlink" Target="http://graphexploration.cond.org/" TargetMode="External"/><Relationship Id="rId9" Type="http://schemas.openxmlformats.org/officeDocument/2006/relationships/hyperlink" Target="https://igraph.org/"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ncase.me/crowds/" TargetMode="External"/><Relationship Id="rId2" Type="http://schemas.openxmlformats.org/officeDocument/2006/relationships/hyperlink" Target="https://theyrule.net/" TargetMode="External"/><Relationship Id="rId1" Type="http://schemas.openxmlformats.org/officeDocument/2006/relationships/slideLayout" Target="../slideLayouts/slideLayout29.xml"/><Relationship Id="rId4" Type="http://schemas.openxmlformats.org/officeDocument/2006/relationships/hyperlink" Target="http://www.crowdtangle.com"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networksciencebook.com/"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974631" y="278535"/>
            <a:ext cx="10615972" cy="1033669"/>
          </a:xfrm>
        </p:spPr>
        <p:txBody>
          <a:bodyPr vert="horz" lIns="91440" tIns="45720" rIns="91440" bIns="45720" rtlCol="0" anchor="ctr">
            <a:normAutofit fontScale="90000"/>
          </a:bodyPr>
          <a:lstStyle/>
          <a:p>
            <a:br>
              <a:rPr lang="en-US" sz="3400" b="1" kern="1200">
                <a:solidFill>
                  <a:srgbClr val="FFFFFF"/>
                </a:solidFill>
                <a:latin typeface="+mj-lt"/>
                <a:ea typeface="+mj-ea"/>
                <a:cs typeface="+mj-cs"/>
              </a:rPr>
            </a:br>
            <a:r>
              <a:rPr lang="en-US" sz="3600" b="1" kern="1800">
                <a:solidFill>
                  <a:schemeClr val="bg2"/>
                </a:solidFill>
                <a:latin typeface="Segoe UI" panose="020B0502040204020203" pitchFamily="34" charset="0"/>
                <a:ea typeface="Times New Roman" panose="02020603050405020304" pitchFamily="18" charset="0"/>
              </a:rPr>
              <a:t>Critical Issues in Information Systems Research</a:t>
            </a:r>
            <a:br>
              <a:rPr lang="en-US" sz="3600" b="1" kern="1800">
                <a:solidFill>
                  <a:schemeClr val="bg2"/>
                </a:solidFill>
                <a:latin typeface="Segoe UI" panose="020B0502040204020203" pitchFamily="34" charset="0"/>
                <a:ea typeface="Times New Roman" panose="02020603050405020304" pitchFamily="18" charset="0"/>
              </a:rPr>
            </a:br>
            <a:br>
              <a:rPr lang="en-US" sz="3600" b="1" kern="1800">
                <a:solidFill>
                  <a:schemeClr val="bg2"/>
                </a:solidFill>
                <a:latin typeface="Segoe UI" panose="020B0502040204020203" pitchFamily="34" charset="0"/>
                <a:ea typeface="Times New Roman" panose="02020603050405020304" pitchFamily="18" charset="0"/>
              </a:rPr>
            </a:br>
            <a:r>
              <a:rPr lang="en-US" sz="3600" b="1" kern="1800">
                <a:solidFill>
                  <a:schemeClr val="bg2"/>
                </a:solidFill>
                <a:latin typeface="Segoe UI" panose="020B0502040204020203" pitchFamily="34" charset="0"/>
                <a:ea typeface="Times New Roman" panose="02020603050405020304" pitchFamily="18" charset="0"/>
              </a:rPr>
              <a:t>Theme: Network Science and Analytics</a:t>
            </a:r>
            <a:br>
              <a:rPr lang="en-US" sz="3400" b="1" kern="1200">
                <a:solidFill>
                  <a:srgbClr val="FFFFFF"/>
                </a:solidFill>
                <a:latin typeface="+mj-lt"/>
                <a:ea typeface="+mj-ea"/>
                <a:cs typeface="+mj-cs"/>
              </a:rPr>
            </a:br>
            <a:endParaRPr lang="en-US" sz="3400" b="1" kern="1200">
              <a:solidFill>
                <a:schemeClr val="bg2"/>
              </a:solidFill>
              <a:latin typeface="+mj-lt"/>
              <a:ea typeface="+mj-ea"/>
              <a:cs typeface="+mj-cs"/>
            </a:endParaRPr>
          </a:p>
        </p:txBody>
      </p:sp>
      <p:sp>
        <p:nvSpPr>
          <p:cNvPr id="5" name="TextBox 4"/>
          <p:cNvSpPr txBox="1"/>
          <p:nvPr/>
        </p:nvSpPr>
        <p:spPr>
          <a:xfrm>
            <a:off x="1371599" y="2318197"/>
            <a:ext cx="9724031" cy="294371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11704320" y="6455431"/>
            <a:ext cx="44591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96626FF-F71D-4F50-A1D1-2469CCAE88C4}"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0333575-89D6-EC61-E8B1-726413231642}"/>
              </a:ext>
            </a:extLst>
          </p:cNvPr>
          <p:cNvSpPr/>
          <p:nvPr/>
        </p:nvSpPr>
        <p:spPr>
          <a:xfrm>
            <a:off x="4148288" y="1709385"/>
            <a:ext cx="3581400" cy="36933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Ramesh Sharda,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Vice Dean/Regents Prof.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Oklahoma State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https://business.okstate.edu/sharda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Aalto University Fulbright Distinguished Chair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Spr</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Ramesh.sharda@aalto.fi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algn="ctr"/>
            <a:r>
              <a:rPr lang="en-US" b="1">
                <a:solidFill>
                  <a:schemeClr val="accent1"/>
                </a:solidFill>
                <a:latin typeface="Open Sans" panose="020B0606030504020204" pitchFamily="34" charset="0"/>
              </a:rPr>
              <a:t>Teaching Associate: Mostafa Sadeghi</a:t>
            </a:r>
          </a:p>
          <a:p>
            <a:pPr algn="ctr"/>
            <a:r>
              <a:rPr lang="en-US" sz="1600" i="0">
                <a:effectLst/>
                <a:latin typeface="Open Sans" panose="020B0606030504020204" pitchFamily="34" charset="0"/>
              </a:rPr>
              <a:t>PhD Candidate </a:t>
            </a:r>
            <a:r>
              <a:rPr lang="en-US" sz="1600">
                <a:latin typeface="Open Sans" panose="020B0606030504020204" pitchFamily="34" charset="0"/>
              </a:rPr>
              <a:t>in Information Systems and Science Management</a:t>
            </a:r>
          </a:p>
          <a:p>
            <a:pPr algn="ctr"/>
            <a:r>
              <a:rPr lang="en-US" sz="1800" u="sng">
                <a:solidFill>
                  <a:srgbClr val="0000FF"/>
                </a:solidFill>
                <a:effectLst/>
                <a:latin typeface="Calibri" panose="020F0502020204030204" pitchFamily="34" charset="0"/>
                <a:ea typeface="Calibri" panose="020F0502020204030204" pitchFamily="34" charset="0"/>
                <a:hlinkClick r:id="rId5"/>
              </a:rPr>
              <a:t>mostafa.sadeghi@aalto.fi</a:t>
            </a:r>
            <a:endParaRPr lang="en-US" sz="1600" i="0">
              <a:effectLst/>
              <a:latin typeface="Open Sans" panose="020B0606030504020204" pitchFamily="34" charset="0"/>
            </a:endParaRPr>
          </a:p>
        </p:txBody>
      </p:sp>
      <p:sp>
        <p:nvSpPr>
          <p:cNvPr id="6" name="AutoShape 2" descr="OSU Logo">
            <a:extLst>
              <a:ext uri="{FF2B5EF4-FFF2-40B4-BE49-F238E27FC236}">
                <a16:creationId xmlns:a16="http://schemas.microsoft.com/office/drawing/2014/main" id="{38F72445-3720-4D47-A5E7-9CBA7B843796}"/>
              </a:ext>
            </a:extLst>
          </p:cNvPr>
          <p:cNvSpPr>
            <a:spLocks noChangeAspect="1" noChangeArrowheads="1"/>
          </p:cNvSpPr>
          <p:nvPr/>
        </p:nvSpPr>
        <p:spPr bwMode="auto">
          <a:xfrm>
            <a:off x="5943600" y="3276600"/>
            <a:ext cx="4990872" cy="4990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76003121-6C8C-6FF9-2CC7-E67A347898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7020" y="5494788"/>
            <a:ext cx="2360681" cy="1015663"/>
          </a:xfrm>
          <a:prstGeom prst="rect">
            <a:avLst/>
          </a:prstGeom>
        </p:spPr>
      </p:pic>
      <p:sp>
        <p:nvSpPr>
          <p:cNvPr id="13" name="AutoShape 2" descr="OSU Logo">
            <a:extLst>
              <a:ext uri="{FF2B5EF4-FFF2-40B4-BE49-F238E27FC236}">
                <a16:creationId xmlns:a16="http://schemas.microsoft.com/office/drawing/2014/main" id="{E3F3B90F-38BA-6436-0085-F8A51E517F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B15C74C7-16D0-3451-7C7D-BA77AA72FA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813" y="5864869"/>
            <a:ext cx="1562100" cy="809625"/>
          </a:xfrm>
          <a:prstGeom prst="rect">
            <a:avLst/>
          </a:prstGeom>
        </p:spPr>
      </p:pic>
      <p:sp>
        <p:nvSpPr>
          <p:cNvPr id="8" name="AutoShape 2" descr="Home">
            <a:extLst>
              <a:ext uri="{FF2B5EF4-FFF2-40B4-BE49-F238E27FC236}">
                <a16:creationId xmlns:a16="http://schemas.microsoft.com/office/drawing/2014/main" id="{D7116778-0C4D-32D7-225E-64CA8E57B90F}"/>
              </a:ext>
            </a:extLst>
          </p:cNvPr>
          <p:cNvSpPr>
            <a:spLocks noChangeAspect="1" noChangeArrowheads="1"/>
          </p:cNvSpPr>
          <p:nvPr/>
        </p:nvSpPr>
        <p:spPr bwMode="auto">
          <a:xfrm>
            <a:off x="4663522" y="5729401"/>
            <a:ext cx="726030" cy="7260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AEAAC1F6-BD06-C2B4-97D3-5D3762C7DC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01322" y="5649864"/>
            <a:ext cx="1676400" cy="781050"/>
          </a:xfrm>
          <a:prstGeom prst="rect">
            <a:avLst/>
          </a:prstGeom>
        </p:spPr>
      </p:pic>
      <p:pic>
        <p:nvPicPr>
          <p:cNvPr id="7" name="Picture 6">
            <a:extLst>
              <a:ext uri="{FF2B5EF4-FFF2-40B4-BE49-F238E27FC236}">
                <a16:creationId xmlns:a16="http://schemas.microsoft.com/office/drawing/2014/main" id="{36FAFEC1-3A4E-69EE-9654-A6ABE05D6596}"/>
              </a:ext>
            </a:extLst>
          </p:cNvPr>
          <p:cNvPicPr>
            <a:picLocks noChangeAspect="1"/>
          </p:cNvPicPr>
          <p:nvPr/>
        </p:nvPicPr>
        <p:blipFill>
          <a:blip r:embed="rId11"/>
          <a:stretch>
            <a:fillRect/>
          </a:stretch>
        </p:blipFill>
        <p:spPr>
          <a:xfrm>
            <a:off x="831456" y="2149788"/>
            <a:ext cx="2435921" cy="3231654"/>
          </a:xfrm>
          <a:prstGeom prst="rect">
            <a:avLst/>
          </a:prstGeom>
        </p:spPr>
      </p:pic>
      <p:pic>
        <p:nvPicPr>
          <p:cNvPr id="9" name="Picture 8">
            <a:extLst>
              <a:ext uri="{FF2B5EF4-FFF2-40B4-BE49-F238E27FC236}">
                <a16:creationId xmlns:a16="http://schemas.microsoft.com/office/drawing/2014/main" id="{6A2FC764-E4AB-5895-2AAF-765A7AAE9247}"/>
              </a:ext>
            </a:extLst>
          </p:cNvPr>
          <p:cNvPicPr>
            <a:picLocks noChangeAspect="1"/>
          </p:cNvPicPr>
          <p:nvPr/>
        </p:nvPicPr>
        <p:blipFill>
          <a:blip r:embed="rId12"/>
          <a:stretch>
            <a:fillRect/>
          </a:stretch>
        </p:blipFill>
        <p:spPr>
          <a:xfrm>
            <a:off x="8970858" y="2267551"/>
            <a:ext cx="2280422" cy="3025360"/>
          </a:xfrm>
          <a:prstGeom prst="rect">
            <a:avLst/>
          </a:prstGeom>
        </p:spPr>
      </p:pic>
    </p:spTree>
    <p:extLst>
      <p:ext uri="{BB962C8B-B14F-4D97-AF65-F5344CB8AC3E}">
        <p14:creationId xmlns:p14="http://schemas.microsoft.com/office/powerpoint/2010/main" val="162717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088380" y="3422651"/>
            <a:ext cx="15240" cy="12700"/>
          </a:xfrm>
          <a:prstGeom prst="rect">
            <a:avLst/>
          </a:prstGeom>
        </p:spPr>
      </p:pic>
      <p:pic>
        <p:nvPicPr>
          <p:cNvPr id="13" name="Picture 12"/>
          <p:cNvPicPr>
            <a:picLocks noChangeAspect="1"/>
          </p:cNvPicPr>
          <p:nvPr/>
        </p:nvPicPr>
        <p:blipFill>
          <a:blip r:embed="rId3"/>
          <a:stretch>
            <a:fillRect/>
          </a:stretch>
        </p:blipFill>
        <p:spPr>
          <a:xfrm>
            <a:off x="6271260" y="3575051"/>
            <a:ext cx="15240" cy="12700"/>
          </a:xfrm>
          <a:prstGeom prst="rect">
            <a:avLst/>
          </a:prstGeom>
        </p:spPr>
      </p:pic>
      <p:pic>
        <p:nvPicPr>
          <p:cNvPr id="14" name="Picture 13"/>
          <p:cNvPicPr>
            <a:picLocks noChangeAspect="1"/>
          </p:cNvPicPr>
          <p:nvPr/>
        </p:nvPicPr>
        <p:blipFill>
          <a:blip r:embed="rId3"/>
          <a:stretch>
            <a:fillRect/>
          </a:stretch>
        </p:blipFill>
        <p:spPr>
          <a:xfrm>
            <a:off x="6454140" y="3727450"/>
            <a:ext cx="15240" cy="12700"/>
          </a:xfrm>
          <a:prstGeom prst="rect">
            <a:avLst/>
          </a:prstGeom>
        </p:spPr>
      </p:pic>
      <p:sp>
        <p:nvSpPr>
          <p:cNvPr id="16" name="TextBox 15"/>
          <p:cNvSpPr txBox="1">
            <a:spLocks noChangeArrowheads="1"/>
          </p:cNvSpPr>
          <p:nvPr/>
        </p:nvSpPr>
        <p:spPr bwMode="auto">
          <a:xfrm>
            <a:off x="8473440" y="6479880"/>
            <a:ext cx="3108960" cy="258532"/>
          </a:xfrm>
          <a:prstGeom prst="rect">
            <a:avLst/>
          </a:prstGeom>
          <a:noFill/>
          <a:ln w="9525">
            <a:noFill/>
            <a:miter lim="800000"/>
            <a:headEnd/>
            <a:tailEnd/>
          </a:ln>
        </p:spPr>
        <p:txBody>
          <a:bodyPr wrap="square">
            <a:prstTxWarp prst="textNoShape">
              <a:avLst/>
            </a:prstTxWarp>
            <a:spAutoFit/>
          </a:bodyPr>
          <a:lstStyle/>
          <a:p>
            <a:r>
              <a:rPr lang="en-US" sz="1080" b="1">
                <a:solidFill>
                  <a:schemeClr val="bg1">
                    <a:lumMod val="65000"/>
                  </a:schemeClr>
                </a:solidFill>
                <a:latin typeface="Helvetica" pitchFamily="36" charset="0"/>
                <a:ea typeface="Helvetica" pitchFamily="36" charset="0"/>
                <a:cs typeface="Helvetica" pitchFamily="36" charset="0"/>
              </a:rPr>
              <a:t>Network Science: Introduction </a:t>
            </a:r>
            <a:endParaRPr lang="en-US" sz="720" i="1">
              <a:solidFill>
                <a:schemeClr val="bg1">
                  <a:lumMod val="65000"/>
                </a:schemeClr>
              </a:solidFill>
              <a:latin typeface="Helvetica" pitchFamily="36" charset="0"/>
              <a:ea typeface="Helvetica" pitchFamily="36" charset="0"/>
              <a:cs typeface="Helvetica" pitchFamily="36" charset="0"/>
            </a:endParaRPr>
          </a:p>
        </p:txBody>
      </p:sp>
      <p:sp>
        <p:nvSpPr>
          <p:cNvPr id="17"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lvl="0">
              <a:spcBef>
                <a:spcPct val="20000"/>
              </a:spcBef>
            </a:pPr>
            <a:r>
              <a:rPr lang="en-US" sz="2400" b="1">
                <a:solidFill>
                  <a:schemeClr val="bg1"/>
                </a:solidFill>
                <a:latin typeface="Helvetica" pitchFamily="36" charset="0"/>
                <a:ea typeface="Helvetica" pitchFamily="36" charset="0"/>
                <a:cs typeface="Helvetica" pitchFamily="36" charset="0"/>
              </a:rPr>
              <a:t>A SIMPLE STORY (1)      The fate of Saddam and network science</a:t>
            </a:r>
            <a:endParaRPr lang="en-US" sz="1920" b="1">
              <a:solidFill>
                <a:schemeClr val="bg1">
                  <a:lumMod val="85000"/>
                </a:schemeClr>
              </a:solidFill>
              <a:latin typeface="Helvetica" pitchFamily="36" charset="0"/>
              <a:ea typeface="Helvetica" pitchFamily="36" charset="0"/>
              <a:cs typeface="Helvetica" pitchFamily="36" charset="0"/>
            </a:endParaRPr>
          </a:p>
        </p:txBody>
      </p:sp>
      <p:pic>
        <p:nvPicPr>
          <p:cNvPr id="10" name="Picture 9" descr="F-SaddamNetw.jpg"/>
          <p:cNvPicPr>
            <a:picLocks noChangeAspect="1"/>
          </p:cNvPicPr>
          <p:nvPr/>
        </p:nvPicPr>
        <p:blipFill>
          <a:blip r:embed="rId4"/>
          <a:stretch>
            <a:fillRect/>
          </a:stretch>
        </p:blipFill>
        <p:spPr>
          <a:xfrm>
            <a:off x="6355080" y="1425393"/>
            <a:ext cx="5227320" cy="5447848"/>
          </a:xfrm>
          <a:prstGeom prst="rect">
            <a:avLst/>
          </a:prstGeom>
        </p:spPr>
      </p:pic>
      <p:pic>
        <p:nvPicPr>
          <p:cNvPr id="11" name="Picture 10"/>
          <p:cNvPicPr>
            <a:picLocks noChangeAspect="1"/>
          </p:cNvPicPr>
          <p:nvPr/>
        </p:nvPicPr>
        <p:blipFill>
          <a:blip r:embed="rId5"/>
          <a:stretch>
            <a:fillRect/>
          </a:stretch>
        </p:blipFill>
        <p:spPr>
          <a:xfrm>
            <a:off x="899161" y="899160"/>
            <a:ext cx="4276813" cy="5638800"/>
          </a:xfrm>
          <a:prstGeom prst="rect">
            <a:avLst/>
          </a:prstGeom>
        </p:spPr>
      </p:pic>
      <p:pic>
        <p:nvPicPr>
          <p:cNvPr id="9" name="Picture 8" descr="F-Saddam-AceOfSpades.jpg"/>
          <p:cNvPicPr>
            <a:picLocks noChangeAspect="1"/>
          </p:cNvPicPr>
          <p:nvPr/>
        </p:nvPicPr>
        <p:blipFill>
          <a:blip r:embed="rId6"/>
          <a:stretch>
            <a:fillRect/>
          </a:stretch>
        </p:blipFill>
        <p:spPr>
          <a:xfrm>
            <a:off x="5641848" y="893674"/>
            <a:ext cx="1975104" cy="2754173"/>
          </a:xfrm>
          <a:prstGeom prst="rect">
            <a:avLst/>
          </a:prstGeom>
        </p:spPr>
      </p:pic>
      <p:sp>
        <p:nvSpPr>
          <p:cNvPr id="15" name="TextBox 3"/>
          <p:cNvSpPr txBox="1">
            <a:spLocks noChangeArrowheads="1"/>
          </p:cNvSpPr>
          <p:nvPr/>
        </p:nvSpPr>
        <p:spPr bwMode="auto">
          <a:xfrm>
            <a:off x="8393232" y="6479880"/>
            <a:ext cx="3108960" cy="258532"/>
          </a:xfrm>
          <a:prstGeom prst="rect">
            <a:avLst/>
          </a:prstGeom>
          <a:noFill/>
          <a:ln w="9525">
            <a:noFill/>
            <a:miter lim="800000"/>
            <a:headEnd/>
            <a:tailEnd/>
          </a:ln>
        </p:spPr>
        <p:txBody>
          <a:bodyPr wrap="square">
            <a:prstTxWarp prst="textNoShape">
              <a:avLst/>
            </a:prstTxWarp>
            <a:spAutoFit/>
          </a:bodyPr>
          <a:lstStyle/>
          <a:p>
            <a:pPr algn="r"/>
            <a:r>
              <a:rPr lang="en-US" sz="1080" b="1">
                <a:solidFill>
                  <a:srgbClr val="BFBFBF"/>
                </a:solidFill>
                <a:latin typeface="Helvetica" pitchFamily="36" charset="0"/>
                <a:ea typeface="Helvetica" pitchFamily="36" charset="0"/>
                <a:cs typeface="Helvetica" pitchFamily="36" charset="0"/>
              </a:rPr>
              <a:t>Network Science: </a:t>
            </a:r>
            <a:r>
              <a:rPr lang="fr-FR" sz="1080" b="1">
                <a:solidFill>
                  <a:srgbClr val="BFBFBF"/>
                </a:solidFill>
                <a:latin typeface="Helvetica" pitchFamily="36" charset="0"/>
                <a:ea typeface="Helvetica" pitchFamily="36" charset="0"/>
                <a:cs typeface="Helvetica" pitchFamily="36" charset="0"/>
              </a:rPr>
              <a:t>Introduction</a:t>
            </a:r>
            <a:endParaRPr lang="en-US" sz="720" i="1">
              <a:solidFill>
                <a:srgbClr val="BFBFBF"/>
              </a:solidFill>
              <a:latin typeface="Helvetica" pitchFamily="36" charset="0"/>
              <a:ea typeface="Helvetica" pitchFamily="36" charset="0"/>
              <a:cs typeface="Helvetica" pitchFamily="3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609600" y="0"/>
            <a:ext cx="10972800" cy="6858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r>
              <a:rPr lang="hu-HU" sz="2160">
                <a:solidFill>
                  <a:prstClr val="black"/>
                </a:solidFill>
                <a:latin typeface="Arial" charset="0"/>
              </a:rPr>
              <a:t>Thex</a:t>
            </a:r>
          </a:p>
        </p:txBody>
      </p:sp>
      <p:sp>
        <p:nvSpPr>
          <p:cNvPr id="4" name="TextBox 3"/>
          <p:cNvSpPr txBox="1">
            <a:spLocks noChangeArrowheads="1"/>
          </p:cNvSpPr>
          <p:nvPr/>
        </p:nvSpPr>
        <p:spPr bwMode="auto">
          <a:xfrm>
            <a:off x="8473440" y="7409520"/>
            <a:ext cx="3108960" cy="258532"/>
          </a:xfrm>
          <a:prstGeom prst="rect">
            <a:avLst/>
          </a:prstGeom>
          <a:noFill/>
          <a:ln w="9525">
            <a:noFill/>
            <a:miter lim="800000"/>
            <a:headEnd/>
            <a:tailEnd/>
          </a:ln>
        </p:spPr>
        <p:txBody>
          <a:bodyPr wrap="square">
            <a:prstTxWarp prst="textNoShape">
              <a:avLst/>
            </a:prstTxWarp>
            <a:spAutoFit/>
          </a:bodyPr>
          <a:lstStyle/>
          <a:p>
            <a:r>
              <a:rPr lang="en-US" sz="1080" b="1">
                <a:solidFill>
                  <a:schemeClr val="bg1">
                    <a:lumMod val="65000"/>
                  </a:schemeClr>
                </a:solidFill>
                <a:latin typeface="Helvetica" pitchFamily="36" charset="0"/>
                <a:ea typeface="Helvetica" pitchFamily="36" charset="0"/>
                <a:cs typeface="Helvetica" pitchFamily="36" charset="0"/>
              </a:rPr>
              <a:t>Network Science: Introduction </a:t>
            </a:r>
            <a:endParaRPr lang="en-US" sz="720" i="1">
              <a:solidFill>
                <a:schemeClr val="bg1">
                  <a:lumMod val="6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4212338" y="182881"/>
            <a:ext cx="54863" cy="502920"/>
          </a:xfrm>
          <a:prstGeom prst="rect">
            <a:avLst/>
          </a:prstGeom>
          <a:solidFill>
            <a:schemeClr val="bg1"/>
          </a:solidFill>
        </p:spPr>
        <p:txBody>
          <a:bodyPr vert="horz" lIns="109728" tIns="54864" rIns="109728" bIns="54864" rtlCol="0">
            <a:normAutofit/>
          </a:bodyPr>
          <a:lstStyle/>
          <a:p>
            <a:pPr>
              <a:spcBef>
                <a:spcPct val="20000"/>
              </a:spcBef>
            </a:pPr>
            <a:endParaRPr lang="en-US" sz="1920" b="1">
              <a:solidFill>
                <a:schemeClr val="bg1"/>
              </a:solidFill>
              <a:latin typeface="Helvetica" pitchFamily="36" charset="0"/>
              <a:ea typeface="Helvetica" pitchFamily="36" charset="0"/>
              <a:cs typeface="Helvetica" pitchFamily="36" charset="0"/>
            </a:endParaRPr>
          </a:p>
        </p:txBody>
      </p:sp>
      <p:sp>
        <p:nvSpPr>
          <p:cNvPr id="9" name="TextBox 3"/>
          <p:cNvSpPr txBox="1">
            <a:spLocks noChangeArrowheads="1"/>
          </p:cNvSpPr>
          <p:nvPr/>
        </p:nvSpPr>
        <p:spPr bwMode="auto">
          <a:xfrm>
            <a:off x="8393232" y="6479880"/>
            <a:ext cx="3108960" cy="258532"/>
          </a:xfrm>
          <a:prstGeom prst="rect">
            <a:avLst/>
          </a:prstGeom>
          <a:noFill/>
          <a:ln w="9525">
            <a:noFill/>
            <a:miter lim="800000"/>
            <a:headEnd/>
            <a:tailEnd/>
          </a:ln>
        </p:spPr>
        <p:txBody>
          <a:bodyPr wrap="square">
            <a:prstTxWarp prst="textNoShape">
              <a:avLst/>
            </a:prstTxWarp>
            <a:spAutoFit/>
          </a:bodyPr>
          <a:lstStyle/>
          <a:p>
            <a:pPr algn="r"/>
            <a:r>
              <a:rPr lang="en-US" sz="1080" b="1">
                <a:solidFill>
                  <a:srgbClr val="BFBFBF"/>
                </a:solidFill>
                <a:latin typeface="Helvetica" pitchFamily="36" charset="0"/>
                <a:ea typeface="Helvetica" pitchFamily="36" charset="0"/>
                <a:cs typeface="Helvetica" pitchFamily="36" charset="0"/>
              </a:rPr>
              <a:t>Network Science: </a:t>
            </a:r>
            <a:r>
              <a:rPr lang="fr-FR" sz="1080" b="1">
                <a:solidFill>
                  <a:srgbClr val="BFBFBF"/>
                </a:solidFill>
                <a:latin typeface="Helvetica" pitchFamily="36" charset="0"/>
                <a:ea typeface="Helvetica" pitchFamily="36" charset="0"/>
                <a:cs typeface="Helvetica" pitchFamily="36" charset="0"/>
              </a:rPr>
              <a:t>Introduction</a:t>
            </a:r>
            <a:endParaRPr lang="en-US" sz="720" i="1">
              <a:solidFill>
                <a:srgbClr val="BFBFBF"/>
              </a:solidFill>
              <a:latin typeface="Helvetica" pitchFamily="36" charset="0"/>
              <a:ea typeface="Helvetica" pitchFamily="36" charset="0"/>
              <a:cs typeface="Helvetica" pitchFamily="36" charset="0"/>
            </a:endParaRPr>
          </a:p>
        </p:txBody>
      </p:sp>
      <p:sp>
        <p:nvSpPr>
          <p:cNvPr id="11" name="Rectangle 10"/>
          <p:cNvSpPr/>
          <p:nvPr/>
        </p:nvSpPr>
        <p:spPr>
          <a:xfrm>
            <a:off x="1422400" y="1091090"/>
            <a:ext cx="9347201" cy="4745915"/>
          </a:xfrm>
          <a:prstGeom prst="rect">
            <a:avLst/>
          </a:prstGeom>
        </p:spPr>
        <p:txBody>
          <a:bodyPr wrap="square">
            <a:spAutoFit/>
          </a:bodyPr>
          <a:lstStyle/>
          <a:p>
            <a:r>
              <a:rPr lang="en-US" sz="2160">
                <a:solidFill>
                  <a:srgbClr val="FFFFFF"/>
                </a:solidFill>
              </a:rPr>
              <a:t>The capture of Saddam Hussein:</a:t>
            </a:r>
          </a:p>
          <a:p>
            <a:endParaRPr lang="en-US" sz="2160">
              <a:solidFill>
                <a:srgbClr val="FFFFFF"/>
              </a:solidFill>
            </a:endParaRPr>
          </a:p>
          <a:p>
            <a:pPr>
              <a:buFont typeface="Wingdings" pitchFamily="-112" charset="2"/>
              <a:buChar char="à"/>
            </a:pPr>
            <a:r>
              <a:rPr lang="en-US" sz="2160">
                <a:solidFill>
                  <a:srgbClr val="FFFFFF"/>
                </a:solidFill>
              </a:rPr>
              <a:t>shows the strong predictive power of networks.  </a:t>
            </a:r>
          </a:p>
          <a:p>
            <a:pPr>
              <a:buFont typeface="Wingdings" pitchFamily="-112" charset="2"/>
              <a:buChar char="à"/>
            </a:pPr>
            <a:endParaRPr lang="en-US" sz="2160">
              <a:solidFill>
                <a:srgbClr val="FFFFFF"/>
              </a:solidFill>
            </a:endParaRPr>
          </a:p>
          <a:p>
            <a:pPr>
              <a:buFont typeface="Wingdings" pitchFamily="-112" charset="2"/>
              <a:buChar char="à"/>
            </a:pPr>
            <a:r>
              <a:rPr lang="en-US" sz="2160">
                <a:solidFill>
                  <a:srgbClr val="FFFFFF"/>
                </a:solidFill>
              </a:rPr>
              <a:t> underlies the need to obtain accurate maps of the networks we aim to study; and the often heroic difficulties we encounter during the mapping process.</a:t>
            </a:r>
          </a:p>
          <a:p>
            <a:pPr>
              <a:buFont typeface="Wingdings" pitchFamily="-112" charset="2"/>
              <a:buChar char="à"/>
            </a:pPr>
            <a:endParaRPr lang="en-US" sz="2160">
              <a:solidFill>
                <a:srgbClr val="FFFFFF"/>
              </a:solidFill>
            </a:endParaRPr>
          </a:p>
          <a:p>
            <a:pPr>
              <a:buFont typeface="Wingdings" pitchFamily="-112" charset="2"/>
              <a:buChar char="à"/>
            </a:pPr>
            <a:r>
              <a:rPr lang="en-US" sz="2160">
                <a:solidFill>
                  <a:srgbClr val="FFFFFF"/>
                </a:solidFill>
              </a:rPr>
              <a:t> demonstrates the remarkable stability of these networks:  The capture of Hussein was not based on fresh intelligence, but rather on his pre-invasion social links, unearthed from old photos stacked in his family album.</a:t>
            </a:r>
          </a:p>
          <a:p>
            <a:pPr>
              <a:buFont typeface="Wingdings" pitchFamily="-112" charset="2"/>
              <a:buChar char="à"/>
            </a:pPr>
            <a:endParaRPr lang="en-US" sz="2160">
              <a:solidFill>
                <a:srgbClr val="FFFFFF"/>
              </a:solidFill>
            </a:endParaRPr>
          </a:p>
          <a:p>
            <a:pPr>
              <a:buFont typeface="Wingdings" pitchFamily="-112" charset="2"/>
              <a:buChar char="à"/>
            </a:pPr>
            <a:r>
              <a:rPr lang="en-US" sz="2160">
                <a:solidFill>
                  <a:srgbClr val="FFFFFF"/>
                </a:solidFill>
              </a:rPr>
              <a:t> shows that the choice of network we focus on makes a huge difference: the hierarchical tree, that captured the official organization of the Iraqi government, was of no use when it came to Saddam Hussein's whereabouts.  </a:t>
            </a:r>
          </a:p>
        </p:txBody>
      </p:sp>
      <p:sp>
        <p:nvSpPr>
          <p:cNvPr id="10"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lvl="0">
              <a:spcBef>
                <a:spcPct val="20000"/>
              </a:spcBef>
            </a:pPr>
            <a:r>
              <a:rPr lang="en-US" sz="2400" b="1">
                <a:solidFill>
                  <a:schemeClr val="bg1"/>
                </a:solidFill>
                <a:latin typeface="Helvetica" pitchFamily="36" charset="0"/>
                <a:ea typeface="Helvetica" pitchFamily="36" charset="0"/>
                <a:cs typeface="Helvetica" pitchFamily="36" charset="0"/>
              </a:rPr>
              <a:t>A SIMPLE STORY (1)      The fate of Saddam and network science</a:t>
            </a:r>
            <a:endParaRPr lang="en-US" sz="1920" b="1">
              <a:solidFill>
                <a:schemeClr val="bg1">
                  <a:lumMod val="85000"/>
                </a:schemeClr>
              </a:solidFill>
              <a:latin typeface="Helvetica" pitchFamily="36" charset="0"/>
              <a:ea typeface="Helvetica" pitchFamily="36" charset="0"/>
              <a:cs typeface="Helvetica" pitchFamily="3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9hop.jpg"/>
          <p:cNvPicPr>
            <a:picLocks noChangeAspect="1"/>
          </p:cNvPicPr>
          <p:nvPr/>
        </p:nvPicPr>
        <p:blipFill>
          <a:blip r:embed="rId2"/>
          <a:stretch>
            <a:fillRect/>
          </a:stretch>
        </p:blipFill>
        <p:spPr>
          <a:xfrm>
            <a:off x="609600" y="0"/>
            <a:ext cx="10972800" cy="6858000"/>
          </a:xfrm>
          <a:prstGeom prst="rect">
            <a:avLst/>
          </a:prstGeom>
        </p:spPr>
      </p:pic>
      <p:sp>
        <p:nvSpPr>
          <p:cNvPr id="4" name="TextBox 3"/>
          <p:cNvSpPr txBox="1"/>
          <p:nvPr/>
        </p:nvSpPr>
        <p:spPr>
          <a:xfrm>
            <a:off x="975360" y="5806441"/>
            <a:ext cx="3291840" cy="701731"/>
          </a:xfrm>
          <a:prstGeom prst="rect">
            <a:avLst/>
          </a:prstGeom>
          <a:noFill/>
        </p:spPr>
        <p:txBody>
          <a:bodyPr wrap="square" rtlCol="0">
            <a:spAutoFit/>
          </a:bodyPr>
          <a:lstStyle/>
          <a:p>
            <a:r>
              <a:rPr lang="en-US" sz="2160" b="1">
                <a:solidFill>
                  <a:schemeClr val="bg1"/>
                </a:solidFill>
                <a:latin typeface="Helvetica"/>
                <a:cs typeface="Helvetica"/>
              </a:rPr>
              <a:t>Stephen Hawking</a:t>
            </a:r>
          </a:p>
          <a:p>
            <a:r>
              <a:rPr lang="en-US" b="1">
                <a:solidFill>
                  <a:schemeClr val="bg1"/>
                </a:solidFill>
                <a:latin typeface="Helvetica"/>
                <a:cs typeface="Helvetica"/>
              </a:rPr>
              <a:t>January 23, 2000`</a:t>
            </a:r>
          </a:p>
        </p:txBody>
      </p:sp>
      <p:sp>
        <p:nvSpPr>
          <p:cNvPr id="7" name="TextBox 3"/>
          <p:cNvSpPr txBox="1">
            <a:spLocks noChangeArrowheads="1"/>
          </p:cNvSpPr>
          <p:nvPr/>
        </p:nvSpPr>
        <p:spPr bwMode="auto">
          <a:xfrm>
            <a:off x="8393232" y="6479880"/>
            <a:ext cx="3108960" cy="258532"/>
          </a:xfrm>
          <a:prstGeom prst="rect">
            <a:avLst/>
          </a:prstGeom>
          <a:noFill/>
          <a:ln w="9525">
            <a:noFill/>
            <a:miter lim="800000"/>
            <a:headEnd/>
            <a:tailEnd/>
          </a:ln>
        </p:spPr>
        <p:txBody>
          <a:bodyPr wrap="square">
            <a:prstTxWarp prst="textNoShape">
              <a:avLst/>
            </a:prstTxWarp>
            <a:spAutoFit/>
          </a:bodyPr>
          <a:lstStyle/>
          <a:p>
            <a:pPr algn="r"/>
            <a:r>
              <a:rPr lang="en-US" sz="1080" b="1">
                <a:solidFill>
                  <a:srgbClr val="BFBFBF"/>
                </a:solidFill>
                <a:latin typeface="Helvetica" pitchFamily="36" charset="0"/>
                <a:ea typeface="Helvetica" pitchFamily="36" charset="0"/>
                <a:cs typeface="Helvetica" pitchFamily="36" charset="0"/>
              </a:rPr>
              <a:t>Network Science: </a:t>
            </a:r>
            <a:r>
              <a:rPr lang="fr-FR" sz="1080" b="1">
                <a:solidFill>
                  <a:srgbClr val="BFBFBF"/>
                </a:solidFill>
                <a:latin typeface="Helvetica" pitchFamily="36" charset="0"/>
                <a:ea typeface="Helvetica" pitchFamily="36" charset="0"/>
                <a:cs typeface="Helvetica" pitchFamily="36" charset="0"/>
              </a:rPr>
              <a:t>Introduction</a:t>
            </a:r>
            <a:endParaRPr lang="en-US" sz="720" i="1">
              <a:solidFill>
                <a:srgbClr val="BFBFBF"/>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15130201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a:spcBef>
                <a:spcPct val="20000"/>
              </a:spcBef>
            </a:pPr>
            <a:r>
              <a:rPr lang="en-US" sz="2400" b="1">
                <a:solidFill>
                  <a:schemeClr val="bg1"/>
                </a:solidFill>
                <a:latin typeface="Helvetica" pitchFamily="36" charset="0"/>
                <a:ea typeface="Helvetica" pitchFamily="36" charset="0"/>
                <a:cs typeface="Helvetica" pitchFamily="36" charset="0"/>
              </a:rPr>
              <a:t>THE ROLE OF NETWORKS</a:t>
            </a:r>
            <a:endParaRPr lang="en-US" sz="1920" b="1">
              <a:solidFill>
                <a:schemeClr val="bg1">
                  <a:lumMod val="85000"/>
                </a:schemeClr>
              </a:solidFill>
              <a:latin typeface="Helvetica" pitchFamily="36" charset="0"/>
              <a:ea typeface="Helvetica" pitchFamily="36" charset="0"/>
              <a:cs typeface="Helvetica" pitchFamily="36" charset="0"/>
            </a:endParaRPr>
          </a:p>
        </p:txBody>
      </p:sp>
      <p:sp>
        <p:nvSpPr>
          <p:cNvPr id="7" name="Subtitle 2"/>
          <p:cNvSpPr txBox="1">
            <a:spLocks/>
          </p:cNvSpPr>
          <p:nvPr/>
        </p:nvSpPr>
        <p:spPr>
          <a:xfrm>
            <a:off x="1249680" y="2148840"/>
            <a:ext cx="9052560" cy="5394960"/>
          </a:xfrm>
          <a:prstGeom prst="rect">
            <a:avLst/>
          </a:prstGeom>
        </p:spPr>
        <p:txBody>
          <a:bodyPr vert="horz" lIns="109728" tIns="54864" rIns="109728" bIns="54864" rtlCol="0">
            <a:noAutofit/>
          </a:bodyPr>
          <a:lstStyle/>
          <a:p>
            <a:pPr lvl="0">
              <a:spcBef>
                <a:spcPct val="20000"/>
              </a:spcBef>
            </a:pPr>
            <a:r>
              <a:rPr lang="en-US" sz="5400">
                <a:latin typeface="Helvetica" pitchFamily="36" charset="0"/>
                <a:ea typeface="Helvetica" pitchFamily="36" charset="0"/>
                <a:cs typeface="Helvetica" pitchFamily="36" charset="0"/>
              </a:rPr>
              <a:t>Behind each complex system there is a </a:t>
            </a:r>
            <a:r>
              <a:rPr lang="en-US" sz="5400" b="1">
                <a:latin typeface="Helvetica" pitchFamily="36" charset="0"/>
                <a:ea typeface="Helvetica" pitchFamily="36" charset="0"/>
                <a:cs typeface="Helvetica" pitchFamily="36" charset="0"/>
              </a:rPr>
              <a:t>network</a:t>
            </a:r>
            <a:r>
              <a:rPr lang="en-US" sz="5400">
                <a:latin typeface="Helvetica" pitchFamily="36" charset="0"/>
                <a:ea typeface="Helvetica" pitchFamily="36" charset="0"/>
                <a:cs typeface="Helvetica" pitchFamily="36" charset="0"/>
              </a:rPr>
              <a:t>, that defines the interactions between the component. </a:t>
            </a:r>
          </a:p>
        </p:txBody>
      </p:sp>
      <p:sp>
        <p:nvSpPr>
          <p:cNvPr id="6" name="TextBox 3"/>
          <p:cNvSpPr txBox="1">
            <a:spLocks noChangeArrowheads="1"/>
          </p:cNvSpPr>
          <p:nvPr/>
        </p:nvSpPr>
        <p:spPr bwMode="auto">
          <a:xfrm>
            <a:off x="8393232" y="6479880"/>
            <a:ext cx="3108960" cy="258532"/>
          </a:xfrm>
          <a:prstGeom prst="rect">
            <a:avLst/>
          </a:prstGeom>
          <a:noFill/>
          <a:ln w="9525">
            <a:noFill/>
            <a:miter lim="800000"/>
            <a:headEnd/>
            <a:tailEnd/>
          </a:ln>
        </p:spPr>
        <p:txBody>
          <a:bodyPr wrap="square">
            <a:prstTxWarp prst="textNoShape">
              <a:avLst/>
            </a:prstTxWarp>
            <a:spAutoFit/>
          </a:bodyPr>
          <a:lstStyle/>
          <a:p>
            <a:pPr algn="r"/>
            <a:r>
              <a:rPr lang="en-US" sz="1080" b="1">
                <a:solidFill>
                  <a:srgbClr val="BFBFBF"/>
                </a:solidFill>
                <a:latin typeface="Helvetica" pitchFamily="36" charset="0"/>
                <a:ea typeface="Helvetica" pitchFamily="36" charset="0"/>
                <a:cs typeface="Helvetica" pitchFamily="36" charset="0"/>
              </a:rPr>
              <a:t>Network Science: </a:t>
            </a:r>
            <a:r>
              <a:rPr lang="fr-FR" sz="1080" b="1">
                <a:solidFill>
                  <a:srgbClr val="BFBFBF"/>
                </a:solidFill>
                <a:latin typeface="Helvetica" pitchFamily="36" charset="0"/>
                <a:ea typeface="Helvetica" pitchFamily="36" charset="0"/>
                <a:cs typeface="Helvetica" pitchFamily="36" charset="0"/>
              </a:rPr>
              <a:t>Introduction</a:t>
            </a:r>
            <a:endParaRPr lang="en-US" sz="720" i="1">
              <a:solidFill>
                <a:srgbClr val="BFBFBF"/>
              </a:solidFill>
              <a:latin typeface="Helvetica" pitchFamily="36" charset="0"/>
              <a:ea typeface="Helvetica" pitchFamily="36" charset="0"/>
              <a:cs typeface="Helvetica" pitchFamily="36"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ext Box 2"/>
          <p:cNvSpPr txBox="1">
            <a:spLocks noChangeArrowheads="1"/>
          </p:cNvSpPr>
          <p:nvPr/>
        </p:nvSpPr>
        <p:spPr bwMode="auto">
          <a:xfrm>
            <a:off x="1158240" y="1"/>
            <a:ext cx="9875520" cy="535531"/>
          </a:xfrm>
          <a:prstGeom prst="rect">
            <a:avLst/>
          </a:prstGeom>
          <a:noFill/>
          <a:ln w="9525">
            <a:noFill/>
            <a:miter lim="800000"/>
            <a:headEnd/>
            <a:tailEnd/>
          </a:ln>
        </p:spPr>
        <p:txBody>
          <a:bodyPr>
            <a:prstTxWarp prst="textNoShape">
              <a:avLst/>
            </a:prstTxWarp>
            <a:spAutoFit/>
          </a:bodyPr>
          <a:lstStyle/>
          <a:p>
            <a:pPr algn="l"/>
            <a:endParaRPr lang="hu-HU" sz="2880">
              <a:solidFill>
                <a:srgbClr val="FFFFFF"/>
              </a:solidFill>
              <a:ea typeface="Arial" charset="0"/>
              <a:cs typeface="Arial" charset="0"/>
            </a:endParaRPr>
          </a:p>
        </p:txBody>
      </p:sp>
      <p:pic>
        <p:nvPicPr>
          <p:cNvPr id="479235" name="Picture 3" descr="orgnet-email"/>
          <p:cNvPicPr>
            <a:picLocks noChangeAspect="1" noChangeArrowheads="1"/>
          </p:cNvPicPr>
          <p:nvPr/>
        </p:nvPicPr>
        <p:blipFill>
          <a:blip r:embed="rId2"/>
          <a:srcRect/>
          <a:stretch>
            <a:fillRect/>
          </a:stretch>
        </p:blipFill>
        <p:spPr bwMode="auto">
          <a:xfrm>
            <a:off x="2700252" y="925584"/>
            <a:ext cx="6791497" cy="4697976"/>
          </a:xfrm>
          <a:prstGeom prst="rect">
            <a:avLst/>
          </a:prstGeom>
          <a:noFill/>
          <a:ln w="9525">
            <a:noFill/>
            <a:miter lim="800000"/>
            <a:headEnd/>
            <a:tailEnd/>
          </a:ln>
        </p:spPr>
      </p:pic>
      <p:sp>
        <p:nvSpPr>
          <p:cNvPr id="479236" name="Text Box 4"/>
          <p:cNvSpPr txBox="1">
            <a:spLocks noChangeArrowheads="1"/>
          </p:cNvSpPr>
          <p:nvPr/>
        </p:nvSpPr>
        <p:spPr bwMode="auto">
          <a:xfrm>
            <a:off x="2164080" y="5299806"/>
            <a:ext cx="2103120" cy="1274195"/>
          </a:xfrm>
          <a:prstGeom prst="rect">
            <a:avLst/>
          </a:prstGeom>
          <a:noFill/>
          <a:ln w="9525">
            <a:noFill/>
            <a:miter lim="800000"/>
            <a:headEnd/>
            <a:tailEnd/>
          </a:ln>
        </p:spPr>
        <p:txBody>
          <a:bodyPr wrap="square">
            <a:prstTxWarp prst="textNoShape">
              <a:avLst/>
            </a:prstTxWarp>
            <a:spAutoFit/>
          </a:bodyPr>
          <a:lstStyle/>
          <a:p>
            <a:r>
              <a:rPr lang="en-US" sz="1920">
                <a:solidFill>
                  <a:srgbClr val="000000"/>
                </a:solidFill>
                <a:latin typeface="Helvetica"/>
                <a:ea typeface="Arial" charset="0"/>
                <a:cs typeface="Helvetica"/>
              </a:rPr>
              <a:t>: </a:t>
            </a:r>
            <a:r>
              <a:rPr lang="en-US" sz="1680">
                <a:solidFill>
                  <a:srgbClr val="000000"/>
                </a:solidFill>
                <a:latin typeface="Helvetica"/>
                <a:ea typeface="Arial" charset="0"/>
                <a:cs typeface="Helvetica"/>
              </a:rPr>
              <a:t>departments</a:t>
            </a:r>
          </a:p>
          <a:p>
            <a:endParaRPr lang="en-US" sz="960">
              <a:solidFill>
                <a:srgbClr val="000000"/>
              </a:solidFill>
              <a:latin typeface="Helvetica"/>
              <a:ea typeface="Arial" charset="0"/>
              <a:cs typeface="Helvetica"/>
            </a:endParaRPr>
          </a:p>
          <a:p>
            <a:r>
              <a:rPr lang="en-US" sz="1920">
                <a:solidFill>
                  <a:srgbClr val="000000"/>
                </a:solidFill>
                <a:latin typeface="Helvetica"/>
                <a:ea typeface="Arial" charset="0"/>
                <a:cs typeface="Helvetica"/>
              </a:rPr>
              <a:t>: </a:t>
            </a:r>
            <a:r>
              <a:rPr lang="en-US" sz="1680">
                <a:solidFill>
                  <a:srgbClr val="000000"/>
                </a:solidFill>
                <a:latin typeface="Helvetica"/>
                <a:ea typeface="Arial" charset="0"/>
                <a:cs typeface="Helvetica"/>
              </a:rPr>
              <a:t>consultants</a:t>
            </a:r>
          </a:p>
          <a:p>
            <a:endParaRPr lang="en-US" sz="960">
              <a:solidFill>
                <a:srgbClr val="000000"/>
              </a:solidFill>
              <a:latin typeface="Helvetica"/>
              <a:ea typeface="Arial" charset="0"/>
              <a:cs typeface="Helvetica"/>
            </a:endParaRPr>
          </a:p>
          <a:p>
            <a:r>
              <a:rPr lang="en-US" sz="1920">
                <a:solidFill>
                  <a:srgbClr val="000000"/>
                </a:solidFill>
                <a:latin typeface="Helvetica"/>
                <a:ea typeface="Arial" charset="0"/>
                <a:cs typeface="Helvetica"/>
              </a:rPr>
              <a:t>: </a:t>
            </a:r>
            <a:r>
              <a:rPr lang="en-US" sz="1680">
                <a:solidFill>
                  <a:srgbClr val="000000"/>
                </a:solidFill>
                <a:latin typeface="Helvetica"/>
                <a:ea typeface="Arial" charset="0"/>
                <a:cs typeface="Helvetica"/>
              </a:rPr>
              <a:t>external experts</a:t>
            </a:r>
          </a:p>
        </p:txBody>
      </p:sp>
      <p:sp>
        <p:nvSpPr>
          <p:cNvPr id="479238" name="Text Box 6"/>
          <p:cNvSpPr txBox="1">
            <a:spLocks noChangeArrowheads="1"/>
          </p:cNvSpPr>
          <p:nvPr/>
        </p:nvSpPr>
        <p:spPr bwMode="auto">
          <a:xfrm>
            <a:off x="7833361" y="5299805"/>
            <a:ext cx="1099981" cy="240066"/>
          </a:xfrm>
          <a:prstGeom prst="rect">
            <a:avLst/>
          </a:prstGeom>
          <a:noFill/>
          <a:ln w="9525">
            <a:noFill/>
            <a:miter lim="800000"/>
            <a:headEnd/>
            <a:tailEnd/>
          </a:ln>
        </p:spPr>
        <p:txBody>
          <a:bodyPr wrap="none">
            <a:prstTxWarp prst="textNoShape">
              <a:avLst/>
            </a:prstTxWarp>
            <a:spAutoFit/>
          </a:bodyPr>
          <a:lstStyle/>
          <a:p>
            <a:r>
              <a:rPr lang="en-US" sz="960" i="1" err="1">
                <a:latin typeface="Helvetica"/>
                <a:ea typeface="Arial" charset="0"/>
                <a:cs typeface="Helvetica"/>
              </a:rPr>
              <a:t>www.orgnet.com</a:t>
            </a:r>
            <a:endParaRPr lang="en-US" sz="960" i="1">
              <a:latin typeface="Helvetica"/>
              <a:ea typeface="Arial" charset="0"/>
              <a:cs typeface="Helvetica"/>
            </a:endParaRPr>
          </a:p>
        </p:txBody>
      </p:sp>
      <p:sp>
        <p:nvSpPr>
          <p:cNvPr id="7"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a:spcBef>
                <a:spcPct val="20000"/>
              </a:spcBef>
            </a:pPr>
            <a:r>
              <a:rPr lang="en-US" sz="2400" b="1">
                <a:solidFill>
                  <a:schemeClr val="bg1"/>
                </a:solidFill>
                <a:latin typeface="Helvetica" pitchFamily="36" charset="0"/>
                <a:ea typeface="Helvetica" pitchFamily="36" charset="0"/>
                <a:cs typeface="Helvetica" pitchFamily="36" charset="0"/>
              </a:rPr>
              <a:t>STRUCTURE OF AN ORGANIZATION</a:t>
            </a:r>
            <a:endParaRPr lang="en-US" sz="1920" b="1">
              <a:solidFill>
                <a:schemeClr val="bg1">
                  <a:lumMod val="85000"/>
                </a:schemeClr>
              </a:solidFill>
              <a:latin typeface="Helvetica" pitchFamily="36" charset="0"/>
              <a:ea typeface="Helvetica" pitchFamily="36" charset="0"/>
              <a:cs typeface="Helvetica" pitchFamily="36" charset="0"/>
            </a:endParaRPr>
          </a:p>
        </p:txBody>
      </p:sp>
      <p:sp>
        <p:nvSpPr>
          <p:cNvPr id="9" name="Rectangle 8"/>
          <p:cNvSpPr/>
          <p:nvPr/>
        </p:nvSpPr>
        <p:spPr>
          <a:xfrm>
            <a:off x="1066800" y="5432036"/>
            <a:ext cx="274320" cy="18288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0" name="Rectangle 9"/>
          <p:cNvSpPr/>
          <p:nvPr/>
        </p:nvSpPr>
        <p:spPr>
          <a:xfrm>
            <a:off x="1478280" y="5432036"/>
            <a:ext cx="274320" cy="18288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1" name="Rectangle 10"/>
          <p:cNvSpPr/>
          <p:nvPr/>
        </p:nvSpPr>
        <p:spPr>
          <a:xfrm>
            <a:off x="1889760" y="5432036"/>
            <a:ext cx="274320" cy="18288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2" name="Rectangle 11"/>
          <p:cNvSpPr/>
          <p:nvPr/>
        </p:nvSpPr>
        <p:spPr>
          <a:xfrm>
            <a:off x="1889760" y="5855875"/>
            <a:ext cx="274320" cy="182880"/>
          </a:xfrm>
          <a:prstGeom prst="rect">
            <a:avLst/>
          </a:prstGeom>
          <a:solidFill>
            <a:srgbClr val="DC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3" name="Rectangle 12"/>
          <p:cNvSpPr/>
          <p:nvPr/>
        </p:nvSpPr>
        <p:spPr>
          <a:xfrm>
            <a:off x="1889760" y="6297000"/>
            <a:ext cx="274320" cy="1828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4" name="TextBox 3"/>
          <p:cNvSpPr txBox="1">
            <a:spLocks noChangeArrowheads="1"/>
          </p:cNvSpPr>
          <p:nvPr/>
        </p:nvSpPr>
        <p:spPr bwMode="auto">
          <a:xfrm>
            <a:off x="8393232" y="6479880"/>
            <a:ext cx="3108960" cy="258532"/>
          </a:xfrm>
          <a:prstGeom prst="rect">
            <a:avLst/>
          </a:prstGeom>
          <a:noFill/>
          <a:ln w="9525">
            <a:noFill/>
            <a:miter lim="800000"/>
            <a:headEnd/>
            <a:tailEnd/>
          </a:ln>
        </p:spPr>
        <p:txBody>
          <a:bodyPr wrap="square">
            <a:prstTxWarp prst="textNoShape">
              <a:avLst/>
            </a:prstTxWarp>
            <a:spAutoFit/>
          </a:bodyPr>
          <a:lstStyle/>
          <a:p>
            <a:pPr algn="r"/>
            <a:r>
              <a:rPr lang="en-US" sz="1080" b="1">
                <a:solidFill>
                  <a:srgbClr val="BFBFBF"/>
                </a:solidFill>
                <a:latin typeface="Helvetica" pitchFamily="36" charset="0"/>
                <a:ea typeface="Helvetica" pitchFamily="36" charset="0"/>
                <a:cs typeface="Helvetica" pitchFamily="36" charset="0"/>
              </a:rPr>
              <a:t>Network Science: </a:t>
            </a:r>
            <a:r>
              <a:rPr lang="fr-FR" sz="1080" b="1">
                <a:solidFill>
                  <a:srgbClr val="BFBFBF"/>
                </a:solidFill>
                <a:latin typeface="Helvetica" pitchFamily="36" charset="0"/>
                <a:ea typeface="Helvetica" pitchFamily="36" charset="0"/>
                <a:cs typeface="Helvetica" pitchFamily="36" charset="0"/>
              </a:rPr>
              <a:t>Introduction</a:t>
            </a:r>
            <a:endParaRPr lang="en-US" sz="720" i="1">
              <a:solidFill>
                <a:srgbClr val="BFBFBF"/>
              </a:solidFill>
              <a:latin typeface="Helvetica" pitchFamily="36" charset="0"/>
              <a:ea typeface="Helvetica" pitchFamily="36" charset="0"/>
              <a:cs typeface="Helvetica" pitchFamily="3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lvl="0">
              <a:spcBef>
                <a:spcPct val="20000"/>
              </a:spcBef>
            </a:pPr>
            <a:r>
              <a:rPr lang="en-US" sz="2400" b="1">
                <a:solidFill>
                  <a:schemeClr val="bg1"/>
                </a:solidFill>
                <a:latin typeface="Helvetica" pitchFamily="36" charset="0"/>
                <a:ea typeface="Helvetica" pitchFamily="36" charset="0"/>
                <a:cs typeface="Helvetica" pitchFamily="36" charset="0"/>
              </a:rPr>
              <a:t>THE HISTORY OF NETWORK ANALYSIS</a:t>
            </a:r>
            <a:endParaRPr lang="en-US" sz="1920" b="1">
              <a:solidFill>
                <a:schemeClr val="bg1">
                  <a:lumMod val="85000"/>
                </a:schemeClr>
              </a:solidFill>
              <a:latin typeface="Helvetica" pitchFamily="36" charset="0"/>
              <a:ea typeface="Helvetica" pitchFamily="36" charset="0"/>
              <a:cs typeface="Helvetica" pitchFamily="36" charset="0"/>
            </a:endParaRPr>
          </a:p>
        </p:txBody>
      </p:sp>
      <p:sp>
        <p:nvSpPr>
          <p:cNvPr id="7" name="TextBox 6"/>
          <p:cNvSpPr txBox="1">
            <a:spLocks noChangeArrowheads="1"/>
          </p:cNvSpPr>
          <p:nvPr/>
        </p:nvSpPr>
        <p:spPr bwMode="auto">
          <a:xfrm>
            <a:off x="8473440" y="6479880"/>
            <a:ext cx="3108960" cy="258532"/>
          </a:xfrm>
          <a:prstGeom prst="rect">
            <a:avLst/>
          </a:prstGeom>
          <a:noFill/>
          <a:ln w="9525">
            <a:noFill/>
            <a:miter lim="800000"/>
            <a:headEnd/>
            <a:tailEnd/>
          </a:ln>
        </p:spPr>
        <p:txBody>
          <a:bodyPr wrap="square">
            <a:prstTxWarp prst="textNoShape">
              <a:avLst/>
            </a:prstTxWarp>
            <a:spAutoFit/>
          </a:bodyPr>
          <a:lstStyle/>
          <a:p>
            <a:r>
              <a:rPr lang="en-US" sz="1080" b="1">
                <a:solidFill>
                  <a:schemeClr val="bg1">
                    <a:lumMod val="65000"/>
                  </a:schemeClr>
                </a:solidFill>
                <a:latin typeface="Helvetica" pitchFamily="36" charset="0"/>
                <a:ea typeface="Helvetica" pitchFamily="36" charset="0"/>
                <a:cs typeface="Helvetica" pitchFamily="36" charset="0"/>
              </a:rPr>
              <a:t>Network Science: Introduction </a:t>
            </a:r>
            <a:endParaRPr lang="en-US" sz="720" i="1">
              <a:solidFill>
                <a:schemeClr val="bg1">
                  <a:lumMod val="65000"/>
                </a:schemeClr>
              </a:solidFill>
              <a:latin typeface="Helvetica" pitchFamily="36" charset="0"/>
              <a:ea typeface="Helvetica" pitchFamily="36" charset="0"/>
              <a:cs typeface="Helvetica" pitchFamily="36" charset="0"/>
            </a:endParaRPr>
          </a:p>
        </p:txBody>
      </p:sp>
      <p:pic>
        <p:nvPicPr>
          <p:cNvPr id="6" name="Picture 5" descr="F-I-CitaER-Granovetter.png"/>
          <p:cNvPicPr>
            <a:picLocks noChangeAspect="1"/>
          </p:cNvPicPr>
          <p:nvPr/>
        </p:nvPicPr>
        <p:blipFill>
          <a:blip r:embed="rId3"/>
          <a:stretch>
            <a:fillRect/>
          </a:stretch>
        </p:blipFill>
        <p:spPr>
          <a:xfrm>
            <a:off x="2614197" y="956628"/>
            <a:ext cx="6963606" cy="4944745"/>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599" y="960120"/>
            <a:ext cx="7884160" cy="609398"/>
          </a:xfrm>
          <a:prstGeom prst="rect">
            <a:avLst/>
          </a:prstGeom>
          <a:noFill/>
        </p:spPr>
        <p:txBody>
          <a:bodyPr wrap="square" rtlCol="0">
            <a:spAutoFit/>
          </a:bodyPr>
          <a:lstStyle/>
          <a:p>
            <a:pPr algn="r"/>
            <a:r>
              <a:rPr lang="en-US" sz="3360" b="1"/>
              <a:t>The emergence of network maps: </a:t>
            </a:r>
            <a:endParaRPr lang="en-US" sz="2160" i="1">
              <a:latin typeface="Helvetica"/>
              <a:cs typeface="Helvetica"/>
            </a:endParaRPr>
          </a:p>
        </p:txBody>
      </p:sp>
      <p:sp>
        <p:nvSpPr>
          <p:cNvPr id="8" name="TextBox 7"/>
          <p:cNvSpPr txBox="1">
            <a:spLocks noChangeArrowheads="1"/>
          </p:cNvSpPr>
          <p:nvPr/>
        </p:nvSpPr>
        <p:spPr bwMode="auto">
          <a:xfrm>
            <a:off x="8473440" y="6479880"/>
            <a:ext cx="3108960" cy="258532"/>
          </a:xfrm>
          <a:prstGeom prst="rect">
            <a:avLst/>
          </a:prstGeom>
          <a:noFill/>
          <a:ln w="9525">
            <a:noFill/>
            <a:miter lim="800000"/>
            <a:headEnd/>
            <a:tailEnd/>
          </a:ln>
        </p:spPr>
        <p:txBody>
          <a:bodyPr wrap="square">
            <a:prstTxWarp prst="textNoShape">
              <a:avLst/>
            </a:prstTxWarp>
            <a:spAutoFit/>
          </a:bodyPr>
          <a:lstStyle/>
          <a:p>
            <a:r>
              <a:rPr lang="en-US" sz="1080" b="1">
                <a:solidFill>
                  <a:schemeClr val="bg1">
                    <a:lumMod val="65000"/>
                  </a:schemeClr>
                </a:solidFill>
                <a:latin typeface="Helvetica" pitchFamily="36" charset="0"/>
                <a:ea typeface="Helvetica" pitchFamily="36" charset="0"/>
                <a:cs typeface="Helvetica" pitchFamily="36" charset="0"/>
              </a:rPr>
              <a:t>Network Science: Introduction </a:t>
            </a:r>
            <a:endParaRPr lang="en-US" sz="720" i="1">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lvl="0">
              <a:spcBef>
                <a:spcPct val="20000"/>
              </a:spcBef>
            </a:pPr>
            <a:r>
              <a:rPr lang="en-US" sz="2400" b="1">
                <a:solidFill>
                  <a:schemeClr val="bg1"/>
                </a:solidFill>
                <a:latin typeface="Helvetica" pitchFamily="36" charset="0"/>
                <a:ea typeface="Helvetica" pitchFamily="36" charset="0"/>
                <a:cs typeface="Helvetica" pitchFamily="36" charset="0"/>
              </a:rPr>
              <a:t>THE EMERGENCE OF NETWORK SCIENCE</a:t>
            </a:r>
            <a:endParaRPr lang="en-US" sz="1920" b="1">
              <a:solidFill>
                <a:schemeClr val="bg1">
                  <a:lumMod val="85000"/>
                </a:schemeClr>
              </a:solidFill>
              <a:latin typeface="Helvetica" pitchFamily="36" charset="0"/>
              <a:ea typeface="Helvetica" pitchFamily="36" charset="0"/>
              <a:cs typeface="Helvetica" pitchFamily="36" charset="0"/>
            </a:endParaRPr>
          </a:p>
        </p:txBody>
      </p:sp>
      <p:sp>
        <p:nvSpPr>
          <p:cNvPr id="10" name="TextBox 9"/>
          <p:cNvSpPr txBox="1"/>
          <p:nvPr/>
        </p:nvSpPr>
        <p:spPr>
          <a:xfrm>
            <a:off x="2418080" y="2431803"/>
            <a:ext cx="5486400" cy="2677656"/>
          </a:xfrm>
          <a:prstGeom prst="rect">
            <a:avLst/>
          </a:prstGeom>
          <a:noFill/>
        </p:spPr>
        <p:txBody>
          <a:bodyPr wrap="square" rtlCol="0">
            <a:spAutoFit/>
          </a:bodyPr>
          <a:lstStyle/>
          <a:p>
            <a:r>
              <a:rPr lang="en-US" sz="2400">
                <a:latin typeface="Helvetica"/>
                <a:cs typeface="Helvetica"/>
              </a:rPr>
              <a:t>Movie Actor Network,  1998;</a:t>
            </a:r>
          </a:p>
          <a:p>
            <a:r>
              <a:rPr lang="en-US" sz="2400">
                <a:latin typeface="Helvetica"/>
                <a:cs typeface="Helvetica"/>
              </a:rPr>
              <a:t>World Wide Web,  1999.</a:t>
            </a:r>
          </a:p>
          <a:p>
            <a:r>
              <a:rPr lang="en-US" sz="2400">
                <a:latin typeface="Helvetica"/>
                <a:cs typeface="Helvetica"/>
              </a:rPr>
              <a:t>C </a:t>
            </a:r>
            <a:r>
              <a:rPr lang="en-US" sz="2400" err="1">
                <a:latin typeface="Helvetica"/>
                <a:cs typeface="Helvetica"/>
              </a:rPr>
              <a:t>elegans</a:t>
            </a:r>
            <a:r>
              <a:rPr lang="en-US" sz="2400">
                <a:latin typeface="Helvetica"/>
                <a:cs typeface="Helvetica"/>
              </a:rPr>
              <a:t> neural wiring diagram 1990</a:t>
            </a:r>
          </a:p>
          <a:p>
            <a:r>
              <a:rPr lang="en-US" sz="2400">
                <a:latin typeface="Helvetica"/>
                <a:cs typeface="Helvetica"/>
              </a:rPr>
              <a:t>Citation Network,  1998</a:t>
            </a:r>
          </a:p>
          <a:p>
            <a:r>
              <a:rPr lang="en-US" sz="2400">
                <a:latin typeface="Helvetica"/>
                <a:cs typeface="Helvetica"/>
              </a:rPr>
              <a:t>Metabolic Network, 2000; </a:t>
            </a:r>
          </a:p>
          <a:p>
            <a:r>
              <a:rPr lang="en-US" sz="2400">
                <a:latin typeface="Helvetica"/>
                <a:cs typeface="Helvetica"/>
              </a:rPr>
              <a:t>PPI network, 2001</a:t>
            </a:r>
          </a:p>
          <a:p>
            <a:endParaRPr lang="en-US" sz="2400" i="1">
              <a:latin typeface="Helvetica"/>
              <a:cs typeface="Helvetica"/>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2561070"/>
            <a:ext cx="10972800" cy="2529923"/>
          </a:xfrm>
          <a:prstGeom prst="rect">
            <a:avLst/>
          </a:prstGeom>
          <a:noFill/>
        </p:spPr>
        <p:txBody>
          <a:bodyPr wrap="square" rtlCol="0">
            <a:spAutoFit/>
          </a:bodyPr>
          <a:lstStyle/>
          <a:p>
            <a:pPr algn="ctr"/>
            <a:r>
              <a:rPr lang="en-US" sz="5280"/>
              <a:t>THE CHARACTERISTICS OF NETWORK SCIENCE </a:t>
            </a:r>
          </a:p>
          <a:p>
            <a:pPr algn="ctr"/>
            <a:endParaRPr lang="hu-HU" sz="5280" b="1">
              <a:solidFill>
                <a:srgbClr val="FF0000"/>
              </a:solidFill>
              <a:latin typeface="Helvetica"/>
              <a:cs typeface="Helvetica"/>
            </a:endParaRPr>
          </a:p>
        </p:txBody>
      </p:sp>
      <p:sp>
        <p:nvSpPr>
          <p:cNvPr id="3"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a:spcBef>
                <a:spcPct val="20000"/>
              </a:spcBef>
            </a:pPr>
            <a:r>
              <a:rPr lang="en-US" sz="2400" b="1">
                <a:solidFill>
                  <a:srgbClr val="FFFFFF"/>
                </a:solidFill>
                <a:latin typeface="Helvetica" pitchFamily="36" charset="0"/>
                <a:ea typeface="Helvetica" pitchFamily="36" charset="0"/>
                <a:cs typeface="Helvetica" pitchFamily="36" charset="0"/>
              </a:rPr>
              <a:t>Section 6					</a:t>
            </a:r>
            <a:endParaRPr lang="en-US" sz="1920">
              <a:solidFill>
                <a:srgbClr val="FFFFFF"/>
              </a:solidFill>
            </a:endParaRPr>
          </a:p>
          <a:p>
            <a:pPr>
              <a:spcBef>
                <a:spcPct val="20000"/>
              </a:spcBef>
            </a:pPr>
            <a:endParaRPr lang="en-US" sz="1920">
              <a:solidFill>
                <a:srgbClr val="FFFFFF"/>
              </a:solidFill>
            </a:endParaRPr>
          </a:p>
          <a:p>
            <a:pPr lvl="0">
              <a:spcBef>
                <a:spcPct val="20000"/>
              </a:spcBef>
            </a:pPr>
            <a:endParaRPr lang="en-US" sz="1920" b="1">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8473440" y="6479880"/>
            <a:ext cx="3108960" cy="258532"/>
          </a:xfrm>
          <a:prstGeom prst="rect">
            <a:avLst/>
          </a:prstGeom>
          <a:noFill/>
          <a:ln w="9525">
            <a:noFill/>
            <a:miter lim="800000"/>
            <a:headEnd/>
            <a:tailEnd/>
          </a:ln>
        </p:spPr>
        <p:txBody>
          <a:bodyPr wrap="square">
            <a:prstTxWarp prst="textNoShape">
              <a:avLst/>
            </a:prstTxWarp>
            <a:spAutoFit/>
          </a:bodyPr>
          <a:lstStyle/>
          <a:p>
            <a:r>
              <a:rPr lang="en-US" sz="1080" b="1">
                <a:solidFill>
                  <a:schemeClr val="bg1">
                    <a:lumMod val="65000"/>
                  </a:schemeClr>
                </a:solidFill>
                <a:latin typeface="Helvetica" pitchFamily="36" charset="0"/>
                <a:ea typeface="Helvetica" pitchFamily="36" charset="0"/>
                <a:cs typeface="Helvetica" pitchFamily="36" charset="0"/>
              </a:rPr>
              <a:t>Network Science: Introduction </a:t>
            </a:r>
            <a:endParaRPr lang="en-US" sz="720" i="1">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3992881" y="182881"/>
            <a:ext cx="54863" cy="502920"/>
          </a:xfrm>
          <a:prstGeom prst="rect">
            <a:avLst/>
          </a:prstGeom>
          <a:solidFill>
            <a:schemeClr val="bg1"/>
          </a:solidFill>
        </p:spPr>
        <p:txBody>
          <a:bodyPr vert="horz" lIns="109728" tIns="54864" rIns="109728" bIns="54864" rtlCol="0">
            <a:normAutofit/>
          </a:bodyPr>
          <a:lstStyle/>
          <a:p>
            <a:pPr>
              <a:spcBef>
                <a:spcPct val="20000"/>
              </a:spcBef>
            </a:pPr>
            <a:endParaRPr lang="en-US" sz="1920" b="1">
              <a:solidFill>
                <a:schemeClr val="bg1"/>
              </a:solidFill>
              <a:latin typeface="Helvetica" pitchFamily="36" charset="0"/>
              <a:ea typeface="Helvetica" pitchFamily="36" charset="0"/>
              <a:cs typeface="Helvetica" pitchFamily="36"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424929"/>
            <a:ext cx="10972800" cy="609398"/>
          </a:xfrm>
          <a:prstGeom prst="rect">
            <a:avLst/>
          </a:prstGeom>
          <a:noFill/>
        </p:spPr>
        <p:txBody>
          <a:bodyPr wrap="square" rtlCol="0">
            <a:spAutoFit/>
          </a:bodyPr>
          <a:lstStyle/>
          <a:p>
            <a:pPr algn="ctr"/>
            <a:r>
              <a:rPr lang="en-US" sz="3360" b="1" i="1">
                <a:solidFill>
                  <a:srgbClr val="FF0000"/>
                </a:solidFill>
                <a:latin typeface="Helvetica"/>
                <a:cs typeface="Helvetica"/>
              </a:rPr>
              <a:t>Interdisciplinary</a:t>
            </a:r>
            <a:r>
              <a:rPr lang="en-US" sz="3360" b="1">
                <a:solidFill>
                  <a:srgbClr val="FF0000"/>
                </a:solidFill>
                <a:latin typeface="Helvetica"/>
                <a:cs typeface="Helvetica"/>
              </a:rPr>
              <a:t> </a:t>
            </a:r>
          </a:p>
        </p:txBody>
      </p:sp>
      <p:sp>
        <p:nvSpPr>
          <p:cNvPr id="5" name="TextBox 4"/>
          <p:cNvSpPr txBox="1"/>
          <p:nvPr/>
        </p:nvSpPr>
        <p:spPr>
          <a:xfrm>
            <a:off x="609602" y="3514392"/>
            <a:ext cx="10972799" cy="609398"/>
          </a:xfrm>
          <a:prstGeom prst="rect">
            <a:avLst/>
          </a:prstGeom>
          <a:noFill/>
        </p:spPr>
        <p:txBody>
          <a:bodyPr wrap="square" rtlCol="0">
            <a:spAutoFit/>
          </a:bodyPr>
          <a:lstStyle/>
          <a:p>
            <a:pPr algn="ctr"/>
            <a:r>
              <a:rPr lang="en-US" sz="3360" b="1" i="1">
                <a:solidFill>
                  <a:srgbClr val="BFBFBF"/>
                </a:solidFill>
                <a:latin typeface="Helvetica"/>
                <a:cs typeface="Helvetica"/>
              </a:rPr>
              <a:t>Quantitative and Mathematical </a:t>
            </a:r>
          </a:p>
        </p:txBody>
      </p:sp>
      <p:sp>
        <p:nvSpPr>
          <p:cNvPr id="6" name="TextBox 5"/>
          <p:cNvSpPr txBox="1"/>
          <p:nvPr/>
        </p:nvSpPr>
        <p:spPr>
          <a:xfrm>
            <a:off x="609600" y="4629936"/>
            <a:ext cx="10972800" cy="609398"/>
          </a:xfrm>
          <a:prstGeom prst="rect">
            <a:avLst/>
          </a:prstGeom>
          <a:noFill/>
        </p:spPr>
        <p:txBody>
          <a:bodyPr wrap="square" rtlCol="0">
            <a:spAutoFit/>
          </a:bodyPr>
          <a:lstStyle/>
          <a:p>
            <a:pPr algn="ctr"/>
            <a:r>
              <a:rPr lang="en-US" sz="3360" b="1" i="1">
                <a:solidFill>
                  <a:srgbClr val="BFBFBF"/>
                </a:solidFill>
                <a:latin typeface="Helvetica"/>
                <a:cs typeface="Helvetica"/>
              </a:rPr>
              <a:t>Computational</a:t>
            </a:r>
            <a:r>
              <a:rPr lang="en-US" sz="3360" b="1">
                <a:solidFill>
                  <a:srgbClr val="BFBFBF"/>
                </a:solidFill>
              </a:rPr>
              <a:t> </a:t>
            </a:r>
          </a:p>
        </p:txBody>
      </p:sp>
      <p:sp>
        <p:nvSpPr>
          <p:cNvPr id="7" name="TextBox 6"/>
          <p:cNvSpPr txBox="1"/>
          <p:nvPr/>
        </p:nvSpPr>
        <p:spPr>
          <a:xfrm>
            <a:off x="609601" y="2444568"/>
            <a:ext cx="10972800" cy="609398"/>
          </a:xfrm>
          <a:prstGeom prst="rect">
            <a:avLst/>
          </a:prstGeom>
          <a:noFill/>
        </p:spPr>
        <p:txBody>
          <a:bodyPr wrap="square" rtlCol="0">
            <a:spAutoFit/>
          </a:bodyPr>
          <a:lstStyle/>
          <a:p>
            <a:pPr algn="ctr"/>
            <a:r>
              <a:rPr lang="en-US" sz="3360" b="1" i="1">
                <a:solidFill>
                  <a:schemeClr val="bg1">
                    <a:lumMod val="75000"/>
                  </a:schemeClr>
                </a:solidFill>
                <a:latin typeface="Helvetica"/>
                <a:cs typeface="Helvetica"/>
              </a:rPr>
              <a:t>Empirical</a:t>
            </a:r>
          </a:p>
        </p:txBody>
      </p:sp>
      <p:sp>
        <p:nvSpPr>
          <p:cNvPr id="8" name="TextBox 7"/>
          <p:cNvSpPr txBox="1">
            <a:spLocks noChangeArrowheads="1"/>
          </p:cNvSpPr>
          <p:nvPr/>
        </p:nvSpPr>
        <p:spPr bwMode="auto">
          <a:xfrm>
            <a:off x="8473440" y="6479880"/>
            <a:ext cx="3108960" cy="258532"/>
          </a:xfrm>
          <a:prstGeom prst="rect">
            <a:avLst/>
          </a:prstGeom>
          <a:noFill/>
          <a:ln w="9525">
            <a:noFill/>
            <a:miter lim="800000"/>
            <a:headEnd/>
            <a:tailEnd/>
          </a:ln>
        </p:spPr>
        <p:txBody>
          <a:bodyPr wrap="square">
            <a:prstTxWarp prst="textNoShape">
              <a:avLst/>
            </a:prstTxWarp>
            <a:spAutoFit/>
          </a:bodyPr>
          <a:lstStyle/>
          <a:p>
            <a:r>
              <a:rPr lang="en-US" sz="1080" b="1">
                <a:solidFill>
                  <a:schemeClr val="bg1">
                    <a:lumMod val="65000"/>
                  </a:schemeClr>
                </a:solidFill>
                <a:latin typeface="Helvetica" pitchFamily="36" charset="0"/>
                <a:ea typeface="Helvetica" pitchFamily="36" charset="0"/>
                <a:cs typeface="Helvetica" pitchFamily="36" charset="0"/>
              </a:rPr>
              <a:t>Network Science: Introduction </a:t>
            </a:r>
            <a:endParaRPr lang="en-US" sz="720" i="1">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lvl="0">
              <a:spcBef>
                <a:spcPct val="20000"/>
              </a:spcBef>
            </a:pPr>
            <a:r>
              <a:rPr lang="en-US" sz="2400" b="1">
                <a:solidFill>
                  <a:schemeClr val="bg1"/>
                </a:solidFill>
                <a:latin typeface="Helvetica" pitchFamily="36" charset="0"/>
                <a:ea typeface="Helvetica" pitchFamily="36" charset="0"/>
                <a:cs typeface="Helvetica" pitchFamily="36" charset="0"/>
              </a:rPr>
              <a:t>THE CHARACTERISTICS OF NETWORK SCIENCE</a:t>
            </a:r>
            <a:endParaRPr lang="en-US" sz="1920" b="1">
              <a:solidFill>
                <a:schemeClr val="bg1">
                  <a:lumMod val="85000"/>
                </a:schemeClr>
              </a:solidFill>
              <a:latin typeface="Helvetica" pitchFamily="36" charset="0"/>
              <a:ea typeface="Helvetica" pitchFamily="36" charset="0"/>
              <a:cs typeface="Helvetica" pitchFamily="36"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424929"/>
            <a:ext cx="10972800" cy="609398"/>
          </a:xfrm>
          <a:prstGeom prst="rect">
            <a:avLst/>
          </a:prstGeom>
          <a:noFill/>
        </p:spPr>
        <p:txBody>
          <a:bodyPr wrap="square" rtlCol="0">
            <a:spAutoFit/>
          </a:bodyPr>
          <a:lstStyle/>
          <a:p>
            <a:pPr algn="ctr"/>
            <a:r>
              <a:rPr lang="en-US" sz="3360" b="1" i="1">
                <a:solidFill>
                  <a:srgbClr val="BFBFBF"/>
                </a:solidFill>
                <a:latin typeface="Helvetica"/>
                <a:cs typeface="Helvetica"/>
              </a:rPr>
              <a:t>Interdisciplinary</a:t>
            </a:r>
            <a:r>
              <a:rPr lang="en-US" sz="3360" b="1">
                <a:solidFill>
                  <a:srgbClr val="BFBFBF"/>
                </a:solidFill>
                <a:latin typeface="Helvetica"/>
                <a:cs typeface="Helvetica"/>
              </a:rPr>
              <a:t> </a:t>
            </a:r>
          </a:p>
        </p:txBody>
      </p:sp>
      <p:sp>
        <p:nvSpPr>
          <p:cNvPr id="5" name="TextBox 4"/>
          <p:cNvSpPr txBox="1"/>
          <p:nvPr/>
        </p:nvSpPr>
        <p:spPr>
          <a:xfrm>
            <a:off x="609602" y="3514392"/>
            <a:ext cx="10972799" cy="609398"/>
          </a:xfrm>
          <a:prstGeom prst="rect">
            <a:avLst/>
          </a:prstGeom>
          <a:noFill/>
        </p:spPr>
        <p:txBody>
          <a:bodyPr wrap="square" rtlCol="0">
            <a:spAutoFit/>
          </a:bodyPr>
          <a:lstStyle/>
          <a:p>
            <a:pPr algn="ctr"/>
            <a:r>
              <a:rPr lang="en-US" sz="3360" b="1" i="1">
                <a:solidFill>
                  <a:srgbClr val="BFBFBF"/>
                </a:solidFill>
                <a:latin typeface="Helvetica"/>
                <a:cs typeface="Helvetica"/>
              </a:rPr>
              <a:t>Quantitative and Mathematical </a:t>
            </a:r>
          </a:p>
        </p:txBody>
      </p:sp>
      <p:sp>
        <p:nvSpPr>
          <p:cNvPr id="6" name="TextBox 5"/>
          <p:cNvSpPr txBox="1"/>
          <p:nvPr/>
        </p:nvSpPr>
        <p:spPr>
          <a:xfrm>
            <a:off x="609600" y="4629936"/>
            <a:ext cx="10972800" cy="609398"/>
          </a:xfrm>
          <a:prstGeom prst="rect">
            <a:avLst/>
          </a:prstGeom>
          <a:noFill/>
        </p:spPr>
        <p:txBody>
          <a:bodyPr wrap="square" rtlCol="0">
            <a:spAutoFit/>
          </a:bodyPr>
          <a:lstStyle/>
          <a:p>
            <a:pPr algn="ctr"/>
            <a:r>
              <a:rPr lang="en-US" sz="3360" b="1" i="1">
                <a:solidFill>
                  <a:srgbClr val="BFBFBF"/>
                </a:solidFill>
                <a:latin typeface="Helvetica"/>
                <a:cs typeface="Helvetica"/>
              </a:rPr>
              <a:t>Computational</a:t>
            </a:r>
            <a:r>
              <a:rPr lang="en-US" sz="3360" b="1">
                <a:solidFill>
                  <a:srgbClr val="BFBFBF"/>
                </a:solidFill>
              </a:rPr>
              <a:t> </a:t>
            </a:r>
          </a:p>
        </p:txBody>
      </p:sp>
      <p:sp>
        <p:nvSpPr>
          <p:cNvPr id="7" name="TextBox 6"/>
          <p:cNvSpPr txBox="1"/>
          <p:nvPr/>
        </p:nvSpPr>
        <p:spPr>
          <a:xfrm>
            <a:off x="609601" y="2444568"/>
            <a:ext cx="10972800" cy="609398"/>
          </a:xfrm>
          <a:prstGeom prst="rect">
            <a:avLst/>
          </a:prstGeom>
          <a:noFill/>
        </p:spPr>
        <p:txBody>
          <a:bodyPr wrap="square" rtlCol="0">
            <a:spAutoFit/>
          </a:bodyPr>
          <a:lstStyle/>
          <a:p>
            <a:pPr algn="ctr"/>
            <a:r>
              <a:rPr lang="en-US" sz="3360" b="1" i="1">
                <a:solidFill>
                  <a:srgbClr val="FF0000"/>
                </a:solidFill>
                <a:latin typeface="Helvetica"/>
                <a:cs typeface="Helvetica"/>
              </a:rPr>
              <a:t>Empirical, data driven</a:t>
            </a:r>
          </a:p>
        </p:txBody>
      </p:sp>
      <p:sp>
        <p:nvSpPr>
          <p:cNvPr id="8" name="TextBox 7"/>
          <p:cNvSpPr txBox="1">
            <a:spLocks noChangeArrowheads="1"/>
          </p:cNvSpPr>
          <p:nvPr/>
        </p:nvSpPr>
        <p:spPr bwMode="auto">
          <a:xfrm>
            <a:off x="8473440" y="6479880"/>
            <a:ext cx="3108960" cy="258532"/>
          </a:xfrm>
          <a:prstGeom prst="rect">
            <a:avLst/>
          </a:prstGeom>
          <a:noFill/>
          <a:ln w="9525">
            <a:noFill/>
            <a:miter lim="800000"/>
            <a:headEnd/>
            <a:tailEnd/>
          </a:ln>
        </p:spPr>
        <p:txBody>
          <a:bodyPr wrap="square">
            <a:prstTxWarp prst="textNoShape">
              <a:avLst/>
            </a:prstTxWarp>
            <a:spAutoFit/>
          </a:bodyPr>
          <a:lstStyle/>
          <a:p>
            <a:r>
              <a:rPr lang="en-US" sz="1080" b="1">
                <a:solidFill>
                  <a:schemeClr val="bg1">
                    <a:lumMod val="65000"/>
                  </a:schemeClr>
                </a:solidFill>
                <a:latin typeface="Helvetica" pitchFamily="36" charset="0"/>
                <a:ea typeface="Helvetica" pitchFamily="36" charset="0"/>
                <a:cs typeface="Helvetica" pitchFamily="36" charset="0"/>
              </a:rPr>
              <a:t>Network Science: Introduction </a:t>
            </a:r>
            <a:endParaRPr lang="en-US" sz="720" i="1">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lvl="0">
              <a:spcBef>
                <a:spcPct val="20000"/>
              </a:spcBef>
            </a:pPr>
            <a:r>
              <a:rPr lang="en-US" sz="2400" b="1">
                <a:solidFill>
                  <a:schemeClr val="bg1"/>
                </a:solidFill>
                <a:latin typeface="Helvetica" pitchFamily="36" charset="0"/>
                <a:ea typeface="Helvetica" pitchFamily="36" charset="0"/>
                <a:cs typeface="Helvetica" pitchFamily="36" charset="0"/>
              </a:rPr>
              <a:t>THE CHARACTERISTICS OF NETWORK SCIENCE</a:t>
            </a:r>
            <a:endParaRPr lang="en-US" sz="1920" b="1">
              <a:solidFill>
                <a:schemeClr val="bg1">
                  <a:lumMod val="85000"/>
                </a:schemeClr>
              </a:solidFill>
              <a:latin typeface="Helvetica" pitchFamily="36" charset="0"/>
              <a:ea typeface="Helvetica" pitchFamily="36" charset="0"/>
              <a:cs typeface="Helvetica" pitchFamily="36"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3BDA20F-CEBF-DF1B-1C6E-5222A83863DF}"/>
              </a:ext>
            </a:extLst>
          </p:cNvPr>
          <p:cNvPicPr>
            <a:picLocks noChangeAspect="1"/>
          </p:cNvPicPr>
          <p:nvPr/>
        </p:nvPicPr>
        <p:blipFill rotWithShape="1">
          <a:blip r:embed="rId3"/>
          <a:srcRect t="43750"/>
          <a:stretch/>
        </p:blipFill>
        <p:spPr>
          <a:xfrm>
            <a:off x="20" y="10"/>
            <a:ext cx="12191981" cy="6857990"/>
          </a:xfrm>
          <a:prstGeom prst="rect">
            <a:avLst/>
          </a:prstGeom>
        </p:spPr>
      </p:pic>
      <p:sp>
        <p:nvSpPr>
          <p:cNvPr id="21" name="Rectangle 2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4553" y="3091928"/>
            <a:ext cx="9078562" cy="2387600"/>
          </a:xfrm>
        </p:spPr>
        <p:txBody>
          <a:bodyPr vert="horz" lIns="91440" tIns="45720" rIns="91440" bIns="45720" rtlCol="0">
            <a:normAutofit/>
          </a:bodyPr>
          <a:lstStyle/>
          <a:p>
            <a:pPr algn="l"/>
            <a:br>
              <a:rPr lang="en-US" sz="5100" b="1" kern="1200">
                <a:latin typeface="+mj-lt"/>
                <a:ea typeface="+mj-ea"/>
                <a:cs typeface="+mj-cs"/>
              </a:rPr>
            </a:br>
            <a:r>
              <a:rPr lang="en-US" sz="5100" b="1"/>
              <a:t>Class Introduction and Syllabus Overview</a:t>
            </a:r>
            <a:endParaRPr lang="en-US" sz="5100" b="1" kern="1200">
              <a:latin typeface="+mj-lt"/>
              <a:ea typeface="+mj-ea"/>
              <a:cs typeface="+mj-cs"/>
            </a:endParaRPr>
          </a:p>
        </p:txBody>
      </p:sp>
      <p:sp>
        <p:nvSpPr>
          <p:cNvPr id="23" name="Rectangle: Rounded Corners 2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0C52BD7-F634-F53D-FF6F-0C1740C886DB}"/>
              </a:ext>
            </a:extLst>
          </p:cNvPr>
          <p:cNvSpPr>
            <a:spLocks noGrp="1"/>
          </p:cNvSpPr>
          <p:nvPr>
            <p:ph type="subTitle" idx="1"/>
          </p:nvPr>
        </p:nvSpPr>
        <p:spPr>
          <a:xfrm>
            <a:off x="404553" y="5624945"/>
            <a:ext cx="9078562" cy="592975"/>
          </a:xfrm>
        </p:spPr>
        <p:txBody>
          <a:bodyPr anchor="ctr">
            <a:normAutofit/>
          </a:bodyPr>
          <a:lstStyle/>
          <a:p>
            <a:pPr algn="l"/>
            <a:endParaRPr lang="en-US"/>
          </a:p>
        </p:txBody>
      </p:sp>
      <p:sp>
        <p:nvSpPr>
          <p:cNvPr id="4" name="Slide Number Placeholder 3"/>
          <p:cNvSpPr>
            <a:spLocks noGrp="1"/>
          </p:cNvSpPr>
          <p:nvPr>
            <p:ph type="sldNum" sz="quarter" idx="12"/>
          </p:nvPr>
        </p:nvSpPr>
        <p:spPr>
          <a:xfrm>
            <a:off x="9041199" y="6356350"/>
            <a:ext cx="2743200" cy="365125"/>
          </a:xfrm>
        </p:spPr>
        <p:txBody>
          <a:bodyPr vert="horz" lIns="91440" tIns="45720" rIns="91440" bIns="45720" rtlCol="0">
            <a:normAutofit/>
          </a:bodyPr>
          <a:lstStyle/>
          <a:p>
            <a:pPr marL="0" marR="0" lvl="0" indent="0" defTabSz="914400" rtl="0" eaLnBrk="1" fontAlgn="auto" latinLnBrk="0" hangingPunct="1">
              <a:spcBef>
                <a:spcPts val="0"/>
              </a:spcBef>
              <a:spcAft>
                <a:spcPts val="600"/>
              </a:spcAft>
              <a:buClrTx/>
              <a:buSzTx/>
              <a:buFontTx/>
              <a:buNone/>
              <a:tabLst/>
              <a:defRPr/>
            </a:pPr>
            <a:fld id="{496626FF-F71D-4F50-A1D1-2469CCAE88C4}" type="slidenum">
              <a:rPr kumimoji="0" lang="en-US" b="0" i="0" u="none" strike="noStrike" kern="1200" cap="none" spc="0" normalizeH="0" baseline="0" noProof="0">
                <a:ln>
                  <a:noFill/>
                </a:ln>
                <a:solidFill>
                  <a:schemeClr val="tx1"/>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a:t>
            </a:fld>
            <a:endParaRPr kumimoji="0" lang="en-US"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5" name="TextBox 4"/>
          <p:cNvSpPr txBox="1"/>
          <p:nvPr/>
        </p:nvSpPr>
        <p:spPr>
          <a:xfrm>
            <a:off x="1371599" y="2318197"/>
            <a:ext cx="9724031" cy="294371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2" descr="OSU Logo">
            <a:extLst>
              <a:ext uri="{FF2B5EF4-FFF2-40B4-BE49-F238E27FC236}">
                <a16:creationId xmlns:a16="http://schemas.microsoft.com/office/drawing/2014/main" id="{38F72445-3720-4D47-A5E7-9CBA7B843796}"/>
              </a:ext>
            </a:extLst>
          </p:cNvPr>
          <p:cNvSpPr>
            <a:spLocks noChangeAspect="1" noChangeArrowheads="1"/>
          </p:cNvSpPr>
          <p:nvPr/>
        </p:nvSpPr>
        <p:spPr bwMode="auto">
          <a:xfrm>
            <a:off x="5943600" y="3276600"/>
            <a:ext cx="4990872" cy="4990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2" descr="OSU Logo">
            <a:extLst>
              <a:ext uri="{FF2B5EF4-FFF2-40B4-BE49-F238E27FC236}">
                <a16:creationId xmlns:a16="http://schemas.microsoft.com/office/drawing/2014/main" id="{E3F3B90F-38BA-6436-0085-F8A51E517F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utoShape 2" descr="Home">
            <a:extLst>
              <a:ext uri="{FF2B5EF4-FFF2-40B4-BE49-F238E27FC236}">
                <a16:creationId xmlns:a16="http://schemas.microsoft.com/office/drawing/2014/main" id="{D7116778-0C4D-32D7-225E-64CA8E57B90F}"/>
              </a:ext>
            </a:extLst>
          </p:cNvPr>
          <p:cNvSpPr>
            <a:spLocks noChangeAspect="1" noChangeArrowheads="1"/>
          </p:cNvSpPr>
          <p:nvPr/>
        </p:nvSpPr>
        <p:spPr bwMode="auto">
          <a:xfrm>
            <a:off x="4663522" y="5729401"/>
            <a:ext cx="726030" cy="7260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34324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424929"/>
            <a:ext cx="10972800" cy="609398"/>
          </a:xfrm>
          <a:prstGeom prst="rect">
            <a:avLst/>
          </a:prstGeom>
          <a:noFill/>
        </p:spPr>
        <p:txBody>
          <a:bodyPr wrap="square" rtlCol="0">
            <a:spAutoFit/>
          </a:bodyPr>
          <a:lstStyle/>
          <a:p>
            <a:pPr algn="ctr"/>
            <a:r>
              <a:rPr lang="en-US" sz="3360" b="1" i="1">
                <a:solidFill>
                  <a:srgbClr val="BFBFBF"/>
                </a:solidFill>
                <a:latin typeface="Helvetica"/>
                <a:cs typeface="Helvetica"/>
              </a:rPr>
              <a:t>Interdisciplinary</a:t>
            </a:r>
            <a:r>
              <a:rPr lang="en-US" sz="3360" b="1">
                <a:solidFill>
                  <a:srgbClr val="BFBFBF"/>
                </a:solidFill>
                <a:latin typeface="Helvetica"/>
                <a:cs typeface="Helvetica"/>
              </a:rPr>
              <a:t> </a:t>
            </a:r>
          </a:p>
        </p:txBody>
      </p:sp>
      <p:sp>
        <p:nvSpPr>
          <p:cNvPr id="5" name="TextBox 4"/>
          <p:cNvSpPr txBox="1"/>
          <p:nvPr/>
        </p:nvSpPr>
        <p:spPr>
          <a:xfrm>
            <a:off x="609602" y="3514392"/>
            <a:ext cx="10972799" cy="609398"/>
          </a:xfrm>
          <a:prstGeom prst="rect">
            <a:avLst/>
          </a:prstGeom>
          <a:noFill/>
        </p:spPr>
        <p:txBody>
          <a:bodyPr wrap="square" rtlCol="0">
            <a:spAutoFit/>
          </a:bodyPr>
          <a:lstStyle/>
          <a:p>
            <a:pPr algn="ctr"/>
            <a:r>
              <a:rPr lang="en-US" sz="3360" b="1" i="1">
                <a:solidFill>
                  <a:srgbClr val="FF0000"/>
                </a:solidFill>
                <a:latin typeface="Helvetica"/>
                <a:cs typeface="Helvetica"/>
              </a:rPr>
              <a:t>Quantitative and Mathematical </a:t>
            </a:r>
          </a:p>
        </p:txBody>
      </p:sp>
      <p:sp>
        <p:nvSpPr>
          <p:cNvPr id="6" name="TextBox 5"/>
          <p:cNvSpPr txBox="1"/>
          <p:nvPr/>
        </p:nvSpPr>
        <p:spPr>
          <a:xfrm>
            <a:off x="609600" y="4629936"/>
            <a:ext cx="10972800" cy="609398"/>
          </a:xfrm>
          <a:prstGeom prst="rect">
            <a:avLst/>
          </a:prstGeom>
          <a:noFill/>
        </p:spPr>
        <p:txBody>
          <a:bodyPr wrap="square" rtlCol="0">
            <a:spAutoFit/>
          </a:bodyPr>
          <a:lstStyle/>
          <a:p>
            <a:pPr algn="ctr"/>
            <a:r>
              <a:rPr lang="en-US" sz="3360" b="1" i="1">
                <a:solidFill>
                  <a:srgbClr val="BFBFBF"/>
                </a:solidFill>
                <a:latin typeface="Helvetica"/>
                <a:cs typeface="Helvetica"/>
              </a:rPr>
              <a:t>Computational</a:t>
            </a:r>
            <a:r>
              <a:rPr lang="en-US" sz="3360" b="1">
                <a:solidFill>
                  <a:srgbClr val="BFBFBF"/>
                </a:solidFill>
              </a:rPr>
              <a:t> </a:t>
            </a:r>
          </a:p>
        </p:txBody>
      </p:sp>
      <p:sp>
        <p:nvSpPr>
          <p:cNvPr id="7" name="TextBox 6"/>
          <p:cNvSpPr txBox="1"/>
          <p:nvPr/>
        </p:nvSpPr>
        <p:spPr>
          <a:xfrm>
            <a:off x="609601" y="2444568"/>
            <a:ext cx="10972800" cy="609398"/>
          </a:xfrm>
          <a:prstGeom prst="rect">
            <a:avLst/>
          </a:prstGeom>
          <a:noFill/>
        </p:spPr>
        <p:txBody>
          <a:bodyPr wrap="square" rtlCol="0">
            <a:spAutoFit/>
          </a:bodyPr>
          <a:lstStyle/>
          <a:p>
            <a:pPr algn="ctr"/>
            <a:r>
              <a:rPr lang="en-US" sz="3360" b="1" i="1">
                <a:solidFill>
                  <a:srgbClr val="BFBFBF"/>
                </a:solidFill>
                <a:latin typeface="Helvetica"/>
                <a:cs typeface="Helvetica"/>
              </a:rPr>
              <a:t>Empirical</a:t>
            </a:r>
          </a:p>
        </p:txBody>
      </p:sp>
      <p:sp>
        <p:nvSpPr>
          <p:cNvPr id="8" name="TextBox 7"/>
          <p:cNvSpPr txBox="1">
            <a:spLocks noChangeArrowheads="1"/>
          </p:cNvSpPr>
          <p:nvPr/>
        </p:nvSpPr>
        <p:spPr bwMode="auto">
          <a:xfrm>
            <a:off x="8473440" y="6479880"/>
            <a:ext cx="3108960" cy="258532"/>
          </a:xfrm>
          <a:prstGeom prst="rect">
            <a:avLst/>
          </a:prstGeom>
          <a:noFill/>
          <a:ln w="9525">
            <a:noFill/>
            <a:miter lim="800000"/>
            <a:headEnd/>
            <a:tailEnd/>
          </a:ln>
        </p:spPr>
        <p:txBody>
          <a:bodyPr wrap="square">
            <a:prstTxWarp prst="textNoShape">
              <a:avLst/>
            </a:prstTxWarp>
            <a:spAutoFit/>
          </a:bodyPr>
          <a:lstStyle/>
          <a:p>
            <a:r>
              <a:rPr lang="en-US" sz="1080" b="1">
                <a:solidFill>
                  <a:schemeClr val="bg1">
                    <a:lumMod val="65000"/>
                  </a:schemeClr>
                </a:solidFill>
                <a:latin typeface="Helvetica" pitchFamily="36" charset="0"/>
                <a:ea typeface="Helvetica" pitchFamily="36" charset="0"/>
                <a:cs typeface="Helvetica" pitchFamily="36" charset="0"/>
              </a:rPr>
              <a:t>Network Science: Introduction </a:t>
            </a:r>
            <a:endParaRPr lang="en-US" sz="720" i="1">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lvl="0">
              <a:spcBef>
                <a:spcPct val="20000"/>
              </a:spcBef>
            </a:pPr>
            <a:r>
              <a:rPr lang="en-US" sz="2400" b="1">
                <a:solidFill>
                  <a:schemeClr val="bg1"/>
                </a:solidFill>
                <a:latin typeface="Helvetica" pitchFamily="36" charset="0"/>
                <a:ea typeface="Helvetica" pitchFamily="36" charset="0"/>
                <a:cs typeface="Helvetica" pitchFamily="36" charset="0"/>
              </a:rPr>
              <a:t>THE CHARACTERISTICS OF NETWORK SCIENCE</a:t>
            </a:r>
            <a:endParaRPr lang="en-US" sz="1920" b="1">
              <a:solidFill>
                <a:schemeClr val="bg1">
                  <a:lumMod val="85000"/>
                </a:schemeClr>
              </a:solidFill>
              <a:latin typeface="Helvetica" pitchFamily="36" charset="0"/>
              <a:ea typeface="Helvetica" pitchFamily="36" charset="0"/>
              <a:cs typeface="Helvetica" pitchFamily="36"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424929"/>
            <a:ext cx="10972800" cy="609398"/>
          </a:xfrm>
          <a:prstGeom prst="rect">
            <a:avLst/>
          </a:prstGeom>
          <a:noFill/>
        </p:spPr>
        <p:txBody>
          <a:bodyPr wrap="square" rtlCol="0">
            <a:spAutoFit/>
          </a:bodyPr>
          <a:lstStyle/>
          <a:p>
            <a:pPr algn="ctr"/>
            <a:r>
              <a:rPr lang="en-US" sz="3360" b="1" i="1">
                <a:solidFill>
                  <a:srgbClr val="BFBFBF"/>
                </a:solidFill>
                <a:latin typeface="Helvetica"/>
                <a:cs typeface="Helvetica"/>
              </a:rPr>
              <a:t>Interdisciplinary</a:t>
            </a:r>
            <a:r>
              <a:rPr lang="en-US" sz="3360" b="1">
                <a:solidFill>
                  <a:srgbClr val="BFBFBF"/>
                </a:solidFill>
                <a:latin typeface="Helvetica"/>
                <a:cs typeface="Helvetica"/>
              </a:rPr>
              <a:t> </a:t>
            </a:r>
          </a:p>
        </p:txBody>
      </p:sp>
      <p:sp>
        <p:nvSpPr>
          <p:cNvPr id="5" name="TextBox 4"/>
          <p:cNvSpPr txBox="1"/>
          <p:nvPr/>
        </p:nvSpPr>
        <p:spPr>
          <a:xfrm>
            <a:off x="609602" y="3514392"/>
            <a:ext cx="10972799" cy="609398"/>
          </a:xfrm>
          <a:prstGeom prst="rect">
            <a:avLst/>
          </a:prstGeom>
          <a:noFill/>
        </p:spPr>
        <p:txBody>
          <a:bodyPr wrap="square" rtlCol="0">
            <a:spAutoFit/>
          </a:bodyPr>
          <a:lstStyle/>
          <a:p>
            <a:pPr algn="ctr"/>
            <a:r>
              <a:rPr lang="en-US" sz="3360" b="1" i="1">
                <a:solidFill>
                  <a:srgbClr val="BFBFBF"/>
                </a:solidFill>
                <a:latin typeface="Helvetica"/>
                <a:cs typeface="Helvetica"/>
              </a:rPr>
              <a:t>Quantitative and Mathematical </a:t>
            </a:r>
          </a:p>
        </p:txBody>
      </p:sp>
      <p:sp>
        <p:nvSpPr>
          <p:cNvPr id="6" name="TextBox 5"/>
          <p:cNvSpPr txBox="1"/>
          <p:nvPr/>
        </p:nvSpPr>
        <p:spPr>
          <a:xfrm>
            <a:off x="609600" y="4629936"/>
            <a:ext cx="10972800" cy="609398"/>
          </a:xfrm>
          <a:prstGeom prst="rect">
            <a:avLst/>
          </a:prstGeom>
          <a:noFill/>
        </p:spPr>
        <p:txBody>
          <a:bodyPr wrap="square" rtlCol="0">
            <a:spAutoFit/>
          </a:bodyPr>
          <a:lstStyle/>
          <a:p>
            <a:pPr algn="ctr"/>
            <a:r>
              <a:rPr lang="en-US" sz="3360" b="1" i="1">
                <a:solidFill>
                  <a:srgbClr val="FF0000"/>
                </a:solidFill>
                <a:latin typeface="Helvetica"/>
                <a:cs typeface="Helvetica"/>
              </a:rPr>
              <a:t>Computational</a:t>
            </a:r>
            <a:r>
              <a:rPr lang="en-US" sz="3360" b="1">
                <a:solidFill>
                  <a:srgbClr val="3366FF"/>
                </a:solidFill>
              </a:rPr>
              <a:t> </a:t>
            </a:r>
          </a:p>
        </p:txBody>
      </p:sp>
      <p:sp>
        <p:nvSpPr>
          <p:cNvPr id="7" name="TextBox 6"/>
          <p:cNvSpPr txBox="1"/>
          <p:nvPr/>
        </p:nvSpPr>
        <p:spPr>
          <a:xfrm>
            <a:off x="609601" y="2444568"/>
            <a:ext cx="10972800" cy="609398"/>
          </a:xfrm>
          <a:prstGeom prst="rect">
            <a:avLst/>
          </a:prstGeom>
          <a:noFill/>
        </p:spPr>
        <p:txBody>
          <a:bodyPr wrap="square" rtlCol="0">
            <a:spAutoFit/>
          </a:bodyPr>
          <a:lstStyle/>
          <a:p>
            <a:pPr algn="ctr"/>
            <a:r>
              <a:rPr lang="en-US" sz="3360" b="1" i="1">
                <a:solidFill>
                  <a:srgbClr val="BFBFBF"/>
                </a:solidFill>
                <a:latin typeface="Helvetica"/>
                <a:cs typeface="Helvetica"/>
              </a:rPr>
              <a:t>Empirical</a:t>
            </a:r>
          </a:p>
        </p:txBody>
      </p:sp>
      <p:sp>
        <p:nvSpPr>
          <p:cNvPr id="8" name="TextBox 7"/>
          <p:cNvSpPr txBox="1">
            <a:spLocks noChangeArrowheads="1"/>
          </p:cNvSpPr>
          <p:nvPr/>
        </p:nvSpPr>
        <p:spPr bwMode="auto">
          <a:xfrm>
            <a:off x="8473440" y="6479880"/>
            <a:ext cx="3108960" cy="258532"/>
          </a:xfrm>
          <a:prstGeom prst="rect">
            <a:avLst/>
          </a:prstGeom>
          <a:noFill/>
          <a:ln w="9525">
            <a:noFill/>
            <a:miter lim="800000"/>
            <a:headEnd/>
            <a:tailEnd/>
          </a:ln>
        </p:spPr>
        <p:txBody>
          <a:bodyPr wrap="square">
            <a:prstTxWarp prst="textNoShape">
              <a:avLst/>
            </a:prstTxWarp>
            <a:spAutoFit/>
          </a:bodyPr>
          <a:lstStyle/>
          <a:p>
            <a:r>
              <a:rPr lang="en-US" sz="1080" b="1">
                <a:solidFill>
                  <a:schemeClr val="bg1">
                    <a:lumMod val="65000"/>
                  </a:schemeClr>
                </a:solidFill>
                <a:latin typeface="Helvetica" pitchFamily="36" charset="0"/>
                <a:ea typeface="Helvetica" pitchFamily="36" charset="0"/>
                <a:cs typeface="Helvetica" pitchFamily="36" charset="0"/>
              </a:rPr>
              <a:t>Network Science: Introduction </a:t>
            </a:r>
            <a:endParaRPr lang="en-US" sz="720" i="1">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lvl="0">
              <a:spcBef>
                <a:spcPct val="20000"/>
              </a:spcBef>
            </a:pPr>
            <a:r>
              <a:rPr lang="en-US" sz="2400" b="1">
                <a:solidFill>
                  <a:schemeClr val="bg1"/>
                </a:solidFill>
                <a:latin typeface="Helvetica" pitchFamily="36" charset="0"/>
                <a:ea typeface="Helvetica" pitchFamily="36" charset="0"/>
                <a:cs typeface="Helvetica" pitchFamily="36" charset="0"/>
              </a:rPr>
              <a:t>THE CHARACTERISTICS OF NETWORK SCIENCE</a:t>
            </a:r>
            <a:endParaRPr lang="en-US" sz="1920" b="1">
              <a:solidFill>
                <a:schemeClr val="bg1">
                  <a:lumMod val="85000"/>
                </a:schemeClr>
              </a:solidFill>
              <a:latin typeface="Helvetica" pitchFamily="36" charset="0"/>
              <a:ea typeface="Helvetica" pitchFamily="36" charset="0"/>
              <a:cs typeface="Helvetica" pitchFamily="36"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9"/>
          <p:cNvSpPr>
            <a:spLocks noChangeArrowheads="1"/>
          </p:cNvSpPr>
          <p:nvPr/>
        </p:nvSpPr>
        <p:spPr bwMode="auto">
          <a:xfrm>
            <a:off x="609600" y="0"/>
            <a:ext cx="10972800" cy="6858000"/>
          </a:xfrm>
          <a:prstGeom prst="rect">
            <a:avLst/>
          </a:prstGeom>
          <a:solidFill>
            <a:schemeClr val="tx1"/>
          </a:solidFill>
          <a:ln w="9525">
            <a:solidFill>
              <a:schemeClr val="tx1"/>
            </a:solidFill>
            <a:miter lim="800000"/>
            <a:headEnd/>
            <a:tailEnd/>
          </a:ln>
        </p:spPr>
        <p:txBody>
          <a:bodyPr wrap="none" anchor="ctr"/>
          <a:lstStyle/>
          <a:p>
            <a:r>
              <a:rPr lang="hu-HU" sz="2160">
                <a:solidFill>
                  <a:prstClr val="black"/>
                </a:solidFill>
              </a:rPr>
              <a:t>Thex</a:t>
            </a:r>
          </a:p>
        </p:txBody>
      </p:sp>
      <p:sp>
        <p:nvSpPr>
          <p:cNvPr id="13" name="TextBox 5"/>
          <p:cNvSpPr txBox="1">
            <a:spLocks noChangeArrowheads="1"/>
          </p:cNvSpPr>
          <p:nvPr/>
        </p:nvSpPr>
        <p:spPr bwMode="auto">
          <a:xfrm>
            <a:off x="1066800" y="1224938"/>
            <a:ext cx="10058400" cy="4967514"/>
          </a:xfrm>
          <a:prstGeom prst="rect">
            <a:avLst/>
          </a:prstGeom>
          <a:noFill/>
          <a:ln w="9525">
            <a:noFill/>
            <a:miter lim="800000"/>
            <a:headEnd/>
            <a:tailEnd/>
          </a:ln>
        </p:spPr>
        <p:txBody>
          <a:bodyPr wrap="square">
            <a:spAutoFit/>
          </a:bodyPr>
          <a:lstStyle/>
          <a:p>
            <a:r>
              <a:rPr lang="en-US" sz="3360">
                <a:solidFill>
                  <a:prstClr val="white"/>
                </a:solidFill>
                <a:latin typeface="Helvetica"/>
                <a:cs typeface="Helvetica"/>
              </a:rPr>
              <a:t>If you were to understand the spread of diseases, </a:t>
            </a:r>
            <a:r>
              <a:rPr lang="en-US" sz="3360" b="1">
                <a:solidFill>
                  <a:srgbClr val="FF0000"/>
                </a:solidFill>
                <a:latin typeface="Helvetica"/>
                <a:cs typeface="Helvetica"/>
              </a:rPr>
              <a:t>can you do it without networks?</a:t>
            </a:r>
          </a:p>
          <a:p>
            <a:endParaRPr lang="en-US" sz="2400">
              <a:solidFill>
                <a:prstClr val="white"/>
              </a:solidFill>
              <a:latin typeface="Helvetica"/>
              <a:cs typeface="Helvetica"/>
            </a:endParaRPr>
          </a:p>
          <a:p>
            <a:r>
              <a:rPr lang="en-US" sz="3360">
                <a:solidFill>
                  <a:prstClr val="white"/>
                </a:solidFill>
                <a:latin typeface="Helvetica"/>
                <a:cs typeface="Helvetica"/>
              </a:rPr>
              <a:t>If you were to understand the WWW structure, </a:t>
            </a:r>
            <a:r>
              <a:rPr lang="en-US" sz="3360" err="1">
                <a:solidFill>
                  <a:prstClr val="white"/>
                </a:solidFill>
                <a:latin typeface="Helvetica"/>
                <a:cs typeface="Helvetica"/>
              </a:rPr>
              <a:t>searchability</a:t>
            </a:r>
            <a:r>
              <a:rPr lang="en-US" sz="3360">
                <a:solidFill>
                  <a:prstClr val="white"/>
                </a:solidFill>
                <a:latin typeface="Helvetica"/>
                <a:cs typeface="Helvetica"/>
              </a:rPr>
              <a:t>, etc, </a:t>
            </a:r>
            <a:r>
              <a:rPr lang="en-US" sz="3360" b="1">
                <a:solidFill>
                  <a:srgbClr val="FF0000"/>
                </a:solidFill>
                <a:latin typeface="Helvetica"/>
                <a:cs typeface="Helvetica"/>
              </a:rPr>
              <a:t>hopeless without invoking the Web’s topology.</a:t>
            </a:r>
            <a:r>
              <a:rPr lang="en-US" sz="3360">
                <a:solidFill>
                  <a:srgbClr val="FF0000"/>
                </a:solidFill>
                <a:latin typeface="Helvetica"/>
                <a:cs typeface="Helvetica"/>
              </a:rPr>
              <a:t>  </a:t>
            </a:r>
          </a:p>
          <a:p>
            <a:endParaRPr lang="en-US" sz="2400">
              <a:solidFill>
                <a:prstClr val="white"/>
              </a:solidFill>
              <a:latin typeface="Helvetica"/>
              <a:cs typeface="Helvetica"/>
            </a:endParaRPr>
          </a:p>
          <a:p>
            <a:r>
              <a:rPr lang="en-US" sz="3360">
                <a:solidFill>
                  <a:prstClr val="white"/>
                </a:solidFill>
                <a:latin typeface="Helvetica"/>
                <a:cs typeface="Helvetica"/>
              </a:rPr>
              <a:t>If you want to understand human diseases</a:t>
            </a:r>
            <a:r>
              <a:rPr lang="en-US" sz="3360">
                <a:solidFill>
                  <a:schemeClr val="bg1"/>
                </a:solidFill>
                <a:latin typeface="Helvetica"/>
                <a:cs typeface="Helvetica"/>
              </a:rPr>
              <a:t>,</a:t>
            </a:r>
            <a:r>
              <a:rPr lang="en-US" sz="3360">
                <a:solidFill>
                  <a:srgbClr val="FF0000"/>
                </a:solidFill>
                <a:latin typeface="Helvetica"/>
                <a:cs typeface="Helvetica"/>
              </a:rPr>
              <a:t> </a:t>
            </a:r>
            <a:r>
              <a:rPr lang="en-US" sz="3360" b="1">
                <a:solidFill>
                  <a:srgbClr val="FF0000"/>
                </a:solidFill>
                <a:latin typeface="Helvetica"/>
                <a:cs typeface="Helvetica"/>
              </a:rPr>
              <a:t>it is hopeless without considering the wiring diagram of the cell</a:t>
            </a:r>
            <a:r>
              <a:rPr lang="en-US" sz="3360">
                <a:solidFill>
                  <a:prstClr val="white"/>
                </a:solidFill>
                <a:latin typeface="Helvetica"/>
                <a:cs typeface="Helvetica"/>
              </a:rPr>
              <a:t>.</a:t>
            </a:r>
          </a:p>
        </p:txBody>
      </p:sp>
      <p:sp>
        <p:nvSpPr>
          <p:cNvPr id="4" name="TextBox 3"/>
          <p:cNvSpPr txBox="1">
            <a:spLocks noChangeArrowheads="1"/>
          </p:cNvSpPr>
          <p:nvPr/>
        </p:nvSpPr>
        <p:spPr bwMode="auto">
          <a:xfrm>
            <a:off x="8473440" y="6479880"/>
            <a:ext cx="3108960" cy="258532"/>
          </a:xfrm>
          <a:prstGeom prst="rect">
            <a:avLst/>
          </a:prstGeom>
          <a:noFill/>
          <a:ln w="9525">
            <a:noFill/>
            <a:miter lim="800000"/>
            <a:headEnd/>
            <a:tailEnd/>
          </a:ln>
        </p:spPr>
        <p:txBody>
          <a:bodyPr wrap="square">
            <a:prstTxWarp prst="textNoShape">
              <a:avLst/>
            </a:prstTxWarp>
            <a:spAutoFit/>
          </a:bodyPr>
          <a:lstStyle/>
          <a:p>
            <a:r>
              <a:rPr lang="en-US" sz="1080" b="1">
                <a:solidFill>
                  <a:schemeClr val="bg1">
                    <a:lumMod val="65000"/>
                  </a:schemeClr>
                </a:solidFill>
                <a:latin typeface="Helvetica" pitchFamily="36" charset="0"/>
                <a:ea typeface="Helvetica" pitchFamily="36" charset="0"/>
                <a:cs typeface="Helvetica" pitchFamily="36" charset="0"/>
              </a:rPr>
              <a:t>Network Science: Introduction </a:t>
            </a:r>
            <a:endParaRPr lang="en-US" sz="720" i="1">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a:off x="609600" y="182880"/>
            <a:ext cx="10972800" cy="502920"/>
          </a:xfrm>
          <a:prstGeom prst="rect">
            <a:avLst/>
          </a:prstGeom>
          <a:solidFill>
            <a:srgbClr val="FF0000"/>
          </a:solidFill>
        </p:spPr>
        <p:txBody>
          <a:bodyPr vert="horz" lIns="109728" tIns="54864" rIns="109728" bIns="54864" rtlCol="0">
            <a:normAutofit/>
          </a:bodyPr>
          <a:lstStyle/>
          <a:p>
            <a:pPr lvl="0">
              <a:spcBef>
                <a:spcPct val="20000"/>
              </a:spcBef>
            </a:pPr>
            <a:r>
              <a:rPr lang="en-US" sz="2400" b="1">
                <a:solidFill>
                  <a:schemeClr val="bg1"/>
                </a:solidFill>
                <a:latin typeface="Helvetica" pitchFamily="36" charset="0"/>
                <a:ea typeface="Helvetica" pitchFamily="36" charset="0"/>
                <a:cs typeface="Helvetica" pitchFamily="36" charset="0"/>
              </a:rPr>
              <a:t>MOST IMPORTANT        Networks Really Matter        </a:t>
            </a:r>
            <a:endParaRPr lang="en-US" sz="1920" b="1">
              <a:solidFill>
                <a:schemeClr val="bg1">
                  <a:lumMod val="8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3810001" y="182881"/>
            <a:ext cx="54863" cy="502920"/>
          </a:xfrm>
          <a:prstGeom prst="rect">
            <a:avLst/>
          </a:prstGeom>
          <a:solidFill>
            <a:schemeClr val="bg1"/>
          </a:solidFill>
        </p:spPr>
        <p:txBody>
          <a:bodyPr vert="horz" lIns="109728" tIns="54864" rIns="109728" bIns="54864" rtlCol="0">
            <a:normAutofit/>
          </a:bodyPr>
          <a:lstStyle/>
          <a:p>
            <a:pPr>
              <a:spcBef>
                <a:spcPct val="20000"/>
              </a:spcBef>
            </a:pPr>
            <a:endParaRPr lang="en-US" sz="1920" b="1">
              <a:solidFill>
                <a:schemeClr val="bg1"/>
              </a:solidFill>
              <a:latin typeface="Helvetica" pitchFamily="36" charset="0"/>
              <a:ea typeface="Helvetica" pitchFamily="36" charset="0"/>
              <a:cs typeface="Helvetica" pitchFamily="36"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25F780-1399-412B-9A05-382616200D07}"/>
              </a:ext>
            </a:extLst>
          </p:cNvPr>
          <p:cNvSpPr>
            <a:spLocks noGrp="1"/>
          </p:cNvSpPr>
          <p:nvPr>
            <p:ph type="title"/>
          </p:nvPr>
        </p:nvSpPr>
        <p:spPr>
          <a:xfrm>
            <a:off x="1371599" y="294538"/>
            <a:ext cx="9895951" cy="1033669"/>
          </a:xfrm>
        </p:spPr>
        <p:txBody>
          <a:bodyPr>
            <a:normAutofit/>
          </a:bodyPr>
          <a:lstStyle/>
          <a:p>
            <a:r>
              <a:rPr lang="en-US" sz="4000">
                <a:solidFill>
                  <a:schemeClr val="bg1"/>
                </a:solidFill>
              </a:rPr>
              <a:t>Network Experiments/History</a:t>
            </a:r>
          </a:p>
        </p:txBody>
      </p:sp>
      <p:sp>
        <p:nvSpPr>
          <p:cNvPr id="3" name="Content Placeholder 2">
            <a:extLst>
              <a:ext uri="{FF2B5EF4-FFF2-40B4-BE49-F238E27FC236}">
                <a16:creationId xmlns:a16="http://schemas.microsoft.com/office/drawing/2014/main" id="{FCA2F421-BDC9-475E-AAA3-5F0F0A932354}"/>
              </a:ext>
            </a:extLst>
          </p:cNvPr>
          <p:cNvSpPr>
            <a:spLocks noGrp="1"/>
          </p:cNvSpPr>
          <p:nvPr>
            <p:ph idx="1"/>
          </p:nvPr>
        </p:nvSpPr>
        <p:spPr>
          <a:xfrm>
            <a:off x="1046017" y="1983100"/>
            <a:ext cx="9724031" cy="3683358"/>
          </a:xfrm>
        </p:spPr>
        <p:txBody>
          <a:bodyPr anchor="ctr">
            <a:normAutofit/>
          </a:bodyPr>
          <a:lstStyle/>
          <a:p>
            <a:pPr marL="0" indent="0">
              <a:buNone/>
            </a:pPr>
            <a:r>
              <a:rPr lang="en-US" sz="4400"/>
              <a:t>Small World Phenomenon/Experiments</a:t>
            </a:r>
          </a:p>
          <a:p>
            <a:endParaRPr lang="en-US" sz="2000"/>
          </a:p>
        </p:txBody>
      </p:sp>
      <p:sp>
        <p:nvSpPr>
          <p:cNvPr id="4" name="Slide Number Placeholder 3">
            <a:extLst>
              <a:ext uri="{FF2B5EF4-FFF2-40B4-BE49-F238E27FC236}">
                <a16:creationId xmlns:a16="http://schemas.microsoft.com/office/drawing/2014/main" id="{B285DD3D-8D03-44DE-A63D-708B9B7CA876}"/>
              </a:ext>
            </a:extLst>
          </p:cNvPr>
          <p:cNvSpPr>
            <a:spLocks noGrp="1"/>
          </p:cNvSpPr>
          <p:nvPr>
            <p:ph type="sldNum" sz="quarter" idx="10"/>
          </p:nvPr>
        </p:nvSpPr>
        <p:spPr>
          <a:xfrm>
            <a:off x="11704320" y="6455431"/>
            <a:ext cx="44591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93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544"/>
            <a:ext cx="9140545" cy="6855697"/>
          </a:xfrm>
          <a:prstGeom prst="rect">
            <a:avLst/>
          </a:prstGeom>
        </p:spPr>
      </p:pic>
      <p:sp>
        <p:nvSpPr>
          <p:cNvPr id="3" name="object 3"/>
          <p:cNvSpPr txBox="1">
            <a:spLocks noGrp="1"/>
          </p:cNvSpPr>
          <p:nvPr>
            <p:ph type="title"/>
          </p:nvPr>
        </p:nvSpPr>
        <p:spPr>
          <a:xfrm>
            <a:off x="2060662" y="93827"/>
            <a:ext cx="4686588" cy="2065120"/>
          </a:xfrm>
          <a:prstGeom prst="rect">
            <a:avLst/>
          </a:prstGeom>
        </p:spPr>
        <p:txBody>
          <a:bodyPr vert="horz" wrap="square" lIns="0" tIns="51248" rIns="0" bIns="0" rtlCol="0">
            <a:spAutoFit/>
          </a:bodyPr>
          <a:lstStyle/>
          <a:p>
            <a:pPr marL="651250" marR="644916" algn="ctr">
              <a:lnSpc>
                <a:spcPts val="5278"/>
              </a:lnSpc>
              <a:spcBef>
                <a:spcPts val="404"/>
              </a:spcBef>
            </a:pPr>
            <a:r>
              <a:rPr sz="4534" spc="481"/>
              <a:t>How</a:t>
            </a:r>
            <a:r>
              <a:rPr sz="4534" spc="322"/>
              <a:t> </a:t>
            </a:r>
            <a:r>
              <a:rPr sz="4534" spc="481"/>
              <a:t>many </a:t>
            </a:r>
            <a:r>
              <a:rPr sz="4534" spc="490"/>
              <a:t>“degrees”</a:t>
            </a:r>
            <a:endParaRPr sz="4534"/>
          </a:p>
          <a:p>
            <a:pPr algn="ctr">
              <a:lnSpc>
                <a:spcPts val="5128"/>
              </a:lnSpc>
            </a:pPr>
            <a:r>
              <a:rPr sz="4534" spc="385"/>
              <a:t>of</a:t>
            </a:r>
            <a:r>
              <a:rPr sz="4534" spc="317"/>
              <a:t> </a:t>
            </a:r>
            <a:r>
              <a:rPr sz="4534" spc="371"/>
              <a:t>separation?</a:t>
            </a:r>
            <a:endParaRPr sz="4534"/>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38590" y="248146"/>
            <a:ext cx="1741275" cy="1418817"/>
          </a:xfrm>
          <a:prstGeom prst="rect">
            <a:avLst/>
          </a:prstGeom>
        </p:spPr>
      </p:pic>
      <p:sp>
        <p:nvSpPr>
          <p:cNvPr id="3" name="object 3"/>
          <p:cNvSpPr txBox="1">
            <a:spLocks noGrp="1"/>
          </p:cNvSpPr>
          <p:nvPr>
            <p:ph type="title"/>
          </p:nvPr>
        </p:nvSpPr>
        <p:spPr>
          <a:xfrm>
            <a:off x="5294460" y="572908"/>
            <a:ext cx="2846272" cy="486054"/>
          </a:xfrm>
          <a:prstGeom prst="rect">
            <a:avLst/>
          </a:prstGeom>
        </p:spPr>
        <p:txBody>
          <a:bodyPr vert="horz" wrap="square" lIns="0" tIns="11516" rIns="0" bIns="0" rtlCol="0">
            <a:spAutoFit/>
          </a:bodyPr>
          <a:lstStyle/>
          <a:p>
            <a:pPr marL="11516">
              <a:spcBef>
                <a:spcPts val="91"/>
              </a:spcBef>
            </a:pPr>
            <a:r>
              <a:rPr sz="3083" b="0">
                <a:solidFill>
                  <a:srgbClr val="000000"/>
                </a:solidFill>
              </a:rPr>
              <a:t>Frigyes</a:t>
            </a:r>
            <a:r>
              <a:rPr sz="3083" b="0" spc="-36">
                <a:solidFill>
                  <a:srgbClr val="000000"/>
                </a:solidFill>
              </a:rPr>
              <a:t> </a:t>
            </a:r>
            <a:r>
              <a:rPr sz="3083" b="0" spc="-9">
                <a:solidFill>
                  <a:srgbClr val="000000"/>
                </a:solidFill>
              </a:rPr>
              <a:t>Karinthy</a:t>
            </a:r>
            <a:endParaRPr sz="3083"/>
          </a:p>
        </p:txBody>
      </p:sp>
      <p:sp>
        <p:nvSpPr>
          <p:cNvPr id="4" name="object 4"/>
          <p:cNvSpPr/>
          <p:nvPr/>
        </p:nvSpPr>
        <p:spPr>
          <a:xfrm>
            <a:off x="3928619" y="580969"/>
            <a:ext cx="1077932" cy="663343"/>
          </a:xfrm>
          <a:custGeom>
            <a:avLst/>
            <a:gdLst/>
            <a:ahLst/>
            <a:cxnLst/>
            <a:rect l="l" t="t" r="r" b="b"/>
            <a:pathLst>
              <a:path w="1188720" h="731519">
                <a:moveTo>
                  <a:pt x="1188719" y="0"/>
                </a:moveTo>
                <a:lnTo>
                  <a:pt x="0" y="0"/>
                </a:lnTo>
                <a:lnTo>
                  <a:pt x="0" y="731519"/>
                </a:lnTo>
                <a:lnTo>
                  <a:pt x="594359" y="731519"/>
                </a:lnTo>
                <a:lnTo>
                  <a:pt x="1188719" y="731519"/>
                </a:lnTo>
                <a:lnTo>
                  <a:pt x="1188719" y="0"/>
                </a:lnTo>
                <a:close/>
              </a:path>
            </a:pathLst>
          </a:custGeom>
          <a:solidFill>
            <a:srgbClr val="3364A3"/>
          </a:solidFill>
        </p:spPr>
        <p:txBody>
          <a:bodyPr wrap="square" lIns="0" tIns="0" rIns="0" bIns="0" rtlCol="0"/>
          <a:lstStyle/>
          <a:p>
            <a:pPr defTabSz="829178"/>
            <a:endParaRPr sz="1632" kern="0">
              <a:solidFill>
                <a:sysClr val="windowText" lastClr="000000"/>
              </a:solidFill>
            </a:endParaRPr>
          </a:p>
        </p:txBody>
      </p:sp>
      <p:sp>
        <p:nvSpPr>
          <p:cNvPr id="5" name="object 5"/>
          <p:cNvSpPr txBox="1"/>
          <p:nvPr/>
        </p:nvSpPr>
        <p:spPr>
          <a:xfrm>
            <a:off x="4021901" y="645460"/>
            <a:ext cx="893095" cy="486054"/>
          </a:xfrm>
          <a:prstGeom prst="rect">
            <a:avLst/>
          </a:prstGeom>
        </p:spPr>
        <p:txBody>
          <a:bodyPr vert="horz" wrap="square" lIns="0" tIns="11516" rIns="0" bIns="0" rtlCol="0">
            <a:spAutoFit/>
          </a:bodyPr>
          <a:lstStyle/>
          <a:p>
            <a:pPr marL="11516" defTabSz="829178">
              <a:spcBef>
                <a:spcPts val="91"/>
              </a:spcBef>
            </a:pPr>
            <a:r>
              <a:rPr sz="3083" kern="0" spc="-18">
                <a:solidFill>
                  <a:srgbClr val="FFFFFF"/>
                </a:solidFill>
                <a:latin typeface="Arial"/>
                <a:cs typeface="Arial"/>
              </a:rPr>
              <a:t>1929</a:t>
            </a:r>
            <a:endParaRPr sz="3083" kern="0">
              <a:solidFill>
                <a:sysClr val="windowText" lastClr="000000"/>
              </a:solidFill>
              <a:latin typeface="Arial"/>
              <a:cs typeface="Arial"/>
            </a:endParaRPr>
          </a:p>
        </p:txBody>
      </p:sp>
      <p:grpSp>
        <p:nvGrpSpPr>
          <p:cNvPr id="6" name="object 6"/>
          <p:cNvGrpSpPr/>
          <p:nvPr/>
        </p:nvGrpSpPr>
        <p:grpSpPr>
          <a:xfrm>
            <a:off x="2087803" y="1973952"/>
            <a:ext cx="8325186" cy="2686770"/>
            <a:chOff x="621750" y="2176830"/>
            <a:chExt cx="9180830" cy="2962910"/>
          </a:xfrm>
        </p:grpSpPr>
        <p:sp>
          <p:nvSpPr>
            <p:cNvPr id="7" name="object 7"/>
            <p:cNvSpPr/>
            <p:nvPr/>
          </p:nvSpPr>
          <p:spPr>
            <a:xfrm>
              <a:off x="640079" y="2195160"/>
              <a:ext cx="9144000" cy="2926080"/>
            </a:xfrm>
            <a:custGeom>
              <a:avLst/>
              <a:gdLst/>
              <a:ahLst/>
              <a:cxnLst/>
              <a:rect l="l" t="t" r="r" b="b"/>
              <a:pathLst>
                <a:path w="9144000" h="2926079">
                  <a:moveTo>
                    <a:pt x="0" y="344169"/>
                  </a:moveTo>
                  <a:lnTo>
                    <a:pt x="10039" y="302828"/>
                  </a:lnTo>
                  <a:lnTo>
                    <a:pt x="39057" y="262058"/>
                  </a:lnTo>
                  <a:lnTo>
                    <a:pt x="85403" y="222383"/>
                  </a:lnTo>
                  <a:lnTo>
                    <a:pt x="147427" y="184325"/>
                  </a:lnTo>
                  <a:lnTo>
                    <a:pt x="183803" y="166066"/>
                  </a:lnTo>
                  <a:lnTo>
                    <a:pt x="223479" y="148407"/>
                  </a:lnTo>
                  <a:lnTo>
                    <a:pt x="266249" y="131413"/>
                  </a:lnTo>
                  <a:lnTo>
                    <a:pt x="311908" y="115151"/>
                  </a:lnTo>
                  <a:lnTo>
                    <a:pt x="360248" y="99685"/>
                  </a:lnTo>
                  <a:lnTo>
                    <a:pt x="411064" y="85081"/>
                  </a:lnTo>
                  <a:lnTo>
                    <a:pt x="464149" y="71404"/>
                  </a:lnTo>
                  <a:lnTo>
                    <a:pt x="519297" y="58719"/>
                  </a:lnTo>
                  <a:lnTo>
                    <a:pt x="576301" y="47092"/>
                  </a:lnTo>
                  <a:lnTo>
                    <a:pt x="634956" y="36589"/>
                  </a:lnTo>
                  <a:lnTo>
                    <a:pt x="695055" y="27273"/>
                  </a:lnTo>
                  <a:lnTo>
                    <a:pt x="756391" y="19212"/>
                  </a:lnTo>
                  <a:lnTo>
                    <a:pt x="818759" y="12470"/>
                  </a:lnTo>
                  <a:lnTo>
                    <a:pt x="881952" y="7112"/>
                  </a:lnTo>
                  <a:lnTo>
                    <a:pt x="945764" y="3204"/>
                  </a:lnTo>
                  <a:lnTo>
                    <a:pt x="1009989" y="812"/>
                  </a:lnTo>
                  <a:lnTo>
                    <a:pt x="1074420" y="0"/>
                  </a:lnTo>
                  <a:lnTo>
                    <a:pt x="8069580" y="0"/>
                  </a:lnTo>
                  <a:lnTo>
                    <a:pt x="8134010" y="812"/>
                  </a:lnTo>
                  <a:lnTo>
                    <a:pt x="8198235" y="3204"/>
                  </a:lnTo>
                  <a:lnTo>
                    <a:pt x="8262047" y="7112"/>
                  </a:lnTo>
                  <a:lnTo>
                    <a:pt x="8325240" y="12470"/>
                  </a:lnTo>
                  <a:lnTo>
                    <a:pt x="8387608" y="19212"/>
                  </a:lnTo>
                  <a:lnTo>
                    <a:pt x="8448944" y="27273"/>
                  </a:lnTo>
                  <a:lnTo>
                    <a:pt x="8509043" y="36589"/>
                  </a:lnTo>
                  <a:lnTo>
                    <a:pt x="8567698" y="47092"/>
                  </a:lnTo>
                  <a:lnTo>
                    <a:pt x="8624702" y="58719"/>
                  </a:lnTo>
                  <a:lnTo>
                    <a:pt x="8679850" y="71404"/>
                  </a:lnTo>
                  <a:lnTo>
                    <a:pt x="8732935" y="85081"/>
                  </a:lnTo>
                  <a:lnTo>
                    <a:pt x="8783751" y="99685"/>
                  </a:lnTo>
                  <a:lnTo>
                    <a:pt x="8832091" y="115151"/>
                  </a:lnTo>
                  <a:lnTo>
                    <a:pt x="8877750" y="131413"/>
                  </a:lnTo>
                  <a:lnTo>
                    <a:pt x="8920520" y="148407"/>
                  </a:lnTo>
                  <a:lnTo>
                    <a:pt x="8960196" y="166066"/>
                  </a:lnTo>
                  <a:lnTo>
                    <a:pt x="8996572" y="184325"/>
                  </a:lnTo>
                  <a:lnTo>
                    <a:pt x="9058596" y="222383"/>
                  </a:lnTo>
                  <a:lnTo>
                    <a:pt x="9104942" y="262058"/>
                  </a:lnTo>
                  <a:lnTo>
                    <a:pt x="9133960" y="302828"/>
                  </a:lnTo>
                  <a:lnTo>
                    <a:pt x="9144000" y="344169"/>
                  </a:lnTo>
                  <a:lnTo>
                    <a:pt x="9144000" y="2581910"/>
                  </a:lnTo>
                  <a:lnTo>
                    <a:pt x="9133960" y="2623251"/>
                  </a:lnTo>
                  <a:lnTo>
                    <a:pt x="9104942" y="2664021"/>
                  </a:lnTo>
                  <a:lnTo>
                    <a:pt x="9058596" y="2703696"/>
                  </a:lnTo>
                  <a:lnTo>
                    <a:pt x="8996572" y="2741754"/>
                  </a:lnTo>
                  <a:lnTo>
                    <a:pt x="8960196" y="2760013"/>
                  </a:lnTo>
                  <a:lnTo>
                    <a:pt x="8920520" y="2777672"/>
                  </a:lnTo>
                  <a:lnTo>
                    <a:pt x="8877750" y="2794666"/>
                  </a:lnTo>
                  <a:lnTo>
                    <a:pt x="8832091" y="2810928"/>
                  </a:lnTo>
                  <a:lnTo>
                    <a:pt x="8783751" y="2826394"/>
                  </a:lnTo>
                  <a:lnTo>
                    <a:pt x="8732935" y="2840998"/>
                  </a:lnTo>
                  <a:lnTo>
                    <a:pt x="8679850" y="2854675"/>
                  </a:lnTo>
                  <a:lnTo>
                    <a:pt x="8624702" y="2867360"/>
                  </a:lnTo>
                  <a:lnTo>
                    <a:pt x="8567698" y="2878987"/>
                  </a:lnTo>
                  <a:lnTo>
                    <a:pt x="8509043" y="2889490"/>
                  </a:lnTo>
                  <a:lnTo>
                    <a:pt x="8448944" y="2898806"/>
                  </a:lnTo>
                  <a:lnTo>
                    <a:pt x="8387608" y="2906867"/>
                  </a:lnTo>
                  <a:lnTo>
                    <a:pt x="8325240" y="2913609"/>
                  </a:lnTo>
                  <a:lnTo>
                    <a:pt x="8262047" y="2918967"/>
                  </a:lnTo>
                  <a:lnTo>
                    <a:pt x="8198235" y="2922875"/>
                  </a:lnTo>
                  <a:lnTo>
                    <a:pt x="8134010" y="2925267"/>
                  </a:lnTo>
                  <a:lnTo>
                    <a:pt x="8069580" y="2926079"/>
                  </a:lnTo>
                  <a:lnTo>
                    <a:pt x="1074420" y="2926079"/>
                  </a:lnTo>
                  <a:lnTo>
                    <a:pt x="1009989" y="2925267"/>
                  </a:lnTo>
                  <a:lnTo>
                    <a:pt x="945764" y="2922875"/>
                  </a:lnTo>
                  <a:lnTo>
                    <a:pt x="881952" y="2918967"/>
                  </a:lnTo>
                  <a:lnTo>
                    <a:pt x="818759" y="2913609"/>
                  </a:lnTo>
                  <a:lnTo>
                    <a:pt x="756391" y="2906867"/>
                  </a:lnTo>
                  <a:lnTo>
                    <a:pt x="695055" y="2898806"/>
                  </a:lnTo>
                  <a:lnTo>
                    <a:pt x="634956" y="2889490"/>
                  </a:lnTo>
                  <a:lnTo>
                    <a:pt x="576301" y="2878987"/>
                  </a:lnTo>
                  <a:lnTo>
                    <a:pt x="519297" y="2867360"/>
                  </a:lnTo>
                  <a:lnTo>
                    <a:pt x="464149" y="2854675"/>
                  </a:lnTo>
                  <a:lnTo>
                    <a:pt x="411064" y="2840998"/>
                  </a:lnTo>
                  <a:lnTo>
                    <a:pt x="360248" y="2826394"/>
                  </a:lnTo>
                  <a:lnTo>
                    <a:pt x="311908" y="2810928"/>
                  </a:lnTo>
                  <a:lnTo>
                    <a:pt x="266249" y="2794666"/>
                  </a:lnTo>
                  <a:lnTo>
                    <a:pt x="223479" y="2777672"/>
                  </a:lnTo>
                  <a:lnTo>
                    <a:pt x="183803" y="2760013"/>
                  </a:lnTo>
                  <a:lnTo>
                    <a:pt x="147427" y="2741754"/>
                  </a:lnTo>
                  <a:lnTo>
                    <a:pt x="85403" y="2703696"/>
                  </a:lnTo>
                  <a:lnTo>
                    <a:pt x="39057" y="2664021"/>
                  </a:lnTo>
                  <a:lnTo>
                    <a:pt x="10039" y="2623251"/>
                  </a:lnTo>
                  <a:lnTo>
                    <a:pt x="0" y="2581910"/>
                  </a:lnTo>
                  <a:lnTo>
                    <a:pt x="0" y="344169"/>
                  </a:lnTo>
                  <a:close/>
                </a:path>
              </a:pathLst>
            </a:custGeom>
            <a:ln w="36659">
              <a:solidFill>
                <a:srgbClr val="3364A3"/>
              </a:solidFill>
            </a:ln>
          </p:spPr>
          <p:txBody>
            <a:bodyPr wrap="square" lIns="0" tIns="0" rIns="0" bIns="0" rtlCol="0"/>
            <a:lstStyle/>
            <a:p>
              <a:pPr defTabSz="829178"/>
              <a:endParaRPr sz="1632" kern="0">
                <a:solidFill>
                  <a:sysClr val="windowText" lastClr="000000"/>
                </a:solidFill>
              </a:endParaRPr>
            </a:p>
          </p:txBody>
        </p:sp>
        <p:sp>
          <p:nvSpPr>
            <p:cNvPr id="8" name="object 8"/>
            <p:cNvSpPr/>
            <p:nvPr/>
          </p:nvSpPr>
          <p:spPr>
            <a:xfrm>
              <a:off x="621741" y="2176833"/>
              <a:ext cx="9180830" cy="2962910"/>
            </a:xfrm>
            <a:custGeom>
              <a:avLst/>
              <a:gdLst/>
              <a:ahLst/>
              <a:cxnLst/>
              <a:rect l="l" t="t" r="r" b="b"/>
              <a:pathLst>
                <a:path w="9180830" h="2962910">
                  <a:moveTo>
                    <a:pt x="36664" y="18326"/>
                  </a:moveTo>
                  <a:lnTo>
                    <a:pt x="31292" y="5372"/>
                  </a:lnTo>
                  <a:lnTo>
                    <a:pt x="18338" y="0"/>
                  </a:lnTo>
                  <a:lnTo>
                    <a:pt x="5372" y="5372"/>
                  </a:lnTo>
                  <a:lnTo>
                    <a:pt x="0" y="18326"/>
                  </a:lnTo>
                  <a:lnTo>
                    <a:pt x="5372" y="31292"/>
                  </a:lnTo>
                  <a:lnTo>
                    <a:pt x="18338" y="36664"/>
                  </a:lnTo>
                  <a:lnTo>
                    <a:pt x="31292" y="31292"/>
                  </a:lnTo>
                  <a:lnTo>
                    <a:pt x="36664" y="18326"/>
                  </a:lnTo>
                  <a:close/>
                </a:path>
                <a:path w="9180830" h="2962910">
                  <a:moveTo>
                    <a:pt x="9180665" y="2944406"/>
                  </a:moveTo>
                  <a:lnTo>
                    <a:pt x="9175293" y="2931452"/>
                  </a:lnTo>
                  <a:lnTo>
                    <a:pt x="9162339" y="2926080"/>
                  </a:lnTo>
                  <a:lnTo>
                    <a:pt x="9149372" y="2931452"/>
                  </a:lnTo>
                  <a:lnTo>
                    <a:pt x="9144000" y="2944406"/>
                  </a:lnTo>
                  <a:lnTo>
                    <a:pt x="9149372" y="2957372"/>
                  </a:lnTo>
                  <a:lnTo>
                    <a:pt x="9162339" y="2962745"/>
                  </a:lnTo>
                  <a:lnTo>
                    <a:pt x="9175293" y="2957372"/>
                  </a:lnTo>
                  <a:lnTo>
                    <a:pt x="9180665" y="2944406"/>
                  </a:lnTo>
                  <a:close/>
                </a:path>
              </a:pathLst>
            </a:custGeom>
            <a:solidFill>
              <a:srgbClr val="3364A3"/>
            </a:solidFill>
          </p:spPr>
          <p:txBody>
            <a:bodyPr wrap="square" lIns="0" tIns="0" rIns="0" bIns="0" rtlCol="0"/>
            <a:lstStyle/>
            <a:p>
              <a:pPr defTabSz="829178"/>
              <a:endParaRPr sz="1632" kern="0">
                <a:solidFill>
                  <a:sysClr val="windowText" lastClr="000000"/>
                </a:solidFill>
              </a:endParaRPr>
            </a:p>
          </p:txBody>
        </p:sp>
      </p:grpSp>
      <p:sp>
        <p:nvSpPr>
          <p:cNvPr id="9" name="object 9"/>
          <p:cNvSpPr txBox="1"/>
          <p:nvPr/>
        </p:nvSpPr>
        <p:spPr>
          <a:xfrm>
            <a:off x="2307114" y="2238175"/>
            <a:ext cx="7876623" cy="2165387"/>
          </a:xfrm>
          <a:prstGeom prst="rect">
            <a:avLst/>
          </a:prstGeom>
        </p:spPr>
        <p:txBody>
          <a:bodyPr vert="horz" wrap="square" lIns="0" tIns="48945" rIns="0" bIns="0" rtlCol="0">
            <a:spAutoFit/>
          </a:bodyPr>
          <a:lstStyle/>
          <a:p>
            <a:pPr marL="680041" marR="66219" indent="-605761" defTabSz="829178">
              <a:lnSpc>
                <a:spcPts val="3255"/>
              </a:lnSpc>
              <a:spcBef>
                <a:spcPts val="385"/>
              </a:spcBef>
            </a:pPr>
            <a:r>
              <a:rPr sz="2902" kern="0">
                <a:solidFill>
                  <a:sysClr val="windowText" lastClr="000000"/>
                </a:solidFill>
                <a:latin typeface="Arial"/>
                <a:cs typeface="Arial"/>
              </a:rPr>
              <a:t>“If</a:t>
            </a:r>
            <a:r>
              <a:rPr sz="2902" kern="0" spc="-23">
                <a:solidFill>
                  <a:sysClr val="windowText" lastClr="000000"/>
                </a:solidFill>
                <a:latin typeface="Arial"/>
                <a:cs typeface="Arial"/>
              </a:rPr>
              <a:t> </a:t>
            </a:r>
            <a:r>
              <a:rPr sz="2902" kern="0">
                <a:solidFill>
                  <a:sysClr val="windowText" lastClr="000000"/>
                </a:solidFill>
                <a:latin typeface="Arial"/>
                <a:cs typeface="Arial"/>
              </a:rPr>
              <a:t>you</a:t>
            </a:r>
            <a:r>
              <a:rPr sz="2902" kern="0" spc="-27">
                <a:solidFill>
                  <a:sysClr val="windowText" lastClr="000000"/>
                </a:solidFill>
                <a:latin typeface="Arial"/>
                <a:cs typeface="Arial"/>
              </a:rPr>
              <a:t> </a:t>
            </a:r>
            <a:r>
              <a:rPr sz="2902" kern="0">
                <a:solidFill>
                  <a:sysClr val="windowText" lastClr="000000"/>
                </a:solidFill>
                <a:latin typeface="Arial"/>
                <a:cs typeface="Arial"/>
              </a:rPr>
              <a:t>choose</a:t>
            </a:r>
            <a:r>
              <a:rPr sz="2902" kern="0" spc="-27">
                <a:solidFill>
                  <a:sysClr val="windowText" lastClr="000000"/>
                </a:solidFill>
                <a:latin typeface="Arial"/>
                <a:cs typeface="Arial"/>
              </a:rPr>
              <a:t> </a:t>
            </a:r>
            <a:r>
              <a:rPr sz="2902" kern="0">
                <a:solidFill>
                  <a:sysClr val="windowText" lastClr="000000"/>
                </a:solidFill>
                <a:latin typeface="Arial"/>
                <a:cs typeface="Arial"/>
              </a:rPr>
              <a:t>a</a:t>
            </a:r>
            <a:r>
              <a:rPr sz="2902" kern="0" spc="-18">
                <a:solidFill>
                  <a:sysClr val="windowText" lastClr="000000"/>
                </a:solidFill>
                <a:latin typeface="Arial"/>
                <a:cs typeface="Arial"/>
              </a:rPr>
              <a:t> </a:t>
            </a:r>
            <a:r>
              <a:rPr sz="2902" kern="0">
                <a:solidFill>
                  <a:sysClr val="windowText" lastClr="000000"/>
                </a:solidFill>
                <a:latin typeface="Arial"/>
                <a:cs typeface="Arial"/>
              </a:rPr>
              <a:t>person</a:t>
            </a:r>
            <a:r>
              <a:rPr sz="2902" kern="0" spc="-27">
                <a:solidFill>
                  <a:sysClr val="windowText" lastClr="000000"/>
                </a:solidFill>
                <a:latin typeface="Arial"/>
                <a:cs typeface="Arial"/>
              </a:rPr>
              <a:t> </a:t>
            </a:r>
            <a:r>
              <a:rPr sz="2902" kern="0">
                <a:solidFill>
                  <a:sysClr val="windowText" lastClr="000000"/>
                </a:solidFill>
                <a:latin typeface="Arial"/>
                <a:cs typeface="Arial"/>
              </a:rPr>
              <a:t>out</a:t>
            </a:r>
            <a:r>
              <a:rPr sz="2902" kern="0" spc="-27">
                <a:solidFill>
                  <a:sysClr val="windowText" lastClr="000000"/>
                </a:solidFill>
                <a:latin typeface="Arial"/>
                <a:cs typeface="Arial"/>
              </a:rPr>
              <a:t> </a:t>
            </a:r>
            <a:r>
              <a:rPr sz="2902" kern="0">
                <a:solidFill>
                  <a:sysClr val="windowText" lastClr="000000"/>
                </a:solidFill>
                <a:latin typeface="Arial"/>
                <a:cs typeface="Arial"/>
              </a:rPr>
              <a:t>of</a:t>
            </a:r>
            <a:r>
              <a:rPr sz="2902" kern="0" spc="-23">
                <a:solidFill>
                  <a:sysClr val="windowText" lastClr="000000"/>
                </a:solidFill>
                <a:latin typeface="Arial"/>
                <a:cs typeface="Arial"/>
              </a:rPr>
              <a:t> </a:t>
            </a:r>
            <a:r>
              <a:rPr sz="2902" kern="0">
                <a:solidFill>
                  <a:sysClr val="windowText" lastClr="000000"/>
                </a:solidFill>
                <a:latin typeface="Arial"/>
                <a:cs typeface="Arial"/>
              </a:rPr>
              <a:t>the</a:t>
            </a:r>
            <a:r>
              <a:rPr sz="2902" kern="0" spc="-27">
                <a:solidFill>
                  <a:sysClr val="windowText" lastClr="000000"/>
                </a:solidFill>
                <a:latin typeface="Arial"/>
                <a:cs typeface="Arial"/>
              </a:rPr>
              <a:t> </a:t>
            </a:r>
            <a:r>
              <a:rPr sz="2902" kern="0">
                <a:solidFill>
                  <a:sysClr val="windowText" lastClr="000000"/>
                </a:solidFill>
                <a:latin typeface="Arial"/>
                <a:cs typeface="Arial"/>
              </a:rPr>
              <a:t>1.5</a:t>
            </a:r>
            <a:r>
              <a:rPr sz="2902" kern="0" spc="-27">
                <a:solidFill>
                  <a:sysClr val="windowText" lastClr="000000"/>
                </a:solidFill>
                <a:latin typeface="Arial"/>
                <a:cs typeface="Arial"/>
              </a:rPr>
              <a:t> </a:t>
            </a:r>
            <a:r>
              <a:rPr sz="2902" kern="0">
                <a:solidFill>
                  <a:sysClr val="windowText" lastClr="000000"/>
                </a:solidFill>
                <a:latin typeface="Arial"/>
                <a:cs typeface="Arial"/>
              </a:rPr>
              <a:t>billions</a:t>
            </a:r>
            <a:r>
              <a:rPr sz="2902" kern="0" spc="-9">
                <a:solidFill>
                  <a:sysClr val="windowText" lastClr="000000"/>
                </a:solidFill>
                <a:latin typeface="Arial"/>
                <a:cs typeface="Arial"/>
              </a:rPr>
              <a:t> </a:t>
            </a:r>
            <a:r>
              <a:rPr sz="2902" kern="0" spc="-23">
                <a:solidFill>
                  <a:sysClr val="windowText" lastClr="000000"/>
                </a:solidFill>
                <a:latin typeface="Arial"/>
                <a:cs typeface="Arial"/>
              </a:rPr>
              <a:t>of </a:t>
            </a:r>
            <a:r>
              <a:rPr sz="2902" kern="0">
                <a:solidFill>
                  <a:sysClr val="windowText" lastClr="000000"/>
                </a:solidFill>
                <a:latin typeface="Arial"/>
                <a:cs typeface="Arial"/>
              </a:rPr>
              <a:t>our</a:t>
            </a:r>
            <a:r>
              <a:rPr sz="2902" kern="0" spc="-36">
                <a:solidFill>
                  <a:sysClr val="windowText" lastClr="000000"/>
                </a:solidFill>
                <a:latin typeface="Arial"/>
                <a:cs typeface="Arial"/>
              </a:rPr>
              <a:t> </a:t>
            </a:r>
            <a:r>
              <a:rPr sz="2902" kern="0">
                <a:solidFill>
                  <a:sysClr val="windowText" lastClr="000000"/>
                </a:solidFill>
                <a:latin typeface="Arial"/>
                <a:cs typeface="Arial"/>
              </a:rPr>
              <a:t>planet,</a:t>
            </a:r>
            <a:r>
              <a:rPr sz="2902" kern="0" spc="-23">
                <a:solidFill>
                  <a:sysClr val="windowText" lastClr="000000"/>
                </a:solidFill>
                <a:latin typeface="Arial"/>
                <a:cs typeface="Arial"/>
              </a:rPr>
              <a:t> </a:t>
            </a:r>
            <a:r>
              <a:rPr sz="2902" kern="0">
                <a:solidFill>
                  <a:sysClr val="windowText" lastClr="000000"/>
                </a:solidFill>
                <a:latin typeface="Arial"/>
                <a:cs typeface="Arial"/>
              </a:rPr>
              <a:t>I</a:t>
            </a:r>
            <a:r>
              <a:rPr sz="2902" kern="0" spc="-27">
                <a:solidFill>
                  <a:sysClr val="windowText" lastClr="000000"/>
                </a:solidFill>
                <a:latin typeface="Arial"/>
                <a:cs typeface="Arial"/>
              </a:rPr>
              <a:t> </a:t>
            </a:r>
            <a:r>
              <a:rPr sz="2902" kern="0">
                <a:solidFill>
                  <a:sysClr val="windowText" lastClr="000000"/>
                </a:solidFill>
                <a:latin typeface="Arial"/>
                <a:cs typeface="Arial"/>
              </a:rPr>
              <a:t>bet</a:t>
            </a:r>
            <a:r>
              <a:rPr sz="2902" kern="0" spc="-27">
                <a:solidFill>
                  <a:sysClr val="windowText" lastClr="000000"/>
                </a:solidFill>
                <a:latin typeface="Arial"/>
                <a:cs typeface="Arial"/>
              </a:rPr>
              <a:t> </a:t>
            </a:r>
            <a:r>
              <a:rPr sz="2902" kern="0">
                <a:solidFill>
                  <a:sysClr val="windowText" lastClr="000000"/>
                </a:solidFill>
                <a:latin typeface="Arial"/>
                <a:cs typeface="Arial"/>
              </a:rPr>
              <a:t>that</a:t>
            </a:r>
            <a:r>
              <a:rPr sz="2902" kern="0" spc="-23">
                <a:solidFill>
                  <a:sysClr val="windowText" lastClr="000000"/>
                </a:solidFill>
                <a:latin typeface="Arial"/>
                <a:cs typeface="Arial"/>
              </a:rPr>
              <a:t> </a:t>
            </a:r>
            <a:r>
              <a:rPr sz="2902" kern="0">
                <a:solidFill>
                  <a:sysClr val="windowText" lastClr="000000"/>
                </a:solidFill>
                <a:latin typeface="Arial"/>
                <a:cs typeface="Arial"/>
              </a:rPr>
              <a:t>using</a:t>
            </a:r>
            <a:r>
              <a:rPr sz="2902" kern="0" spc="-27">
                <a:solidFill>
                  <a:sysClr val="windowText" lastClr="000000"/>
                </a:solidFill>
                <a:latin typeface="Arial"/>
                <a:cs typeface="Arial"/>
              </a:rPr>
              <a:t> </a:t>
            </a:r>
            <a:r>
              <a:rPr sz="2902" kern="0">
                <a:solidFill>
                  <a:sysClr val="windowText" lastClr="000000"/>
                </a:solidFill>
                <a:latin typeface="Arial"/>
                <a:cs typeface="Arial"/>
              </a:rPr>
              <a:t>no</a:t>
            </a:r>
            <a:r>
              <a:rPr sz="2902" kern="0" spc="-27">
                <a:solidFill>
                  <a:sysClr val="windowText" lastClr="000000"/>
                </a:solidFill>
                <a:latin typeface="Arial"/>
                <a:cs typeface="Arial"/>
              </a:rPr>
              <a:t> </a:t>
            </a:r>
            <a:r>
              <a:rPr sz="2902" kern="0">
                <a:solidFill>
                  <a:sysClr val="windowText" lastClr="000000"/>
                </a:solidFill>
                <a:latin typeface="Arial"/>
                <a:cs typeface="Arial"/>
              </a:rPr>
              <a:t>more</a:t>
            </a:r>
            <a:r>
              <a:rPr sz="2902" kern="0" spc="-23">
                <a:solidFill>
                  <a:sysClr val="windowText" lastClr="000000"/>
                </a:solidFill>
                <a:latin typeface="Arial"/>
                <a:cs typeface="Arial"/>
              </a:rPr>
              <a:t> </a:t>
            </a:r>
            <a:r>
              <a:rPr sz="2902" kern="0" spc="-18">
                <a:solidFill>
                  <a:sysClr val="windowText" lastClr="000000"/>
                </a:solidFill>
                <a:latin typeface="Arial"/>
                <a:cs typeface="Arial"/>
              </a:rPr>
              <a:t>than</a:t>
            </a:r>
            <a:endParaRPr sz="2902" kern="0">
              <a:solidFill>
                <a:sysClr val="windowText" lastClr="000000"/>
              </a:solidFill>
              <a:latin typeface="Arial"/>
              <a:cs typeface="Arial"/>
            </a:endParaRPr>
          </a:p>
          <a:p>
            <a:pPr marL="146834" defTabSz="829178">
              <a:lnSpc>
                <a:spcPts val="3070"/>
              </a:lnSpc>
            </a:pPr>
            <a:r>
              <a:rPr sz="2902" b="1" i="1" kern="0">
                <a:solidFill>
                  <a:sysClr val="windowText" lastClr="000000"/>
                </a:solidFill>
                <a:latin typeface="Arial"/>
                <a:cs typeface="Arial"/>
              </a:rPr>
              <a:t>five</a:t>
            </a:r>
            <a:r>
              <a:rPr sz="2902" b="1" i="1" kern="0" spc="-41">
                <a:solidFill>
                  <a:sysClr val="windowText" lastClr="000000"/>
                </a:solidFill>
                <a:latin typeface="Arial"/>
                <a:cs typeface="Arial"/>
              </a:rPr>
              <a:t> </a:t>
            </a:r>
            <a:r>
              <a:rPr sz="2902" kern="0">
                <a:solidFill>
                  <a:sysClr val="windowText" lastClr="000000"/>
                </a:solidFill>
                <a:latin typeface="Arial"/>
                <a:cs typeface="Arial"/>
              </a:rPr>
              <a:t>individuals,</a:t>
            </a:r>
            <a:r>
              <a:rPr sz="2902" kern="0" spc="-27">
                <a:solidFill>
                  <a:sysClr val="windowText" lastClr="000000"/>
                </a:solidFill>
                <a:latin typeface="Arial"/>
                <a:cs typeface="Arial"/>
              </a:rPr>
              <a:t> </a:t>
            </a:r>
            <a:r>
              <a:rPr sz="2902" kern="0">
                <a:solidFill>
                  <a:sysClr val="windowText" lastClr="000000"/>
                </a:solidFill>
                <a:latin typeface="Arial"/>
                <a:cs typeface="Arial"/>
              </a:rPr>
              <a:t>one</a:t>
            </a:r>
            <a:r>
              <a:rPr sz="2902" kern="0" spc="-36">
                <a:solidFill>
                  <a:sysClr val="windowText" lastClr="000000"/>
                </a:solidFill>
                <a:latin typeface="Arial"/>
                <a:cs typeface="Arial"/>
              </a:rPr>
              <a:t> </a:t>
            </a:r>
            <a:r>
              <a:rPr sz="2902" kern="0">
                <a:solidFill>
                  <a:sysClr val="windowText" lastClr="000000"/>
                </a:solidFill>
                <a:latin typeface="Arial"/>
                <a:cs typeface="Arial"/>
              </a:rPr>
              <a:t>of</a:t>
            </a:r>
            <a:r>
              <a:rPr sz="2902" kern="0" spc="-32">
                <a:solidFill>
                  <a:sysClr val="windowText" lastClr="000000"/>
                </a:solidFill>
                <a:latin typeface="Arial"/>
                <a:cs typeface="Arial"/>
              </a:rPr>
              <a:t> </a:t>
            </a:r>
            <a:r>
              <a:rPr sz="2902" kern="0">
                <a:solidFill>
                  <a:sysClr val="windowText" lastClr="000000"/>
                </a:solidFill>
                <a:latin typeface="Arial"/>
                <a:cs typeface="Arial"/>
              </a:rPr>
              <a:t>them</a:t>
            </a:r>
            <a:r>
              <a:rPr sz="2902" kern="0" spc="-32">
                <a:solidFill>
                  <a:sysClr val="windowText" lastClr="000000"/>
                </a:solidFill>
                <a:latin typeface="Arial"/>
                <a:cs typeface="Arial"/>
              </a:rPr>
              <a:t> </a:t>
            </a:r>
            <a:r>
              <a:rPr sz="2902" kern="0">
                <a:solidFill>
                  <a:sysClr val="windowText" lastClr="000000"/>
                </a:solidFill>
                <a:latin typeface="Arial"/>
                <a:cs typeface="Arial"/>
              </a:rPr>
              <a:t>my</a:t>
            </a:r>
            <a:r>
              <a:rPr sz="2902" kern="0" spc="-18">
                <a:solidFill>
                  <a:sysClr val="windowText" lastClr="000000"/>
                </a:solidFill>
                <a:latin typeface="Arial"/>
                <a:cs typeface="Arial"/>
              </a:rPr>
              <a:t> </a:t>
            </a:r>
            <a:r>
              <a:rPr sz="2902" kern="0" spc="-9">
                <a:solidFill>
                  <a:sysClr val="windowText" lastClr="000000"/>
                </a:solidFill>
                <a:latin typeface="Arial"/>
                <a:cs typeface="Arial"/>
              </a:rPr>
              <a:t>acquaintance,</a:t>
            </a:r>
            <a:endParaRPr sz="2902" kern="0">
              <a:solidFill>
                <a:sysClr val="windowText" lastClr="000000"/>
              </a:solidFill>
              <a:latin typeface="Arial"/>
              <a:cs typeface="Arial"/>
            </a:endParaRPr>
          </a:p>
          <a:p>
            <a:pPr marL="893669" marR="4607" indent="-882152" defTabSz="829178">
              <a:lnSpc>
                <a:spcPts val="3255"/>
              </a:lnSpc>
              <a:spcBef>
                <a:spcPts val="185"/>
              </a:spcBef>
            </a:pPr>
            <a:r>
              <a:rPr sz="2902" kern="0">
                <a:solidFill>
                  <a:sysClr val="windowText" lastClr="000000"/>
                </a:solidFill>
                <a:latin typeface="Arial"/>
                <a:cs typeface="Arial"/>
              </a:rPr>
              <a:t>I</a:t>
            </a:r>
            <a:r>
              <a:rPr sz="2902" kern="0" spc="-36">
                <a:solidFill>
                  <a:sysClr val="windowText" lastClr="000000"/>
                </a:solidFill>
                <a:latin typeface="Arial"/>
                <a:cs typeface="Arial"/>
              </a:rPr>
              <a:t> </a:t>
            </a:r>
            <a:r>
              <a:rPr sz="2902" kern="0">
                <a:solidFill>
                  <a:sysClr val="windowText" lastClr="000000"/>
                </a:solidFill>
                <a:latin typeface="Arial"/>
                <a:cs typeface="Arial"/>
              </a:rPr>
              <a:t>could</a:t>
            </a:r>
            <a:r>
              <a:rPr sz="2902" kern="0" spc="-18">
                <a:solidFill>
                  <a:sysClr val="windowText" lastClr="000000"/>
                </a:solidFill>
                <a:latin typeface="Arial"/>
                <a:cs typeface="Arial"/>
              </a:rPr>
              <a:t> </a:t>
            </a:r>
            <a:r>
              <a:rPr sz="2902" kern="0">
                <a:solidFill>
                  <a:sysClr val="windowText" lastClr="000000"/>
                </a:solidFill>
                <a:latin typeface="Arial"/>
                <a:cs typeface="Arial"/>
              </a:rPr>
              <a:t>contact</a:t>
            </a:r>
            <a:r>
              <a:rPr sz="2902" kern="0" spc="-27">
                <a:solidFill>
                  <a:sysClr val="windowText" lastClr="000000"/>
                </a:solidFill>
                <a:latin typeface="Arial"/>
                <a:cs typeface="Arial"/>
              </a:rPr>
              <a:t> </a:t>
            </a:r>
            <a:r>
              <a:rPr sz="2902" kern="0">
                <a:solidFill>
                  <a:sysClr val="windowText" lastClr="000000"/>
                </a:solidFill>
                <a:latin typeface="Arial"/>
                <a:cs typeface="Arial"/>
              </a:rPr>
              <a:t>the</a:t>
            </a:r>
            <a:r>
              <a:rPr sz="2902" kern="0" spc="-23">
                <a:solidFill>
                  <a:sysClr val="windowText" lastClr="000000"/>
                </a:solidFill>
                <a:latin typeface="Arial"/>
                <a:cs typeface="Arial"/>
              </a:rPr>
              <a:t> </a:t>
            </a:r>
            <a:r>
              <a:rPr sz="2902" kern="0">
                <a:solidFill>
                  <a:sysClr val="windowText" lastClr="000000"/>
                </a:solidFill>
                <a:latin typeface="Arial"/>
                <a:cs typeface="Arial"/>
              </a:rPr>
              <a:t>person</a:t>
            </a:r>
            <a:r>
              <a:rPr sz="2902" kern="0" spc="-27">
                <a:solidFill>
                  <a:sysClr val="windowText" lastClr="000000"/>
                </a:solidFill>
                <a:latin typeface="Arial"/>
                <a:cs typeface="Arial"/>
              </a:rPr>
              <a:t> </a:t>
            </a:r>
            <a:r>
              <a:rPr sz="2902" kern="0">
                <a:solidFill>
                  <a:sysClr val="windowText" lastClr="000000"/>
                </a:solidFill>
                <a:latin typeface="Arial"/>
                <a:cs typeface="Arial"/>
              </a:rPr>
              <a:t>you</a:t>
            </a:r>
            <a:r>
              <a:rPr sz="2902" kern="0" spc="-18">
                <a:solidFill>
                  <a:sysClr val="windowText" lastClr="000000"/>
                </a:solidFill>
                <a:latin typeface="Arial"/>
                <a:cs typeface="Arial"/>
              </a:rPr>
              <a:t> </a:t>
            </a:r>
            <a:r>
              <a:rPr sz="2902" kern="0">
                <a:solidFill>
                  <a:sysClr val="windowText" lastClr="000000"/>
                </a:solidFill>
                <a:latin typeface="Arial"/>
                <a:cs typeface="Arial"/>
              </a:rPr>
              <a:t>chose,</a:t>
            </a:r>
            <a:r>
              <a:rPr sz="2902" kern="0" spc="-23">
                <a:solidFill>
                  <a:sysClr val="windowText" lastClr="000000"/>
                </a:solidFill>
                <a:latin typeface="Arial"/>
                <a:cs typeface="Arial"/>
              </a:rPr>
              <a:t> </a:t>
            </a:r>
            <a:r>
              <a:rPr sz="2902" kern="0">
                <a:solidFill>
                  <a:sysClr val="windowText" lastClr="000000"/>
                </a:solidFill>
                <a:latin typeface="Arial"/>
                <a:cs typeface="Arial"/>
              </a:rPr>
              <a:t>using</a:t>
            </a:r>
            <a:r>
              <a:rPr sz="2902" kern="0" spc="-27">
                <a:solidFill>
                  <a:sysClr val="windowText" lastClr="000000"/>
                </a:solidFill>
                <a:latin typeface="Arial"/>
                <a:cs typeface="Arial"/>
              </a:rPr>
              <a:t> </a:t>
            </a:r>
            <a:r>
              <a:rPr sz="2902" kern="0" spc="-18">
                <a:solidFill>
                  <a:sysClr val="windowText" lastClr="000000"/>
                </a:solidFill>
                <a:latin typeface="Arial"/>
                <a:cs typeface="Arial"/>
              </a:rPr>
              <a:t>only </a:t>
            </a:r>
            <a:r>
              <a:rPr sz="2902" kern="0">
                <a:solidFill>
                  <a:sysClr val="windowText" lastClr="000000"/>
                </a:solidFill>
                <a:latin typeface="Arial"/>
                <a:cs typeface="Arial"/>
              </a:rPr>
              <a:t>the</a:t>
            </a:r>
            <a:r>
              <a:rPr sz="2902" kern="0" spc="-36">
                <a:solidFill>
                  <a:sysClr val="windowText" lastClr="000000"/>
                </a:solidFill>
                <a:latin typeface="Arial"/>
                <a:cs typeface="Arial"/>
              </a:rPr>
              <a:t> </a:t>
            </a:r>
            <a:r>
              <a:rPr sz="2902" kern="0">
                <a:solidFill>
                  <a:sysClr val="windowText" lastClr="000000"/>
                </a:solidFill>
                <a:latin typeface="Arial"/>
                <a:cs typeface="Arial"/>
              </a:rPr>
              <a:t>list</a:t>
            </a:r>
            <a:r>
              <a:rPr sz="2902" kern="0" spc="-32">
                <a:solidFill>
                  <a:sysClr val="windowText" lastClr="000000"/>
                </a:solidFill>
                <a:latin typeface="Arial"/>
                <a:cs typeface="Arial"/>
              </a:rPr>
              <a:t> </a:t>
            </a:r>
            <a:r>
              <a:rPr sz="2902" kern="0">
                <a:solidFill>
                  <a:sysClr val="windowText" lastClr="000000"/>
                </a:solidFill>
                <a:latin typeface="Arial"/>
                <a:cs typeface="Arial"/>
              </a:rPr>
              <a:t>of</a:t>
            </a:r>
            <a:r>
              <a:rPr sz="2902" kern="0" spc="-32">
                <a:solidFill>
                  <a:sysClr val="windowText" lastClr="000000"/>
                </a:solidFill>
                <a:latin typeface="Arial"/>
                <a:cs typeface="Arial"/>
              </a:rPr>
              <a:t> </a:t>
            </a:r>
            <a:r>
              <a:rPr sz="2902" kern="0">
                <a:solidFill>
                  <a:sysClr val="windowText" lastClr="000000"/>
                </a:solidFill>
                <a:latin typeface="Arial"/>
                <a:cs typeface="Arial"/>
              </a:rPr>
              <a:t>acquaintances</a:t>
            </a:r>
            <a:r>
              <a:rPr sz="2902" kern="0" spc="-23">
                <a:solidFill>
                  <a:sysClr val="windowText" lastClr="000000"/>
                </a:solidFill>
                <a:latin typeface="Arial"/>
                <a:cs typeface="Arial"/>
              </a:rPr>
              <a:t> </a:t>
            </a:r>
            <a:r>
              <a:rPr sz="2902" kern="0">
                <a:solidFill>
                  <a:sysClr val="windowText" lastClr="000000"/>
                </a:solidFill>
                <a:latin typeface="Arial"/>
                <a:cs typeface="Arial"/>
              </a:rPr>
              <a:t>of</a:t>
            </a:r>
            <a:r>
              <a:rPr sz="2902" kern="0" spc="-36">
                <a:solidFill>
                  <a:sysClr val="windowText" lastClr="000000"/>
                </a:solidFill>
                <a:latin typeface="Arial"/>
                <a:cs typeface="Arial"/>
              </a:rPr>
              <a:t> </a:t>
            </a:r>
            <a:r>
              <a:rPr sz="2902" kern="0">
                <a:solidFill>
                  <a:sysClr val="windowText" lastClr="000000"/>
                </a:solidFill>
                <a:latin typeface="Arial"/>
                <a:cs typeface="Arial"/>
              </a:rPr>
              <a:t>each</a:t>
            </a:r>
            <a:r>
              <a:rPr sz="2902" kern="0" spc="-23">
                <a:solidFill>
                  <a:sysClr val="windowText" lastClr="000000"/>
                </a:solidFill>
                <a:latin typeface="Arial"/>
                <a:cs typeface="Arial"/>
              </a:rPr>
              <a:t> </a:t>
            </a:r>
            <a:r>
              <a:rPr sz="2902" kern="0" spc="-18">
                <a:solidFill>
                  <a:sysClr val="windowText" lastClr="000000"/>
                </a:solidFill>
                <a:latin typeface="Arial"/>
                <a:cs typeface="Arial"/>
              </a:rPr>
              <a:t>one”</a:t>
            </a:r>
            <a:endParaRPr sz="2902" kern="0">
              <a:solidFill>
                <a:sysClr val="windowText" lastClr="000000"/>
              </a:solidFill>
              <a:latin typeface="Arial"/>
              <a:cs typeface="Arial"/>
            </a:endParaRPr>
          </a:p>
        </p:txBody>
      </p:sp>
      <p:pic>
        <p:nvPicPr>
          <p:cNvPr id="10" name="object 10"/>
          <p:cNvPicPr/>
          <p:nvPr/>
        </p:nvPicPr>
        <p:blipFill>
          <a:blip r:embed="rId3" cstate="print"/>
          <a:stretch>
            <a:fillRect/>
          </a:stretch>
        </p:blipFill>
        <p:spPr>
          <a:xfrm>
            <a:off x="3663742" y="4929551"/>
            <a:ext cx="5074114" cy="1360084"/>
          </a:xfrm>
          <a:prstGeom prst="rect">
            <a:avLst/>
          </a:prstGeom>
        </p:spPr>
      </p:pic>
      <p:sp>
        <p:nvSpPr>
          <p:cNvPr id="11" name="object 11"/>
          <p:cNvSpPr/>
          <p:nvPr/>
        </p:nvSpPr>
        <p:spPr>
          <a:xfrm>
            <a:off x="1772754" y="6551056"/>
            <a:ext cx="8623460" cy="248754"/>
          </a:xfrm>
          <a:custGeom>
            <a:avLst/>
            <a:gdLst/>
            <a:ahLst/>
            <a:cxnLst/>
            <a:rect l="l" t="t" r="r" b="b"/>
            <a:pathLst>
              <a:path w="9509760" h="274320">
                <a:moveTo>
                  <a:pt x="9509760" y="0"/>
                </a:moveTo>
                <a:lnTo>
                  <a:pt x="0" y="0"/>
                </a:lnTo>
                <a:lnTo>
                  <a:pt x="0" y="274319"/>
                </a:lnTo>
                <a:lnTo>
                  <a:pt x="4754880" y="274319"/>
                </a:lnTo>
                <a:lnTo>
                  <a:pt x="9509760" y="274319"/>
                </a:lnTo>
                <a:lnTo>
                  <a:pt x="9509760" y="0"/>
                </a:lnTo>
                <a:close/>
              </a:path>
            </a:pathLst>
          </a:custGeom>
          <a:solidFill>
            <a:srgbClr val="CCCCCC"/>
          </a:solidFill>
        </p:spPr>
        <p:txBody>
          <a:bodyPr wrap="square" lIns="0" tIns="0" rIns="0" bIns="0" rtlCol="0"/>
          <a:lstStyle/>
          <a:p>
            <a:pPr defTabSz="829178"/>
            <a:endParaRPr sz="1632" kern="0">
              <a:solidFill>
                <a:sysClr val="windowText" lastClr="000000"/>
              </a:solidFill>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47827" y="3070809"/>
            <a:ext cx="3459517" cy="3404240"/>
          </a:xfrm>
          <a:prstGeom prst="rect">
            <a:avLst/>
          </a:prstGeom>
        </p:spPr>
      </p:pic>
      <p:pic>
        <p:nvPicPr>
          <p:cNvPr id="3" name="object 3"/>
          <p:cNvPicPr/>
          <p:nvPr/>
        </p:nvPicPr>
        <p:blipFill>
          <a:blip r:embed="rId3" cstate="print"/>
          <a:stretch>
            <a:fillRect/>
          </a:stretch>
        </p:blipFill>
        <p:spPr>
          <a:xfrm>
            <a:off x="2541700" y="3322705"/>
            <a:ext cx="3675817" cy="2913821"/>
          </a:xfrm>
          <a:prstGeom prst="rect">
            <a:avLst/>
          </a:prstGeom>
        </p:spPr>
      </p:pic>
      <p:sp>
        <p:nvSpPr>
          <p:cNvPr id="4" name="object 4"/>
          <p:cNvSpPr/>
          <p:nvPr/>
        </p:nvSpPr>
        <p:spPr>
          <a:xfrm>
            <a:off x="3845701" y="249298"/>
            <a:ext cx="1077932" cy="663343"/>
          </a:xfrm>
          <a:custGeom>
            <a:avLst/>
            <a:gdLst/>
            <a:ahLst/>
            <a:cxnLst/>
            <a:rect l="l" t="t" r="r" b="b"/>
            <a:pathLst>
              <a:path w="1188720" h="731519">
                <a:moveTo>
                  <a:pt x="1188720" y="0"/>
                </a:moveTo>
                <a:lnTo>
                  <a:pt x="0" y="0"/>
                </a:lnTo>
                <a:lnTo>
                  <a:pt x="0" y="731520"/>
                </a:lnTo>
                <a:lnTo>
                  <a:pt x="594360" y="731520"/>
                </a:lnTo>
                <a:lnTo>
                  <a:pt x="1188720" y="731520"/>
                </a:lnTo>
                <a:lnTo>
                  <a:pt x="1188720" y="0"/>
                </a:lnTo>
                <a:close/>
              </a:path>
            </a:pathLst>
          </a:custGeom>
          <a:solidFill>
            <a:srgbClr val="3364A3"/>
          </a:solidFill>
        </p:spPr>
        <p:txBody>
          <a:bodyPr wrap="square" lIns="0" tIns="0" rIns="0" bIns="0" rtlCol="0"/>
          <a:lstStyle/>
          <a:p>
            <a:pPr defTabSz="829178"/>
            <a:endParaRPr sz="1632" kern="0">
              <a:solidFill>
                <a:sysClr val="windowText" lastClr="000000"/>
              </a:solidFill>
            </a:endParaRPr>
          </a:p>
        </p:txBody>
      </p:sp>
      <p:sp>
        <p:nvSpPr>
          <p:cNvPr id="5" name="object 5"/>
          <p:cNvSpPr txBox="1">
            <a:spLocks noGrp="1"/>
          </p:cNvSpPr>
          <p:nvPr>
            <p:ph type="title"/>
          </p:nvPr>
        </p:nvSpPr>
        <p:spPr>
          <a:xfrm>
            <a:off x="3938983" y="324155"/>
            <a:ext cx="4045126" cy="486117"/>
          </a:xfrm>
          <a:prstGeom prst="rect">
            <a:avLst/>
          </a:prstGeom>
        </p:spPr>
        <p:txBody>
          <a:bodyPr vert="horz" wrap="square" lIns="0" tIns="11516" rIns="0" bIns="0" rtlCol="0">
            <a:spAutoFit/>
          </a:bodyPr>
          <a:lstStyle/>
          <a:p>
            <a:pPr marL="11516">
              <a:spcBef>
                <a:spcPts val="91"/>
              </a:spcBef>
              <a:tabLst>
                <a:tab pos="1231675" algn="l"/>
              </a:tabLst>
            </a:pPr>
            <a:r>
              <a:rPr sz="4625" b="0" spc="-27" baseline="1633"/>
              <a:t>1969</a:t>
            </a:r>
            <a:r>
              <a:rPr sz="4625" b="0" baseline="1633"/>
              <a:t>	</a:t>
            </a:r>
            <a:r>
              <a:rPr sz="3083" b="0">
                <a:solidFill>
                  <a:srgbClr val="000000"/>
                </a:solidFill>
              </a:rPr>
              <a:t>Stanley</a:t>
            </a:r>
            <a:r>
              <a:rPr sz="3083" b="0" spc="-45">
                <a:solidFill>
                  <a:srgbClr val="000000"/>
                </a:solidFill>
              </a:rPr>
              <a:t> </a:t>
            </a:r>
            <a:r>
              <a:rPr sz="3083" b="0" spc="-9">
                <a:solidFill>
                  <a:srgbClr val="000000"/>
                </a:solidFill>
              </a:rPr>
              <a:t>Milgram</a:t>
            </a:r>
            <a:endParaRPr sz="3083"/>
          </a:p>
        </p:txBody>
      </p:sp>
      <p:pic>
        <p:nvPicPr>
          <p:cNvPr id="6" name="object 6"/>
          <p:cNvPicPr/>
          <p:nvPr/>
        </p:nvPicPr>
        <p:blipFill>
          <a:blip r:embed="rId4" cstate="print"/>
          <a:stretch>
            <a:fillRect/>
          </a:stretch>
        </p:blipFill>
        <p:spPr>
          <a:xfrm>
            <a:off x="1855670" y="165229"/>
            <a:ext cx="1658358" cy="1202308"/>
          </a:xfrm>
          <a:prstGeom prst="rect">
            <a:avLst/>
          </a:prstGeom>
        </p:spPr>
      </p:pic>
      <p:sp>
        <p:nvSpPr>
          <p:cNvPr id="7" name="object 7"/>
          <p:cNvSpPr/>
          <p:nvPr/>
        </p:nvSpPr>
        <p:spPr>
          <a:xfrm>
            <a:off x="1772754" y="1493066"/>
            <a:ext cx="8620005" cy="1409604"/>
          </a:xfrm>
          <a:custGeom>
            <a:avLst/>
            <a:gdLst/>
            <a:ahLst/>
            <a:cxnLst/>
            <a:rect l="l" t="t" r="r" b="b"/>
            <a:pathLst>
              <a:path w="9505950" h="1554480">
                <a:moveTo>
                  <a:pt x="4753609" y="1554480"/>
                </a:moveTo>
                <a:lnTo>
                  <a:pt x="0" y="1554480"/>
                </a:lnTo>
                <a:lnTo>
                  <a:pt x="0" y="0"/>
                </a:lnTo>
                <a:lnTo>
                  <a:pt x="9505950" y="0"/>
                </a:lnTo>
                <a:lnTo>
                  <a:pt x="9505950" y="1554480"/>
                </a:lnTo>
                <a:lnTo>
                  <a:pt x="4753609" y="155448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sp>
        <p:nvSpPr>
          <p:cNvPr id="8" name="object 8"/>
          <p:cNvSpPr txBox="1"/>
          <p:nvPr/>
        </p:nvSpPr>
        <p:spPr>
          <a:xfrm>
            <a:off x="1841852" y="1540283"/>
            <a:ext cx="102496" cy="568824"/>
          </a:xfrm>
          <a:prstGeom prst="rect">
            <a:avLst/>
          </a:prstGeom>
        </p:spPr>
        <p:txBody>
          <a:bodyPr vert="horz" wrap="square" lIns="0" tIns="10365" rIns="0" bIns="0" rtlCol="0">
            <a:spAutoFit/>
          </a:bodyPr>
          <a:lstStyle/>
          <a:p>
            <a:pPr defTabSz="829178">
              <a:spcBef>
                <a:spcPts val="82"/>
              </a:spcBef>
            </a:pPr>
            <a:r>
              <a:rPr sz="907" kern="0" spc="163">
                <a:solidFill>
                  <a:sysClr val="windowText" lastClr="000000"/>
                </a:solidFill>
                <a:latin typeface="Arial"/>
                <a:cs typeface="Arial"/>
              </a:rPr>
              <a:t>●</a:t>
            </a:r>
            <a:endParaRPr sz="907" kern="0">
              <a:solidFill>
                <a:sysClr val="windowText" lastClr="000000"/>
              </a:solidFill>
              <a:latin typeface="Arial"/>
              <a:cs typeface="Arial"/>
            </a:endParaRPr>
          </a:p>
          <a:p>
            <a:pPr defTabSz="829178"/>
            <a:endParaRPr sz="907" kern="0">
              <a:solidFill>
                <a:sysClr val="windowText" lastClr="000000"/>
              </a:solidFill>
              <a:latin typeface="Arial"/>
              <a:cs typeface="Arial"/>
            </a:endParaRPr>
          </a:p>
          <a:p>
            <a:pPr defTabSz="829178">
              <a:spcBef>
                <a:spcPts val="36"/>
              </a:spcBef>
            </a:pPr>
            <a:endParaRPr sz="907" kern="0">
              <a:solidFill>
                <a:sysClr val="windowText" lastClr="000000"/>
              </a:solidFill>
              <a:latin typeface="Arial"/>
              <a:cs typeface="Arial"/>
            </a:endParaRPr>
          </a:p>
          <a:p>
            <a:pPr defTabSz="829178"/>
            <a:r>
              <a:rPr sz="907" kern="0" spc="163">
                <a:solidFill>
                  <a:sysClr val="windowText" lastClr="000000"/>
                </a:solidFill>
                <a:latin typeface="Arial"/>
                <a:cs typeface="Arial"/>
              </a:rPr>
              <a:t>●</a:t>
            </a:r>
            <a:endParaRPr sz="907" kern="0">
              <a:solidFill>
                <a:sysClr val="windowText" lastClr="000000"/>
              </a:solidFill>
              <a:latin typeface="Arial"/>
              <a:cs typeface="Arial"/>
            </a:endParaRPr>
          </a:p>
        </p:txBody>
      </p:sp>
      <p:sp>
        <p:nvSpPr>
          <p:cNvPr id="9" name="object 9"/>
          <p:cNvSpPr txBox="1"/>
          <p:nvPr/>
        </p:nvSpPr>
        <p:spPr>
          <a:xfrm>
            <a:off x="2050299" y="1362241"/>
            <a:ext cx="7437273" cy="839186"/>
          </a:xfrm>
          <a:prstGeom prst="rect">
            <a:avLst/>
          </a:prstGeom>
        </p:spPr>
        <p:txBody>
          <a:bodyPr vert="horz" wrap="square" lIns="0" tIns="107678" rIns="0" bIns="0" rtlCol="0">
            <a:spAutoFit/>
          </a:bodyPr>
          <a:lstStyle/>
          <a:p>
            <a:pPr defTabSz="829178">
              <a:spcBef>
                <a:spcPts val="848"/>
              </a:spcBef>
            </a:pPr>
            <a:r>
              <a:rPr sz="2040" kern="0">
                <a:solidFill>
                  <a:sysClr val="windowText" lastClr="000000"/>
                </a:solidFill>
                <a:latin typeface="Arial"/>
                <a:cs typeface="Arial"/>
              </a:rPr>
              <a:t>People</a:t>
            </a:r>
            <a:r>
              <a:rPr sz="2040" kern="0" spc="-14">
                <a:solidFill>
                  <a:sysClr val="windowText" lastClr="000000"/>
                </a:solidFill>
                <a:latin typeface="Arial"/>
                <a:cs typeface="Arial"/>
              </a:rPr>
              <a:t> </a:t>
            </a:r>
            <a:r>
              <a:rPr sz="2040" kern="0">
                <a:solidFill>
                  <a:sysClr val="windowText" lastClr="000000"/>
                </a:solidFill>
                <a:latin typeface="Arial"/>
                <a:cs typeface="Arial"/>
              </a:rPr>
              <a:t>chosen at</a:t>
            </a:r>
            <a:r>
              <a:rPr sz="2040" kern="0" spc="-5">
                <a:solidFill>
                  <a:sysClr val="windowText" lastClr="000000"/>
                </a:solidFill>
                <a:latin typeface="Arial"/>
                <a:cs typeface="Arial"/>
              </a:rPr>
              <a:t> </a:t>
            </a:r>
            <a:r>
              <a:rPr sz="2040" kern="0">
                <a:solidFill>
                  <a:sysClr val="windowText" lastClr="000000"/>
                </a:solidFill>
                <a:latin typeface="Arial"/>
                <a:cs typeface="Arial"/>
              </a:rPr>
              <a:t>random</a:t>
            </a:r>
            <a:r>
              <a:rPr sz="2040" kern="0" spc="-9">
                <a:solidFill>
                  <a:sysClr val="windowText" lastClr="000000"/>
                </a:solidFill>
                <a:latin typeface="Arial"/>
                <a:cs typeface="Arial"/>
              </a:rPr>
              <a:t> </a:t>
            </a:r>
            <a:r>
              <a:rPr sz="2040" kern="0">
                <a:solidFill>
                  <a:sysClr val="windowText" lastClr="000000"/>
                </a:solidFill>
                <a:latin typeface="Arial"/>
                <a:cs typeface="Arial"/>
              </a:rPr>
              <a:t>on</a:t>
            </a:r>
            <a:r>
              <a:rPr sz="2040" kern="0" spc="-5">
                <a:solidFill>
                  <a:sysClr val="windowText" lastClr="000000"/>
                </a:solidFill>
                <a:latin typeface="Arial"/>
                <a:cs typeface="Arial"/>
              </a:rPr>
              <a:t> </a:t>
            </a:r>
            <a:r>
              <a:rPr sz="2040" kern="0">
                <a:solidFill>
                  <a:sysClr val="windowText" lastClr="000000"/>
                </a:solidFill>
                <a:latin typeface="Arial"/>
                <a:cs typeface="Arial"/>
              </a:rPr>
              <a:t>a</a:t>
            </a:r>
            <a:r>
              <a:rPr sz="2040" kern="0" spc="-9">
                <a:solidFill>
                  <a:sysClr val="windowText" lastClr="000000"/>
                </a:solidFill>
                <a:latin typeface="Arial"/>
                <a:cs typeface="Arial"/>
              </a:rPr>
              <a:t> </a:t>
            </a:r>
            <a:r>
              <a:rPr sz="2040" kern="0">
                <a:solidFill>
                  <a:sysClr val="windowText" lastClr="000000"/>
                </a:solidFill>
                <a:latin typeface="Arial"/>
                <a:cs typeface="Arial"/>
              </a:rPr>
              <a:t>US</a:t>
            </a:r>
            <a:r>
              <a:rPr sz="2040" kern="0" spc="-5">
                <a:solidFill>
                  <a:sysClr val="windowText" lastClr="000000"/>
                </a:solidFill>
                <a:latin typeface="Arial"/>
                <a:cs typeface="Arial"/>
              </a:rPr>
              <a:t> </a:t>
            </a:r>
            <a:r>
              <a:rPr sz="2040" kern="0" spc="-9">
                <a:solidFill>
                  <a:sysClr val="windowText" lastClr="000000"/>
                </a:solidFill>
                <a:latin typeface="Arial"/>
                <a:cs typeface="Arial"/>
              </a:rPr>
              <a:t>State</a:t>
            </a:r>
            <a:endParaRPr sz="2040" kern="0">
              <a:solidFill>
                <a:sysClr val="windowText" lastClr="000000"/>
              </a:solidFill>
              <a:latin typeface="Arial"/>
              <a:cs typeface="Arial"/>
            </a:endParaRPr>
          </a:p>
          <a:p>
            <a:pPr defTabSz="829178">
              <a:spcBef>
                <a:spcPts val="762"/>
              </a:spcBef>
            </a:pPr>
            <a:r>
              <a:rPr sz="2040" kern="0">
                <a:solidFill>
                  <a:sysClr val="windowText" lastClr="000000"/>
                </a:solidFill>
                <a:latin typeface="Arial"/>
                <a:cs typeface="Arial"/>
              </a:rPr>
              <a:t>Request</a:t>
            </a:r>
            <a:r>
              <a:rPr sz="2040" kern="0" spc="5">
                <a:solidFill>
                  <a:sysClr val="windowText" lastClr="000000"/>
                </a:solidFill>
                <a:latin typeface="Arial"/>
                <a:cs typeface="Arial"/>
              </a:rPr>
              <a:t> </a:t>
            </a:r>
            <a:r>
              <a:rPr sz="2040" kern="0">
                <a:solidFill>
                  <a:sysClr val="windowText" lastClr="000000"/>
                </a:solidFill>
                <a:latin typeface="Arial"/>
                <a:cs typeface="Arial"/>
              </a:rPr>
              <a:t>to</a:t>
            </a:r>
            <a:r>
              <a:rPr sz="2040" kern="0" spc="-5">
                <a:solidFill>
                  <a:sysClr val="windowText" lastClr="000000"/>
                </a:solidFill>
                <a:latin typeface="Arial"/>
                <a:cs typeface="Arial"/>
              </a:rPr>
              <a:t> </a:t>
            </a:r>
            <a:r>
              <a:rPr sz="2040" kern="0">
                <a:solidFill>
                  <a:sysClr val="windowText" lastClr="000000"/>
                </a:solidFill>
                <a:latin typeface="Arial"/>
                <a:cs typeface="Arial"/>
              </a:rPr>
              <a:t>send</a:t>
            </a:r>
            <a:r>
              <a:rPr sz="2040" kern="0" spc="-9">
                <a:solidFill>
                  <a:sysClr val="windowText" lastClr="000000"/>
                </a:solidFill>
                <a:latin typeface="Arial"/>
                <a:cs typeface="Arial"/>
              </a:rPr>
              <a:t> </a:t>
            </a:r>
            <a:r>
              <a:rPr sz="2040" kern="0">
                <a:solidFill>
                  <a:sysClr val="windowText" lastClr="000000"/>
                </a:solidFill>
                <a:latin typeface="Arial"/>
                <a:cs typeface="Arial"/>
              </a:rPr>
              <a:t>a</a:t>
            </a:r>
            <a:r>
              <a:rPr sz="2040" kern="0" spc="-5">
                <a:solidFill>
                  <a:sysClr val="windowText" lastClr="000000"/>
                </a:solidFill>
                <a:latin typeface="Arial"/>
                <a:cs typeface="Arial"/>
              </a:rPr>
              <a:t> </a:t>
            </a:r>
            <a:r>
              <a:rPr sz="2040" kern="0">
                <a:solidFill>
                  <a:sysClr val="windowText" lastClr="000000"/>
                </a:solidFill>
                <a:latin typeface="Arial"/>
                <a:cs typeface="Arial"/>
              </a:rPr>
              <a:t>letter</a:t>
            </a:r>
            <a:r>
              <a:rPr sz="2040" kern="0" spc="-5">
                <a:solidFill>
                  <a:sysClr val="windowText" lastClr="000000"/>
                </a:solidFill>
                <a:latin typeface="Arial"/>
                <a:cs typeface="Arial"/>
              </a:rPr>
              <a:t> </a:t>
            </a:r>
            <a:r>
              <a:rPr sz="2040" kern="0">
                <a:solidFill>
                  <a:sysClr val="windowText" lastClr="000000"/>
                </a:solidFill>
                <a:latin typeface="Arial"/>
                <a:cs typeface="Arial"/>
              </a:rPr>
              <a:t>to</a:t>
            </a:r>
            <a:r>
              <a:rPr sz="2040" kern="0" spc="-9">
                <a:solidFill>
                  <a:sysClr val="windowText" lastClr="000000"/>
                </a:solidFill>
                <a:latin typeface="Arial"/>
                <a:cs typeface="Arial"/>
              </a:rPr>
              <a:t> </a:t>
            </a:r>
            <a:r>
              <a:rPr sz="2040" kern="0">
                <a:solidFill>
                  <a:sysClr val="windowText" lastClr="000000"/>
                </a:solidFill>
                <a:latin typeface="Arial"/>
                <a:cs typeface="Arial"/>
              </a:rPr>
              <a:t>a</a:t>
            </a:r>
            <a:r>
              <a:rPr sz="2040" kern="0" spc="-14">
                <a:solidFill>
                  <a:sysClr val="windowText" lastClr="000000"/>
                </a:solidFill>
                <a:latin typeface="Arial"/>
                <a:cs typeface="Arial"/>
              </a:rPr>
              <a:t> </a:t>
            </a:r>
            <a:r>
              <a:rPr sz="2040" kern="0">
                <a:solidFill>
                  <a:sysClr val="windowText" lastClr="000000"/>
                </a:solidFill>
                <a:latin typeface="Arial"/>
                <a:cs typeface="Arial"/>
              </a:rPr>
              <a:t>given</a:t>
            </a:r>
            <a:r>
              <a:rPr sz="2040" kern="0" spc="5">
                <a:solidFill>
                  <a:sysClr val="windowText" lastClr="000000"/>
                </a:solidFill>
                <a:latin typeface="Arial"/>
                <a:cs typeface="Arial"/>
              </a:rPr>
              <a:t> </a:t>
            </a:r>
            <a:r>
              <a:rPr sz="2040" kern="0">
                <a:solidFill>
                  <a:sysClr val="windowText" lastClr="000000"/>
                </a:solidFill>
                <a:latin typeface="Arial"/>
                <a:cs typeface="Arial"/>
              </a:rPr>
              <a:t>final person</a:t>
            </a:r>
            <a:r>
              <a:rPr sz="2040" kern="0" spc="-5">
                <a:solidFill>
                  <a:sysClr val="windowText" lastClr="000000"/>
                </a:solidFill>
                <a:latin typeface="Arial"/>
                <a:cs typeface="Arial"/>
              </a:rPr>
              <a:t> </a:t>
            </a:r>
            <a:r>
              <a:rPr sz="2040" kern="0">
                <a:solidFill>
                  <a:sysClr val="windowText" lastClr="000000"/>
                </a:solidFill>
                <a:latin typeface="Arial"/>
                <a:cs typeface="Arial"/>
              </a:rPr>
              <a:t>in</a:t>
            </a:r>
            <a:r>
              <a:rPr sz="2040" kern="0" spc="5">
                <a:solidFill>
                  <a:sysClr val="windowText" lastClr="000000"/>
                </a:solidFill>
                <a:latin typeface="Arial"/>
                <a:cs typeface="Arial"/>
              </a:rPr>
              <a:t> </a:t>
            </a:r>
            <a:r>
              <a:rPr sz="2040" kern="0">
                <a:solidFill>
                  <a:sysClr val="windowText" lastClr="000000"/>
                </a:solidFill>
                <a:latin typeface="Arial"/>
                <a:cs typeface="Arial"/>
              </a:rPr>
              <a:t>another</a:t>
            </a:r>
            <a:r>
              <a:rPr sz="2040" kern="0" spc="-9">
                <a:solidFill>
                  <a:sysClr val="windowText" lastClr="000000"/>
                </a:solidFill>
                <a:latin typeface="Arial"/>
                <a:cs typeface="Arial"/>
              </a:rPr>
              <a:t> </a:t>
            </a:r>
            <a:r>
              <a:rPr sz="2040" kern="0">
                <a:solidFill>
                  <a:sysClr val="windowText" lastClr="000000"/>
                </a:solidFill>
                <a:latin typeface="Arial"/>
                <a:cs typeface="Arial"/>
              </a:rPr>
              <a:t>state </a:t>
            </a:r>
            <a:r>
              <a:rPr sz="2040" kern="0" spc="-45">
                <a:solidFill>
                  <a:sysClr val="windowText" lastClr="000000"/>
                </a:solidFill>
                <a:latin typeface="Arial"/>
                <a:cs typeface="Arial"/>
              </a:rPr>
              <a:t>:</a:t>
            </a:r>
            <a:endParaRPr sz="2040" kern="0">
              <a:solidFill>
                <a:sysClr val="windowText" lastClr="000000"/>
              </a:solidFill>
              <a:latin typeface="Arial"/>
              <a:cs typeface="Arial"/>
            </a:endParaRPr>
          </a:p>
        </p:txBody>
      </p:sp>
      <p:sp>
        <p:nvSpPr>
          <p:cNvPr id="10" name="object 10"/>
          <p:cNvSpPr txBox="1"/>
          <p:nvPr/>
        </p:nvSpPr>
        <p:spPr>
          <a:xfrm>
            <a:off x="2120548" y="2270421"/>
            <a:ext cx="106526" cy="573732"/>
          </a:xfrm>
          <a:prstGeom prst="rect">
            <a:avLst/>
          </a:prstGeom>
        </p:spPr>
        <p:txBody>
          <a:bodyPr vert="horz" wrap="square" lIns="0" tIns="14971" rIns="0" bIns="0" rtlCol="0">
            <a:spAutoFit/>
          </a:bodyPr>
          <a:lstStyle/>
          <a:p>
            <a:pPr defTabSz="829178">
              <a:spcBef>
                <a:spcPts val="118"/>
              </a:spcBef>
            </a:pPr>
            <a:r>
              <a:rPr sz="1315" kern="0" spc="14">
                <a:solidFill>
                  <a:sysClr val="windowText" lastClr="000000"/>
                </a:solidFill>
                <a:latin typeface="Arial"/>
                <a:cs typeface="Arial"/>
              </a:rPr>
              <a:t>–</a:t>
            </a:r>
            <a:endParaRPr sz="1315" kern="0">
              <a:solidFill>
                <a:sysClr val="windowText" lastClr="000000"/>
              </a:solidFill>
              <a:latin typeface="Arial"/>
              <a:cs typeface="Arial"/>
            </a:endParaRPr>
          </a:p>
          <a:p>
            <a:pPr defTabSz="829178">
              <a:spcBef>
                <a:spcPts val="1152"/>
              </a:spcBef>
            </a:pPr>
            <a:r>
              <a:rPr sz="1315" kern="0" spc="14">
                <a:solidFill>
                  <a:sysClr val="windowText" lastClr="000000"/>
                </a:solidFill>
                <a:latin typeface="Arial"/>
                <a:cs typeface="Arial"/>
              </a:rPr>
              <a:t>–</a:t>
            </a:r>
            <a:endParaRPr sz="1315" kern="0">
              <a:solidFill>
                <a:sysClr val="windowText" lastClr="000000"/>
              </a:solidFill>
              <a:latin typeface="Arial"/>
              <a:cs typeface="Arial"/>
            </a:endParaRPr>
          </a:p>
        </p:txBody>
      </p:sp>
      <p:sp>
        <p:nvSpPr>
          <p:cNvPr id="11" name="object 11"/>
          <p:cNvSpPr txBox="1"/>
          <p:nvPr/>
        </p:nvSpPr>
        <p:spPr>
          <a:xfrm>
            <a:off x="2328995" y="2176908"/>
            <a:ext cx="6222872" cy="719030"/>
          </a:xfrm>
          <a:prstGeom prst="rect">
            <a:avLst/>
          </a:prstGeom>
        </p:spPr>
        <p:txBody>
          <a:bodyPr vert="horz" wrap="square" lIns="0" tIns="82918" rIns="0" bIns="0" rtlCol="0">
            <a:spAutoFit/>
          </a:bodyPr>
          <a:lstStyle/>
          <a:p>
            <a:pPr defTabSz="829178">
              <a:spcBef>
                <a:spcPts val="653"/>
              </a:spcBef>
            </a:pPr>
            <a:r>
              <a:rPr sz="1814" kern="0">
                <a:solidFill>
                  <a:sysClr val="windowText" lastClr="000000"/>
                </a:solidFill>
                <a:latin typeface="Arial"/>
                <a:cs typeface="Arial"/>
              </a:rPr>
              <a:t>If</a:t>
            </a:r>
            <a:r>
              <a:rPr sz="1814" kern="0" spc="-63">
                <a:solidFill>
                  <a:sysClr val="windowText" lastClr="000000"/>
                </a:solidFill>
                <a:latin typeface="Arial"/>
                <a:cs typeface="Arial"/>
              </a:rPr>
              <a:t> </a:t>
            </a:r>
            <a:r>
              <a:rPr sz="1814" kern="0">
                <a:solidFill>
                  <a:sysClr val="windowText" lastClr="000000"/>
                </a:solidFill>
                <a:latin typeface="Arial"/>
                <a:cs typeface="Arial"/>
              </a:rPr>
              <a:t>you</a:t>
            </a:r>
            <a:r>
              <a:rPr sz="1814" kern="0" spc="-54">
                <a:solidFill>
                  <a:sysClr val="windowText" lastClr="000000"/>
                </a:solidFill>
                <a:latin typeface="Arial"/>
                <a:cs typeface="Arial"/>
              </a:rPr>
              <a:t> </a:t>
            </a:r>
            <a:r>
              <a:rPr sz="1814" kern="0">
                <a:solidFill>
                  <a:sysClr val="windowText" lastClr="000000"/>
                </a:solidFill>
                <a:latin typeface="Arial"/>
                <a:cs typeface="Arial"/>
              </a:rPr>
              <a:t>know</a:t>
            </a:r>
            <a:r>
              <a:rPr sz="1814" kern="0" spc="-59">
                <a:solidFill>
                  <a:sysClr val="windowText" lastClr="000000"/>
                </a:solidFill>
                <a:latin typeface="Arial"/>
                <a:cs typeface="Arial"/>
              </a:rPr>
              <a:t> </a:t>
            </a:r>
            <a:r>
              <a:rPr sz="1814" kern="0">
                <a:solidFill>
                  <a:sysClr val="windowText" lastClr="000000"/>
                </a:solidFill>
                <a:latin typeface="Arial"/>
                <a:cs typeface="Arial"/>
              </a:rPr>
              <a:t>the</a:t>
            </a:r>
            <a:r>
              <a:rPr sz="1814" kern="0" spc="-63">
                <a:solidFill>
                  <a:sysClr val="windowText" lastClr="000000"/>
                </a:solidFill>
                <a:latin typeface="Arial"/>
                <a:cs typeface="Arial"/>
              </a:rPr>
              <a:t> </a:t>
            </a:r>
            <a:r>
              <a:rPr sz="1814" kern="0">
                <a:solidFill>
                  <a:sysClr val="windowText" lastClr="000000"/>
                </a:solidFill>
                <a:latin typeface="Arial"/>
                <a:cs typeface="Arial"/>
              </a:rPr>
              <a:t>final</a:t>
            </a:r>
            <a:r>
              <a:rPr sz="1814" kern="0" spc="-54">
                <a:solidFill>
                  <a:sysClr val="windowText" lastClr="000000"/>
                </a:solidFill>
                <a:latin typeface="Arial"/>
                <a:cs typeface="Arial"/>
              </a:rPr>
              <a:t> </a:t>
            </a:r>
            <a:r>
              <a:rPr sz="1814" kern="0">
                <a:solidFill>
                  <a:sysClr val="windowText" lastClr="000000"/>
                </a:solidFill>
                <a:latin typeface="Arial"/>
                <a:cs typeface="Arial"/>
              </a:rPr>
              <a:t>person,</a:t>
            </a:r>
            <a:r>
              <a:rPr sz="1814" kern="0" spc="-59">
                <a:solidFill>
                  <a:sysClr val="windowText" lastClr="000000"/>
                </a:solidFill>
                <a:latin typeface="Arial"/>
                <a:cs typeface="Arial"/>
              </a:rPr>
              <a:t> </a:t>
            </a:r>
            <a:r>
              <a:rPr sz="1814" kern="0">
                <a:solidFill>
                  <a:sysClr val="windowText" lastClr="000000"/>
                </a:solidFill>
                <a:latin typeface="Arial"/>
                <a:cs typeface="Arial"/>
              </a:rPr>
              <a:t>send</a:t>
            </a:r>
            <a:r>
              <a:rPr sz="1814" kern="0" spc="-63">
                <a:solidFill>
                  <a:sysClr val="windowText" lastClr="000000"/>
                </a:solidFill>
                <a:latin typeface="Arial"/>
                <a:cs typeface="Arial"/>
              </a:rPr>
              <a:t> </a:t>
            </a:r>
            <a:r>
              <a:rPr sz="1814" kern="0">
                <a:solidFill>
                  <a:sysClr val="windowText" lastClr="000000"/>
                </a:solidFill>
                <a:latin typeface="Arial"/>
                <a:cs typeface="Arial"/>
              </a:rPr>
              <a:t>directly</a:t>
            </a:r>
            <a:r>
              <a:rPr sz="1814" kern="0" spc="-54">
                <a:solidFill>
                  <a:sysClr val="windowText" lastClr="000000"/>
                </a:solidFill>
                <a:latin typeface="Arial"/>
                <a:cs typeface="Arial"/>
              </a:rPr>
              <a:t> </a:t>
            </a:r>
            <a:r>
              <a:rPr sz="1814" kern="0">
                <a:solidFill>
                  <a:sysClr val="windowText" lastClr="000000"/>
                </a:solidFill>
                <a:latin typeface="Arial"/>
                <a:cs typeface="Arial"/>
              </a:rPr>
              <a:t>to</a:t>
            </a:r>
            <a:r>
              <a:rPr sz="1814" kern="0" spc="-59">
                <a:solidFill>
                  <a:sysClr val="windowText" lastClr="000000"/>
                </a:solidFill>
                <a:latin typeface="Arial"/>
                <a:cs typeface="Arial"/>
              </a:rPr>
              <a:t> </a:t>
            </a:r>
            <a:r>
              <a:rPr sz="1814" kern="0" spc="-23">
                <a:solidFill>
                  <a:sysClr val="windowText" lastClr="000000"/>
                </a:solidFill>
                <a:latin typeface="Arial"/>
                <a:cs typeface="Arial"/>
              </a:rPr>
              <a:t>him</a:t>
            </a:r>
            <a:endParaRPr sz="1814" kern="0">
              <a:solidFill>
                <a:sysClr val="windowText" lastClr="000000"/>
              </a:solidFill>
              <a:latin typeface="Arial"/>
              <a:cs typeface="Arial"/>
            </a:endParaRPr>
          </a:p>
          <a:p>
            <a:pPr defTabSz="829178">
              <a:spcBef>
                <a:spcPts val="562"/>
              </a:spcBef>
            </a:pPr>
            <a:r>
              <a:rPr sz="1814" kern="0">
                <a:solidFill>
                  <a:sysClr val="windowText" lastClr="000000"/>
                </a:solidFill>
                <a:latin typeface="Arial"/>
                <a:cs typeface="Arial"/>
              </a:rPr>
              <a:t>If</a:t>
            </a:r>
            <a:r>
              <a:rPr sz="1814" kern="0" spc="-59">
                <a:solidFill>
                  <a:sysClr val="windowText" lastClr="000000"/>
                </a:solidFill>
                <a:latin typeface="Arial"/>
                <a:cs typeface="Arial"/>
              </a:rPr>
              <a:t> </a:t>
            </a:r>
            <a:r>
              <a:rPr sz="1814" kern="0">
                <a:solidFill>
                  <a:sysClr val="windowText" lastClr="000000"/>
                </a:solidFill>
                <a:latin typeface="Arial"/>
                <a:cs typeface="Arial"/>
              </a:rPr>
              <a:t>not,</a:t>
            </a:r>
            <a:r>
              <a:rPr sz="1814" kern="0" spc="-50">
                <a:solidFill>
                  <a:sysClr val="windowText" lastClr="000000"/>
                </a:solidFill>
                <a:latin typeface="Arial"/>
                <a:cs typeface="Arial"/>
              </a:rPr>
              <a:t> </a:t>
            </a:r>
            <a:r>
              <a:rPr sz="1814" kern="0">
                <a:solidFill>
                  <a:sysClr val="windowText" lastClr="000000"/>
                </a:solidFill>
                <a:latin typeface="Arial"/>
                <a:cs typeface="Arial"/>
              </a:rPr>
              <a:t>send</a:t>
            </a:r>
            <a:r>
              <a:rPr sz="1814" kern="0" spc="-45">
                <a:solidFill>
                  <a:sysClr val="windowText" lastClr="000000"/>
                </a:solidFill>
                <a:latin typeface="Arial"/>
                <a:cs typeface="Arial"/>
              </a:rPr>
              <a:t> </a:t>
            </a:r>
            <a:r>
              <a:rPr sz="1814" kern="0">
                <a:solidFill>
                  <a:sysClr val="windowText" lastClr="000000"/>
                </a:solidFill>
                <a:latin typeface="Arial"/>
                <a:cs typeface="Arial"/>
              </a:rPr>
              <a:t>to</a:t>
            </a:r>
            <a:r>
              <a:rPr sz="1814" kern="0" spc="-50">
                <a:solidFill>
                  <a:sysClr val="windowText" lastClr="000000"/>
                </a:solidFill>
                <a:latin typeface="Arial"/>
                <a:cs typeface="Arial"/>
              </a:rPr>
              <a:t> </a:t>
            </a:r>
            <a:r>
              <a:rPr sz="1814" kern="0">
                <a:solidFill>
                  <a:sysClr val="windowText" lastClr="000000"/>
                </a:solidFill>
                <a:latin typeface="Arial"/>
                <a:cs typeface="Arial"/>
              </a:rPr>
              <a:t>someone</a:t>
            </a:r>
            <a:r>
              <a:rPr sz="1814" kern="0" spc="-50">
                <a:solidFill>
                  <a:sysClr val="windowText" lastClr="000000"/>
                </a:solidFill>
                <a:latin typeface="Arial"/>
                <a:cs typeface="Arial"/>
              </a:rPr>
              <a:t> </a:t>
            </a:r>
            <a:r>
              <a:rPr sz="1814" kern="0">
                <a:solidFill>
                  <a:sysClr val="windowText" lastClr="000000"/>
                </a:solidFill>
                <a:latin typeface="Arial"/>
                <a:cs typeface="Arial"/>
              </a:rPr>
              <a:t>you</a:t>
            </a:r>
            <a:r>
              <a:rPr sz="1814" kern="0" spc="-54">
                <a:solidFill>
                  <a:sysClr val="windowText" lastClr="000000"/>
                </a:solidFill>
                <a:latin typeface="Arial"/>
                <a:cs typeface="Arial"/>
              </a:rPr>
              <a:t> </a:t>
            </a:r>
            <a:r>
              <a:rPr sz="1814" kern="0">
                <a:solidFill>
                  <a:sysClr val="windowText" lastClr="000000"/>
                </a:solidFill>
                <a:latin typeface="Arial"/>
                <a:cs typeface="Arial"/>
              </a:rPr>
              <a:t>think</a:t>
            </a:r>
            <a:r>
              <a:rPr sz="1814" kern="0" spc="-50">
                <a:solidFill>
                  <a:sysClr val="windowText" lastClr="000000"/>
                </a:solidFill>
                <a:latin typeface="Arial"/>
                <a:cs typeface="Arial"/>
              </a:rPr>
              <a:t> </a:t>
            </a:r>
            <a:r>
              <a:rPr sz="1814" kern="0">
                <a:solidFill>
                  <a:sysClr val="windowText" lastClr="000000"/>
                </a:solidFill>
                <a:latin typeface="Arial"/>
                <a:cs typeface="Arial"/>
              </a:rPr>
              <a:t>it</a:t>
            </a:r>
            <a:r>
              <a:rPr sz="1814" kern="0" spc="-54">
                <a:solidFill>
                  <a:sysClr val="windowText" lastClr="000000"/>
                </a:solidFill>
                <a:latin typeface="Arial"/>
                <a:cs typeface="Arial"/>
              </a:rPr>
              <a:t> </a:t>
            </a:r>
            <a:r>
              <a:rPr sz="1814" kern="0">
                <a:solidFill>
                  <a:sysClr val="windowText" lastClr="000000"/>
                </a:solidFill>
                <a:latin typeface="Arial"/>
                <a:cs typeface="Arial"/>
              </a:rPr>
              <a:t>is</a:t>
            </a:r>
            <a:r>
              <a:rPr sz="1814" kern="0" spc="-59">
                <a:solidFill>
                  <a:sysClr val="windowText" lastClr="000000"/>
                </a:solidFill>
                <a:latin typeface="Arial"/>
                <a:cs typeface="Arial"/>
              </a:rPr>
              <a:t> </a:t>
            </a:r>
            <a:r>
              <a:rPr sz="1814" kern="0">
                <a:solidFill>
                  <a:sysClr val="windowText" lastClr="000000"/>
                </a:solidFill>
                <a:latin typeface="Arial"/>
                <a:cs typeface="Arial"/>
              </a:rPr>
              <a:t>more</a:t>
            </a:r>
            <a:r>
              <a:rPr sz="1814" kern="0" spc="-45">
                <a:solidFill>
                  <a:sysClr val="windowText" lastClr="000000"/>
                </a:solidFill>
                <a:latin typeface="Arial"/>
                <a:cs typeface="Arial"/>
              </a:rPr>
              <a:t> </a:t>
            </a:r>
            <a:r>
              <a:rPr sz="1814" kern="0">
                <a:solidFill>
                  <a:sysClr val="windowText" lastClr="000000"/>
                </a:solidFill>
                <a:latin typeface="Arial"/>
                <a:cs typeface="Arial"/>
              </a:rPr>
              <a:t>likely</a:t>
            </a:r>
            <a:r>
              <a:rPr sz="1814" kern="0" spc="-50">
                <a:solidFill>
                  <a:sysClr val="windowText" lastClr="000000"/>
                </a:solidFill>
                <a:latin typeface="Arial"/>
                <a:cs typeface="Arial"/>
              </a:rPr>
              <a:t> </a:t>
            </a:r>
            <a:r>
              <a:rPr sz="1814" kern="0">
                <a:solidFill>
                  <a:sysClr val="windowText" lastClr="000000"/>
                </a:solidFill>
                <a:latin typeface="Arial"/>
                <a:cs typeface="Arial"/>
              </a:rPr>
              <a:t>to</a:t>
            </a:r>
            <a:r>
              <a:rPr sz="1814" kern="0" spc="-50">
                <a:solidFill>
                  <a:sysClr val="windowText" lastClr="000000"/>
                </a:solidFill>
                <a:latin typeface="Arial"/>
                <a:cs typeface="Arial"/>
              </a:rPr>
              <a:t> </a:t>
            </a:r>
            <a:r>
              <a:rPr sz="1814" kern="0">
                <a:solidFill>
                  <a:sysClr val="windowText" lastClr="000000"/>
                </a:solidFill>
                <a:latin typeface="Arial"/>
                <a:cs typeface="Arial"/>
              </a:rPr>
              <a:t>know</a:t>
            </a:r>
            <a:r>
              <a:rPr sz="1814" kern="0" spc="-54">
                <a:solidFill>
                  <a:sysClr val="windowText" lastClr="000000"/>
                </a:solidFill>
                <a:latin typeface="Arial"/>
                <a:cs typeface="Arial"/>
              </a:rPr>
              <a:t> </a:t>
            </a:r>
            <a:r>
              <a:rPr sz="1814" kern="0" spc="-23">
                <a:solidFill>
                  <a:sysClr val="windowText" lastClr="000000"/>
                </a:solidFill>
                <a:latin typeface="Arial"/>
                <a:cs typeface="Arial"/>
              </a:rPr>
              <a:t>him</a:t>
            </a:r>
            <a:endParaRPr sz="1814" kern="0">
              <a:solidFill>
                <a:sysClr val="windowText" lastClr="000000"/>
              </a:solidFill>
              <a:latin typeface="Arial"/>
              <a:cs typeface="Arial"/>
            </a:endParaRPr>
          </a:p>
        </p:txBody>
      </p:sp>
      <p:sp>
        <p:nvSpPr>
          <p:cNvPr id="12" name="object 12"/>
          <p:cNvSpPr/>
          <p:nvPr/>
        </p:nvSpPr>
        <p:spPr>
          <a:xfrm>
            <a:off x="1772754" y="6551056"/>
            <a:ext cx="8623460" cy="248754"/>
          </a:xfrm>
          <a:custGeom>
            <a:avLst/>
            <a:gdLst/>
            <a:ahLst/>
            <a:cxnLst/>
            <a:rect l="l" t="t" r="r" b="b"/>
            <a:pathLst>
              <a:path w="9509760" h="274320">
                <a:moveTo>
                  <a:pt x="9509760" y="0"/>
                </a:moveTo>
                <a:lnTo>
                  <a:pt x="0" y="0"/>
                </a:lnTo>
                <a:lnTo>
                  <a:pt x="0" y="274319"/>
                </a:lnTo>
                <a:lnTo>
                  <a:pt x="4754880" y="274319"/>
                </a:lnTo>
                <a:lnTo>
                  <a:pt x="9509760" y="274319"/>
                </a:lnTo>
                <a:lnTo>
                  <a:pt x="9509760" y="0"/>
                </a:lnTo>
                <a:close/>
              </a:path>
            </a:pathLst>
          </a:custGeom>
          <a:solidFill>
            <a:srgbClr val="CCCCCC"/>
          </a:solidFill>
        </p:spPr>
        <p:txBody>
          <a:bodyPr wrap="square" lIns="0" tIns="0" rIns="0" bIns="0" rtlCol="0"/>
          <a:lstStyle/>
          <a:p>
            <a:pPr defTabSz="829178"/>
            <a:endParaRPr sz="1632" kern="0">
              <a:solidFill>
                <a:sysClr val="windowText" lastClr="000000"/>
              </a:solidFill>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45701" y="249298"/>
            <a:ext cx="1077932" cy="663343"/>
          </a:xfrm>
          <a:custGeom>
            <a:avLst/>
            <a:gdLst/>
            <a:ahLst/>
            <a:cxnLst/>
            <a:rect l="l" t="t" r="r" b="b"/>
            <a:pathLst>
              <a:path w="1188720" h="731519">
                <a:moveTo>
                  <a:pt x="1188720" y="0"/>
                </a:moveTo>
                <a:lnTo>
                  <a:pt x="0" y="0"/>
                </a:lnTo>
                <a:lnTo>
                  <a:pt x="0" y="731520"/>
                </a:lnTo>
                <a:lnTo>
                  <a:pt x="594360" y="731520"/>
                </a:lnTo>
                <a:lnTo>
                  <a:pt x="1188720" y="731520"/>
                </a:lnTo>
                <a:lnTo>
                  <a:pt x="1188720" y="0"/>
                </a:lnTo>
                <a:close/>
              </a:path>
            </a:pathLst>
          </a:custGeom>
          <a:solidFill>
            <a:srgbClr val="3364A3"/>
          </a:solidFill>
        </p:spPr>
        <p:txBody>
          <a:bodyPr wrap="square" lIns="0" tIns="0" rIns="0" bIns="0" rtlCol="0"/>
          <a:lstStyle/>
          <a:p>
            <a:pPr defTabSz="829178"/>
            <a:endParaRPr sz="1632" kern="0">
              <a:solidFill>
                <a:sysClr val="windowText" lastClr="000000"/>
              </a:solidFill>
            </a:endParaRPr>
          </a:p>
        </p:txBody>
      </p:sp>
      <p:sp>
        <p:nvSpPr>
          <p:cNvPr id="3" name="object 3"/>
          <p:cNvSpPr txBox="1">
            <a:spLocks noGrp="1"/>
          </p:cNvSpPr>
          <p:nvPr>
            <p:ph type="title"/>
          </p:nvPr>
        </p:nvSpPr>
        <p:spPr>
          <a:xfrm>
            <a:off x="3938983" y="313790"/>
            <a:ext cx="893095" cy="486054"/>
          </a:xfrm>
          <a:prstGeom prst="rect">
            <a:avLst/>
          </a:prstGeom>
        </p:spPr>
        <p:txBody>
          <a:bodyPr vert="horz" wrap="square" lIns="0" tIns="11516" rIns="0" bIns="0" rtlCol="0">
            <a:spAutoFit/>
          </a:bodyPr>
          <a:lstStyle/>
          <a:p>
            <a:pPr marL="11516">
              <a:spcBef>
                <a:spcPts val="91"/>
              </a:spcBef>
            </a:pPr>
            <a:r>
              <a:rPr sz="3083" b="0" spc="-18"/>
              <a:t>1969</a:t>
            </a:r>
            <a:endParaRPr sz="3083"/>
          </a:p>
        </p:txBody>
      </p:sp>
      <p:sp>
        <p:nvSpPr>
          <p:cNvPr id="4" name="object 4"/>
          <p:cNvSpPr txBox="1"/>
          <p:nvPr/>
        </p:nvSpPr>
        <p:spPr>
          <a:xfrm>
            <a:off x="5159720" y="324155"/>
            <a:ext cx="2824390" cy="486054"/>
          </a:xfrm>
          <a:prstGeom prst="rect">
            <a:avLst/>
          </a:prstGeom>
        </p:spPr>
        <p:txBody>
          <a:bodyPr vert="horz" wrap="square" lIns="0" tIns="11516" rIns="0" bIns="0" rtlCol="0">
            <a:spAutoFit/>
          </a:bodyPr>
          <a:lstStyle/>
          <a:p>
            <a:pPr marL="11516" defTabSz="829178">
              <a:spcBef>
                <a:spcPts val="91"/>
              </a:spcBef>
            </a:pPr>
            <a:r>
              <a:rPr sz="3083" kern="0">
                <a:solidFill>
                  <a:sysClr val="windowText" lastClr="000000"/>
                </a:solidFill>
                <a:latin typeface="Arial"/>
                <a:cs typeface="Arial"/>
              </a:rPr>
              <a:t>Stanley</a:t>
            </a:r>
            <a:r>
              <a:rPr sz="3083" kern="0" spc="-36">
                <a:solidFill>
                  <a:sysClr val="windowText" lastClr="000000"/>
                </a:solidFill>
                <a:latin typeface="Arial"/>
                <a:cs typeface="Arial"/>
              </a:rPr>
              <a:t> </a:t>
            </a:r>
            <a:r>
              <a:rPr sz="3083" kern="0" spc="-9">
                <a:solidFill>
                  <a:sysClr val="windowText" lastClr="000000"/>
                </a:solidFill>
                <a:latin typeface="Arial"/>
                <a:cs typeface="Arial"/>
              </a:rPr>
              <a:t>Milgram</a:t>
            </a:r>
            <a:endParaRPr sz="3083" kern="0">
              <a:solidFill>
                <a:sysClr val="windowText" lastClr="000000"/>
              </a:solidFill>
              <a:latin typeface="Arial"/>
              <a:cs typeface="Arial"/>
            </a:endParaRPr>
          </a:p>
        </p:txBody>
      </p:sp>
      <p:pic>
        <p:nvPicPr>
          <p:cNvPr id="5" name="object 5"/>
          <p:cNvPicPr/>
          <p:nvPr/>
        </p:nvPicPr>
        <p:blipFill>
          <a:blip r:embed="rId2" cstate="print"/>
          <a:stretch>
            <a:fillRect/>
          </a:stretch>
        </p:blipFill>
        <p:spPr>
          <a:xfrm>
            <a:off x="1855670" y="165229"/>
            <a:ext cx="1658358" cy="1202308"/>
          </a:xfrm>
          <a:prstGeom prst="rect">
            <a:avLst/>
          </a:prstGeom>
        </p:spPr>
      </p:pic>
      <p:grpSp>
        <p:nvGrpSpPr>
          <p:cNvPr id="6" name="object 6"/>
          <p:cNvGrpSpPr/>
          <p:nvPr/>
        </p:nvGrpSpPr>
        <p:grpSpPr>
          <a:xfrm>
            <a:off x="2127361" y="1904805"/>
            <a:ext cx="8103496" cy="4563939"/>
            <a:chOff x="665373" y="2100577"/>
            <a:chExt cx="8936355" cy="5033010"/>
          </a:xfrm>
        </p:grpSpPr>
        <p:pic>
          <p:nvPicPr>
            <p:cNvPr id="7" name="object 7"/>
            <p:cNvPicPr/>
            <p:nvPr/>
          </p:nvPicPr>
          <p:blipFill>
            <a:blip r:embed="rId3" cstate="print"/>
            <a:stretch>
              <a:fillRect/>
            </a:stretch>
          </p:blipFill>
          <p:spPr>
            <a:xfrm>
              <a:off x="665373" y="2100577"/>
              <a:ext cx="5213276" cy="5032644"/>
            </a:xfrm>
            <a:prstGeom prst="rect">
              <a:avLst/>
            </a:prstGeom>
          </p:spPr>
        </p:pic>
        <p:sp>
          <p:nvSpPr>
            <p:cNvPr id="8" name="object 8"/>
            <p:cNvSpPr/>
            <p:nvPr/>
          </p:nvSpPr>
          <p:spPr>
            <a:xfrm>
              <a:off x="5006340" y="2460590"/>
              <a:ext cx="4594860" cy="2416810"/>
            </a:xfrm>
            <a:custGeom>
              <a:avLst/>
              <a:gdLst/>
              <a:ahLst/>
              <a:cxnLst/>
              <a:rect l="l" t="t" r="r" b="b"/>
              <a:pathLst>
                <a:path w="4594859" h="2416810">
                  <a:moveTo>
                    <a:pt x="4257040" y="0"/>
                  </a:moveTo>
                  <a:lnTo>
                    <a:pt x="0" y="1066800"/>
                  </a:lnTo>
                  <a:lnTo>
                    <a:pt x="337820" y="2416810"/>
                  </a:lnTo>
                  <a:lnTo>
                    <a:pt x="2466340" y="1883410"/>
                  </a:lnTo>
                  <a:lnTo>
                    <a:pt x="4594860" y="1350010"/>
                  </a:lnTo>
                  <a:lnTo>
                    <a:pt x="4257040" y="0"/>
                  </a:lnTo>
                  <a:close/>
                </a:path>
              </a:pathLst>
            </a:custGeom>
            <a:solidFill>
              <a:srgbClr val="99CCFF"/>
            </a:solidFill>
          </p:spPr>
          <p:txBody>
            <a:bodyPr wrap="square" lIns="0" tIns="0" rIns="0" bIns="0" rtlCol="0"/>
            <a:lstStyle/>
            <a:p>
              <a:pPr defTabSz="829178"/>
              <a:endParaRPr sz="1632" kern="0">
                <a:solidFill>
                  <a:sysClr val="windowText" lastClr="000000"/>
                </a:solidFill>
              </a:endParaRPr>
            </a:p>
          </p:txBody>
        </p:sp>
        <p:sp>
          <p:nvSpPr>
            <p:cNvPr id="9" name="object 9"/>
            <p:cNvSpPr/>
            <p:nvPr/>
          </p:nvSpPr>
          <p:spPr>
            <a:xfrm>
              <a:off x="5006340" y="2460590"/>
              <a:ext cx="4594860" cy="2416810"/>
            </a:xfrm>
            <a:custGeom>
              <a:avLst/>
              <a:gdLst/>
              <a:ahLst/>
              <a:cxnLst/>
              <a:rect l="l" t="t" r="r" b="b"/>
              <a:pathLst>
                <a:path w="4594859" h="2416810">
                  <a:moveTo>
                    <a:pt x="2466340" y="1883410"/>
                  </a:moveTo>
                  <a:lnTo>
                    <a:pt x="337820" y="2416810"/>
                  </a:lnTo>
                  <a:lnTo>
                    <a:pt x="0" y="1066800"/>
                  </a:lnTo>
                  <a:lnTo>
                    <a:pt x="4257040" y="0"/>
                  </a:lnTo>
                  <a:lnTo>
                    <a:pt x="4594860" y="1350010"/>
                  </a:lnTo>
                  <a:lnTo>
                    <a:pt x="2466340" y="188341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grpSp>
      <p:sp>
        <p:nvSpPr>
          <p:cNvPr id="10" name="object 10"/>
          <p:cNvSpPr txBox="1"/>
          <p:nvPr/>
        </p:nvSpPr>
        <p:spPr>
          <a:xfrm rot="20820000">
            <a:off x="6514272" y="2736855"/>
            <a:ext cx="3065432" cy="384721"/>
          </a:xfrm>
          <a:prstGeom prst="rect">
            <a:avLst/>
          </a:prstGeom>
        </p:spPr>
        <p:txBody>
          <a:bodyPr vert="horz" wrap="square" lIns="0" tIns="0" rIns="0" bIns="0" rtlCol="0">
            <a:spAutoFit/>
          </a:bodyPr>
          <a:lstStyle/>
          <a:p>
            <a:pPr defTabSz="829178">
              <a:lnSpc>
                <a:spcPts val="3024"/>
              </a:lnSpc>
            </a:pPr>
            <a:r>
              <a:rPr sz="4625" kern="0" spc="-88" baseline="-4084">
                <a:solidFill>
                  <a:sysClr val="windowText" lastClr="000000"/>
                </a:solidFill>
                <a:latin typeface="Arial"/>
                <a:cs typeface="Arial"/>
              </a:rPr>
              <a:t>A</a:t>
            </a:r>
            <a:r>
              <a:rPr sz="4625" kern="0" spc="-88" baseline="-3267">
                <a:solidFill>
                  <a:sysClr val="windowText" lastClr="000000"/>
                </a:solidFill>
                <a:latin typeface="Arial"/>
                <a:cs typeface="Arial"/>
              </a:rPr>
              <a:t>v</a:t>
            </a:r>
            <a:r>
              <a:rPr sz="4625" kern="0" spc="-88" baseline="-2450">
                <a:solidFill>
                  <a:sysClr val="windowText" lastClr="000000"/>
                </a:solidFill>
                <a:latin typeface="Arial"/>
                <a:cs typeface="Arial"/>
              </a:rPr>
              <a:t>er</a:t>
            </a:r>
            <a:r>
              <a:rPr sz="4625" kern="0" spc="-88" baseline="-1633">
                <a:solidFill>
                  <a:sysClr val="windowText" lastClr="000000"/>
                </a:solidFill>
                <a:latin typeface="Arial"/>
                <a:cs typeface="Arial"/>
              </a:rPr>
              <a:t>ag</a:t>
            </a:r>
            <a:r>
              <a:rPr sz="3083" kern="0" spc="-59">
                <a:solidFill>
                  <a:sysClr val="windowText" lastClr="000000"/>
                </a:solidFill>
                <a:latin typeface="Arial"/>
                <a:cs typeface="Arial"/>
              </a:rPr>
              <a:t>e</a:t>
            </a:r>
            <a:r>
              <a:rPr sz="3083" kern="0" spc="-118">
                <a:solidFill>
                  <a:sysClr val="windowText" lastClr="000000"/>
                </a:solidFill>
                <a:latin typeface="Arial"/>
                <a:cs typeface="Arial"/>
              </a:rPr>
              <a:t> </a:t>
            </a:r>
            <a:r>
              <a:rPr sz="3083" kern="0" spc="-9">
                <a:solidFill>
                  <a:sysClr val="windowText" lastClr="000000"/>
                </a:solidFill>
                <a:latin typeface="Arial"/>
                <a:cs typeface="Arial"/>
              </a:rPr>
              <a:t>bet</a:t>
            </a:r>
            <a:r>
              <a:rPr sz="4625" kern="0" spc="-14" baseline="1633">
                <a:solidFill>
                  <a:sysClr val="windowText" lastClr="000000"/>
                </a:solidFill>
                <a:latin typeface="Arial"/>
                <a:cs typeface="Arial"/>
              </a:rPr>
              <a:t>we</a:t>
            </a:r>
            <a:r>
              <a:rPr sz="4625" kern="0" spc="-14" baseline="2450">
                <a:solidFill>
                  <a:sysClr val="windowText" lastClr="000000"/>
                </a:solidFill>
                <a:latin typeface="Arial"/>
                <a:cs typeface="Arial"/>
              </a:rPr>
              <a:t>e</a:t>
            </a:r>
            <a:r>
              <a:rPr sz="4625" kern="0" spc="-14" baseline="3267">
                <a:solidFill>
                  <a:sysClr val="windowText" lastClr="000000"/>
                </a:solidFill>
                <a:latin typeface="Arial"/>
                <a:cs typeface="Arial"/>
              </a:rPr>
              <a:t>n</a:t>
            </a:r>
            <a:endParaRPr sz="4625" kern="0" baseline="3267">
              <a:solidFill>
                <a:sysClr val="windowText" lastClr="000000"/>
              </a:solidFill>
              <a:latin typeface="Arial"/>
              <a:cs typeface="Arial"/>
            </a:endParaRPr>
          </a:p>
        </p:txBody>
      </p:sp>
      <p:sp>
        <p:nvSpPr>
          <p:cNvPr id="11" name="object 11"/>
          <p:cNvSpPr txBox="1"/>
          <p:nvPr/>
        </p:nvSpPr>
        <p:spPr>
          <a:xfrm rot="20820000">
            <a:off x="7309688" y="3147626"/>
            <a:ext cx="1683788" cy="397545"/>
          </a:xfrm>
          <a:prstGeom prst="rect">
            <a:avLst/>
          </a:prstGeom>
        </p:spPr>
        <p:txBody>
          <a:bodyPr vert="horz" wrap="square" lIns="0" tIns="0" rIns="0" bIns="0" rtlCol="0">
            <a:spAutoFit/>
          </a:bodyPr>
          <a:lstStyle/>
          <a:p>
            <a:pPr defTabSz="829178">
              <a:lnSpc>
                <a:spcPts val="3083"/>
              </a:lnSpc>
            </a:pPr>
            <a:r>
              <a:rPr sz="3083" kern="0">
                <a:solidFill>
                  <a:sysClr val="windowText" lastClr="000000"/>
                </a:solidFill>
                <a:latin typeface="Arial"/>
                <a:cs typeface="Arial"/>
              </a:rPr>
              <a:t>5.5</a:t>
            </a:r>
            <a:r>
              <a:rPr sz="3083" kern="0" spc="-199">
                <a:solidFill>
                  <a:sysClr val="windowText" lastClr="000000"/>
                </a:solidFill>
                <a:latin typeface="Arial"/>
                <a:cs typeface="Arial"/>
              </a:rPr>
              <a:t> </a:t>
            </a:r>
            <a:r>
              <a:rPr sz="4625" kern="0" baseline="1633">
                <a:solidFill>
                  <a:sysClr val="windowText" lastClr="000000"/>
                </a:solidFill>
                <a:latin typeface="Arial"/>
                <a:cs typeface="Arial"/>
              </a:rPr>
              <a:t>a</a:t>
            </a:r>
            <a:r>
              <a:rPr sz="4625" kern="0" baseline="2450">
                <a:solidFill>
                  <a:sysClr val="windowText" lastClr="000000"/>
                </a:solidFill>
                <a:latin typeface="Arial"/>
                <a:cs typeface="Arial"/>
              </a:rPr>
              <a:t>nd</a:t>
            </a:r>
            <a:r>
              <a:rPr sz="4625" kern="0" spc="-299" baseline="2450">
                <a:solidFill>
                  <a:sysClr val="windowText" lastClr="000000"/>
                </a:solidFill>
                <a:latin typeface="Arial"/>
                <a:cs typeface="Arial"/>
              </a:rPr>
              <a:t> </a:t>
            </a:r>
            <a:r>
              <a:rPr sz="4625" kern="0" spc="-68" baseline="3267">
                <a:solidFill>
                  <a:sysClr val="windowText" lastClr="000000"/>
                </a:solidFill>
                <a:latin typeface="Arial"/>
                <a:cs typeface="Arial"/>
              </a:rPr>
              <a:t>6</a:t>
            </a:r>
            <a:endParaRPr sz="4625" kern="0" baseline="3267">
              <a:solidFill>
                <a:sysClr val="windowText" lastClr="000000"/>
              </a:solidFill>
              <a:latin typeface="Arial"/>
              <a:cs typeface="Arial"/>
            </a:endParaRPr>
          </a:p>
        </p:txBody>
      </p:sp>
      <p:sp>
        <p:nvSpPr>
          <p:cNvPr id="12" name="object 12"/>
          <p:cNvSpPr txBox="1"/>
          <p:nvPr/>
        </p:nvSpPr>
        <p:spPr>
          <a:xfrm rot="20820000">
            <a:off x="6420353" y="3581052"/>
            <a:ext cx="3676781" cy="397545"/>
          </a:xfrm>
          <a:prstGeom prst="rect">
            <a:avLst/>
          </a:prstGeom>
        </p:spPr>
        <p:txBody>
          <a:bodyPr vert="horz" wrap="square" lIns="0" tIns="0" rIns="0" bIns="0" rtlCol="0">
            <a:spAutoFit/>
          </a:bodyPr>
          <a:lstStyle/>
          <a:p>
            <a:pPr defTabSz="829178">
              <a:lnSpc>
                <a:spcPts val="3083"/>
              </a:lnSpc>
            </a:pPr>
            <a:r>
              <a:rPr sz="3083" kern="0" spc="-54">
                <a:solidFill>
                  <a:sysClr val="windowText" lastClr="000000"/>
                </a:solidFill>
                <a:latin typeface="Arial"/>
                <a:cs typeface="Arial"/>
              </a:rPr>
              <a:t>inte</a:t>
            </a:r>
            <a:r>
              <a:rPr sz="4625" kern="0" spc="-81" baseline="1633">
                <a:solidFill>
                  <a:sysClr val="windowText" lastClr="000000"/>
                </a:solidFill>
                <a:latin typeface="Arial"/>
                <a:cs typeface="Arial"/>
              </a:rPr>
              <a:t>rm</a:t>
            </a:r>
            <a:r>
              <a:rPr sz="4625" kern="0" spc="-81" baseline="2450">
                <a:solidFill>
                  <a:sysClr val="windowText" lastClr="000000"/>
                </a:solidFill>
                <a:latin typeface="Arial"/>
                <a:cs typeface="Arial"/>
              </a:rPr>
              <a:t>e</a:t>
            </a:r>
            <a:r>
              <a:rPr sz="4625" kern="0" spc="-81" baseline="3267">
                <a:solidFill>
                  <a:sysClr val="windowText" lastClr="000000"/>
                </a:solidFill>
                <a:latin typeface="Arial"/>
                <a:cs typeface="Arial"/>
              </a:rPr>
              <a:t>d</a:t>
            </a:r>
            <a:r>
              <a:rPr sz="4625" kern="0" spc="-81" baseline="4084">
                <a:solidFill>
                  <a:sysClr val="windowText" lastClr="000000"/>
                </a:solidFill>
                <a:latin typeface="Arial"/>
                <a:cs typeface="Arial"/>
              </a:rPr>
              <a:t>ia</a:t>
            </a:r>
            <a:r>
              <a:rPr sz="4625" kern="0" spc="-81" baseline="4901">
                <a:solidFill>
                  <a:sysClr val="windowText" lastClr="000000"/>
                </a:solidFill>
                <a:latin typeface="Arial"/>
                <a:cs typeface="Arial"/>
              </a:rPr>
              <a:t>te</a:t>
            </a:r>
            <a:r>
              <a:rPr sz="4625" kern="0" spc="-204" baseline="4901">
                <a:solidFill>
                  <a:sysClr val="windowText" lastClr="000000"/>
                </a:solidFill>
                <a:latin typeface="Arial"/>
                <a:cs typeface="Arial"/>
              </a:rPr>
              <a:t> </a:t>
            </a:r>
            <a:r>
              <a:rPr sz="4625" kern="0" spc="-14" baseline="5718">
                <a:solidFill>
                  <a:sysClr val="windowText" lastClr="000000"/>
                </a:solidFill>
                <a:latin typeface="Arial"/>
                <a:cs typeface="Arial"/>
              </a:rPr>
              <a:t>pe</a:t>
            </a:r>
            <a:r>
              <a:rPr sz="4625" kern="0" spc="-14" baseline="6535">
                <a:solidFill>
                  <a:sysClr val="windowText" lastClr="000000"/>
                </a:solidFill>
                <a:latin typeface="Arial"/>
                <a:cs typeface="Arial"/>
              </a:rPr>
              <a:t>r</a:t>
            </a:r>
            <a:r>
              <a:rPr sz="4625" kern="0" spc="-14" baseline="7352">
                <a:solidFill>
                  <a:sysClr val="windowText" lastClr="000000"/>
                </a:solidFill>
                <a:latin typeface="Arial"/>
                <a:cs typeface="Arial"/>
              </a:rPr>
              <a:t>so</a:t>
            </a:r>
            <a:r>
              <a:rPr sz="4625" kern="0" spc="-14" baseline="8169">
                <a:solidFill>
                  <a:sysClr val="windowText" lastClr="000000"/>
                </a:solidFill>
                <a:latin typeface="Arial"/>
                <a:cs typeface="Arial"/>
              </a:rPr>
              <a:t>ns</a:t>
            </a:r>
            <a:endParaRPr sz="4625" kern="0" baseline="8169">
              <a:solidFill>
                <a:sysClr val="windowText" lastClr="000000"/>
              </a:solidFill>
              <a:latin typeface="Arial"/>
              <a:cs typeface="Arial"/>
            </a:endParaRPr>
          </a:p>
        </p:txBody>
      </p:sp>
      <p:sp>
        <p:nvSpPr>
          <p:cNvPr id="13" name="object 13"/>
          <p:cNvSpPr/>
          <p:nvPr/>
        </p:nvSpPr>
        <p:spPr>
          <a:xfrm>
            <a:off x="1772754" y="6551056"/>
            <a:ext cx="8623460" cy="248754"/>
          </a:xfrm>
          <a:custGeom>
            <a:avLst/>
            <a:gdLst/>
            <a:ahLst/>
            <a:cxnLst/>
            <a:rect l="l" t="t" r="r" b="b"/>
            <a:pathLst>
              <a:path w="9509760" h="274320">
                <a:moveTo>
                  <a:pt x="9509760" y="0"/>
                </a:moveTo>
                <a:lnTo>
                  <a:pt x="0" y="0"/>
                </a:lnTo>
                <a:lnTo>
                  <a:pt x="0" y="274319"/>
                </a:lnTo>
                <a:lnTo>
                  <a:pt x="4754880" y="274319"/>
                </a:lnTo>
                <a:lnTo>
                  <a:pt x="9509760" y="274319"/>
                </a:lnTo>
                <a:lnTo>
                  <a:pt x="9509760" y="0"/>
                </a:lnTo>
                <a:close/>
              </a:path>
            </a:pathLst>
          </a:custGeom>
          <a:solidFill>
            <a:srgbClr val="CCCCCC"/>
          </a:solidFill>
        </p:spPr>
        <p:txBody>
          <a:bodyPr wrap="square" lIns="0" tIns="0" rIns="0" bIns="0" rtlCol="0"/>
          <a:lstStyle/>
          <a:p>
            <a:pPr defTabSz="829178"/>
            <a:endParaRPr sz="1632" kern="0">
              <a:solidFill>
                <a:sysClr val="windowText" lastClr="000000"/>
              </a:solidFill>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53179" y="165229"/>
            <a:ext cx="1133211" cy="1133210"/>
          </a:xfrm>
          <a:prstGeom prst="rect">
            <a:avLst/>
          </a:prstGeom>
        </p:spPr>
      </p:pic>
      <p:grpSp>
        <p:nvGrpSpPr>
          <p:cNvPr id="3" name="object 3"/>
          <p:cNvGrpSpPr/>
          <p:nvPr/>
        </p:nvGrpSpPr>
        <p:grpSpPr>
          <a:xfrm>
            <a:off x="1966612" y="2211688"/>
            <a:ext cx="8595821" cy="4281787"/>
            <a:chOff x="488103" y="2439000"/>
            <a:chExt cx="9479280" cy="4721860"/>
          </a:xfrm>
        </p:grpSpPr>
        <p:pic>
          <p:nvPicPr>
            <p:cNvPr id="4" name="object 4"/>
            <p:cNvPicPr/>
            <p:nvPr/>
          </p:nvPicPr>
          <p:blipFill>
            <a:blip r:embed="rId3" cstate="print"/>
            <a:stretch>
              <a:fillRect/>
            </a:stretch>
          </p:blipFill>
          <p:spPr>
            <a:xfrm>
              <a:off x="488103" y="3383880"/>
              <a:ext cx="5181176" cy="3776979"/>
            </a:xfrm>
            <a:prstGeom prst="rect">
              <a:avLst/>
            </a:prstGeom>
          </p:spPr>
        </p:pic>
        <p:pic>
          <p:nvPicPr>
            <p:cNvPr id="5" name="object 5"/>
            <p:cNvPicPr/>
            <p:nvPr/>
          </p:nvPicPr>
          <p:blipFill>
            <a:blip r:embed="rId4" cstate="print"/>
            <a:stretch>
              <a:fillRect/>
            </a:stretch>
          </p:blipFill>
          <p:spPr>
            <a:xfrm>
              <a:off x="5577840" y="4664040"/>
              <a:ext cx="4145279" cy="2334260"/>
            </a:xfrm>
            <a:prstGeom prst="rect">
              <a:avLst/>
            </a:prstGeom>
          </p:spPr>
        </p:pic>
        <p:sp>
          <p:nvSpPr>
            <p:cNvPr id="6" name="object 6"/>
            <p:cNvSpPr/>
            <p:nvPr/>
          </p:nvSpPr>
          <p:spPr>
            <a:xfrm>
              <a:off x="5464809" y="2439000"/>
              <a:ext cx="4502150" cy="2042160"/>
            </a:xfrm>
            <a:custGeom>
              <a:avLst/>
              <a:gdLst/>
              <a:ahLst/>
              <a:cxnLst/>
              <a:rect l="l" t="t" r="r" b="b"/>
              <a:pathLst>
                <a:path w="4502150" h="2042160">
                  <a:moveTo>
                    <a:pt x="4257040" y="0"/>
                  </a:moveTo>
                  <a:lnTo>
                    <a:pt x="0" y="1066800"/>
                  </a:lnTo>
                  <a:lnTo>
                    <a:pt x="243839" y="2042159"/>
                  </a:lnTo>
                  <a:lnTo>
                    <a:pt x="2373630" y="1508760"/>
                  </a:lnTo>
                  <a:lnTo>
                    <a:pt x="4502149" y="975360"/>
                  </a:lnTo>
                  <a:lnTo>
                    <a:pt x="4257040" y="0"/>
                  </a:lnTo>
                  <a:close/>
                </a:path>
              </a:pathLst>
            </a:custGeom>
            <a:solidFill>
              <a:srgbClr val="99CCFF"/>
            </a:solidFill>
          </p:spPr>
          <p:txBody>
            <a:bodyPr wrap="square" lIns="0" tIns="0" rIns="0" bIns="0" rtlCol="0"/>
            <a:lstStyle/>
            <a:p>
              <a:pPr defTabSz="829178"/>
              <a:endParaRPr sz="1632" kern="0">
                <a:solidFill>
                  <a:sysClr val="windowText" lastClr="000000"/>
                </a:solidFill>
              </a:endParaRPr>
            </a:p>
          </p:txBody>
        </p:sp>
        <p:sp>
          <p:nvSpPr>
            <p:cNvPr id="7" name="object 7"/>
            <p:cNvSpPr/>
            <p:nvPr/>
          </p:nvSpPr>
          <p:spPr>
            <a:xfrm>
              <a:off x="5464809" y="2439000"/>
              <a:ext cx="4502150" cy="2042160"/>
            </a:xfrm>
            <a:custGeom>
              <a:avLst/>
              <a:gdLst/>
              <a:ahLst/>
              <a:cxnLst/>
              <a:rect l="l" t="t" r="r" b="b"/>
              <a:pathLst>
                <a:path w="4502150" h="2042160">
                  <a:moveTo>
                    <a:pt x="2373630" y="1508760"/>
                  </a:moveTo>
                  <a:lnTo>
                    <a:pt x="243839" y="2042159"/>
                  </a:lnTo>
                  <a:lnTo>
                    <a:pt x="0" y="1066800"/>
                  </a:lnTo>
                  <a:lnTo>
                    <a:pt x="4257040" y="0"/>
                  </a:lnTo>
                  <a:lnTo>
                    <a:pt x="4502149" y="975360"/>
                  </a:lnTo>
                  <a:lnTo>
                    <a:pt x="2373630" y="150876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grpSp>
      <p:sp>
        <p:nvSpPr>
          <p:cNvPr id="8" name="object 8"/>
          <p:cNvSpPr/>
          <p:nvPr/>
        </p:nvSpPr>
        <p:spPr>
          <a:xfrm>
            <a:off x="1772754" y="1493066"/>
            <a:ext cx="8620005" cy="414589"/>
          </a:xfrm>
          <a:custGeom>
            <a:avLst/>
            <a:gdLst/>
            <a:ahLst/>
            <a:cxnLst/>
            <a:rect l="l" t="t" r="r" b="b"/>
            <a:pathLst>
              <a:path w="9505950" h="457200">
                <a:moveTo>
                  <a:pt x="4753609" y="457200"/>
                </a:moveTo>
                <a:lnTo>
                  <a:pt x="0" y="457200"/>
                </a:lnTo>
                <a:lnTo>
                  <a:pt x="0" y="0"/>
                </a:lnTo>
                <a:lnTo>
                  <a:pt x="9505950" y="0"/>
                </a:lnTo>
                <a:lnTo>
                  <a:pt x="9505950" y="457200"/>
                </a:lnTo>
                <a:lnTo>
                  <a:pt x="4753609" y="45720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sp>
        <p:nvSpPr>
          <p:cNvPr id="9" name="object 9"/>
          <p:cNvSpPr txBox="1"/>
          <p:nvPr/>
        </p:nvSpPr>
        <p:spPr>
          <a:xfrm>
            <a:off x="1870643" y="1540282"/>
            <a:ext cx="110557" cy="161632"/>
          </a:xfrm>
          <a:prstGeom prst="rect">
            <a:avLst/>
          </a:prstGeom>
        </p:spPr>
        <p:txBody>
          <a:bodyPr vert="horz" wrap="square" lIns="0" tIns="14971" rIns="0" bIns="0" rtlCol="0">
            <a:spAutoFit/>
          </a:bodyPr>
          <a:lstStyle/>
          <a:p>
            <a:pPr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10" name="object 10"/>
          <p:cNvSpPr txBox="1"/>
          <p:nvPr/>
        </p:nvSpPr>
        <p:spPr>
          <a:xfrm>
            <a:off x="2152793" y="1455062"/>
            <a:ext cx="7881230" cy="346464"/>
          </a:xfrm>
          <a:prstGeom prst="rect">
            <a:avLst/>
          </a:prstGeom>
        </p:spPr>
        <p:txBody>
          <a:bodyPr vert="horz" wrap="square" lIns="0" tIns="11516" rIns="0" bIns="0" rtlCol="0">
            <a:spAutoFit/>
          </a:bodyPr>
          <a:lstStyle/>
          <a:p>
            <a:pPr marL="11516" defTabSz="829178">
              <a:spcBef>
                <a:spcPts val="91"/>
              </a:spcBef>
            </a:pPr>
            <a:r>
              <a:rPr sz="2176" kern="0">
                <a:solidFill>
                  <a:sysClr val="windowText" lastClr="000000"/>
                </a:solidFill>
                <a:latin typeface="Arial"/>
                <a:cs typeface="Arial"/>
              </a:rPr>
              <a:t>More</a:t>
            </a:r>
            <a:r>
              <a:rPr sz="2176" kern="0" spc="-27">
                <a:solidFill>
                  <a:sysClr val="windowText" lastClr="000000"/>
                </a:solidFill>
                <a:latin typeface="Arial"/>
                <a:cs typeface="Arial"/>
              </a:rPr>
              <a:t> </a:t>
            </a:r>
            <a:r>
              <a:rPr sz="2176" kern="0">
                <a:solidFill>
                  <a:sysClr val="windowText" lastClr="000000"/>
                </a:solidFill>
                <a:latin typeface="Arial"/>
                <a:cs typeface="Arial"/>
              </a:rPr>
              <a:t>than</a:t>
            </a:r>
            <a:r>
              <a:rPr sz="2176" kern="0" spc="-18">
                <a:solidFill>
                  <a:sysClr val="windowText" lastClr="000000"/>
                </a:solidFill>
                <a:latin typeface="Arial"/>
                <a:cs typeface="Arial"/>
              </a:rPr>
              <a:t> </a:t>
            </a:r>
            <a:r>
              <a:rPr sz="2176" kern="0">
                <a:solidFill>
                  <a:sysClr val="windowText" lastClr="000000"/>
                </a:solidFill>
                <a:latin typeface="Arial"/>
                <a:cs typeface="Arial"/>
              </a:rPr>
              <a:t>20.000</a:t>
            </a:r>
            <a:r>
              <a:rPr sz="2176" kern="0" spc="-14">
                <a:solidFill>
                  <a:sysClr val="windowText" lastClr="000000"/>
                </a:solidFill>
                <a:latin typeface="Arial"/>
                <a:cs typeface="Arial"/>
              </a:rPr>
              <a:t> </a:t>
            </a:r>
            <a:r>
              <a:rPr sz="2176" kern="0">
                <a:solidFill>
                  <a:sysClr val="windowText" lastClr="000000"/>
                </a:solidFill>
                <a:latin typeface="Arial"/>
                <a:cs typeface="Arial"/>
              </a:rPr>
              <a:t>chains</a:t>
            </a:r>
            <a:r>
              <a:rPr sz="2176" kern="0" spc="-14">
                <a:solidFill>
                  <a:sysClr val="windowText" lastClr="000000"/>
                </a:solidFill>
                <a:latin typeface="Arial"/>
                <a:cs typeface="Arial"/>
              </a:rPr>
              <a:t> </a:t>
            </a:r>
            <a:r>
              <a:rPr sz="2176" kern="0">
                <a:solidFill>
                  <a:sysClr val="windowText" lastClr="000000"/>
                </a:solidFill>
                <a:latin typeface="Arial"/>
                <a:cs typeface="Arial"/>
              </a:rPr>
              <a:t>of</a:t>
            </a:r>
            <a:r>
              <a:rPr sz="2176" kern="0" spc="-14">
                <a:solidFill>
                  <a:sysClr val="windowText" lastClr="000000"/>
                </a:solidFill>
                <a:latin typeface="Arial"/>
                <a:cs typeface="Arial"/>
              </a:rPr>
              <a:t> </a:t>
            </a:r>
            <a:r>
              <a:rPr sz="2176" kern="0">
                <a:solidFill>
                  <a:sysClr val="windowText" lastClr="000000"/>
                </a:solidFill>
                <a:latin typeface="Arial"/>
                <a:cs typeface="Arial"/>
              </a:rPr>
              <a:t>emails</a:t>
            </a:r>
            <a:r>
              <a:rPr sz="2176" kern="0" spc="-14">
                <a:solidFill>
                  <a:sysClr val="windowText" lastClr="000000"/>
                </a:solidFill>
                <a:latin typeface="Arial"/>
                <a:cs typeface="Arial"/>
              </a:rPr>
              <a:t> </a:t>
            </a:r>
            <a:r>
              <a:rPr sz="2176" kern="0">
                <a:solidFill>
                  <a:sysClr val="windowText" lastClr="000000"/>
                </a:solidFill>
                <a:latin typeface="Arial"/>
                <a:cs typeface="Arial"/>
              </a:rPr>
              <a:t>to</a:t>
            </a:r>
            <a:r>
              <a:rPr sz="2176" kern="0" spc="-18">
                <a:solidFill>
                  <a:sysClr val="windowText" lastClr="000000"/>
                </a:solidFill>
                <a:latin typeface="Arial"/>
                <a:cs typeface="Arial"/>
              </a:rPr>
              <a:t> </a:t>
            </a:r>
            <a:r>
              <a:rPr sz="2176" kern="0">
                <a:solidFill>
                  <a:sysClr val="windowText" lastClr="000000"/>
                </a:solidFill>
                <a:latin typeface="Arial"/>
                <a:cs typeface="Arial"/>
              </a:rPr>
              <a:t>18</a:t>
            </a:r>
            <a:r>
              <a:rPr sz="2176" kern="0" spc="-14">
                <a:solidFill>
                  <a:sysClr val="windowText" lastClr="000000"/>
                </a:solidFill>
                <a:latin typeface="Arial"/>
                <a:cs typeface="Arial"/>
              </a:rPr>
              <a:t> </a:t>
            </a:r>
            <a:r>
              <a:rPr sz="2176" kern="0">
                <a:solidFill>
                  <a:sysClr val="windowText" lastClr="000000"/>
                </a:solidFill>
                <a:latin typeface="Arial"/>
                <a:cs typeface="Arial"/>
              </a:rPr>
              <a:t>persons</a:t>
            </a:r>
            <a:r>
              <a:rPr sz="2176" kern="0" spc="-14">
                <a:solidFill>
                  <a:sysClr val="windowText" lastClr="000000"/>
                </a:solidFill>
                <a:latin typeface="Arial"/>
                <a:cs typeface="Arial"/>
              </a:rPr>
              <a:t> </a:t>
            </a:r>
            <a:r>
              <a:rPr sz="2176" kern="0">
                <a:solidFill>
                  <a:sysClr val="windowText" lastClr="000000"/>
                </a:solidFill>
                <a:latin typeface="Arial"/>
                <a:cs typeface="Arial"/>
              </a:rPr>
              <a:t>of</a:t>
            </a:r>
            <a:r>
              <a:rPr sz="2176" kern="0" spc="-5">
                <a:solidFill>
                  <a:sysClr val="windowText" lastClr="000000"/>
                </a:solidFill>
                <a:latin typeface="Arial"/>
                <a:cs typeface="Arial"/>
              </a:rPr>
              <a:t> </a:t>
            </a:r>
            <a:r>
              <a:rPr sz="2176" kern="0">
                <a:solidFill>
                  <a:sysClr val="windowText" lastClr="000000"/>
                </a:solidFill>
                <a:latin typeface="Arial"/>
                <a:cs typeface="Arial"/>
              </a:rPr>
              <a:t>13</a:t>
            </a:r>
            <a:r>
              <a:rPr sz="2176" kern="0" spc="-14">
                <a:solidFill>
                  <a:sysClr val="windowText" lastClr="000000"/>
                </a:solidFill>
                <a:latin typeface="Arial"/>
                <a:cs typeface="Arial"/>
              </a:rPr>
              <a:t> </a:t>
            </a:r>
            <a:r>
              <a:rPr sz="2176" kern="0" spc="-9">
                <a:solidFill>
                  <a:sysClr val="windowText" lastClr="000000"/>
                </a:solidFill>
                <a:latin typeface="Arial"/>
                <a:cs typeface="Arial"/>
              </a:rPr>
              <a:t>countries</a:t>
            </a:r>
            <a:endParaRPr sz="2176" kern="0">
              <a:solidFill>
                <a:sysClr val="windowText" lastClr="000000"/>
              </a:solidFill>
              <a:latin typeface="Arial"/>
              <a:cs typeface="Arial"/>
            </a:endParaRPr>
          </a:p>
        </p:txBody>
      </p:sp>
      <p:sp>
        <p:nvSpPr>
          <p:cNvPr id="11" name="object 11"/>
          <p:cNvSpPr txBox="1"/>
          <p:nvPr/>
        </p:nvSpPr>
        <p:spPr>
          <a:xfrm rot="20820000">
            <a:off x="6915687" y="2765891"/>
            <a:ext cx="3118552" cy="371897"/>
          </a:xfrm>
          <a:prstGeom prst="rect">
            <a:avLst/>
          </a:prstGeom>
        </p:spPr>
        <p:txBody>
          <a:bodyPr vert="horz" wrap="square" lIns="0" tIns="0" rIns="0" bIns="0" rtlCol="0">
            <a:spAutoFit/>
          </a:bodyPr>
          <a:lstStyle/>
          <a:p>
            <a:pPr defTabSz="829178">
              <a:lnSpc>
                <a:spcPts val="2924"/>
              </a:lnSpc>
            </a:pPr>
            <a:r>
              <a:rPr sz="4625" kern="0" spc="-68" baseline="-5718">
                <a:solidFill>
                  <a:sysClr val="windowText" lastClr="000000"/>
                </a:solidFill>
                <a:latin typeface="Arial"/>
                <a:cs typeface="Arial"/>
              </a:rPr>
              <a:t>M</a:t>
            </a:r>
            <a:r>
              <a:rPr sz="4625" kern="0" spc="-68" baseline="-4901">
                <a:solidFill>
                  <a:sysClr val="windowText" lastClr="000000"/>
                </a:solidFill>
                <a:latin typeface="Arial"/>
                <a:cs typeface="Arial"/>
              </a:rPr>
              <a:t>ed</a:t>
            </a:r>
            <a:r>
              <a:rPr sz="4625" kern="0" spc="-68" baseline="-4084">
                <a:solidFill>
                  <a:sysClr val="windowText" lastClr="000000"/>
                </a:solidFill>
                <a:latin typeface="Arial"/>
                <a:cs typeface="Arial"/>
              </a:rPr>
              <a:t>ia</a:t>
            </a:r>
            <a:r>
              <a:rPr sz="4625" kern="0" spc="-68" baseline="-3267">
                <a:solidFill>
                  <a:sysClr val="windowText" lastClr="000000"/>
                </a:solidFill>
                <a:latin typeface="Arial"/>
                <a:cs typeface="Arial"/>
              </a:rPr>
              <a:t>n</a:t>
            </a:r>
            <a:r>
              <a:rPr sz="4625" kern="0" spc="-197" baseline="-3267">
                <a:solidFill>
                  <a:sysClr val="windowText" lastClr="000000"/>
                </a:solidFill>
                <a:latin typeface="Arial"/>
                <a:cs typeface="Arial"/>
              </a:rPr>
              <a:t> </a:t>
            </a:r>
            <a:r>
              <a:rPr sz="4625" kern="0" spc="-14" baseline="-2450">
                <a:solidFill>
                  <a:sysClr val="windowText" lastClr="000000"/>
                </a:solidFill>
                <a:latin typeface="Arial"/>
                <a:cs typeface="Arial"/>
              </a:rPr>
              <a:t>e</a:t>
            </a:r>
            <a:r>
              <a:rPr sz="4625" kern="0" spc="-14" baseline="-1633">
                <a:solidFill>
                  <a:sysClr val="windowText" lastClr="000000"/>
                </a:solidFill>
                <a:latin typeface="Arial"/>
                <a:cs typeface="Arial"/>
              </a:rPr>
              <a:t>st</a:t>
            </a:r>
            <a:r>
              <a:rPr sz="3083" kern="0" spc="-9">
                <a:solidFill>
                  <a:sysClr val="windowText" lastClr="000000"/>
                </a:solidFill>
                <a:latin typeface="Arial"/>
                <a:cs typeface="Arial"/>
              </a:rPr>
              <a:t>imate</a:t>
            </a:r>
            <a:r>
              <a:rPr sz="4625" kern="0" spc="-14" baseline="1633">
                <a:solidFill>
                  <a:sysClr val="windowText" lastClr="000000"/>
                </a:solidFill>
                <a:latin typeface="Arial"/>
                <a:cs typeface="Arial"/>
              </a:rPr>
              <a:t>d</a:t>
            </a:r>
            <a:endParaRPr sz="4625" kern="0" baseline="1633">
              <a:solidFill>
                <a:sysClr val="windowText" lastClr="000000"/>
              </a:solidFill>
              <a:latin typeface="Arial"/>
              <a:cs typeface="Arial"/>
            </a:endParaRPr>
          </a:p>
        </p:txBody>
      </p:sp>
      <p:sp>
        <p:nvSpPr>
          <p:cNvPr id="12" name="object 12"/>
          <p:cNvSpPr txBox="1"/>
          <p:nvPr/>
        </p:nvSpPr>
        <p:spPr>
          <a:xfrm rot="20820000">
            <a:off x="7119079" y="3175626"/>
            <a:ext cx="2922144" cy="397545"/>
          </a:xfrm>
          <a:prstGeom prst="rect">
            <a:avLst/>
          </a:prstGeom>
        </p:spPr>
        <p:txBody>
          <a:bodyPr vert="horz" wrap="square" lIns="0" tIns="0" rIns="0" bIns="0" rtlCol="0">
            <a:spAutoFit/>
          </a:bodyPr>
          <a:lstStyle/>
          <a:p>
            <a:pPr defTabSz="829178">
              <a:lnSpc>
                <a:spcPts val="3083"/>
              </a:lnSpc>
            </a:pPr>
            <a:r>
              <a:rPr sz="3083" kern="0" spc="-45">
                <a:solidFill>
                  <a:sysClr val="windowText" lastClr="000000"/>
                </a:solidFill>
                <a:latin typeface="Arial"/>
                <a:cs typeface="Arial"/>
              </a:rPr>
              <a:t>betw</a:t>
            </a:r>
            <a:r>
              <a:rPr sz="4625" kern="0" spc="-68" baseline="1633">
                <a:solidFill>
                  <a:sysClr val="windowText" lastClr="000000"/>
                </a:solidFill>
                <a:latin typeface="Arial"/>
                <a:cs typeface="Arial"/>
              </a:rPr>
              <a:t>e</a:t>
            </a:r>
            <a:r>
              <a:rPr sz="4625" kern="0" spc="-68" baseline="2450">
                <a:solidFill>
                  <a:sysClr val="windowText" lastClr="000000"/>
                </a:solidFill>
                <a:latin typeface="Arial"/>
                <a:cs typeface="Arial"/>
              </a:rPr>
              <a:t>e</a:t>
            </a:r>
            <a:r>
              <a:rPr sz="4625" kern="0" spc="-68" baseline="3267">
                <a:solidFill>
                  <a:sysClr val="windowText" lastClr="000000"/>
                </a:solidFill>
                <a:latin typeface="Arial"/>
                <a:cs typeface="Arial"/>
              </a:rPr>
              <a:t>n</a:t>
            </a:r>
            <a:r>
              <a:rPr sz="4625" kern="0" spc="-218" baseline="3267">
                <a:solidFill>
                  <a:sysClr val="windowText" lastClr="000000"/>
                </a:solidFill>
                <a:latin typeface="Arial"/>
                <a:cs typeface="Arial"/>
              </a:rPr>
              <a:t> </a:t>
            </a:r>
            <a:r>
              <a:rPr sz="4625" kern="0" baseline="4084">
                <a:solidFill>
                  <a:sysClr val="windowText" lastClr="000000"/>
                </a:solidFill>
                <a:latin typeface="Arial"/>
                <a:cs typeface="Arial"/>
              </a:rPr>
              <a:t>5</a:t>
            </a:r>
            <a:r>
              <a:rPr sz="4625" kern="0" spc="-218" baseline="4084">
                <a:solidFill>
                  <a:sysClr val="windowText" lastClr="000000"/>
                </a:solidFill>
                <a:latin typeface="Arial"/>
                <a:cs typeface="Arial"/>
              </a:rPr>
              <a:t> </a:t>
            </a:r>
            <a:r>
              <a:rPr sz="4625" kern="0" baseline="4901">
                <a:solidFill>
                  <a:sysClr val="windowText" lastClr="000000"/>
                </a:solidFill>
                <a:latin typeface="Arial"/>
                <a:cs typeface="Arial"/>
              </a:rPr>
              <a:t>an</a:t>
            </a:r>
            <a:r>
              <a:rPr sz="4625" kern="0" baseline="5718">
                <a:solidFill>
                  <a:sysClr val="windowText" lastClr="000000"/>
                </a:solidFill>
                <a:latin typeface="Arial"/>
                <a:cs typeface="Arial"/>
              </a:rPr>
              <a:t>d</a:t>
            </a:r>
            <a:r>
              <a:rPr sz="4625" kern="0" spc="-210" baseline="5718">
                <a:solidFill>
                  <a:sysClr val="windowText" lastClr="000000"/>
                </a:solidFill>
                <a:latin typeface="Arial"/>
                <a:cs typeface="Arial"/>
              </a:rPr>
              <a:t> </a:t>
            </a:r>
            <a:r>
              <a:rPr sz="4625" kern="0" spc="-68" baseline="6535">
                <a:solidFill>
                  <a:sysClr val="windowText" lastClr="000000"/>
                </a:solidFill>
                <a:latin typeface="Arial"/>
                <a:cs typeface="Arial"/>
              </a:rPr>
              <a:t>7</a:t>
            </a:r>
            <a:endParaRPr sz="4625" kern="0" baseline="6535">
              <a:solidFill>
                <a:sysClr val="windowText" lastClr="000000"/>
              </a:solidFill>
              <a:latin typeface="Arial"/>
              <a:cs typeface="Arial"/>
            </a:endParaRPr>
          </a:p>
        </p:txBody>
      </p:sp>
      <p:sp>
        <p:nvSpPr>
          <p:cNvPr id="13" name="object 13"/>
          <p:cNvSpPr/>
          <p:nvPr/>
        </p:nvSpPr>
        <p:spPr>
          <a:xfrm>
            <a:off x="3845701" y="249298"/>
            <a:ext cx="1077932" cy="663343"/>
          </a:xfrm>
          <a:custGeom>
            <a:avLst/>
            <a:gdLst/>
            <a:ahLst/>
            <a:cxnLst/>
            <a:rect l="l" t="t" r="r" b="b"/>
            <a:pathLst>
              <a:path w="1188720" h="731519">
                <a:moveTo>
                  <a:pt x="1188720" y="0"/>
                </a:moveTo>
                <a:lnTo>
                  <a:pt x="0" y="0"/>
                </a:lnTo>
                <a:lnTo>
                  <a:pt x="0" y="731520"/>
                </a:lnTo>
                <a:lnTo>
                  <a:pt x="594360" y="731520"/>
                </a:lnTo>
                <a:lnTo>
                  <a:pt x="1188720" y="731520"/>
                </a:lnTo>
                <a:lnTo>
                  <a:pt x="1188720" y="0"/>
                </a:lnTo>
                <a:close/>
              </a:path>
            </a:pathLst>
          </a:custGeom>
          <a:solidFill>
            <a:srgbClr val="3364A3"/>
          </a:solidFill>
        </p:spPr>
        <p:txBody>
          <a:bodyPr wrap="square" lIns="0" tIns="0" rIns="0" bIns="0" rtlCol="0"/>
          <a:lstStyle/>
          <a:p>
            <a:pPr defTabSz="829178"/>
            <a:endParaRPr sz="1632" kern="0">
              <a:solidFill>
                <a:sysClr val="windowText" lastClr="000000"/>
              </a:solidFill>
            </a:endParaRPr>
          </a:p>
        </p:txBody>
      </p:sp>
      <p:sp>
        <p:nvSpPr>
          <p:cNvPr id="14" name="object 14"/>
          <p:cNvSpPr txBox="1">
            <a:spLocks noGrp="1"/>
          </p:cNvSpPr>
          <p:nvPr>
            <p:ph type="title"/>
          </p:nvPr>
        </p:nvSpPr>
        <p:spPr>
          <a:xfrm>
            <a:off x="3938983" y="324155"/>
            <a:ext cx="4928432" cy="486117"/>
          </a:xfrm>
          <a:prstGeom prst="rect">
            <a:avLst/>
          </a:prstGeom>
        </p:spPr>
        <p:txBody>
          <a:bodyPr vert="horz" wrap="square" lIns="0" tIns="11516" rIns="0" bIns="0" rtlCol="0">
            <a:spAutoFit/>
          </a:bodyPr>
          <a:lstStyle/>
          <a:p>
            <a:pPr marL="11516">
              <a:spcBef>
                <a:spcPts val="91"/>
              </a:spcBef>
              <a:tabLst>
                <a:tab pos="1231675" algn="l"/>
              </a:tabLst>
            </a:pPr>
            <a:r>
              <a:rPr sz="4625" b="0" spc="-27" baseline="1633"/>
              <a:t>2003</a:t>
            </a:r>
            <a:r>
              <a:rPr sz="4625" b="0" baseline="1633"/>
              <a:t>	</a:t>
            </a:r>
            <a:r>
              <a:rPr sz="3083" b="0">
                <a:solidFill>
                  <a:srgbClr val="000000"/>
                </a:solidFill>
              </a:rPr>
              <a:t>“Small</a:t>
            </a:r>
            <a:r>
              <a:rPr sz="3083" b="0" spc="-73">
                <a:solidFill>
                  <a:srgbClr val="000000"/>
                </a:solidFill>
              </a:rPr>
              <a:t> </a:t>
            </a:r>
            <a:r>
              <a:rPr sz="3083" b="0">
                <a:solidFill>
                  <a:srgbClr val="000000"/>
                </a:solidFill>
              </a:rPr>
              <a:t>World”</a:t>
            </a:r>
            <a:r>
              <a:rPr sz="3083" b="0" spc="-68">
                <a:solidFill>
                  <a:srgbClr val="000000"/>
                </a:solidFill>
              </a:rPr>
              <a:t> </a:t>
            </a:r>
            <a:r>
              <a:rPr sz="3083" b="0" spc="-9">
                <a:solidFill>
                  <a:srgbClr val="000000"/>
                </a:solidFill>
              </a:rPr>
              <a:t>Project</a:t>
            </a:r>
            <a:endParaRPr sz="3083"/>
          </a:p>
        </p:txBody>
      </p:sp>
      <p:sp>
        <p:nvSpPr>
          <p:cNvPr id="15" name="object 15"/>
          <p:cNvSpPr/>
          <p:nvPr/>
        </p:nvSpPr>
        <p:spPr>
          <a:xfrm>
            <a:off x="1772754" y="6551056"/>
            <a:ext cx="8623460" cy="248754"/>
          </a:xfrm>
          <a:custGeom>
            <a:avLst/>
            <a:gdLst/>
            <a:ahLst/>
            <a:cxnLst/>
            <a:rect l="l" t="t" r="r" b="b"/>
            <a:pathLst>
              <a:path w="9509760" h="274320">
                <a:moveTo>
                  <a:pt x="9509760" y="0"/>
                </a:moveTo>
                <a:lnTo>
                  <a:pt x="0" y="0"/>
                </a:lnTo>
                <a:lnTo>
                  <a:pt x="0" y="274319"/>
                </a:lnTo>
                <a:lnTo>
                  <a:pt x="4754880" y="274319"/>
                </a:lnTo>
                <a:lnTo>
                  <a:pt x="9509760" y="274319"/>
                </a:lnTo>
                <a:lnTo>
                  <a:pt x="9509760" y="0"/>
                </a:lnTo>
                <a:close/>
              </a:path>
            </a:pathLst>
          </a:custGeom>
          <a:solidFill>
            <a:srgbClr val="CCCCCC"/>
          </a:solidFill>
        </p:spPr>
        <p:txBody>
          <a:bodyPr wrap="square" lIns="0" tIns="0" rIns="0" bIns="0" rtlCol="0"/>
          <a:lstStyle/>
          <a:p>
            <a:pPr defTabSz="829178"/>
            <a:endParaRPr sz="1632" kern="0">
              <a:solidFill>
                <a:sysClr val="windowText" lastClr="000000"/>
              </a:solidFill>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45701" y="249298"/>
            <a:ext cx="1077932" cy="663343"/>
          </a:xfrm>
          <a:custGeom>
            <a:avLst/>
            <a:gdLst/>
            <a:ahLst/>
            <a:cxnLst/>
            <a:rect l="l" t="t" r="r" b="b"/>
            <a:pathLst>
              <a:path w="1188720" h="731519">
                <a:moveTo>
                  <a:pt x="1188720" y="0"/>
                </a:moveTo>
                <a:lnTo>
                  <a:pt x="0" y="0"/>
                </a:lnTo>
                <a:lnTo>
                  <a:pt x="0" y="731520"/>
                </a:lnTo>
                <a:lnTo>
                  <a:pt x="594360" y="731520"/>
                </a:lnTo>
                <a:lnTo>
                  <a:pt x="1188720" y="731520"/>
                </a:lnTo>
                <a:lnTo>
                  <a:pt x="1188720" y="0"/>
                </a:lnTo>
                <a:close/>
              </a:path>
            </a:pathLst>
          </a:custGeom>
          <a:solidFill>
            <a:srgbClr val="3364A3"/>
          </a:solidFill>
        </p:spPr>
        <p:txBody>
          <a:bodyPr wrap="square" lIns="0" tIns="0" rIns="0" bIns="0" rtlCol="0"/>
          <a:lstStyle/>
          <a:p>
            <a:pPr defTabSz="829178"/>
            <a:endParaRPr sz="1632" kern="0">
              <a:solidFill>
                <a:sysClr val="windowText" lastClr="000000"/>
              </a:solidFill>
            </a:endParaRPr>
          </a:p>
        </p:txBody>
      </p:sp>
      <p:sp>
        <p:nvSpPr>
          <p:cNvPr id="3" name="object 3"/>
          <p:cNvSpPr txBox="1">
            <a:spLocks noGrp="1"/>
          </p:cNvSpPr>
          <p:nvPr>
            <p:ph type="title"/>
          </p:nvPr>
        </p:nvSpPr>
        <p:spPr>
          <a:xfrm>
            <a:off x="3938982" y="324155"/>
            <a:ext cx="4871426" cy="486117"/>
          </a:xfrm>
          <a:prstGeom prst="rect">
            <a:avLst/>
          </a:prstGeom>
        </p:spPr>
        <p:txBody>
          <a:bodyPr vert="horz" wrap="square" lIns="0" tIns="11516" rIns="0" bIns="0" rtlCol="0">
            <a:spAutoFit/>
          </a:bodyPr>
          <a:lstStyle/>
          <a:p>
            <a:pPr marL="11516">
              <a:spcBef>
                <a:spcPts val="91"/>
              </a:spcBef>
              <a:tabLst>
                <a:tab pos="1231675" algn="l"/>
              </a:tabLst>
            </a:pPr>
            <a:r>
              <a:rPr sz="4625" b="0" spc="-27" baseline="1633"/>
              <a:t>2008</a:t>
            </a:r>
            <a:r>
              <a:rPr sz="4625" b="0" baseline="1633"/>
              <a:t>	</a:t>
            </a:r>
            <a:r>
              <a:rPr sz="3083" b="0">
                <a:solidFill>
                  <a:srgbClr val="000000"/>
                </a:solidFill>
              </a:rPr>
              <a:t>Microsoft</a:t>
            </a:r>
            <a:r>
              <a:rPr sz="3083" b="0" spc="-41">
                <a:solidFill>
                  <a:srgbClr val="000000"/>
                </a:solidFill>
              </a:rPr>
              <a:t> </a:t>
            </a:r>
            <a:r>
              <a:rPr sz="3083" b="0" spc="-9">
                <a:solidFill>
                  <a:srgbClr val="000000"/>
                </a:solidFill>
              </a:rPr>
              <a:t>Messenger</a:t>
            </a:r>
            <a:endParaRPr sz="3083"/>
          </a:p>
        </p:txBody>
      </p:sp>
      <p:sp>
        <p:nvSpPr>
          <p:cNvPr id="4" name="object 4"/>
          <p:cNvSpPr/>
          <p:nvPr/>
        </p:nvSpPr>
        <p:spPr>
          <a:xfrm>
            <a:off x="1772754" y="1493066"/>
            <a:ext cx="8620005" cy="414589"/>
          </a:xfrm>
          <a:custGeom>
            <a:avLst/>
            <a:gdLst/>
            <a:ahLst/>
            <a:cxnLst/>
            <a:rect l="l" t="t" r="r" b="b"/>
            <a:pathLst>
              <a:path w="9505950" h="457200">
                <a:moveTo>
                  <a:pt x="4753609" y="457200"/>
                </a:moveTo>
                <a:lnTo>
                  <a:pt x="0" y="457200"/>
                </a:lnTo>
                <a:lnTo>
                  <a:pt x="0" y="0"/>
                </a:lnTo>
                <a:lnTo>
                  <a:pt x="9505950" y="0"/>
                </a:lnTo>
                <a:lnTo>
                  <a:pt x="9505950" y="457200"/>
                </a:lnTo>
                <a:lnTo>
                  <a:pt x="4753609" y="45720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sp>
        <p:nvSpPr>
          <p:cNvPr id="5" name="object 5"/>
          <p:cNvSpPr txBox="1"/>
          <p:nvPr/>
        </p:nvSpPr>
        <p:spPr>
          <a:xfrm>
            <a:off x="1870643" y="1540282"/>
            <a:ext cx="110557" cy="161632"/>
          </a:xfrm>
          <a:prstGeom prst="rect">
            <a:avLst/>
          </a:prstGeom>
        </p:spPr>
        <p:txBody>
          <a:bodyPr vert="horz" wrap="square" lIns="0" tIns="14971" rIns="0" bIns="0" rtlCol="0">
            <a:spAutoFit/>
          </a:bodyPr>
          <a:lstStyle/>
          <a:p>
            <a:pPr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6" name="object 6"/>
          <p:cNvSpPr txBox="1"/>
          <p:nvPr/>
        </p:nvSpPr>
        <p:spPr>
          <a:xfrm>
            <a:off x="2152794" y="1455062"/>
            <a:ext cx="6464139" cy="346464"/>
          </a:xfrm>
          <a:prstGeom prst="rect">
            <a:avLst/>
          </a:prstGeom>
        </p:spPr>
        <p:txBody>
          <a:bodyPr vert="horz" wrap="square" lIns="0" tIns="11516" rIns="0" bIns="0" rtlCol="0">
            <a:spAutoFit/>
          </a:bodyPr>
          <a:lstStyle/>
          <a:p>
            <a:pPr marL="11516" defTabSz="829178">
              <a:spcBef>
                <a:spcPts val="91"/>
              </a:spcBef>
            </a:pPr>
            <a:r>
              <a:rPr sz="2176" kern="0">
                <a:solidFill>
                  <a:sysClr val="windowText" lastClr="000000"/>
                </a:solidFill>
                <a:latin typeface="Arial"/>
                <a:cs typeface="Arial"/>
              </a:rPr>
              <a:t>30</a:t>
            </a:r>
            <a:r>
              <a:rPr sz="2176" kern="0" spc="-41">
                <a:solidFill>
                  <a:sysClr val="windowText" lastClr="000000"/>
                </a:solidFill>
                <a:latin typeface="Arial"/>
                <a:cs typeface="Arial"/>
              </a:rPr>
              <a:t> </a:t>
            </a:r>
            <a:r>
              <a:rPr sz="2176" kern="0">
                <a:solidFill>
                  <a:sysClr val="windowText" lastClr="000000"/>
                </a:solidFill>
                <a:latin typeface="Arial"/>
                <a:cs typeface="Arial"/>
              </a:rPr>
              <a:t>billion</a:t>
            </a:r>
            <a:r>
              <a:rPr sz="2176" kern="0" spc="-32">
                <a:solidFill>
                  <a:sysClr val="windowText" lastClr="000000"/>
                </a:solidFill>
                <a:latin typeface="Arial"/>
                <a:cs typeface="Arial"/>
              </a:rPr>
              <a:t> </a:t>
            </a:r>
            <a:r>
              <a:rPr sz="2176" kern="0">
                <a:solidFill>
                  <a:sysClr val="windowText" lastClr="000000"/>
                </a:solidFill>
                <a:latin typeface="Arial"/>
                <a:cs typeface="Arial"/>
              </a:rPr>
              <a:t>conversations</a:t>
            </a:r>
            <a:r>
              <a:rPr sz="2176" kern="0" spc="-32">
                <a:solidFill>
                  <a:sysClr val="windowText" lastClr="000000"/>
                </a:solidFill>
                <a:latin typeface="Arial"/>
                <a:cs typeface="Arial"/>
              </a:rPr>
              <a:t> </a:t>
            </a:r>
            <a:r>
              <a:rPr sz="2176" kern="0">
                <a:solidFill>
                  <a:sysClr val="windowText" lastClr="000000"/>
                </a:solidFill>
                <a:latin typeface="Arial"/>
                <a:cs typeface="Arial"/>
              </a:rPr>
              <a:t>between</a:t>
            </a:r>
            <a:r>
              <a:rPr sz="2176" kern="0" spc="-32">
                <a:solidFill>
                  <a:sysClr val="windowText" lastClr="000000"/>
                </a:solidFill>
                <a:latin typeface="Arial"/>
                <a:cs typeface="Arial"/>
              </a:rPr>
              <a:t> </a:t>
            </a:r>
            <a:r>
              <a:rPr sz="2176" kern="0">
                <a:solidFill>
                  <a:sysClr val="windowText" lastClr="000000"/>
                </a:solidFill>
                <a:latin typeface="Arial"/>
                <a:cs typeface="Arial"/>
              </a:rPr>
              <a:t>240</a:t>
            </a:r>
            <a:r>
              <a:rPr sz="2176" kern="0" spc="-36">
                <a:solidFill>
                  <a:sysClr val="windowText" lastClr="000000"/>
                </a:solidFill>
                <a:latin typeface="Arial"/>
                <a:cs typeface="Arial"/>
              </a:rPr>
              <a:t> </a:t>
            </a:r>
            <a:r>
              <a:rPr sz="2176" kern="0">
                <a:solidFill>
                  <a:sysClr val="windowText" lastClr="000000"/>
                </a:solidFill>
                <a:latin typeface="Arial"/>
                <a:cs typeface="Arial"/>
              </a:rPr>
              <a:t>million</a:t>
            </a:r>
            <a:r>
              <a:rPr sz="2176" kern="0" spc="-32">
                <a:solidFill>
                  <a:sysClr val="windowText" lastClr="000000"/>
                </a:solidFill>
                <a:latin typeface="Arial"/>
                <a:cs typeface="Arial"/>
              </a:rPr>
              <a:t> </a:t>
            </a:r>
            <a:r>
              <a:rPr sz="2176" kern="0" spc="-9">
                <a:solidFill>
                  <a:sysClr val="windowText" lastClr="000000"/>
                </a:solidFill>
                <a:latin typeface="Arial"/>
                <a:cs typeface="Arial"/>
              </a:rPr>
              <a:t>persons</a:t>
            </a:r>
            <a:endParaRPr sz="2176" kern="0">
              <a:solidFill>
                <a:sysClr val="windowText" lastClr="000000"/>
              </a:solidFill>
              <a:latin typeface="Arial"/>
              <a:cs typeface="Arial"/>
            </a:endParaRPr>
          </a:p>
        </p:txBody>
      </p:sp>
      <p:pic>
        <p:nvPicPr>
          <p:cNvPr id="7" name="object 7"/>
          <p:cNvPicPr/>
          <p:nvPr/>
        </p:nvPicPr>
        <p:blipFill>
          <a:blip r:embed="rId2" cstate="print"/>
          <a:stretch>
            <a:fillRect/>
          </a:stretch>
        </p:blipFill>
        <p:spPr>
          <a:xfrm>
            <a:off x="2021507" y="83463"/>
            <a:ext cx="1326686" cy="1326685"/>
          </a:xfrm>
          <a:prstGeom prst="rect">
            <a:avLst/>
          </a:prstGeom>
        </p:spPr>
      </p:pic>
      <p:pic>
        <p:nvPicPr>
          <p:cNvPr id="8" name="object 8"/>
          <p:cNvPicPr/>
          <p:nvPr/>
        </p:nvPicPr>
        <p:blipFill>
          <a:blip r:embed="rId3" cstate="print"/>
          <a:stretch>
            <a:fillRect/>
          </a:stretch>
        </p:blipFill>
        <p:spPr>
          <a:xfrm>
            <a:off x="2194253" y="4243176"/>
            <a:ext cx="2763929" cy="2252603"/>
          </a:xfrm>
          <a:prstGeom prst="rect">
            <a:avLst/>
          </a:prstGeom>
        </p:spPr>
      </p:pic>
      <p:grpSp>
        <p:nvGrpSpPr>
          <p:cNvPr id="9" name="object 9"/>
          <p:cNvGrpSpPr/>
          <p:nvPr/>
        </p:nvGrpSpPr>
        <p:grpSpPr>
          <a:xfrm>
            <a:off x="5310568" y="2080401"/>
            <a:ext cx="5252042" cy="4484476"/>
            <a:chOff x="4175743" y="2294220"/>
            <a:chExt cx="5791835" cy="4945380"/>
          </a:xfrm>
        </p:grpSpPr>
        <p:pic>
          <p:nvPicPr>
            <p:cNvPr id="10" name="object 10"/>
            <p:cNvPicPr/>
            <p:nvPr/>
          </p:nvPicPr>
          <p:blipFill>
            <a:blip r:embed="rId4" cstate="print"/>
            <a:stretch>
              <a:fillRect/>
            </a:stretch>
          </p:blipFill>
          <p:spPr>
            <a:xfrm>
              <a:off x="4175743" y="4153499"/>
              <a:ext cx="5762006" cy="3086100"/>
            </a:xfrm>
            <a:prstGeom prst="rect">
              <a:avLst/>
            </a:prstGeom>
          </p:spPr>
        </p:pic>
        <p:sp>
          <p:nvSpPr>
            <p:cNvPr id="11" name="object 11"/>
            <p:cNvSpPr/>
            <p:nvPr/>
          </p:nvSpPr>
          <p:spPr>
            <a:xfrm>
              <a:off x="5464809" y="2294220"/>
              <a:ext cx="4502150" cy="2043430"/>
            </a:xfrm>
            <a:custGeom>
              <a:avLst/>
              <a:gdLst/>
              <a:ahLst/>
              <a:cxnLst/>
              <a:rect l="l" t="t" r="r" b="b"/>
              <a:pathLst>
                <a:path w="4502150" h="2043429">
                  <a:moveTo>
                    <a:pt x="4257040" y="0"/>
                  </a:moveTo>
                  <a:lnTo>
                    <a:pt x="0" y="1066800"/>
                  </a:lnTo>
                  <a:lnTo>
                    <a:pt x="243839" y="2043430"/>
                  </a:lnTo>
                  <a:lnTo>
                    <a:pt x="2373630" y="1510030"/>
                  </a:lnTo>
                  <a:lnTo>
                    <a:pt x="4502149" y="975360"/>
                  </a:lnTo>
                  <a:lnTo>
                    <a:pt x="4257040" y="0"/>
                  </a:lnTo>
                  <a:close/>
                </a:path>
              </a:pathLst>
            </a:custGeom>
            <a:solidFill>
              <a:srgbClr val="99CCFF"/>
            </a:solidFill>
          </p:spPr>
          <p:txBody>
            <a:bodyPr wrap="square" lIns="0" tIns="0" rIns="0" bIns="0" rtlCol="0"/>
            <a:lstStyle/>
            <a:p>
              <a:pPr defTabSz="829178"/>
              <a:endParaRPr sz="1632" kern="0">
                <a:solidFill>
                  <a:sysClr val="windowText" lastClr="000000"/>
                </a:solidFill>
              </a:endParaRPr>
            </a:p>
          </p:txBody>
        </p:sp>
        <p:sp>
          <p:nvSpPr>
            <p:cNvPr id="12" name="object 12"/>
            <p:cNvSpPr/>
            <p:nvPr/>
          </p:nvSpPr>
          <p:spPr>
            <a:xfrm>
              <a:off x="5464809" y="2294220"/>
              <a:ext cx="4502150" cy="2043430"/>
            </a:xfrm>
            <a:custGeom>
              <a:avLst/>
              <a:gdLst/>
              <a:ahLst/>
              <a:cxnLst/>
              <a:rect l="l" t="t" r="r" b="b"/>
              <a:pathLst>
                <a:path w="4502150" h="2043429">
                  <a:moveTo>
                    <a:pt x="2373630" y="1510030"/>
                  </a:moveTo>
                  <a:lnTo>
                    <a:pt x="243839" y="2043430"/>
                  </a:lnTo>
                  <a:lnTo>
                    <a:pt x="0" y="1066800"/>
                  </a:lnTo>
                  <a:lnTo>
                    <a:pt x="4257040" y="0"/>
                  </a:lnTo>
                  <a:lnTo>
                    <a:pt x="4502149" y="975360"/>
                  </a:lnTo>
                  <a:lnTo>
                    <a:pt x="2373630" y="151003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grpSp>
      <p:sp>
        <p:nvSpPr>
          <p:cNvPr id="13" name="object 13"/>
          <p:cNvSpPr txBox="1"/>
          <p:nvPr/>
        </p:nvSpPr>
        <p:spPr>
          <a:xfrm rot="20820000">
            <a:off x="6799313" y="2848075"/>
            <a:ext cx="3456432" cy="371897"/>
          </a:xfrm>
          <a:prstGeom prst="rect">
            <a:avLst/>
          </a:prstGeom>
        </p:spPr>
        <p:txBody>
          <a:bodyPr vert="horz" wrap="square" lIns="0" tIns="0" rIns="0" bIns="0" rtlCol="0">
            <a:spAutoFit/>
          </a:bodyPr>
          <a:lstStyle/>
          <a:p>
            <a:pPr defTabSz="829178">
              <a:lnSpc>
                <a:spcPts val="2915"/>
              </a:lnSpc>
            </a:pPr>
            <a:r>
              <a:rPr sz="4625" kern="0" spc="-94" baseline="-5718">
                <a:solidFill>
                  <a:sysClr val="windowText" lastClr="000000"/>
                </a:solidFill>
                <a:latin typeface="Arial"/>
                <a:cs typeface="Arial"/>
              </a:rPr>
              <a:t>Gl</a:t>
            </a:r>
            <a:r>
              <a:rPr sz="4625" kern="0" spc="-94" baseline="-4901">
                <a:solidFill>
                  <a:sysClr val="windowText" lastClr="000000"/>
                </a:solidFill>
                <a:latin typeface="Arial"/>
                <a:cs typeface="Arial"/>
              </a:rPr>
              <a:t>ob</a:t>
            </a:r>
            <a:r>
              <a:rPr sz="4625" kern="0" spc="-94" baseline="-4084">
                <a:solidFill>
                  <a:sysClr val="windowText" lastClr="000000"/>
                </a:solidFill>
                <a:latin typeface="Arial"/>
                <a:cs typeface="Arial"/>
              </a:rPr>
              <a:t>a</a:t>
            </a:r>
            <a:r>
              <a:rPr sz="4625" kern="0" spc="-94" baseline="-3267">
                <a:solidFill>
                  <a:sysClr val="windowText" lastClr="000000"/>
                </a:solidFill>
                <a:latin typeface="Arial"/>
                <a:cs typeface="Arial"/>
              </a:rPr>
              <a:t>l</a:t>
            </a:r>
            <a:r>
              <a:rPr sz="4625" kern="0" spc="-360" baseline="-3267">
                <a:solidFill>
                  <a:sysClr val="windowText" lastClr="000000"/>
                </a:solidFill>
                <a:latin typeface="Arial"/>
                <a:cs typeface="Arial"/>
              </a:rPr>
              <a:t> </a:t>
            </a:r>
            <a:r>
              <a:rPr sz="4625" kern="0" spc="-74" baseline="-3267">
                <a:solidFill>
                  <a:sysClr val="windowText" lastClr="000000"/>
                </a:solidFill>
                <a:latin typeface="Arial"/>
                <a:cs typeface="Arial"/>
              </a:rPr>
              <a:t>A</a:t>
            </a:r>
            <a:r>
              <a:rPr sz="4625" kern="0" spc="-74" baseline="-2450">
                <a:solidFill>
                  <a:sysClr val="windowText" lastClr="000000"/>
                </a:solidFill>
                <a:latin typeface="Arial"/>
                <a:cs typeface="Arial"/>
              </a:rPr>
              <a:t>v</a:t>
            </a:r>
            <a:r>
              <a:rPr sz="4625" kern="0" spc="-74" baseline="-1633">
                <a:solidFill>
                  <a:sysClr val="windowText" lastClr="000000"/>
                </a:solidFill>
                <a:latin typeface="Arial"/>
                <a:cs typeface="Arial"/>
              </a:rPr>
              <a:t>er</a:t>
            </a:r>
            <a:r>
              <a:rPr sz="3083" kern="0" spc="-50">
                <a:solidFill>
                  <a:sysClr val="windowText" lastClr="000000"/>
                </a:solidFill>
                <a:latin typeface="Arial"/>
                <a:cs typeface="Arial"/>
              </a:rPr>
              <a:t>age:</a:t>
            </a:r>
            <a:r>
              <a:rPr sz="3083" kern="0" spc="-118">
                <a:solidFill>
                  <a:sysClr val="windowText" lastClr="000000"/>
                </a:solidFill>
                <a:latin typeface="Arial"/>
                <a:cs typeface="Arial"/>
              </a:rPr>
              <a:t> </a:t>
            </a:r>
            <a:r>
              <a:rPr sz="3083" kern="0" spc="-23">
                <a:solidFill>
                  <a:sysClr val="windowText" lastClr="000000"/>
                </a:solidFill>
                <a:latin typeface="Arial"/>
                <a:cs typeface="Arial"/>
              </a:rPr>
              <a:t>5</a:t>
            </a:r>
            <a:r>
              <a:rPr sz="4625" kern="0" spc="-34" baseline="1633">
                <a:solidFill>
                  <a:sysClr val="windowText" lastClr="000000"/>
                </a:solidFill>
                <a:latin typeface="Arial"/>
                <a:cs typeface="Arial"/>
              </a:rPr>
              <a:t>.6</a:t>
            </a:r>
            <a:endParaRPr sz="4625" kern="0" baseline="1633">
              <a:solidFill>
                <a:sysClr val="windowText" lastClr="000000"/>
              </a:solidFill>
              <a:latin typeface="Arial"/>
              <a:cs typeface="Arial"/>
            </a:endParaRPr>
          </a:p>
        </p:txBody>
      </p:sp>
      <p:grpSp>
        <p:nvGrpSpPr>
          <p:cNvPr id="14" name="object 14"/>
          <p:cNvGrpSpPr/>
          <p:nvPr/>
        </p:nvGrpSpPr>
        <p:grpSpPr>
          <a:xfrm>
            <a:off x="1772754" y="2356794"/>
            <a:ext cx="8623460" cy="4443017"/>
            <a:chOff x="274320" y="2599020"/>
            <a:chExt cx="9509760" cy="4899660"/>
          </a:xfrm>
        </p:grpSpPr>
        <p:pic>
          <p:nvPicPr>
            <p:cNvPr id="15" name="object 15"/>
            <p:cNvPicPr/>
            <p:nvPr/>
          </p:nvPicPr>
          <p:blipFill>
            <a:blip r:embed="rId5" cstate="print"/>
            <a:stretch>
              <a:fillRect/>
            </a:stretch>
          </p:blipFill>
          <p:spPr>
            <a:xfrm>
              <a:off x="588010" y="2599020"/>
              <a:ext cx="4441190" cy="1695450"/>
            </a:xfrm>
            <a:prstGeom prst="rect">
              <a:avLst/>
            </a:prstGeom>
          </p:spPr>
        </p:pic>
        <p:sp>
          <p:nvSpPr>
            <p:cNvPr id="16" name="object 16"/>
            <p:cNvSpPr/>
            <p:nvPr/>
          </p:nvSpPr>
          <p:spPr>
            <a:xfrm>
              <a:off x="274320" y="7224360"/>
              <a:ext cx="9509760" cy="274320"/>
            </a:xfrm>
            <a:custGeom>
              <a:avLst/>
              <a:gdLst/>
              <a:ahLst/>
              <a:cxnLst/>
              <a:rect l="l" t="t" r="r" b="b"/>
              <a:pathLst>
                <a:path w="9509760" h="274320">
                  <a:moveTo>
                    <a:pt x="9509760" y="0"/>
                  </a:moveTo>
                  <a:lnTo>
                    <a:pt x="0" y="0"/>
                  </a:lnTo>
                  <a:lnTo>
                    <a:pt x="0" y="274319"/>
                  </a:lnTo>
                  <a:lnTo>
                    <a:pt x="4754880" y="274319"/>
                  </a:lnTo>
                  <a:lnTo>
                    <a:pt x="9509760" y="274319"/>
                  </a:lnTo>
                  <a:lnTo>
                    <a:pt x="9509760" y="0"/>
                  </a:lnTo>
                  <a:close/>
                </a:path>
              </a:pathLst>
            </a:custGeom>
            <a:solidFill>
              <a:srgbClr val="CCCCCC"/>
            </a:solidFill>
          </p:spPr>
          <p:txBody>
            <a:bodyPr wrap="square" lIns="0" tIns="0" rIns="0" bIns="0" rtlCol="0"/>
            <a:lstStyle/>
            <a:p>
              <a:pPr defTabSz="829178"/>
              <a:endParaRPr sz="1632" kern="0">
                <a:solidFill>
                  <a:sysClr val="windowText" lastClr="000000"/>
                </a:solidFill>
              </a:endParaRPr>
            </a:p>
          </p:txBody>
        </p:sp>
      </p:gr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82E9-B2F0-1F6E-EC16-3AA40ED99F3E}"/>
              </a:ext>
            </a:extLst>
          </p:cNvPr>
          <p:cNvSpPr>
            <a:spLocks noGrp="1"/>
          </p:cNvSpPr>
          <p:nvPr>
            <p:ph type="title"/>
          </p:nvPr>
        </p:nvSpPr>
        <p:spPr/>
        <p:txBody>
          <a:bodyPr/>
          <a:lstStyle/>
          <a:p>
            <a:pPr algn="ctr"/>
            <a:r>
              <a:rPr lang="en-US" b="1">
                <a:latin typeface="+mn-lt"/>
              </a:rPr>
              <a:t>Network Science and Analytics</a:t>
            </a:r>
          </a:p>
        </p:txBody>
      </p:sp>
      <p:sp>
        <p:nvSpPr>
          <p:cNvPr id="3" name="Content Placeholder 2">
            <a:extLst>
              <a:ext uri="{FF2B5EF4-FFF2-40B4-BE49-F238E27FC236}">
                <a16:creationId xmlns:a16="http://schemas.microsoft.com/office/drawing/2014/main" id="{24ADF4E0-2E15-BAED-FD3E-6182A6295933}"/>
              </a:ext>
            </a:extLst>
          </p:cNvPr>
          <p:cNvSpPr>
            <a:spLocks noGrp="1"/>
          </p:cNvSpPr>
          <p:nvPr>
            <p:ph idx="1"/>
          </p:nvPr>
        </p:nvSpPr>
        <p:spPr/>
        <p:txBody>
          <a:bodyPr/>
          <a:lstStyle/>
          <a:p>
            <a:r>
              <a:rPr lang="en-US" sz="1800">
                <a:effectLst/>
                <a:ea typeface="Calibri" panose="020F0502020204030204" pitchFamily="34" charset="0"/>
              </a:rPr>
              <a:t>Networks are everywhere! From Facebook/Instagram to mobile phones to transportation!</a:t>
            </a:r>
          </a:p>
          <a:p>
            <a:r>
              <a:rPr lang="en-US" sz="1800">
                <a:effectLst/>
                <a:ea typeface="Calibri" panose="020F0502020204030204" pitchFamily="34" charset="0"/>
              </a:rPr>
              <a:t>This course introduces the basic concepts of networks and how you can use the network science concepts in advanced data analytics projects. </a:t>
            </a:r>
            <a:endParaRPr lang="en-US" sz="1800">
              <a:ea typeface="Calibri" panose="020F0502020204030204" pitchFamily="34" charset="0"/>
            </a:endParaRPr>
          </a:p>
          <a:p>
            <a:r>
              <a:rPr lang="en-US" sz="1800">
                <a:effectLst/>
                <a:ea typeface="Calibri" panose="020F0502020204030204" pitchFamily="34" charset="0"/>
              </a:rPr>
              <a:t>we get </a:t>
            </a:r>
            <a:r>
              <a:rPr lang="en-US" sz="1800" b="1">
                <a:effectLst/>
                <a:ea typeface="Calibri" panose="020F0502020204030204" pitchFamily="34" charset="0"/>
              </a:rPr>
              <a:t>Exposure</a:t>
            </a:r>
            <a:r>
              <a:rPr lang="en-US" sz="1800">
                <a:effectLst/>
                <a:ea typeface="Calibri" panose="020F0502020204030204" pitchFamily="34" charset="0"/>
              </a:rPr>
              <a:t> to many networks in practice and how others observe and detect them in practice</a:t>
            </a:r>
          </a:p>
          <a:p>
            <a:r>
              <a:rPr lang="en-US" sz="1800">
                <a:effectLst/>
                <a:ea typeface="Calibri" panose="020F0502020204030204" pitchFamily="34" charset="0"/>
              </a:rPr>
              <a:t>We will learn how networks are identified, what properties can be inferred, and how these can provide insight into a problem</a:t>
            </a:r>
          </a:p>
          <a:p>
            <a:r>
              <a:rPr lang="en-US" sz="1800">
                <a:effectLst/>
                <a:ea typeface="Calibri" panose="020F0502020204030204" pitchFamily="34" charset="0"/>
              </a:rPr>
              <a:t>we will </a:t>
            </a:r>
            <a:r>
              <a:rPr lang="en-US" sz="1800" b="1">
                <a:effectLst/>
                <a:ea typeface="Calibri" panose="020F0502020204030204" pitchFamily="34" charset="0"/>
              </a:rPr>
              <a:t>Explore</a:t>
            </a:r>
            <a:r>
              <a:rPr lang="en-US" sz="1800">
                <a:effectLst/>
                <a:ea typeface="Calibri" panose="020F0502020204030204" pitchFamily="34" charset="0"/>
              </a:rPr>
              <a:t> technologies and tools to build a little bit of technical comfort in these methods through hands-on exercises</a:t>
            </a:r>
            <a:endParaRPr lang="en-US" sz="1800">
              <a:ea typeface="Calibri" panose="020F0502020204030204" pitchFamily="34" charset="0"/>
            </a:endParaRPr>
          </a:p>
          <a:p>
            <a:r>
              <a:rPr lang="en-US" sz="1800">
                <a:effectLst/>
                <a:ea typeface="Calibri" panose="020F0502020204030204" pitchFamily="34" charset="0"/>
              </a:rPr>
              <a:t>you will </a:t>
            </a:r>
            <a:r>
              <a:rPr lang="en-US" sz="1800" b="1">
                <a:effectLst/>
                <a:ea typeface="Calibri" panose="020F0502020204030204" pitchFamily="34" charset="0"/>
              </a:rPr>
              <a:t>Experience</a:t>
            </a:r>
            <a:r>
              <a:rPr lang="en-US" sz="1800">
                <a:effectLst/>
                <a:ea typeface="Calibri" panose="020F0502020204030204" pitchFamily="34" charset="0"/>
              </a:rPr>
              <a:t> applications of these concepts in a setting of your choice so that you have your own network story to tell.</a:t>
            </a:r>
            <a:endParaRPr lang="en-US"/>
          </a:p>
        </p:txBody>
      </p:sp>
      <p:pic>
        <p:nvPicPr>
          <p:cNvPr id="4" name="Picture 3" descr="Shape&#10;&#10;Description automatically generated with medium confidence">
            <a:extLst>
              <a:ext uri="{FF2B5EF4-FFF2-40B4-BE49-F238E27FC236}">
                <a16:creationId xmlns:a16="http://schemas.microsoft.com/office/drawing/2014/main" id="{CA54203F-7C7A-0891-512C-A86AA0DB6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7" y="6177533"/>
            <a:ext cx="2804166" cy="560833"/>
          </a:xfrm>
          <a:prstGeom prst="rect">
            <a:avLst/>
          </a:prstGeom>
        </p:spPr>
      </p:pic>
    </p:spTree>
    <p:extLst>
      <p:ext uri="{BB962C8B-B14F-4D97-AF65-F5344CB8AC3E}">
        <p14:creationId xmlns:p14="http://schemas.microsoft.com/office/powerpoint/2010/main" val="3690358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45701" y="249298"/>
            <a:ext cx="1077932" cy="663343"/>
          </a:xfrm>
          <a:custGeom>
            <a:avLst/>
            <a:gdLst/>
            <a:ahLst/>
            <a:cxnLst/>
            <a:rect l="l" t="t" r="r" b="b"/>
            <a:pathLst>
              <a:path w="1188720" h="731519">
                <a:moveTo>
                  <a:pt x="1188720" y="0"/>
                </a:moveTo>
                <a:lnTo>
                  <a:pt x="0" y="0"/>
                </a:lnTo>
                <a:lnTo>
                  <a:pt x="0" y="731520"/>
                </a:lnTo>
                <a:lnTo>
                  <a:pt x="594360" y="731520"/>
                </a:lnTo>
                <a:lnTo>
                  <a:pt x="1188720" y="731520"/>
                </a:lnTo>
                <a:lnTo>
                  <a:pt x="1188720" y="0"/>
                </a:lnTo>
                <a:close/>
              </a:path>
            </a:pathLst>
          </a:custGeom>
          <a:solidFill>
            <a:srgbClr val="3364A3"/>
          </a:solidFill>
        </p:spPr>
        <p:txBody>
          <a:bodyPr wrap="square" lIns="0" tIns="0" rIns="0" bIns="0" rtlCol="0"/>
          <a:lstStyle/>
          <a:p>
            <a:pPr defTabSz="829178"/>
            <a:endParaRPr sz="1632" kern="0">
              <a:solidFill>
                <a:sysClr val="windowText" lastClr="000000"/>
              </a:solidFill>
            </a:endParaRPr>
          </a:p>
        </p:txBody>
      </p:sp>
      <p:sp>
        <p:nvSpPr>
          <p:cNvPr id="3" name="object 3"/>
          <p:cNvSpPr txBox="1">
            <a:spLocks noGrp="1"/>
          </p:cNvSpPr>
          <p:nvPr>
            <p:ph type="title"/>
          </p:nvPr>
        </p:nvSpPr>
        <p:spPr>
          <a:xfrm>
            <a:off x="3953955" y="324155"/>
            <a:ext cx="5073538" cy="486117"/>
          </a:xfrm>
          <a:prstGeom prst="rect">
            <a:avLst/>
          </a:prstGeom>
        </p:spPr>
        <p:txBody>
          <a:bodyPr vert="horz" wrap="square" lIns="0" tIns="11516" rIns="0" bIns="0" rtlCol="0">
            <a:spAutoFit/>
          </a:bodyPr>
          <a:lstStyle/>
          <a:p>
            <a:pPr marL="11516">
              <a:spcBef>
                <a:spcPts val="91"/>
              </a:spcBef>
              <a:tabLst>
                <a:tab pos="1216703" algn="l"/>
              </a:tabLst>
            </a:pPr>
            <a:r>
              <a:rPr sz="4625" b="0" spc="-27" baseline="1633"/>
              <a:t>2011</a:t>
            </a:r>
            <a:r>
              <a:rPr sz="4625" b="0" baseline="1633"/>
              <a:t>	</a:t>
            </a:r>
            <a:r>
              <a:rPr sz="3083" b="0">
                <a:solidFill>
                  <a:srgbClr val="000000"/>
                </a:solidFill>
              </a:rPr>
              <a:t>Facebook</a:t>
            </a:r>
            <a:r>
              <a:rPr sz="3083" b="0" spc="-63">
                <a:solidFill>
                  <a:srgbClr val="000000"/>
                </a:solidFill>
              </a:rPr>
              <a:t> </a:t>
            </a:r>
            <a:r>
              <a:rPr sz="3083" b="0" spc="-9">
                <a:solidFill>
                  <a:srgbClr val="000000"/>
                </a:solidFill>
              </a:rPr>
              <a:t>Friendships</a:t>
            </a:r>
            <a:endParaRPr sz="3083"/>
          </a:p>
        </p:txBody>
      </p:sp>
      <p:sp>
        <p:nvSpPr>
          <p:cNvPr id="4" name="object 4"/>
          <p:cNvSpPr/>
          <p:nvPr/>
        </p:nvSpPr>
        <p:spPr>
          <a:xfrm>
            <a:off x="1772754" y="1493066"/>
            <a:ext cx="8620005" cy="414589"/>
          </a:xfrm>
          <a:custGeom>
            <a:avLst/>
            <a:gdLst/>
            <a:ahLst/>
            <a:cxnLst/>
            <a:rect l="l" t="t" r="r" b="b"/>
            <a:pathLst>
              <a:path w="9505950" h="457200">
                <a:moveTo>
                  <a:pt x="4753609" y="457200"/>
                </a:moveTo>
                <a:lnTo>
                  <a:pt x="0" y="457200"/>
                </a:lnTo>
                <a:lnTo>
                  <a:pt x="0" y="0"/>
                </a:lnTo>
                <a:lnTo>
                  <a:pt x="9505950" y="0"/>
                </a:lnTo>
                <a:lnTo>
                  <a:pt x="9505950" y="457200"/>
                </a:lnTo>
                <a:lnTo>
                  <a:pt x="4753609" y="45720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sp>
        <p:nvSpPr>
          <p:cNvPr id="5" name="object 5"/>
          <p:cNvSpPr txBox="1"/>
          <p:nvPr/>
        </p:nvSpPr>
        <p:spPr>
          <a:xfrm>
            <a:off x="1870643" y="1540282"/>
            <a:ext cx="110557" cy="161632"/>
          </a:xfrm>
          <a:prstGeom prst="rect">
            <a:avLst/>
          </a:prstGeom>
        </p:spPr>
        <p:txBody>
          <a:bodyPr vert="horz" wrap="square" lIns="0" tIns="14971" rIns="0" bIns="0" rtlCol="0">
            <a:spAutoFit/>
          </a:bodyPr>
          <a:lstStyle/>
          <a:p>
            <a:pPr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6" name="object 6"/>
          <p:cNvSpPr txBox="1"/>
          <p:nvPr/>
        </p:nvSpPr>
        <p:spPr>
          <a:xfrm>
            <a:off x="2152793" y="1455062"/>
            <a:ext cx="6985255" cy="346464"/>
          </a:xfrm>
          <a:prstGeom prst="rect">
            <a:avLst/>
          </a:prstGeom>
        </p:spPr>
        <p:txBody>
          <a:bodyPr vert="horz" wrap="square" lIns="0" tIns="11516" rIns="0" bIns="0" rtlCol="0">
            <a:spAutoFit/>
          </a:bodyPr>
          <a:lstStyle/>
          <a:p>
            <a:pPr marL="11516" defTabSz="829178">
              <a:spcBef>
                <a:spcPts val="91"/>
              </a:spcBef>
            </a:pPr>
            <a:r>
              <a:rPr sz="2176" kern="0">
                <a:solidFill>
                  <a:sysClr val="windowText" lastClr="000000"/>
                </a:solidFill>
                <a:latin typeface="Arial"/>
                <a:cs typeface="Arial"/>
              </a:rPr>
              <a:t>69</a:t>
            </a:r>
            <a:r>
              <a:rPr sz="2176" kern="0" spc="-41">
                <a:solidFill>
                  <a:sysClr val="windowText" lastClr="000000"/>
                </a:solidFill>
                <a:latin typeface="Arial"/>
                <a:cs typeface="Arial"/>
              </a:rPr>
              <a:t> </a:t>
            </a:r>
            <a:r>
              <a:rPr sz="2176" kern="0">
                <a:solidFill>
                  <a:sysClr val="windowText" lastClr="000000"/>
                </a:solidFill>
                <a:latin typeface="Arial"/>
                <a:cs typeface="Arial"/>
              </a:rPr>
              <a:t>billions</a:t>
            </a:r>
            <a:r>
              <a:rPr sz="2176" kern="0" spc="-27">
                <a:solidFill>
                  <a:sysClr val="windowText" lastClr="000000"/>
                </a:solidFill>
                <a:latin typeface="Arial"/>
                <a:cs typeface="Arial"/>
              </a:rPr>
              <a:t> </a:t>
            </a:r>
            <a:r>
              <a:rPr sz="2176" kern="0">
                <a:solidFill>
                  <a:sysClr val="windowText" lastClr="000000"/>
                </a:solidFill>
                <a:latin typeface="Arial"/>
                <a:cs typeface="Arial"/>
              </a:rPr>
              <a:t>of</a:t>
            </a:r>
            <a:r>
              <a:rPr sz="2176" kern="0" spc="-27">
                <a:solidFill>
                  <a:sysClr val="windowText" lastClr="000000"/>
                </a:solidFill>
                <a:latin typeface="Arial"/>
                <a:cs typeface="Arial"/>
              </a:rPr>
              <a:t> </a:t>
            </a:r>
            <a:r>
              <a:rPr sz="2176" kern="0">
                <a:solidFill>
                  <a:sysClr val="windowText" lastClr="000000"/>
                </a:solidFill>
                <a:latin typeface="Arial"/>
                <a:cs typeface="Arial"/>
              </a:rPr>
              <a:t>friendships</a:t>
            </a:r>
            <a:r>
              <a:rPr sz="2176" kern="0" spc="-18">
                <a:solidFill>
                  <a:sysClr val="windowText" lastClr="000000"/>
                </a:solidFill>
                <a:latin typeface="Arial"/>
                <a:cs typeface="Arial"/>
              </a:rPr>
              <a:t> </a:t>
            </a:r>
            <a:r>
              <a:rPr sz="2176" kern="0">
                <a:solidFill>
                  <a:sysClr val="windowText" lastClr="000000"/>
                </a:solidFill>
                <a:latin typeface="Arial"/>
                <a:cs typeface="Arial"/>
              </a:rPr>
              <a:t>between</a:t>
            </a:r>
            <a:r>
              <a:rPr sz="2176" kern="0" spc="-27">
                <a:solidFill>
                  <a:sysClr val="windowText" lastClr="000000"/>
                </a:solidFill>
                <a:latin typeface="Arial"/>
                <a:cs typeface="Arial"/>
              </a:rPr>
              <a:t> </a:t>
            </a:r>
            <a:r>
              <a:rPr sz="2176" kern="0">
                <a:solidFill>
                  <a:sysClr val="windowText" lastClr="000000"/>
                </a:solidFill>
                <a:latin typeface="Arial"/>
                <a:cs typeface="Arial"/>
              </a:rPr>
              <a:t>721</a:t>
            </a:r>
            <a:r>
              <a:rPr sz="2176" kern="0" spc="-27">
                <a:solidFill>
                  <a:sysClr val="windowText" lastClr="000000"/>
                </a:solidFill>
                <a:latin typeface="Arial"/>
                <a:cs typeface="Arial"/>
              </a:rPr>
              <a:t> </a:t>
            </a:r>
            <a:r>
              <a:rPr sz="2176" kern="0">
                <a:solidFill>
                  <a:sysClr val="windowText" lastClr="000000"/>
                </a:solidFill>
                <a:latin typeface="Arial"/>
                <a:cs typeface="Arial"/>
              </a:rPr>
              <a:t>millions</a:t>
            </a:r>
            <a:r>
              <a:rPr sz="2176" kern="0" spc="-23">
                <a:solidFill>
                  <a:sysClr val="windowText" lastClr="000000"/>
                </a:solidFill>
                <a:latin typeface="Arial"/>
                <a:cs typeface="Arial"/>
              </a:rPr>
              <a:t> </a:t>
            </a:r>
            <a:r>
              <a:rPr sz="2176" kern="0">
                <a:solidFill>
                  <a:sysClr val="windowText" lastClr="000000"/>
                </a:solidFill>
                <a:latin typeface="Arial"/>
                <a:cs typeface="Arial"/>
              </a:rPr>
              <a:t>of</a:t>
            </a:r>
            <a:r>
              <a:rPr sz="2176" kern="0" spc="-27">
                <a:solidFill>
                  <a:sysClr val="windowText" lastClr="000000"/>
                </a:solidFill>
                <a:latin typeface="Arial"/>
                <a:cs typeface="Arial"/>
              </a:rPr>
              <a:t> </a:t>
            </a:r>
            <a:r>
              <a:rPr sz="2176" kern="0" spc="-9">
                <a:solidFill>
                  <a:sysClr val="windowText" lastClr="000000"/>
                </a:solidFill>
                <a:latin typeface="Arial"/>
                <a:cs typeface="Arial"/>
              </a:rPr>
              <a:t>persons</a:t>
            </a:r>
            <a:endParaRPr sz="2176" kern="0">
              <a:solidFill>
                <a:sysClr val="windowText" lastClr="000000"/>
              </a:solidFill>
              <a:latin typeface="Arial"/>
              <a:cs typeface="Arial"/>
            </a:endParaRPr>
          </a:p>
        </p:txBody>
      </p:sp>
      <p:grpSp>
        <p:nvGrpSpPr>
          <p:cNvPr id="7" name="object 7"/>
          <p:cNvGrpSpPr/>
          <p:nvPr/>
        </p:nvGrpSpPr>
        <p:grpSpPr>
          <a:xfrm>
            <a:off x="6479494" y="2211688"/>
            <a:ext cx="4082554" cy="1851833"/>
            <a:chOff x="5464809" y="2439000"/>
            <a:chExt cx="4502150" cy="2042160"/>
          </a:xfrm>
        </p:grpSpPr>
        <p:sp>
          <p:nvSpPr>
            <p:cNvPr id="8" name="object 8"/>
            <p:cNvSpPr/>
            <p:nvPr/>
          </p:nvSpPr>
          <p:spPr>
            <a:xfrm>
              <a:off x="5464809" y="2439000"/>
              <a:ext cx="4502150" cy="2042160"/>
            </a:xfrm>
            <a:custGeom>
              <a:avLst/>
              <a:gdLst/>
              <a:ahLst/>
              <a:cxnLst/>
              <a:rect l="l" t="t" r="r" b="b"/>
              <a:pathLst>
                <a:path w="4502150" h="2042160">
                  <a:moveTo>
                    <a:pt x="4257040" y="0"/>
                  </a:moveTo>
                  <a:lnTo>
                    <a:pt x="0" y="1066800"/>
                  </a:lnTo>
                  <a:lnTo>
                    <a:pt x="243839" y="2042159"/>
                  </a:lnTo>
                  <a:lnTo>
                    <a:pt x="2373630" y="1508760"/>
                  </a:lnTo>
                  <a:lnTo>
                    <a:pt x="4502149" y="975360"/>
                  </a:lnTo>
                  <a:lnTo>
                    <a:pt x="4257040" y="0"/>
                  </a:lnTo>
                  <a:close/>
                </a:path>
              </a:pathLst>
            </a:custGeom>
            <a:solidFill>
              <a:srgbClr val="99CCFF"/>
            </a:solidFill>
          </p:spPr>
          <p:txBody>
            <a:bodyPr wrap="square" lIns="0" tIns="0" rIns="0" bIns="0" rtlCol="0"/>
            <a:lstStyle/>
            <a:p>
              <a:pPr defTabSz="829178"/>
              <a:endParaRPr sz="1632" kern="0">
                <a:solidFill>
                  <a:sysClr val="windowText" lastClr="000000"/>
                </a:solidFill>
              </a:endParaRPr>
            </a:p>
          </p:txBody>
        </p:sp>
        <p:sp>
          <p:nvSpPr>
            <p:cNvPr id="9" name="object 9"/>
            <p:cNvSpPr/>
            <p:nvPr/>
          </p:nvSpPr>
          <p:spPr>
            <a:xfrm>
              <a:off x="5464809" y="2439000"/>
              <a:ext cx="4502150" cy="2042160"/>
            </a:xfrm>
            <a:custGeom>
              <a:avLst/>
              <a:gdLst/>
              <a:ahLst/>
              <a:cxnLst/>
              <a:rect l="l" t="t" r="r" b="b"/>
              <a:pathLst>
                <a:path w="4502150" h="2042160">
                  <a:moveTo>
                    <a:pt x="2373630" y="1508760"/>
                  </a:moveTo>
                  <a:lnTo>
                    <a:pt x="243839" y="2042159"/>
                  </a:lnTo>
                  <a:lnTo>
                    <a:pt x="0" y="1066800"/>
                  </a:lnTo>
                  <a:lnTo>
                    <a:pt x="4257040" y="0"/>
                  </a:lnTo>
                  <a:lnTo>
                    <a:pt x="4502149" y="975360"/>
                  </a:lnTo>
                  <a:lnTo>
                    <a:pt x="2373630" y="150876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grpSp>
      <p:sp>
        <p:nvSpPr>
          <p:cNvPr id="10" name="object 10"/>
          <p:cNvSpPr txBox="1"/>
          <p:nvPr/>
        </p:nvSpPr>
        <p:spPr>
          <a:xfrm rot="20820000">
            <a:off x="6699280" y="2973703"/>
            <a:ext cx="3657315" cy="384721"/>
          </a:xfrm>
          <a:prstGeom prst="rect">
            <a:avLst/>
          </a:prstGeom>
        </p:spPr>
        <p:txBody>
          <a:bodyPr vert="horz" wrap="square" lIns="0" tIns="0" rIns="0" bIns="0" rtlCol="0">
            <a:spAutoFit/>
          </a:bodyPr>
          <a:lstStyle/>
          <a:p>
            <a:pPr defTabSz="829178">
              <a:lnSpc>
                <a:spcPts val="3041"/>
              </a:lnSpc>
            </a:pPr>
            <a:r>
              <a:rPr sz="4625" kern="0" spc="-54" baseline="-4084">
                <a:solidFill>
                  <a:sysClr val="windowText" lastClr="000000"/>
                </a:solidFill>
                <a:latin typeface="Arial"/>
                <a:cs typeface="Arial"/>
              </a:rPr>
              <a:t>G</a:t>
            </a:r>
            <a:r>
              <a:rPr sz="4625" kern="0" spc="-54" baseline="-3267">
                <a:solidFill>
                  <a:sysClr val="windowText" lastClr="000000"/>
                </a:solidFill>
                <a:latin typeface="Arial"/>
                <a:cs typeface="Arial"/>
              </a:rPr>
              <a:t>lo</a:t>
            </a:r>
            <a:r>
              <a:rPr sz="4625" kern="0" spc="-54" baseline="-2450">
                <a:solidFill>
                  <a:sysClr val="windowText" lastClr="000000"/>
                </a:solidFill>
                <a:latin typeface="Arial"/>
                <a:cs typeface="Arial"/>
              </a:rPr>
              <a:t>b</a:t>
            </a:r>
            <a:r>
              <a:rPr sz="4625" kern="0" spc="-54" baseline="-1633">
                <a:solidFill>
                  <a:sysClr val="windowText" lastClr="000000"/>
                </a:solidFill>
                <a:latin typeface="Arial"/>
                <a:cs typeface="Arial"/>
              </a:rPr>
              <a:t>al</a:t>
            </a:r>
            <a:r>
              <a:rPr sz="4625" kern="0" spc="-265" baseline="-1633">
                <a:solidFill>
                  <a:sysClr val="windowText" lastClr="000000"/>
                </a:solidFill>
                <a:latin typeface="Arial"/>
                <a:cs typeface="Arial"/>
              </a:rPr>
              <a:t> </a:t>
            </a:r>
            <a:r>
              <a:rPr sz="3083" kern="0" spc="-45">
                <a:solidFill>
                  <a:sysClr val="windowText" lastClr="000000"/>
                </a:solidFill>
                <a:latin typeface="Arial"/>
                <a:cs typeface="Arial"/>
              </a:rPr>
              <a:t>avera</a:t>
            </a:r>
            <a:r>
              <a:rPr sz="4625" kern="0" spc="-68" baseline="1633">
                <a:solidFill>
                  <a:sysClr val="windowText" lastClr="000000"/>
                </a:solidFill>
                <a:latin typeface="Arial"/>
                <a:cs typeface="Arial"/>
              </a:rPr>
              <a:t>ge</a:t>
            </a:r>
            <a:r>
              <a:rPr sz="4625" kern="0" spc="-68" baseline="2450">
                <a:solidFill>
                  <a:sysClr val="windowText" lastClr="000000"/>
                </a:solidFill>
                <a:latin typeface="Arial"/>
                <a:cs typeface="Arial"/>
              </a:rPr>
              <a:t>:</a:t>
            </a:r>
            <a:r>
              <a:rPr sz="4625" kern="0" spc="-251" baseline="2450">
                <a:solidFill>
                  <a:sysClr val="windowText" lastClr="000000"/>
                </a:solidFill>
                <a:latin typeface="Arial"/>
                <a:cs typeface="Arial"/>
              </a:rPr>
              <a:t> </a:t>
            </a:r>
            <a:r>
              <a:rPr sz="4625" kern="0" spc="-27" baseline="3267">
                <a:solidFill>
                  <a:sysClr val="windowText" lastClr="000000"/>
                </a:solidFill>
                <a:latin typeface="Arial"/>
                <a:cs typeface="Arial"/>
              </a:rPr>
              <a:t>3</a:t>
            </a:r>
            <a:r>
              <a:rPr sz="4625" kern="0" spc="-27" baseline="4084">
                <a:solidFill>
                  <a:sysClr val="windowText" lastClr="000000"/>
                </a:solidFill>
                <a:latin typeface="Arial"/>
                <a:cs typeface="Arial"/>
              </a:rPr>
              <a:t>.74</a:t>
            </a:r>
            <a:endParaRPr sz="4625" kern="0" baseline="4084">
              <a:solidFill>
                <a:sysClr val="windowText" lastClr="000000"/>
              </a:solidFill>
              <a:latin typeface="Arial"/>
              <a:cs typeface="Arial"/>
            </a:endParaRPr>
          </a:p>
        </p:txBody>
      </p:sp>
      <p:grpSp>
        <p:nvGrpSpPr>
          <p:cNvPr id="11" name="object 11"/>
          <p:cNvGrpSpPr/>
          <p:nvPr/>
        </p:nvGrpSpPr>
        <p:grpSpPr>
          <a:xfrm>
            <a:off x="1772753" y="2653916"/>
            <a:ext cx="8738624" cy="4145894"/>
            <a:chOff x="274320" y="2926680"/>
            <a:chExt cx="9636760" cy="4572000"/>
          </a:xfrm>
        </p:grpSpPr>
        <p:pic>
          <p:nvPicPr>
            <p:cNvPr id="12" name="object 12"/>
            <p:cNvPicPr/>
            <p:nvPr/>
          </p:nvPicPr>
          <p:blipFill>
            <a:blip r:embed="rId2" cstate="print"/>
            <a:stretch>
              <a:fillRect/>
            </a:stretch>
          </p:blipFill>
          <p:spPr>
            <a:xfrm>
              <a:off x="4846320" y="4721190"/>
              <a:ext cx="5064760" cy="2594610"/>
            </a:xfrm>
            <a:prstGeom prst="rect">
              <a:avLst/>
            </a:prstGeom>
          </p:spPr>
        </p:pic>
        <p:pic>
          <p:nvPicPr>
            <p:cNvPr id="13" name="object 13"/>
            <p:cNvPicPr/>
            <p:nvPr/>
          </p:nvPicPr>
          <p:blipFill>
            <a:blip r:embed="rId3" cstate="print"/>
            <a:stretch>
              <a:fillRect/>
            </a:stretch>
          </p:blipFill>
          <p:spPr>
            <a:xfrm>
              <a:off x="274320" y="2926680"/>
              <a:ext cx="4528820" cy="4023360"/>
            </a:xfrm>
            <a:prstGeom prst="rect">
              <a:avLst/>
            </a:prstGeom>
          </p:spPr>
        </p:pic>
        <p:sp>
          <p:nvSpPr>
            <p:cNvPr id="14" name="object 14"/>
            <p:cNvSpPr/>
            <p:nvPr/>
          </p:nvSpPr>
          <p:spPr>
            <a:xfrm>
              <a:off x="274320" y="7224360"/>
              <a:ext cx="9509760" cy="274320"/>
            </a:xfrm>
            <a:custGeom>
              <a:avLst/>
              <a:gdLst/>
              <a:ahLst/>
              <a:cxnLst/>
              <a:rect l="l" t="t" r="r" b="b"/>
              <a:pathLst>
                <a:path w="9509760" h="274320">
                  <a:moveTo>
                    <a:pt x="9509760" y="0"/>
                  </a:moveTo>
                  <a:lnTo>
                    <a:pt x="0" y="0"/>
                  </a:lnTo>
                  <a:lnTo>
                    <a:pt x="0" y="274319"/>
                  </a:lnTo>
                  <a:lnTo>
                    <a:pt x="4754880" y="274319"/>
                  </a:lnTo>
                  <a:lnTo>
                    <a:pt x="9509760" y="274319"/>
                  </a:lnTo>
                  <a:lnTo>
                    <a:pt x="9509760" y="0"/>
                  </a:lnTo>
                  <a:close/>
                </a:path>
              </a:pathLst>
            </a:custGeom>
            <a:solidFill>
              <a:srgbClr val="CCCCCC"/>
            </a:solidFill>
          </p:spPr>
          <p:txBody>
            <a:bodyPr wrap="square" lIns="0" tIns="0" rIns="0" bIns="0" rtlCol="0"/>
            <a:lstStyle/>
            <a:p>
              <a:pPr defTabSz="829178"/>
              <a:endParaRPr sz="1632" kern="0">
                <a:solidFill>
                  <a:sysClr val="windowText" lastClr="000000"/>
                </a:solidFill>
              </a:endParaRPr>
            </a:p>
          </p:txBody>
        </p:sp>
      </p:grpSp>
      <p:pic>
        <p:nvPicPr>
          <p:cNvPr id="15" name="object 15"/>
          <p:cNvPicPr/>
          <p:nvPr/>
        </p:nvPicPr>
        <p:blipFill>
          <a:blip r:embed="rId4" cstate="print"/>
          <a:stretch>
            <a:fillRect/>
          </a:stretch>
        </p:blipFill>
        <p:spPr>
          <a:xfrm>
            <a:off x="2270261" y="187110"/>
            <a:ext cx="1077932" cy="808448"/>
          </a:xfrm>
          <a:prstGeom prst="rect">
            <a:avLst/>
          </a:prstGeom>
        </p:spPr>
      </p:pic>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45701" y="249298"/>
            <a:ext cx="1077932" cy="663343"/>
          </a:xfrm>
          <a:custGeom>
            <a:avLst/>
            <a:gdLst/>
            <a:ahLst/>
            <a:cxnLst/>
            <a:rect l="l" t="t" r="r" b="b"/>
            <a:pathLst>
              <a:path w="1188720" h="731519">
                <a:moveTo>
                  <a:pt x="1188720" y="0"/>
                </a:moveTo>
                <a:lnTo>
                  <a:pt x="0" y="0"/>
                </a:lnTo>
                <a:lnTo>
                  <a:pt x="0" y="731520"/>
                </a:lnTo>
                <a:lnTo>
                  <a:pt x="594360" y="731520"/>
                </a:lnTo>
                <a:lnTo>
                  <a:pt x="1188720" y="731520"/>
                </a:lnTo>
                <a:lnTo>
                  <a:pt x="1188720" y="0"/>
                </a:lnTo>
                <a:close/>
              </a:path>
            </a:pathLst>
          </a:custGeom>
          <a:solidFill>
            <a:srgbClr val="3364A3"/>
          </a:solidFill>
        </p:spPr>
        <p:txBody>
          <a:bodyPr wrap="square" lIns="0" tIns="0" rIns="0" bIns="0" rtlCol="0"/>
          <a:lstStyle/>
          <a:p>
            <a:pPr defTabSz="829178"/>
            <a:endParaRPr sz="1632" kern="0">
              <a:solidFill>
                <a:sysClr val="windowText" lastClr="000000"/>
              </a:solidFill>
            </a:endParaRPr>
          </a:p>
        </p:txBody>
      </p:sp>
      <p:sp>
        <p:nvSpPr>
          <p:cNvPr id="3" name="object 3"/>
          <p:cNvSpPr txBox="1">
            <a:spLocks noGrp="1"/>
          </p:cNvSpPr>
          <p:nvPr>
            <p:ph type="title"/>
          </p:nvPr>
        </p:nvSpPr>
        <p:spPr>
          <a:xfrm>
            <a:off x="3938983" y="313790"/>
            <a:ext cx="893095" cy="486054"/>
          </a:xfrm>
          <a:prstGeom prst="rect">
            <a:avLst/>
          </a:prstGeom>
        </p:spPr>
        <p:txBody>
          <a:bodyPr vert="horz" wrap="square" lIns="0" tIns="11516" rIns="0" bIns="0" rtlCol="0">
            <a:spAutoFit/>
          </a:bodyPr>
          <a:lstStyle/>
          <a:p>
            <a:pPr marL="11516">
              <a:spcBef>
                <a:spcPts val="91"/>
              </a:spcBef>
            </a:pPr>
            <a:r>
              <a:rPr sz="3083" b="0" spc="-18"/>
              <a:t>2016</a:t>
            </a:r>
            <a:endParaRPr sz="3083"/>
          </a:p>
        </p:txBody>
      </p:sp>
      <p:sp>
        <p:nvSpPr>
          <p:cNvPr id="4" name="object 4"/>
          <p:cNvSpPr txBox="1"/>
          <p:nvPr/>
        </p:nvSpPr>
        <p:spPr>
          <a:xfrm>
            <a:off x="5159719" y="324155"/>
            <a:ext cx="3867774" cy="486054"/>
          </a:xfrm>
          <a:prstGeom prst="rect">
            <a:avLst/>
          </a:prstGeom>
        </p:spPr>
        <p:txBody>
          <a:bodyPr vert="horz" wrap="square" lIns="0" tIns="11516" rIns="0" bIns="0" rtlCol="0">
            <a:spAutoFit/>
          </a:bodyPr>
          <a:lstStyle/>
          <a:p>
            <a:pPr marL="11516" defTabSz="829178">
              <a:spcBef>
                <a:spcPts val="91"/>
              </a:spcBef>
            </a:pPr>
            <a:r>
              <a:rPr sz="3083" kern="0">
                <a:solidFill>
                  <a:sysClr val="windowText" lastClr="000000"/>
                </a:solidFill>
                <a:latin typeface="Arial"/>
                <a:cs typeface="Arial"/>
              </a:rPr>
              <a:t>Facebook</a:t>
            </a:r>
            <a:r>
              <a:rPr sz="3083" kern="0" spc="-63">
                <a:solidFill>
                  <a:sysClr val="windowText" lastClr="000000"/>
                </a:solidFill>
                <a:latin typeface="Arial"/>
                <a:cs typeface="Arial"/>
              </a:rPr>
              <a:t> </a:t>
            </a:r>
            <a:r>
              <a:rPr sz="3083" kern="0" spc="-9">
                <a:solidFill>
                  <a:sysClr val="windowText" lastClr="000000"/>
                </a:solidFill>
                <a:latin typeface="Arial"/>
                <a:cs typeface="Arial"/>
              </a:rPr>
              <a:t>Friendships</a:t>
            </a:r>
            <a:endParaRPr sz="3083" kern="0">
              <a:solidFill>
                <a:sysClr val="windowText" lastClr="000000"/>
              </a:solidFill>
              <a:latin typeface="Arial"/>
              <a:cs typeface="Arial"/>
            </a:endParaRPr>
          </a:p>
        </p:txBody>
      </p:sp>
      <p:sp>
        <p:nvSpPr>
          <p:cNvPr id="5" name="object 5"/>
          <p:cNvSpPr/>
          <p:nvPr/>
        </p:nvSpPr>
        <p:spPr>
          <a:xfrm>
            <a:off x="1772754" y="1493066"/>
            <a:ext cx="8620005" cy="414589"/>
          </a:xfrm>
          <a:custGeom>
            <a:avLst/>
            <a:gdLst/>
            <a:ahLst/>
            <a:cxnLst/>
            <a:rect l="l" t="t" r="r" b="b"/>
            <a:pathLst>
              <a:path w="9505950" h="457200">
                <a:moveTo>
                  <a:pt x="4753609" y="457200"/>
                </a:moveTo>
                <a:lnTo>
                  <a:pt x="0" y="457200"/>
                </a:lnTo>
                <a:lnTo>
                  <a:pt x="0" y="0"/>
                </a:lnTo>
                <a:lnTo>
                  <a:pt x="9505950" y="0"/>
                </a:lnTo>
                <a:lnTo>
                  <a:pt x="9505950" y="457200"/>
                </a:lnTo>
                <a:lnTo>
                  <a:pt x="4753609" y="45720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sp>
        <p:nvSpPr>
          <p:cNvPr id="6" name="object 6"/>
          <p:cNvSpPr txBox="1"/>
          <p:nvPr/>
        </p:nvSpPr>
        <p:spPr>
          <a:xfrm>
            <a:off x="1870643" y="1540282"/>
            <a:ext cx="110557" cy="161632"/>
          </a:xfrm>
          <a:prstGeom prst="rect">
            <a:avLst/>
          </a:prstGeom>
        </p:spPr>
        <p:txBody>
          <a:bodyPr vert="horz" wrap="square" lIns="0" tIns="14971" rIns="0" bIns="0" rtlCol="0">
            <a:spAutoFit/>
          </a:bodyPr>
          <a:lstStyle/>
          <a:p>
            <a:pPr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7" name="object 7"/>
          <p:cNvSpPr txBox="1"/>
          <p:nvPr/>
        </p:nvSpPr>
        <p:spPr>
          <a:xfrm>
            <a:off x="2164310" y="1455062"/>
            <a:ext cx="2833604" cy="346464"/>
          </a:xfrm>
          <a:prstGeom prst="rect">
            <a:avLst/>
          </a:prstGeom>
        </p:spPr>
        <p:txBody>
          <a:bodyPr vert="horz" wrap="square" lIns="0" tIns="11516" rIns="0" bIns="0" rtlCol="0">
            <a:spAutoFit/>
          </a:bodyPr>
          <a:lstStyle/>
          <a:p>
            <a:pPr defTabSz="829178">
              <a:spcBef>
                <a:spcPts val="91"/>
              </a:spcBef>
            </a:pPr>
            <a:r>
              <a:rPr sz="2176" kern="0">
                <a:solidFill>
                  <a:sysClr val="windowText" lastClr="000000"/>
                </a:solidFill>
                <a:latin typeface="Arial"/>
                <a:cs typeface="Arial"/>
              </a:rPr>
              <a:t>1.59</a:t>
            </a:r>
            <a:r>
              <a:rPr sz="2176" kern="0" spc="-27">
                <a:solidFill>
                  <a:sysClr val="windowText" lastClr="000000"/>
                </a:solidFill>
                <a:latin typeface="Arial"/>
                <a:cs typeface="Arial"/>
              </a:rPr>
              <a:t> </a:t>
            </a:r>
            <a:r>
              <a:rPr sz="2176" kern="0">
                <a:solidFill>
                  <a:sysClr val="windowText" lastClr="000000"/>
                </a:solidFill>
                <a:latin typeface="Arial"/>
                <a:cs typeface="Arial"/>
              </a:rPr>
              <a:t>billions</a:t>
            </a:r>
            <a:r>
              <a:rPr sz="2176" kern="0" spc="-23">
                <a:solidFill>
                  <a:sysClr val="windowText" lastClr="000000"/>
                </a:solidFill>
                <a:latin typeface="Arial"/>
                <a:cs typeface="Arial"/>
              </a:rPr>
              <a:t> </a:t>
            </a:r>
            <a:r>
              <a:rPr sz="2176" kern="0">
                <a:solidFill>
                  <a:sysClr val="windowText" lastClr="000000"/>
                </a:solidFill>
                <a:latin typeface="Arial"/>
                <a:cs typeface="Arial"/>
              </a:rPr>
              <a:t>of</a:t>
            </a:r>
            <a:r>
              <a:rPr sz="2176" kern="0" spc="-18">
                <a:solidFill>
                  <a:sysClr val="windowText" lastClr="000000"/>
                </a:solidFill>
                <a:latin typeface="Arial"/>
                <a:cs typeface="Arial"/>
              </a:rPr>
              <a:t> </a:t>
            </a:r>
            <a:r>
              <a:rPr sz="2176" kern="0" spc="-9">
                <a:solidFill>
                  <a:sysClr val="windowText" lastClr="000000"/>
                </a:solidFill>
                <a:latin typeface="Arial"/>
                <a:cs typeface="Arial"/>
              </a:rPr>
              <a:t>persons</a:t>
            </a:r>
            <a:endParaRPr sz="2176" kern="0">
              <a:solidFill>
                <a:sysClr val="windowText" lastClr="000000"/>
              </a:solidFill>
              <a:latin typeface="Arial"/>
              <a:cs typeface="Arial"/>
            </a:endParaRPr>
          </a:p>
        </p:txBody>
      </p:sp>
      <p:grpSp>
        <p:nvGrpSpPr>
          <p:cNvPr id="8" name="object 8"/>
          <p:cNvGrpSpPr/>
          <p:nvPr/>
        </p:nvGrpSpPr>
        <p:grpSpPr>
          <a:xfrm>
            <a:off x="6447249" y="1982512"/>
            <a:ext cx="4081403" cy="1852984"/>
            <a:chOff x="5429250" y="2186270"/>
            <a:chExt cx="4500880" cy="2043430"/>
          </a:xfrm>
        </p:grpSpPr>
        <p:sp>
          <p:nvSpPr>
            <p:cNvPr id="9" name="object 9"/>
            <p:cNvSpPr/>
            <p:nvPr/>
          </p:nvSpPr>
          <p:spPr>
            <a:xfrm>
              <a:off x="5429250" y="2186270"/>
              <a:ext cx="4500880" cy="2043430"/>
            </a:xfrm>
            <a:custGeom>
              <a:avLst/>
              <a:gdLst/>
              <a:ahLst/>
              <a:cxnLst/>
              <a:rect l="l" t="t" r="r" b="b"/>
              <a:pathLst>
                <a:path w="4500880" h="2043429">
                  <a:moveTo>
                    <a:pt x="4257040" y="0"/>
                  </a:moveTo>
                  <a:lnTo>
                    <a:pt x="0" y="1066800"/>
                  </a:lnTo>
                  <a:lnTo>
                    <a:pt x="243839" y="2043430"/>
                  </a:lnTo>
                  <a:lnTo>
                    <a:pt x="2372359" y="1508760"/>
                  </a:lnTo>
                  <a:lnTo>
                    <a:pt x="4500880" y="975360"/>
                  </a:lnTo>
                  <a:lnTo>
                    <a:pt x="4257040" y="0"/>
                  </a:lnTo>
                  <a:close/>
                </a:path>
              </a:pathLst>
            </a:custGeom>
            <a:solidFill>
              <a:srgbClr val="99CCFF"/>
            </a:solidFill>
          </p:spPr>
          <p:txBody>
            <a:bodyPr wrap="square" lIns="0" tIns="0" rIns="0" bIns="0" rtlCol="0"/>
            <a:lstStyle/>
            <a:p>
              <a:pPr defTabSz="829178"/>
              <a:endParaRPr sz="1632" kern="0">
                <a:solidFill>
                  <a:sysClr val="windowText" lastClr="000000"/>
                </a:solidFill>
              </a:endParaRPr>
            </a:p>
          </p:txBody>
        </p:sp>
        <p:sp>
          <p:nvSpPr>
            <p:cNvPr id="10" name="object 10"/>
            <p:cNvSpPr/>
            <p:nvPr/>
          </p:nvSpPr>
          <p:spPr>
            <a:xfrm>
              <a:off x="5429250" y="2186270"/>
              <a:ext cx="4500880" cy="2043430"/>
            </a:xfrm>
            <a:custGeom>
              <a:avLst/>
              <a:gdLst/>
              <a:ahLst/>
              <a:cxnLst/>
              <a:rect l="l" t="t" r="r" b="b"/>
              <a:pathLst>
                <a:path w="4500880" h="2043429">
                  <a:moveTo>
                    <a:pt x="2372359" y="1508760"/>
                  </a:moveTo>
                  <a:lnTo>
                    <a:pt x="243839" y="2043430"/>
                  </a:lnTo>
                  <a:lnTo>
                    <a:pt x="0" y="1066800"/>
                  </a:lnTo>
                  <a:lnTo>
                    <a:pt x="4257040" y="0"/>
                  </a:lnTo>
                  <a:lnTo>
                    <a:pt x="4500880" y="975360"/>
                  </a:lnTo>
                  <a:lnTo>
                    <a:pt x="2372359" y="150876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grpSp>
      <p:sp>
        <p:nvSpPr>
          <p:cNvPr id="11" name="object 11"/>
          <p:cNvSpPr txBox="1"/>
          <p:nvPr/>
        </p:nvSpPr>
        <p:spPr>
          <a:xfrm rot="20820000">
            <a:off x="6667034" y="2752089"/>
            <a:ext cx="3657315" cy="371897"/>
          </a:xfrm>
          <a:prstGeom prst="rect">
            <a:avLst/>
          </a:prstGeom>
        </p:spPr>
        <p:txBody>
          <a:bodyPr vert="horz" wrap="square" lIns="0" tIns="0" rIns="0" bIns="0" rtlCol="0">
            <a:spAutoFit/>
          </a:bodyPr>
          <a:lstStyle/>
          <a:p>
            <a:pPr defTabSz="829178">
              <a:lnSpc>
                <a:spcPts val="2933"/>
              </a:lnSpc>
            </a:pPr>
            <a:r>
              <a:rPr sz="4625" kern="0" spc="-54" baseline="-5718">
                <a:solidFill>
                  <a:sysClr val="windowText" lastClr="000000"/>
                </a:solidFill>
                <a:latin typeface="Arial"/>
                <a:cs typeface="Arial"/>
              </a:rPr>
              <a:t>G</a:t>
            </a:r>
            <a:r>
              <a:rPr sz="4625" kern="0" spc="-54" baseline="-4901">
                <a:solidFill>
                  <a:sysClr val="windowText" lastClr="000000"/>
                </a:solidFill>
                <a:latin typeface="Arial"/>
                <a:cs typeface="Arial"/>
              </a:rPr>
              <a:t>lo</a:t>
            </a:r>
            <a:r>
              <a:rPr sz="4625" kern="0" spc="-54" baseline="-4084">
                <a:solidFill>
                  <a:sysClr val="windowText" lastClr="000000"/>
                </a:solidFill>
                <a:latin typeface="Arial"/>
                <a:cs typeface="Arial"/>
              </a:rPr>
              <a:t>ba</a:t>
            </a:r>
            <a:r>
              <a:rPr sz="4625" kern="0" spc="-54" baseline="-3267">
                <a:solidFill>
                  <a:sysClr val="windowText" lastClr="000000"/>
                </a:solidFill>
                <a:latin typeface="Arial"/>
                <a:cs typeface="Arial"/>
              </a:rPr>
              <a:t>l</a:t>
            </a:r>
            <a:r>
              <a:rPr sz="4625" kern="0" spc="-272" baseline="-3267">
                <a:solidFill>
                  <a:sysClr val="windowText" lastClr="000000"/>
                </a:solidFill>
                <a:latin typeface="Arial"/>
                <a:cs typeface="Arial"/>
              </a:rPr>
              <a:t> </a:t>
            </a:r>
            <a:r>
              <a:rPr sz="4625" kern="0" spc="-68" baseline="-2450">
                <a:solidFill>
                  <a:sysClr val="windowText" lastClr="000000"/>
                </a:solidFill>
                <a:latin typeface="Arial"/>
                <a:cs typeface="Arial"/>
              </a:rPr>
              <a:t>av</a:t>
            </a:r>
            <a:r>
              <a:rPr sz="4625" kern="0" spc="-68" baseline="-1633">
                <a:solidFill>
                  <a:sysClr val="windowText" lastClr="000000"/>
                </a:solidFill>
                <a:latin typeface="Arial"/>
                <a:cs typeface="Arial"/>
              </a:rPr>
              <a:t>er</a:t>
            </a:r>
            <a:r>
              <a:rPr sz="3083" kern="0" spc="-45">
                <a:solidFill>
                  <a:sysClr val="windowText" lastClr="000000"/>
                </a:solidFill>
                <a:latin typeface="Arial"/>
                <a:cs typeface="Arial"/>
              </a:rPr>
              <a:t>age:</a:t>
            </a:r>
            <a:r>
              <a:rPr sz="3083" kern="0" spc="-163">
                <a:solidFill>
                  <a:sysClr val="windowText" lastClr="000000"/>
                </a:solidFill>
                <a:latin typeface="Arial"/>
                <a:cs typeface="Arial"/>
              </a:rPr>
              <a:t> </a:t>
            </a:r>
            <a:r>
              <a:rPr sz="3083" kern="0" spc="-18">
                <a:solidFill>
                  <a:sysClr val="windowText" lastClr="000000"/>
                </a:solidFill>
                <a:latin typeface="Arial"/>
                <a:cs typeface="Arial"/>
              </a:rPr>
              <a:t>3</a:t>
            </a:r>
            <a:r>
              <a:rPr sz="4625" kern="0" spc="-27" baseline="1633">
                <a:solidFill>
                  <a:sysClr val="windowText" lastClr="000000"/>
                </a:solidFill>
                <a:latin typeface="Arial"/>
                <a:cs typeface="Arial"/>
              </a:rPr>
              <a:t>.5</a:t>
            </a:r>
            <a:r>
              <a:rPr sz="4625" kern="0" spc="-27" baseline="2450">
                <a:solidFill>
                  <a:sysClr val="windowText" lastClr="000000"/>
                </a:solidFill>
                <a:latin typeface="Arial"/>
                <a:cs typeface="Arial"/>
              </a:rPr>
              <a:t>7</a:t>
            </a:r>
            <a:endParaRPr sz="4625" kern="0" baseline="2450">
              <a:solidFill>
                <a:sysClr val="windowText" lastClr="000000"/>
              </a:solidFill>
              <a:latin typeface="Arial"/>
              <a:cs typeface="Arial"/>
            </a:endParaRPr>
          </a:p>
        </p:txBody>
      </p:sp>
      <p:pic>
        <p:nvPicPr>
          <p:cNvPr id="12" name="object 12"/>
          <p:cNvPicPr/>
          <p:nvPr/>
        </p:nvPicPr>
        <p:blipFill>
          <a:blip r:embed="rId2" cstate="print"/>
          <a:stretch>
            <a:fillRect/>
          </a:stretch>
        </p:blipFill>
        <p:spPr>
          <a:xfrm>
            <a:off x="2270261" y="187110"/>
            <a:ext cx="1077932" cy="808448"/>
          </a:xfrm>
          <a:prstGeom prst="rect">
            <a:avLst/>
          </a:prstGeom>
        </p:spPr>
      </p:pic>
      <p:grpSp>
        <p:nvGrpSpPr>
          <p:cNvPr id="13" name="object 13"/>
          <p:cNvGrpSpPr/>
          <p:nvPr/>
        </p:nvGrpSpPr>
        <p:grpSpPr>
          <a:xfrm>
            <a:off x="1689835" y="2459256"/>
            <a:ext cx="8659161" cy="3984089"/>
            <a:chOff x="182879" y="2712012"/>
            <a:chExt cx="9549130" cy="4393565"/>
          </a:xfrm>
        </p:grpSpPr>
        <p:pic>
          <p:nvPicPr>
            <p:cNvPr id="14" name="object 14"/>
            <p:cNvPicPr/>
            <p:nvPr/>
          </p:nvPicPr>
          <p:blipFill>
            <a:blip r:embed="rId3" cstate="print"/>
            <a:stretch>
              <a:fillRect/>
            </a:stretch>
          </p:blipFill>
          <p:spPr>
            <a:xfrm>
              <a:off x="6126479" y="4230970"/>
              <a:ext cx="3605529" cy="2874010"/>
            </a:xfrm>
            <a:prstGeom prst="rect">
              <a:avLst/>
            </a:prstGeom>
          </p:spPr>
        </p:pic>
        <p:pic>
          <p:nvPicPr>
            <p:cNvPr id="15" name="object 15"/>
            <p:cNvPicPr/>
            <p:nvPr/>
          </p:nvPicPr>
          <p:blipFill>
            <a:blip r:embed="rId4" cstate="print"/>
            <a:stretch>
              <a:fillRect/>
            </a:stretch>
          </p:blipFill>
          <p:spPr>
            <a:xfrm>
              <a:off x="182879" y="4233510"/>
              <a:ext cx="5394960" cy="2758440"/>
            </a:xfrm>
            <a:prstGeom prst="rect">
              <a:avLst/>
            </a:prstGeom>
          </p:spPr>
        </p:pic>
        <p:pic>
          <p:nvPicPr>
            <p:cNvPr id="16" name="object 16"/>
            <p:cNvPicPr/>
            <p:nvPr/>
          </p:nvPicPr>
          <p:blipFill>
            <a:blip r:embed="rId5" cstate="print"/>
            <a:stretch>
              <a:fillRect/>
            </a:stretch>
          </p:blipFill>
          <p:spPr>
            <a:xfrm>
              <a:off x="626113" y="2712012"/>
              <a:ext cx="4368953" cy="764274"/>
            </a:xfrm>
            <a:prstGeom prst="rect">
              <a:avLst/>
            </a:prstGeom>
          </p:spPr>
        </p:pic>
      </p:grpSp>
      <p:sp>
        <p:nvSpPr>
          <p:cNvPr id="17" name="object 17"/>
          <p:cNvSpPr/>
          <p:nvPr/>
        </p:nvSpPr>
        <p:spPr>
          <a:xfrm>
            <a:off x="1772754" y="6551056"/>
            <a:ext cx="8623460" cy="248754"/>
          </a:xfrm>
          <a:custGeom>
            <a:avLst/>
            <a:gdLst/>
            <a:ahLst/>
            <a:cxnLst/>
            <a:rect l="l" t="t" r="r" b="b"/>
            <a:pathLst>
              <a:path w="9509760" h="274320">
                <a:moveTo>
                  <a:pt x="9509760" y="0"/>
                </a:moveTo>
                <a:lnTo>
                  <a:pt x="0" y="0"/>
                </a:lnTo>
                <a:lnTo>
                  <a:pt x="0" y="274319"/>
                </a:lnTo>
                <a:lnTo>
                  <a:pt x="4754880" y="274319"/>
                </a:lnTo>
                <a:lnTo>
                  <a:pt x="9509760" y="274319"/>
                </a:lnTo>
                <a:lnTo>
                  <a:pt x="9509760" y="0"/>
                </a:lnTo>
                <a:close/>
              </a:path>
            </a:pathLst>
          </a:custGeom>
          <a:solidFill>
            <a:srgbClr val="CCCCCC"/>
          </a:solidFill>
        </p:spPr>
        <p:txBody>
          <a:bodyPr wrap="square" lIns="0" tIns="0" rIns="0" bIns="0" rtlCol="0"/>
          <a:lstStyle/>
          <a:p>
            <a:pPr defTabSz="829178"/>
            <a:endParaRPr sz="1632" kern="0">
              <a:solidFill>
                <a:sysClr val="windowText" lastClr="000000"/>
              </a:solidFill>
            </a:endParaRPr>
          </a:p>
        </p:txBody>
      </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97815"/>
          </a:xfrm>
          <a:prstGeom prst="rect">
            <a:avLst/>
          </a:prstGeom>
        </p:spPr>
        <p:txBody>
          <a:bodyPr vert="horz" wrap="square" lIns="0" tIns="11516" rIns="0" bIns="0" rtlCol="0">
            <a:spAutoFit/>
          </a:bodyPr>
          <a:lstStyle/>
          <a:p>
            <a:pPr marL="1490217">
              <a:spcBef>
                <a:spcPts val="91"/>
              </a:spcBef>
            </a:pPr>
            <a:r>
              <a:rPr sz="3809" spc="404"/>
              <a:t>How</a:t>
            </a:r>
            <a:r>
              <a:rPr sz="3809" spc="272"/>
              <a:t> </a:t>
            </a:r>
            <a:r>
              <a:rPr sz="3809" spc="404"/>
              <a:t>to</a:t>
            </a:r>
            <a:r>
              <a:rPr sz="3809" spc="281"/>
              <a:t> </a:t>
            </a:r>
            <a:r>
              <a:rPr sz="3809" spc="345"/>
              <a:t>explain</a:t>
            </a:r>
            <a:r>
              <a:rPr sz="3809" spc="281"/>
              <a:t> </a:t>
            </a:r>
            <a:r>
              <a:rPr sz="3809" spc="218"/>
              <a:t>this?</a:t>
            </a:r>
            <a:endParaRPr sz="3809"/>
          </a:p>
        </p:txBody>
      </p:sp>
      <p:sp>
        <p:nvSpPr>
          <p:cNvPr id="3" name="object 3"/>
          <p:cNvSpPr txBox="1"/>
          <p:nvPr/>
        </p:nvSpPr>
        <p:spPr>
          <a:xfrm>
            <a:off x="1855671" y="993256"/>
            <a:ext cx="157198" cy="215155"/>
          </a:xfrm>
          <a:prstGeom prst="rect">
            <a:avLst/>
          </a:prstGeom>
        </p:spPr>
        <p:txBody>
          <a:bodyPr vert="horz" wrap="square" lIns="0" tIns="12668" rIns="0" bIns="0" rtlCol="0">
            <a:spAutoFit/>
          </a:bodyPr>
          <a:lstStyle/>
          <a:p>
            <a:pPr marL="11516" defTabSz="829178">
              <a:spcBef>
                <a:spcPts val="100"/>
              </a:spcBef>
            </a:pPr>
            <a:r>
              <a:rPr sz="1315" kern="0" spc="254">
                <a:solidFill>
                  <a:sysClr val="windowText" lastClr="000000"/>
                </a:solidFill>
                <a:latin typeface="Arial"/>
                <a:cs typeface="Arial"/>
              </a:rPr>
              <a:t>●</a:t>
            </a:r>
            <a:endParaRPr sz="1315" kern="0">
              <a:solidFill>
                <a:sysClr val="windowText" lastClr="000000"/>
              </a:solidFill>
              <a:latin typeface="Arial"/>
              <a:cs typeface="Arial"/>
            </a:endParaRPr>
          </a:p>
        </p:txBody>
      </p:sp>
      <p:sp>
        <p:nvSpPr>
          <p:cNvPr id="4" name="object 4"/>
          <p:cNvSpPr txBox="1"/>
          <p:nvPr/>
        </p:nvSpPr>
        <p:spPr>
          <a:xfrm>
            <a:off x="2129760" y="872334"/>
            <a:ext cx="7532283" cy="1445119"/>
          </a:xfrm>
          <a:prstGeom prst="rect">
            <a:avLst/>
          </a:prstGeom>
        </p:spPr>
        <p:txBody>
          <a:bodyPr vert="horz" wrap="square" lIns="0" tIns="39731" rIns="0" bIns="0" rtlCol="0">
            <a:spAutoFit/>
          </a:bodyPr>
          <a:lstStyle/>
          <a:p>
            <a:pPr marL="23033" marR="16123" defTabSz="829178">
              <a:lnSpc>
                <a:spcPts val="3464"/>
              </a:lnSpc>
              <a:spcBef>
                <a:spcPts val="313"/>
              </a:spcBef>
            </a:pPr>
            <a:r>
              <a:rPr sz="2992" kern="0" spc="190">
                <a:solidFill>
                  <a:srgbClr val="3364A3"/>
                </a:solidFill>
                <a:latin typeface="Arial"/>
                <a:cs typeface="Arial"/>
              </a:rPr>
              <a:t>Imagine</a:t>
            </a:r>
            <a:r>
              <a:rPr sz="2992" kern="0" spc="118">
                <a:solidFill>
                  <a:srgbClr val="3364A3"/>
                </a:solidFill>
                <a:latin typeface="Arial"/>
                <a:cs typeface="Arial"/>
              </a:rPr>
              <a:t> </a:t>
            </a:r>
            <a:r>
              <a:rPr sz="2992" kern="0" spc="263">
                <a:solidFill>
                  <a:srgbClr val="3364A3"/>
                </a:solidFill>
                <a:latin typeface="Arial"/>
                <a:cs typeface="Arial"/>
              </a:rPr>
              <a:t>that</a:t>
            </a:r>
            <a:r>
              <a:rPr sz="2992" kern="0" spc="103">
                <a:solidFill>
                  <a:srgbClr val="3364A3"/>
                </a:solidFill>
                <a:latin typeface="Arial"/>
                <a:cs typeface="Arial"/>
              </a:rPr>
              <a:t> </a:t>
            </a:r>
            <a:r>
              <a:rPr sz="2992" kern="0" spc="163">
                <a:solidFill>
                  <a:srgbClr val="3364A3"/>
                </a:solidFill>
                <a:latin typeface="Arial"/>
                <a:cs typeface="Arial"/>
              </a:rPr>
              <a:t>a</a:t>
            </a:r>
            <a:r>
              <a:rPr sz="2992" kern="0" spc="122">
                <a:solidFill>
                  <a:srgbClr val="3364A3"/>
                </a:solidFill>
                <a:latin typeface="Arial"/>
                <a:cs typeface="Arial"/>
              </a:rPr>
              <a:t> </a:t>
            </a:r>
            <a:r>
              <a:rPr sz="2992" kern="0" spc="168">
                <a:solidFill>
                  <a:srgbClr val="3364A3"/>
                </a:solidFill>
                <a:latin typeface="Arial"/>
                <a:cs typeface="Arial"/>
              </a:rPr>
              <a:t>person</a:t>
            </a:r>
            <a:r>
              <a:rPr sz="2992" kern="0" spc="118">
                <a:solidFill>
                  <a:srgbClr val="3364A3"/>
                </a:solidFill>
                <a:latin typeface="Arial"/>
                <a:cs typeface="Arial"/>
              </a:rPr>
              <a:t> </a:t>
            </a:r>
            <a:r>
              <a:rPr sz="2992" kern="0" spc="131">
                <a:solidFill>
                  <a:srgbClr val="3364A3"/>
                </a:solidFill>
                <a:latin typeface="Arial"/>
                <a:cs typeface="Arial"/>
              </a:rPr>
              <a:t>has,</a:t>
            </a:r>
            <a:r>
              <a:rPr sz="2992" kern="0" spc="113">
                <a:solidFill>
                  <a:srgbClr val="3364A3"/>
                </a:solidFill>
                <a:latin typeface="Arial"/>
                <a:cs typeface="Arial"/>
              </a:rPr>
              <a:t> </a:t>
            </a:r>
            <a:r>
              <a:rPr sz="2992" kern="0" spc="185">
                <a:solidFill>
                  <a:srgbClr val="3364A3"/>
                </a:solidFill>
                <a:latin typeface="Arial"/>
                <a:cs typeface="Arial"/>
              </a:rPr>
              <a:t>on</a:t>
            </a:r>
            <a:r>
              <a:rPr sz="2992" kern="0" spc="122">
                <a:solidFill>
                  <a:srgbClr val="3364A3"/>
                </a:solidFill>
                <a:latin typeface="Arial"/>
                <a:cs typeface="Arial"/>
              </a:rPr>
              <a:t> </a:t>
            </a:r>
            <a:r>
              <a:rPr sz="2992" kern="0" spc="172">
                <a:solidFill>
                  <a:srgbClr val="3364A3"/>
                </a:solidFill>
                <a:latin typeface="Arial"/>
                <a:cs typeface="Arial"/>
              </a:rPr>
              <a:t>average, </a:t>
            </a:r>
            <a:r>
              <a:rPr sz="2992" kern="0" spc="218">
                <a:solidFill>
                  <a:srgbClr val="3364A3"/>
                </a:solidFill>
                <a:latin typeface="Arial"/>
                <a:cs typeface="Arial"/>
              </a:rPr>
              <a:t>100</a:t>
            </a:r>
            <a:r>
              <a:rPr sz="2992" kern="0" spc="109">
                <a:solidFill>
                  <a:srgbClr val="3364A3"/>
                </a:solidFill>
                <a:latin typeface="Arial"/>
                <a:cs typeface="Arial"/>
              </a:rPr>
              <a:t> </a:t>
            </a:r>
            <a:r>
              <a:rPr sz="2992" kern="0" spc="168">
                <a:solidFill>
                  <a:srgbClr val="3364A3"/>
                </a:solidFill>
                <a:latin typeface="Arial"/>
                <a:cs typeface="Arial"/>
              </a:rPr>
              <a:t>friends</a:t>
            </a:r>
            <a:endParaRPr sz="2992" kern="0">
              <a:solidFill>
                <a:sysClr val="windowText" lastClr="000000"/>
              </a:solidFill>
              <a:latin typeface="Arial"/>
              <a:cs typeface="Arial"/>
            </a:endParaRPr>
          </a:p>
          <a:p>
            <a:pPr marL="116891" defTabSz="829178">
              <a:spcBef>
                <a:spcPts val="830"/>
              </a:spcBef>
              <a:tabLst>
                <a:tab pos="402497" algn="l"/>
              </a:tabLst>
            </a:pPr>
            <a:r>
              <a:rPr sz="2924" kern="0" spc="-68" baseline="12919">
                <a:solidFill>
                  <a:sysClr val="windowText" lastClr="000000"/>
                </a:solidFill>
                <a:latin typeface="Arial"/>
                <a:cs typeface="Arial"/>
              </a:rPr>
              <a:t>–</a:t>
            </a:r>
            <a:r>
              <a:rPr sz="2924" kern="0" baseline="12919">
                <a:solidFill>
                  <a:sysClr val="windowText" lastClr="000000"/>
                </a:solidFill>
                <a:latin typeface="Arial"/>
                <a:cs typeface="Arial"/>
              </a:rPr>
              <a:t>	</a:t>
            </a:r>
            <a:r>
              <a:rPr sz="2630" kern="0" spc="204">
                <a:solidFill>
                  <a:sysClr val="windowText" lastClr="000000"/>
                </a:solidFill>
                <a:latin typeface="Arial"/>
                <a:cs typeface="Arial"/>
              </a:rPr>
              <a:t>0</a:t>
            </a:r>
            <a:r>
              <a:rPr sz="2630" kern="0" spc="109">
                <a:solidFill>
                  <a:sysClr val="windowText" lastClr="000000"/>
                </a:solidFill>
                <a:latin typeface="Arial"/>
                <a:cs typeface="Arial"/>
              </a:rPr>
              <a:t> </a:t>
            </a:r>
            <a:r>
              <a:rPr sz="2630" kern="0" spc="181">
                <a:solidFill>
                  <a:sysClr val="windowText" lastClr="000000"/>
                </a:solidFill>
                <a:latin typeface="Arial"/>
                <a:cs typeface="Arial"/>
              </a:rPr>
              <a:t>intermediates:</a:t>
            </a:r>
            <a:r>
              <a:rPr sz="2630" kern="0" spc="109">
                <a:solidFill>
                  <a:sysClr val="windowText" lastClr="000000"/>
                </a:solidFill>
                <a:latin typeface="Arial"/>
                <a:cs typeface="Arial"/>
              </a:rPr>
              <a:t> </a:t>
            </a:r>
            <a:r>
              <a:rPr sz="2630" kern="0" spc="177">
                <a:solidFill>
                  <a:sysClr val="windowText" lastClr="000000"/>
                </a:solidFill>
                <a:latin typeface="Arial"/>
                <a:cs typeface="Arial"/>
              </a:rPr>
              <a:t>100</a:t>
            </a:r>
            <a:endParaRPr sz="2630" kern="0">
              <a:solidFill>
                <a:sysClr val="windowText" lastClr="000000"/>
              </a:solidFill>
              <a:latin typeface="Arial"/>
              <a:cs typeface="Arial"/>
            </a:endParaRPr>
          </a:p>
        </p:txBody>
      </p:sp>
      <p:sp>
        <p:nvSpPr>
          <p:cNvPr id="5" name="object 5"/>
          <p:cNvSpPr txBox="1"/>
          <p:nvPr/>
        </p:nvSpPr>
        <p:spPr>
          <a:xfrm>
            <a:off x="2235711" y="2947583"/>
            <a:ext cx="161805" cy="312874"/>
          </a:xfrm>
          <a:prstGeom prst="rect">
            <a:avLst/>
          </a:prstGeom>
        </p:spPr>
        <p:txBody>
          <a:bodyPr vert="horz" wrap="square" lIns="0" tIns="12668" rIns="0" bIns="0" rtlCol="0">
            <a:spAutoFit/>
          </a:bodyPr>
          <a:lstStyle/>
          <a:p>
            <a:pPr marL="11516" defTabSz="829178">
              <a:spcBef>
                <a:spcPts val="100"/>
              </a:spcBef>
            </a:pPr>
            <a:r>
              <a:rPr sz="1950" kern="0">
                <a:solidFill>
                  <a:sysClr val="windowText" lastClr="000000"/>
                </a:solidFill>
                <a:latin typeface="Arial"/>
                <a:cs typeface="Arial"/>
              </a:rPr>
              <a:t>–</a:t>
            </a:r>
          </a:p>
        </p:txBody>
      </p:sp>
      <p:sp>
        <p:nvSpPr>
          <p:cNvPr id="6" name="object 6"/>
          <p:cNvSpPr txBox="1"/>
          <p:nvPr/>
        </p:nvSpPr>
        <p:spPr>
          <a:xfrm>
            <a:off x="2235711" y="3463518"/>
            <a:ext cx="161805" cy="312874"/>
          </a:xfrm>
          <a:prstGeom prst="rect">
            <a:avLst/>
          </a:prstGeom>
        </p:spPr>
        <p:txBody>
          <a:bodyPr vert="horz" wrap="square" lIns="0" tIns="12668" rIns="0" bIns="0" rtlCol="0">
            <a:spAutoFit/>
          </a:bodyPr>
          <a:lstStyle/>
          <a:p>
            <a:pPr marL="11516" defTabSz="829178">
              <a:spcBef>
                <a:spcPts val="100"/>
              </a:spcBef>
            </a:pPr>
            <a:r>
              <a:rPr sz="1950" kern="0">
                <a:solidFill>
                  <a:sysClr val="windowText" lastClr="000000"/>
                </a:solidFill>
                <a:latin typeface="Arial"/>
                <a:cs typeface="Arial"/>
              </a:rPr>
              <a:t>–</a:t>
            </a:r>
          </a:p>
        </p:txBody>
      </p:sp>
      <p:sp>
        <p:nvSpPr>
          <p:cNvPr id="7" name="object 7"/>
          <p:cNvSpPr txBox="1"/>
          <p:nvPr/>
        </p:nvSpPr>
        <p:spPr>
          <a:xfrm>
            <a:off x="2235711" y="3980603"/>
            <a:ext cx="161805" cy="312874"/>
          </a:xfrm>
          <a:prstGeom prst="rect">
            <a:avLst/>
          </a:prstGeom>
        </p:spPr>
        <p:txBody>
          <a:bodyPr vert="horz" wrap="square" lIns="0" tIns="12668" rIns="0" bIns="0" rtlCol="0">
            <a:spAutoFit/>
          </a:bodyPr>
          <a:lstStyle/>
          <a:p>
            <a:pPr marL="11516" defTabSz="829178">
              <a:spcBef>
                <a:spcPts val="100"/>
              </a:spcBef>
            </a:pPr>
            <a:r>
              <a:rPr sz="1950" kern="0">
                <a:solidFill>
                  <a:sysClr val="windowText" lastClr="000000"/>
                </a:solidFill>
                <a:latin typeface="Arial"/>
                <a:cs typeface="Arial"/>
              </a:rPr>
              <a:t>–</a:t>
            </a:r>
          </a:p>
        </p:txBody>
      </p:sp>
      <p:sp>
        <p:nvSpPr>
          <p:cNvPr id="8" name="object 8"/>
          <p:cNvSpPr txBox="1"/>
          <p:nvPr/>
        </p:nvSpPr>
        <p:spPr>
          <a:xfrm>
            <a:off x="2235711" y="4496536"/>
            <a:ext cx="161805" cy="312874"/>
          </a:xfrm>
          <a:prstGeom prst="rect">
            <a:avLst/>
          </a:prstGeom>
        </p:spPr>
        <p:txBody>
          <a:bodyPr vert="horz" wrap="square" lIns="0" tIns="12668" rIns="0" bIns="0" rtlCol="0">
            <a:spAutoFit/>
          </a:bodyPr>
          <a:lstStyle/>
          <a:p>
            <a:pPr marL="11516" defTabSz="829178">
              <a:spcBef>
                <a:spcPts val="100"/>
              </a:spcBef>
            </a:pPr>
            <a:r>
              <a:rPr sz="1950" kern="0">
                <a:solidFill>
                  <a:sysClr val="windowText" lastClr="000000"/>
                </a:solidFill>
                <a:latin typeface="Arial"/>
                <a:cs typeface="Arial"/>
              </a:rPr>
              <a:t>–</a:t>
            </a:r>
          </a:p>
        </p:txBody>
      </p:sp>
      <p:sp>
        <p:nvSpPr>
          <p:cNvPr id="9" name="object 9"/>
          <p:cNvSpPr txBox="1"/>
          <p:nvPr/>
        </p:nvSpPr>
        <p:spPr>
          <a:xfrm>
            <a:off x="2212678" y="2287925"/>
            <a:ext cx="7690634" cy="2612631"/>
          </a:xfrm>
          <a:prstGeom prst="rect">
            <a:avLst/>
          </a:prstGeom>
        </p:spPr>
        <p:txBody>
          <a:bodyPr vert="horz" wrap="square" lIns="0" tIns="126104" rIns="0" bIns="0" rtlCol="0">
            <a:spAutoFit/>
          </a:bodyPr>
          <a:lstStyle/>
          <a:p>
            <a:pPr marL="34549" defTabSz="829178">
              <a:spcBef>
                <a:spcPts val="993"/>
              </a:spcBef>
              <a:tabLst>
                <a:tab pos="319579" algn="l"/>
                <a:tab pos="3194062" algn="l"/>
              </a:tabLst>
            </a:pPr>
            <a:r>
              <a:rPr sz="2924" kern="0" spc="-68" baseline="12919">
                <a:solidFill>
                  <a:sysClr val="windowText" lastClr="000000"/>
                </a:solidFill>
                <a:latin typeface="Arial"/>
                <a:cs typeface="Arial"/>
              </a:rPr>
              <a:t>–</a:t>
            </a:r>
            <a:r>
              <a:rPr sz="2924" kern="0" baseline="12919">
                <a:solidFill>
                  <a:sysClr val="windowText" lastClr="000000"/>
                </a:solidFill>
                <a:latin typeface="Arial"/>
                <a:cs typeface="Arial"/>
              </a:rPr>
              <a:t>	</a:t>
            </a:r>
            <a:r>
              <a:rPr sz="2630" kern="0" spc="204">
                <a:solidFill>
                  <a:sysClr val="windowText" lastClr="000000"/>
                </a:solidFill>
                <a:latin typeface="Arial"/>
                <a:cs typeface="Arial"/>
              </a:rPr>
              <a:t>1</a:t>
            </a:r>
            <a:r>
              <a:rPr sz="2630" kern="0" spc="100">
                <a:solidFill>
                  <a:sysClr val="windowText" lastClr="000000"/>
                </a:solidFill>
                <a:latin typeface="Arial"/>
                <a:cs typeface="Arial"/>
              </a:rPr>
              <a:t> </a:t>
            </a:r>
            <a:r>
              <a:rPr sz="2630" kern="0" spc="181">
                <a:solidFill>
                  <a:sysClr val="windowText" lastClr="000000"/>
                </a:solidFill>
                <a:latin typeface="Arial"/>
                <a:cs typeface="Arial"/>
              </a:rPr>
              <a:t>intermediate:</a:t>
            </a:r>
            <a:r>
              <a:rPr sz="2630" kern="0">
                <a:solidFill>
                  <a:sysClr val="windowText" lastClr="000000"/>
                </a:solidFill>
                <a:latin typeface="Arial"/>
                <a:cs typeface="Arial"/>
              </a:rPr>
              <a:t>	</a:t>
            </a:r>
            <a:r>
              <a:rPr sz="2630" kern="0" spc="177">
                <a:solidFill>
                  <a:sysClr val="windowText" lastClr="000000"/>
                </a:solidFill>
                <a:latin typeface="Arial"/>
                <a:cs typeface="Arial"/>
              </a:rPr>
              <a:t>100</a:t>
            </a:r>
            <a:r>
              <a:rPr sz="2244" kern="0" spc="265" baseline="23569">
                <a:solidFill>
                  <a:sysClr val="windowText" lastClr="000000"/>
                </a:solidFill>
                <a:latin typeface="Arial"/>
                <a:cs typeface="Arial"/>
              </a:rPr>
              <a:t>2</a:t>
            </a:r>
            <a:r>
              <a:rPr sz="2244" kern="0" spc="646" baseline="23569">
                <a:solidFill>
                  <a:sysClr val="windowText" lastClr="000000"/>
                </a:solidFill>
                <a:latin typeface="Arial"/>
                <a:cs typeface="Arial"/>
              </a:rPr>
              <a:t> </a:t>
            </a:r>
            <a:r>
              <a:rPr sz="2630" kern="0" spc="657">
                <a:solidFill>
                  <a:sysClr val="windowText" lastClr="000000"/>
                </a:solidFill>
                <a:latin typeface="Arial"/>
                <a:cs typeface="Arial"/>
              </a:rPr>
              <a:t>=</a:t>
            </a:r>
            <a:r>
              <a:rPr sz="2630" kern="0" spc="109">
                <a:solidFill>
                  <a:sysClr val="windowText" lastClr="000000"/>
                </a:solidFill>
                <a:latin typeface="Arial"/>
                <a:cs typeface="Arial"/>
              </a:rPr>
              <a:t> </a:t>
            </a:r>
            <a:r>
              <a:rPr sz="2630" kern="0" spc="172">
                <a:solidFill>
                  <a:sysClr val="windowText" lastClr="000000"/>
                </a:solidFill>
                <a:latin typeface="Arial"/>
                <a:cs typeface="Arial"/>
              </a:rPr>
              <a:t>10.000</a:t>
            </a:r>
            <a:endParaRPr sz="2630" kern="0">
              <a:solidFill>
                <a:sysClr val="windowText" lastClr="000000"/>
              </a:solidFill>
              <a:latin typeface="Arial"/>
              <a:cs typeface="Arial"/>
            </a:endParaRPr>
          </a:p>
          <a:p>
            <a:pPr marL="319579" defTabSz="829178">
              <a:spcBef>
                <a:spcPts val="907"/>
              </a:spcBef>
            </a:pPr>
            <a:r>
              <a:rPr sz="2630" kern="0" spc="204">
                <a:solidFill>
                  <a:sysClr val="windowText" lastClr="000000"/>
                </a:solidFill>
                <a:latin typeface="Arial"/>
                <a:cs typeface="Arial"/>
              </a:rPr>
              <a:t>2</a:t>
            </a:r>
            <a:r>
              <a:rPr sz="2630" kern="0" spc="109">
                <a:solidFill>
                  <a:sysClr val="windowText" lastClr="000000"/>
                </a:solidFill>
                <a:latin typeface="Arial"/>
                <a:cs typeface="Arial"/>
              </a:rPr>
              <a:t> </a:t>
            </a:r>
            <a:r>
              <a:rPr sz="2630" kern="0" spc="181">
                <a:solidFill>
                  <a:sysClr val="windowText" lastClr="000000"/>
                </a:solidFill>
                <a:latin typeface="Arial"/>
                <a:cs typeface="Arial"/>
              </a:rPr>
              <a:t>intermediates:</a:t>
            </a:r>
            <a:r>
              <a:rPr sz="2630" kern="0" spc="109">
                <a:solidFill>
                  <a:sysClr val="windowText" lastClr="000000"/>
                </a:solidFill>
                <a:latin typeface="Arial"/>
                <a:cs typeface="Arial"/>
              </a:rPr>
              <a:t> </a:t>
            </a:r>
            <a:r>
              <a:rPr sz="2630" kern="0" spc="181">
                <a:solidFill>
                  <a:sysClr val="windowText" lastClr="000000"/>
                </a:solidFill>
                <a:latin typeface="Arial"/>
                <a:cs typeface="Arial"/>
              </a:rPr>
              <a:t>100</a:t>
            </a:r>
            <a:r>
              <a:rPr sz="2244" kern="0" spc="272" baseline="23569">
                <a:solidFill>
                  <a:sysClr val="windowText" lastClr="000000"/>
                </a:solidFill>
                <a:latin typeface="Arial"/>
                <a:cs typeface="Arial"/>
              </a:rPr>
              <a:t>3</a:t>
            </a:r>
            <a:r>
              <a:rPr sz="2244" kern="0" spc="646" baseline="23569">
                <a:solidFill>
                  <a:sysClr val="windowText" lastClr="000000"/>
                </a:solidFill>
                <a:latin typeface="Arial"/>
                <a:cs typeface="Arial"/>
              </a:rPr>
              <a:t> </a:t>
            </a:r>
            <a:r>
              <a:rPr sz="2630" kern="0" spc="657">
                <a:solidFill>
                  <a:sysClr val="windowText" lastClr="000000"/>
                </a:solidFill>
                <a:latin typeface="Arial"/>
                <a:cs typeface="Arial"/>
              </a:rPr>
              <a:t>=</a:t>
            </a:r>
            <a:r>
              <a:rPr sz="2630" kern="0" spc="113">
                <a:solidFill>
                  <a:sysClr val="windowText" lastClr="000000"/>
                </a:solidFill>
                <a:latin typeface="Arial"/>
                <a:cs typeface="Arial"/>
              </a:rPr>
              <a:t> </a:t>
            </a:r>
            <a:r>
              <a:rPr sz="2630" kern="0" spc="163">
                <a:solidFill>
                  <a:sysClr val="windowText" lastClr="000000"/>
                </a:solidFill>
                <a:latin typeface="Arial"/>
                <a:cs typeface="Arial"/>
              </a:rPr>
              <a:t>1.000.000</a:t>
            </a:r>
            <a:endParaRPr sz="2630" kern="0">
              <a:solidFill>
                <a:sysClr val="windowText" lastClr="000000"/>
              </a:solidFill>
              <a:latin typeface="Arial"/>
              <a:cs typeface="Arial"/>
            </a:endParaRPr>
          </a:p>
          <a:p>
            <a:pPr marL="319579" defTabSz="829178">
              <a:spcBef>
                <a:spcPts val="916"/>
              </a:spcBef>
            </a:pPr>
            <a:r>
              <a:rPr sz="2630" kern="0" spc="204">
                <a:solidFill>
                  <a:sysClr val="windowText" lastClr="000000"/>
                </a:solidFill>
                <a:latin typeface="Arial"/>
                <a:cs typeface="Arial"/>
              </a:rPr>
              <a:t>3</a:t>
            </a:r>
            <a:r>
              <a:rPr sz="2630" kern="0" spc="109">
                <a:solidFill>
                  <a:sysClr val="windowText" lastClr="000000"/>
                </a:solidFill>
                <a:latin typeface="Arial"/>
                <a:cs typeface="Arial"/>
              </a:rPr>
              <a:t> </a:t>
            </a:r>
            <a:r>
              <a:rPr sz="2630" kern="0" spc="181">
                <a:solidFill>
                  <a:sysClr val="windowText" lastClr="000000"/>
                </a:solidFill>
                <a:latin typeface="Arial"/>
                <a:cs typeface="Arial"/>
              </a:rPr>
              <a:t>intermediates:</a:t>
            </a:r>
            <a:r>
              <a:rPr sz="2630" kern="0" spc="109">
                <a:solidFill>
                  <a:sysClr val="windowText" lastClr="000000"/>
                </a:solidFill>
                <a:latin typeface="Arial"/>
                <a:cs typeface="Arial"/>
              </a:rPr>
              <a:t> </a:t>
            </a:r>
            <a:r>
              <a:rPr sz="2630" kern="0" spc="181">
                <a:solidFill>
                  <a:sysClr val="windowText" lastClr="000000"/>
                </a:solidFill>
                <a:latin typeface="Arial"/>
                <a:cs typeface="Arial"/>
              </a:rPr>
              <a:t>100</a:t>
            </a:r>
            <a:r>
              <a:rPr sz="2244" kern="0" spc="272" baseline="23569">
                <a:solidFill>
                  <a:sysClr val="windowText" lastClr="000000"/>
                </a:solidFill>
                <a:latin typeface="Arial"/>
                <a:cs typeface="Arial"/>
              </a:rPr>
              <a:t>4</a:t>
            </a:r>
            <a:r>
              <a:rPr sz="2244" kern="0" spc="646" baseline="23569">
                <a:solidFill>
                  <a:sysClr val="windowText" lastClr="000000"/>
                </a:solidFill>
                <a:latin typeface="Arial"/>
                <a:cs typeface="Arial"/>
              </a:rPr>
              <a:t> </a:t>
            </a:r>
            <a:r>
              <a:rPr sz="2630" kern="0" spc="657">
                <a:solidFill>
                  <a:sysClr val="windowText" lastClr="000000"/>
                </a:solidFill>
                <a:latin typeface="Arial"/>
                <a:cs typeface="Arial"/>
              </a:rPr>
              <a:t>=</a:t>
            </a:r>
            <a:r>
              <a:rPr sz="2630" kern="0" spc="113">
                <a:solidFill>
                  <a:sysClr val="windowText" lastClr="000000"/>
                </a:solidFill>
                <a:latin typeface="Arial"/>
                <a:cs typeface="Arial"/>
              </a:rPr>
              <a:t> </a:t>
            </a:r>
            <a:r>
              <a:rPr sz="2630" kern="0" spc="168">
                <a:solidFill>
                  <a:sysClr val="windowText" lastClr="000000"/>
                </a:solidFill>
                <a:latin typeface="Arial"/>
                <a:cs typeface="Arial"/>
              </a:rPr>
              <a:t>100.000.000</a:t>
            </a:r>
            <a:endParaRPr sz="2630" kern="0">
              <a:solidFill>
                <a:sysClr val="windowText" lastClr="000000"/>
              </a:solidFill>
              <a:latin typeface="Arial"/>
              <a:cs typeface="Arial"/>
            </a:endParaRPr>
          </a:p>
          <a:p>
            <a:pPr marL="319579" defTabSz="829178">
              <a:spcBef>
                <a:spcPts val="907"/>
              </a:spcBef>
            </a:pPr>
            <a:r>
              <a:rPr sz="2630" kern="0" spc="204">
                <a:solidFill>
                  <a:sysClr val="windowText" lastClr="000000"/>
                </a:solidFill>
                <a:latin typeface="Arial"/>
                <a:cs typeface="Arial"/>
              </a:rPr>
              <a:t>4</a:t>
            </a:r>
            <a:r>
              <a:rPr sz="2630" kern="0" spc="109">
                <a:solidFill>
                  <a:sysClr val="windowText" lastClr="000000"/>
                </a:solidFill>
                <a:latin typeface="Arial"/>
                <a:cs typeface="Arial"/>
              </a:rPr>
              <a:t> </a:t>
            </a:r>
            <a:r>
              <a:rPr sz="2630" kern="0" spc="181">
                <a:solidFill>
                  <a:sysClr val="windowText" lastClr="000000"/>
                </a:solidFill>
                <a:latin typeface="Arial"/>
                <a:cs typeface="Arial"/>
              </a:rPr>
              <a:t>intermediates:</a:t>
            </a:r>
            <a:r>
              <a:rPr sz="2630" kern="0" spc="109">
                <a:solidFill>
                  <a:sysClr val="windowText" lastClr="000000"/>
                </a:solidFill>
                <a:latin typeface="Arial"/>
                <a:cs typeface="Arial"/>
              </a:rPr>
              <a:t> </a:t>
            </a:r>
            <a:r>
              <a:rPr sz="2630" kern="0" spc="181">
                <a:solidFill>
                  <a:sysClr val="windowText" lastClr="000000"/>
                </a:solidFill>
                <a:latin typeface="Arial"/>
                <a:cs typeface="Arial"/>
              </a:rPr>
              <a:t>100</a:t>
            </a:r>
            <a:r>
              <a:rPr sz="2244" kern="0" spc="272" baseline="23569">
                <a:solidFill>
                  <a:sysClr val="windowText" lastClr="000000"/>
                </a:solidFill>
                <a:latin typeface="Arial"/>
                <a:cs typeface="Arial"/>
              </a:rPr>
              <a:t>5</a:t>
            </a:r>
            <a:r>
              <a:rPr sz="2244" kern="0" spc="646" baseline="23569">
                <a:solidFill>
                  <a:sysClr val="windowText" lastClr="000000"/>
                </a:solidFill>
                <a:latin typeface="Arial"/>
                <a:cs typeface="Arial"/>
              </a:rPr>
              <a:t> </a:t>
            </a:r>
            <a:r>
              <a:rPr sz="2630" kern="0" spc="657">
                <a:solidFill>
                  <a:sysClr val="windowText" lastClr="000000"/>
                </a:solidFill>
                <a:latin typeface="Arial"/>
                <a:cs typeface="Arial"/>
              </a:rPr>
              <a:t>=</a:t>
            </a:r>
            <a:r>
              <a:rPr sz="2630" kern="0" spc="113">
                <a:solidFill>
                  <a:sysClr val="windowText" lastClr="000000"/>
                </a:solidFill>
                <a:latin typeface="Arial"/>
                <a:cs typeface="Arial"/>
              </a:rPr>
              <a:t> </a:t>
            </a:r>
            <a:r>
              <a:rPr sz="2630" kern="0" spc="168">
                <a:solidFill>
                  <a:sysClr val="windowText" lastClr="000000"/>
                </a:solidFill>
                <a:latin typeface="Arial"/>
                <a:cs typeface="Arial"/>
              </a:rPr>
              <a:t>10.000.000.000</a:t>
            </a:r>
            <a:endParaRPr sz="2630" kern="0">
              <a:solidFill>
                <a:sysClr val="windowText" lastClr="000000"/>
              </a:solidFill>
              <a:latin typeface="Arial"/>
              <a:cs typeface="Arial"/>
            </a:endParaRPr>
          </a:p>
          <a:p>
            <a:pPr marL="319579" defTabSz="829178">
              <a:spcBef>
                <a:spcPts val="916"/>
              </a:spcBef>
            </a:pPr>
            <a:r>
              <a:rPr sz="2630" kern="0" spc="204">
                <a:solidFill>
                  <a:sysClr val="windowText" lastClr="000000"/>
                </a:solidFill>
                <a:latin typeface="Arial"/>
                <a:cs typeface="Arial"/>
              </a:rPr>
              <a:t>5</a:t>
            </a:r>
            <a:r>
              <a:rPr sz="2630" kern="0" spc="109">
                <a:solidFill>
                  <a:sysClr val="windowText" lastClr="000000"/>
                </a:solidFill>
                <a:latin typeface="Arial"/>
                <a:cs typeface="Arial"/>
              </a:rPr>
              <a:t> </a:t>
            </a:r>
            <a:r>
              <a:rPr sz="2630" kern="0" spc="181">
                <a:solidFill>
                  <a:sysClr val="windowText" lastClr="000000"/>
                </a:solidFill>
                <a:latin typeface="Arial"/>
                <a:cs typeface="Arial"/>
              </a:rPr>
              <a:t>intermediates:</a:t>
            </a:r>
            <a:r>
              <a:rPr sz="2630" kern="0" spc="109">
                <a:solidFill>
                  <a:sysClr val="windowText" lastClr="000000"/>
                </a:solidFill>
                <a:latin typeface="Arial"/>
                <a:cs typeface="Arial"/>
              </a:rPr>
              <a:t> </a:t>
            </a:r>
            <a:r>
              <a:rPr sz="2630" kern="0" spc="181">
                <a:solidFill>
                  <a:sysClr val="windowText" lastClr="000000"/>
                </a:solidFill>
                <a:latin typeface="Arial"/>
                <a:cs typeface="Arial"/>
              </a:rPr>
              <a:t>100</a:t>
            </a:r>
            <a:r>
              <a:rPr sz="2244" kern="0" spc="272" baseline="23569">
                <a:solidFill>
                  <a:sysClr val="windowText" lastClr="000000"/>
                </a:solidFill>
                <a:latin typeface="Arial"/>
                <a:cs typeface="Arial"/>
              </a:rPr>
              <a:t>6</a:t>
            </a:r>
            <a:r>
              <a:rPr sz="2244" kern="0" spc="646" baseline="23569">
                <a:solidFill>
                  <a:sysClr val="windowText" lastClr="000000"/>
                </a:solidFill>
                <a:latin typeface="Arial"/>
                <a:cs typeface="Arial"/>
              </a:rPr>
              <a:t> </a:t>
            </a:r>
            <a:r>
              <a:rPr sz="2630" kern="0" spc="657">
                <a:solidFill>
                  <a:sysClr val="windowText" lastClr="000000"/>
                </a:solidFill>
                <a:latin typeface="Arial"/>
                <a:cs typeface="Arial"/>
              </a:rPr>
              <a:t>=</a:t>
            </a:r>
            <a:r>
              <a:rPr sz="2630" kern="0" spc="113">
                <a:solidFill>
                  <a:sysClr val="windowText" lastClr="000000"/>
                </a:solidFill>
                <a:latin typeface="Arial"/>
                <a:cs typeface="Arial"/>
              </a:rPr>
              <a:t> </a:t>
            </a:r>
            <a:r>
              <a:rPr sz="2630" kern="0" spc="163">
                <a:solidFill>
                  <a:sysClr val="windowText" lastClr="000000"/>
                </a:solidFill>
                <a:latin typeface="Arial"/>
                <a:cs typeface="Arial"/>
              </a:rPr>
              <a:t>1.000.000.000.000</a:t>
            </a:r>
            <a:endParaRPr sz="2630" kern="0">
              <a:solidFill>
                <a:sysClr val="windowText" lastClr="000000"/>
              </a:solidFill>
              <a:latin typeface="Arial"/>
              <a:cs typeface="Arial"/>
            </a:endParaRPr>
          </a:p>
        </p:txBody>
      </p:sp>
      <p:sp>
        <p:nvSpPr>
          <p:cNvPr id="10" name="object 10"/>
          <p:cNvSpPr txBox="1"/>
          <p:nvPr/>
        </p:nvSpPr>
        <p:spPr>
          <a:xfrm>
            <a:off x="1855671" y="5648173"/>
            <a:ext cx="157198" cy="215155"/>
          </a:xfrm>
          <a:prstGeom prst="rect">
            <a:avLst/>
          </a:prstGeom>
        </p:spPr>
        <p:txBody>
          <a:bodyPr vert="horz" wrap="square" lIns="0" tIns="12668" rIns="0" bIns="0" rtlCol="0">
            <a:spAutoFit/>
          </a:bodyPr>
          <a:lstStyle/>
          <a:p>
            <a:pPr marL="11516" defTabSz="829178">
              <a:spcBef>
                <a:spcPts val="100"/>
              </a:spcBef>
            </a:pPr>
            <a:r>
              <a:rPr sz="1315" kern="0" spc="254">
                <a:solidFill>
                  <a:sysClr val="windowText" lastClr="000000"/>
                </a:solidFill>
                <a:latin typeface="Arial"/>
                <a:cs typeface="Arial"/>
              </a:rPr>
              <a:t>●</a:t>
            </a:r>
            <a:endParaRPr sz="1315" kern="0">
              <a:solidFill>
                <a:sysClr val="windowText" lastClr="000000"/>
              </a:solidFill>
              <a:latin typeface="Arial"/>
              <a:cs typeface="Arial"/>
            </a:endParaRPr>
          </a:p>
        </p:txBody>
      </p:sp>
      <p:sp>
        <p:nvSpPr>
          <p:cNvPr id="11" name="object 11"/>
          <p:cNvSpPr txBox="1"/>
          <p:nvPr/>
        </p:nvSpPr>
        <p:spPr>
          <a:xfrm>
            <a:off x="2141277" y="5527252"/>
            <a:ext cx="8161653" cy="937220"/>
          </a:xfrm>
          <a:prstGeom prst="rect">
            <a:avLst/>
          </a:prstGeom>
        </p:spPr>
        <p:txBody>
          <a:bodyPr vert="horz" wrap="square" lIns="0" tIns="39156" rIns="0" bIns="0" rtlCol="0">
            <a:spAutoFit/>
          </a:bodyPr>
          <a:lstStyle/>
          <a:p>
            <a:pPr marL="11516" marR="4607" defTabSz="829178">
              <a:lnSpc>
                <a:spcPts val="3464"/>
              </a:lnSpc>
              <a:spcBef>
                <a:spcPts val="308"/>
              </a:spcBef>
            </a:pPr>
            <a:r>
              <a:rPr sz="2992" kern="0" spc="131">
                <a:solidFill>
                  <a:srgbClr val="3364A3"/>
                </a:solidFill>
                <a:latin typeface="Arial"/>
                <a:cs typeface="Arial"/>
              </a:rPr>
              <a:t>In</a:t>
            </a:r>
            <a:r>
              <a:rPr sz="2992" kern="0" spc="113">
                <a:solidFill>
                  <a:srgbClr val="3364A3"/>
                </a:solidFill>
                <a:latin typeface="Arial"/>
                <a:cs typeface="Arial"/>
              </a:rPr>
              <a:t> </a:t>
            </a:r>
            <a:r>
              <a:rPr sz="2992" kern="0" spc="177">
                <a:solidFill>
                  <a:srgbClr val="3364A3"/>
                </a:solidFill>
                <a:latin typeface="Arial"/>
                <a:cs typeface="Arial"/>
              </a:rPr>
              <a:t>practice,</a:t>
            </a:r>
            <a:r>
              <a:rPr sz="2992" kern="0" spc="118">
                <a:solidFill>
                  <a:srgbClr val="3364A3"/>
                </a:solidFill>
                <a:latin typeface="Arial"/>
                <a:cs typeface="Arial"/>
              </a:rPr>
              <a:t> </a:t>
            </a:r>
            <a:r>
              <a:rPr sz="2992" kern="0" spc="227">
                <a:solidFill>
                  <a:srgbClr val="3364A3"/>
                </a:solidFill>
                <a:latin typeface="Arial"/>
                <a:cs typeface="Arial"/>
              </a:rPr>
              <a:t>not</a:t>
            </a:r>
            <a:r>
              <a:rPr sz="2992" kern="0" spc="118">
                <a:solidFill>
                  <a:srgbClr val="3364A3"/>
                </a:solidFill>
                <a:latin typeface="Arial"/>
                <a:cs typeface="Arial"/>
              </a:rPr>
              <a:t> </a:t>
            </a:r>
            <a:r>
              <a:rPr sz="2992" kern="0" spc="159">
                <a:solidFill>
                  <a:srgbClr val="3364A3"/>
                </a:solidFill>
                <a:latin typeface="Arial"/>
                <a:cs typeface="Arial"/>
              </a:rPr>
              <a:t>all</a:t>
            </a:r>
            <a:r>
              <a:rPr sz="2992" kern="0" spc="118">
                <a:solidFill>
                  <a:srgbClr val="3364A3"/>
                </a:solidFill>
                <a:latin typeface="Arial"/>
                <a:cs typeface="Arial"/>
              </a:rPr>
              <a:t> </a:t>
            </a:r>
            <a:r>
              <a:rPr sz="2992" kern="0" spc="177">
                <a:solidFill>
                  <a:srgbClr val="3364A3"/>
                </a:solidFill>
                <a:latin typeface="Arial"/>
                <a:cs typeface="Arial"/>
              </a:rPr>
              <a:t>friends</a:t>
            </a:r>
            <a:r>
              <a:rPr sz="2992" kern="0" spc="113">
                <a:solidFill>
                  <a:srgbClr val="3364A3"/>
                </a:solidFill>
                <a:latin typeface="Arial"/>
                <a:cs typeface="Arial"/>
              </a:rPr>
              <a:t> </a:t>
            </a:r>
            <a:r>
              <a:rPr sz="2992" kern="0" spc="159">
                <a:solidFill>
                  <a:srgbClr val="3364A3"/>
                </a:solidFill>
                <a:latin typeface="Arial"/>
                <a:cs typeface="Arial"/>
              </a:rPr>
              <a:t>are</a:t>
            </a:r>
            <a:r>
              <a:rPr sz="2992" kern="0" spc="122">
                <a:solidFill>
                  <a:srgbClr val="3364A3"/>
                </a:solidFill>
                <a:latin typeface="Arial"/>
                <a:cs typeface="Arial"/>
              </a:rPr>
              <a:t> </a:t>
            </a:r>
            <a:r>
              <a:rPr sz="2992" kern="0" spc="185">
                <a:solidFill>
                  <a:srgbClr val="3364A3"/>
                </a:solidFill>
                <a:latin typeface="Arial"/>
                <a:cs typeface="Arial"/>
              </a:rPr>
              <a:t>new,</a:t>
            </a:r>
            <a:r>
              <a:rPr sz="2992" kern="0" spc="118">
                <a:solidFill>
                  <a:srgbClr val="3364A3"/>
                </a:solidFill>
                <a:latin typeface="Arial"/>
                <a:cs typeface="Arial"/>
              </a:rPr>
              <a:t> </a:t>
            </a:r>
            <a:r>
              <a:rPr sz="2992" kern="0" spc="258">
                <a:solidFill>
                  <a:srgbClr val="3364A3"/>
                </a:solidFill>
                <a:latin typeface="Arial"/>
                <a:cs typeface="Arial"/>
              </a:rPr>
              <a:t>but</a:t>
            </a:r>
            <a:r>
              <a:rPr sz="2992" kern="0" spc="109">
                <a:solidFill>
                  <a:srgbClr val="3364A3"/>
                </a:solidFill>
                <a:latin typeface="Arial"/>
                <a:cs typeface="Arial"/>
              </a:rPr>
              <a:t> </a:t>
            </a:r>
            <a:r>
              <a:rPr sz="2992" kern="0" spc="163">
                <a:solidFill>
                  <a:srgbClr val="3364A3"/>
                </a:solidFill>
                <a:latin typeface="Arial"/>
                <a:cs typeface="Arial"/>
              </a:rPr>
              <a:t>still </a:t>
            </a:r>
            <a:r>
              <a:rPr sz="2992" kern="0" spc="204">
                <a:solidFill>
                  <a:srgbClr val="3364A3"/>
                </a:solidFill>
                <a:latin typeface="Arial"/>
                <a:cs typeface="Arial"/>
              </a:rPr>
              <a:t>there</a:t>
            </a:r>
            <a:r>
              <a:rPr sz="2992" kern="0" spc="113">
                <a:solidFill>
                  <a:srgbClr val="3364A3"/>
                </a:solidFill>
                <a:latin typeface="Arial"/>
                <a:cs typeface="Arial"/>
              </a:rPr>
              <a:t> </a:t>
            </a:r>
            <a:r>
              <a:rPr sz="2992" kern="0" spc="103">
                <a:solidFill>
                  <a:srgbClr val="3364A3"/>
                </a:solidFill>
                <a:latin typeface="Arial"/>
                <a:cs typeface="Arial"/>
              </a:rPr>
              <a:t>is</a:t>
            </a:r>
            <a:r>
              <a:rPr sz="2992" kern="0" spc="109">
                <a:solidFill>
                  <a:srgbClr val="3364A3"/>
                </a:solidFill>
                <a:latin typeface="Arial"/>
                <a:cs typeface="Arial"/>
              </a:rPr>
              <a:t> </a:t>
            </a:r>
            <a:r>
              <a:rPr sz="2992" kern="0" spc="163">
                <a:solidFill>
                  <a:srgbClr val="3364A3"/>
                </a:solidFill>
                <a:latin typeface="Arial"/>
                <a:cs typeface="Arial"/>
              </a:rPr>
              <a:t>a</a:t>
            </a:r>
            <a:r>
              <a:rPr sz="2992" kern="0" spc="122">
                <a:solidFill>
                  <a:srgbClr val="3364A3"/>
                </a:solidFill>
                <a:latin typeface="Arial"/>
                <a:cs typeface="Arial"/>
              </a:rPr>
              <a:t> </a:t>
            </a:r>
            <a:r>
              <a:rPr sz="2992" kern="0" spc="227">
                <a:solidFill>
                  <a:srgbClr val="3364A3"/>
                </a:solidFill>
                <a:latin typeface="Arial"/>
                <a:cs typeface="Arial"/>
              </a:rPr>
              <a:t>very</a:t>
            </a:r>
            <a:r>
              <a:rPr sz="2992" kern="0" spc="113">
                <a:solidFill>
                  <a:srgbClr val="3364A3"/>
                </a:solidFill>
                <a:latin typeface="Arial"/>
                <a:cs typeface="Arial"/>
              </a:rPr>
              <a:t> </a:t>
            </a:r>
            <a:r>
              <a:rPr sz="2992" kern="0" spc="185">
                <a:solidFill>
                  <a:srgbClr val="3364A3"/>
                </a:solidFill>
                <a:latin typeface="Arial"/>
                <a:cs typeface="Arial"/>
              </a:rPr>
              <a:t>fast</a:t>
            </a:r>
            <a:r>
              <a:rPr sz="2992" kern="0" spc="109">
                <a:solidFill>
                  <a:srgbClr val="3364A3"/>
                </a:solidFill>
                <a:latin typeface="Arial"/>
                <a:cs typeface="Arial"/>
              </a:rPr>
              <a:t> </a:t>
            </a:r>
            <a:r>
              <a:rPr sz="2992" kern="0" spc="208">
                <a:solidFill>
                  <a:srgbClr val="3364A3"/>
                </a:solidFill>
                <a:latin typeface="Arial"/>
                <a:cs typeface="Arial"/>
              </a:rPr>
              <a:t>growth</a:t>
            </a:r>
            <a:endParaRPr sz="2992" kern="0">
              <a:solidFill>
                <a:sysClr val="windowText" lastClr="000000"/>
              </a:solidFill>
              <a:latin typeface="Arial"/>
              <a:cs typeface="Arial"/>
            </a:endParaRPr>
          </a:p>
        </p:txBody>
      </p:sp>
      <p:grpSp>
        <p:nvGrpSpPr>
          <p:cNvPr id="12" name="object 12"/>
          <p:cNvGrpSpPr/>
          <p:nvPr/>
        </p:nvGrpSpPr>
        <p:grpSpPr>
          <a:xfrm>
            <a:off x="7395046" y="1336443"/>
            <a:ext cx="3167003" cy="1566227"/>
            <a:chOff x="6474459" y="1473800"/>
            <a:chExt cx="3492500" cy="1727200"/>
          </a:xfrm>
        </p:grpSpPr>
        <p:sp>
          <p:nvSpPr>
            <p:cNvPr id="13" name="object 13"/>
            <p:cNvSpPr/>
            <p:nvPr/>
          </p:nvSpPr>
          <p:spPr>
            <a:xfrm>
              <a:off x="6474459" y="1473800"/>
              <a:ext cx="3492500" cy="1727200"/>
            </a:xfrm>
            <a:custGeom>
              <a:avLst/>
              <a:gdLst/>
              <a:ahLst/>
              <a:cxnLst/>
              <a:rect l="l" t="t" r="r" b="b"/>
              <a:pathLst>
                <a:path w="3492500" h="1727200">
                  <a:moveTo>
                    <a:pt x="223519" y="0"/>
                  </a:moveTo>
                  <a:lnTo>
                    <a:pt x="0" y="980439"/>
                  </a:lnTo>
                  <a:lnTo>
                    <a:pt x="1634489" y="1353819"/>
                  </a:lnTo>
                  <a:lnTo>
                    <a:pt x="3268980" y="1727200"/>
                  </a:lnTo>
                  <a:lnTo>
                    <a:pt x="3492499" y="746760"/>
                  </a:lnTo>
                  <a:lnTo>
                    <a:pt x="223519" y="0"/>
                  </a:lnTo>
                  <a:close/>
                </a:path>
              </a:pathLst>
            </a:custGeom>
            <a:solidFill>
              <a:srgbClr val="99CCFF"/>
            </a:solidFill>
          </p:spPr>
          <p:txBody>
            <a:bodyPr wrap="square" lIns="0" tIns="0" rIns="0" bIns="0" rtlCol="0"/>
            <a:lstStyle/>
            <a:p>
              <a:pPr defTabSz="829178"/>
              <a:endParaRPr sz="1632" kern="0">
                <a:solidFill>
                  <a:sysClr val="windowText" lastClr="000000"/>
                </a:solidFill>
              </a:endParaRPr>
            </a:p>
          </p:txBody>
        </p:sp>
        <p:sp>
          <p:nvSpPr>
            <p:cNvPr id="14" name="object 14"/>
            <p:cNvSpPr/>
            <p:nvPr/>
          </p:nvSpPr>
          <p:spPr>
            <a:xfrm>
              <a:off x="6474459" y="1473800"/>
              <a:ext cx="3492500" cy="1727200"/>
            </a:xfrm>
            <a:custGeom>
              <a:avLst/>
              <a:gdLst/>
              <a:ahLst/>
              <a:cxnLst/>
              <a:rect l="l" t="t" r="r" b="b"/>
              <a:pathLst>
                <a:path w="3492500" h="1727200">
                  <a:moveTo>
                    <a:pt x="1634489" y="1353819"/>
                  </a:moveTo>
                  <a:lnTo>
                    <a:pt x="0" y="980439"/>
                  </a:lnTo>
                  <a:lnTo>
                    <a:pt x="223519" y="0"/>
                  </a:lnTo>
                  <a:lnTo>
                    <a:pt x="3492499" y="746760"/>
                  </a:lnTo>
                  <a:lnTo>
                    <a:pt x="3268980" y="1727200"/>
                  </a:lnTo>
                  <a:lnTo>
                    <a:pt x="1634489" y="1353819"/>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grpSp>
      <p:sp>
        <p:nvSpPr>
          <p:cNvPr id="15" name="object 15"/>
          <p:cNvSpPr txBox="1"/>
          <p:nvPr/>
        </p:nvSpPr>
        <p:spPr>
          <a:xfrm rot="720000">
            <a:off x="7863869" y="1724289"/>
            <a:ext cx="2318724" cy="397545"/>
          </a:xfrm>
          <a:prstGeom prst="rect">
            <a:avLst/>
          </a:prstGeom>
        </p:spPr>
        <p:txBody>
          <a:bodyPr vert="horz" wrap="square" lIns="0" tIns="0" rIns="0" bIns="0" rtlCol="0">
            <a:spAutoFit/>
          </a:bodyPr>
          <a:lstStyle/>
          <a:p>
            <a:pPr defTabSz="829178">
              <a:lnSpc>
                <a:spcPts val="3079"/>
              </a:lnSpc>
            </a:pPr>
            <a:r>
              <a:rPr sz="4625" kern="0" baseline="2450">
                <a:solidFill>
                  <a:sysClr val="windowText" lastClr="000000"/>
                </a:solidFill>
                <a:latin typeface="Arial"/>
                <a:cs typeface="Arial"/>
              </a:rPr>
              <a:t>T</a:t>
            </a:r>
            <a:r>
              <a:rPr sz="4625" kern="0" baseline="1633">
                <a:solidFill>
                  <a:sysClr val="windowText" lastClr="000000"/>
                </a:solidFill>
                <a:latin typeface="Arial"/>
                <a:cs typeface="Arial"/>
              </a:rPr>
              <a:t>he</a:t>
            </a:r>
            <a:r>
              <a:rPr sz="4625" kern="0" spc="-272" baseline="1633">
                <a:solidFill>
                  <a:sysClr val="windowText" lastClr="000000"/>
                </a:solidFill>
                <a:latin typeface="Arial"/>
                <a:cs typeface="Arial"/>
              </a:rPr>
              <a:t> </a:t>
            </a:r>
            <a:r>
              <a:rPr sz="3083" kern="0" spc="-18">
                <a:solidFill>
                  <a:sysClr val="windowText" lastClr="000000"/>
                </a:solidFill>
                <a:latin typeface="Arial"/>
                <a:cs typeface="Arial"/>
              </a:rPr>
              <a:t>power</a:t>
            </a:r>
            <a:r>
              <a:rPr sz="3083" kern="0" spc="-172">
                <a:solidFill>
                  <a:sysClr val="windowText" lastClr="000000"/>
                </a:solidFill>
                <a:latin typeface="Arial"/>
                <a:cs typeface="Arial"/>
              </a:rPr>
              <a:t> </a:t>
            </a:r>
            <a:r>
              <a:rPr sz="4625" kern="0" spc="-34" baseline="-1633">
                <a:solidFill>
                  <a:sysClr val="windowText" lastClr="000000"/>
                </a:solidFill>
                <a:latin typeface="Arial"/>
                <a:cs typeface="Arial"/>
              </a:rPr>
              <a:t>of</a:t>
            </a:r>
            <a:endParaRPr sz="4625" kern="0" baseline="-1633">
              <a:solidFill>
                <a:sysClr val="windowText" lastClr="000000"/>
              </a:solidFill>
              <a:latin typeface="Arial"/>
              <a:cs typeface="Arial"/>
            </a:endParaRPr>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
        <p:nvSpPr>
          <p:cNvPr id="16" name="object 16"/>
          <p:cNvSpPr txBox="1"/>
          <p:nvPr/>
        </p:nvSpPr>
        <p:spPr>
          <a:xfrm rot="720000">
            <a:off x="7637442" y="2152033"/>
            <a:ext cx="2576768" cy="397545"/>
          </a:xfrm>
          <a:prstGeom prst="rect">
            <a:avLst/>
          </a:prstGeom>
        </p:spPr>
        <p:txBody>
          <a:bodyPr vert="horz" wrap="square" lIns="0" tIns="0" rIns="0" bIns="0" rtlCol="0">
            <a:spAutoFit/>
          </a:bodyPr>
          <a:lstStyle/>
          <a:p>
            <a:pPr defTabSz="829178">
              <a:lnSpc>
                <a:spcPts val="3083"/>
              </a:lnSpc>
            </a:pPr>
            <a:r>
              <a:rPr sz="4625" kern="0" spc="-14" baseline="4901">
                <a:solidFill>
                  <a:sysClr val="windowText" lastClr="000000"/>
                </a:solidFill>
                <a:latin typeface="Arial"/>
                <a:cs typeface="Arial"/>
              </a:rPr>
              <a:t>e</a:t>
            </a:r>
            <a:r>
              <a:rPr sz="4625" kern="0" spc="-14" baseline="4084">
                <a:solidFill>
                  <a:sysClr val="windowText" lastClr="000000"/>
                </a:solidFill>
                <a:latin typeface="Arial"/>
                <a:cs typeface="Arial"/>
              </a:rPr>
              <a:t>xp</a:t>
            </a:r>
            <a:r>
              <a:rPr sz="4625" kern="0" spc="-14" baseline="3267">
                <a:solidFill>
                  <a:sysClr val="windowText" lastClr="000000"/>
                </a:solidFill>
                <a:latin typeface="Arial"/>
                <a:cs typeface="Arial"/>
              </a:rPr>
              <a:t>on</a:t>
            </a:r>
            <a:r>
              <a:rPr sz="4625" kern="0" spc="-14" baseline="2450">
                <a:solidFill>
                  <a:sysClr val="windowText" lastClr="000000"/>
                </a:solidFill>
                <a:latin typeface="Arial"/>
                <a:cs typeface="Arial"/>
              </a:rPr>
              <a:t>en</a:t>
            </a:r>
            <a:r>
              <a:rPr sz="4625" kern="0" spc="-14" baseline="1633">
                <a:solidFill>
                  <a:sysClr val="windowText" lastClr="000000"/>
                </a:solidFill>
                <a:latin typeface="Arial"/>
                <a:cs typeface="Arial"/>
              </a:rPr>
              <a:t>tia</a:t>
            </a:r>
            <a:r>
              <a:rPr sz="3083" kern="0" spc="-9">
                <a:solidFill>
                  <a:sysClr val="windowText" lastClr="000000"/>
                </a:solidFill>
                <a:latin typeface="Arial"/>
                <a:cs typeface="Arial"/>
              </a:rPr>
              <a:t>tion</a:t>
            </a:r>
            <a:endParaRPr sz="3083" kern="0">
              <a:solidFill>
                <a:sysClr val="windowText" lastClr="000000"/>
              </a:solidFill>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69795"/>
          </a:xfrm>
          <a:prstGeom prst="rect">
            <a:avLst/>
          </a:prstGeom>
        </p:spPr>
        <p:txBody>
          <a:bodyPr vert="horz" wrap="square" lIns="0" tIns="11516" rIns="0" bIns="0" rtlCol="0">
            <a:spAutoFit/>
          </a:bodyPr>
          <a:lstStyle/>
          <a:p>
            <a:pPr marL="11516">
              <a:spcBef>
                <a:spcPts val="91"/>
              </a:spcBef>
            </a:pPr>
            <a:r>
              <a:rPr sz="3627" spc="408"/>
              <a:t>More</a:t>
            </a:r>
            <a:r>
              <a:rPr sz="3627" spc="249"/>
              <a:t> </a:t>
            </a:r>
            <a:r>
              <a:rPr sz="3627" spc="354"/>
              <a:t>examples</a:t>
            </a:r>
            <a:r>
              <a:rPr sz="3627" spc="258"/>
              <a:t> </a:t>
            </a:r>
            <a:r>
              <a:rPr sz="3627" spc="304"/>
              <a:t>of</a:t>
            </a:r>
            <a:r>
              <a:rPr sz="3627" spc="258"/>
              <a:t> </a:t>
            </a:r>
            <a:r>
              <a:rPr sz="3627" spc="358"/>
              <a:t>“Small</a:t>
            </a:r>
            <a:r>
              <a:rPr sz="3627" spc="254"/>
              <a:t> </a:t>
            </a:r>
            <a:r>
              <a:rPr sz="3627" spc="358"/>
              <a:t>World”</a:t>
            </a:r>
            <a:endParaRPr sz="3627"/>
          </a:p>
        </p:txBody>
      </p:sp>
      <p:sp>
        <p:nvSpPr>
          <p:cNvPr id="3" name="object 3"/>
          <p:cNvSpPr txBox="1"/>
          <p:nvPr/>
        </p:nvSpPr>
        <p:spPr>
          <a:xfrm>
            <a:off x="1847610" y="735289"/>
            <a:ext cx="8150713" cy="2107407"/>
          </a:xfrm>
          <a:prstGeom prst="rect">
            <a:avLst/>
          </a:prstGeom>
        </p:spPr>
        <p:txBody>
          <a:bodyPr vert="horz" wrap="square" lIns="0" tIns="148561" rIns="0" bIns="0" rtlCol="0">
            <a:spAutoFit/>
          </a:bodyPr>
          <a:lstStyle/>
          <a:p>
            <a:pPr marL="316124" indent="-293091" defTabSz="829178">
              <a:spcBef>
                <a:spcPts val="1170"/>
              </a:spcBef>
              <a:buClr>
                <a:srgbClr val="000000"/>
              </a:buClr>
              <a:buSzPct val="44117"/>
              <a:buFontTx/>
              <a:buChar char="●"/>
              <a:tabLst>
                <a:tab pos="316124" algn="l"/>
                <a:tab pos="316700" algn="l"/>
              </a:tabLst>
            </a:pPr>
            <a:r>
              <a:rPr sz="3083" kern="0" spc="127">
                <a:solidFill>
                  <a:srgbClr val="3364A3"/>
                </a:solidFill>
                <a:latin typeface="Arial"/>
                <a:cs typeface="Arial"/>
              </a:rPr>
              <a:t>The</a:t>
            </a:r>
            <a:r>
              <a:rPr sz="3083" kern="0" spc="118">
                <a:solidFill>
                  <a:srgbClr val="3364A3"/>
                </a:solidFill>
                <a:latin typeface="Arial"/>
                <a:cs typeface="Arial"/>
              </a:rPr>
              <a:t> </a:t>
            </a:r>
            <a:r>
              <a:rPr sz="3083" kern="0" spc="159">
                <a:solidFill>
                  <a:srgbClr val="3364A3"/>
                </a:solidFill>
                <a:latin typeface="Arial"/>
                <a:cs typeface="Arial"/>
              </a:rPr>
              <a:t>six</a:t>
            </a:r>
            <a:r>
              <a:rPr sz="3083" kern="0" spc="127">
                <a:solidFill>
                  <a:srgbClr val="3364A3"/>
                </a:solidFill>
                <a:latin typeface="Arial"/>
                <a:cs typeface="Arial"/>
              </a:rPr>
              <a:t> </a:t>
            </a:r>
            <a:r>
              <a:rPr sz="3083" kern="0" spc="168">
                <a:solidFill>
                  <a:srgbClr val="3364A3"/>
                </a:solidFill>
                <a:latin typeface="Arial"/>
                <a:cs typeface="Arial"/>
              </a:rPr>
              <a:t>degrees</a:t>
            </a:r>
            <a:r>
              <a:rPr sz="3083" kern="0" spc="122">
                <a:solidFill>
                  <a:srgbClr val="3364A3"/>
                </a:solidFill>
                <a:latin typeface="Arial"/>
                <a:cs typeface="Arial"/>
              </a:rPr>
              <a:t> </a:t>
            </a:r>
            <a:r>
              <a:rPr sz="3083" kern="0" spc="190">
                <a:solidFill>
                  <a:srgbClr val="3364A3"/>
                </a:solidFill>
                <a:latin typeface="Arial"/>
                <a:cs typeface="Arial"/>
              </a:rPr>
              <a:t>of</a:t>
            </a:r>
            <a:r>
              <a:rPr sz="3083" kern="0" spc="127">
                <a:solidFill>
                  <a:srgbClr val="3364A3"/>
                </a:solidFill>
                <a:latin typeface="Arial"/>
                <a:cs typeface="Arial"/>
              </a:rPr>
              <a:t> </a:t>
            </a:r>
            <a:r>
              <a:rPr sz="3083" kern="0" spc="122">
                <a:solidFill>
                  <a:srgbClr val="3364A3"/>
                </a:solidFill>
                <a:latin typeface="Arial"/>
                <a:cs typeface="Arial"/>
              </a:rPr>
              <a:t>Kevin</a:t>
            </a:r>
            <a:r>
              <a:rPr sz="3083" kern="0" spc="113">
                <a:solidFill>
                  <a:srgbClr val="3364A3"/>
                </a:solidFill>
                <a:latin typeface="Arial"/>
                <a:cs typeface="Arial"/>
              </a:rPr>
              <a:t> </a:t>
            </a:r>
            <a:r>
              <a:rPr sz="3083" kern="0" spc="141">
                <a:solidFill>
                  <a:srgbClr val="3364A3"/>
                </a:solidFill>
                <a:latin typeface="Arial"/>
                <a:cs typeface="Arial"/>
              </a:rPr>
              <a:t>Bacon</a:t>
            </a:r>
            <a:endParaRPr sz="3083" kern="0">
              <a:solidFill>
                <a:sysClr val="windowText" lastClr="000000"/>
              </a:solidFill>
              <a:latin typeface="Arial"/>
              <a:cs typeface="Arial"/>
            </a:endParaRPr>
          </a:p>
          <a:p>
            <a:pPr marL="707680" marR="16123" lvl="1" indent="-293667" defTabSz="829178">
              <a:lnSpc>
                <a:spcPts val="3165"/>
              </a:lnSpc>
              <a:spcBef>
                <a:spcPts val="1138"/>
              </a:spcBef>
              <a:buSzPct val="75000"/>
              <a:buFontTx/>
              <a:buChar char="–"/>
              <a:tabLst>
                <a:tab pos="707680" algn="l"/>
                <a:tab pos="708256" algn="l"/>
              </a:tabLst>
            </a:pPr>
            <a:r>
              <a:rPr sz="2720" kern="0" spc="159">
                <a:solidFill>
                  <a:sysClr val="windowText" lastClr="000000"/>
                </a:solidFill>
                <a:latin typeface="Arial"/>
                <a:cs typeface="Arial"/>
              </a:rPr>
              <a:t>How</a:t>
            </a:r>
            <a:r>
              <a:rPr sz="2720" kern="0" spc="100">
                <a:solidFill>
                  <a:sysClr val="windowText" lastClr="000000"/>
                </a:solidFill>
                <a:latin typeface="Arial"/>
                <a:cs typeface="Arial"/>
              </a:rPr>
              <a:t> </a:t>
            </a:r>
            <a:r>
              <a:rPr sz="2720" kern="0" spc="240">
                <a:solidFill>
                  <a:sysClr val="windowText" lastClr="000000"/>
                </a:solidFill>
                <a:latin typeface="Arial"/>
                <a:cs typeface="Arial"/>
              </a:rPr>
              <a:t>many</a:t>
            </a:r>
            <a:r>
              <a:rPr sz="2720" kern="0" spc="109">
                <a:solidFill>
                  <a:sysClr val="windowText" lastClr="000000"/>
                </a:solidFill>
                <a:latin typeface="Arial"/>
                <a:cs typeface="Arial"/>
              </a:rPr>
              <a:t> </a:t>
            </a:r>
            <a:r>
              <a:rPr sz="2720" kern="0" spc="154">
                <a:solidFill>
                  <a:sysClr val="windowText" lastClr="000000"/>
                </a:solidFill>
                <a:latin typeface="Arial"/>
                <a:cs typeface="Arial"/>
              </a:rPr>
              <a:t>connections</a:t>
            </a:r>
            <a:r>
              <a:rPr sz="2720" kern="0" spc="103">
                <a:solidFill>
                  <a:sysClr val="windowText" lastClr="000000"/>
                </a:solidFill>
                <a:latin typeface="Arial"/>
                <a:cs typeface="Arial"/>
              </a:rPr>
              <a:t> </a:t>
            </a:r>
            <a:r>
              <a:rPr sz="2720" kern="0" spc="227">
                <a:solidFill>
                  <a:sysClr val="windowText" lastClr="000000"/>
                </a:solidFill>
                <a:latin typeface="Arial"/>
                <a:cs typeface="Arial"/>
              </a:rPr>
              <a:t>to</a:t>
            </a:r>
            <a:r>
              <a:rPr sz="2720" kern="0" spc="113">
                <a:solidFill>
                  <a:sysClr val="windowText" lastClr="000000"/>
                </a:solidFill>
                <a:latin typeface="Arial"/>
                <a:cs typeface="Arial"/>
              </a:rPr>
              <a:t> </a:t>
            </a:r>
            <a:r>
              <a:rPr sz="2720" kern="0" spc="168">
                <a:solidFill>
                  <a:sysClr val="windowText" lastClr="000000"/>
                </a:solidFill>
                <a:latin typeface="Arial"/>
                <a:cs typeface="Arial"/>
              </a:rPr>
              <a:t>link</a:t>
            </a:r>
            <a:r>
              <a:rPr sz="2720" kern="0" spc="103">
                <a:solidFill>
                  <a:sysClr val="windowText" lastClr="000000"/>
                </a:solidFill>
                <a:latin typeface="Arial"/>
                <a:cs typeface="Arial"/>
              </a:rPr>
              <a:t> </a:t>
            </a:r>
            <a:r>
              <a:rPr sz="2720" kern="0" spc="113">
                <a:solidFill>
                  <a:sysClr val="windowText" lastClr="000000"/>
                </a:solidFill>
                <a:latin typeface="Arial"/>
                <a:cs typeface="Arial"/>
              </a:rPr>
              <a:t>Kevin</a:t>
            </a:r>
            <a:r>
              <a:rPr sz="2720" kern="0" spc="109">
                <a:solidFill>
                  <a:sysClr val="windowText" lastClr="000000"/>
                </a:solidFill>
                <a:latin typeface="Arial"/>
                <a:cs typeface="Arial"/>
              </a:rPr>
              <a:t> </a:t>
            </a:r>
            <a:r>
              <a:rPr sz="2720" kern="0" spc="118">
                <a:solidFill>
                  <a:sysClr val="windowText" lastClr="000000"/>
                </a:solidFill>
                <a:latin typeface="Arial"/>
                <a:cs typeface="Arial"/>
              </a:rPr>
              <a:t>Bacon </a:t>
            </a:r>
            <a:r>
              <a:rPr sz="2720" kern="0" spc="227">
                <a:solidFill>
                  <a:sysClr val="windowText" lastClr="000000"/>
                </a:solidFill>
                <a:latin typeface="Arial"/>
                <a:cs typeface="Arial"/>
              </a:rPr>
              <a:t>to</a:t>
            </a:r>
            <a:r>
              <a:rPr sz="2720" kern="0" spc="103">
                <a:solidFill>
                  <a:sysClr val="windowText" lastClr="000000"/>
                </a:solidFill>
                <a:latin typeface="Arial"/>
                <a:cs typeface="Arial"/>
              </a:rPr>
              <a:t> </a:t>
            </a:r>
            <a:r>
              <a:rPr sz="2720" kern="0" spc="199">
                <a:solidFill>
                  <a:sysClr val="windowText" lastClr="000000"/>
                </a:solidFill>
                <a:latin typeface="Arial"/>
                <a:cs typeface="Arial"/>
              </a:rPr>
              <a:t>any</a:t>
            </a:r>
            <a:r>
              <a:rPr sz="2720" kern="0" spc="109">
                <a:solidFill>
                  <a:sysClr val="windowText" lastClr="000000"/>
                </a:solidFill>
                <a:latin typeface="Arial"/>
                <a:cs typeface="Arial"/>
              </a:rPr>
              <a:t> </a:t>
            </a:r>
            <a:r>
              <a:rPr sz="2720" kern="0" spc="199">
                <a:solidFill>
                  <a:sysClr val="windowText" lastClr="000000"/>
                </a:solidFill>
                <a:latin typeface="Arial"/>
                <a:cs typeface="Arial"/>
              </a:rPr>
              <a:t>other</a:t>
            </a:r>
            <a:r>
              <a:rPr sz="2720" kern="0" spc="109">
                <a:solidFill>
                  <a:sysClr val="windowText" lastClr="000000"/>
                </a:solidFill>
                <a:latin typeface="Arial"/>
                <a:cs typeface="Arial"/>
              </a:rPr>
              <a:t> </a:t>
            </a:r>
            <a:r>
              <a:rPr sz="2720" kern="0" spc="168">
                <a:solidFill>
                  <a:sysClr val="windowText" lastClr="000000"/>
                </a:solidFill>
                <a:latin typeface="Arial"/>
                <a:cs typeface="Arial"/>
              </a:rPr>
              <a:t>actor,</a:t>
            </a:r>
            <a:r>
              <a:rPr sz="2720" kern="0" spc="100">
                <a:solidFill>
                  <a:sysClr val="windowText" lastClr="000000"/>
                </a:solidFill>
                <a:latin typeface="Arial"/>
                <a:cs typeface="Arial"/>
              </a:rPr>
              <a:t> </a:t>
            </a:r>
            <a:r>
              <a:rPr sz="2720" kern="0" spc="168">
                <a:solidFill>
                  <a:sysClr val="windowText" lastClr="000000"/>
                </a:solidFill>
                <a:latin typeface="Arial"/>
                <a:cs typeface="Arial"/>
              </a:rPr>
              <a:t>director,</a:t>
            </a:r>
            <a:r>
              <a:rPr sz="2720" kern="0" spc="109">
                <a:solidFill>
                  <a:sysClr val="windowText" lastClr="000000"/>
                </a:solidFill>
                <a:latin typeface="Arial"/>
                <a:cs typeface="Arial"/>
              </a:rPr>
              <a:t> </a:t>
            </a:r>
            <a:r>
              <a:rPr sz="2720" kern="0" spc="122">
                <a:solidFill>
                  <a:sysClr val="windowText" lastClr="000000"/>
                </a:solidFill>
                <a:latin typeface="Arial"/>
                <a:cs typeface="Arial"/>
              </a:rPr>
              <a:t>producer...</a:t>
            </a:r>
            <a:endParaRPr sz="2720" kern="0">
              <a:solidFill>
                <a:sysClr val="windowText" lastClr="000000"/>
              </a:solidFill>
              <a:latin typeface="Arial"/>
              <a:cs typeface="Arial"/>
            </a:endParaRPr>
          </a:p>
          <a:p>
            <a:pPr marL="707680" lvl="1" indent="-293667" defTabSz="829178">
              <a:spcBef>
                <a:spcPts val="848"/>
              </a:spcBef>
              <a:buSzPct val="75000"/>
              <a:buFontTx/>
              <a:buChar char="–"/>
              <a:tabLst>
                <a:tab pos="707680" algn="l"/>
                <a:tab pos="708256" algn="l"/>
              </a:tabLst>
            </a:pPr>
            <a:r>
              <a:rPr sz="2720" kern="0" spc="272">
                <a:solidFill>
                  <a:sysClr val="windowText" lastClr="000000"/>
                </a:solidFill>
                <a:latin typeface="Arial"/>
                <a:cs typeface="Arial"/>
              </a:rPr>
              <a:t>“Game”</a:t>
            </a:r>
            <a:r>
              <a:rPr sz="2720" kern="0" spc="109">
                <a:solidFill>
                  <a:sysClr val="windowText" lastClr="000000"/>
                </a:solidFill>
                <a:latin typeface="Arial"/>
                <a:cs typeface="Arial"/>
              </a:rPr>
              <a:t> </a:t>
            </a:r>
            <a:r>
              <a:rPr sz="2720" kern="0" spc="190">
                <a:solidFill>
                  <a:sysClr val="windowText" lastClr="000000"/>
                </a:solidFill>
                <a:latin typeface="Arial"/>
                <a:cs typeface="Arial"/>
              </a:rPr>
              <a:t>initiated</a:t>
            </a:r>
            <a:r>
              <a:rPr sz="2720" kern="0" spc="103">
                <a:solidFill>
                  <a:sysClr val="windowText" lastClr="000000"/>
                </a:solidFill>
                <a:latin typeface="Arial"/>
                <a:cs typeface="Arial"/>
              </a:rPr>
              <a:t> </a:t>
            </a:r>
            <a:r>
              <a:rPr sz="2720" kern="0" spc="177">
                <a:solidFill>
                  <a:sysClr val="windowText" lastClr="000000"/>
                </a:solidFill>
                <a:latin typeface="Arial"/>
                <a:cs typeface="Arial"/>
              </a:rPr>
              <a:t>in</a:t>
            </a:r>
            <a:r>
              <a:rPr sz="2720" kern="0" spc="91">
                <a:solidFill>
                  <a:sysClr val="windowText" lastClr="000000"/>
                </a:solidFill>
                <a:latin typeface="Arial"/>
                <a:cs typeface="Arial"/>
              </a:rPr>
              <a:t> </a:t>
            </a:r>
            <a:r>
              <a:rPr sz="2720" kern="0" spc="185">
                <a:solidFill>
                  <a:sysClr val="windowText" lastClr="000000"/>
                </a:solidFill>
                <a:latin typeface="Arial"/>
                <a:cs typeface="Arial"/>
              </a:rPr>
              <a:t>1994</a:t>
            </a:r>
            <a:endParaRPr sz="2720" kern="0">
              <a:solidFill>
                <a:sysClr val="windowText" lastClr="000000"/>
              </a:solidFill>
              <a:latin typeface="Arial"/>
              <a:cs typeface="Arial"/>
            </a:endParaRPr>
          </a:p>
        </p:txBody>
      </p:sp>
      <p:pic>
        <p:nvPicPr>
          <p:cNvPr id="4" name="object 4"/>
          <p:cNvPicPr/>
          <p:nvPr/>
        </p:nvPicPr>
        <p:blipFill>
          <a:blip r:embed="rId2" cstate="print"/>
          <a:stretch>
            <a:fillRect/>
          </a:stretch>
        </p:blipFill>
        <p:spPr>
          <a:xfrm>
            <a:off x="2756252" y="3094993"/>
            <a:ext cx="2333217" cy="3124392"/>
          </a:xfrm>
          <a:prstGeom prst="rect">
            <a:avLst/>
          </a:prstGeom>
        </p:spPr>
      </p:pic>
      <p:pic>
        <p:nvPicPr>
          <p:cNvPr id="5" name="object 5"/>
          <p:cNvPicPr/>
          <p:nvPr/>
        </p:nvPicPr>
        <p:blipFill>
          <a:blip r:embed="rId3" cstate="print"/>
          <a:stretch>
            <a:fillRect/>
          </a:stretch>
        </p:blipFill>
        <p:spPr>
          <a:xfrm>
            <a:off x="5586976" y="3150271"/>
            <a:ext cx="2142044" cy="3107117"/>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69795"/>
          </a:xfrm>
          <a:prstGeom prst="rect">
            <a:avLst/>
          </a:prstGeom>
        </p:spPr>
        <p:txBody>
          <a:bodyPr vert="horz" wrap="square" lIns="0" tIns="11516" rIns="0" bIns="0" rtlCol="0">
            <a:spAutoFit/>
          </a:bodyPr>
          <a:lstStyle/>
          <a:p>
            <a:pPr marL="11516">
              <a:spcBef>
                <a:spcPts val="91"/>
              </a:spcBef>
            </a:pPr>
            <a:r>
              <a:rPr sz="3627" spc="408"/>
              <a:t>More</a:t>
            </a:r>
            <a:r>
              <a:rPr sz="3627" spc="249"/>
              <a:t> </a:t>
            </a:r>
            <a:r>
              <a:rPr sz="3627" spc="354"/>
              <a:t>examples</a:t>
            </a:r>
            <a:r>
              <a:rPr sz="3627" spc="258"/>
              <a:t> </a:t>
            </a:r>
            <a:r>
              <a:rPr sz="3627" spc="304"/>
              <a:t>of</a:t>
            </a:r>
            <a:r>
              <a:rPr sz="3627" spc="258"/>
              <a:t> </a:t>
            </a:r>
            <a:r>
              <a:rPr sz="3627" spc="358"/>
              <a:t>“Small</a:t>
            </a:r>
            <a:r>
              <a:rPr sz="3627" spc="254"/>
              <a:t> </a:t>
            </a:r>
            <a:r>
              <a:rPr sz="3627" spc="358"/>
              <a:t>World”</a:t>
            </a:r>
            <a:endParaRPr sz="3627"/>
          </a:p>
        </p:txBody>
      </p:sp>
      <p:sp>
        <p:nvSpPr>
          <p:cNvPr id="3" name="object 3"/>
          <p:cNvSpPr txBox="1"/>
          <p:nvPr/>
        </p:nvSpPr>
        <p:spPr>
          <a:xfrm>
            <a:off x="1859127" y="872334"/>
            <a:ext cx="6430167" cy="486054"/>
          </a:xfrm>
          <a:prstGeom prst="rect">
            <a:avLst/>
          </a:prstGeom>
        </p:spPr>
        <p:txBody>
          <a:bodyPr vert="horz" wrap="square" lIns="0" tIns="11516" rIns="0" bIns="0" rtlCol="0">
            <a:spAutoFit/>
          </a:bodyPr>
          <a:lstStyle/>
          <a:p>
            <a:pPr marL="304608" indent="-293091" defTabSz="829178">
              <a:spcBef>
                <a:spcPts val="91"/>
              </a:spcBef>
              <a:buClr>
                <a:srgbClr val="000000"/>
              </a:buClr>
              <a:buSzPct val="44117"/>
              <a:buFontTx/>
              <a:buChar char="●"/>
              <a:tabLst>
                <a:tab pos="304608" algn="l"/>
                <a:tab pos="305184" algn="l"/>
              </a:tabLst>
            </a:pPr>
            <a:r>
              <a:rPr sz="3083" kern="0" spc="127">
                <a:solidFill>
                  <a:srgbClr val="3364A3"/>
                </a:solidFill>
                <a:latin typeface="Arial"/>
                <a:cs typeface="Arial"/>
              </a:rPr>
              <a:t>The</a:t>
            </a:r>
            <a:r>
              <a:rPr sz="3083" kern="0" spc="118">
                <a:solidFill>
                  <a:srgbClr val="3364A3"/>
                </a:solidFill>
                <a:latin typeface="Arial"/>
                <a:cs typeface="Arial"/>
              </a:rPr>
              <a:t> </a:t>
            </a:r>
            <a:r>
              <a:rPr sz="3083" kern="0" spc="159">
                <a:solidFill>
                  <a:srgbClr val="3364A3"/>
                </a:solidFill>
                <a:latin typeface="Arial"/>
                <a:cs typeface="Arial"/>
              </a:rPr>
              <a:t>six</a:t>
            </a:r>
            <a:r>
              <a:rPr sz="3083" kern="0" spc="127">
                <a:solidFill>
                  <a:srgbClr val="3364A3"/>
                </a:solidFill>
                <a:latin typeface="Arial"/>
                <a:cs typeface="Arial"/>
              </a:rPr>
              <a:t> </a:t>
            </a:r>
            <a:r>
              <a:rPr sz="3083" kern="0" spc="168">
                <a:solidFill>
                  <a:srgbClr val="3364A3"/>
                </a:solidFill>
                <a:latin typeface="Arial"/>
                <a:cs typeface="Arial"/>
              </a:rPr>
              <a:t>degrees</a:t>
            </a:r>
            <a:r>
              <a:rPr sz="3083" kern="0" spc="122">
                <a:solidFill>
                  <a:srgbClr val="3364A3"/>
                </a:solidFill>
                <a:latin typeface="Arial"/>
                <a:cs typeface="Arial"/>
              </a:rPr>
              <a:t> </a:t>
            </a:r>
            <a:r>
              <a:rPr sz="3083" kern="0" spc="190">
                <a:solidFill>
                  <a:srgbClr val="3364A3"/>
                </a:solidFill>
                <a:latin typeface="Arial"/>
                <a:cs typeface="Arial"/>
              </a:rPr>
              <a:t>of</a:t>
            </a:r>
            <a:r>
              <a:rPr sz="3083" kern="0" spc="127">
                <a:solidFill>
                  <a:srgbClr val="3364A3"/>
                </a:solidFill>
                <a:latin typeface="Arial"/>
                <a:cs typeface="Arial"/>
              </a:rPr>
              <a:t> </a:t>
            </a:r>
            <a:r>
              <a:rPr sz="3083" kern="0" spc="122">
                <a:solidFill>
                  <a:srgbClr val="3364A3"/>
                </a:solidFill>
                <a:latin typeface="Arial"/>
                <a:cs typeface="Arial"/>
              </a:rPr>
              <a:t>Kevin</a:t>
            </a:r>
            <a:r>
              <a:rPr sz="3083" kern="0" spc="113">
                <a:solidFill>
                  <a:srgbClr val="3364A3"/>
                </a:solidFill>
                <a:latin typeface="Arial"/>
                <a:cs typeface="Arial"/>
              </a:rPr>
              <a:t> </a:t>
            </a:r>
            <a:r>
              <a:rPr sz="3083" kern="0" spc="141">
                <a:solidFill>
                  <a:srgbClr val="3364A3"/>
                </a:solidFill>
                <a:latin typeface="Arial"/>
                <a:cs typeface="Arial"/>
              </a:rPr>
              <a:t>Bacon</a:t>
            </a:r>
            <a:endParaRPr sz="3083" kern="0">
              <a:solidFill>
                <a:sysClr val="windowText" lastClr="000000"/>
              </a:solidFill>
              <a:latin typeface="Arial"/>
              <a:cs typeface="Arial"/>
            </a:endParaRPr>
          </a:p>
        </p:txBody>
      </p:sp>
      <p:sp>
        <p:nvSpPr>
          <p:cNvPr id="4" name="object 4"/>
          <p:cNvSpPr/>
          <p:nvPr/>
        </p:nvSpPr>
        <p:spPr>
          <a:xfrm>
            <a:off x="3221513" y="2089614"/>
            <a:ext cx="3597714" cy="550483"/>
          </a:xfrm>
          <a:custGeom>
            <a:avLst/>
            <a:gdLst/>
            <a:ahLst/>
            <a:cxnLst/>
            <a:rect l="l" t="t" r="r" b="b"/>
            <a:pathLst>
              <a:path w="3967479" h="607060">
                <a:moveTo>
                  <a:pt x="3967479" y="0"/>
                </a:moveTo>
                <a:lnTo>
                  <a:pt x="0" y="0"/>
                </a:lnTo>
                <a:lnTo>
                  <a:pt x="0" y="607060"/>
                </a:lnTo>
                <a:lnTo>
                  <a:pt x="3967479" y="607060"/>
                </a:lnTo>
                <a:lnTo>
                  <a:pt x="3967479" y="0"/>
                </a:lnTo>
                <a:close/>
              </a:path>
            </a:pathLst>
          </a:custGeom>
          <a:solidFill>
            <a:srgbClr val="3364A3"/>
          </a:solidFill>
        </p:spPr>
        <p:txBody>
          <a:bodyPr wrap="square" lIns="0" tIns="0" rIns="0" bIns="0" rtlCol="0"/>
          <a:lstStyle/>
          <a:p>
            <a:pPr defTabSz="829178"/>
            <a:endParaRPr sz="1632" kern="0">
              <a:solidFill>
                <a:sysClr val="windowText" lastClr="000000"/>
              </a:solidFill>
            </a:endParaRPr>
          </a:p>
        </p:txBody>
      </p:sp>
      <p:sp>
        <p:nvSpPr>
          <p:cNvPr id="5" name="object 5"/>
          <p:cNvSpPr txBox="1"/>
          <p:nvPr/>
        </p:nvSpPr>
        <p:spPr>
          <a:xfrm>
            <a:off x="3962016" y="2217445"/>
            <a:ext cx="2117285" cy="262787"/>
          </a:xfrm>
          <a:prstGeom prst="rect">
            <a:avLst/>
          </a:prstGeom>
        </p:spPr>
        <p:txBody>
          <a:bodyPr vert="horz" wrap="square" lIns="0" tIns="11516" rIns="0" bIns="0" rtlCol="0">
            <a:spAutoFit/>
          </a:bodyPr>
          <a:lstStyle/>
          <a:p>
            <a:pPr marL="11516" defTabSz="829178">
              <a:spcBef>
                <a:spcPts val="91"/>
              </a:spcBef>
            </a:pPr>
            <a:r>
              <a:rPr sz="1632" b="1" kern="0">
                <a:solidFill>
                  <a:srgbClr val="FFFFFF"/>
                </a:solidFill>
                <a:latin typeface="Arial"/>
                <a:cs typeface="Arial"/>
              </a:rPr>
              <a:t>Kevin</a:t>
            </a:r>
            <a:r>
              <a:rPr sz="1632" b="1" kern="0" spc="-18">
                <a:solidFill>
                  <a:srgbClr val="FFFFFF"/>
                </a:solidFill>
                <a:latin typeface="Arial"/>
                <a:cs typeface="Arial"/>
              </a:rPr>
              <a:t> </a:t>
            </a:r>
            <a:r>
              <a:rPr sz="1632" b="1" kern="0">
                <a:solidFill>
                  <a:srgbClr val="FFFFFF"/>
                </a:solidFill>
                <a:latin typeface="Arial"/>
                <a:cs typeface="Arial"/>
              </a:rPr>
              <a:t>Bacon</a:t>
            </a:r>
            <a:r>
              <a:rPr sz="1632" b="1" kern="0" spc="-18">
                <a:solidFill>
                  <a:srgbClr val="FFFFFF"/>
                </a:solidFill>
                <a:latin typeface="Arial"/>
                <a:cs typeface="Arial"/>
              </a:rPr>
              <a:t> </a:t>
            </a:r>
            <a:r>
              <a:rPr sz="1632" b="1" kern="0" spc="-9">
                <a:solidFill>
                  <a:srgbClr val="FFFFFF"/>
                </a:solidFill>
                <a:latin typeface="Arial"/>
                <a:cs typeface="Arial"/>
              </a:rPr>
              <a:t>Number</a:t>
            </a:r>
            <a:endParaRPr sz="1632" kern="0">
              <a:solidFill>
                <a:sysClr val="windowText" lastClr="000000"/>
              </a:solidFill>
              <a:latin typeface="Arial"/>
              <a:cs typeface="Arial"/>
            </a:endParaRPr>
          </a:p>
        </p:txBody>
      </p:sp>
      <p:sp>
        <p:nvSpPr>
          <p:cNvPr id="6" name="object 6"/>
          <p:cNvSpPr/>
          <p:nvPr/>
        </p:nvSpPr>
        <p:spPr>
          <a:xfrm>
            <a:off x="6819227" y="2089614"/>
            <a:ext cx="1952025" cy="550483"/>
          </a:xfrm>
          <a:custGeom>
            <a:avLst/>
            <a:gdLst/>
            <a:ahLst/>
            <a:cxnLst/>
            <a:rect l="l" t="t" r="r" b="b"/>
            <a:pathLst>
              <a:path w="2152650" h="607060">
                <a:moveTo>
                  <a:pt x="2152649" y="0"/>
                </a:moveTo>
                <a:lnTo>
                  <a:pt x="0" y="0"/>
                </a:lnTo>
                <a:lnTo>
                  <a:pt x="0" y="607060"/>
                </a:lnTo>
                <a:lnTo>
                  <a:pt x="2152649" y="607060"/>
                </a:lnTo>
                <a:lnTo>
                  <a:pt x="2152649" y="0"/>
                </a:lnTo>
                <a:close/>
              </a:path>
            </a:pathLst>
          </a:custGeom>
          <a:solidFill>
            <a:srgbClr val="3364A3"/>
          </a:solidFill>
        </p:spPr>
        <p:txBody>
          <a:bodyPr wrap="square" lIns="0" tIns="0" rIns="0" bIns="0" rtlCol="0"/>
          <a:lstStyle/>
          <a:p>
            <a:pPr defTabSz="829178"/>
            <a:endParaRPr sz="1632" kern="0">
              <a:solidFill>
                <a:sysClr val="windowText" lastClr="000000"/>
              </a:solidFill>
            </a:endParaRPr>
          </a:p>
        </p:txBody>
      </p:sp>
      <p:sp>
        <p:nvSpPr>
          <p:cNvPr id="7" name="object 7"/>
          <p:cNvSpPr txBox="1"/>
          <p:nvPr/>
        </p:nvSpPr>
        <p:spPr>
          <a:xfrm>
            <a:off x="7196965" y="2217445"/>
            <a:ext cx="1255285" cy="262787"/>
          </a:xfrm>
          <a:prstGeom prst="rect">
            <a:avLst/>
          </a:prstGeom>
        </p:spPr>
        <p:txBody>
          <a:bodyPr vert="horz" wrap="square" lIns="0" tIns="11516" rIns="0" bIns="0" rtlCol="0">
            <a:spAutoFit/>
          </a:bodyPr>
          <a:lstStyle/>
          <a:p>
            <a:pPr marL="11516" defTabSz="829178">
              <a:spcBef>
                <a:spcPts val="91"/>
              </a:spcBef>
            </a:pPr>
            <a:r>
              <a:rPr sz="1632" b="1" kern="0">
                <a:solidFill>
                  <a:srgbClr val="FFFFFF"/>
                </a:solidFill>
                <a:latin typeface="Arial"/>
                <a:cs typeface="Arial"/>
              </a:rPr>
              <a:t>#</a:t>
            </a:r>
            <a:r>
              <a:rPr sz="1632" b="1" kern="0" spc="-9">
                <a:solidFill>
                  <a:srgbClr val="FFFFFF"/>
                </a:solidFill>
                <a:latin typeface="Arial"/>
                <a:cs typeface="Arial"/>
              </a:rPr>
              <a:t> </a:t>
            </a:r>
            <a:r>
              <a:rPr sz="1632" b="1" kern="0">
                <a:solidFill>
                  <a:srgbClr val="FFFFFF"/>
                </a:solidFill>
                <a:latin typeface="Arial"/>
                <a:cs typeface="Arial"/>
              </a:rPr>
              <a:t>of</a:t>
            </a:r>
            <a:r>
              <a:rPr sz="1632" b="1" kern="0" spc="5">
                <a:solidFill>
                  <a:srgbClr val="FFFFFF"/>
                </a:solidFill>
                <a:latin typeface="Arial"/>
                <a:cs typeface="Arial"/>
              </a:rPr>
              <a:t> </a:t>
            </a:r>
            <a:r>
              <a:rPr sz="1632" b="1" kern="0" spc="-9">
                <a:solidFill>
                  <a:srgbClr val="FFFFFF"/>
                </a:solidFill>
                <a:latin typeface="Arial"/>
                <a:cs typeface="Arial"/>
              </a:rPr>
              <a:t>persons</a:t>
            </a:r>
            <a:endParaRPr sz="1632" kern="0">
              <a:solidFill>
                <a:sysClr val="windowText" lastClr="000000"/>
              </a:solidFill>
              <a:latin typeface="Arial"/>
              <a:cs typeface="Arial"/>
            </a:endParaRPr>
          </a:p>
        </p:txBody>
      </p:sp>
      <p:graphicFrame>
        <p:nvGraphicFramePr>
          <p:cNvPr id="8" name="object 8"/>
          <p:cNvGraphicFramePr>
            <a:graphicFrameLocks noGrp="1"/>
          </p:cNvGraphicFramePr>
          <p:nvPr/>
        </p:nvGraphicFramePr>
        <p:xfrm>
          <a:off x="3221513" y="2640097"/>
          <a:ext cx="5549739" cy="3487732"/>
        </p:xfrm>
        <a:graphic>
          <a:graphicData uri="http://schemas.openxmlformats.org/drawingml/2006/table">
            <a:tbl>
              <a:tblPr firstRow="1" bandRow="1">
                <a:tableStyleId>{2D5ABB26-0587-4C30-8999-92F81FD0307C}</a:tableStyleId>
              </a:tblPr>
              <a:tblGrid>
                <a:gridCol w="3416331">
                  <a:extLst>
                    <a:ext uri="{9D8B030D-6E8A-4147-A177-3AD203B41FA5}">
                      <a16:colId xmlns:a16="http://schemas.microsoft.com/office/drawing/2014/main" val="20000"/>
                    </a:ext>
                  </a:extLst>
                </a:gridCol>
                <a:gridCol w="2133408">
                  <a:extLst>
                    <a:ext uri="{9D8B030D-6E8A-4147-A177-3AD203B41FA5}">
                      <a16:colId xmlns:a16="http://schemas.microsoft.com/office/drawing/2014/main" val="20001"/>
                    </a:ext>
                  </a:extLst>
                </a:gridCol>
              </a:tblGrid>
              <a:tr h="316700">
                <a:tc>
                  <a:txBody>
                    <a:bodyPr/>
                    <a:lstStyle/>
                    <a:p>
                      <a:pPr marR="1710689" algn="r">
                        <a:lnSpc>
                          <a:spcPct val="100000"/>
                        </a:lnSpc>
                        <a:spcBef>
                          <a:spcPts val="200"/>
                        </a:spcBef>
                      </a:pPr>
                      <a:r>
                        <a:rPr sz="1600">
                          <a:latin typeface="Arial"/>
                          <a:cs typeface="Arial"/>
                        </a:rPr>
                        <a:t>0</a:t>
                      </a:r>
                    </a:p>
                  </a:txBody>
                  <a:tcPr marL="0" marR="0" marT="23033" marB="0">
                    <a:solidFill>
                      <a:srgbClr val="E5E5FF"/>
                    </a:solidFill>
                  </a:tcPr>
                </a:tc>
                <a:tc>
                  <a:txBody>
                    <a:bodyPr/>
                    <a:lstStyle/>
                    <a:p>
                      <a:pPr marL="201295" algn="ctr">
                        <a:lnSpc>
                          <a:spcPct val="100000"/>
                        </a:lnSpc>
                        <a:spcBef>
                          <a:spcPts val="200"/>
                        </a:spcBef>
                      </a:pPr>
                      <a:r>
                        <a:rPr sz="1600">
                          <a:latin typeface="Arial"/>
                          <a:cs typeface="Arial"/>
                        </a:rPr>
                        <a:t>1</a:t>
                      </a:r>
                    </a:p>
                  </a:txBody>
                  <a:tcPr marL="0" marR="0" marT="23033" marB="0">
                    <a:solidFill>
                      <a:srgbClr val="E5E5FF"/>
                    </a:solidFill>
                  </a:tcPr>
                </a:tc>
                <a:extLst>
                  <a:ext uri="{0D108BD9-81ED-4DB2-BD59-A6C34878D82A}">
                    <a16:rowId xmlns:a16="http://schemas.microsoft.com/office/drawing/2014/main" val="10000"/>
                  </a:ext>
                </a:extLst>
              </a:tr>
              <a:tr h="317852">
                <a:tc>
                  <a:txBody>
                    <a:bodyPr/>
                    <a:lstStyle/>
                    <a:p>
                      <a:pPr marR="1710689" algn="r">
                        <a:lnSpc>
                          <a:spcPct val="100000"/>
                        </a:lnSpc>
                        <a:spcBef>
                          <a:spcPts val="200"/>
                        </a:spcBef>
                      </a:pPr>
                      <a:r>
                        <a:rPr sz="1600">
                          <a:latin typeface="Arial"/>
                          <a:cs typeface="Arial"/>
                        </a:rPr>
                        <a:t>1</a:t>
                      </a:r>
                    </a:p>
                  </a:txBody>
                  <a:tcPr marL="0" marR="0" marT="23033" marB="0"/>
                </a:tc>
                <a:tc>
                  <a:txBody>
                    <a:bodyPr/>
                    <a:lstStyle/>
                    <a:p>
                      <a:pPr marL="201295" algn="ctr">
                        <a:lnSpc>
                          <a:spcPct val="100000"/>
                        </a:lnSpc>
                        <a:spcBef>
                          <a:spcPts val="200"/>
                        </a:spcBef>
                      </a:pPr>
                      <a:r>
                        <a:rPr sz="1600" spc="-20">
                          <a:latin typeface="Arial"/>
                          <a:cs typeface="Arial"/>
                        </a:rPr>
                        <a:t>3150</a:t>
                      </a:r>
                      <a:endParaRPr sz="1600">
                        <a:latin typeface="Arial"/>
                        <a:cs typeface="Arial"/>
                      </a:endParaRPr>
                    </a:p>
                  </a:txBody>
                  <a:tcPr marL="0" marR="0" marT="23033" marB="0"/>
                </a:tc>
                <a:extLst>
                  <a:ext uri="{0D108BD9-81ED-4DB2-BD59-A6C34878D82A}">
                    <a16:rowId xmlns:a16="http://schemas.microsoft.com/office/drawing/2014/main" val="10001"/>
                  </a:ext>
                </a:extLst>
              </a:tr>
              <a:tr h="316700">
                <a:tc>
                  <a:txBody>
                    <a:bodyPr/>
                    <a:lstStyle/>
                    <a:p>
                      <a:pPr marR="1710689" algn="r">
                        <a:lnSpc>
                          <a:spcPct val="100000"/>
                        </a:lnSpc>
                        <a:spcBef>
                          <a:spcPts val="200"/>
                        </a:spcBef>
                      </a:pPr>
                      <a:r>
                        <a:rPr sz="1600">
                          <a:latin typeface="Arial"/>
                          <a:cs typeface="Arial"/>
                        </a:rPr>
                        <a:t>2</a:t>
                      </a:r>
                    </a:p>
                  </a:txBody>
                  <a:tcPr marL="0" marR="0" marT="23033" marB="0">
                    <a:solidFill>
                      <a:srgbClr val="E5E5FF"/>
                    </a:solidFill>
                  </a:tcPr>
                </a:tc>
                <a:tc>
                  <a:txBody>
                    <a:bodyPr/>
                    <a:lstStyle/>
                    <a:p>
                      <a:pPr marR="687705" algn="r">
                        <a:lnSpc>
                          <a:spcPct val="100000"/>
                        </a:lnSpc>
                        <a:spcBef>
                          <a:spcPts val="200"/>
                        </a:spcBef>
                      </a:pPr>
                      <a:r>
                        <a:rPr sz="1600" spc="-10">
                          <a:latin typeface="Arial"/>
                          <a:cs typeface="Arial"/>
                        </a:rPr>
                        <a:t>373876</a:t>
                      </a:r>
                      <a:endParaRPr sz="1600">
                        <a:latin typeface="Arial"/>
                        <a:cs typeface="Arial"/>
                      </a:endParaRPr>
                    </a:p>
                  </a:txBody>
                  <a:tcPr marL="0" marR="0" marT="23033" marB="0">
                    <a:solidFill>
                      <a:srgbClr val="E5E5FF"/>
                    </a:solidFill>
                  </a:tcPr>
                </a:tc>
                <a:extLst>
                  <a:ext uri="{0D108BD9-81ED-4DB2-BD59-A6C34878D82A}">
                    <a16:rowId xmlns:a16="http://schemas.microsoft.com/office/drawing/2014/main" val="10002"/>
                  </a:ext>
                </a:extLst>
              </a:tr>
              <a:tr h="317276">
                <a:tc>
                  <a:txBody>
                    <a:bodyPr/>
                    <a:lstStyle/>
                    <a:p>
                      <a:pPr marR="1710689" algn="r">
                        <a:lnSpc>
                          <a:spcPct val="100000"/>
                        </a:lnSpc>
                        <a:spcBef>
                          <a:spcPts val="200"/>
                        </a:spcBef>
                      </a:pPr>
                      <a:r>
                        <a:rPr sz="1600">
                          <a:latin typeface="Arial"/>
                          <a:cs typeface="Arial"/>
                        </a:rPr>
                        <a:t>3</a:t>
                      </a:r>
                    </a:p>
                  </a:txBody>
                  <a:tcPr marL="0" marR="0" marT="23033" marB="0"/>
                </a:tc>
                <a:tc>
                  <a:txBody>
                    <a:bodyPr/>
                    <a:lstStyle/>
                    <a:p>
                      <a:pPr marR="624205" algn="r">
                        <a:lnSpc>
                          <a:spcPct val="100000"/>
                        </a:lnSpc>
                        <a:spcBef>
                          <a:spcPts val="200"/>
                        </a:spcBef>
                      </a:pPr>
                      <a:r>
                        <a:rPr sz="1600" spc="-10">
                          <a:latin typeface="Arial"/>
                          <a:cs typeface="Arial"/>
                        </a:rPr>
                        <a:t>1340703</a:t>
                      </a:r>
                      <a:endParaRPr sz="1600">
                        <a:latin typeface="Arial"/>
                        <a:cs typeface="Arial"/>
                      </a:endParaRPr>
                    </a:p>
                  </a:txBody>
                  <a:tcPr marL="0" marR="0" marT="23033" marB="0"/>
                </a:tc>
                <a:extLst>
                  <a:ext uri="{0D108BD9-81ED-4DB2-BD59-A6C34878D82A}">
                    <a16:rowId xmlns:a16="http://schemas.microsoft.com/office/drawing/2014/main" val="10003"/>
                  </a:ext>
                </a:extLst>
              </a:tr>
              <a:tr h="316700">
                <a:tc>
                  <a:txBody>
                    <a:bodyPr/>
                    <a:lstStyle/>
                    <a:p>
                      <a:pPr marR="1710689" algn="r">
                        <a:lnSpc>
                          <a:spcPct val="100000"/>
                        </a:lnSpc>
                        <a:spcBef>
                          <a:spcPts val="200"/>
                        </a:spcBef>
                      </a:pPr>
                      <a:r>
                        <a:rPr sz="1600">
                          <a:latin typeface="Arial"/>
                          <a:cs typeface="Arial"/>
                        </a:rPr>
                        <a:t>4</a:t>
                      </a:r>
                    </a:p>
                  </a:txBody>
                  <a:tcPr marL="0" marR="0" marT="23033" marB="0">
                    <a:solidFill>
                      <a:srgbClr val="E5E5FF"/>
                    </a:solidFill>
                  </a:tcPr>
                </a:tc>
                <a:tc>
                  <a:txBody>
                    <a:bodyPr/>
                    <a:lstStyle/>
                    <a:p>
                      <a:pPr marR="687705" algn="r">
                        <a:lnSpc>
                          <a:spcPct val="100000"/>
                        </a:lnSpc>
                        <a:spcBef>
                          <a:spcPts val="200"/>
                        </a:spcBef>
                      </a:pPr>
                      <a:r>
                        <a:rPr sz="1600" spc="-10">
                          <a:latin typeface="Arial"/>
                          <a:cs typeface="Arial"/>
                        </a:rPr>
                        <a:t>340756</a:t>
                      </a:r>
                      <a:endParaRPr sz="1600">
                        <a:latin typeface="Arial"/>
                        <a:cs typeface="Arial"/>
                      </a:endParaRPr>
                    </a:p>
                  </a:txBody>
                  <a:tcPr marL="0" marR="0" marT="23033" marB="0">
                    <a:solidFill>
                      <a:srgbClr val="E5E5FF"/>
                    </a:solidFill>
                  </a:tcPr>
                </a:tc>
                <a:extLst>
                  <a:ext uri="{0D108BD9-81ED-4DB2-BD59-A6C34878D82A}">
                    <a16:rowId xmlns:a16="http://schemas.microsoft.com/office/drawing/2014/main" val="10004"/>
                  </a:ext>
                </a:extLst>
              </a:tr>
              <a:tr h="317852">
                <a:tc>
                  <a:txBody>
                    <a:bodyPr/>
                    <a:lstStyle/>
                    <a:p>
                      <a:pPr marR="1710689" algn="r">
                        <a:lnSpc>
                          <a:spcPct val="100000"/>
                        </a:lnSpc>
                        <a:spcBef>
                          <a:spcPts val="200"/>
                        </a:spcBef>
                      </a:pPr>
                      <a:r>
                        <a:rPr sz="1600">
                          <a:latin typeface="Arial"/>
                          <a:cs typeface="Arial"/>
                        </a:rPr>
                        <a:t>5</a:t>
                      </a:r>
                    </a:p>
                  </a:txBody>
                  <a:tcPr marL="0" marR="0" marT="23033" marB="0"/>
                </a:tc>
                <a:tc>
                  <a:txBody>
                    <a:bodyPr/>
                    <a:lstStyle/>
                    <a:p>
                      <a:pPr marL="960119">
                        <a:lnSpc>
                          <a:spcPct val="100000"/>
                        </a:lnSpc>
                        <a:spcBef>
                          <a:spcPts val="200"/>
                        </a:spcBef>
                      </a:pPr>
                      <a:r>
                        <a:rPr sz="1600" spc="-10">
                          <a:latin typeface="Arial"/>
                          <a:cs typeface="Arial"/>
                        </a:rPr>
                        <a:t>28820</a:t>
                      </a:r>
                      <a:endParaRPr sz="1600">
                        <a:latin typeface="Arial"/>
                        <a:cs typeface="Arial"/>
                      </a:endParaRPr>
                    </a:p>
                  </a:txBody>
                  <a:tcPr marL="0" marR="0" marT="23033" marB="0"/>
                </a:tc>
                <a:extLst>
                  <a:ext uri="{0D108BD9-81ED-4DB2-BD59-A6C34878D82A}">
                    <a16:rowId xmlns:a16="http://schemas.microsoft.com/office/drawing/2014/main" val="10005"/>
                  </a:ext>
                </a:extLst>
              </a:tr>
              <a:tr h="316700">
                <a:tc>
                  <a:txBody>
                    <a:bodyPr/>
                    <a:lstStyle/>
                    <a:p>
                      <a:pPr marR="1710689" algn="r">
                        <a:lnSpc>
                          <a:spcPct val="100000"/>
                        </a:lnSpc>
                        <a:spcBef>
                          <a:spcPts val="200"/>
                        </a:spcBef>
                      </a:pPr>
                      <a:r>
                        <a:rPr sz="1600">
                          <a:latin typeface="Arial"/>
                          <a:cs typeface="Arial"/>
                        </a:rPr>
                        <a:t>6</a:t>
                      </a:r>
                    </a:p>
                  </a:txBody>
                  <a:tcPr marL="0" marR="0" marT="23033" marB="0">
                    <a:solidFill>
                      <a:srgbClr val="E5E5FF"/>
                    </a:solidFill>
                  </a:tcPr>
                </a:tc>
                <a:tc>
                  <a:txBody>
                    <a:bodyPr/>
                    <a:lstStyle/>
                    <a:p>
                      <a:pPr marL="201295" algn="ctr">
                        <a:lnSpc>
                          <a:spcPct val="100000"/>
                        </a:lnSpc>
                        <a:spcBef>
                          <a:spcPts val="200"/>
                        </a:spcBef>
                      </a:pPr>
                      <a:r>
                        <a:rPr sz="1600" spc="-20">
                          <a:latin typeface="Arial"/>
                          <a:cs typeface="Arial"/>
                        </a:rPr>
                        <a:t>3383</a:t>
                      </a:r>
                      <a:endParaRPr sz="1600">
                        <a:latin typeface="Arial"/>
                        <a:cs typeface="Arial"/>
                      </a:endParaRPr>
                    </a:p>
                  </a:txBody>
                  <a:tcPr marL="0" marR="0" marT="23033" marB="0">
                    <a:solidFill>
                      <a:srgbClr val="E5E5FF"/>
                    </a:solidFill>
                  </a:tcPr>
                </a:tc>
                <a:extLst>
                  <a:ext uri="{0D108BD9-81ED-4DB2-BD59-A6C34878D82A}">
                    <a16:rowId xmlns:a16="http://schemas.microsoft.com/office/drawing/2014/main" val="10006"/>
                  </a:ext>
                </a:extLst>
              </a:tr>
              <a:tr h="317276">
                <a:tc>
                  <a:txBody>
                    <a:bodyPr/>
                    <a:lstStyle/>
                    <a:p>
                      <a:pPr marR="1710689" algn="r">
                        <a:lnSpc>
                          <a:spcPct val="100000"/>
                        </a:lnSpc>
                        <a:spcBef>
                          <a:spcPts val="200"/>
                        </a:spcBef>
                      </a:pPr>
                      <a:r>
                        <a:rPr sz="1600">
                          <a:latin typeface="Arial"/>
                          <a:cs typeface="Arial"/>
                        </a:rPr>
                        <a:t>7</a:t>
                      </a:r>
                    </a:p>
                  </a:txBody>
                  <a:tcPr marL="0" marR="0" marT="23033" marB="0"/>
                </a:tc>
                <a:tc>
                  <a:txBody>
                    <a:bodyPr/>
                    <a:lstStyle/>
                    <a:p>
                      <a:pPr marL="202565" algn="ctr">
                        <a:lnSpc>
                          <a:spcPct val="100000"/>
                        </a:lnSpc>
                        <a:spcBef>
                          <a:spcPts val="200"/>
                        </a:spcBef>
                      </a:pPr>
                      <a:r>
                        <a:rPr sz="1600" spc="-25">
                          <a:latin typeface="Arial"/>
                          <a:cs typeface="Arial"/>
                        </a:rPr>
                        <a:t>451</a:t>
                      </a:r>
                      <a:endParaRPr sz="1600">
                        <a:latin typeface="Arial"/>
                        <a:cs typeface="Arial"/>
                      </a:endParaRPr>
                    </a:p>
                  </a:txBody>
                  <a:tcPr marL="0" marR="0" marT="23033" marB="0"/>
                </a:tc>
                <a:extLst>
                  <a:ext uri="{0D108BD9-81ED-4DB2-BD59-A6C34878D82A}">
                    <a16:rowId xmlns:a16="http://schemas.microsoft.com/office/drawing/2014/main" val="10007"/>
                  </a:ext>
                </a:extLst>
              </a:tr>
              <a:tr h="316700">
                <a:tc>
                  <a:txBody>
                    <a:bodyPr/>
                    <a:lstStyle/>
                    <a:p>
                      <a:pPr marR="1710689" algn="r">
                        <a:lnSpc>
                          <a:spcPct val="100000"/>
                        </a:lnSpc>
                        <a:spcBef>
                          <a:spcPts val="200"/>
                        </a:spcBef>
                      </a:pPr>
                      <a:r>
                        <a:rPr sz="1600">
                          <a:latin typeface="Arial"/>
                          <a:cs typeface="Arial"/>
                        </a:rPr>
                        <a:t>8</a:t>
                      </a:r>
                    </a:p>
                  </a:txBody>
                  <a:tcPr marL="0" marR="0" marT="23033" marB="0">
                    <a:solidFill>
                      <a:srgbClr val="E5E5FF"/>
                    </a:solidFill>
                  </a:tcPr>
                </a:tc>
                <a:tc>
                  <a:txBody>
                    <a:bodyPr/>
                    <a:lstStyle/>
                    <a:p>
                      <a:pPr marL="201295" algn="ctr">
                        <a:lnSpc>
                          <a:spcPct val="100000"/>
                        </a:lnSpc>
                        <a:spcBef>
                          <a:spcPts val="200"/>
                        </a:spcBef>
                      </a:pPr>
                      <a:r>
                        <a:rPr sz="1600" spc="-25">
                          <a:latin typeface="Arial"/>
                          <a:cs typeface="Arial"/>
                        </a:rPr>
                        <a:t>52</a:t>
                      </a:r>
                      <a:endParaRPr sz="1600">
                        <a:latin typeface="Arial"/>
                        <a:cs typeface="Arial"/>
                      </a:endParaRPr>
                    </a:p>
                  </a:txBody>
                  <a:tcPr marL="0" marR="0" marT="23033" marB="0">
                    <a:solidFill>
                      <a:srgbClr val="E5E5FF"/>
                    </a:solidFill>
                  </a:tcPr>
                </a:tc>
                <a:extLst>
                  <a:ext uri="{0D108BD9-81ED-4DB2-BD59-A6C34878D82A}">
                    <a16:rowId xmlns:a16="http://schemas.microsoft.com/office/drawing/2014/main" val="10008"/>
                  </a:ext>
                </a:extLst>
              </a:tr>
              <a:tr h="317276">
                <a:tc>
                  <a:txBody>
                    <a:bodyPr/>
                    <a:lstStyle/>
                    <a:p>
                      <a:pPr marR="1710689" algn="r">
                        <a:lnSpc>
                          <a:spcPct val="100000"/>
                        </a:lnSpc>
                        <a:spcBef>
                          <a:spcPts val="200"/>
                        </a:spcBef>
                      </a:pPr>
                      <a:r>
                        <a:rPr sz="1600">
                          <a:latin typeface="Arial"/>
                          <a:cs typeface="Arial"/>
                        </a:rPr>
                        <a:t>9</a:t>
                      </a:r>
                    </a:p>
                  </a:txBody>
                  <a:tcPr marL="0" marR="0" marT="23033" marB="0"/>
                </a:tc>
                <a:tc>
                  <a:txBody>
                    <a:bodyPr/>
                    <a:lstStyle/>
                    <a:p>
                      <a:pPr marL="201295" algn="ctr">
                        <a:lnSpc>
                          <a:spcPct val="100000"/>
                        </a:lnSpc>
                        <a:spcBef>
                          <a:spcPts val="200"/>
                        </a:spcBef>
                      </a:pPr>
                      <a:r>
                        <a:rPr sz="1600">
                          <a:latin typeface="Arial"/>
                          <a:cs typeface="Arial"/>
                        </a:rPr>
                        <a:t>8</a:t>
                      </a:r>
                    </a:p>
                  </a:txBody>
                  <a:tcPr marL="0" marR="0" marT="23033" marB="0"/>
                </a:tc>
                <a:extLst>
                  <a:ext uri="{0D108BD9-81ED-4DB2-BD59-A6C34878D82A}">
                    <a16:rowId xmlns:a16="http://schemas.microsoft.com/office/drawing/2014/main" val="10009"/>
                  </a:ext>
                </a:extLst>
              </a:tr>
              <a:tr h="316700">
                <a:tc>
                  <a:txBody>
                    <a:bodyPr/>
                    <a:lstStyle/>
                    <a:p>
                      <a:pPr marR="1648460" algn="r">
                        <a:lnSpc>
                          <a:spcPct val="100000"/>
                        </a:lnSpc>
                        <a:spcBef>
                          <a:spcPts val="200"/>
                        </a:spcBef>
                      </a:pPr>
                      <a:r>
                        <a:rPr sz="1600" spc="-25">
                          <a:latin typeface="Arial"/>
                          <a:cs typeface="Arial"/>
                        </a:rPr>
                        <a:t>10</a:t>
                      </a:r>
                      <a:endParaRPr sz="1600">
                        <a:latin typeface="Arial"/>
                        <a:cs typeface="Arial"/>
                      </a:endParaRPr>
                    </a:p>
                  </a:txBody>
                  <a:tcPr marL="0" marR="0" marT="23033" marB="0">
                    <a:solidFill>
                      <a:srgbClr val="E5E5FF"/>
                    </a:solidFill>
                  </a:tcPr>
                </a:tc>
                <a:tc>
                  <a:txBody>
                    <a:bodyPr/>
                    <a:lstStyle/>
                    <a:p>
                      <a:pPr marL="201295" algn="ctr">
                        <a:lnSpc>
                          <a:spcPct val="100000"/>
                        </a:lnSpc>
                        <a:spcBef>
                          <a:spcPts val="200"/>
                        </a:spcBef>
                      </a:pPr>
                      <a:r>
                        <a:rPr sz="1600">
                          <a:latin typeface="Arial"/>
                          <a:cs typeface="Arial"/>
                        </a:rPr>
                        <a:t>1</a:t>
                      </a:r>
                    </a:p>
                  </a:txBody>
                  <a:tcPr marL="0" marR="0" marT="23033" marB="0">
                    <a:solidFill>
                      <a:srgbClr val="E5E5FF"/>
                    </a:solidFill>
                  </a:tcPr>
                </a:tc>
                <a:extLst>
                  <a:ext uri="{0D108BD9-81ED-4DB2-BD59-A6C34878D82A}">
                    <a16:rowId xmlns:a16="http://schemas.microsoft.com/office/drawing/2014/main" val="10010"/>
                  </a:ext>
                </a:extLst>
              </a:tr>
            </a:tbl>
          </a:graphicData>
        </a:graphic>
      </p:graphicFrame>
      <p:grpSp>
        <p:nvGrpSpPr>
          <p:cNvPr id="9" name="object 9"/>
          <p:cNvGrpSpPr/>
          <p:nvPr/>
        </p:nvGrpSpPr>
        <p:grpSpPr>
          <a:xfrm>
            <a:off x="6563565" y="1400935"/>
            <a:ext cx="3829194" cy="788872"/>
            <a:chOff x="5557520" y="1544920"/>
            <a:chExt cx="4222750" cy="869950"/>
          </a:xfrm>
        </p:grpSpPr>
        <p:sp>
          <p:nvSpPr>
            <p:cNvPr id="10" name="object 10"/>
            <p:cNvSpPr/>
            <p:nvPr/>
          </p:nvSpPr>
          <p:spPr>
            <a:xfrm>
              <a:off x="5557520" y="1544920"/>
              <a:ext cx="4222750" cy="869950"/>
            </a:xfrm>
            <a:custGeom>
              <a:avLst/>
              <a:gdLst/>
              <a:ahLst/>
              <a:cxnLst/>
              <a:rect l="l" t="t" r="r" b="b"/>
              <a:pathLst>
                <a:path w="4222750" h="869950">
                  <a:moveTo>
                    <a:pt x="39369" y="0"/>
                  </a:moveTo>
                  <a:lnTo>
                    <a:pt x="0" y="582930"/>
                  </a:lnTo>
                  <a:lnTo>
                    <a:pt x="2091689" y="726440"/>
                  </a:lnTo>
                  <a:lnTo>
                    <a:pt x="4183379" y="869950"/>
                  </a:lnTo>
                  <a:lnTo>
                    <a:pt x="4222750" y="285750"/>
                  </a:lnTo>
                  <a:lnTo>
                    <a:pt x="39369" y="0"/>
                  </a:lnTo>
                  <a:close/>
                </a:path>
              </a:pathLst>
            </a:custGeom>
            <a:solidFill>
              <a:srgbClr val="99CCFF"/>
            </a:solidFill>
          </p:spPr>
          <p:txBody>
            <a:bodyPr wrap="square" lIns="0" tIns="0" rIns="0" bIns="0" rtlCol="0"/>
            <a:lstStyle/>
            <a:p>
              <a:pPr defTabSz="829178"/>
              <a:endParaRPr sz="1632" kern="0">
                <a:solidFill>
                  <a:sysClr val="windowText" lastClr="000000"/>
                </a:solidFill>
              </a:endParaRPr>
            </a:p>
          </p:txBody>
        </p:sp>
        <p:sp>
          <p:nvSpPr>
            <p:cNvPr id="11" name="object 11"/>
            <p:cNvSpPr/>
            <p:nvPr/>
          </p:nvSpPr>
          <p:spPr>
            <a:xfrm>
              <a:off x="5557520" y="1544920"/>
              <a:ext cx="4222750" cy="869950"/>
            </a:xfrm>
            <a:custGeom>
              <a:avLst/>
              <a:gdLst/>
              <a:ahLst/>
              <a:cxnLst/>
              <a:rect l="l" t="t" r="r" b="b"/>
              <a:pathLst>
                <a:path w="4222750" h="869950">
                  <a:moveTo>
                    <a:pt x="2091689" y="726440"/>
                  </a:moveTo>
                  <a:lnTo>
                    <a:pt x="0" y="582930"/>
                  </a:lnTo>
                  <a:lnTo>
                    <a:pt x="39369" y="0"/>
                  </a:lnTo>
                  <a:lnTo>
                    <a:pt x="4222750" y="285750"/>
                  </a:lnTo>
                  <a:lnTo>
                    <a:pt x="4183379" y="869950"/>
                  </a:lnTo>
                  <a:lnTo>
                    <a:pt x="2091689" y="72644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grpSp>
      <p:sp>
        <p:nvSpPr>
          <p:cNvPr id="12" name="object 12"/>
          <p:cNvSpPr txBox="1"/>
          <p:nvPr/>
        </p:nvSpPr>
        <p:spPr>
          <a:xfrm rot="180000">
            <a:off x="6689550" y="1663890"/>
            <a:ext cx="3575433" cy="307777"/>
          </a:xfrm>
          <a:prstGeom prst="rect">
            <a:avLst/>
          </a:prstGeom>
        </p:spPr>
        <p:txBody>
          <a:bodyPr vert="horz" wrap="square" lIns="0" tIns="0" rIns="0" bIns="0" rtlCol="0">
            <a:spAutoFit/>
          </a:bodyPr>
          <a:lstStyle/>
          <a:p>
            <a:pPr defTabSz="829178">
              <a:lnSpc>
                <a:spcPts val="2371"/>
              </a:lnSpc>
            </a:pPr>
            <a:r>
              <a:rPr sz="3809" kern="0" spc="-40" baseline="1984">
                <a:solidFill>
                  <a:sysClr val="windowText" lastClr="000000"/>
                </a:solidFill>
                <a:latin typeface="Arial"/>
                <a:cs typeface="Arial"/>
              </a:rPr>
              <a:t>(av</a:t>
            </a:r>
            <a:r>
              <a:rPr sz="2539" kern="0" spc="-27">
                <a:solidFill>
                  <a:sysClr val="windowText" lastClr="000000"/>
                </a:solidFill>
                <a:latin typeface="Arial"/>
                <a:cs typeface="Arial"/>
              </a:rPr>
              <a:t>erage</a:t>
            </a:r>
            <a:r>
              <a:rPr sz="2539" kern="0" spc="-131">
                <a:solidFill>
                  <a:sysClr val="windowText" lastClr="000000"/>
                </a:solidFill>
                <a:latin typeface="Arial"/>
                <a:cs typeface="Arial"/>
              </a:rPr>
              <a:t> </a:t>
            </a:r>
            <a:r>
              <a:rPr sz="2539" kern="0" spc="-27">
                <a:solidFill>
                  <a:sysClr val="windowText" lastClr="000000"/>
                </a:solidFill>
                <a:latin typeface="Arial"/>
                <a:cs typeface="Arial"/>
              </a:rPr>
              <a:t>n</a:t>
            </a:r>
            <a:r>
              <a:rPr sz="3809" kern="0" spc="-40" baseline="-1984">
                <a:solidFill>
                  <a:sysClr val="windowText" lastClr="000000"/>
                </a:solidFill>
                <a:latin typeface="Arial"/>
                <a:cs typeface="Arial"/>
              </a:rPr>
              <a:t>um</a:t>
            </a:r>
            <a:r>
              <a:rPr sz="3809" kern="0" spc="-40" baseline="-2976">
                <a:solidFill>
                  <a:sysClr val="windowText" lastClr="000000"/>
                </a:solidFill>
                <a:latin typeface="Arial"/>
                <a:cs typeface="Arial"/>
              </a:rPr>
              <a:t>be</a:t>
            </a:r>
            <a:r>
              <a:rPr sz="3809" kern="0" spc="-40" baseline="-3968">
                <a:solidFill>
                  <a:sysClr val="windowText" lastClr="000000"/>
                </a:solidFill>
                <a:latin typeface="Arial"/>
                <a:cs typeface="Arial"/>
              </a:rPr>
              <a:t>r:</a:t>
            </a:r>
            <a:r>
              <a:rPr sz="3809" kern="0" spc="-204" baseline="-3968">
                <a:solidFill>
                  <a:sysClr val="windowText" lastClr="000000"/>
                </a:solidFill>
                <a:latin typeface="Arial"/>
                <a:cs typeface="Arial"/>
              </a:rPr>
              <a:t> </a:t>
            </a:r>
            <a:r>
              <a:rPr sz="3809" kern="0" spc="-14" baseline="-4960">
                <a:solidFill>
                  <a:sysClr val="windowText" lastClr="000000"/>
                </a:solidFill>
                <a:latin typeface="Arial"/>
                <a:cs typeface="Arial"/>
              </a:rPr>
              <a:t>3.0</a:t>
            </a:r>
            <a:r>
              <a:rPr sz="3809" kern="0" spc="-14" baseline="-5952">
                <a:solidFill>
                  <a:sysClr val="windowText" lastClr="000000"/>
                </a:solidFill>
                <a:latin typeface="Arial"/>
                <a:cs typeface="Arial"/>
              </a:rPr>
              <a:t>09</a:t>
            </a:r>
            <a:r>
              <a:rPr sz="3809" kern="0" spc="-14" baseline="-6944">
                <a:solidFill>
                  <a:sysClr val="windowText" lastClr="000000"/>
                </a:solidFill>
                <a:latin typeface="Arial"/>
                <a:cs typeface="Arial"/>
              </a:rPr>
              <a:t>)</a:t>
            </a:r>
            <a:endParaRPr sz="3809" kern="0" baseline="-6944">
              <a:solidFill>
                <a:sysClr val="windowText" lastClr="000000"/>
              </a:solidFill>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69795"/>
          </a:xfrm>
          <a:prstGeom prst="rect">
            <a:avLst/>
          </a:prstGeom>
        </p:spPr>
        <p:txBody>
          <a:bodyPr vert="horz" wrap="square" lIns="0" tIns="11516" rIns="0" bIns="0" rtlCol="0">
            <a:spAutoFit/>
          </a:bodyPr>
          <a:lstStyle/>
          <a:p>
            <a:pPr marL="11516">
              <a:spcBef>
                <a:spcPts val="91"/>
              </a:spcBef>
            </a:pPr>
            <a:r>
              <a:rPr sz="3627" spc="408"/>
              <a:t>More</a:t>
            </a:r>
            <a:r>
              <a:rPr sz="3627" spc="249"/>
              <a:t> </a:t>
            </a:r>
            <a:r>
              <a:rPr sz="3627" spc="354"/>
              <a:t>examples</a:t>
            </a:r>
            <a:r>
              <a:rPr sz="3627" spc="258"/>
              <a:t> </a:t>
            </a:r>
            <a:r>
              <a:rPr sz="3627" spc="304"/>
              <a:t>of</a:t>
            </a:r>
            <a:r>
              <a:rPr sz="3627" spc="258"/>
              <a:t> </a:t>
            </a:r>
            <a:r>
              <a:rPr sz="3627" spc="358"/>
              <a:t>“Small</a:t>
            </a:r>
            <a:r>
              <a:rPr sz="3627" spc="254"/>
              <a:t> </a:t>
            </a:r>
            <a:r>
              <a:rPr sz="3627" spc="358"/>
              <a:t>World”</a:t>
            </a:r>
            <a:endParaRPr sz="3627"/>
          </a:p>
        </p:txBody>
      </p:sp>
      <p:sp>
        <p:nvSpPr>
          <p:cNvPr id="3" name="object 3"/>
          <p:cNvSpPr txBox="1"/>
          <p:nvPr/>
        </p:nvSpPr>
        <p:spPr>
          <a:xfrm>
            <a:off x="1859127" y="872334"/>
            <a:ext cx="5624021" cy="486054"/>
          </a:xfrm>
          <a:prstGeom prst="rect">
            <a:avLst/>
          </a:prstGeom>
        </p:spPr>
        <p:txBody>
          <a:bodyPr vert="horz" wrap="square" lIns="0" tIns="11516" rIns="0" bIns="0" rtlCol="0">
            <a:spAutoFit/>
          </a:bodyPr>
          <a:lstStyle/>
          <a:p>
            <a:pPr marL="304608" indent="-293091" defTabSz="829178">
              <a:spcBef>
                <a:spcPts val="91"/>
              </a:spcBef>
              <a:buClr>
                <a:srgbClr val="000000"/>
              </a:buClr>
              <a:buSzPct val="44117"/>
              <a:buFontTx/>
              <a:buChar char="●"/>
              <a:tabLst>
                <a:tab pos="304608" algn="l"/>
                <a:tab pos="305184" algn="l"/>
              </a:tabLst>
            </a:pPr>
            <a:r>
              <a:rPr sz="3083" kern="0" spc="109">
                <a:solidFill>
                  <a:srgbClr val="3364A3"/>
                </a:solidFill>
                <a:latin typeface="Arial"/>
                <a:cs typeface="Arial"/>
              </a:rPr>
              <a:t>Six</a:t>
            </a:r>
            <a:r>
              <a:rPr sz="3083" kern="0" spc="118">
                <a:solidFill>
                  <a:srgbClr val="3364A3"/>
                </a:solidFill>
                <a:latin typeface="Arial"/>
                <a:cs typeface="Arial"/>
              </a:rPr>
              <a:t> </a:t>
            </a:r>
            <a:r>
              <a:rPr sz="3083" kern="0" spc="168">
                <a:solidFill>
                  <a:srgbClr val="3364A3"/>
                </a:solidFill>
                <a:latin typeface="Arial"/>
                <a:cs typeface="Arial"/>
              </a:rPr>
              <a:t>degrees</a:t>
            </a:r>
            <a:r>
              <a:rPr sz="3083" kern="0" spc="118">
                <a:solidFill>
                  <a:srgbClr val="3364A3"/>
                </a:solidFill>
                <a:latin typeface="Arial"/>
                <a:cs typeface="Arial"/>
              </a:rPr>
              <a:t> </a:t>
            </a:r>
            <a:r>
              <a:rPr sz="3083" kern="0" spc="190">
                <a:solidFill>
                  <a:srgbClr val="3364A3"/>
                </a:solidFill>
                <a:latin typeface="Arial"/>
                <a:cs typeface="Arial"/>
              </a:rPr>
              <a:t>of</a:t>
            </a:r>
            <a:r>
              <a:rPr sz="3083" kern="0" spc="127">
                <a:solidFill>
                  <a:srgbClr val="3364A3"/>
                </a:solidFill>
                <a:latin typeface="Arial"/>
                <a:cs typeface="Arial"/>
              </a:rPr>
              <a:t> </a:t>
            </a:r>
            <a:r>
              <a:rPr sz="3083" kern="0" spc="122">
                <a:solidFill>
                  <a:srgbClr val="3364A3"/>
                </a:solidFill>
                <a:latin typeface="Arial"/>
                <a:cs typeface="Arial"/>
              </a:rPr>
              <a:t>Kevin</a:t>
            </a:r>
            <a:r>
              <a:rPr sz="3083" kern="0" spc="127">
                <a:solidFill>
                  <a:srgbClr val="3364A3"/>
                </a:solidFill>
                <a:latin typeface="Arial"/>
                <a:cs typeface="Arial"/>
              </a:rPr>
              <a:t> </a:t>
            </a:r>
            <a:r>
              <a:rPr sz="3083" kern="0" spc="136">
                <a:solidFill>
                  <a:srgbClr val="3364A3"/>
                </a:solidFill>
                <a:latin typeface="Arial"/>
                <a:cs typeface="Arial"/>
              </a:rPr>
              <a:t>Bacon</a:t>
            </a:r>
            <a:endParaRPr sz="3083" kern="0">
              <a:solidFill>
                <a:sysClr val="windowText" lastClr="000000"/>
              </a:solidFill>
              <a:latin typeface="Arial"/>
              <a:cs typeface="Arial"/>
            </a:endParaRPr>
          </a:p>
        </p:txBody>
      </p:sp>
      <p:grpSp>
        <p:nvGrpSpPr>
          <p:cNvPr id="4" name="object 4"/>
          <p:cNvGrpSpPr/>
          <p:nvPr/>
        </p:nvGrpSpPr>
        <p:grpSpPr>
          <a:xfrm>
            <a:off x="6441491" y="1442394"/>
            <a:ext cx="3705969" cy="786568"/>
            <a:chOff x="5422900" y="1590640"/>
            <a:chExt cx="4086860" cy="867410"/>
          </a:xfrm>
        </p:grpSpPr>
        <p:sp>
          <p:nvSpPr>
            <p:cNvPr id="5" name="object 5"/>
            <p:cNvSpPr/>
            <p:nvPr/>
          </p:nvSpPr>
          <p:spPr>
            <a:xfrm>
              <a:off x="5422900" y="1590640"/>
              <a:ext cx="4086860" cy="867410"/>
            </a:xfrm>
            <a:custGeom>
              <a:avLst/>
              <a:gdLst/>
              <a:ahLst/>
              <a:cxnLst/>
              <a:rect l="l" t="t" r="r" b="b"/>
              <a:pathLst>
                <a:path w="4086859" h="867410">
                  <a:moveTo>
                    <a:pt x="40639" y="0"/>
                  </a:moveTo>
                  <a:lnTo>
                    <a:pt x="0" y="589279"/>
                  </a:lnTo>
                  <a:lnTo>
                    <a:pt x="2023109" y="728979"/>
                  </a:lnTo>
                  <a:lnTo>
                    <a:pt x="4046220" y="867410"/>
                  </a:lnTo>
                  <a:lnTo>
                    <a:pt x="4086859" y="276860"/>
                  </a:lnTo>
                  <a:lnTo>
                    <a:pt x="40639" y="0"/>
                  </a:lnTo>
                  <a:close/>
                </a:path>
              </a:pathLst>
            </a:custGeom>
            <a:solidFill>
              <a:srgbClr val="99CCFF"/>
            </a:solidFill>
          </p:spPr>
          <p:txBody>
            <a:bodyPr wrap="square" lIns="0" tIns="0" rIns="0" bIns="0" rtlCol="0"/>
            <a:lstStyle/>
            <a:p>
              <a:pPr defTabSz="829178"/>
              <a:endParaRPr sz="1632" kern="0">
                <a:solidFill>
                  <a:sysClr val="windowText" lastClr="000000"/>
                </a:solidFill>
              </a:endParaRPr>
            </a:p>
          </p:txBody>
        </p:sp>
        <p:sp>
          <p:nvSpPr>
            <p:cNvPr id="6" name="object 6"/>
            <p:cNvSpPr/>
            <p:nvPr/>
          </p:nvSpPr>
          <p:spPr>
            <a:xfrm>
              <a:off x="5422900" y="1590640"/>
              <a:ext cx="4086860" cy="867410"/>
            </a:xfrm>
            <a:custGeom>
              <a:avLst/>
              <a:gdLst/>
              <a:ahLst/>
              <a:cxnLst/>
              <a:rect l="l" t="t" r="r" b="b"/>
              <a:pathLst>
                <a:path w="4086859" h="867410">
                  <a:moveTo>
                    <a:pt x="2023109" y="728979"/>
                  </a:moveTo>
                  <a:lnTo>
                    <a:pt x="0" y="589279"/>
                  </a:lnTo>
                  <a:lnTo>
                    <a:pt x="40639" y="0"/>
                  </a:lnTo>
                  <a:lnTo>
                    <a:pt x="4086859" y="276860"/>
                  </a:lnTo>
                  <a:lnTo>
                    <a:pt x="4046220" y="867410"/>
                  </a:lnTo>
                  <a:lnTo>
                    <a:pt x="2023109" y="728979"/>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grpSp>
      <p:sp>
        <p:nvSpPr>
          <p:cNvPr id="7" name="object 7"/>
          <p:cNvSpPr txBox="1"/>
          <p:nvPr/>
        </p:nvSpPr>
        <p:spPr>
          <a:xfrm rot="180000">
            <a:off x="6460406" y="1704709"/>
            <a:ext cx="3664329" cy="307777"/>
          </a:xfrm>
          <a:prstGeom prst="rect">
            <a:avLst/>
          </a:prstGeom>
        </p:spPr>
        <p:txBody>
          <a:bodyPr vert="horz" wrap="square" lIns="0" tIns="0" rIns="0" bIns="0" rtlCol="0">
            <a:spAutoFit/>
          </a:bodyPr>
          <a:lstStyle/>
          <a:p>
            <a:pPr defTabSz="829178">
              <a:lnSpc>
                <a:spcPts val="2380"/>
              </a:lnSpc>
            </a:pPr>
            <a:r>
              <a:rPr sz="3809" kern="0" spc="-27" baseline="2976">
                <a:solidFill>
                  <a:srgbClr val="18B5ED"/>
                </a:solidFill>
                <a:latin typeface="Arial"/>
                <a:cs typeface="Arial"/>
              </a:rPr>
              <a:t>ht</a:t>
            </a:r>
            <a:r>
              <a:rPr sz="3809" kern="0" spc="-27" baseline="1984">
                <a:solidFill>
                  <a:srgbClr val="18B5ED"/>
                </a:solidFill>
                <a:latin typeface="Arial"/>
                <a:cs typeface="Arial"/>
              </a:rPr>
              <a:t>tps</a:t>
            </a:r>
            <a:r>
              <a:rPr sz="2539" kern="0" spc="-18">
                <a:solidFill>
                  <a:srgbClr val="18B5ED"/>
                </a:solidFill>
                <a:latin typeface="Arial"/>
                <a:cs typeface="Arial"/>
              </a:rPr>
              <a:t>://oracle</a:t>
            </a:r>
            <a:r>
              <a:rPr sz="3809" kern="0" spc="-27" baseline="-1984">
                <a:solidFill>
                  <a:srgbClr val="18B5ED"/>
                </a:solidFill>
                <a:latin typeface="Arial"/>
                <a:cs typeface="Arial"/>
              </a:rPr>
              <a:t>of</a:t>
            </a:r>
            <a:r>
              <a:rPr sz="3809" kern="0" spc="-27" baseline="-2976">
                <a:solidFill>
                  <a:srgbClr val="18B5ED"/>
                </a:solidFill>
                <a:latin typeface="Arial"/>
                <a:cs typeface="Arial"/>
              </a:rPr>
              <a:t>ba</a:t>
            </a:r>
            <a:r>
              <a:rPr sz="3809" kern="0" spc="-27" baseline="-3968">
                <a:solidFill>
                  <a:srgbClr val="18B5ED"/>
                </a:solidFill>
                <a:latin typeface="Arial"/>
                <a:cs typeface="Arial"/>
              </a:rPr>
              <a:t>co</a:t>
            </a:r>
            <a:r>
              <a:rPr sz="3809" kern="0" spc="-27" baseline="-4960">
                <a:solidFill>
                  <a:srgbClr val="18B5ED"/>
                </a:solidFill>
                <a:latin typeface="Arial"/>
                <a:cs typeface="Arial"/>
              </a:rPr>
              <a:t>n.o</a:t>
            </a:r>
            <a:r>
              <a:rPr sz="3809" kern="0" spc="-27" baseline="-5952">
                <a:solidFill>
                  <a:srgbClr val="18B5ED"/>
                </a:solidFill>
                <a:latin typeface="Arial"/>
                <a:cs typeface="Arial"/>
              </a:rPr>
              <a:t>rg</a:t>
            </a:r>
            <a:r>
              <a:rPr sz="3809" kern="0" spc="-27" baseline="-6944">
                <a:solidFill>
                  <a:srgbClr val="18B5ED"/>
                </a:solidFill>
                <a:latin typeface="Arial"/>
                <a:cs typeface="Arial"/>
              </a:rPr>
              <a:t>/</a:t>
            </a:r>
            <a:endParaRPr sz="3809" kern="0" baseline="-6944">
              <a:solidFill>
                <a:sysClr val="windowText" lastClr="000000"/>
              </a:solidFill>
              <a:latin typeface="Arial"/>
              <a:cs typeface="Arial"/>
            </a:endParaRPr>
          </a:p>
        </p:txBody>
      </p:sp>
      <p:pic>
        <p:nvPicPr>
          <p:cNvPr id="8" name="object 8"/>
          <p:cNvPicPr/>
          <p:nvPr/>
        </p:nvPicPr>
        <p:blipFill>
          <a:blip r:embed="rId2" cstate="print"/>
          <a:stretch>
            <a:fillRect/>
          </a:stretch>
        </p:blipFill>
        <p:spPr>
          <a:xfrm>
            <a:off x="2270261" y="3566014"/>
            <a:ext cx="2953950" cy="2599244"/>
          </a:xfrm>
          <a:prstGeom prst="rect">
            <a:avLst/>
          </a:prstGeom>
        </p:spPr>
      </p:pic>
      <p:pic>
        <p:nvPicPr>
          <p:cNvPr id="9" name="object 9"/>
          <p:cNvPicPr/>
          <p:nvPr/>
        </p:nvPicPr>
        <p:blipFill>
          <a:blip r:embed="rId3" cstate="print"/>
          <a:stretch>
            <a:fillRect/>
          </a:stretch>
        </p:blipFill>
        <p:spPr>
          <a:xfrm>
            <a:off x="6571626" y="2629732"/>
            <a:ext cx="3161243" cy="3506736"/>
          </a:xfrm>
          <a:prstGeom prst="rect">
            <a:avLst/>
          </a:prstGeom>
        </p:spPr>
      </p:pic>
      <p:pic>
        <p:nvPicPr>
          <p:cNvPr id="10" name="object 10"/>
          <p:cNvPicPr/>
          <p:nvPr/>
        </p:nvPicPr>
        <p:blipFill>
          <a:blip r:embed="rId4" cstate="print"/>
          <a:stretch>
            <a:fillRect/>
          </a:stretch>
        </p:blipFill>
        <p:spPr>
          <a:xfrm>
            <a:off x="2353179" y="1493066"/>
            <a:ext cx="2763929" cy="1649144"/>
          </a:xfrm>
          <a:prstGeom prst="rect">
            <a:avLst/>
          </a:prstGeom>
        </p:spPr>
      </p:pic>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69795"/>
          </a:xfrm>
          <a:prstGeom prst="rect">
            <a:avLst/>
          </a:prstGeom>
        </p:spPr>
        <p:txBody>
          <a:bodyPr vert="horz" wrap="square" lIns="0" tIns="11516" rIns="0" bIns="0" rtlCol="0">
            <a:spAutoFit/>
          </a:bodyPr>
          <a:lstStyle/>
          <a:p>
            <a:pPr marL="11516">
              <a:spcBef>
                <a:spcPts val="91"/>
              </a:spcBef>
            </a:pPr>
            <a:r>
              <a:rPr sz="3627" spc="408"/>
              <a:t>More</a:t>
            </a:r>
            <a:r>
              <a:rPr sz="3627" spc="249"/>
              <a:t> </a:t>
            </a:r>
            <a:r>
              <a:rPr sz="3627" spc="354"/>
              <a:t>examples</a:t>
            </a:r>
            <a:r>
              <a:rPr sz="3627" spc="258"/>
              <a:t> </a:t>
            </a:r>
            <a:r>
              <a:rPr sz="3627" spc="304"/>
              <a:t>of</a:t>
            </a:r>
            <a:r>
              <a:rPr sz="3627" spc="258"/>
              <a:t> </a:t>
            </a:r>
            <a:r>
              <a:rPr sz="3627" spc="358"/>
              <a:t>“Small</a:t>
            </a:r>
            <a:r>
              <a:rPr sz="3627" spc="254"/>
              <a:t> </a:t>
            </a:r>
            <a:r>
              <a:rPr sz="3627" spc="358"/>
              <a:t>World”</a:t>
            </a:r>
            <a:endParaRPr sz="3627"/>
          </a:p>
        </p:txBody>
      </p:sp>
      <p:sp>
        <p:nvSpPr>
          <p:cNvPr id="3" name="object 3"/>
          <p:cNvSpPr txBox="1"/>
          <p:nvPr/>
        </p:nvSpPr>
        <p:spPr>
          <a:xfrm>
            <a:off x="1847610" y="735289"/>
            <a:ext cx="6576424" cy="1586239"/>
          </a:xfrm>
          <a:prstGeom prst="rect">
            <a:avLst/>
          </a:prstGeom>
        </p:spPr>
        <p:txBody>
          <a:bodyPr vert="horz" wrap="square" lIns="0" tIns="148561" rIns="0" bIns="0" rtlCol="0">
            <a:spAutoFit/>
          </a:bodyPr>
          <a:lstStyle/>
          <a:p>
            <a:pPr marL="316124" indent="-293091" defTabSz="829178">
              <a:spcBef>
                <a:spcPts val="1170"/>
              </a:spcBef>
              <a:buClr>
                <a:srgbClr val="000000"/>
              </a:buClr>
              <a:buSzPct val="44117"/>
              <a:buFontTx/>
              <a:buChar char="●"/>
              <a:tabLst>
                <a:tab pos="316124" algn="l"/>
                <a:tab pos="316700" algn="l"/>
              </a:tabLst>
            </a:pPr>
            <a:r>
              <a:rPr sz="3083" kern="0" spc="95">
                <a:solidFill>
                  <a:srgbClr val="3364A3"/>
                </a:solidFill>
                <a:latin typeface="Arial"/>
                <a:cs typeface="Arial"/>
              </a:rPr>
              <a:t>Erdös</a:t>
            </a:r>
            <a:r>
              <a:rPr sz="3083" kern="0" spc="113">
                <a:solidFill>
                  <a:srgbClr val="3364A3"/>
                </a:solidFill>
                <a:latin typeface="Arial"/>
                <a:cs typeface="Arial"/>
              </a:rPr>
              <a:t> </a:t>
            </a:r>
            <a:r>
              <a:rPr sz="3083" kern="0" spc="218">
                <a:solidFill>
                  <a:srgbClr val="3364A3"/>
                </a:solidFill>
                <a:latin typeface="Arial"/>
                <a:cs typeface="Arial"/>
              </a:rPr>
              <a:t>number:</a:t>
            </a:r>
            <a:endParaRPr sz="3083" kern="0">
              <a:solidFill>
                <a:sysClr val="windowText" lastClr="000000"/>
              </a:solidFill>
              <a:latin typeface="Arial"/>
              <a:cs typeface="Arial"/>
            </a:endParaRPr>
          </a:p>
          <a:p>
            <a:pPr marL="707680" marR="16123" indent="-293667" defTabSz="829178">
              <a:lnSpc>
                <a:spcPts val="3165"/>
              </a:lnSpc>
              <a:spcBef>
                <a:spcPts val="1138"/>
              </a:spcBef>
              <a:tabLst>
                <a:tab pos="707680"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41">
                <a:solidFill>
                  <a:sysClr val="windowText" lastClr="000000"/>
                </a:solidFill>
                <a:latin typeface="Arial"/>
                <a:cs typeface="Arial"/>
              </a:rPr>
              <a:t>Scientific</a:t>
            </a:r>
            <a:r>
              <a:rPr sz="2720" kern="0" spc="103">
                <a:solidFill>
                  <a:sysClr val="windowText" lastClr="000000"/>
                </a:solidFill>
                <a:latin typeface="Arial"/>
                <a:cs typeface="Arial"/>
              </a:rPr>
              <a:t> </a:t>
            </a:r>
            <a:r>
              <a:rPr sz="2720" kern="0" spc="154">
                <a:solidFill>
                  <a:sysClr val="windowText" lastClr="000000"/>
                </a:solidFill>
                <a:latin typeface="Arial"/>
                <a:cs typeface="Arial"/>
              </a:rPr>
              <a:t>articles</a:t>
            </a:r>
            <a:r>
              <a:rPr sz="2720" kern="0" spc="113">
                <a:solidFill>
                  <a:sysClr val="windowText" lastClr="000000"/>
                </a:solidFill>
                <a:latin typeface="Arial"/>
                <a:cs typeface="Arial"/>
              </a:rPr>
              <a:t> </a:t>
            </a:r>
            <a:r>
              <a:rPr sz="2720" kern="0" spc="181">
                <a:solidFill>
                  <a:sysClr val="windowText" lastClr="000000"/>
                </a:solidFill>
                <a:latin typeface="Arial"/>
                <a:cs typeface="Arial"/>
              </a:rPr>
              <a:t>and</a:t>
            </a:r>
            <a:r>
              <a:rPr sz="2720" kern="0" spc="122">
                <a:solidFill>
                  <a:sysClr val="windowText" lastClr="000000"/>
                </a:solidFill>
                <a:latin typeface="Arial"/>
                <a:cs typeface="Arial"/>
              </a:rPr>
              <a:t> </a:t>
            </a:r>
            <a:r>
              <a:rPr sz="2720" kern="0" spc="208">
                <a:solidFill>
                  <a:sysClr val="windowText" lastClr="000000"/>
                </a:solidFill>
                <a:latin typeface="Arial"/>
                <a:cs typeface="Arial"/>
              </a:rPr>
              <a:t>very</a:t>
            </a:r>
            <a:r>
              <a:rPr sz="2720" kern="0" spc="103">
                <a:solidFill>
                  <a:sysClr val="windowText" lastClr="000000"/>
                </a:solidFill>
                <a:latin typeface="Arial"/>
                <a:cs typeface="Arial"/>
              </a:rPr>
              <a:t> </a:t>
            </a:r>
            <a:r>
              <a:rPr sz="2720" kern="0" spc="145">
                <a:solidFill>
                  <a:sysClr val="windowText" lastClr="000000"/>
                </a:solidFill>
                <a:latin typeface="Arial"/>
                <a:cs typeface="Arial"/>
              </a:rPr>
              <a:t>prolific </a:t>
            </a:r>
            <a:r>
              <a:rPr sz="2720" kern="0" spc="195">
                <a:solidFill>
                  <a:sysClr val="windowText" lastClr="000000"/>
                </a:solidFill>
                <a:latin typeface="Arial"/>
                <a:cs typeface="Arial"/>
              </a:rPr>
              <a:t>mathematician</a:t>
            </a:r>
            <a:endParaRPr sz="2720" kern="0">
              <a:solidFill>
                <a:sysClr val="windowText" lastClr="000000"/>
              </a:solidFill>
              <a:latin typeface="Arial"/>
              <a:cs typeface="Arial"/>
            </a:endParaRPr>
          </a:p>
        </p:txBody>
      </p:sp>
      <p:grpSp>
        <p:nvGrpSpPr>
          <p:cNvPr id="4" name="object 4"/>
          <p:cNvGrpSpPr/>
          <p:nvPr/>
        </p:nvGrpSpPr>
        <p:grpSpPr>
          <a:xfrm>
            <a:off x="5896767" y="1854680"/>
            <a:ext cx="4472959" cy="838392"/>
            <a:chOff x="4822190" y="2045300"/>
            <a:chExt cx="4932680" cy="924560"/>
          </a:xfrm>
        </p:grpSpPr>
        <p:sp>
          <p:nvSpPr>
            <p:cNvPr id="5" name="object 5"/>
            <p:cNvSpPr/>
            <p:nvPr/>
          </p:nvSpPr>
          <p:spPr>
            <a:xfrm>
              <a:off x="4822190" y="2045300"/>
              <a:ext cx="4932680" cy="924560"/>
            </a:xfrm>
            <a:custGeom>
              <a:avLst/>
              <a:gdLst/>
              <a:ahLst/>
              <a:cxnLst/>
              <a:rect l="l" t="t" r="r" b="b"/>
              <a:pathLst>
                <a:path w="4932680" h="924560">
                  <a:moveTo>
                    <a:pt x="40639" y="0"/>
                  </a:moveTo>
                  <a:lnTo>
                    <a:pt x="0" y="589279"/>
                  </a:lnTo>
                  <a:lnTo>
                    <a:pt x="2446019" y="756919"/>
                  </a:lnTo>
                  <a:lnTo>
                    <a:pt x="4893310" y="924560"/>
                  </a:lnTo>
                  <a:lnTo>
                    <a:pt x="4932680" y="335279"/>
                  </a:lnTo>
                  <a:lnTo>
                    <a:pt x="40639" y="0"/>
                  </a:lnTo>
                  <a:close/>
                </a:path>
              </a:pathLst>
            </a:custGeom>
            <a:solidFill>
              <a:srgbClr val="99CCFF"/>
            </a:solidFill>
          </p:spPr>
          <p:txBody>
            <a:bodyPr wrap="square" lIns="0" tIns="0" rIns="0" bIns="0" rtlCol="0"/>
            <a:lstStyle/>
            <a:p>
              <a:pPr defTabSz="829178"/>
              <a:endParaRPr sz="1632" kern="0">
                <a:solidFill>
                  <a:sysClr val="windowText" lastClr="000000"/>
                </a:solidFill>
              </a:endParaRPr>
            </a:p>
          </p:txBody>
        </p:sp>
        <p:sp>
          <p:nvSpPr>
            <p:cNvPr id="6" name="object 6"/>
            <p:cNvSpPr/>
            <p:nvPr/>
          </p:nvSpPr>
          <p:spPr>
            <a:xfrm>
              <a:off x="4822190" y="2045300"/>
              <a:ext cx="4932680" cy="924560"/>
            </a:xfrm>
            <a:custGeom>
              <a:avLst/>
              <a:gdLst/>
              <a:ahLst/>
              <a:cxnLst/>
              <a:rect l="l" t="t" r="r" b="b"/>
              <a:pathLst>
                <a:path w="4932680" h="924560">
                  <a:moveTo>
                    <a:pt x="2446019" y="756919"/>
                  </a:moveTo>
                  <a:lnTo>
                    <a:pt x="0" y="589279"/>
                  </a:lnTo>
                  <a:lnTo>
                    <a:pt x="40639" y="0"/>
                  </a:lnTo>
                  <a:lnTo>
                    <a:pt x="4932680" y="335279"/>
                  </a:lnTo>
                  <a:lnTo>
                    <a:pt x="4893310" y="924560"/>
                  </a:lnTo>
                  <a:lnTo>
                    <a:pt x="2446019" y="756919"/>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grpSp>
      <p:sp>
        <p:nvSpPr>
          <p:cNvPr id="7" name="object 7"/>
          <p:cNvSpPr txBox="1"/>
          <p:nvPr/>
        </p:nvSpPr>
        <p:spPr>
          <a:xfrm rot="180000">
            <a:off x="5996559" y="2151246"/>
            <a:ext cx="4270945" cy="295337"/>
          </a:xfrm>
          <a:prstGeom prst="rect">
            <a:avLst/>
          </a:prstGeom>
        </p:spPr>
        <p:txBody>
          <a:bodyPr vert="horz" wrap="square" lIns="0" tIns="0" rIns="0" bIns="0" rtlCol="0">
            <a:spAutoFit/>
          </a:bodyPr>
          <a:lstStyle/>
          <a:p>
            <a:pPr defTabSz="829178">
              <a:lnSpc>
                <a:spcPts val="2290"/>
              </a:lnSpc>
            </a:pPr>
            <a:r>
              <a:rPr sz="3809" kern="0" spc="-27" baseline="1984">
                <a:solidFill>
                  <a:srgbClr val="18B5ED"/>
                </a:solidFill>
                <a:latin typeface="Arial"/>
                <a:cs typeface="Arial"/>
                <a:hlinkClick r:id="rId2"/>
              </a:rPr>
              <a:t>htt</a:t>
            </a:r>
            <a:r>
              <a:rPr sz="2539" kern="0" spc="-18">
                <a:solidFill>
                  <a:srgbClr val="18B5ED"/>
                </a:solidFill>
                <a:latin typeface="Arial"/>
                <a:cs typeface="Arial"/>
                <a:hlinkClick r:id="rId2"/>
              </a:rPr>
              <a:t>p://www</a:t>
            </a:r>
            <a:r>
              <a:rPr sz="3809" kern="0" spc="-27" baseline="-1984">
                <a:solidFill>
                  <a:srgbClr val="18B5ED"/>
                </a:solidFill>
                <a:latin typeface="Arial"/>
                <a:cs typeface="Arial"/>
                <a:hlinkClick r:id="rId2"/>
              </a:rPr>
              <a:t>p.</a:t>
            </a:r>
            <a:r>
              <a:rPr sz="3809" kern="0" spc="-27" baseline="-2976">
                <a:solidFill>
                  <a:srgbClr val="18B5ED"/>
                </a:solidFill>
                <a:latin typeface="Arial"/>
                <a:cs typeface="Arial"/>
                <a:hlinkClick r:id="rId2"/>
              </a:rPr>
              <a:t>oa</a:t>
            </a:r>
            <a:r>
              <a:rPr sz="3809" kern="0" spc="-27" baseline="-3968">
                <a:solidFill>
                  <a:srgbClr val="18B5ED"/>
                </a:solidFill>
                <a:latin typeface="Arial"/>
                <a:cs typeface="Arial"/>
                <a:hlinkClick r:id="rId2"/>
              </a:rPr>
              <a:t>kla</a:t>
            </a:r>
            <a:r>
              <a:rPr sz="3809" kern="0" spc="-27" baseline="-4960">
                <a:solidFill>
                  <a:srgbClr val="18B5ED"/>
                </a:solidFill>
                <a:latin typeface="Arial"/>
                <a:cs typeface="Arial"/>
                <a:hlinkClick r:id="rId2"/>
              </a:rPr>
              <a:t>nd</a:t>
            </a:r>
            <a:r>
              <a:rPr sz="3809" kern="0" spc="-27" baseline="-5952">
                <a:solidFill>
                  <a:srgbClr val="18B5ED"/>
                </a:solidFill>
                <a:latin typeface="Arial"/>
                <a:cs typeface="Arial"/>
                <a:hlinkClick r:id="rId2"/>
              </a:rPr>
              <a:t>.ed</a:t>
            </a:r>
            <a:r>
              <a:rPr sz="3809" kern="0" spc="-27" baseline="-6944">
                <a:solidFill>
                  <a:srgbClr val="18B5ED"/>
                </a:solidFill>
                <a:latin typeface="Arial"/>
                <a:cs typeface="Arial"/>
                <a:hlinkClick r:id="rId2"/>
              </a:rPr>
              <a:t>u/</a:t>
            </a:r>
            <a:r>
              <a:rPr sz="3809" kern="0" spc="-27" baseline="-7936">
                <a:solidFill>
                  <a:srgbClr val="18B5ED"/>
                </a:solidFill>
                <a:latin typeface="Arial"/>
                <a:cs typeface="Arial"/>
                <a:hlinkClick r:id="rId2"/>
              </a:rPr>
              <a:t>en</a:t>
            </a:r>
            <a:r>
              <a:rPr sz="3809" kern="0" spc="-27" baseline="-8928">
                <a:solidFill>
                  <a:srgbClr val="18B5ED"/>
                </a:solidFill>
                <a:latin typeface="Arial"/>
                <a:cs typeface="Arial"/>
                <a:hlinkClick r:id="rId2"/>
              </a:rPr>
              <a:t>p/</a:t>
            </a:r>
            <a:endParaRPr sz="3809" kern="0" baseline="-8928">
              <a:solidFill>
                <a:sysClr val="windowText" lastClr="000000"/>
              </a:solidFill>
              <a:latin typeface="Arial"/>
              <a:cs typeface="Arial"/>
            </a:endParaRPr>
          </a:p>
        </p:txBody>
      </p:sp>
      <p:pic>
        <p:nvPicPr>
          <p:cNvPr id="8" name="object 8"/>
          <p:cNvPicPr/>
          <p:nvPr/>
        </p:nvPicPr>
        <p:blipFill>
          <a:blip r:embed="rId3" cstate="print"/>
          <a:stretch>
            <a:fillRect/>
          </a:stretch>
        </p:blipFill>
        <p:spPr>
          <a:xfrm>
            <a:off x="1980032" y="2818600"/>
            <a:ext cx="7384314" cy="3264892"/>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8"/>
            <a:ext cx="10340019" cy="513945"/>
          </a:xfrm>
          <a:prstGeom prst="rect">
            <a:avLst/>
          </a:prstGeom>
        </p:spPr>
        <p:txBody>
          <a:bodyPr vert="horz" wrap="square" lIns="0" tIns="11516" rIns="0" bIns="0" rtlCol="0">
            <a:spAutoFit/>
          </a:bodyPr>
          <a:lstStyle/>
          <a:p>
            <a:pPr marL="282727">
              <a:spcBef>
                <a:spcPts val="91"/>
              </a:spcBef>
            </a:pPr>
            <a:r>
              <a:rPr spc="277"/>
              <a:t>Complex</a:t>
            </a:r>
            <a:r>
              <a:rPr spc="236"/>
              <a:t> </a:t>
            </a:r>
            <a:r>
              <a:rPr spc="331"/>
              <a:t>Networks</a:t>
            </a:r>
            <a:r>
              <a:rPr spc="236"/>
              <a:t> </a:t>
            </a:r>
            <a:r>
              <a:rPr spc="354"/>
              <a:t>are</a:t>
            </a:r>
            <a:r>
              <a:rPr spc="227"/>
              <a:t> </a:t>
            </a:r>
            <a:r>
              <a:rPr spc="272"/>
              <a:t>Ubiquitous</a:t>
            </a:r>
          </a:p>
        </p:txBody>
      </p:sp>
      <p:pic>
        <p:nvPicPr>
          <p:cNvPr id="3" name="object 3"/>
          <p:cNvPicPr/>
          <p:nvPr/>
        </p:nvPicPr>
        <p:blipFill>
          <a:blip r:embed="rId2" cstate="print"/>
          <a:stretch>
            <a:fillRect/>
          </a:stretch>
        </p:blipFill>
        <p:spPr>
          <a:xfrm>
            <a:off x="4434187" y="1156788"/>
            <a:ext cx="2170836" cy="1682541"/>
          </a:xfrm>
          <a:prstGeom prst="rect">
            <a:avLst/>
          </a:prstGeom>
        </p:spPr>
      </p:pic>
      <p:sp>
        <p:nvSpPr>
          <p:cNvPr id="4" name="object 4"/>
          <p:cNvSpPr txBox="1"/>
          <p:nvPr/>
        </p:nvSpPr>
        <p:spPr>
          <a:xfrm>
            <a:off x="4876417" y="2977526"/>
            <a:ext cx="1126877" cy="262787"/>
          </a:xfrm>
          <a:prstGeom prst="rect">
            <a:avLst/>
          </a:prstGeom>
        </p:spPr>
        <p:txBody>
          <a:bodyPr vert="horz" wrap="square" lIns="0" tIns="11516" rIns="0" bIns="0" rtlCol="0">
            <a:spAutoFit/>
          </a:bodyPr>
          <a:lstStyle/>
          <a:p>
            <a:pPr marL="11516" defTabSz="829178">
              <a:spcBef>
                <a:spcPts val="91"/>
              </a:spcBef>
            </a:pPr>
            <a:r>
              <a:rPr sz="1632" b="1" kern="0" spc="118">
                <a:solidFill>
                  <a:sysClr val="windowText" lastClr="000000"/>
                </a:solidFill>
                <a:latin typeface="Arial"/>
                <a:cs typeface="Arial"/>
              </a:rPr>
              <a:t>Facebook</a:t>
            </a:r>
            <a:endParaRPr sz="1632" kern="0">
              <a:solidFill>
                <a:sysClr val="windowText" lastClr="000000"/>
              </a:solidFill>
              <a:latin typeface="Arial"/>
              <a:cs typeface="Arial"/>
            </a:endParaRPr>
          </a:p>
        </p:txBody>
      </p:sp>
      <p:sp>
        <p:nvSpPr>
          <p:cNvPr id="5" name="object 5"/>
          <p:cNvSpPr txBox="1"/>
          <p:nvPr/>
        </p:nvSpPr>
        <p:spPr>
          <a:xfrm>
            <a:off x="7862611" y="2976375"/>
            <a:ext cx="1671026" cy="262787"/>
          </a:xfrm>
          <a:prstGeom prst="rect">
            <a:avLst/>
          </a:prstGeom>
        </p:spPr>
        <p:txBody>
          <a:bodyPr vert="horz" wrap="square" lIns="0" tIns="11516" rIns="0" bIns="0" rtlCol="0">
            <a:spAutoFit/>
          </a:bodyPr>
          <a:lstStyle/>
          <a:p>
            <a:pPr marL="11516" defTabSz="829178">
              <a:spcBef>
                <a:spcPts val="91"/>
              </a:spcBef>
            </a:pPr>
            <a:r>
              <a:rPr sz="1632" b="1" kern="0" spc="82">
                <a:solidFill>
                  <a:sysClr val="windowText" lastClr="000000"/>
                </a:solidFill>
                <a:latin typeface="Arial"/>
                <a:cs typeface="Arial"/>
              </a:rPr>
              <a:t>Co-</a:t>
            </a:r>
            <a:r>
              <a:rPr sz="1632" b="1" kern="0" spc="141">
                <a:solidFill>
                  <a:sysClr val="windowText" lastClr="000000"/>
                </a:solidFill>
                <a:latin typeface="Arial"/>
                <a:cs typeface="Arial"/>
              </a:rPr>
              <a:t>authorship</a:t>
            </a:r>
            <a:endParaRPr sz="1632" kern="0">
              <a:solidFill>
                <a:sysClr val="windowText" lastClr="000000"/>
              </a:solidFill>
              <a:latin typeface="Arial"/>
              <a:cs typeface="Arial"/>
            </a:endParaRPr>
          </a:p>
        </p:txBody>
      </p:sp>
      <p:sp>
        <p:nvSpPr>
          <p:cNvPr id="6" name="object 6"/>
          <p:cNvSpPr txBox="1"/>
          <p:nvPr/>
        </p:nvSpPr>
        <p:spPr>
          <a:xfrm>
            <a:off x="1739357" y="1858135"/>
            <a:ext cx="1568529" cy="569795"/>
          </a:xfrm>
          <a:prstGeom prst="rect">
            <a:avLst/>
          </a:prstGeom>
        </p:spPr>
        <p:txBody>
          <a:bodyPr vert="horz" wrap="square" lIns="0" tIns="11516" rIns="0" bIns="0" rtlCol="0">
            <a:spAutoFit/>
          </a:bodyPr>
          <a:lstStyle/>
          <a:p>
            <a:pPr marL="11516" defTabSz="829178">
              <a:spcBef>
                <a:spcPts val="91"/>
              </a:spcBef>
            </a:pPr>
            <a:r>
              <a:rPr sz="3627" b="1" kern="0" spc="230">
                <a:solidFill>
                  <a:sysClr val="windowText" lastClr="000000"/>
                </a:solidFill>
                <a:latin typeface="Arial"/>
                <a:cs typeface="Arial"/>
              </a:rPr>
              <a:t>Social</a:t>
            </a:r>
            <a:endParaRPr sz="3627" kern="0">
              <a:solidFill>
                <a:sysClr val="windowText" lastClr="000000"/>
              </a:solidFill>
              <a:latin typeface="Arial"/>
              <a:cs typeface="Arial"/>
            </a:endParaRPr>
          </a:p>
        </p:txBody>
      </p:sp>
      <p:pic>
        <p:nvPicPr>
          <p:cNvPr id="7" name="object 7"/>
          <p:cNvPicPr/>
          <p:nvPr/>
        </p:nvPicPr>
        <p:blipFill>
          <a:blip r:embed="rId3" cstate="print"/>
          <a:stretch>
            <a:fillRect/>
          </a:stretch>
        </p:blipFill>
        <p:spPr>
          <a:xfrm>
            <a:off x="7049555" y="936825"/>
            <a:ext cx="3359396" cy="1887247"/>
          </a:xfrm>
          <a:prstGeom prst="rect">
            <a:avLst/>
          </a:prstGeom>
        </p:spPr>
      </p:pic>
      <p:sp>
        <p:nvSpPr>
          <p:cNvPr id="8" name="object 8"/>
          <p:cNvSpPr txBox="1"/>
          <p:nvPr/>
        </p:nvSpPr>
        <p:spPr>
          <a:xfrm>
            <a:off x="1739357" y="4874273"/>
            <a:ext cx="2547997" cy="569795"/>
          </a:xfrm>
          <a:prstGeom prst="rect">
            <a:avLst/>
          </a:prstGeom>
        </p:spPr>
        <p:txBody>
          <a:bodyPr vert="horz" wrap="square" lIns="0" tIns="11516" rIns="0" bIns="0" rtlCol="0">
            <a:spAutoFit/>
          </a:bodyPr>
          <a:lstStyle/>
          <a:p>
            <a:pPr marL="11516" defTabSz="829178">
              <a:spcBef>
                <a:spcPts val="91"/>
              </a:spcBef>
            </a:pPr>
            <a:r>
              <a:rPr sz="3627" b="1" kern="0" spc="230">
                <a:solidFill>
                  <a:sysClr val="windowText" lastClr="000000"/>
                </a:solidFill>
                <a:latin typeface="Arial"/>
                <a:cs typeface="Arial"/>
              </a:rPr>
              <a:t>Biological</a:t>
            </a:r>
            <a:endParaRPr sz="3627" kern="0">
              <a:solidFill>
                <a:sysClr val="windowText" lastClr="000000"/>
              </a:solidFill>
              <a:latin typeface="Arial"/>
              <a:cs typeface="Arial"/>
            </a:endParaRPr>
          </a:p>
        </p:txBody>
      </p:sp>
      <p:pic>
        <p:nvPicPr>
          <p:cNvPr id="9" name="object 9"/>
          <p:cNvPicPr/>
          <p:nvPr/>
        </p:nvPicPr>
        <p:blipFill>
          <a:blip r:embed="rId4" cstate="print"/>
          <a:stretch>
            <a:fillRect/>
          </a:stretch>
        </p:blipFill>
        <p:spPr>
          <a:xfrm>
            <a:off x="7806181" y="3532616"/>
            <a:ext cx="1601779" cy="2438016"/>
          </a:xfrm>
          <a:prstGeom prst="rect">
            <a:avLst/>
          </a:prstGeom>
        </p:spPr>
      </p:pic>
      <p:sp>
        <p:nvSpPr>
          <p:cNvPr id="10" name="object 10"/>
          <p:cNvSpPr txBox="1"/>
          <p:nvPr/>
        </p:nvSpPr>
        <p:spPr>
          <a:xfrm>
            <a:off x="5269124" y="6213627"/>
            <a:ext cx="639159" cy="262787"/>
          </a:xfrm>
          <a:prstGeom prst="rect">
            <a:avLst/>
          </a:prstGeom>
        </p:spPr>
        <p:txBody>
          <a:bodyPr vert="horz" wrap="square" lIns="0" tIns="11516" rIns="0" bIns="0" rtlCol="0">
            <a:spAutoFit/>
          </a:bodyPr>
          <a:lstStyle/>
          <a:p>
            <a:pPr marL="11516" defTabSz="829178">
              <a:spcBef>
                <a:spcPts val="91"/>
              </a:spcBef>
            </a:pPr>
            <a:r>
              <a:rPr sz="1632" b="1" kern="0" spc="118">
                <a:solidFill>
                  <a:sysClr val="windowText" lastClr="000000"/>
                </a:solidFill>
                <a:latin typeface="Arial"/>
                <a:cs typeface="Arial"/>
              </a:rPr>
              <a:t>Brain</a:t>
            </a:r>
            <a:endParaRPr sz="1632" kern="0">
              <a:solidFill>
                <a:sysClr val="windowText" lastClr="000000"/>
              </a:solidFill>
              <a:latin typeface="Arial"/>
              <a:cs typeface="Arial"/>
            </a:endParaRPr>
          </a:p>
        </p:txBody>
      </p:sp>
      <p:sp>
        <p:nvSpPr>
          <p:cNvPr id="11" name="object 11"/>
          <p:cNvSpPr txBox="1"/>
          <p:nvPr/>
        </p:nvSpPr>
        <p:spPr>
          <a:xfrm>
            <a:off x="8150521" y="5939538"/>
            <a:ext cx="1378510" cy="513945"/>
          </a:xfrm>
          <a:prstGeom prst="rect">
            <a:avLst/>
          </a:prstGeom>
        </p:spPr>
        <p:txBody>
          <a:bodyPr vert="horz" wrap="square" lIns="0" tIns="11516" rIns="0" bIns="0" rtlCol="0">
            <a:spAutoFit/>
          </a:bodyPr>
          <a:lstStyle/>
          <a:p>
            <a:pPr marL="107102" marR="4607" indent="-95586" defTabSz="829178">
              <a:spcBef>
                <a:spcPts val="91"/>
              </a:spcBef>
            </a:pPr>
            <a:r>
              <a:rPr sz="1632" b="1" kern="0" spc="154">
                <a:solidFill>
                  <a:srgbClr val="3364A3"/>
                </a:solidFill>
                <a:latin typeface="Arial"/>
                <a:cs typeface="Arial"/>
              </a:rPr>
              <a:t>Metabolism </a:t>
            </a:r>
            <a:r>
              <a:rPr sz="1632" b="1" kern="0" spc="150">
                <a:solidFill>
                  <a:srgbClr val="3364A3"/>
                </a:solidFill>
                <a:latin typeface="Arial"/>
                <a:cs typeface="Arial"/>
              </a:rPr>
              <a:t>(proteins)</a:t>
            </a:r>
            <a:endParaRPr sz="1632" kern="0">
              <a:solidFill>
                <a:sysClr val="windowText" lastClr="000000"/>
              </a:solidFill>
              <a:latin typeface="Arial"/>
              <a:cs typeface="Arial"/>
            </a:endParaRPr>
          </a:p>
        </p:txBody>
      </p:sp>
      <p:pic>
        <p:nvPicPr>
          <p:cNvPr id="12" name="object 12"/>
          <p:cNvPicPr/>
          <p:nvPr/>
        </p:nvPicPr>
        <p:blipFill>
          <a:blip r:embed="rId5" cstate="print"/>
          <a:stretch>
            <a:fillRect/>
          </a:stretch>
        </p:blipFill>
        <p:spPr>
          <a:xfrm>
            <a:off x="4789051" y="4110738"/>
            <a:ext cx="2577306" cy="1903656"/>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126912" y="116412"/>
            <a:ext cx="9849893" cy="559297"/>
          </a:xfrm>
          <a:prstGeom prst="rect">
            <a:avLst/>
          </a:prstGeom>
        </p:spPr>
        <p:txBody>
          <a:bodyPr vert="horz" wrap="square" lIns="0" tIns="56429" rIns="0" bIns="0" rtlCol="0">
            <a:spAutoFit/>
          </a:bodyPr>
          <a:lstStyle/>
          <a:p>
            <a:pPr marL="80615">
              <a:spcBef>
                <a:spcPts val="91"/>
              </a:spcBef>
            </a:pPr>
            <a:r>
              <a:rPr spc="277"/>
              <a:t>Complex</a:t>
            </a:r>
            <a:r>
              <a:rPr spc="236"/>
              <a:t> </a:t>
            </a:r>
            <a:r>
              <a:rPr spc="331"/>
              <a:t>Networks</a:t>
            </a:r>
            <a:r>
              <a:rPr spc="236"/>
              <a:t> </a:t>
            </a:r>
            <a:r>
              <a:rPr spc="354"/>
              <a:t>are</a:t>
            </a:r>
            <a:r>
              <a:rPr spc="227"/>
              <a:t> </a:t>
            </a:r>
            <a:r>
              <a:rPr spc="272"/>
              <a:t>Ubiquitous</a:t>
            </a: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
        <p:nvSpPr>
          <p:cNvPr id="3" name="object 3"/>
          <p:cNvSpPr txBox="1"/>
          <p:nvPr/>
        </p:nvSpPr>
        <p:spPr>
          <a:xfrm>
            <a:off x="1826880" y="1485005"/>
            <a:ext cx="1479277" cy="458226"/>
          </a:xfrm>
          <a:prstGeom prst="rect">
            <a:avLst/>
          </a:prstGeom>
        </p:spPr>
        <p:txBody>
          <a:bodyPr vert="horz" wrap="square" lIns="0" tIns="11516" rIns="0" bIns="0" rtlCol="0">
            <a:spAutoFit/>
          </a:bodyPr>
          <a:lstStyle/>
          <a:p>
            <a:pPr marL="11516" defTabSz="829178">
              <a:spcBef>
                <a:spcPts val="91"/>
              </a:spcBef>
            </a:pPr>
            <a:r>
              <a:rPr sz="2902" b="1" kern="0" spc="258">
                <a:solidFill>
                  <a:srgbClr val="3364A3"/>
                </a:solidFill>
                <a:latin typeface="Arial"/>
                <a:cs typeface="Arial"/>
              </a:rPr>
              <a:t>Spatial</a:t>
            </a:r>
            <a:endParaRPr sz="2902" kern="0">
              <a:solidFill>
                <a:sysClr val="windowText" lastClr="000000"/>
              </a:solidFill>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8"/>
            <a:ext cx="10340019" cy="513945"/>
          </a:xfrm>
          <a:prstGeom prst="rect">
            <a:avLst/>
          </a:prstGeom>
        </p:spPr>
        <p:txBody>
          <a:bodyPr vert="horz" wrap="square" lIns="0" tIns="11516" rIns="0" bIns="0" rtlCol="0">
            <a:spAutoFit/>
          </a:bodyPr>
          <a:lstStyle/>
          <a:p>
            <a:pPr marL="282727">
              <a:spcBef>
                <a:spcPts val="91"/>
              </a:spcBef>
            </a:pPr>
            <a:r>
              <a:rPr spc="277"/>
              <a:t>Complex</a:t>
            </a:r>
            <a:r>
              <a:rPr spc="236"/>
              <a:t> </a:t>
            </a:r>
            <a:r>
              <a:rPr spc="331"/>
              <a:t>Networks</a:t>
            </a:r>
            <a:r>
              <a:rPr spc="236"/>
              <a:t> </a:t>
            </a:r>
            <a:r>
              <a:rPr spc="354"/>
              <a:t>are</a:t>
            </a:r>
            <a:r>
              <a:rPr spc="227"/>
              <a:t> </a:t>
            </a:r>
            <a:r>
              <a:rPr spc="272"/>
              <a:t>Ubiquitous</a:t>
            </a:r>
          </a:p>
        </p:txBody>
      </p:sp>
      <p:sp>
        <p:nvSpPr>
          <p:cNvPr id="3" name="object 3"/>
          <p:cNvSpPr txBox="1"/>
          <p:nvPr/>
        </p:nvSpPr>
        <p:spPr>
          <a:xfrm>
            <a:off x="4874112" y="2792113"/>
            <a:ext cx="752594" cy="262787"/>
          </a:xfrm>
          <a:prstGeom prst="rect">
            <a:avLst/>
          </a:prstGeom>
        </p:spPr>
        <p:txBody>
          <a:bodyPr vert="horz" wrap="square" lIns="0" tIns="11516" rIns="0" bIns="0" rtlCol="0">
            <a:spAutoFit/>
          </a:bodyPr>
          <a:lstStyle/>
          <a:p>
            <a:pPr marL="11516" defTabSz="829178">
              <a:spcBef>
                <a:spcPts val="91"/>
              </a:spcBef>
            </a:pPr>
            <a:r>
              <a:rPr sz="1632" b="1" kern="0" spc="150">
                <a:solidFill>
                  <a:srgbClr val="3364A3"/>
                </a:solidFill>
                <a:latin typeface="Arial"/>
                <a:cs typeface="Arial"/>
              </a:rPr>
              <a:t>Power</a:t>
            </a:r>
            <a:endParaRPr sz="1632" kern="0">
              <a:solidFill>
                <a:sysClr val="windowText" lastClr="000000"/>
              </a:solidFill>
              <a:latin typeface="Arial"/>
              <a:cs typeface="Arial"/>
            </a:endParaRPr>
          </a:p>
        </p:txBody>
      </p:sp>
      <p:sp>
        <p:nvSpPr>
          <p:cNvPr id="4" name="object 4"/>
          <p:cNvSpPr txBox="1"/>
          <p:nvPr/>
        </p:nvSpPr>
        <p:spPr>
          <a:xfrm>
            <a:off x="1826880" y="1485005"/>
            <a:ext cx="1479277" cy="458226"/>
          </a:xfrm>
          <a:prstGeom prst="rect">
            <a:avLst/>
          </a:prstGeom>
        </p:spPr>
        <p:txBody>
          <a:bodyPr vert="horz" wrap="square" lIns="0" tIns="11516" rIns="0" bIns="0" rtlCol="0">
            <a:spAutoFit/>
          </a:bodyPr>
          <a:lstStyle/>
          <a:p>
            <a:pPr marL="11516" defTabSz="829178">
              <a:spcBef>
                <a:spcPts val="91"/>
              </a:spcBef>
            </a:pPr>
            <a:r>
              <a:rPr sz="2902" b="1" kern="0" spc="258">
                <a:solidFill>
                  <a:sysClr val="windowText" lastClr="000000"/>
                </a:solidFill>
                <a:latin typeface="Arial"/>
                <a:cs typeface="Arial"/>
              </a:rPr>
              <a:t>Spatial</a:t>
            </a:r>
            <a:endParaRPr sz="2902" kern="0">
              <a:solidFill>
                <a:sysClr val="windowText" lastClr="000000"/>
              </a:solidFill>
              <a:latin typeface="Arial"/>
              <a:cs typeface="Arial"/>
            </a:endParaRPr>
          </a:p>
        </p:txBody>
      </p:sp>
      <p:pic>
        <p:nvPicPr>
          <p:cNvPr id="5" name="object 5"/>
          <p:cNvPicPr/>
          <p:nvPr/>
        </p:nvPicPr>
        <p:blipFill>
          <a:blip r:embed="rId2" cstate="print"/>
          <a:stretch>
            <a:fillRect/>
          </a:stretch>
        </p:blipFill>
        <p:spPr>
          <a:xfrm>
            <a:off x="4042630" y="880395"/>
            <a:ext cx="2740897" cy="1817283"/>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7407-999B-B88A-7A83-307BA0AB2B4A}"/>
              </a:ext>
            </a:extLst>
          </p:cNvPr>
          <p:cNvSpPr>
            <a:spLocks noGrp="1"/>
          </p:cNvSpPr>
          <p:nvPr>
            <p:ph type="title"/>
          </p:nvPr>
        </p:nvSpPr>
        <p:spPr/>
        <p:txBody>
          <a:bodyPr/>
          <a:lstStyle/>
          <a:p>
            <a:pPr algn="ctr"/>
            <a:r>
              <a:rPr lang="en-US" b="1">
                <a:latin typeface="+mn-lt"/>
              </a:rPr>
              <a:t>Course Objectives</a:t>
            </a:r>
          </a:p>
        </p:txBody>
      </p:sp>
      <p:sp>
        <p:nvSpPr>
          <p:cNvPr id="3" name="Content Placeholder 2">
            <a:extLst>
              <a:ext uri="{FF2B5EF4-FFF2-40B4-BE49-F238E27FC236}">
                <a16:creationId xmlns:a16="http://schemas.microsoft.com/office/drawing/2014/main" id="{07CC66A0-9C5D-76B3-0BEF-ACFAD518C818}"/>
              </a:ext>
            </a:extLst>
          </p:cNvPr>
          <p:cNvSpPr>
            <a:spLocks noGrp="1"/>
          </p:cNvSpPr>
          <p:nvPr>
            <p:ph idx="1"/>
          </p:nvPr>
        </p:nvSpPr>
        <p:spPr/>
        <p:txBody>
          <a:bodyPr>
            <a:normAutofit/>
          </a:bodyPr>
          <a:lstStyle/>
          <a:p>
            <a:pPr algn="just"/>
            <a:r>
              <a:rPr lang="en-US" sz="2400">
                <a:solidFill>
                  <a:srgbClr val="000000"/>
                </a:solidFill>
                <a:effectLst/>
                <a:ea typeface="Times New Roman" panose="02020603050405020304" pitchFamily="18" charset="0"/>
              </a:rPr>
              <a:t>Gain familiarity with network concepts and fundamentals</a:t>
            </a:r>
            <a:endParaRPr lang="en-US" sz="2400">
              <a:effectLst/>
              <a:ea typeface="Times New Roman" panose="02020603050405020304" pitchFamily="18" charset="0"/>
            </a:endParaRPr>
          </a:p>
          <a:p>
            <a:pPr algn="just"/>
            <a:r>
              <a:rPr lang="en-US" sz="2400">
                <a:solidFill>
                  <a:srgbClr val="000000"/>
                </a:solidFill>
                <a:effectLst/>
                <a:ea typeface="Times New Roman" panose="02020603050405020304" pitchFamily="18" charset="0"/>
              </a:rPr>
              <a:t>Understand how networks can be inferred from data</a:t>
            </a:r>
            <a:endParaRPr lang="en-US" sz="2400">
              <a:effectLst/>
              <a:ea typeface="Times New Roman" panose="02020603050405020304" pitchFamily="18" charset="0"/>
            </a:endParaRPr>
          </a:p>
          <a:p>
            <a:pPr algn="just"/>
            <a:r>
              <a:rPr lang="en-US" sz="2400">
                <a:solidFill>
                  <a:srgbClr val="000000"/>
                </a:solidFill>
                <a:effectLst/>
                <a:ea typeface="Times New Roman" panose="02020603050405020304" pitchFamily="18" charset="0"/>
              </a:rPr>
              <a:t>Understand how networks can help in decision making</a:t>
            </a:r>
            <a:endParaRPr lang="en-US" sz="2400">
              <a:effectLst/>
              <a:ea typeface="Times New Roman" panose="02020603050405020304" pitchFamily="18" charset="0"/>
            </a:endParaRPr>
          </a:p>
          <a:p>
            <a:pPr algn="just"/>
            <a:r>
              <a:rPr lang="en-US" sz="2400">
                <a:solidFill>
                  <a:srgbClr val="000000"/>
                </a:solidFill>
                <a:effectLst/>
                <a:ea typeface="Times New Roman" panose="02020603050405020304" pitchFamily="18" charset="0"/>
              </a:rPr>
              <a:t>Understand how networks can be employed in analytics</a:t>
            </a:r>
            <a:endParaRPr lang="en-US" sz="2400">
              <a:effectLst/>
              <a:ea typeface="Times New Roman" panose="02020603050405020304" pitchFamily="18" charset="0"/>
            </a:endParaRPr>
          </a:p>
          <a:p>
            <a:pPr marL="0" indent="0">
              <a:buNone/>
            </a:pPr>
            <a:endParaRPr lang="en-US" sz="3600"/>
          </a:p>
        </p:txBody>
      </p:sp>
      <p:pic>
        <p:nvPicPr>
          <p:cNvPr id="4" name="Picture 3" descr="Shape&#10;&#10;Description automatically generated with medium confidence">
            <a:extLst>
              <a:ext uri="{FF2B5EF4-FFF2-40B4-BE49-F238E27FC236}">
                <a16:creationId xmlns:a16="http://schemas.microsoft.com/office/drawing/2014/main" id="{BCB86757-EE0F-F009-FCE8-A260C1F0B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7" y="6177533"/>
            <a:ext cx="2804166" cy="560833"/>
          </a:xfrm>
          <a:prstGeom prst="rect">
            <a:avLst/>
          </a:prstGeom>
        </p:spPr>
      </p:pic>
    </p:spTree>
    <p:extLst>
      <p:ext uri="{BB962C8B-B14F-4D97-AF65-F5344CB8AC3E}">
        <p14:creationId xmlns:p14="http://schemas.microsoft.com/office/powerpoint/2010/main" val="1102369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8"/>
            <a:ext cx="10340019" cy="513945"/>
          </a:xfrm>
          <a:prstGeom prst="rect">
            <a:avLst/>
          </a:prstGeom>
        </p:spPr>
        <p:txBody>
          <a:bodyPr vert="horz" wrap="square" lIns="0" tIns="11516" rIns="0" bIns="0" rtlCol="0">
            <a:spAutoFit/>
          </a:bodyPr>
          <a:lstStyle/>
          <a:p>
            <a:pPr marL="282727">
              <a:spcBef>
                <a:spcPts val="91"/>
              </a:spcBef>
            </a:pPr>
            <a:r>
              <a:rPr spc="277"/>
              <a:t>Complex</a:t>
            </a:r>
            <a:r>
              <a:rPr spc="236"/>
              <a:t> </a:t>
            </a:r>
            <a:r>
              <a:rPr spc="331"/>
              <a:t>Networks</a:t>
            </a:r>
            <a:r>
              <a:rPr spc="236"/>
              <a:t> </a:t>
            </a:r>
            <a:r>
              <a:rPr spc="354"/>
              <a:t>are</a:t>
            </a:r>
            <a:r>
              <a:rPr spc="227"/>
              <a:t> </a:t>
            </a:r>
            <a:r>
              <a:rPr spc="272"/>
              <a:t>Ubiquitous</a:t>
            </a:r>
          </a:p>
        </p:txBody>
      </p:sp>
      <p:sp>
        <p:nvSpPr>
          <p:cNvPr id="3" name="object 3"/>
          <p:cNvSpPr txBox="1"/>
          <p:nvPr/>
        </p:nvSpPr>
        <p:spPr>
          <a:xfrm>
            <a:off x="4874112" y="2792113"/>
            <a:ext cx="752594" cy="262787"/>
          </a:xfrm>
          <a:prstGeom prst="rect">
            <a:avLst/>
          </a:prstGeom>
        </p:spPr>
        <p:txBody>
          <a:bodyPr vert="horz" wrap="square" lIns="0" tIns="11516" rIns="0" bIns="0" rtlCol="0">
            <a:spAutoFit/>
          </a:bodyPr>
          <a:lstStyle/>
          <a:p>
            <a:pPr marL="11516" defTabSz="829178">
              <a:spcBef>
                <a:spcPts val="91"/>
              </a:spcBef>
            </a:pPr>
            <a:r>
              <a:rPr sz="1632" b="1" kern="0" spc="150">
                <a:solidFill>
                  <a:sysClr val="windowText" lastClr="000000"/>
                </a:solidFill>
                <a:latin typeface="Arial"/>
                <a:cs typeface="Arial"/>
              </a:rPr>
              <a:t>Power</a:t>
            </a:r>
            <a:endParaRPr sz="1632" kern="0">
              <a:solidFill>
                <a:sysClr val="windowText" lastClr="000000"/>
              </a:solidFill>
              <a:latin typeface="Arial"/>
              <a:cs typeface="Arial"/>
            </a:endParaRPr>
          </a:p>
        </p:txBody>
      </p:sp>
      <p:sp>
        <p:nvSpPr>
          <p:cNvPr id="4" name="object 4"/>
          <p:cNvSpPr txBox="1"/>
          <p:nvPr/>
        </p:nvSpPr>
        <p:spPr>
          <a:xfrm>
            <a:off x="8135549" y="2787506"/>
            <a:ext cx="735896" cy="262787"/>
          </a:xfrm>
          <a:prstGeom prst="rect">
            <a:avLst/>
          </a:prstGeom>
        </p:spPr>
        <p:txBody>
          <a:bodyPr vert="horz" wrap="square" lIns="0" tIns="11516" rIns="0" bIns="0" rtlCol="0">
            <a:spAutoFit/>
          </a:bodyPr>
          <a:lstStyle/>
          <a:p>
            <a:pPr marL="11516" defTabSz="829178">
              <a:spcBef>
                <a:spcPts val="91"/>
              </a:spcBef>
            </a:pPr>
            <a:r>
              <a:rPr sz="1632" b="1" kern="0" spc="109">
                <a:solidFill>
                  <a:srgbClr val="3364A3"/>
                </a:solidFill>
                <a:latin typeface="Arial"/>
                <a:cs typeface="Arial"/>
              </a:rPr>
              <a:t>Roads</a:t>
            </a:r>
            <a:endParaRPr sz="1632" kern="0">
              <a:solidFill>
                <a:sysClr val="windowText" lastClr="000000"/>
              </a:solidFill>
              <a:latin typeface="Arial"/>
              <a:cs typeface="Arial"/>
            </a:endParaRPr>
          </a:p>
        </p:txBody>
      </p:sp>
      <p:sp>
        <p:nvSpPr>
          <p:cNvPr id="5" name="object 5"/>
          <p:cNvSpPr txBox="1"/>
          <p:nvPr/>
        </p:nvSpPr>
        <p:spPr>
          <a:xfrm>
            <a:off x="1826880" y="1485005"/>
            <a:ext cx="1479277" cy="458226"/>
          </a:xfrm>
          <a:prstGeom prst="rect">
            <a:avLst/>
          </a:prstGeom>
        </p:spPr>
        <p:txBody>
          <a:bodyPr vert="horz" wrap="square" lIns="0" tIns="11516" rIns="0" bIns="0" rtlCol="0">
            <a:spAutoFit/>
          </a:bodyPr>
          <a:lstStyle/>
          <a:p>
            <a:pPr marL="11516" defTabSz="829178">
              <a:spcBef>
                <a:spcPts val="91"/>
              </a:spcBef>
            </a:pPr>
            <a:r>
              <a:rPr sz="2902" b="1" kern="0" spc="258">
                <a:solidFill>
                  <a:sysClr val="windowText" lastClr="000000"/>
                </a:solidFill>
                <a:latin typeface="Arial"/>
                <a:cs typeface="Arial"/>
              </a:rPr>
              <a:t>Spatial</a:t>
            </a:r>
            <a:endParaRPr sz="2902" kern="0">
              <a:solidFill>
                <a:sysClr val="windowText" lastClr="000000"/>
              </a:solidFill>
              <a:latin typeface="Arial"/>
              <a:cs typeface="Arial"/>
            </a:endParaRPr>
          </a:p>
        </p:txBody>
      </p:sp>
      <p:pic>
        <p:nvPicPr>
          <p:cNvPr id="6" name="object 6"/>
          <p:cNvPicPr/>
          <p:nvPr/>
        </p:nvPicPr>
        <p:blipFill>
          <a:blip r:embed="rId2" cstate="print"/>
          <a:stretch>
            <a:fillRect/>
          </a:stretch>
        </p:blipFill>
        <p:spPr>
          <a:xfrm>
            <a:off x="4042630" y="880395"/>
            <a:ext cx="2740897" cy="1817283"/>
          </a:xfrm>
          <a:prstGeom prst="rect">
            <a:avLst/>
          </a:prstGeom>
        </p:spPr>
      </p:pic>
      <p:pic>
        <p:nvPicPr>
          <p:cNvPr id="7" name="object 7"/>
          <p:cNvPicPr/>
          <p:nvPr/>
        </p:nvPicPr>
        <p:blipFill>
          <a:blip r:embed="rId3" cstate="print"/>
          <a:stretch>
            <a:fillRect/>
          </a:stretch>
        </p:blipFill>
        <p:spPr>
          <a:xfrm>
            <a:off x="7791211" y="875789"/>
            <a:ext cx="1780372" cy="1919779"/>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8"/>
            <a:ext cx="10340019" cy="513945"/>
          </a:xfrm>
          <a:prstGeom prst="rect">
            <a:avLst/>
          </a:prstGeom>
        </p:spPr>
        <p:txBody>
          <a:bodyPr vert="horz" wrap="square" lIns="0" tIns="11516" rIns="0" bIns="0" rtlCol="0">
            <a:spAutoFit/>
          </a:bodyPr>
          <a:lstStyle/>
          <a:p>
            <a:pPr marL="282727">
              <a:spcBef>
                <a:spcPts val="91"/>
              </a:spcBef>
            </a:pPr>
            <a:r>
              <a:rPr spc="277"/>
              <a:t>Complex</a:t>
            </a:r>
            <a:r>
              <a:rPr spc="236"/>
              <a:t> </a:t>
            </a:r>
            <a:r>
              <a:rPr spc="331"/>
              <a:t>Networks</a:t>
            </a:r>
            <a:r>
              <a:rPr spc="236"/>
              <a:t> </a:t>
            </a:r>
            <a:r>
              <a:rPr spc="354"/>
              <a:t>are</a:t>
            </a:r>
            <a:r>
              <a:rPr spc="227"/>
              <a:t> </a:t>
            </a:r>
            <a:r>
              <a:rPr spc="272"/>
              <a:t>Ubiquitous</a:t>
            </a:r>
          </a:p>
        </p:txBody>
      </p:sp>
      <p:sp>
        <p:nvSpPr>
          <p:cNvPr id="3" name="object 3"/>
          <p:cNvSpPr txBox="1"/>
          <p:nvPr/>
        </p:nvSpPr>
        <p:spPr>
          <a:xfrm>
            <a:off x="4874112" y="2792113"/>
            <a:ext cx="752594" cy="262787"/>
          </a:xfrm>
          <a:prstGeom prst="rect">
            <a:avLst/>
          </a:prstGeom>
        </p:spPr>
        <p:txBody>
          <a:bodyPr vert="horz" wrap="square" lIns="0" tIns="11516" rIns="0" bIns="0" rtlCol="0">
            <a:spAutoFit/>
          </a:bodyPr>
          <a:lstStyle/>
          <a:p>
            <a:pPr marL="11516" defTabSz="829178">
              <a:spcBef>
                <a:spcPts val="91"/>
              </a:spcBef>
            </a:pPr>
            <a:r>
              <a:rPr sz="1632" b="1" kern="0" spc="150">
                <a:solidFill>
                  <a:sysClr val="windowText" lastClr="000000"/>
                </a:solidFill>
                <a:latin typeface="Arial"/>
                <a:cs typeface="Arial"/>
              </a:rPr>
              <a:t>Power</a:t>
            </a:r>
            <a:endParaRPr sz="1632" kern="0">
              <a:solidFill>
                <a:sysClr val="windowText" lastClr="000000"/>
              </a:solidFill>
              <a:latin typeface="Arial"/>
              <a:cs typeface="Arial"/>
            </a:endParaRPr>
          </a:p>
        </p:txBody>
      </p:sp>
      <p:sp>
        <p:nvSpPr>
          <p:cNvPr id="4" name="object 4"/>
          <p:cNvSpPr txBox="1"/>
          <p:nvPr/>
        </p:nvSpPr>
        <p:spPr>
          <a:xfrm>
            <a:off x="8135549" y="2787506"/>
            <a:ext cx="735896" cy="262787"/>
          </a:xfrm>
          <a:prstGeom prst="rect">
            <a:avLst/>
          </a:prstGeom>
        </p:spPr>
        <p:txBody>
          <a:bodyPr vert="horz" wrap="square" lIns="0" tIns="11516" rIns="0" bIns="0" rtlCol="0">
            <a:spAutoFit/>
          </a:bodyPr>
          <a:lstStyle/>
          <a:p>
            <a:pPr marL="11516" defTabSz="829178">
              <a:spcBef>
                <a:spcPts val="91"/>
              </a:spcBef>
            </a:pPr>
            <a:r>
              <a:rPr sz="1632" b="1" kern="0" spc="109">
                <a:solidFill>
                  <a:sysClr val="windowText" lastClr="000000"/>
                </a:solidFill>
                <a:latin typeface="Arial"/>
                <a:cs typeface="Arial"/>
              </a:rPr>
              <a:t>Roads</a:t>
            </a:r>
            <a:endParaRPr sz="1632" kern="0">
              <a:solidFill>
                <a:sysClr val="windowText" lastClr="000000"/>
              </a:solidFill>
              <a:latin typeface="Arial"/>
              <a:cs typeface="Arial"/>
            </a:endParaRPr>
          </a:p>
        </p:txBody>
      </p:sp>
      <p:sp>
        <p:nvSpPr>
          <p:cNvPr id="5" name="object 5"/>
          <p:cNvSpPr txBox="1"/>
          <p:nvPr/>
        </p:nvSpPr>
        <p:spPr>
          <a:xfrm>
            <a:off x="1826880" y="1485005"/>
            <a:ext cx="1479277" cy="458226"/>
          </a:xfrm>
          <a:prstGeom prst="rect">
            <a:avLst/>
          </a:prstGeom>
        </p:spPr>
        <p:txBody>
          <a:bodyPr vert="horz" wrap="square" lIns="0" tIns="11516" rIns="0" bIns="0" rtlCol="0">
            <a:spAutoFit/>
          </a:bodyPr>
          <a:lstStyle/>
          <a:p>
            <a:pPr marL="11516" defTabSz="829178">
              <a:spcBef>
                <a:spcPts val="91"/>
              </a:spcBef>
            </a:pPr>
            <a:r>
              <a:rPr sz="2902" b="1" kern="0" spc="258">
                <a:solidFill>
                  <a:sysClr val="windowText" lastClr="000000"/>
                </a:solidFill>
                <a:latin typeface="Arial"/>
                <a:cs typeface="Arial"/>
              </a:rPr>
              <a:t>Spatial</a:t>
            </a:r>
            <a:endParaRPr sz="2902" kern="0">
              <a:solidFill>
                <a:sysClr val="windowText" lastClr="000000"/>
              </a:solidFill>
              <a:latin typeface="Arial"/>
              <a:cs typeface="Arial"/>
            </a:endParaRPr>
          </a:p>
        </p:txBody>
      </p:sp>
      <p:sp>
        <p:nvSpPr>
          <p:cNvPr id="6" name="object 6"/>
          <p:cNvSpPr txBox="1"/>
          <p:nvPr/>
        </p:nvSpPr>
        <p:spPr>
          <a:xfrm>
            <a:off x="1737053" y="4827057"/>
            <a:ext cx="1899050" cy="458226"/>
          </a:xfrm>
          <a:prstGeom prst="rect">
            <a:avLst/>
          </a:prstGeom>
        </p:spPr>
        <p:txBody>
          <a:bodyPr vert="horz" wrap="square" lIns="0" tIns="11516" rIns="0" bIns="0" rtlCol="0">
            <a:spAutoFit/>
          </a:bodyPr>
          <a:lstStyle/>
          <a:p>
            <a:pPr marL="11516" defTabSz="829178">
              <a:spcBef>
                <a:spcPts val="91"/>
              </a:spcBef>
            </a:pPr>
            <a:r>
              <a:rPr sz="2902" b="1" kern="0" spc="290">
                <a:solidFill>
                  <a:srgbClr val="3364A3"/>
                </a:solidFill>
                <a:latin typeface="Arial"/>
                <a:cs typeface="Arial"/>
              </a:rPr>
              <a:t>Software</a:t>
            </a:r>
            <a:endParaRPr sz="2902" kern="0">
              <a:solidFill>
                <a:sysClr val="windowText" lastClr="000000"/>
              </a:solidFill>
              <a:latin typeface="Arial"/>
              <a:cs typeface="Arial"/>
            </a:endParaRPr>
          </a:p>
        </p:txBody>
      </p:sp>
      <p:pic>
        <p:nvPicPr>
          <p:cNvPr id="7" name="object 7"/>
          <p:cNvPicPr/>
          <p:nvPr/>
        </p:nvPicPr>
        <p:blipFill>
          <a:blip r:embed="rId2" cstate="print"/>
          <a:stretch>
            <a:fillRect/>
          </a:stretch>
        </p:blipFill>
        <p:spPr>
          <a:xfrm>
            <a:off x="4042630" y="880395"/>
            <a:ext cx="2740897" cy="1817283"/>
          </a:xfrm>
          <a:prstGeom prst="rect">
            <a:avLst/>
          </a:prstGeom>
        </p:spPr>
      </p:pic>
      <p:pic>
        <p:nvPicPr>
          <p:cNvPr id="8" name="object 8"/>
          <p:cNvPicPr/>
          <p:nvPr/>
        </p:nvPicPr>
        <p:blipFill>
          <a:blip r:embed="rId3" cstate="print"/>
          <a:stretch>
            <a:fillRect/>
          </a:stretch>
        </p:blipFill>
        <p:spPr>
          <a:xfrm>
            <a:off x="7791211" y="875789"/>
            <a:ext cx="1780372" cy="1919779"/>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8"/>
            <a:ext cx="10340019" cy="513945"/>
          </a:xfrm>
          <a:prstGeom prst="rect">
            <a:avLst/>
          </a:prstGeom>
        </p:spPr>
        <p:txBody>
          <a:bodyPr vert="horz" wrap="square" lIns="0" tIns="11516" rIns="0" bIns="0" rtlCol="0">
            <a:spAutoFit/>
          </a:bodyPr>
          <a:lstStyle/>
          <a:p>
            <a:pPr marL="282727">
              <a:spcBef>
                <a:spcPts val="91"/>
              </a:spcBef>
            </a:pPr>
            <a:r>
              <a:rPr spc="277"/>
              <a:t>Complex</a:t>
            </a:r>
            <a:r>
              <a:rPr spc="236"/>
              <a:t> </a:t>
            </a:r>
            <a:r>
              <a:rPr spc="331"/>
              <a:t>Networks</a:t>
            </a:r>
            <a:r>
              <a:rPr spc="236"/>
              <a:t> </a:t>
            </a:r>
            <a:r>
              <a:rPr spc="354"/>
              <a:t>are</a:t>
            </a:r>
            <a:r>
              <a:rPr spc="227"/>
              <a:t> </a:t>
            </a:r>
            <a:r>
              <a:rPr spc="272"/>
              <a:t>Ubiquitous</a:t>
            </a:r>
          </a:p>
        </p:txBody>
      </p:sp>
      <p:sp>
        <p:nvSpPr>
          <p:cNvPr id="3" name="object 3"/>
          <p:cNvSpPr txBox="1"/>
          <p:nvPr/>
        </p:nvSpPr>
        <p:spPr>
          <a:xfrm>
            <a:off x="4874112" y="2792113"/>
            <a:ext cx="752594" cy="262787"/>
          </a:xfrm>
          <a:prstGeom prst="rect">
            <a:avLst/>
          </a:prstGeom>
        </p:spPr>
        <p:txBody>
          <a:bodyPr vert="horz" wrap="square" lIns="0" tIns="11516" rIns="0" bIns="0" rtlCol="0">
            <a:spAutoFit/>
          </a:bodyPr>
          <a:lstStyle/>
          <a:p>
            <a:pPr marL="11516" defTabSz="829178">
              <a:spcBef>
                <a:spcPts val="91"/>
              </a:spcBef>
            </a:pPr>
            <a:r>
              <a:rPr sz="1632" b="1" kern="0" spc="150">
                <a:solidFill>
                  <a:sysClr val="windowText" lastClr="000000"/>
                </a:solidFill>
                <a:latin typeface="Arial"/>
                <a:cs typeface="Arial"/>
              </a:rPr>
              <a:t>Power</a:t>
            </a:r>
            <a:endParaRPr sz="1632" kern="0">
              <a:solidFill>
                <a:sysClr val="windowText" lastClr="000000"/>
              </a:solidFill>
              <a:latin typeface="Arial"/>
              <a:cs typeface="Arial"/>
            </a:endParaRPr>
          </a:p>
        </p:txBody>
      </p:sp>
      <p:sp>
        <p:nvSpPr>
          <p:cNvPr id="4" name="object 4"/>
          <p:cNvSpPr txBox="1"/>
          <p:nvPr/>
        </p:nvSpPr>
        <p:spPr>
          <a:xfrm>
            <a:off x="8135549" y="2787506"/>
            <a:ext cx="735896" cy="262787"/>
          </a:xfrm>
          <a:prstGeom prst="rect">
            <a:avLst/>
          </a:prstGeom>
        </p:spPr>
        <p:txBody>
          <a:bodyPr vert="horz" wrap="square" lIns="0" tIns="11516" rIns="0" bIns="0" rtlCol="0">
            <a:spAutoFit/>
          </a:bodyPr>
          <a:lstStyle/>
          <a:p>
            <a:pPr marL="11516" defTabSz="829178">
              <a:spcBef>
                <a:spcPts val="91"/>
              </a:spcBef>
            </a:pPr>
            <a:r>
              <a:rPr sz="1632" b="1" kern="0" spc="109">
                <a:solidFill>
                  <a:sysClr val="windowText" lastClr="000000"/>
                </a:solidFill>
                <a:latin typeface="Arial"/>
                <a:cs typeface="Arial"/>
              </a:rPr>
              <a:t>Roads</a:t>
            </a:r>
            <a:endParaRPr sz="1632" kern="0">
              <a:solidFill>
                <a:sysClr val="windowText" lastClr="000000"/>
              </a:solidFill>
              <a:latin typeface="Arial"/>
              <a:cs typeface="Arial"/>
            </a:endParaRPr>
          </a:p>
        </p:txBody>
      </p:sp>
      <p:sp>
        <p:nvSpPr>
          <p:cNvPr id="5" name="object 5"/>
          <p:cNvSpPr txBox="1"/>
          <p:nvPr/>
        </p:nvSpPr>
        <p:spPr>
          <a:xfrm>
            <a:off x="1826880" y="1485005"/>
            <a:ext cx="1479277" cy="458226"/>
          </a:xfrm>
          <a:prstGeom prst="rect">
            <a:avLst/>
          </a:prstGeom>
        </p:spPr>
        <p:txBody>
          <a:bodyPr vert="horz" wrap="square" lIns="0" tIns="11516" rIns="0" bIns="0" rtlCol="0">
            <a:spAutoFit/>
          </a:bodyPr>
          <a:lstStyle/>
          <a:p>
            <a:pPr marL="11516" defTabSz="829178">
              <a:spcBef>
                <a:spcPts val="91"/>
              </a:spcBef>
            </a:pPr>
            <a:r>
              <a:rPr sz="2902" b="1" kern="0" spc="258">
                <a:solidFill>
                  <a:sysClr val="windowText" lastClr="000000"/>
                </a:solidFill>
                <a:latin typeface="Arial"/>
                <a:cs typeface="Arial"/>
              </a:rPr>
              <a:t>Spatial</a:t>
            </a:r>
            <a:endParaRPr sz="2902" kern="0">
              <a:solidFill>
                <a:sysClr val="windowText" lastClr="000000"/>
              </a:solidFill>
              <a:latin typeface="Arial"/>
              <a:cs typeface="Arial"/>
            </a:endParaRPr>
          </a:p>
        </p:txBody>
      </p:sp>
      <p:sp>
        <p:nvSpPr>
          <p:cNvPr id="6" name="object 6"/>
          <p:cNvSpPr txBox="1"/>
          <p:nvPr/>
        </p:nvSpPr>
        <p:spPr>
          <a:xfrm>
            <a:off x="1737053" y="4827057"/>
            <a:ext cx="1899050" cy="458226"/>
          </a:xfrm>
          <a:prstGeom prst="rect">
            <a:avLst/>
          </a:prstGeom>
        </p:spPr>
        <p:txBody>
          <a:bodyPr vert="horz" wrap="square" lIns="0" tIns="11516" rIns="0" bIns="0" rtlCol="0">
            <a:spAutoFit/>
          </a:bodyPr>
          <a:lstStyle/>
          <a:p>
            <a:pPr marL="11516" defTabSz="829178">
              <a:spcBef>
                <a:spcPts val="91"/>
              </a:spcBef>
            </a:pPr>
            <a:r>
              <a:rPr sz="2902" b="1" kern="0" spc="290">
                <a:solidFill>
                  <a:sysClr val="windowText" lastClr="000000"/>
                </a:solidFill>
                <a:latin typeface="Arial"/>
                <a:cs typeface="Arial"/>
              </a:rPr>
              <a:t>Software</a:t>
            </a:r>
            <a:endParaRPr sz="2902" kern="0">
              <a:solidFill>
                <a:sysClr val="windowText" lastClr="000000"/>
              </a:solidFill>
              <a:latin typeface="Arial"/>
              <a:cs typeface="Arial"/>
            </a:endParaRPr>
          </a:p>
        </p:txBody>
      </p:sp>
      <p:pic>
        <p:nvPicPr>
          <p:cNvPr id="7" name="object 7"/>
          <p:cNvPicPr/>
          <p:nvPr/>
        </p:nvPicPr>
        <p:blipFill>
          <a:blip r:embed="rId2" cstate="print"/>
          <a:stretch>
            <a:fillRect/>
          </a:stretch>
        </p:blipFill>
        <p:spPr>
          <a:xfrm>
            <a:off x="4042630" y="880395"/>
            <a:ext cx="2740897" cy="1817283"/>
          </a:xfrm>
          <a:prstGeom prst="rect">
            <a:avLst/>
          </a:prstGeom>
        </p:spPr>
      </p:pic>
      <p:pic>
        <p:nvPicPr>
          <p:cNvPr id="8" name="object 8"/>
          <p:cNvPicPr/>
          <p:nvPr/>
        </p:nvPicPr>
        <p:blipFill>
          <a:blip r:embed="rId3" cstate="print"/>
          <a:stretch>
            <a:fillRect/>
          </a:stretch>
        </p:blipFill>
        <p:spPr>
          <a:xfrm>
            <a:off x="7791211" y="875789"/>
            <a:ext cx="1780372" cy="1919779"/>
          </a:xfrm>
          <a:prstGeom prst="rect">
            <a:avLst/>
          </a:prstGeom>
        </p:spPr>
      </p:pic>
      <p:pic>
        <p:nvPicPr>
          <p:cNvPr id="9" name="object 9"/>
          <p:cNvPicPr/>
          <p:nvPr/>
        </p:nvPicPr>
        <p:blipFill>
          <a:blip r:embed="rId4" cstate="print"/>
          <a:stretch>
            <a:fillRect/>
          </a:stretch>
        </p:blipFill>
        <p:spPr>
          <a:xfrm>
            <a:off x="3963643" y="4055459"/>
            <a:ext cx="2181877" cy="1755095"/>
          </a:xfrm>
          <a:prstGeom prst="rect">
            <a:avLst/>
          </a:prstGeom>
        </p:spPr>
      </p:pic>
      <p:sp>
        <p:nvSpPr>
          <p:cNvPr id="10" name="object 10"/>
          <p:cNvSpPr txBox="1"/>
          <p:nvPr/>
        </p:nvSpPr>
        <p:spPr>
          <a:xfrm>
            <a:off x="4563170" y="5855376"/>
            <a:ext cx="1468338" cy="501135"/>
          </a:xfrm>
          <a:prstGeom prst="rect">
            <a:avLst/>
          </a:prstGeom>
        </p:spPr>
        <p:txBody>
          <a:bodyPr vert="horz" wrap="square" lIns="0" tIns="4607" rIns="0" bIns="0" rtlCol="0">
            <a:spAutoFit/>
          </a:bodyPr>
          <a:lstStyle/>
          <a:p>
            <a:pPr marL="11516" marR="4607" indent="294819" defTabSz="829178">
              <a:lnSpc>
                <a:spcPts val="1959"/>
              </a:lnSpc>
              <a:spcBef>
                <a:spcPts val="36"/>
              </a:spcBef>
            </a:pPr>
            <a:r>
              <a:rPr sz="1632" b="1" kern="0" spc="154">
                <a:solidFill>
                  <a:srgbClr val="3364A3"/>
                </a:solidFill>
                <a:latin typeface="Arial"/>
                <a:cs typeface="Arial"/>
              </a:rPr>
              <a:t>Module </a:t>
            </a:r>
            <a:r>
              <a:rPr sz="1632" b="1" kern="0" spc="150">
                <a:solidFill>
                  <a:srgbClr val="3364A3"/>
                </a:solidFill>
                <a:latin typeface="Arial"/>
                <a:cs typeface="Arial"/>
              </a:rPr>
              <a:t>Dependency</a:t>
            </a:r>
            <a:endParaRPr sz="1632" kern="0">
              <a:solidFill>
                <a:sysClr val="windowText" lastClr="000000"/>
              </a:solidFill>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8"/>
            <a:ext cx="10340019" cy="513945"/>
          </a:xfrm>
          <a:prstGeom prst="rect">
            <a:avLst/>
          </a:prstGeom>
        </p:spPr>
        <p:txBody>
          <a:bodyPr vert="horz" wrap="square" lIns="0" tIns="11516" rIns="0" bIns="0" rtlCol="0">
            <a:spAutoFit/>
          </a:bodyPr>
          <a:lstStyle/>
          <a:p>
            <a:pPr marL="282727">
              <a:spcBef>
                <a:spcPts val="91"/>
              </a:spcBef>
            </a:pPr>
            <a:r>
              <a:rPr spc="277"/>
              <a:t>Complex</a:t>
            </a:r>
            <a:r>
              <a:rPr spc="236"/>
              <a:t> </a:t>
            </a:r>
            <a:r>
              <a:rPr spc="331"/>
              <a:t>Networks</a:t>
            </a:r>
            <a:r>
              <a:rPr spc="236"/>
              <a:t> </a:t>
            </a:r>
            <a:r>
              <a:rPr spc="354"/>
              <a:t>are</a:t>
            </a:r>
            <a:r>
              <a:rPr spc="227"/>
              <a:t> </a:t>
            </a:r>
            <a:r>
              <a:rPr spc="272"/>
              <a:t>Ubiquitous</a:t>
            </a:r>
          </a:p>
        </p:txBody>
      </p:sp>
      <p:sp>
        <p:nvSpPr>
          <p:cNvPr id="3" name="object 3"/>
          <p:cNvSpPr txBox="1"/>
          <p:nvPr/>
        </p:nvSpPr>
        <p:spPr>
          <a:xfrm>
            <a:off x="4874112" y="2792113"/>
            <a:ext cx="752594" cy="262787"/>
          </a:xfrm>
          <a:prstGeom prst="rect">
            <a:avLst/>
          </a:prstGeom>
        </p:spPr>
        <p:txBody>
          <a:bodyPr vert="horz" wrap="square" lIns="0" tIns="11516" rIns="0" bIns="0" rtlCol="0">
            <a:spAutoFit/>
          </a:bodyPr>
          <a:lstStyle/>
          <a:p>
            <a:pPr marL="11516" defTabSz="829178">
              <a:spcBef>
                <a:spcPts val="91"/>
              </a:spcBef>
            </a:pPr>
            <a:r>
              <a:rPr sz="1632" b="1" kern="0" spc="150">
                <a:solidFill>
                  <a:sysClr val="windowText" lastClr="000000"/>
                </a:solidFill>
                <a:latin typeface="Arial"/>
                <a:cs typeface="Arial"/>
              </a:rPr>
              <a:t>Power</a:t>
            </a:r>
            <a:endParaRPr sz="1632" kern="0">
              <a:solidFill>
                <a:sysClr val="windowText" lastClr="000000"/>
              </a:solidFill>
              <a:latin typeface="Arial"/>
              <a:cs typeface="Arial"/>
            </a:endParaRPr>
          </a:p>
        </p:txBody>
      </p:sp>
      <p:sp>
        <p:nvSpPr>
          <p:cNvPr id="4" name="object 4"/>
          <p:cNvSpPr txBox="1"/>
          <p:nvPr/>
        </p:nvSpPr>
        <p:spPr>
          <a:xfrm>
            <a:off x="8135549" y="2787506"/>
            <a:ext cx="735896" cy="262787"/>
          </a:xfrm>
          <a:prstGeom prst="rect">
            <a:avLst/>
          </a:prstGeom>
        </p:spPr>
        <p:txBody>
          <a:bodyPr vert="horz" wrap="square" lIns="0" tIns="11516" rIns="0" bIns="0" rtlCol="0">
            <a:spAutoFit/>
          </a:bodyPr>
          <a:lstStyle/>
          <a:p>
            <a:pPr marL="11516" defTabSz="829178">
              <a:spcBef>
                <a:spcPts val="91"/>
              </a:spcBef>
            </a:pPr>
            <a:r>
              <a:rPr sz="1632" b="1" kern="0" spc="109">
                <a:solidFill>
                  <a:sysClr val="windowText" lastClr="000000"/>
                </a:solidFill>
                <a:latin typeface="Arial"/>
                <a:cs typeface="Arial"/>
              </a:rPr>
              <a:t>Roads</a:t>
            </a:r>
            <a:endParaRPr sz="1632" kern="0">
              <a:solidFill>
                <a:sysClr val="windowText" lastClr="000000"/>
              </a:solidFill>
              <a:latin typeface="Arial"/>
              <a:cs typeface="Arial"/>
            </a:endParaRPr>
          </a:p>
        </p:txBody>
      </p:sp>
      <p:sp>
        <p:nvSpPr>
          <p:cNvPr id="5" name="object 5"/>
          <p:cNvSpPr txBox="1"/>
          <p:nvPr/>
        </p:nvSpPr>
        <p:spPr>
          <a:xfrm>
            <a:off x="1826880" y="1485005"/>
            <a:ext cx="1479277" cy="458226"/>
          </a:xfrm>
          <a:prstGeom prst="rect">
            <a:avLst/>
          </a:prstGeom>
        </p:spPr>
        <p:txBody>
          <a:bodyPr vert="horz" wrap="square" lIns="0" tIns="11516" rIns="0" bIns="0" rtlCol="0">
            <a:spAutoFit/>
          </a:bodyPr>
          <a:lstStyle/>
          <a:p>
            <a:pPr marL="11516" defTabSz="829178">
              <a:spcBef>
                <a:spcPts val="91"/>
              </a:spcBef>
            </a:pPr>
            <a:r>
              <a:rPr sz="2902" b="1" kern="0" spc="258">
                <a:solidFill>
                  <a:sysClr val="windowText" lastClr="000000"/>
                </a:solidFill>
                <a:latin typeface="Arial"/>
                <a:cs typeface="Arial"/>
              </a:rPr>
              <a:t>Spatial</a:t>
            </a:r>
            <a:endParaRPr sz="2902" kern="0">
              <a:solidFill>
                <a:sysClr val="windowText" lastClr="000000"/>
              </a:solidFill>
              <a:latin typeface="Arial"/>
              <a:cs typeface="Arial"/>
            </a:endParaRPr>
          </a:p>
        </p:txBody>
      </p:sp>
      <p:sp>
        <p:nvSpPr>
          <p:cNvPr id="6" name="object 6"/>
          <p:cNvSpPr txBox="1"/>
          <p:nvPr/>
        </p:nvSpPr>
        <p:spPr>
          <a:xfrm>
            <a:off x="1737053" y="4827057"/>
            <a:ext cx="1899050" cy="458226"/>
          </a:xfrm>
          <a:prstGeom prst="rect">
            <a:avLst/>
          </a:prstGeom>
        </p:spPr>
        <p:txBody>
          <a:bodyPr vert="horz" wrap="square" lIns="0" tIns="11516" rIns="0" bIns="0" rtlCol="0">
            <a:spAutoFit/>
          </a:bodyPr>
          <a:lstStyle/>
          <a:p>
            <a:pPr marL="11516" defTabSz="829178">
              <a:spcBef>
                <a:spcPts val="91"/>
              </a:spcBef>
            </a:pPr>
            <a:r>
              <a:rPr sz="2902" b="1" kern="0" spc="290">
                <a:solidFill>
                  <a:sysClr val="windowText" lastClr="000000"/>
                </a:solidFill>
                <a:latin typeface="Arial"/>
                <a:cs typeface="Arial"/>
              </a:rPr>
              <a:t>Software</a:t>
            </a:r>
            <a:endParaRPr sz="2902" kern="0">
              <a:solidFill>
                <a:sysClr val="windowText" lastClr="000000"/>
              </a:solidFill>
              <a:latin typeface="Arial"/>
              <a:cs typeface="Arial"/>
            </a:endParaRPr>
          </a:p>
        </p:txBody>
      </p:sp>
      <p:pic>
        <p:nvPicPr>
          <p:cNvPr id="7" name="object 7"/>
          <p:cNvPicPr/>
          <p:nvPr/>
        </p:nvPicPr>
        <p:blipFill>
          <a:blip r:embed="rId2" cstate="print"/>
          <a:stretch>
            <a:fillRect/>
          </a:stretch>
        </p:blipFill>
        <p:spPr>
          <a:xfrm>
            <a:off x="4042630" y="880395"/>
            <a:ext cx="2740897" cy="1817283"/>
          </a:xfrm>
          <a:prstGeom prst="rect">
            <a:avLst/>
          </a:prstGeom>
        </p:spPr>
      </p:pic>
      <p:pic>
        <p:nvPicPr>
          <p:cNvPr id="8" name="object 8"/>
          <p:cNvPicPr/>
          <p:nvPr/>
        </p:nvPicPr>
        <p:blipFill>
          <a:blip r:embed="rId3" cstate="print"/>
          <a:stretch>
            <a:fillRect/>
          </a:stretch>
        </p:blipFill>
        <p:spPr>
          <a:xfrm>
            <a:off x="7791211" y="875789"/>
            <a:ext cx="1780372" cy="1919779"/>
          </a:xfrm>
          <a:prstGeom prst="rect">
            <a:avLst/>
          </a:prstGeom>
        </p:spPr>
      </p:pic>
      <p:pic>
        <p:nvPicPr>
          <p:cNvPr id="9" name="object 9"/>
          <p:cNvPicPr/>
          <p:nvPr/>
        </p:nvPicPr>
        <p:blipFill>
          <a:blip r:embed="rId4" cstate="print"/>
          <a:stretch>
            <a:fillRect/>
          </a:stretch>
        </p:blipFill>
        <p:spPr>
          <a:xfrm>
            <a:off x="3963643" y="4055459"/>
            <a:ext cx="2181877" cy="1755095"/>
          </a:xfrm>
          <a:prstGeom prst="rect">
            <a:avLst/>
          </a:prstGeom>
        </p:spPr>
      </p:pic>
      <p:sp>
        <p:nvSpPr>
          <p:cNvPr id="10" name="object 10"/>
          <p:cNvSpPr txBox="1"/>
          <p:nvPr/>
        </p:nvSpPr>
        <p:spPr>
          <a:xfrm>
            <a:off x="6763949" y="4875425"/>
            <a:ext cx="890216" cy="458226"/>
          </a:xfrm>
          <a:prstGeom prst="rect">
            <a:avLst/>
          </a:prstGeom>
        </p:spPr>
        <p:txBody>
          <a:bodyPr vert="horz" wrap="square" lIns="0" tIns="11516" rIns="0" bIns="0" rtlCol="0">
            <a:spAutoFit/>
          </a:bodyPr>
          <a:lstStyle/>
          <a:p>
            <a:pPr marL="11516" defTabSz="829178">
              <a:spcBef>
                <a:spcPts val="91"/>
              </a:spcBef>
            </a:pPr>
            <a:r>
              <a:rPr sz="2902" b="1" kern="0" spc="181">
                <a:solidFill>
                  <a:srgbClr val="3364A3"/>
                </a:solidFill>
                <a:latin typeface="Arial"/>
                <a:cs typeface="Arial"/>
              </a:rPr>
              <a:t>Text</a:t>
            </a:r>
            <a:endParaRPr sz="2902" kern="0">
              <a:solidFill>
                <a:sysClr val="windowText" lastClr="000000"/>
              </a:solidFill>
              <a:latin typeface="Arial"/>
              <a:cs typeface="Arial"/>
            </a:endParaRPr>
          </a:p>
        </p:txBody>
      </p:sp>
      <p:sp>
        <p:nvSpPr>
          <p:cNvPr id="11" name="object 11"/>
          <p:cNvSpPr txBox="1"/>
          <p:nvPr/>
        </p:nvSpPr>
        <p:spPr>
          <a:xfrm>
            <a:off x="4563170" y="5855376"/>
            <a:ext cx="1468338" cy="501135"/>
          </a:xfrm>
          <a:prstGeom prst="rect">
            <a:avLst/>
          </a:prstGeom>
        </p:spPr>
        <p:txBody>
          <a:bodyPr vert="horz" wrap="square" lIns="0" tIns="4607" rIns="0" bIns="0" rtlCol="0">
            <a:spAutoFit/>
          </a:bodyPr>
          <a:lstStyle/>
          <a:p>
            <a:pPr marL="11516" marR="4607" indent="294819" defTabSz="829178">
              <a:lnSpc>
                <a:spcPts val="1959"/>
              </a:lnSpc>
              <a:spcBef>
                <a:spcPts val="36"/>
              </a:spcBef>
            </a:pPr>
            <a:r>
              <a:rPr sz="1632" b="1" kern="0" spc="154">
                <a:solidFill>
                  <a:srgbClr val="3364A3"/>
                </a:solidFill>
                <a:latin typeface="Arial"/>
                <a:cs typeface="Arial"/>
              </a:rPr>
              <a:t>Module </a:t>
            </a:r>
            <a:r>
              <a:rPr sz="1632" b="1" kern="0" spc="150">
                <a:solidFill>
                  <a:srgbClr val="3364A3"/>
                </a:solidFill>
                <a:latin typeface="Arial"/>
                <a:cs typeface="Arial"/>
              </a:rPr>
              <a:t>Dependency</a:t>
            </a:r>
            <a:endParaRPr sz="1632" kern="0">
              <a:solidFill>
                <a:sysClr val="windowText" lastClr="000000"/>
              </a:solidFill>
              <a:latin typeface="Arial"/>
              <a:cs typeface="Arial"/>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8"/>
            <a:ext cx="10340019" cy="513945"/>
          </a:xfrm>
          <a:prstGeom prst="rect">
            <a:avLst/>
          </a:prstGeom>
        </p:spPr>
        <p:txBody>
          <a:bodyPr vert="horz" wrap="square" lIns="0" tIns="11516" rIns="0" bIns="0" rtlCol="0">
            <a:spAutoFit/>
          </a:bodyPr>
          <a:lstStyle/>
          <a:p>
            <a:pPr marL="282727">
              <a:spcBef>
                <a:spcPts val="91"/>
              </a:spcBef>
            </a:pPr>
            <a:r>
              <a:rPr spc="277"/>
              <a:t>Complex</a:t>
            </a:r>
            <a:r>
              <a:rPr spc="236"/>
              <a:t> </a:t>
            </a:r>
            <a:r>
              <a:rPr spc="331"/>
              <a:t>Networks</a:t>
            </a:r>
            <a:r>
              <a:rPr spc="236"/>
              <a:t> </a:t>
            </a:r>
            <a:r>
              <a:rPr spc="354"/>
              <a:t>are</a:t>
            </a:r>
            <a:r>
              <a:rPr spc="227"/>
              <a:t> </a:t>
            </a:r>
            <a:r>
              <a:rPr spc="272"/>
              <a:t>Ubiquitous</a:t>
            </a:r>
          </a:p>
        </p:txBody>
      </p:sp>
      <p:sp>
        <p:nvSpPr>
          <p:cNvPr id="3" name="object 3"/>
          <p:cNvSpPr txBox="1"/>
          <p:nvPr/>
        </p:nvSpPr>
        <p:spPr>
          <a:xfrm>
            <a:off x="4874112" y="2792113"/>
            <a:ext cx="752594" cy="262787"/>
          </a:xfrm>
          <a:prstGeom prst="rect">
            <a:avLst/>
          </a:prstGeom>
        </p:spPr>
        <p:txBody>
          <a:bodyPr vert="horz" wrap="square" lIns="0" tIns="11516" rIns="0" bIns="0" rtlCol="0">
            <a:spAutoFit/>
          </a:bodyPr>
          <a:lstStyle/>
          <a:p>
            <a:pPr marL="11516" defTabSz="829178">
              <a:spcBef>
                <a:spcPts val="91"/>
              </a:spcBef>
            </a:pPr>
            <a:r>
              <a:rPr sz="1632" b="1" kern="0" spc="150">
                <a:solidFill>
                  <a:sysClr val="windowText" lastClr="000000"/>
                </a:solidFill>
                <a:latin typeface="Arial"/>
                <a:cs typeface="Arial"/>
              </a:rPr>
              <a:t>Power</a:t>
            </a:r>
            <a:endParaRPr sz="1632" kern="0">
              <a:solidFill>
                <a:sysClr val="windowText" lastClr="000000"/>
              </a:solidFill>
              <a:latin typeface="Arial"/>
              <a:cs typeface="Arial"/>
            </a:endParaRPr>
          </a:p>
        </p:txBody>
      </p:sp>
      <p:sp>
        <p:nvSpPr>
          <p:cNvPr id="4" name="object 4"/>
          <p:cNvSpPr txBox="1"/>
          <p:nvPr/>
        </p:nvSpPr>
        <p:spPr>
          <a:xfrm>
            <a:off x="8135549" y="2787506"/>
            <a:ext cx="735896" cy="262787"/>
          </a:xfrm>
          <a:prstGeom prst="rect">
            <a:avLst/>
          </a:prstGeom>
        </p:spPr>
        <p:txBody>
          <a:bodyPr vert="horz" wrap="square" lIns="0" tIns="11516" rIns="0" bIns="0" rtlCol="0">
            <a:spAutoFit/>
          </a:bodyPr>
          <a:lstStyle/>
          <a:p>
            <a:pPr marL="11516" defTabSz="829178">
              <a:spcBef>
                <a:spcPts val="91"/>
              </a:spcBef>
            </a:pPr>
            <a:r>
              <a:rPr sz="1632" b="1" kern="0" spc="109">
                <a:solidFill>
                  <a:sysClr val="windowText" lastClr="000000"/>
                </a:solidFill>
                <a:latin typeface="Arial"/>
                <a:cs typeface="Arial"/>
              </a:rPr>
              <a:t>Roads</a:t>
            </a:r>
            <a:endParaRPr sz="1632" kern="0">
              <a:solidFill>
                <a:sysClr val="windowText" lastClr="000000"/>
              </a:solidFill>
              <a:latin typeface="Arial"/>
              <a:cs typeface="Arial"/>
            </a:endParaRPr>
          </a:p>
        </p:txBody>
      </p:sp>
      <p:sp>
        <p:nvSpPr>
          <p:cNvPr id="5" name="object 5"/>
          <p:cNvSpPr txBox="1"/>
          <p:nvPr/>
        </p:nvSpPr>
        <p:spPr>
          <a:xfrm>
            <a:off x="1826880" y="1485005"/>
            <a:ext cx="1479277" cy="458226"/>
          </a:xfrm>
          <a:prstGeom prst="rect">
            <a:avLst/>
          </a:prstGeom>
        </p:spPr>
        <p:txBody>
          <a:bodyPr vert="horz" wrap="square" lIns="0" tIns="11516" rIns="0" bIns="0" rtlCol="0">
            <a:spAutoFit/>
          </a:bodyPr>
          <a:lstStyle/>
          <a:p>
            <a:pPr marL="11516" defTabSz="829178">
              <a:spcBef>
                <a:spcPts val="91"/>
              </a:spcBef>
            </a:pPr>
            <a:r>
              <a:rPr sz="2902" b="1" kern="0" spc="258">
                <a:solidFill>
                  <a:sysClr val="windowText" lastClr="000000"/>
                </a:solidFill>
                <a:latin typeface="Arial"/>
                <a:cs typeface="Arial"/>
              </a:rPr>
              <a:t>Spatial</a:t>
            </a:r>
            <a:endParaRPr sz="2902" kern="0">
              <a:solidFill>
                <a:sysClr val="windowText" lastClr="000000"/>
              </a:solidFill>
              <a:latin typeface="Arial"/>
              <a:cs typeface="Arial"/>
            </a:endParaRPr>
          </a:p>
        </p:txBody>
      </p:sp>
      <p:sp>
        <p:nvSpPr>
          <p:cNvPr id="6" name="object 6"/>
          <p:cNvSpPr txBox="1"/>
          <p:nvPr/>
        </p:nvSpPr>
        <p:spPr>
          <a:xfrm>
            <a:off x="1737053" y="4827057"/>
            <a:ext cx="1899050" cy="458226"/>
          </a:xfrm>
          <a:prstGeom prst="rect">
            <a:avLst/>
          </a:prstGeom>
        </p:spPr>
        <p:txBody>
          <a:bodyPr vert="horz" wrap="square" lIns="0" tIns="11516" rIns="0" bIns="0" rtlCol="0">
            <a:spAutoFit/>
          </a:bodyPr>
          <a:lstStyle/>
          <a:p>
            <a:pPr marL="11516" defTabSz="829178">
              <a:spcBef>
                <a:spcPts val="91"/>
              </a:spcBef>
            </a:pPr>
            <a:r>
              <a:rPr sz="2902" b="1" kern="0" spc="290">
                <a:solidFill>
                  <a:sysClr val="windowText" lastClr="000000"/>
                </a:solidFill>
                <a:latin typeface="Arial"/>
                <a:cs typeface="Arial"/>
              </a:rPr>
              <a:t>Software</a:t>
            </a:r>
            <a:endParaRPr sz="2902" kern="0">
              <a:solidFill>
                <a:sysClr val="windowText" lastClr="000000"/>
              </a:solidFill>
              <a:latin typeface="Arial"/>
              <a:cs typeface="Arial"/>
            </a:endParaRPr>
          </a:p>
        </p:txBody>
      </p:sp>
      <p:sp>
        <p:nvSpPr>
          <p:cNvPr id="7" name="object 7"/>
          <p:cNvSpPr txBox="1"/>
          <p:nvPr/>
        </p:nvSpPr>
        <p:spPr>
          <a:xfrm>
            <a:off x="4563170" y="5840497"/>
            <a:ext cx="1468338" cy="513945"/>
          </a:xfrm>
          <a:prstGeom prst="rect">
            <a:avLst/>
          </a:prstGeom>
        </p:spPr>
        <p:txBody>
          <a:bodyPr vert="horz" wrap="square" lIns="0" tIns="11516" rIns="0" bIns="0" rtlCol="0">
            <a:spAutoFit/>
          </a:bodyPr>
          <a:lstStyle/>
          <a:p>
            <a:pPr marL="11516" marR="4607" indent="294819" defTabSz="829178">
              <a:spcBef>
                <a:spcPts val="91"/>
              </a:spcBef>
            </a:pPr>
            <a:r>
              <a:rPr sz="1632" b="1" kern="0" spc="154">
                <a:solidFill>
                  <a:sysClr val="windowText" lastClr="000000"/>
                </a:solidFill>
                <a:latin typeface="Arial"/>
                <a:cs typeface="Arial"/>
              </a:rPr>
              <a:t>Module </a:t>
            </a:r>
            <a:r>
              <a:rPr sz="1632" b="1" kern="0" spc="150">
                <a:solidFill>
                  <a:sysClr val="windowText" lastClr="000000"/>
                </a:solidFill>
                <a:latin typeface="Arial"/>
                <a:cs typeface="Arial"/>
              </a:rPr>
              <a:t>Dependency</a:t>
            </a:r>
            <a:endParaRPr sz="1632" kern="0">
              <a:solidFill>
                <a:sysClr val="windowText" lastClr="000000"/>
              </a:solidFill>
              <a:latin typeface="Arial"/>
              <a:cs typeface="Arial"/>
            </a:endParaRPr>
          </a:p>
        </p:txBody>
      </p:sp>
      <p:sp>
        <p:nvSpPr>
          <p:cNvPr id="8" name="object 8"/>
          <p:cNvSpPr txBox="1"/>
          <p:nvPr/>
        </p:nvSpPr>
        <p:spPr>
          <a:xfrm>
            <a:off x="8548988" y="6219385"/>
            <a:ext cx="1109603" cy="262787"/>
          </a:xfrm>
          <a:prstGeom prst="rect">
            <a:avLst/>
          </a:prstGeom>
        </p:spPr>
        <p:txBody>
          <a:bodyPr vert="horz" wrap="square" lIns="0" tIns="11516" rIns="0" bIns="0" rtlCol="0">
            <a:spAutoFit/>
          </a:bodyPr>
          <a:lstStyle/>
          <a:p>
            <a:pPr marL="11516" defTabSz="829178">
              <a:spcBef>
                <a:spcPts val="91"/>
              </a:spcBef>
            </a:pPr>
            <a:r>
              <a:rPr sz="1632" b="1" kern="0" spc="145">
                <a:solidFill>
                  <a:srgbClr val="3364A3"/>
                </a:solidFill>
                <a:latin typeface="Arial"/>
                <a:cs typeface="Arial"/>
              </a:rPr>
              <a:t>Semantic</a:t>
            </a:r>
            <a:endParaRPr sz="1632" kern="0">
              <a:solidFill>
                <a:sysClr val="windowText" lastClr="000000"/>
              </a:solidFill>
              <a:latin typeface="Arial"/>
              <a:cs typeface="Arial"/>
            </a:endParaRPr>
          </a:p>
        </p:txBody>
      </p:sp>
      <p:pic>
        <p:nvPicPr>
          <p:cNvPr id="9" name="object 9"/>
          <p:cNvPicPr/>
          <p:nvPr/>
        </p:nvPicPr>
        <p:blipFill>
          <a:blip r:embed="rId2" cstate="print"/>
          <a:stretch>
            <a:fillRect/>
          </a:stretch>
        </p:blipFill>
        <p:spPr>
          <a:xfrm>
            <a:off x="4042630" y="880395"/>
            <a:ext cx="2740897" cy="1817283"/>
          </a:xfrm>
          <a:prstGeom prst="rect">
            <a:avLst/>
          </a:prstGeom>
        </p:spPr>
      </p:pic>
      <p:pic>
        <p:nvPicPr>
          <p:cNvPr id="10" name="object 10"/>
          <p:cNvPicPr/>
          <p:nvPr/>
        </p:nvPicPr>
        <p:blipFill>
          <a:blip r:embed="rId3" cstate="print"/>
          <a:stretch>
            <a:fillRect/>
          </a:stretch>
        </p:blipFill>
        <p:spPr>
          <a:xfrm>
            <a:off x="7791211" y="875789"/>
            <a:ext cx="1780372" cy="1919779"/>
          </a:xfrm>
          <a:prstGeom prst="rect">
            <a:avLst/>
          </a:prstGeom>
        </p:spPr>
      </p:pic>
      <p:pic>
        <p:nvPicPr>
          <p:cNvPr id="11" name="object 11"/>
          <p:cNvPicPr/>
          <p:nvPr/>
        </p:nvPicPr>
        <p:blipFill>
          <a:blip r:embed="rId4" cstate="print"/>
          <a:stretch>
            <a:fillRect/>
          </a:stretch>
        </p:blipFill>
        <p:spPr>
          <a:xfrm>
            <a:off x="3963643" y="4055459"/>
            <a:ext cx="2181877" cy="1755095"/>
          </a:xfrm>
          <a:prstGeom prst="rect">
            <a:avLst/>
          </a:prstGeom>
        </p:spPr>
      </p:pic>
      <p:pic>
        <p:nvPicPr>
          <p:cNvPr id="12" name="object 12"/>
          <p:cNvPicPr/>
          <p:nvPr/>
        </p:nvPicPr>
        <p:blipFill>
          <a:blip r:embed="rId5" cstate="print"/>
          <a:stretch>
            <a:fillRect/>
          </a:stretch>
        </p:blipFill>
        <p:spPr>
          <a:xfrm>
            <a:off x="7697927" y="3904594"/>
            <a:ext cx="2834179" cy="2266422"/>
          </a:xfrm>
          <a:prstGeom prst="rect">
            <a:avLst/>
          </a:prstGeom>
        </p:spPr>
      </p:pic>
      <p:sp>
        <p:nvSpPr>
          <p:cNvPr id="13" name="object 13"/>
          <p:cNvSpPr txBox="1"/>
          <p:nvPr/>
        </p:nvSpPr>
        <p:spPr>
          <a:xfrm>
            <a:off x="6763949" y="4875425"/>
            <a:ext cx="890216" cy="458226"/>
          </a:xfrm>
          <a:prstGeom prst="rect">
            <a:avLst/>
          </a:prstGeom>
        </p:spPr>
        <p:txBody>
          <a:bodyPr vert="horz" wrap="square" lIns="0" tIns="11516" rIns="0" bIns="0" rtlCol="0">
            <a:spAutoFit/>
          </a:bodyPr>
          <a:lstStyle/>
          <a:p>
            <a:pPr marL="11516" defTabSz="829178">
              <a:spcBef>
                <a:spcPts val="91"/>
              </a:spcBef>
            </a:pPr>
            <a:r>
              <a:rPr sz="2902" b="1" kern="0" spc="181">
                <a:solidFill>
                  <a:sysClr val="windowText" lastClr="000000"/>
                </a:solidFill>
                <a:latin typeface="Arial"/>
                <a:cs typeface="Arial"/>
              </a:rPr>
              <a:t>Text</a:t>
            </a:r>
            <a:endParaRPr sz="2902" kern="0">
              <a:solidFill>
                <a:sysClr val="windowText" lastClr="000000"/>
              </a:solidFill>
              <a:latin typeface="Arial"/>
              <a:cs typeface="Arial"/>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8"/>
            <a:ext cx="10340019" cy="513945"/>
          </a:xfrm>
          <a:prstGeom prst="rect">
            <a:avLst/>
          </a:prstGeom>
        </p:spPr>
        <p:txBody>
          <a:bodyPr vert="horz" wrap="square" lIns="0" tIns="11516" rIns="0" bIns="0" rtlCol="0">
            <a:spAutoFit/>
          </a:bodyPr>
          <a:lstStyle/>
          <a:p>
            <a:pPr marL="1112480">
              <a:spcBef>
                <a:spcPts val="91"/>
              </a:spcBef>
            </a:pPr>
            <a:r>
              <a:rPr spc="268"/>
              <a:t>Reasoning</a:t>
            </a:r>
            <a:r>
              <a:rPr spc="236"/>
              <a:t> </a:t>
            </a:r>
            <a:r>
              <a:rPr spc="345"/>
              <a:t>about</a:t>
            </a:r>
            <a:r>
              <a:rPr spc="227"/>
              <a:t> </a:t>
            </a:r>
            <a:r>
              <a:rPr spc="326"/>
              <a:t>Networks</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
        <p:nvSpPr>
          <p:cNvPr id="3" name="object 3"/>
          <p:cNvSpPr txBox="1"/>
          <p:nvPr/>
        </p:nvSpPr>
        <p:spPr>
          <a:xfrm>
            <a:off x="1859127" y="1989421"/>
            <a:ext cx="163532" cy="224405"/>
          </a:xfrm>
          <a:prstGeom prst="rect">
            <a:avLst/>
          </a:prstGeom>
        </p:spPr>
        <p:txBody>
          <a:bodyPr vert="horz" wrap="square" lIns="0" tIns="14971" rIns="0" bIns="0" rtlCol="0">
            <a:spAutoFit/>
          </a:bodyPr>
          <a:lstStyle/>
          <a:p>
            <a:pPr marL="11516" defTabSz="829178">
              <a:spcBef>
                <a:spcPts val="118"/>
              </a:spcBef>
            </a:pPr>
            <a:r>
              <a:rPr sz="1360" kern="0" spc="281">
                <a:solidFill>
                  <a:sysClr val="windowText" lastClr="000000"/>
                </a:solidFill>
                <a:latin typeface="Arial"/>
                <a:cs typeface="Arial"/>
              </a:rPr>
              <a:t>●</a:t>
            </a:r>
            <a:endParaRPr sz="1360" kern="0">
              <a:solidFill>
                <a:sysClr val="windowText" lastClr="000000"/>
              </a:solidFill>
              <a:latin typeface="Arial"/>
              <a:cs typeface="Arial"/>
            </a:endParaRPr>
          </a:p>
        </p:txBody>
      </p:sp>
      <p:sp>
        <p:nvSpPr>
          <p:cNvPr id="4" name="object 4"/>
          <p:cNvSpPr txBox="1"/>
          <p:nvPr/>
        </p:nvSpPr>
        <p:spPr>
          <a:xfrm>
            <a:off x="2129760" y="1867349"/>
            <a:ext cx="7498310" cy="3393653"/>
          </a:xfrm>
          <a:prstGeom prst="rect">
            <a:avLst/>
          </a:prstGeom>
        </p:spPr>
        <p:txBody>
          <a:bodyPr vert="horz" wrap="square" lIns="0" tIns="38004" rIns="0" bIns="0" rtlCol="0">
            <a:spAutoFit/>
          </a:bodyPr>
          <a:lstStyle/>
          <a:p>
            <a:pPr marL="34549" marR="27639" defTabSz="829178">
              <a:lnSpc>
                <a:spcPts val="3591"/>
              </a:lnSpc>
              <a:spcBef>
                <a:spcPts val="299"/>
              </a:spcBef>
            </a:pPr>
            <a:r>
              <a:rPr sz="3083" b="1" kern="0" spc="385">
                <a:solidFill>
                  <a:srgbClr val="00589C"/>
                </a:solidFill>
                <a:latin typeface="Arial"/>
                <a:cs typeface="Arial"/>
              </a:rPr>
              <a:t>What</a:t>
            </a:r>
            <a:r>
              <a:rPr sz="3083" b="1" kern="0" spc="222">
                <a:solidFill>
                  <a:srgbClr val="00589C"/>
                </a:solidFill>
                <a:latin typeface="Arial"/>
                <a:cs typeface="Arial"/>
              </a:rPr>
              <a:t> </a:t>
            </a:r>
            <a:r>
              <a:rPr sz="3083" b="1" kern="0" spc="268">
                <a:solidFill>
                  <a:srgbClr val="00589C"/>
                </a:solidFill>
                <a:latin typeface="Arial"/>
                <a:cs typeface="Arial"/>
              </a:rPr>
              <a:t>do</a:t>
            </a:r>
            <a:r>
              <a:rPr sz="3083" b="1" kern="0" spc="222">
                <a:solidFill>
                  <a:srgbClr val="00589C"/>
                </a:solidFill>
                <a:latin typeface="Arial"/>
                <a:cs typeface="Arial"/>
              </a:rPr>
              <a:t> </a:t>
            </a:r>
            <a:r>
              <a:rPr sz="3083" b="1" kern="0" spc="390">
                <a:solidFill>
                  <a:srgbClr val="00589C"/>
                </a:solidFill>
                <a:latin typeface="Arial"/>
                <a:cs typeface="Arial"/>
              </a:rPr>
              <a:t>we</a:t>
            </a:r>
            <a:r>
              <a:rPr sz="3083" b="1" kern="0" spc="218">
                <a:solidFill>
                  <a:srgbClr val="00589C"/>
                </a:solidFill>
                <a:latin typeface="Arial"/>
                <a:cs typeface="Arial"/>
              </a:rPr>
              <a:t> </a:t>
            </a:r>
            <a:r>
              <a:rPr sz="3083" b="1" kern="0" spc="295">
                <a:solidFill>
                  <a:srgbClr val="00589C"/>
                </a:solidFill>
                <a:latin typeface="Arial"/>
                <a:cs typeface="Arial"/>
              </a:rPr>
              <a:t>hope</a:t>
            </a:r>
            <a:r>
              <a:rPr sz="3083" b="1" kern="0" spc="222">
                <a:solidFill>
                  <a:srgbClr val="00589C"/>
                </a:solidFill>
                <a:latin typeface="Arial"/>
                <a:cs typeface="Arial"/>
              </a:rPr>
              <a:t> </a:t>
            </a:r>
            <a:r>
              <a:rPr sz="3083" b="1" kern="0" spc="326">
                <a:solidFill>
                  <a:srgbClr val="00589C"/>
                </a:solidFill>
                <a:latin typeface="Arial"/>
                <a:cs typeface="Arial"/>
              </a:rPr>
              <a:t>to</a:t>
            </a:r>
            <a:r>
              <a:rPr sz="3083" b="1" kern="0" spc="222">
                <a:solidFill>
                  <a:srgbClr val="00589C"/>
                </a:solidFill>
                <a:latin typeface="Arial"/>
                <a:cs typeface="Arial"/>
              </a:rPr>
              <a:t> </a:t>
            </a:r>
            <a:r>
              <a:rPr sz="3083" b="1" kern="0" spc="268">
                <a:solidFill>
                  <a:srgbClr val="00589C"/>
                </a:solidFill>
                <a:latin typeface="Arial"/>
                <a:cs typeface="Arial"/>
              </a:rPr>
              <a:t>achieve</a:t>
            </a:r>
            <a:r>
              <a:rPr sz="3083" b="1" kern="0" spc="227">
                <a:solidFill>
                  <a:srgbClr val="00589C"/>
                </a:solidFill>
                <a:latin typeface="Arial"/>
                <a:cs typeface="Arial"/>
              </a:rPr>
              <a:t> </a:t>
            </a:r>
            <a:r>
              <a:rPr sz="3083" b="1" kern="0" spc="304">
                <a:solidFill>
                  <a:srgbClr val="00589C"/>
                </a:solidFill>
                <a:latin typeface="Arial"/>
                <a:cs typeface="Arial"/>
              </a:rPr>
              <a:t>from </a:t>
            </a:r>
            <a:r>
              <a:rPr sz="3083" b="1" kern="0" spc="277">
                <a:solidFill>
                  <a:srgbClr val="00589C"/>
                </a:solidFill>
                <a:latin typeface="Arial"/>
                <a:cs typeface="Arial"/>
              </a:rPr>
              <a:t>studying</a:t>
            </a:r>
            <a:r>
              <a:rPr sz="3083" b="1" kern="0" spc="240">
                <a:solidFill>
                  <a:srgbClr val="00589C"/>
                </a:solidFill>
                <a:latin typeface="Arial"/>
                <a:cs typeface="Arial"/>
              </a:rPr>
              <a:t> </a:t>
            </a:r>
            <a:r>
              <a:rPr sz="3083" b="1" kern="0" spc="245">
                <a:solidFill>
                  <a:srgbClr val="00589C"/>
                </a:solidFill>
                <a:latin typeface="Arial"/>
                <a:cs typeface="Arial"/>
              </a:rPr>
              <a:t>networks?</a:t>
            </a:r>
            <a:endParaRPr sz="3083" kern="0">
              <a:solidFill>
                <a:sysClr val="windowText" lastClr="000000"/>
              </a:solidFill>
              <a:latin typeface="Arial"/>
              <a:cs typeface="Arial"/>
            </a:endParaRPr>
          </a:p>
          <a:p>
            <a:pPr marL="425530" marR="526298" indent="-293667" defTabSz="829178">
              <a:lnSpc>
                <a:spcPts val="3165"/>
              </a:lnSpc>
              <a:spcBef>
                <a:spcPts val="1038"/>
              </a:spcBef>
              <a:buSzPct val="75000"/>
              <a:buFontTx/>
              <a:buChar char="–"/>
              <a:tabLst>
                <a:tab pos="425530" algn="l"/>
                <a:tab pos="426105" algn="l"/>
              </a:tabLst>
            </a:pPr>
            <a:r>
              <a:rPr sz="2720" kern="0" spc="122">
                <a:solidFill>
                  <a:sysClr val="windowText" lastClr="000000"/>
                </a:solidFill>
                <a:latin typeface="Arial"/>
                <a:cs typeface="Arial"/>
              </a:rPr>
              <a:t>Patterns </a:t>
            </a:r>
            <a:r>
              <a:rPr sz="2720" kern="0" spc="185">
                <a:solidFill>
                  <a:sysClr val="windowText" lastClr="000000"/>
                </a:solidFill>
                <a:latin typeface="Arial"/>
                <a:cs typeface="Arial"/>
              </a:rPr>
              <a:t>and</a:t>
            </a:r>
            <a:r>
              <a:rPr sz="2720" kern="0" spc="136">
                <a:solidFill>
                  <a:sysClr val="windowText" lastClr="000000"/>
                </a:solidFill>
                <a:latin typeface="Arial"/>
                <a:cs typeface="Arial"/>
              </a:rPr>
              <a:t> </a:t>
            </a:r>
            <a:r>
              <a:rPr sz="2720" kern="0" spc="163">
                <a:solidFill>
                  <a:sysClr val="windowText" lastClr="000000"/>
                </a:solidFill>
                <a:latin typeface="Arial"/>
                <a:cs typeface="Arial"/>
              </a:rPr>
              <a:t>statistical</a:t>
            </a:r>
            <a:r>
              <a:rPr sz="2720" kern="0" spc="131">
                <a:solidFill>
                  <a:sysClr val="windowText" lastClr="000000"/>
                </a:solidFill>
                <a:latin typeface="Arial"/>
                <a:cs typeface="Arial"/>
              </a:rPr>
              <a:t> </a:t>
            </a:r>
            <a:r>
              <a:rPr sz="2720" b="1" kern="0" spc="258">
                <a:solidFill>
                  <a:sysClr val="windowText" lastClr="000000"/>
                </a:solidFill>
                <a:latin typeface="Arial"/>
                <a:cs typeface="Arial"/>
              </a:rPr>
              <a:t>properties</a:t>
            </a:r>
            <a:r>
              <a:rPr sz="2720" b="1" kern="0" spc="145">
                <a:solidFill>
                  <a:sysClr val="windowText" lastClr="000000"/>
                </a:solidFill>
                <a:latin typeface="Arial"/>
                <a:cs typeface="Arial"/>
              </a:rPr>
              <a:t> </a:t>
            </a:r>
            <a:r>
              <a:rPr sz="2720" kern="0" spc="150">
                <a:solidFill>
                  <a:sysClr val="windowText" lastClr="000000"/>
                </a:solidFill>
                <a:latin typeface="Arial"/>
                <a:cs typeface="Arial"/>
              </a:rPr>
              <a:t>of </a:t>
            </a:r>
            <a:r>
              <a:rPr sz="2720" kern="0" spc="204">
                <a:solidFill>
                  <a:sysClr val="windowText" lastClr="000000"/>
                </a:solidFill>
                <a:latin typeface="Arial"/>
                <a:cs typeface="Arial"/>
              </a:rPr>
              <a:t>network</a:t>
            </a:r>
            <a:r>
              <a:rPr sz="2720" kern="0" spc="103">
                <a:solidFill>
                  <a:sysClr val="windowText" lastClr="000000"/>
                </a:solidFill>
                <a:latin typeface="Arial"/>
                <a:cs typeface="Arial"/>
              </a:rPr>
              <a:t> </a:t>
            </a:r>
            <a:r>
              <a:rPr sz="2720" kern="0" spc="181">
                <a:solidFill>
                  <a:sysClr val="windowText" lastClr="000000"/>
                </a:solidFill>
                <a:latin typeface="Arial"/>
                <a:cs typeface="Arial"/>
              </a:rPr>
              <a:t>data</a:t>
            </a:r>
            <a:endParaRPr sz="2720" kern="0">
              <a:solidFill>
                <a:sysClr val="windowText" lastClr="000000"/>
              </a:solidFill>
              <a:latin typeface="Arial"/>
              <a:cs typeface="Arial"/>
            </a:endParaRPr>
          </a:p>
          <a:p>
            <a:pPr marL="425530" indent="-293667" defTabSz="829178">
              <a:spcBef>
                <a:spcPts val="848"/>
              </a:spcBef>
              <a:buSzPct val="75000"/>
              <a:buFont typeface="Arial"/>
              <a:buChar char="–"/>
              <a:tabLst>
                <a:tab pos="425530" algn="l"/>
                <a:tab pos="426105" algn="l"/>
              </a:tabLst>
            </a:pPr>
            <a:r>
              <a:rPr sz="2720" b="1" kern="0" spc="236">
                <a:solidFill>
                  <a:sysClr val="windowText" lastClr="000000"/>
                </a:solidFill>
                <a:latin typeface="Arial"/>
                <a:cs typeface="Arial"/>
              </a:rPr>
              <a:t>Design</a:t>
            </a:r>
            <a:r>
              <a:rPr sz="2720" b="1" kern="0" spc="199">
                <a:solidFill>
                  <a:sysClr val="windowText" lastClr="000000"/>
                </a:solidFill>
                <a:latin typeface="Arial"/>
                <a:cs typeface="Arial"/>
              </a:rPr>
              <a:t> </a:t>
            </a:r>
            <a:r>
              <a:rPr sz="2720" b="1" kern="0" spc="208">
                <a:solidFill>
                  <a:sysClr val="windowText" lastClr="000000"/>
                </a:solidFill>
                <a:latin typeface="Arial"/>
                <a:cs typeface="Arial"/>
              </a:rPr>
              <a:t>principles</a:t>
            </a:r>
            <a:r>
              <a:rPr sz="2720" b="1" kern="0" spc="141">
                <a:solidFill>
                  <a:sysClr val="windowText" lastClr="000000"/>
                </a:solidFill>
                <a:latin typeface="Arial"/>
                <a:cs typeface="Arial"/>
              </a:rPr>
              <a:t> </a:t>
            </a:r>
            <a:r>
              <a:rPr sz="2720" kern="0" spc="177">
                <a:solidFill>
                  <a:sysClr val="windowText" lastClr="000000"/>
                </a:solidFill>
                <a:latin typeface="Arial"/>
                <a:cs typeface="Arial"/>
              </a:rPr>
              <a:t>and</a:t>
            </a:r>
            <a:r>
              <a:rPr sz="2720" kern="0" spc="118">
                <a:solidFill>
                  <a:sysClr val="windowText" lastClr="000000"/>
                </a:solidFill>
                <a:latin typeface="Arial"/>
                <a:cs typeface="Arial"/>
              </a:rPr>
              <a:t> </a:t>
            </a:r>
            <a:r>
              <a:rPr sz="2720" b="1" kern="0" spc="236">
                <a:solidFill>
                  <a:sysClr val="windowText" lastClr="000000"/>
                </a:solidFill>
                <a:latin typeface="Arial"/>
                <a:cs typeface="Arial"/>
              </a:rPr>
              <a:t>models</a:t>
            </a:r>
            <a:endParaRPr sz="2720" kern="0">
              <a:solidFill>
                <a:sysClr val="windowText" lastClr="000000"/>
              </a:solidFill>
              <a:latin typeface="Arial"/>
              <a:cs typeface="Arial"/>
            </a:endParaRPr>
          </a:p>
          <a:p>
            <a:pPr marL="425530" marR="203840" indent="-293667" defTabSz="829178">
              <a:lnSpc>
                <a:spcPts val="3165"/>
              </a:lnSpc>
              <a:spcBef>
                <a:spcPts val="1111"/>
              </a:spcBef>
              <a:buSzPct val="75000"/>
              <a:buFont typeface="Arial"/>
              <a:buChar char="–"/>
              <a:tabLst>
                <a:tab pos="425530" algn="l"/>
                <a:tab pos="426105" algn="l"/>
              </a:tabLst>
            </a:pPr>
            <a:r>
              <a:rPr sz="2720" b="1" kern="0" spc="236">
                <a:solidFill>
                  <a:sysClr val="windowText" lastClr="000000"/>
                </a:solidFill>
                <a:latin typeface="Arial"/>
                <a:cs typeface="Arial"/>
              </a:rPr>
              <a:t>Algorithms</a:t>
            </a:r>
            <a:r>
              <a:rPr sz="2720" b="1" kern="0" spc="122">
                <a:solidFill>
                  <a:sysClr val="windowText" lastClr="000000"/>
                </a:solidFill>
                <a:latin typeface="Arial"/>
                <a:cs typeface="Arial"/>
              </a:rPr>
              <a:t> </a:t>
            </a:r>
            <a:r>
              <a:rPr sz="2720" kern="0" spc="177">
                <a:solidFill>
                  <a:sysClr val="windowText" lastClr="000000"/>
                </a:solidFill>
                <a:latin typeface="Arial"/>
                <a:cs typeface="Arial"/>
              </a:rPr>
              <a:t>and</a:t>
            </a:r>
            <a:r>
              <a:rPr sz="2720" kern="0" spc="113">
                <a:solidFill>
                  <a:sysClr val="windowText" lastClr="000000"/>
                </a:solidFill>
                <a:latin typeface="Arial"/>
                <a:cs typeface="Arial"/>
              </a:rPr>
              <a:t> </a:t>
            </a:r>
            <a:r>
              <a:rPr sz="2720" b="1" kern="0" spc="254">
                <a:solidFill>
                  <a:sysClr val="windowText" lastClr="000000"/>
                </a:solidFill>
                <a:latin typeface="Arial"/>
                <a:cs typeface="Arial"/>
              </a:rPr>
              <a:t>predictive</a:t>
            </a:r>
            <a:r>
              <a:rPr sz="2720" b="1" kern="0" spc="131">
                <a:solidFill>
                  <a:sysClr val="windowText" lastClr="000000"/>
                </a:solidFill>
                <a:latin typeface="Arial"/>
                <a:cs typeface="Arial"/>
              </a:rPr>
              <a:t> </a:t>
            </a:r>
            <a:r>
              <a:rPr sz="2720" kern="0" spc="177">
                <a:solidFill>
                  <a:sysClr val="windowText" lastClr="000000"/>
                </a:solidFill>
                <a:latin typeface="Arial"/>
                <a:cs typeface="Arial"/>
              </a:rPr>
              <a:t>models</a:t>
            </a:r>
            <a:r>
              <a:rPr sz="2720" kern="0" spc="100">
                <a:solidFill>
                  <a:sysClr val="windowText" lastClr="000000"/>
                </a:solidFill>
                <a:latin typeface="Arial"/>
                <a:cs typeface="Arial"/>
              </a:rPr>
              <a:t> </a:t>
            </a:r>
            <a:r>
              <a:rPr sz="2720" kern="0" spc="204">
                <a:solidFill>
                  <a:sysClr val="windowText" lastClr="000000"/>
                </a:solidFill>
                <a:latin typeface="Arial"/>
                <a:cs typeface="Arial"/>
              </a:rPr>
              <a:t>to </a:t>
            </a:r>
            <a:r>
              <a:rPr sz="2720" kern="0" spc="159">
                <a:solidFill>
                  <a:sysClr val="windowText" lastClr="000000"/>
                </a:solidFill>
                <a:latin typeface="Arial"/>
                <a:cs typeface="Arial"/>
              </a:rPr>
              <a:t>answer</a:t>
            </a:r>
            <a:r>
              <a:rPr sz="2720" kern="0" spc="127">
                <a:solidFill>
                  <a:sysClr val="windowText" lastClr="000000"/>
                </a:solidFill>
                <a:latin typeface="Arial"/>
                <a:cs typeface="Arial"/>
              </a:rPr>
              <a:t> </a:t>
            </a:r>
            <a:r>
              <a:rPr sz="2720" kern="0" spc="154">
                <a:solidFill>
                  <a:sysClr val="windowText" lastClr="000000"/>
                </a:solidFill>
                <a:latin typeface="Arial"/>
                <a:cs typeface="Arial"/>
              </a:rPr>
              <a:t>questions</a:t>
            </a:r>
            <a:r>
              <a:rPr sz="2720" kern="0" spc="118">
                <a:solidFill>
                  <a:sysClr val="windowText" lastClr="000000"/>
                </a:solidFill>
                <a:latin typeface="Arial"/>
                <a:cs typeface="Arial"/>
              </a:rPr>
              <a:t> </a:t>
            </a:r>
            <a:r>
              <a:rPr sz="2720" kern="0" spc="181">
                <a:solidFill>
                  <a:sysClr val="windowText" lastClr="000000"/>
                </a:solidFill>
                <a:latin typeface="Arial"/>
                <a:cs typeface="Arial"/>
              </a:rPr>
              <a:t>and</a:t>
            </a:r>
            <a:r>
              <a:rPr sz="2720" kern="0" spc="131">
                <a:solidFill>
                  <a:sysClr val="windowText" lastClr="000000"/>
                </a:solidFill>
                <a:latin typeface="Arial"/>
                <a:cs typeface="Arial"/>
              </a:rPr>
              <a:t> </a:t>
            </a:r>
            <a:r>
              <a:rPr sz="2720" kern="0" spc="190">
                <a:solidFill>
                  <a:sysClr val="windowText" lastClr="000000"/>
                </a:solidFill>
                <a:latin typeface="Arial"/>
                <a:cs typeface="Arial"/>
              </a:rPr>
              <a:t>make</a:t>
            </a:r>
            <a:r>
              <a:rPr sz="2720" kern="0" spc="118">
                <a:solidFill>
                  <a:sysClr val="windowText" lastClr="000000"/>
                </a:solidFill>
                <a:latin typeface="Arial"/>
                <a:cs typeface="Arial"/>
              </a:rPr>
              <a:t> </a:t>
            </a:r>
            <a:r>
              <a:rPr sz="2720" kern="0" spc="154">
                <a:solidFill>
                  <a:sysClr val="windowText" lastClr="000000"/>
                </a:solidFill>
                <a:latin typeface="Arial"/>
                <a:cs typeface="Arial"/>
              </a:rPr>
              <a:t>predictions</a:t>
            </a:r>
            <a:endParaRPr sz="2720" kern="0">
              <a:solidFill>
                <a:sysClr val="windowText" lastClr="000000"/>
              </a:solidFill>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8"/>
            <a:ext cx="10340019" cy="513945"/>
          </a:xfrm>
          <a:prstGeom prst="rect">
            <a:avLst/>
          </a:prstGeom>
        </p:spPr>
        <p:txBody>
          <a:bodyPr vert="horz" wrap="square" lIns="0" tIns="11516" rIns="0" bIns="0" rtlCol="0">
            <a:spAutoFit/>
          </a:bodyPr>
          <a:lstStyle/>
          <a:p>
            <a:pPr marL="377161">
              <a:spcBef>
                <a:spcPts val="91"/>
              </a:spcBef>
            </a:pPr>
            <a:r>
              <a:rPr spc="313"/>
              <a:t>Mining</a:t>
            </a:r>
            <a:r>
              <a:rPr spc="230"/>
              <a:t> </a:t>
            </a:r>
            <a:r>
              <a:rPr spc="340"/>
              <a:t>and</a:t>
            </a:r>
            <a:r>
              <a:rPr spc="230"/>
              <a:t> </a:t>
            </a:r>
            <a:r>
              <a:rPr spc="290"/>
              <a:t>Learning</a:t>
            </a:r>
            <a:r>
              <a:rPr spc="230"/>
              <a:t> </a:t>
            </a:r>
            <a:r>
              <a:rPr spc="354"/>
              <a:t>with</a:t>
            </a:r>
            <a:r>
              <a:rPr spc="236"/>
              <a:t> </a:t>
            </a:r>
            <a:r>
              <a:rPr spc="254"/>
              <a:t>Graphs</a:t>
            </a: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
        <p:nvSpPr>
          <p:cNvPr id="3" name="object 3"/>
          <p:cNvSpPr txBox="1"/>
          <p:nvPr/>
        </p:nvSpPr>
        <p:spPr>
          <a:xfrm>
            <a:off x="1857975" y="1244312"/>
            <a:ext cx="159502" cy="219754"/>
          </a:xfrm>
          <a:prstGeom prst="rect">
            <a:avLst/>
          </a:prstGeom>
        </p:spPr>
        <p:txBody>
          <a:bodyPr vert="horz" wrap="square" lIns="0" tIns="10365" rIns="0" bIns="0" rtlCol="0">
            <a:spAutoFit/>
          </a:bodyPr>
          <a:lstStyle/>
          <a:p>
            <a:pPr marL="11516" defTabSz="829178">
              <a:spcBef>
                <a:spcPts val="82"/>
              </a:spcBef>
            </a:pPr>
            <a:r>
              <a:rPr sz="1360" kern="0" spc="249">
                <a:solidFill>
                  <a:sysClr val="windowText" lastClr="000000"/>
                </a:solidFill>
                <a:latin typeface="Arial"/>
                <a:cs typeface="Arial"/>
              </a:rPr>
              <a:t>●</a:t>
            </a:r>
            <a:endParaRPr sz="1360" kern="0">
              <a:solidFill>
                <a:sysClr val="windowText" lastClr="000000"/>
              </a:solidFill>
              <a:latin typeface="Arial"/>
              <a:cs typeface="Arial"/>
            </a:endParaRPr>
          </a:p>
        </p:txBody>
      </p:sp>
      <p:sp>
        <p:nvSpPr>
          <p:cNvPr id="4" name="object 4"/>
          <p:cNvSpPr txBox="1"/>
          <p:nvPr/>
        </p:nvSpPr>
        <p:spPr>
          <a:xfrm>
            <a:off x="2126306" y="989607"/>
            <a:ext cx="7396965" cy="1550177"/>
          </a:xfrm>
          <a:prstGeom prst="rect">
            <a:avLst/>
          </a:prstGeom>
        </p:spPr>
        <p:txBody>
          <a:bodyPr vert="horz" wrap="square" lIns="0" tIns="145106" rIns="0" bIns="0" rtlCol="0">
            <a:spAutoFit/>
          </a:bodyPr>
          <a:lstStyle/>
          <a:p>
            <a:pPr marL="34549" defTabSz="829178">
              <a:spcBef>
                <a:spcPts val="1143"/>
              </a:spcBef>
            </a:pPr>
            <a:r>
              <a:rPr sz="3038" b="1" kern="0" spc="336">
                <a:solidFill>
                  <a:srgbClr val="00589C"/>
                </a:solidFill>
                <a:latin typeface="Arial"/>
                <a:cs typeface="Arial"/>
              </a:rPr>
              <a:t>How</a:t>
            </a:r>
            <a:r>
              <a:rPr sz="3038" b="1" kern="0" spc="213">
                <a:solidFill>
                  <a:srgbClr val="00589C"/>
                </a:solidFill>
                <a:latin typeface="Arial"/>
                <a:cs typeface="Arial"/>
              </a:rPr>
              <a:t> </a:t>
            </a:r>
            <a:r>
              <a:rPr sz="3038" b="1" kern="0" spc="263">
                <a:solidFill>
                  <a:srgbClr val="00589C"/>
                </a:solidFill>
                <a:latin typeface="Arial"/>
                <a:cs typeface="Arial"/>
              </a:rPr>
              <a:t>do</a:t>
            </a:r>
            <a:r>
              <a:rPr sz="3038" b="1" kern="0" spc="208">
                <a:solidFill>
                  <a:srgbClr val="00589C"/>
                </a:solidFill>
                <a:latin typeface="Arial"/>
                <a:cs typeface="Arial"/>
              </a:rPr>
              <a:t> </a:t>
            </a:r>
            <a:r>
              <a:rPr sz="3038" b="1" kern="0" spc="408">
                <a:solidFill>
                  <a:srgbClr val="00589C"/>
                </a:solidFill>
                <a:latin typeface="Arial"/>
                <a:cs typeface="Arial"/>
              </a:rPr>
              <a:t>we</a:t>
            </a:r>
            <a:r>
              <a:rPr sz="3038" b="1" kern="0" spc="213">
                <a:solidFill>
                  <a:srgbClr val="00589C"/>
                </a:solidFill>
                <a:latin typeface="Arial"/>
                <a:cs typeface="Arial"/>
              </a:rPr>
              <a:t> </a:t>
            </a:r>
            <a:r>
              <a:rPr sz="3038" b="1" kern="0" spc="331">
                <a:solidFill>
                  <a:srgbClr val="00589C"/>
                </a:solidFill>
                <a:latin typeface="Arial"/>
                <a:cs typeface="Arial"/>
              </a:rPr>
              <a:t>mine</a:t>
            </a:r>
            <a:r>
              <a:rPr sz="3038" b="1" kern="0" spc="213">
                <a:solidFill>
                  <a:srgbClr val="00589C"/>
                </a:solidFill>
                <a:latin typeface="Arial"/>
                <a:cs typeface="Arial"/>
              </a:rPr>
              <a:t> </a:t>
            </a:r>
            <a:r>
              <a:rPr sz="3038" b="1" kern="0" spc="258">
                <a:solidFill>
                  <a:srgbClr val="00589C"/>
                </a:solidFill>
                <a:latin typeface="Arial"/>
                <a:cs typeface="Arial"/>
              </a:rPr>
              <a:t>networks?</a:t>
            </a:r>
            <a:endParaRPr sz="3038" kern="0">
              <a:solidFill>
                <a:sysClr val="windowText" lastClr="000000"/>
              </a:solidFill>
              <a:latin typeface="Arial"/>
              <a:cs typeface="Arial"/>
            </a:endParaRPr>
          </a:p>
          <a:p>
            <a:pPr marL="422650" marR="27639" indent="-291364" defTabSz="829178">
              <a:lnSpc>
                <a:spcPts val="3128"/>
              </a:lnSpc>
              <a:spcBef>
                <a:spcPts val="1115"/>
              </a:spcBef>
              <a:tabLst>
                <a:tab pos="422075" algn="l"/>
              </a:tabLst>
            </a:pPr>
            <a:r>
              <a:rPr sz="2992" kern="0" spc="-68" baseline="12626">
                <a:solidFill>
                  <a:sysClr val="windowText" lastClr="000000"/>
                </a:solidFill>
                <a:latin typeface="Arial"/>
                <a:cs typeface="Arial"/>
              </a:rPr>
              <a:t>–</a:t>
            </a:r>
            <a:r>
              <a:rPr sz="2992" kern="0" baseline="12626">
                <a:solidFill>
                  <a:sysClr val="windowText" lastClr="000000"/>
                </a:solidFill>
                <a:latin typeface="Arial"/>
                <a:cs typeface="Arial"/>
              </a:rPr>
              <a:t>	</a:t>
            </a:r>
            <a:r>
              <a:rPr sz="2675" b="1" kern="0" spc="208">
                <a:solidFill>
                  <a:sysClr val="windowText" lastClr="000000"/>
                </a:solidFill>
                <a:latin typeface="Arial"/>
                <a:cs typeface="Arial"/>
              </a:rPr>
              <a:t>Empirically:</a:t>
            </a:r>
            <a:r>
              <a:rPr sz="2675" b="1" kern="0" spc="145">
                <a:solidFill>
                  <a:sysClr val="windowText" lastClr="000000"/>
                </a:solidFill>
                <a:latin typeface="Arial"/>
                <a:cs typeface="Arial"/>
              </a:rPr>
              <a:t> </a:t>
            </a:r>
            <a:r>
              <a:rPr sz="2675" kern="0" spc="172">
                <a:solidFill>
                  <a:sysClr val="windowText" lastClr="000000"/>
                </a:solidFill>
                <a:latin typeface="Arial"/>
                <a:cs typeface="Arial"/>
              </a:rPr>
              <a:t>Study</a:t>
            </a:r>
            <a:r>
              <a:rPr sz="2675" kern="0" spc="109">
                <a:solidFill>
                  <a:sysClr val="windowText" lastClr="000000"/>
                </a:solidFill>
                <a:latin typeface="Arial"/>
                <a:cs typeface="Arial"/>
              </a:rPr>
              <a:t> </a:t>
            </a:r>
            <a:r>
              <a:rPr sz="2675" kern="0" spc="213">
                <a:solidFill>
                  <a:sysClr val="windowText" lastClr="000000"/>
                </a:solidFill>
                <a:latin typeface="Arial"/>
                <a:cs typeface="Arial"/>
              </a:rPr>
              <a:t>network</a:t>
            </a:r>
            <a:r>
              <a:rPr sz="2675" kern="0" spc="113">
                <a:solidFill>
                  <a:sysClr val="windowText" lastClr="000000"/>
                </a:solidFill>
                <a:latin typeface="Arial"/>
                <a:cs typeface="Arial"/>
              </a:rPr>
              <a:t> </a:t>
            </a:r>
            <a:r>
              <a:rPr sz="2675" kern="0" spc="199">
                <a:solidFill>
                  <a:sysClr val="windowText" lastClr="000000"/>
                </a:solidFill>
                <a:latin typeface="Arial"/>
                <a:cs typeface="Arial"/>
              </a:rPr>
              <a:t>data</a:t>
            </a:r>
            <a:r>
              <a:rPr sz="2675" kern="0" spc="113">
                <a:solidFill>
                  <a:sysClr val="windowText" lastClr="000000"/>
                </a:solidFill>
                <a:latin typeface="Arial"/>
                <a:cs typeface="Arial"/>
              </a:rPr>
              <a:t> </a:t>
            </a:r>
            <a:r>
              <a:rPr sz="2675" kern="0" spc="227">
                <a:solidFill>
                  <a:sysClr val="windowText" lastClr="000000"/>
                </a:solidFill>
                <a:latin typeface="Arial"/>
                <a:cs typeface="Arial"/>
              </a:rPr>
              <a:t>to</a:t>
            </a:r>
            <a:r>
              <a:rPr sz="2675" kern="0" spc="122">
                <a:solidFill>
                  <a:sysClr val="windowText" lastClr="000000"/>
                </a:solidFill>
                <a:latin typeface="Arial"/>
                <a:cs typeface="Arial"/>
              </a:rPr>
              <a:t> </a:t>
            </a:r>
            <a:r>
              <a:rPr sz="2675" kern="0" spc="168">
                <a:solidFill>
                  <a:sysClr val="windowText" lastClr="000000"/>
                </a:solidFill>
                <a:latin typeface="Arial"/>
                <a:cs typeface="Arial"/>
              </a:rPr>
              <a:t>find </a:t>
            </a:r>
            <a:r>
              <a:rPr sz="2675" kern="0" spc="163">
                <a:solidFill>
                  <a:sysClr val="windowText" lastClr="000000"/>
                </a:solidFill>
                <a:latin typeface="Arial"/>
                <a:cs typeface="Arial"/>
              </a:rPr>
              <a:t>organizational</a:t>
            </a:r>
            <a:r>
              <a:rPr sz="2675" kern="0" spc="113">
                <a:solidFill>
                  <a:sysClr val="windowText" lastClr="000000"/>
                </a:solidFill>
                <a:latin typeface="Arial"/>
                <a:cs typeface="Arial"/>
              </a:rPr>
              <a:t> </a:t>
            </a:r>
            <a:r>
              <a:rPr sz="2675" kern="0" spc="150">
                <a:solidFill>
                  <a:sysClr val="windowText" lastClr="000000"/>
                </a:solidFill>
                <a:latin typeface="Arial"/>
                <a:cs typeface="Arial"/>
              </a:rPr>
              <a:t>principles</a:t>
            </a:r>
            <a:endParaRPr sz="2675" kern="0">
              <a:solidFill>
                <a:sysClr val="windowText" lastClr="000000"/>
              </a:solidFill>
              <a:latin typeface="Arial"/>
              <a:cs typeface="Arial"/>
            </a:endParaRPr>
          </a:p>
        </p:txBody>
      </p:sp>
      <p:sp>
        <p:nvSpPr>
          <p:cNvPr id="5" name="object 5"/>
          <p:cNvSpPr txBox="1"/>
          <p:nvPr/>
        </p:nvSpPr>
        <p:spPr>
          <a:xfrm>
            <a:off x="2666424" y="2687314"/>
            <a:ext cx="119194" cy="158143"/>
          </a:xfrm>
          <a:prstGeom prst="rect">
            <a:avLst/>
          </a:prstGeom>
        </p:spPr>
        <p:txBody>
          <a:bodyPr vert="horz" wrap="square" lIns="0" tIns="11516" rIns="0" bIns="0" rtlCol="0">
            <a:spAutoFit/>
          </a:bodyPr>
          <a:lstStyle/>
          <a:p>
            <a:pPr marL="11516" defTabSz="829178">
              <a:spcBef>
                <a:spcPts val="91"/>
              </a:spcBef>
            </a:pPr>
            <a:r>
              <a:rPr sz="952" kern="0" spc="181">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6" name="object 6"/>
          <p:cNvSpPr txBox="1"/>
          <p:nvPr/>
        </p:nvSpPr>
        <p:spPr>
          <a:xfrm>
            <a:off x="2924390" y="2599789"/>
            <a:ext cx="6099647" cy="343027"/>
          </a:xfrm>
          <a:prstGeom prst="rect">
            <a:avLst/>
          </a:prstGeom>
        </p:spPr>
        <p:txBody>
          <a:bodyPr vert="horz" wrap="square" lIns="0" tIns="14971" rIns="0" bIns="0" rtlCol="0">
            <a:spAutoFit/>
          </a:bodyPr>
          <a:lstStyle/>
          <a:p>
            <a:pPr marL="11516" defTabSz="829178">
              <a:spcBef>
                <a:spcPts val="118"/>
              </a:spcBef>
            </a:pPr>
            <a:r>
              <a:rPr sz="2131" kern="0" spc="136">
                <a:solidFill>
                  <a:sysClr val="windowText" lastClr="000000"/>
                </a:solidFill>
                <a:latin typeface="Arial"/>
                <a:cs typeface="Arial"/>
              </a:rPr>
              <a:t>How</a:t>
            </a:r>
            <a:r>
              <a:rPr sz="2131" kern="0" spc="91">
                <a:solidFill>
                  <a:sysClr val="windowText" lastClr="000000"/>
                </a:solidFill>
                <a:latin typeface="Arial"/>
                <a:cs typeface="Arial"/>
              </a:rPr>
              <a:t> </a:t>
            </a:r>
            <a:r>
              <a:rPr sz="2131" kern="0" spc="150">
                <a:solidFill>
                  <a:sysClr val="windowText" lastClr="000000"/>
                </a:solidFill>
                <a:latin typeface="Arial"/>
                <a:cs typeface="Arial"/>
              </a:rPr>
              <a:t>do</a:t>
            </a:r>
            <a:r>
              <a:rPr sz="2131" kern="0" spc="95">
                <a:solidFill>
                  <a:sysClr val="windowText" lastClr="000000"/>
                </a:solidFill>
                <a:latin typeface="Arial"/>
                <a:cs typeface="Arial"/>
              </a:rPr>
              <a:t> </a:t>
            </a:r>
            <a:r>
              <a:rPr sz="2131" kern="0" spc="177">
                <a:solidFill>
                  <a:sysClr val="windowText" lastClr="000000"/>
                </a:solidFill>
                <a:latin typeface="Arial"/>
                <a:cs typeface="Arial"/>
              </a:rPr>
              <a:t>we</a:t>
            </a:r>
            <a:r>
              <a:rPr sz="2131" kern="0" spc="91">
                <a:solidFill>
                  <a:sysClr val="windowText" lastClr="000000"/>
                </a:solidFill>
                <a:latin typeface="Arial"/>
                <a:cs typeface="Arial"/>
              </a:rPr>
              <a:t> </a:t>
            </a:r>
            <a:r>
              <a:rPr sz="2131" kern="0" spc="150">
                <a:solidFill>
                  <a:sysClr val="windowText" lastClr="000000"/>
                </a:solidFill>
                <a:latin typeface="Arial"/>
                <a:cs typeface="Arial"/>
              </a:rPr>
              <a:t>measure</a:t>
            </a:r>
            <a:r>
              <a:rPr sz="2131" kern="0" spc="95">
                <a:solidFill>
                  <a:sysClr val="windowText" lastClr="000000"/>
                </a:solidFill>
                <a:latin typeface="Arial"/>
                <a:cs typeface="Arial"/>
              </a:rPr>
              <a:t> </a:t>
            </a:r>
            <a:r>
              <a:rPr sz="2131" kern="0" spc="154">
                <a:solidFill>
                  <a:sysClr val="windowText" lastClr="000000"/>
                </a:solidFill>
                <a:latin typeface="Arial"/>
                <a:cs typeface="Arial"/>
              </a:rPr>
              <a:t>and</a:t>
            </a:r>
            <a:r>
              <a:rPr sz="2131" kern="0" spc="100">
                <a:solidFill>
                  <a:sysClr val="windowText" lastClr="000000"/>
                </a:solidFill>
                <a:latin typeface="Arial"/>
                <a:cs typeface="Arial"/>
              </a:rPr>
              <a:t> </a:t>
            </a:r>
            <a:r>
              <a:rPr sz="2131" kern="0" spc="163">
                <a:solidFill>
                  <a:sysClr val="windowText" lastClr="000000"/>
                </a:solidFill>
                <a:latin typeface="Arial"/>
                <a:cs typeface="Arial"/>
              </a:rPr>
              <a:t>quantify</a:t>
            </a:r>
            <a:r>
              <a:rPr sz="2131" kern="0" spc="86">
                <a:solidFill>
                  <a:sysClr val="windowText" lastClr="000000"/>
                </a:solidFill>
                <a:latin typeface="Arial"/>
                <a:cs typeface="Arial"/>
              </a:rPr>
              <a:t> </a:t>
            </a:r>
            <a:r>
              <a:rPr sz="2131" kern="0" spc="127">
                <a:solidFill>
                  <a:sysClr val="windowText" lastClr="000000"/>
                </a:solidFill>
                <a:latin typeface="Arial"/>
                <a:cs typeface="Arial"/>
              </a:rPr>
              <a:t>networks?</a:t>
            </a:r>
            <a:endParaRPr sz="2131" kern="0">
              <a:solidFill>
                <a:sysClr val="windowText" lastClr="000000"/>
              </a:solidFill>
              <a:latin typeface="Arial"/>
              <a:cs typeface="Arial"/>
            </a:endParaRPr>
          </a:p>
        </p:txBody>
      </p:sp>
      <p:sp>
        <p:nvSpPr>
          <p:cNvPr id="7" name="object 7"/>
          <p:cNvSpPr txBox="1"/>
          <p:nvPr/>
        </p:nvSpPr>
        <p:spPr>
          <a:xfrm>
            <a:off x="2246076" y="2928467"/>
            <a:ext cx="7710212" cy="1018503"/>
          </a:xfrm>
          <a:prstGeom prst="rect">
            <a:avLst/>
          </a:prstGeom>
        </p:spPr>
        <p:txBody>
          <a:bodyPr vert="horz" wrap="square" lIns="0" tIns="10941" rIns="0" bIns="0" rtlCol="0">
            <a:spAutoFit/>
          </a:bodyPr>
          <a:lstStyle/>
          <a:p>
            <a:pPr marL="302304" marR="4607" indent="-291364" defTabSz="829178">
              <a:lnSpc>
                <a:spcPct val="128800"/>
              </a:lnSpc>
              <a:spcBef>
                <a:spcPts val="86"/>
              </a:spcBef>
              <a:tabLst>
                <a:tab pos="302304" algn="l"/>
              </a:tabLst>
            </a:pPr>
            <a:r>
              <a:rPr sz="2992" kern="0" spc="-68" baseline="12626">
                <a:solidFill>
                  <a:sysClr val="windowText" lastClr="000000"/>
                </a:solidFill>
                <a:latin typeface="Arial"/>
                <a:cs typeface="Arial"/>
              </a:rPr>
              <a:t>–</a:t>
            </a:r>
            <a:r>
              <a:rPr sz="2992" kern="0" baseline="12626">
                <a:solidFill>
                  <a:sysClr val="windowText" lastClr="000000"/>
                </a:solidFill>
                <a:latin typeface="Arial"/>
                <a:cs typeface="Arial"/>
              </a:rPr>
              <a:t>	</a:t>
            </a:r>
            <a:r>
              <a:rPr sz="2675" b="1" kern="0" spc="295">
                <a:solidFill>
                  <a:sysClr val="windowText" lastClr="000000"/>
                </a:solidFill>
                <a:latin typeface="Arial"/>
                <a:cs typeface="Arial"/>
              </a:rPr>
              <a:t>Mathematical</a:t>
            </a:r>
            <a:r>
              <a:rPr sz="2675" b="1" kern="0" spc="204">
                <a:solidFill>
                  <a:sysClr val="windowText" lastClr="000000"/>
                </a:solidFill>
                <a:latin typeface="Arial"/>
                <a:cs typeface="Arial"/>
              </a:rPr>
              <a:t> </a:t>
            </a:r>
            <a:r>
              <a:rPr sz="2675" b="1" kern="0" spc="236">
                <a:solidFill>
                  <a:sysClr val="windowText" lastClr="000000"/>
                </a:solidFill>
                <a:latin typeface="Arial"/>
                <a:cs typeface="Arial"/>
              </a:rPr>
              <a:t>models:</a:t>
            </a:r>
            <a:r>
              <a:rPr sz="2675" b="1" kern="0" spc="154">
                <a:solidFill>
                  <a:sysClr val="windowText" lastClr="000000"/>
                </a:solidFill>
                <a:latin typeface="Arial"/>
                <a:cs typeface="Arial"/>
              </a:rPr>
              <a:t> </a:t>
            </a:r>
            <a:r>
              <a:rPr sz="2675" kern="0" spc="145">
                <a:solidFill>
                  <a:sysClr val="windowText" lastClr="000000"/>
                </a:solidFill>
                <a:latin typeface="Arial"/>
                <a:cs typeface="Arial"/>
              </a:rPr>
              <a:t>Graph</a:t>
            </a:r>
            <a:r>
              <a:rPr sz="2675" kern="0" spc="136">
                <a:solidFill>
                  <a:sysClr val="windowText" lastClr="000000"/>
                </a:solidFill>
                <a:latin typeface="Arial"/>
                <a:cs typeface="Arial"/>
              </a:rPr>
              <a:t> </a:t>
            </a:r>
            <a:r>
              <a:rPr sz="2675" kern="0" spc="213">
                <a:solidFill>
                  <a:sysClr val="windowText" lastClr="000000"/>
                </a:solidFill>
                <a:latin typeface="Arial"/>
                <a:cs typeface="Arial"/>
              </a:rPr>
              <a:t>theory</a:t>
            </a:r>
            <a:r>
              <a:rPr sz="2675" kern="0" spc="118">
                <a:solidFill>
                  <a:sysClr val="windowText" lastClr="000000"/>
                </a:solidFill>
                <a:latin typeface="Arial"/>
                <a:cs typeface="Arial"/>
              </a:rPr>
              <a:t> </a:t>
            </a:r>
            <a:r>
              <a:rPr sz="2675" kern="0" spc="163">
                <a:solidFill>
                  <a:sysClr val="windowText" lastClr="000000"/>
                </a:solidFill>
                <a:latin typeface="Arial"/>
                <a:cs typeface="Arial"/>
              </a:rPr>
              <a:t>and </a:t>
            </a:r>
            <a:r>
              <a:rPr sz="2675" kern="0" spc="168">
                <a:solidFill>
                  <a:sysClr val="windowText" lastClr="000000"/>
                </a:solidFill>
                <a:latin typeface="Arial"/>
                <a:cs typeface="Arial"/>
              </a:rPr>
              <a:t>statistical</a:t>
            </a:r>
            <a:r>
              <a:rPr sz="2675" kern="0" spc="154">
                <a:solidFill>
                  <a:sysClr val="windowText" lastClr="000000"/>
                </a:solidFill>
                <a:latin typeface="Arial"/>
                <a:cs typeface="Arial"/>
              </a:rPr>
              <a:t> </a:t>
            </a:r>
            <a:r>
              <a:rPr sz="2675" kern="0" spc="168">
                <a:solidFill>
                  <a:sysClr val="windowText" lastClr="000000"/>
                </a:solidFill>
                <a:latin typeface="Arial"/>
                <a:cs typeface="Arial"/>
              </a:rPr>
              <a:t>models</a:t>
            </a:r>
            <a:endParaRPr sz="2675" kern="0">
              <a:solidFill>
                <a:sysClr val="windowText" lastClr="000000"/>
              </a:solidFill>
              <a:latin typeface="Arial"/>
              <a:cs typeface="Arial"/>
            </a:endParaRPr>
          </a:p>
        </p:txBody>
      </p:sp>
      <p:sp>
        <p:nvSpPr>
          <p:cNvPr id="8" name="object 8"/>
          <p:cNvSpPr txBox="1"/>
          <p:nvPr/>
        </p:nvSpPr>
        <p:spPr>
          <a:xfrm>
            <a:off x="2666424" y="4155652"/>
            <a:ext cx="119194" cy="158143"/>
          </a:xfrm>
          <a:prstGeom prst="rect">
            <a:avLst/>
          </a:prstGeom>
        </p:spPr>
        <p:txBody>
          <a:bodyPr vert="horz" wrap="square" lIns="0" tIns="11516" rIns="0" bIns="0" rtlCol="0">
            <a:spAutoFit/>
          </a:bodyPr>
          <a:lstStyle/>
          <a:p>
            <a:pPr marL="11516" defTabSz="829178">
              <a:spcBef>
                <a:spcPts val="91"/>
              </a:spcBef>
            </a:pPr>
            <a:r>
              <a:rPr sz="952" kern="0" spc="181">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9" name="object 9"/>
          <p:cNvSpPr txBox="1"/>
          <p:nvPr/>
        </p:nvSpPr>
        <p:spPr>
          <a:xfrm>
            <a:off x="2223044" y="4068127"/>
            <a:ext cx="7468943" cy="1186261"/>
          </a:xfrm>
          <a:prstGeom prst="rect">
            <a:avLst/>
          </a:prstGeom>
        </p:spPr>
        <p:txBody>
          <a:bodyPr vert="horz" wrap="square" lIns="0" tIns="30518" rIns="0" bIns="0" rtlCol="0">
            <a:spAutoFit/>
          </a:bodyPr>
          <a:lstStyle/>
          <a:p>
            <a:pPr marL="712287" marR="27639" defTabSz="829178">
              <a:lnSpc>
                <a:spcPts val="2512"/>
              </a:lnSpc>
              <a:spcBef>
                <a:spcPts val="240"/>
              </a:spcBef>
            </a:pPr>
            <a:r>
              <a:rPr sz="2131" kern="0" spc="113">
                <a:solidFill>
                  <a:sysClr val="windowText" lastClr="000000"/>
                </a:solidFill>
                <a:latin typeface="Arial"/>
                <a:cs typeface="Arial"/>
              </a:rPr>
              <a:t>Models</a:t>
            </a:r>
            <a:r>
              <a:rPr sz="2131" kern="0" spc="103">
                <a:solidFill>
                  <a:sysClr val="windowText" lastClr="000000"/>
                </a:solidFill>
                <a:latin typeface="Arial"/>
                <a:cs typeface="Arial"/>
              </a:rPr>
              <a:t> </a:t>
            </a:r>
            <a:r>
              <a:rPr sz="2131" kern="0" spc="136">
                <a:solidFill>
                  <a:sysClr val="windowText" lastClr="000000"/>
                </a:solidFill>
                <a:latin typeface="Arial"/>
                <a:cs typeface="Arial"/>
              </a:rPr>
              <a:t>allow</a:t>
            </a:r>
            <a:r>
              <a:rPr sz="2131" kern="0" spc="100">
                <a:solidFill>
                  <a:sysClr val="windowText" lastClr="000000"/>
                </a:solidFill>
                <a:latin typeface="Arial"/>
                <a:cs typeface="Arial"/>
              </a:rPr>
              <a:t> </a:t>
            </a:r>
            <a:r>
              <a:rPr sz="2131" kern="0" spc="109">
                <a:solidFill>
                  <a:sysClr val="windowText" lastClr="000000"/>
                </a:solidFill>
                <a:latin typeface="Arial"/>
                <a:cs typeface="Arial"/>
              </a:rPr>
              <a:t>us</a:t>
            </a:r>
            <a:r>
              <a:rPr sz="2131" kern="0" spc="95">
                <a:solidFill>
                  <a:sysClr val="windowText" lastClr="000000"/>
                </a:solidFill>
                <a:latin typeface="Arial"/>
                <a:cs typeface="Arial"/>
              </a:rPr>
              <a:t> </a:t>
            </a:r>
            <a:r>
              <a:rPr sz="2131" kern="0" spc="185">
                <a:solidFill>
                  <a:sysClr val="windowText" lastClr="000000"/>
                </a:solidFill>
                <a:latin typeface="Arial"/>
                <a:cs typeface="Arial"/>
              </a:rPr>
              <a:t>to</a:t>
            </a:r>
            <a:r>
              <a:rPr sz="2131" kern="0" spc="95">
                <a:solidFill>
                  <a:sysClr val="windowText" lastClr="000000"/>
                </a:solidFill>
                <a:latin typeface="Arial"/>
                <a:cs typeface="Arial"/>
              </a:rPr>
              <a:t> </a:t>
            </a:r>
            <a:r>
              <a:rPr sz="2131" kern="0" spc="154">
                <a:solidFill>
                  <a:sysClr val="windowText" lastClr="000000"/>
                </a:solidFill>
                <a:latin typeface="Arial"/>
                <a:cs typeface="Arial"/>
              </a:rPr>
              <a:t>understand</a:t>
            </a:r>
            <a:r>
              <a:rPr sz="2131" kern="0" spc="100">
                <a:solidFill>
                  <a:sysClr val="windowText" lastClr="000000"/>
                </a:solidFill>
                <a:latin typeface="Arial"/>
                <a:cs typeface="Arial"/>
              </a:rPr>
              <a:t> </a:t>
            </a:r>
            <a:r>
              <a:rPr sz="2131" kern="0" spc="141">
                <a:solidFill>
                  <a:sysClr val="windowText" lastClr="000000"/>
                </a:solidFill>
                <a:latin typeface="Arial"/>
                <a:cs typeface="Arial"/>
              </a:rPr>
              <a:t>behaviors</a:t>
            </a:r>
            <a:r>
              <a:rPr sz="2131" kern="0" spc="95">
                <a:solidFill>
                  <a:sysClr val="windowText" lastClr="000000"/>
                </a:solidFill>
                <a:latin typeface="Arial"/>
                <a:cs typeface="Arial"/>
              </a:rPr>
              <a:t> </a:t>
            </a:r>
            <a:r>
              <a:rPr sz="2131" kern="0" spc="131">
                <a:solidFill>
                  <a:sysClr val="windowText" lastClr="000000"/>
                </a:solidFill>
                <a:latin typeface="Arial"/>
                <a:cs typeface="Arial"/>
              </a:rPr>
              <a:t>and </a:t>
            </a:r>
            <a:r>
              <a:rPr sz="2131" kern="0" spc="141">
                <a:solidFill>
                  <a:sysClr val="windowText" lastClr="000000"/>
                </a:solidFill>
                <a:latin typeface="Arial"/>
                <a:cs typeface="Arial"/>
              </a:rPr>
              <a:t>distinguish</a:t>
            </a:r>
            <a:r>
              <a:rPr sz="2131" kern="0" spc="100">
                <a:solidFill>
                  <a:sysClr val="windowText" lastClr="000000"/>
                </a:solidFill>
                <a:latin typeface="Arial"/>
                <a:cs typeface="Arial"/>
              </a:rPr>
              <a:t> </a:t>
            </a:r>
            <a:r>
              <a:rPr sz="2131" kern="0" spc="131">
                <a:solidFill>
                  <a:sysClr val="windowText" lastClr="000000"/>
                </a:solidFill>
                <a:latin typeface="Arial"/>
                <a:cs typeface="Arial"/>
              </a:rPr>
              <a:t>surprising</a:t>
            </a:r>
            <a:r>
              <a:rPr sz="2131" kern="0" spc="113">
                <a:solidFill>
                  <a:sysClr val="windowText" lastClr="000000"/>
                </a:solidFill>
                <a:latin typeface="Arial"/>
                <a:cs typeface="Arial"/>
              </a:rPr>
              <a:t> </a:t>
            </a:r>
            <a:r>
              <a:rPr sz="2131" kern="0" spc="177">
                <a:solidFill>
                  <a:sysClr val="windowText" lastClr="000000"/>
                </a:solidFill>
                <a:latin typeface="Arial"/>
                <a:cs typeface="Arial"/>
              </a:rPr>
              <a:t>from</a:t>
            </a:r>
            <a:r>
              <a:rPr sz="2131" kern="0" spc="109">
                <a:solidFill>
                  <a:sysClr val="windowText" lastClr="000000"/>
                </a:solidFill>
                <a:latin typeface="Arial"/>
                <a:cs typeface="Arial"/>
              </a:rPr>
              <a:t> </a:t>
            </a:r>
            <a:r>
              <a:rPr sz="2131" kern="0" spc="159">
                <a:solidFill>
                  <a:sysClr val="windowText" lastClr="000000"/>
                </a:solidFill>
                <a:latin typeface="Arial"/>
                <a:cs typeface="Arial"/>
              </a:rPr>
              <a:t>expected</a:t>
            </a:r>
            <a:r>
              <a:rPr sz="2131" kern="0" spc="109">
                <a:solidFill>
                  <a:sysClr val="windowText" lastClr="000000"/>
                </a:solidFill>
                <a:latin typeface="Arial"/>
                <a:cs typeface="Arial"/>
              </a:rPr>
              <a:t> </a:t>
            </a:r>
            <a:r>
              <a:rPr sz="2131" kern="0" spc="159">
                <a:solidFill>
                  <a:sysClr val="windowText" lastClr="000000"/>
                </a:solidFill>
                <a:latin typeface="Arial"/>
                <a:cs typeface="Arial"/>
              </a:rPr>
              <a:t>phenomena</a:t>
            </a:r>
            <a:endParaRPr sz="2131" kern="0">
              <a:solidFill>
                <a:sysClr val="windowText" lastClr="000000"/>
              </a:solidFill>
              <a:latin typeface="Arial"/>
              <a:cs typeface="Arial"/>
            </a:endParaRPr>
          </a:p>
          <a:p>
            <a:pPr marL="34549" defTabSz="829178">
              <a:spcBef>
                <a:spcPts val="848"/>
              </a:spcBef>
              <a:tabLst>
                <a:tab pos="325337" algn="l"/>
              </a:tabLst>
            </a:pPr>
            <a:r>
              <a:rPr sz="2992" kern="0" spc="-68" baseline="12626">
                <a:solidFill>
                  <a:sysClr val="windowText" lastClr="000000"/>
                </a:solidFill>
                <a:latin typeface="Arial"/>
                <a:cs typeface="Arial"/>
              </a:rPr>
              <a:t>–</a:t>
            </a:r>
            <a:r>
              <a:rPr sz="2992" kern="0" baseline="12626">
                <a:solidFill>
                  <a:sysClr val="windowText" lastClr="000000"/>
                </a:solidFill>
                <a:latin typeface="Arial"/>
                <a:cs typeface="Arial"/>
              </a:rPr>
              <a:t>	</a:t>
            </a:r>
            <a:r>
              <a:rPr sz="2675" b="1" kern="0" spc="236">
                <a:solidFill>
                  <a:sysClr val="windowText" lastClr="000000"/>
                </a:solidFill>
                <a:latin typeface="Arial"/>
                <a:cs typeface="Arial"/>
              </a:rPr>
              <a:t>Algorithms</a:t>
            </a:r>
            <a:r>
              <a:rPr sz="2675" b="1" kern="0" spc="127">
                <a:solidFill>
                  <a:sysClr val="windowText" lastClr="000000"/>
                </a:solidFill>
                <a:latin typeface="Arial"/>
                <a:cs typeface="Arial"/>
              </a:rPr>
              <a:t> </a:t>
            </a:r>
            <a:r>
              <a:rPr sz="2675" kern="0" spc="181">
                <a:solidFill>
                  <a:sysClr val="windowText" lastClr="000000"/>
                </a:solidFill>
                <a:latin typeface="Arial"/>
                <a:cs typeface="Arial"/>
              </a:rPr>
              <a:t>for</a:t>
            </a:r>
            <a:r>
              <a:rPr sz="2675" kern="0" spc="127">
                <a:solidFill>
                  <a:sysClr val="windowText" lastClr="000000"/>
                </a:solidFill>
                <a:latin typeface="Arial"/>
                <a:cs typeface="Arial"/>
              </a:rPr>
              <a:t> </a:t>
            </a:r>
            <a:r>
              <a:rPr sz="2675" kern="0" spc="168">
                <a:solidFill>
                  <a:sysClr val="windowText" lastClr="000000"/>
                </a:solidFill>
                <a:latin typeface="Arial"/>
                <a:cs typeface="Arial"/>
              </a:rPr>
              <a:t>analyzing</a:t>
            </a:r>
            <a:r>
              <a:rPr sz="2675" kern="0" spc="118">
                <a:solidFill>
                  <a:sysClr val="windowText" lastClr="000000"/>
                </a:solidFill>
                <a:latin typeface="Arial"/>
                <a:cs typeface="Arial"/>
              </a:rPr>
              <a:t> </a:t>
            </a:r>
            <a:r>
              <a:rPr sz="2675" kern="0" spc="159">
                <a:solidFill>
                  <a:sysClr val="windowText" lastClr="000000"/>
                </a:solidFill>
                <a:latin typeface="Arial"/>
                <a:cs typeface="Arial"/>
              </a:rPr>
              <a:t>graphs</a:t>
            </a:r>
            <a:endParaRPr sz="2675" kern="0">
              <a:solidFill>
                <a:sysClr val="windowText" lastClr="000000"/>
              </a:solidFill>
              <a:latin typeface="Arial"/>
              <a:cs typeface="Arial"/>
            </a:endParaRPr>
          </a:p>
        </p:txBody>
      </p:sp>
      <p:sp>
        <p:nvSpPr>
          <p:cNvPr id="10" name="object 10"/>
          <p:cNvSpPr txBox="1"/>
          <p:nvPr/>
        </p:nvSpPr>
        <p:spPr>
          <a:xfrm>
            <a:off x="2666424" y="5416695"/>
            <a:ext cx="119194" cy="158143"/>
          </a:xfrm>
          <a:prstGeom prst="rect">
            <a:avLst/>
          </a:prstGeom>
        </p:spPr>
        <p:txBody>
          <a:bodyPr vert="horz" wrap="square" lIns="0" tIns="11516" rIns="0" bIns="0" rtlCol="0">
            <a:spAutoFit/>
          </a:bodyPr>
          <a:lstStyle/>
          <a:p>
            <a:pPr marL="11516" defTabSz="829178">
              <a:spcBef>
                <a:spcPts val="91"/>
              </a:spcBef>
            </a:pPr>
            <a:r>
              <a:rPr sz="952" kern="0" spc="181">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11" name="object 11"/>
          <p:cNvSpPr txBox="1"/>
          <p:nvPr/>
        </p:nvSpPr>
        <p:spPr>
          <a:xfrm>
            <a:off x="2924390" y="5329170"/>
            <a:ext cx="4292152" cy="343027"/>
          </a:xfrm>
          <a:prstGeom prst="rect">
            <a:avLst/>
          </a:prstGeom>
        </p:spPr>
        <p:txBody>
          <a:bodyPr vert="horz" wrap="square" lIns="0" tIns="14971" rIns="0" bIns="0" rtlCol="0">
            <a:spAutoFit/>
          </a:bodyPr>
          <a:lstStyle/>
          <a:p>
            <a:pPr marL="11516" defTabSz="829178">
              <a:spcBef>
                <a:spcPts val="118"/>
              </a:spcBef>
            </a:pPr>
            <a:r>
              <a:rPr sz="2131" kern="0" spc="127">
                <a:solidFill>
                  <a:sysClr val="windowText" lastClr="000000"/>
                </a:solidFill>
                <a:latin typeface="Arial"/>
                <a:cs typeface="Arial"/>
              </a:rPr>
              <a:t>Hard</a:t>
            </a:r>
            <a:r>
              <a:rPr sz="2131" kern="0" spc="113">
                <a:solidFill>
                  <a:sysClr val="windowText" lastClr="000000"/>
                </a:solidFill>
                <a:latin typeface="Arial"/>
                <a:cs typeface="Arial"/>
              </a:rPr>
              <a:t> </a:t>
            </a:r>
            <a:r>
              <a:rPr sz="2131" kern="0" spc="163">
                <a:solidFill>
                  <a:sysClr val="windowText" lastClr="000000"/>
                </a:solidFill>
                <a:latin typeface="Arial"/>
                <a:cs typeface="Arial"/>
              </a:rPr>
              <a:t>computational</a:t>
            </a:r>
            <a:r>
              <a:rPr sz="2131" kern="0" spc="113">
                <a:solidFill>
                  <a:sysClr val="windowText" lastClr="000000"/>
                </a:solidFill>
                <a:latin typeface="Arial"/>
                <a:cs typeface="Arial"/>
              </a:rPr>
              <a:t> </a:t>
            </a:r>
            <a:r>
              <a:rPr sz="2131" kern="0" spc="118">
                <a:solidFill>
                  <a:sysClr val="windowText" lastClr="000000"/>
                </a:solidFill>
                <a:latin typeface="Arial"/>
                <a:cs typeface="Arial"/>
              </a:rPr>
              <a:t>challenges</a:t>
            </a:r>
            <a:endParaRPr sz="2131" kern="0">
              <a:solidFill>
                <a:sysClr val="windowText" lastClr="000000"/>
              </a:solidFill>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97815"/>
          </a:xfrm>
          <a:prstGeom prst="rect">
            <a:avLst/>
          </a:prstGeom>
        </p:spPr>
        <p:txBody>
          <a:bodyPr vert="horz" wrap="square" lIns="0" tIns="11516" rIns="0" bIns="0" rtlCol="0">
            <a:spAutoFit/>
          </a:bodyPr>
          <a:lstStyle/>
          <a:p>
            <a:pPr marL="1060657">
              <a:spcBef>
                <a:spcPts val="91"/>
              </a:spcBef>
            </a:pPr>
            <a:r>
              <a:rPr sz="3809" spc="426"/>
              <a:t>Network</a:t>
            </a:r>
            <a:r>
              <a:rPr sz="3809" spc="286"/>
              <a:t> </a:t>
            </a:r>
            <a:r>
              <a:rPr sz="3809" spc="268"/>
              <a:t>Science</a:t>
            </a:r>
            <a:r>
              <a:rPr sz="3809" spc="281"/>
              <a:t> </a:t>
            </a:r>
            <a:r>
              <a:rPr sz="3809" spc="-236"/>
              <a:t>T</a:t>
            </a:r>
            <a:r>
              <a:rPr sz="3809" spc="222"/>
              <a:t>o</a:t>
            </a:r>
            <a:r>
              <a:rPr sz="3809" spc="227"/>
              <a:t>p</a:t>
            </a:r>
            <a:r>
              <a:rPr sz="3809" spc="222"/>
              <a:t>i</a:t>
            </a:r>
            <a:r>
              <a:rPr sz="3809" spc="213"/>
              <a:t>c</a:t>
            </a:r>
            <a:r>
              <a:rPr sz="3809" spc="227"/>
              <a:t>s</a:t>
            </a:r>
            <a:endParaRPr sz="3809"/>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
        <p:nvSpPr>
          <p:cNvPr id="3" name="object 3"/>
          <p:cNvSpPr txBox="1"/>
          <p:nvPr/>
        </p:nvSpPr>
        <p:spPr>
          <a:xfrm>
            <a:off x="1859127" y="994407"/>
            <a:ext cx="163532" cy="224405"/>
          </a:xfrm>
          <a:prstGeom prst="rect">
            <a:avLst/>
          </a:prstGeom>
        </p:spPr>
        <p:txBody>
          <a:bodyPr vert="horz" wrap="square" lIns="0" tIns="14971" rIns="0" bIns="0" rtlCol="0">
            <a:spAutoFit/>
          </a:bodyPr>
          <a:lstStyle/>
          <a:p>
            <a:pPr marL="11516" defTabSz="829178">
              <a:spcBef>
                <a:spcPts val="118"/>
              </a:spcBef>
            </a:pPr>
            <a:r>
              <a:rPr sz="1360" kern="0" spc="281">
                <a:solidFill>
                  <a:sysClr val="windowText" lastClr="000000"/>
                </a:solidFill>
                <a:latin typeface="Arial"/>
                <a:cs typeface="Arial"/>
              </a:rPr>
              <a:t>●</a:t>
            </a:r>
            <a:endParaRPr sz="1360" kern="0">
              <a:solidFill>
                <a:sysClr val="windowText" lastClr="000000"/>
              </a:solidFill>
              <a:latin typeface="Arial"/>
              <a:cs typeface="Arial"/>
            </a:endParaRPr>
          </a:p>
        </p:txBody>
      </p:sp>
      <p:sp>
        <p:nvSpPr>
          <p:cNvPr id="4" name="object 4"/>
          <p:cNvSpPr txBox="1"/>
          <p:nvPr/>
        </p:nvSpPr>
        <p:spPr>
          <a:xfrm>
            <a:off x="2152793" y="872334"/>
            <a:ext cx="4137833" cy="486054"/>
          </a:xfrm>
          <a:prstGeom prst="rect">
            <a:avLst/>
          </a:prstGeom>
        </p:spPr>
        <p:txBody>
          <a:bodyPr vert="horz" wrap="square" lIns="0" tIns="11516" rIns="0" bIns="0" rtlCol="0">
            <a:spAutoFit/>
          </a:bodyPr>
          <a:lstStyle/>
          <a:p>
            <a:pPr marL="11516" defTabSz="829178">
              <a:spcBef>
                <a:spcPts val="91"/>
              </a:spcBef>
            </a:pPr>
            <a:r>
              <a:rPr sz="3083" kern="0" spc="154">
                <a:solidFill>
                  <a:srgbClr val="3364A3"/>
                </a:solidFill>
                <a:latin typeface="Arial"/>
                <a:cs typeface="Arial"/>
              </a:rPr>
              <a:t>Some</a:t>
            </a:r>
            <a:r>
              <a:rPr sz="3083" kern="0" spc="127">
                <a:solidFill>
                  <a:srgbClr val="3364A3"/>
                </a:solidFill>
                <a:latin typeface="Arial"/>
                <a:cs typeface="Arial"/>
              </a:rPr>
              <a:t> </a:t>
            </a:r>
            <a:r>
              <a:rPr sz="3083" kern="0" spc="154">
                <a:solidFill>
                  <a:srgbClr val="3364A3"/>
                </a:solidFill>
                <a:latin typeface="Arial"/>
                <a:cs typeface="Arial"/>
              </a:rPr>
              <a:t>possible</a:t>
            </a:r>
            <a:r>
              <a:rPr sz="3083" kern="0" spc="131">
                <a:solidFill>
                  <a:srgbClr val="3364A3"/>
                </a:solidFill>
                <a:latin typeface="Arial"/>
                <a:cs typeface="Arial"/>
              </a:rPr>
              <a:t> </a:t>
            </a:r>
            <a:r>
              <a:rPr sz="3083" kern="0" spc="159">
                <a:solidFill>
                  <a:srgbClr val="3364A3"/>
                </a:solidFill>
                <a:latin typeface="Arial"/>
                <a:cs typeface="Arial"/>
              </a:rPr>
              <a:t>tasks:</a:t>
            </a:r>
            <a:endParaRPr sz="3083" kern="0">
              <a:solidFill>
                <a:sysClr val="windowText" lastClr="000000"/>
              </a:solidFill>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97815"/>
          </a:xfrm>
          <a:prstGeom prst="rect">
            <a:avLst/>
          </a:prstGeom>
        </p:spPr>
        <p:txBody>
          <a:bodyPr vert="horz" wrap="square" lIns="0" tIns="11516" rIns="0" bIns="0" rtlCol="0">
            <a:spAutoFit/>
          </a:bodyPr>
          <a:lstStyle/>
          <a:p>
            <a:pPr marL="1060657">
              <a:spcBef>
                <a:spcPts val="91"/>
              </a:spcBef>
            </a:pPr>
            <a:r>
              <a:rPr sz="3809" spc="426"/>
              <a:t>Network</a:t>
            </a:r>
            <a:r>
              <a:rPr sz="3809" spc="286"/>
              <a:t> </a:t>
            </a:r>
            <a:r>
              <a:rPr sz="3809" spc="268"/>
              <a:t>Science</a:t>
            </a:r>
            <a:r>
              <a:rPr sz="3809" spc="281"/>
              <a:t> </a:t>
            </a:r>
            <a:r>
              <a:rPr sz="3809" spc="-236"/>
              <a:t>T</a:t>
            </a:r>
            <a:r>
              <a:rPr sz="3809" spc="222"/>
              <a:t>o</a:t>
            </a:r>
            <a:r>
              <a:rPr sz="3809" spc="227"/>
              <a:t>p</a:t>
            </a:r>
            <a:r>
              <a:rPr sz="3809" spc="222"/>
              <a:t>i</a:t>
            </a:r>
            <a:r>
              <a:rPr sz="3809" spc="213"/>
              <a:t>c</a:t>
            </a:r>
            <a:r>
              <a:rPr sz="3809" spc="227"/>
              <a:t>s</a:t>
            </a:r>
            <a:endParaRPr sz="3809"/>
          </a:p>
        </p:txBody>
      </p:sp>
      <p:sp>
        <p:nvSpPr>
          <p:cNvPr id="3" name="object 3"/>
          <p:cNvSpPr txBox="1"/>
          <p:nvPr/>
        </p:nvSpPr>
        <p:spPr>
          <a:xfrm>
            <a:off x="1859127" y="994407"/>
            <a:ext cx="163532" cy="224405"/>
          </a:xfrm>
          <a:prstGeom prst="rect">
            <a:avLst/>
          </a:prstGeom>
        </p:spPr>
        <p:txBody>
          <a:bodyPr vert="horz" wrap="square" lIns="0" tIns="14971" rIns="0" bIns="0" rtlCol="0">
            <a:spAutoFit/>
          </a:bodyPr>
          <a:lstStyle/>
          <a:p>
            <a:pPr marL="11516" defTabSz="829178">
              <a:spcBef>
                <a:spcPts val="118"/>
              </a:spcBef>
            </a:pPr>
            <a:r>
              <a:rPr sz="1360" kern="0" spc="281">
                <a:solidFill>
                  <a:sysClr val="windowText" lastClr="000000"/>
                </a:solidFill>
                <a:latin typeface="Arial"/>
                <a:cs typeface="Arial"/>
              </a:rPr>
              <a:t>●</a:t>
            </a:r>
            <a:endParaRPr sz="1360" kern="0">
              <a:solidFill>
                <a:sysClr val="windowText" lastClr="000000"/>
              </a:solidFill>
              <a:latin typeface="Arial"/>
              <a:cs typeface="Arial"/>
            </a:endParaRPr>
          </a:p>
        </p:txBody>
      </p:sp>
      <p:sp>
        <p:nvSpPr>
          <p:cNvPr id="4" name="object 4"/>
          <p:cNvSpPr txBox="1"/>
          <p:nvPr/>
        </p:nvSpPr>
        <p:spPr>
          <a:xfrm>
            <a:off x="2141277" y="735289"/>
            <a:ext cx="4160865" cy="1171253"/>
          </a:xfrm>
          <a:prstGeom prst="rect">
            <a:avLst/>
          </a:prstGeom>
        </p:spPr>
        <p:txBody>
          <a:bodyPr vert="horz" wrap="square" lIns="0" tIns="148561" rIns="0" bIns="0" rtlCol="0">
            <a:spAutoFit/>
          </a:bodyPr>
          <a:lstStyle/>
          <a:p>
            <a:pPr marL="23033" defTabSz="829178">
              <a:spcBef>
                <a:spcPts val="1170"/>
              </a:spcBef>
            </a:pPr>
            <a:r>
              <a:rPr sz="3083" kern="0" spc="154">
                <a:solidFill>
                  <a:srgbClr val="3364A3"/>
                </a:solidFill>
                <a:latin typeface="Arial"/>
                <a:cs typeface="Arial"/>
              </a:rPr>
              <a:t>Some</a:t>
            </a:r>
            <a:r>
              <a:rPr sz="3083" kern="0" spc="127">
                <a:solidFill>
                  <a:srgbClr val="3364A3"/>
                </a:solidFill>
                <a:latin typeface="Arial"/>
                <a:cs typeface="Arial"/>
              </a:rPr>
              <a:t> </a:t>
            </a:r>
            <a:r>
              <a:rPr sz="3083" kern="0" spc="154">
                <a:solidFill>
                  <a:srgbClr val="3364A3"/>
                </a:solidFill>
                <a:latin typeface="Arial"/>
                <a:cs typeface="Arial"/>
              </a:rPr>
              <a:t>possible</a:t>
            </a:r>
            <a:r>
              <a:rPr sz="3083" kern="0" spc="131">
                <a:solidFill>
                  <a:srgbClr val="3364A3"/>
                </a:solidFill>
                <a:latin typeface="Arial"/>
                <a:cs typeface="Arial"/>
              </a:rPr>
              <a:t> </a:t>
            </a:r>
            <a:r>
              <a:rPr sz="3083" kern="0" spc="159">
                <a:solidFill>
                  <a:srgbClr val="3364A3"/>
                </a:solidFill>
                <a:latin typeface="Arial"/>
                <a:cs typeface="Arial"/>
              </a:rPr>
              <a:t>tasks:</a:t>
            </a:r>
            <a:endParaRPr sz="3083" kern="0">
              <a:solidFill>
                <a:sysClr val="windowText" lastClr="000000"/>
              </a:solidFill>
              <a:latin typeface="Arial"/>
              <a:cs typeface="Arial"/>
            </a:endParaRPr>
          </a:p>
          <a:p>
            <a:pPr marL="120346" defTabSz="829178">
              <a:spcBef>
                <a:spcPts val="952"/>
              </a:spcBef>
              <a:tabLst>
                <a:tab pos="414013"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36">
                <a:solidFill>
                  <a:srgbClr val="3364A3"/>
                </a:solidFill>
                <a:latin typeface="Arial"/>
                <a:cs typeface="Arial"/>
              </a:rPr>
              <a:t>General</a:t>
            </a:r>
            <a:r>
              <a:rPr sz="2720" kern="0" spc="100">
                <a:solidFill>
                  <a:srgbClr val="3364A3"/>
                </a:solidFill>
                <a:latin typeface="Arial"/>
                <a:cs typeface="Arial"/>
              </a:rPr>
              <a:t> </a:t>
            </a:r>
            <a:r>
              <a:rPr sz="2720" kern="0" spc="113">
                <a:solidFill>
                  <a:srgbClr val="3364A3"/>
                </a:solidFill>
                <a:latin typeface="Arial"/>
                <a:cs typeface="Arial"/>
              </a:rPr>
              <a:t>Patterns</a:t>
            </a:r>
            <a:endParaRPr sz="2720" kern="0">
              <a:solidFill>
                <a:sysClr val="windowText" lastClr="000000"/>
              </a:solidFill>
              <a:latin typeface="Arial"/>
              <a:cs typeface="Arial"/>
            </a:endParaRPr>
          </a:p>
        </p:txBody>
      </p:sp>
      <p:sp>
        <p:nvSpPr>
          <p:cNvPr id="5" name="object 5"/>
          <p:cNvSpPr txBox="1"/>
          <p:nvPr/>
        </p:nvSpPr>
        <p:spPr>
          <a:xfrm>
            <a:off x="2675637" y="2053913"/>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6" name="object 6"/>
          <p:cNvSpPr txBox="1"/>
          <p:nvPr/>
        </p:nvSpPr>
        <p:spPr>
          <a:xfrm>
            <a:off x="2935907" y="1968692"/>
            <a:ext cx="4243783" cy="346464"/>
          </a:xfrm>
          <a:prstGeom prst="rect">
            <a:avLst/>
          </a:prstGeom>
        </p:spPr>
        <p:txBody>
          <a:bodyPr vert="horz" wrap="square" lIns="0" tIns="11516" rIns="0" bIns="0" rtlCol="0">
            <a:spAutoFit/>
          </a:bodyPr>
          <a:lstStyle/>
          <a:p>
            <a:pPr marL="11516" defTabSz="829178">
              <a:spcBef>
                <a:spcPts val="91"/>
              </a:spcBef>
            </a:pPr>
            <a:r>
              <a:rPr sz="2176" kern="0" spc="73">
                <a:solidFill>
                  <a:srgbClr val="3364A3"/>
                </a:solidFill>
                <a:latin typeface="Arial"/>
                <a:cs typeface="Arial"/>
              </a:rPr>
              <a:t>Ex:</a:t>
            </a:r>
            <a:r>
              <a:rPr sz="2176" kern="0" spc="122">
                <a:solidFill>
                  <a:srgbClr val="3364A3"/>
                </a:solidFill>
                <a:latin typeface="Arial"/>
                <a:cs typeface="Arial"/>
              </a:rPr>
              <a:t> </a:t>
            </a:r>
            <a:r>
              <a:rPr sz="2176" kern="0" spc="131">
                <a:solidFill>
                  <a:srgbClr val="3364A3"/>
                </a:solidFill>
                <a:latin typeface="Arial"/>
                <a:cs typeface="Arial"/>
              </a:rPr>
              <a:t>“scale-</a:t>
            </a:r>
            <a:r>
              <a:rPr sz="2176" kern="0" spc="163">
                <a:solidFill>
                  <a:srgbClr val="3364A3"/>
                </a:solidFill>
                <a:latin typeface="Arial"/>
                <a:cs typeface="Arial"/>
              </a:rPr>
              <a:t>free”,</a:t>
            </a:r>
            <a:r>
              <a:rPr sz="2176" kern="0" spc="127">
                <a:solidFill>
                  <a:srgbClr val="3364A3"/>
                </a:solidFill>
                <a:latin typeface="Arial"/>
                <a:cs typeface="Arial"/>
              </a:rPr>
              <a:t> </a:t>
            </a:r>
            <a:r>
              <a:rPr sz="2176" kern="0" spc="159">
                <a:solidFill>
                  <a:srgbClr val="3364A3"/>
                </a:solidFill>
                <a:latin typeface="Arial"/>
                <a:cs typeface="Arial"/>
              </a:rPr>
              <a:t>“small-</a:t>
            </a:r>
            <a:r>
              <a:rPr sz="2176" kern="0" spc="185">
                <a:solidFill>
                  <a:srgbClr val="3364A3"/>
                </a:solidFill>
                <a:latin typeface="Arial"/>
                <a:cs typeface="Arial"/>
              </a:rPr>
              <a:t>world”</a:t>
            </a:r>
            <a:endParaRPr sz="2176" kern="0">
              <a:solidFill>
                <a:sysClr val="windowText" lastClr="000000"/>
              </a:solidFill>
              <a:latin typeface="Arial"/>
              <a:cs typeface="Arial"/>
            </a:endParaRPr>
          </a:p>
        </p:txBody>
      </p:sp>
      <p:pic>
        <p:nvPicPr>
          <p:cNvPr id="7" name="object 7"/>
          <p:cNvPicPr/>
          <p:nvPr/>
        </p:nvPicPr>
        <p:blipFill>
          <a:blip r:embed="rId2" cstate="print"/>
          <a:stretch>
            <a:fillRect/>
          </a:stretch>
        </p:blipFill>
        <p:spPr>
          <a:xfrm>
            <a:off x="7245333" y="2819752"/>
            <a:ext cx="3269498" cy="2606155"/>
          </a:xfrm>
          <a:prstGeom prst="rect">
            <a:avLst/>
          </a:prstGeom>
        </p:spPr>
      </p:pic>
      <p:pic>
        <p:nvPicPr>
          <p:cNvPr id="8" name="object 8"/>
          <p:cNvPicPr/>
          <p:nvPr/>
        </p:nvPicPr>
        <p:blipFill>
          <a:blip r:embed="rId3" cstate="print"/>
          <a:stretch>
            <a:fillRect/>
          </a:stretch>
        </p:blipFill>
        <p:spPr>
          <a:xfrm>
            <a:off x="1855671" y="2854301"/>
            <a:ext cx="4892155" cy="2501356"/>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97815"/>
          </a:xfrm>
          <a:prstGeom prst="rect">
            <a:avLst/>
          </a:prstGeom>
        </p:spPr>
        <p:txBody>
          <a:bodyPr vert="horz" wrap="square" lIns="0" tIns="11516" rIns="0" bIns="0" rtlCol="0">
            <a:spAutoFit/>
          </a:bodyPr>
          <a:lstStyle/>
          <a:p>
            <a:pPr marL="1060657">
              <a:spcBef>
                <a:spcPts val="91"/>
              </a:spcBef>
            </a:pPr>
            <a:r>
              <a:rPr sz="3809" spc="426"/>
              <a:t>Network</a:t>
            </a:r>
            <a:r>
              <a:rPr sz="3809" spc="286"/>
              <a:t> </a:t>
            </a:r>
            <a:r>
              <a:rPr sz="3809" spc="268"/>
              <a:t>Science</a:t>
            </a:r>
            <a:r>
              <a:rPr sz="3809" spc="281"/>
              <a:t> </a:t>
            </a:r>
            <a:r>
              <a:rPr sz="3809" spc="-236"/>
              <a:t>T</a:t>
            </a:r>
            <a:r>
              <a:rPr sz="3809" spc="222"/>
              <a:t>o</a:t>
            </a:r>
            <a:r>
              <a:rPr sz="3809" spc="227"/>
              <a:t>p</a:t>
            </a:r>
            <a:r>
              <a:rPr sz="3809" spc="222"/>
              <a:t>i</a:t>
            </a:r>
            <a:r>
              <a:rPr sz="3809" spc="213"/>
              <a:t>c</a:t>
            </a:r>
            <a:r>
              <a:rPr sz="3809" spc="227"/>
              <a:t>s</a:t>
            </a:r>
            <a:endParaRPr sz="3809"/>
          </a:p>
        </p:txBody>
      </p:sp>
      <p:sp>
        <p:nvSpPr>
          <p:cNvPr id="3" name="object 3"/>
          <p:cNvSpPr txBox="1"/>
          <p:nvPr/>
        </p:nvSpPr>
        <p:spPr>
          <a:xfrm>
            <a:off x="1859127" y="994407"/>
            <a:ext cx="163532" cy="224405"/>
          </a:xfrm>
          <a:prstGeom prst="rect">
            <a:avLst/>
          </a:prstGeom>
        </p:spPr>
        <p:txBody>
          <a:bodyPr vert="horz" wrap="square" lIns="0" tIns="14971" rIns="0" bIns="0" rtlCol="0">
            <a:spAutoFit/>
          </a:bodyPr>
          <a:lstStyle/>
          <a:p>
            <a:pPr marL="11516" defTabSz="829178">
              <a:spcBef>
                <a:spcPts val="118"/>
              </a:spcBef>
            </a:pPr>
            <a:r>
              <a:rPr sz="1360" kern="0" spc="281">
                <a:solidFill>
                  <a:sysClr val="windowText" lastClr="000000"/>
                </a:solidFill>
                <a:latin typeface="Arial"/>
                <a:cs typeface="Arial"/>
              </a:rPr>
              <a:t>●</a:t>
            </a:r>
            <a:endParaRPr sz="1360" kern="0">
              <a:solidFill>
                <a:sysClr val="windowText" lastClr="000000"/>
              </a:solidFill>
              <a:latin typeface="Arial"/>
              <a:cs typeface="Arial"/>
            </a:endParaRPr>
          </a:p>
        </p:txBody>
      </p:sp>
      <p:sp>
        <p:nvSpPr>
          <p:cNvPr id="4" name="object 4"/>
          <p:cNvSpPr txBox="1"/>
          <p:nvPr/>
        </p:nvSpPr>
        <p:spPr>
          <a:xfrm>
            <a:off x="2141277" y="735289"/>
            <a:ext cx="4160865" cy="1171253"/>
          </a:xfrm>
          <a:prstGeom prst="rect">
            <a:avLst/>
          </a:prstGeom>
        </p:spPr>
        <p:txBody>
          <a:bodyPr vert="horz" wrap="square" lIns="0" tIns="148561" rIns="0" bIns="0" rtlCol="0">
            <a:spAutoFit/>
          </a:bodyPr>
          <a:lstStyle/>
          <a:p>
            <a:pPr marL="23033" defTabSz="829178">
              <a:spcBef>
                <a:spcPts val="1170"/>
              </a:spcBef>
            </a:pPr>
            <a:r>
              <a:rPr sz="3083" kern="0" spc="154">
                <a:solidFill>
                  <a:srgbClr val="3364A3"/>
                </a:solidFill>
                <a:latin typeface="Arial"/>
                <a:cs typeface="Arial"/>
              </a:rPr>
              <a:t>Some</a:t>
            </a:r>
            <a:r>
              <a:rPr sz="3083" kern="0" spc="127">
                <a:solidFill>
                  <a:srgbClr val="3364A3"/>
                </a:solidFill>
                <a:latin typeface="Arial"/>
                <a:cs typeface="Arial"/>
              </a:rPr>
              <a:t> </a:t>
            </a:r>
            <a:r>
              <a:rPr sz="3083" kern="0" spc="154">
                <a:solidFill>
                  <a:srgbClr val="3364A3"/>
                </a:solidFill>
                <a:latin typeface="Arial"/>
                <a:cs typeface="Arial"/>
              </a:rPr>
              <a:t>possible</a:t>
            </a:r>
            <a:r>
              <a:rPr sz="3083" kern="0" spc="131">
                <a:solidFill>
                  <a:srgbClr val="3364A3"/>
                </a:solidFill>
                <a:latin typeface="Arial"/>
                <a:cs typeface="Arial"/>
              </a:rPr>
              <a:t> </a:t>
            </a:r>
            <a:r>
              <a:rPr sz="3083" kern="0" spc="159">
                <a:solidFill>
                  <a:srgbClr val="3364A3"/>
                </a:solidFill>
                <a:latin typeface="Arial"/>
                <a:cs typeface="Arial"/>
              </a:rPr>
              <a:t>tasks:</a:t>
            </a:r>
            <a:endParaRPr sz="3083" kern="0">
              <a:solidFill>
                <a:sysClr val="windowText" lastClr="000000"/>
              </a:solidFill>
              <a:latin typeface="Arial"/>
              <a:cs typeface="Arial"/>
            </a:endParaRPr>
          </a:p>
          <a:p>
            <a:pPr marL="120346" defTabSz="829178">
              <a:spcBef>
                <a:spcPts val="952"/>
              </a:spcBef>
              <a:tabLst>
                <a:tab pos="414013"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36">
                <a:solidFill>
                  <a:sysClr val="windowText" lastClr="000000"/>
                </a:solidFill>
                <a:latin typeface="Arial"/>
                <a:cs typeface="Arial"/>
              </a:rPr>
              <a:t>General</a:t>
            </a:r>
            <a:r>
              <a:rPr sz="2720" kern="0" spc="100">
                <a:solidFill>
                  <a:sysClr val="windowText" lastClr="000000"/>
                </a:solidFill>
                <a:latin typeface="Arial"/>
                <a:cs typeface="Arial"/>
              </a:rPr>
              <a:t> </a:t>
            </a:r>
            <a:r>
              <a:rPr sz="2720" kern="0" spc="113">
                <a:solidFill>
                  <a:sysClr val="windowText" lastClr="000000"/>
                </a:solidFill>
                <a:latin typeface="Arial"/>
                <a:cs typeface="Arial"/>
              </a:rPr>
              <a:t>Patterns</a:t>
            </a:r>
            <a:endParaRPr sz="2720" kern="0">
              <a:solidFill>
                <a:sysClr val="windowText" lastClr="000000"/>
              </a:solidFill>
              <a:latin typeface="Arial"/>
              <a:cs typeface="Arial"/>
            </a:endParaRPr>
          </a:p>
        </p:txBody>
      </p:sp>
      <p:sp>
        <p:nvSpPr>
          <p:cNvPr id="5" name="object 5"/>
          <p:cNvSpPr txBox="1"/>
          <p:nvPr/>
        </p:nvSpPr>
        <p:spPr>
          <a:xfrm>
            <a:off x="2675637" y="2053913"/>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6" name="object 6"/>
          <p:cNvSpPr txBox="1"/>
          <p:nvPr/>
        </p:nvSpPr>
        <p:spPr>
          <a:xfrm>
            <a:off x="2935907" y="1968692"/>
            <a:ext cx="4243783" cy="346464"/>
          </a:xfrm>
          <a:prstGeom prst="rect">
            <a:avLst/>
          </a:prstGeom>
        </p:spPr>
        <p:txBody>
          <a:bodyPr vert="horz" wrap="square" lIns="0" tIns="11516" rIns="0" bIns="0" rtlCol="0">
            <a:spAutoFit/>
          </a:bodyPr>
          <a:lstStyle/>
          <a:p>
            <a:pPr marL="11516" defTabSz="829178">
              <a:spcBef>
                <a:spcPts val="91"/>
              </a:spcBef>
            </a:pPr>
            <a:r>
              <a:rPr sz="2176" kern="0" spc="73">
                <a:solidFill>
                  <a:sysClr val="windowText" lastClr="000000"/>
                </a:solidFill>
                <a:latin typeface="Arial"/>
                <a:cs typeface="Arial"/>
              </a:rPr>
              <a:t>Ex:</a:t>
            </a:r>
            <a:r>
              <a:rPr sz="2176" kern="0" spc="122">
                <a:solidFill>
                  <a:sysClr val="windowText" lastClr="000000"/>
                </a:solidFill>
                <a:latin typeface="Arial"/>
                <a:cs typeface="Arial"/>
              </a:rPr>
              <a:t> </a:t>
            </a:r>
            <a:r>
              <a:rPr sz="2176" kern="0" spc="131">
                <a:solidFill>
                  <a:sysClr val="windowText" lastClr="000000"/>
                </a:solidFill>
                <a:latin typeface="Arial"/>
                <a:cs typeface="Arial"/>
              </a:rPr>
              <a:t>“scale-</a:t>
            </a:r>
            <a:r>
              <a:rPr sz="2176" kern="0" spc="163">
                <a:solidFill>
                  <a:sysClr val="windowText" lastClr="000000"/>
                </a:solidFill>
                <a:latin typeface="Arial"/>
                <a:cs typeface="Arial"/>
              </a:rPr>
              <a:t>free”,</a:t>
            </a:r>
            <a:r>
              <a:rPr sz="2176" kern="0" spc="127">
                <a:solidFill>
                  <a:sysClr val="windowText" lastClr="000000"/>
                </a:solidFill>
                <a:latin typeface="Arial"/>
                <a:cs typeface="Arial"/>
              </a:rPr>
              <a:t> </a:t>
            </a:r>
            <a:r>
              <a:rPr sz="2176" kern="0" spc="159">
                <a:solidFill>
                  <a:sysClr val="windowText" lastClr="000000"/>
                </a:solidFill>
                <a:latin typeface="Arial"/>
                <a:cs typeface="Arial"/>
              </a:rPr>
              <a:t>“small-</a:t>
            </a:r>
            <a:r>
              <a:rPr sz="2176" kern="0" spc="185">
                <a:solidFill>
                  <a:sysClr val="windowText" lastClr="000000"/>
                </a:solidFill>
                <a:latin typeface="Arial"/>
                <a:cs typeface="Arial"/>
              </a:rPr>
              <a:t>world”</a:t>
            </a:r>
            <a:endParaRPr sz="2176" kern="0">
              <a:solidFill>
                <a:sysClr val="windowText" lastClr="000000"/>
              </a:solidFill>
              <a:latin typeface="Arial"/>
              <a:cs typeface="Arial"/>
            </a:endParaRPr>
          </a:p>
        </p:txBody>
      </p:sp>
      <p:sp>
        <p:nvSpPr>
          <p:cNvPr id="7" name="object 7"/>
          <p:cNvSpPr txBox="1"/>
          <p:nvPr/>
        </p:nvSpPr>
        <p:spPr>
          <a:xfrm>
            <a:off x="2250682" y="2415527"/>
            <a:ext cx="4100405" cy="430205"/>
          </a:xfrm>
          <a:prstGeom prst="rect">
            <a:avLst/>
          </a:prstGeom>
        </p:spPr>
        <p:txBody>
          <a:bodyPr vert="horz" wrap="square" lIns="0" tIns="11516" rIns="0" bIns="0" rtlCol="0">
            <a:spAutoFit/>
          </a:bodyPr>
          <a:lstStyle/>
          <a:p>
            <a:pPr marL="11516" defTabSz="829178">
              <a:spcBef>
                <a:spcPts val="91"/>
              </a:spcBef>
              <a:tabLst>
                <a:tab pos="304608"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204">
                <a:solidFill>
                  <a:srgbClr val="3364A3"/>
                </a:solidFill>
                <a:latin typeface="Arial"/>
                <a:cs typeface="Arial"/>
              </a:rPr>
              <a:t>Community</a:t>
            </a:r>
            <a:r>
              <a:rPr sz="2720" kern="0" spc="127">
                <a:solidFill>
                  <a:srgbClr val="3364A3"/>
                </a:solidFill>
                <a:latin typeface="Arial"/>
                <a:cs typeface="Arial"/>
              </a:rPr>
              <a:t> </a:t>
            </a:r>
            <a:r>
              <a:rPr sz="2720" kern="0" spc="168">
                <a:solidFill>
                  <a:srgbClr val="3364A3"/>
                </a:solidFill>
                <a:latin typeface="Arial"/>
                <a:cs typeface="Arial"/>
              </a:rPr>
              <a:t>Detection</a:t>
            </a:r>
            <a:endParaRPr sz="2720" kern="0">
              <a:solidFill>
                <a:sysClr val="windowText" lastClr="000000"/>
              </a:solidFill>
              <a:latin typeface="Arial"/>
              <a:cs typeface="Arial"/>
            </a:endParaRPr>
          </a:p>
        </p:txBody>
      </p:sp>
      <p:sp>
        <p:nvSpPr>
          <p:cNvPr id="8" name="object 8"/>
          <p:cNvSpPr txBox="1"/>
          <p:nvPr/>
        </p:nvSpPr>
        <p:spPr>
          <a:xfrm>
            <a:off x="2675637" y="3006317"/>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9" name="object 9"/>
          <p:cNvSpPr txBox="1"/>
          <p:nvPr/>
        </p:nvSpPr>
        <p:spPr>
          <a:xfrm>
            <a:off x="2935907" y="2921096"/>
            <a:ext cx="5080448" cy="346464"/>
          </a:xfrm>
          <a:prstGeom prst="rect">
            <a:avLst/>
          </a:prstGeom>
        </p:spPr>
        <p:txBody>
          <a:bodyPr vert="horz" wrap="square" lIns="0" tIns="11516" rIns="0" bIns="0" rtlCol="0">
            <a:spAutoFit/>
          </a:bodyPr>
          <a:lstStyle/>
          <a:p>
            <a:pPr marL="11516" defTabSz="829178">
              <a:spcBef>
                <a:spcPts val="91"/>
              </a:spcBef>
            </a:pPr>
            <a:r>
              <a:rPr sz="2176" kern="0" spc="150">
                <a:solidFill>
                  <a:srgbClr val="3364A3"/>
                </a:solidFill>
                <a:latin typeface="Arial"/>
                <a:cs typeface="Arial"/>
              </a:rPr>
              <a:t>What</a:t>
            </a:r>
            <a:r>
              <a:rPr sz="2176" kern="0" spc="100">
                <a:solidFill>
                  <a:srgbClr val="3364A3"/>
                </a:solidFill>
                <a:latin typeface="Arial"/>
                <a:cs typeface="Arial"/>
              </a:rPr>
              <a:t> </a:t>
            </a:r>
            <a:r>
              <a:rPr sz="2176" kern="0" spc="127">
                <a:solidFill>
                  <a:srgbClr val="3364A3"/>
                </a:solidFill>
                <a:latin typeface="Arial"/>
                <a:cs typeface="Arial"/>
              </a:rPr>
              <a:t>groups</a:t>
            </a:r>
            <a:r>
              <a:rPr sz="2176" kern="0" spc="95">
                <a:solidFill>
                  <a:srgbClr val="3364A3"/>
                </a:solidFill>
                <a:latin typeface="Arial"/>
                <a:cs typeface="Arial"/>
              </a:rPr>
              <a:t> </a:t>
            </a:r>
            <a:r>
              <a:rPr sz="2176" kern="0" spc="136">
                <a:solidFill>
                  <a:srgbClr val="3364A3"/>
                </a:solidFill>
                <a:latin typeface="Arial"/>
                <a:cs typeface="Arial"/>
              </a:rPr>
              <a:t>of</a:t>
            </a:r>
            <a:r>
              <a:rPr sz="2176" kern="0" spc="86">
                <a:solidFill>
                  <a:srgbClr val="3364A3"/>
                </a:solidFill>
                <a:latin typeface="Arial"/>
                <a:cs typeface="Arial"/>
              </a:rPr>
              <a:t> </a:t>
            </a:r>
            <a:r>
              <a:rPr sz="2176" kern="0" spc="118">
                <a:solidFill>
                  <a:srgbClr val="3364A3"/>
                </a:solidFill>
                <a:latin typeface="Arial"/>
                <a:cs typeface="Arial"/>
              </a:rPr>
              <a:t>nodes</a:t>
            </a:r>
            <a:r>
              <a:rPr sz="2176" kern="0" spc="100">
                <a:solidFill>
                  <a:srgbClr val="3364A3"/>
                </a:solidFill>
                <a:latin typeface="Arial"/>
                <a:cs typeface="Arial"/>
              </a:rPr>
              <a:t> </a:t>
            </a:r>
            <a:r>
              <a:rPr sz="2176" kern="0" spc="118">
                <a:solidFill>
                  <a:srgbClr val="3364A3"/>
                </a:solidFill>
                <a:latin typeface="Arial"/>
                <a:cs typeface="Arial"/>
              </a:rPr>
              <a:t>are</a:t>
            </a:r>
            <a:r>
              <a:rPr sz="2176" kern="0" spc="95">
                <a:solidFill>
                  <a:srgbClr val="3364A3"/>
                </a:solidFill>
                <a:latin typeface="Arial"/>
                <a:cs typeface="Arial"/>
              </a:rPr>
              <a:t> </a:t>
            </a:r>
            <a:r>
              <a:rPr sz="2176" kern="0" spc="150">
                <a:solidFill>
                  <a:srgbClr val="3364A3"/>
                </a:solidFill>
                <a:latin typeface="Arial"/>
                <a:cs typeface="Arial"/>
              </a:rPr>
              <a:t>“related”?</a:t>
            </a:r>
            <a:endParaRPr sz="2176" kern="0">
              <a:solidFill>
                <a:sysClr val="windowText" lastClr="000000"/>
              </a:solidFill>
              <a:latin typeface="Arial"/>
              <a:cs typeface="Arial"/>
            </a:endParaRPr>
          </a:p>
        </p:txBody>
      </p:sp>
      <p:pic>
        <p:nvPicPr>
          <p:cNvPr id="10" name="object 10"/>
          <p:cNvPicPr/>
          <p:nvPr/>
        </p:nvPicPr>
        <p:blipFill>
          <a:blip r:embed="rId2" cstate="print"/>
          <a:stretch>
            <a:fillRect/>
          </a:stretch>
        </p:blipFill>
        <p:spPr>
          <a:xfrm>
            <a:off x="2608234" y="3448418"/>
            <a:ext cx="4406712" cy="2770966"/>
          </a:xfrm>
          <a:prstGeom prst="rect">
            <a:avLst/>
          </a:prstGeom>
        </p:spPr>
      </p:pic>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2FCA1-A8A6-1D58-AC84-AB69BC1CED9E}"/>
              </a:ext>
            </a:extLst>
          </p:cNvPr>
          <p:cNvSpPr>
            <a:spLocks noGrp="1"/>
          </p:cNvSpPr>
          <p:nvPr>
            <p:ph type="title"/>
          </p:nvPr>
        </p:nvSpPr>
        <p:spPr/>
        <p:txBody>
          <a:bodyPr/>
          <a:lstStyle/>
          <a:p>
            <a:pPr algn="ctr"/>
            <a:r>
              <a:rPr lang="en-US" b="1">
                <a:latin typeface="+mn-lt"/>
              </a:rPr>
              <a:t>Approach and Structure of the content</a:t>
            </a:r>
          </a:p>
        </p:txBody>
      </p:sp>
      <p:sp>
        <p:nvSpPr>
          <p:cNvPr id="3" name="Content Placeholder 2">
            <a:extLst>
              <a:ext uri="{FF2B5EF4-FFF2-40B4-BE49-F238E27FC236}">
                <a16:creationId xmlns:a16="http://schemas.microsoft.com/office/drawing/2014/main" id="{08DEA695-9DB3-4D81-3B2D-AFD63C7CCF89}"/>
              </a:ext>
            </a:extLst>
          </p:cNvPr>
          <p:cNvSpPr>
            <a:spLocks noGrp="1"/>
          </p:cNvSpPr>
          <p:nvPr>
            <p:ph idx="1"/>
          </p:nvPr>
        </p:nvSpPr>
        <p:spPr/>
        <p:txBody>
          <a:bodyPr>
            <a:normAutofit/>
          </a:bodyPr>
          <a:lstStyle/>
          <a:p>
            <a:pPr algn="just">
              <a:lnSpc>
                <a:spcPct val="107000"/>
              </a:lnSpc>
              <a:spcAft>
                <a:spcPts val="800"/>
              </a:spcAft>
            </a:pPr>
            <a:r>
              <a:rPr lang="en-US" sz="2400">
                <a:effectLst/>
                <a:ea typeface="Calibri" panose="020F0502020204030204" pitchFamily="34" charset="0"/>
                <a:cs typeface="Arial" panose="020B0604020202020204" pitchFamily="34" charset="0"/>
              </a:rPr>
              <a:t>The class follows a blended-learning approach, consisting of video-recorded lectures, class sessions, homework, a project, and various activities.</a:t>
            </a:r>
          </a:p>
          <a:p>
            <a:pPr marL="0" indent="0" algn="just">
              <a:lnSpc>
                <a:spcPct val="107000"/>
              </a:lnSpc>
              <a:spcAft>
                <a:spcPts val="800"/>
              </a:spcAft>
              <a:buNone/>
            </a:pPr>
            <a:r>
              <a:rPr lang="en-US" sz="2400">
                <a:effectLst/>
                <a:ea typeface="Calibri" panose="020F0502020204030204" pitchFamily="34" charset="0"/>
                <a:cs typeface="ArialMT"/>
              </a:rPr>
              <a:t>• The course is designed based on scientific and practical evidence</a:t>
            </a:r>
            <a:endParaRPr lang="en-US" sz="2400">
              <a:effectLst/>
              <a:ea typeface="Calibri" panose="020F0502020204030204" pitchFamily="34" charset="0"/>
              <a:cs typeface="Arial" panose="020B0604020202020204" pitchFamily="34" charset="0"/>
            </a:endParaRPr>
          </a:p>
          <a:p>
            <a:pPr marL="0" indent="0" algn="just">
              <a:buNone/>
            </a:pPr>
            <a:r>
              <a:rPr lang="en-US" sz="2400">
                <a:solidFill>
                  <a:srgbClr val="000000"/>
                </a:solidFill>
                <a:effectLst/>
                <a:ea typeface="Times New Roman" panose="02020603050405020304" pitchFamily="18" charset="0"/>
                <a:cs typeface="ArialMT"/>
              </a:rPr>
              <a:t>• You are expected to take an active role in your learning process</a:t>
            </a:r>
          </a:p>
          <a:p>
            <a:pPr algn="just"/>
            <a:r>
              <a:rPr lang="en-US" sz="2400">
                <a:solidFill>
                  <a:srgbClr val="000000"/>
                </a:solidFill>
                <a:effectLst/>
                <a:ea typeface="Times New Roman" panose="02020603050405020304" pitchFamily="18" charset="0"/>
              </a:rPr>
              <a:t>The course content is based on the teacher’s research, and a number of other materials available online.</a:t>
            </a:r>
          </a:p>
          <a:p>
            <a:pPr marL="0" indent="0" algn="just">
              <a:buNone/>
            </a:pPr>
            <a:endParaRPr lang="en-US" sz="2400">
              <a:effectLst/>
              <a:ea typeface="Times New Roman" panose="02020603050405020304" pitchFamily="18" charset="0"/>
            </a:endParaRPr>
          </a:p>
          <a:p>
            <a:pPr marL="0" indent="0">
              <a:buNone/>
            </a:pPr>
            <a:endParaRPr lang="en-US" sz="3600"/>
          </a:p>
        </p:txBody>
      </p:sp>
      <p:pic>
        <p:nvPicPr>
          <p:cNvPr id="4" name="Picture 3" descr="Shape&#10;&#10;Description automatically generated with medium confidence">
            <a:extLst>
              <a:ext uri="{FF2B5EF4-FFF2-40B4-BE49-F238E27FC236}">
                <a16:creationId xmlns:a16="http://schemas.microsoft.com/office/drawing/2014/main" id="{6E257965-D697-6605-A785-A301CA95D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7" y="6177533"/>
            <a:ext cx="2804166" cy="560833"/>
          </a:xfrm>
          <a:prstGeom prst="rect">
            <a:avLst/>
          </a:prstGeom>
        </p:spPr>
      </p:pic>
    </p:spTree>
    <p:extLst>
      <p:ext uri="{BB962C8B-B14F-4D97-AF65-F5344CB8AC3E}">
        <p14:creationId xmlns:p14="http://schemas.microsoft.com/office/powerpoint/2010/main" val="213870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97815"/>
          </a:xfrm>
          <a:prstGeom prst="rect">
            <a:avLst/>
          </a:prstGeom>
        </p:spPr>
        <p:txBody>
          <a:bodyPr vert="horz" wrap="square" lIns="0" tIns="11516" rIns="0" bIns="0" rtlCol="0">
            <a:spAutoFit/>
          </a:bodyPr>
          <a:lstStyle/>
          <a:p>
            <a:pPr marL="1060657">
              <a:spcBef>
                <a:spcPts val="91"/>
              </a:spcBef>
            </a:pPr>
            <a:r>
              <a:rPr sz="3809" spc="426"/>
              <a:t>Network</a:t>
            </a:r>
            <a:r>
              <a:rPr sz="3809" spc="286"/>
              <a:t> </a:t>
            </a:r>
            <a:r>
              <a:rPr sz="3809" spc="268"/>
              <a:t>Science</a:t>
            </a:r>
            <a:r>
              <a:rPr sz="3809" spc="281"/>
              <a:t> </a:t>
            </a:r>
            <a:r>
              <a:rPr sz="3809" spc="-236"/>
              <a:t>T</a:t>
            </a:r>
            <a:r>
              <a:rPr sz="3809" spc="222"/>
              <a:t>o</a:t>
            </a:r>
            <a:r>
              <a:rPr sz="3809" spc="227"/>
              <a:t>p</a:t>
            </a:r>
            <a:r>
              <a:rPr sz="3809" spc="222"/>
              <a:t>i</a:t>
            </a:r>
            <a:r>
              <a:rPr sz="3809" spc="213"/>
              <a:t>c</a:t>
            </a:r>
            <a:r>
              <a:rPr sz="3809" spc="227"/>
              <a:t>s</a:t>
            </a:r>
            <a:endParaRPr sz="3809"/>
          </a:p>
        </p:txBody>
      </p:sp>
      <p:sp>
        <p:nvSpPr>
          <p:cNvPr id="3" name="object 3"/>
          <p:cNvSpPr txBox="1"/>
          <p:nvPr/>
        </p:nvSpPr>
        <p:spPr>
          <a:xfrm>
            <a:off x="1859127" y="994407"/>
            <a:ext cx="163532" cy="224405"/>
          </a:xfrm>
          <a:prstGeom prst="rect">
            <a:avLst/>
          </a:prstGeom>
        </p:spPr>
        <p:txBody>
          <a:bodyPr vert="horz" wrap="square" lIns="0" tIns="14971" rIns="0" bIns="0" rtlCol="0">
            <a:spAutoFit/>
          </a:bodyPr>
          <a:lstStyle/>
          <a:p>
            <a:pPr marL="11516" defTabSz="829178">
              <a:spcBef>
                <a:spcPts val="118"/>
              </a:spcBef>
            </a:pPr>
            <a:r>
              <a:rPr sz="1360" kern="0" spc="281">
                <a:solidFill>
                  <a:sysClr val="windowText" lastClr="000000"/>
                </a:solidFill>
                <a:latin typeface="Arial"/>
                <a:cs typeface="Arial"/>
              </a:rPr>
              <a:t>●</a:t>
            </a:r>
            <a:endParaRPr sz="1360" kern="0">
              <a:solidFill>
                <a:sysClr val="windowText" lastClr="000000"/>
              </a:solidFill>
              <a:latin typeface="Arial"/>
              <a:cs typeface="Arial"/>
            </a:endParaRPr>
          </a:p>
        </p:txBody>
      </p:sp>
      <p:sp>
        <p:nvSpPr>
          <p:cNvPr id="4" name="object 4"/>
          <p:cNvSpPr txBox="1"/>
          <p:nvPr/>
        </p:nvSpPr>
        <p:spPr>
          <a:xfrm>
            <a:off x="2141277" y="735289"/>
            <a:ext cx="4160865" cy="1171253"/>
          </a:xfrm>
          <a:prstGeom prst="rect">
            <a:avLst/>
          </a:prstGeom>
        </p:spPr>
        <p:txBody>
          <a:bodyPr vert="horz" wrap="square" lIns="0" tIns="148561" rIns="0" bIns="0" rtlCol="0">
            <a:spAutoFit/>
          </a:bodyPr>
          <a:lstStyle/>
          <a:p>
            <a:pPr marL="23033" defTabSz="829178">
              <a:spcBef>
                <a:spcPts val="1170"/>
              </a:spcBef>
            </a:pPr>
            <a:r>
              <a:rPr sz="3083" kern="0" spc="154">
                <a:solidFill>
                  <a:srgbClr val="3364A3"/>
                </a:solidFill>
                <a:latin typeface="Arial"/>
                <a:cs typeface="Arial"/>
              </a:rPr>
              <a:t>Some</a:t>
            </a:r>
            <a:r>
              <a:rPr sz="3083" kern="0" spc="127">
                <a:solidFill>
                  <a:srgbClr val="3364A3"/>
                </a:solidFill>
                <a:latin typeface="Arial"/>
                <a:cs typeface="Arial"/>
              </a:rPr>
              <a:t> </a:t>
            </a:r>
            <a:r>
              <a:rPr sz="3083" kern="0" spc="154">
                <a:solidFill>
                  <a:srgbClr val="3364A3"/>
                </a:solidFill>
                <a:latin typeface="Arial"/>
                <a:cs typeface="Arial"/>
              </a:rPr>
              <a:t>possible</a:t>
            </a:r>
            <a:r>
              <a:rPr sz="3083" kern="0" spc="131">
                <a:solidFill>
                  <a:srgbClr val="3364A3"/>
                </a:solidFill>
                <a:latin typeface="Arial"/>
                <a:cs typeface="Arial"/>
              </a:rPr>
              <a:t> </a:t>
            </a:r>
            <a:r>
              <a:rPr sz="3083" kern="0" spc="159">
                <a:solidFill>
                  <a:srgbClr val="3364A3"/>
                </a:solidFill>
                <a:latin typeface="Arial"/>
                <a:cs typeface="Arial"/>
              </a:rPr>
              <a:t>tasks:</a:t>
            </a:r>
            <a:endParaRPr sz="3083" kern="0">
              <a:solidFill>
                <a:sysClr val="windowText" lastClr="000000"/>
              </a:solidFill>
              <a:latin typeface="Arial"/>
              <a:cs typeface="Arial"/>
            </a:endParaRPr>
          </a:p>
          <a:p>
            <a:pPr marL="120346" defTabSz="829178">
              <a:spcBef>
                <a:spcPts val="952"/>
              </a:spcBef>
              <a:tabLst>
                <a:tab pos="414013"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36">
                <a:solidFill>
                  <a:sysClr val="windowText" lastClr="000000"/>
                </a:solidFill>
                <a:latin typeface="Arial"/>
                <a:cs typeface="Arial"/>
              </a:rPr>
              <a:t>General</a:t>
            </a:r>
            <a:r>
              <a:rPr sz="2720" kern="0" spc="100">
                <a:solidFill>
                  <a:sysClr val="windowText" lastClr="000000"/>
                </a:solidFill>
                <a:latin typeface="Arial"/>
                <a:cs typeface="Arial"/>
              </a:rPr>
              <a:t> </a:t>
            </a:r>
            <a:r>
              <a:rPr sz="2720" kern="0" spc="113">
                <a:solidFill>
                  <a:sysClr val="windowText" lastClr="000000"/>
                </a:solidFill>
                <a:latin typeface="Arial"/>
                <a:cs typeface="Arial"/>
              </a:rPr>
              <a:t>Patterns</a:t>
            </a:r>
            <a:endParaRPr sz="2720" kern="0">
              <a:solidFill>
                <a:sysClr val="windowText" lastClr="000000"/>
              </a:solidFill>
              <a:latin typeface="Arial"/>
              <a:cs typeface="Arial"/>
            </a:endParaRPr>
          </a:p>
        </p:txBody>
      </p:sp>
      <p:sp>
        <p:nvSpPr>
          <p:cNvPr id="5" name="object 5"/>
          <p:cNvSpPr txBox="1"/>
          <p:nvPr/>
        </p:nvSpPr>
        <p:spPr>
          <a:xfrm>
            <a:off x="2675637" y="2053913"/>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6" name="object 6"/>
          <p:cNvSpPr txBox="1"/>
          <p:nvPr/>
        </p:nvSpPr>
        <p:spPr>
          <a:xfrm>
            <a:off x="2935907" y="1968692"/>
            <a:ext cx="4243783" cy="346464"/>
          </a:xfrm>
          <a:prstGeom prst="rect">
            <a:avLst/>
          </a:prstGeom>
        </p:spPr>
        <p:txBody>
          <a:bodyPr vert="horz" wrap="square" lIns="0" tIns="11516" rIns="0" bIns="0" rtlCol="0">
            <a:spAutoFit/>
          </a:bodyPr>
          <a:lstStyle/>
          <a:p>
            <a:pPr marL="11516" defTabSz="829178">
              <a:spcBef>
                <a:spcPts val="91"/>
              </a:spcBef>
            </a:pPr>
            <a:r>
              <a:rPr sz="2176" kern="0" spc="73">
                <a:solidFill>
                  <a:sysClr val="windowText" lastClr="000000"/>
                </a:solidFill>
                <a:latin typeface="Arial"/>
                <a:cs typeface="Arial"/>
              </a:rPr>
              <a:t>Ex:</a:t>
            </a:r>
            <a:r>
              <a:rPr sz="2176" kern="0" spc="122">
                <a:solidFill>
                  <a:sysClr val="windowText" lastClr="000000"/>
                </a:solidFill>
                <a:latin typeface="Arial"/>
                <a:cs typeface="Arial"/>
              </a:rPr>
              <a:t> </a:t>
            </a:r>
            <a:r>
              <a:rPr sz="2176" kern="0" spc="131">
                <a:solidFill>
                  <a:sysClr val="windowText" lastClr="000000"/>
                </a:solidFill>
                <a:latin typeface="Arial"/>
                <a:cs typeface="Arial"/>
              </a:rPr>
              <a:t>“scale-</a:t>
            </a:r>
            <a:r>
              <a:rPr sz="2176" kern="0" spc="163">
                <a:solidFill>
                  <a:sysClr val="windowText" lastClr="000000"/>
                </a:solidFill>
                <a:latin typeface="Arial"/>
                <a:cs typeface="Arial"/>
              </a:rPr>
              <a:t>free”,</a:t>
            </a:r>
            <a:r>
              <a:rPr sz="2176" kern="0" spc="127">
                <a:solidFill>
                  <a:sysClr val="windowText" lastClr="000000"/>
                </a:solidFill>
                <a:latin typeface="Arial"/>
                <a:cs typeface="Arial"/>
              </a:rPr>
              <a:t> </a:t>
            </a:r>
            <a:r>
              <a:rPr sz="2176" kern="0" spc="159">
                <a:solidFill>
                  <a:sysClr val="windowText" lastClr="000000"/>
                </a:solidFill>
                <a:latin typeface="Arial"/>
                <a:cs typeface="Arial"/>
              </a:rPr>
              <a:t>“small-</a:t>
            </a:r>
            <a:r>
              <a:rPr sz="2176" kern="0" spc="185">
                <a:solidFill>
                  <a:sysClr val="windowText" lastClr="000000"/>
                </a:solidFill>
                <a:latin typeface="Arial"/>
                <a:cs typeface="Arial"/>
              </a:rPr>
              <a:t>world”</a:t>
            </a:r>
            <a:endParaRPr sz="2176" kern="0">
              <a:solidFill>
                <a:sysClr val="windowText" lastClr="000000"/>
              </a:solidFill>
              <a:latin typeface="Arial"/>
              <a:cs typeface="Arial"/>
            </a:endParaRPr>
          </a:p>
        </p:txBody>
      </p:sp>
      <p:sp>
        <p:nvSpPr>
          <p:cNvPr id="7" name="object 7"/>
          <p:cNvSpPr txBox="1"/>
          <p:nvPr/>
        </p:nvSpPr>
        <p:spPr>
          <a:xfrm>
            <a:off x="2250682" y="2415527"/>
            <a:ext cx="4100405" cy="430205"/>
          </a:xfrm>
          <a:prstGeom prst="rect">
            <a:avLst/>
          </a:prstGeom>
        </p:spPr>
        <p:txBody>
          <a:bodyPr vert="horz" wrap="square" lIns="0" tIns="11516" rIns="0" bIns="0" rtlCol="0">
            <a:spAutoFit/>
          </a:bodyPr>
          <a:lstStyle/>
          <a:p>
            <a:pPr marL="11516" defTabSz="829178">
              <a:spcBef>
                <a:spcPts val="91"/>
              </a:spcBef>
              <a:tabLst>
                <a:tab pos="304608"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204">
                <a:solidFill>
                  <a:sysClr val="windowText" lastClr="000000"/>
                </a:solidFill>
                <a:latin typeface="Arial"/>
                <a:cs typeface="Arial"/>
              </a:rPr>
              <a:t>Community</a:t>
            </a:r>
            <a:r>
              <a:rPr sz="2720" kern="0" spc="127">
                <a:solidFill>
                  <a:sysClr val="windowText" lastClr="000000"/>
                </a:solidFill>
                <a:latin typeface="Arial"/>
                <a:cs typeface="Arial"/>
              </a:rPr>
              <a:t> </a:t>
            </a:r>
            <a:r>
              <a:rPr sz="2720" kern="0" spc="168">
                <a:solidFill>
                  <a:sysClr val="windowText" lastClr="000000"/>
                </a:solidFill>
                <a:latin typeface="Arial"/>
                <a:cs typeface="Arial"/>
              </a:rPr>
              <a:t>Detection</a:t>
            </a:r>
            <a:endParaRPr sz="2720" kern="0">
              <a:solidFill>
                <a:sysClr val="windowText" lastClr="000000"/>
              </a:solidFill>
              <a:latin typeface="Arial"/>
              <a:cs typeface="Arial"/>
            </a:endParaRPr>
          </a:p>
        </p:txBody>
      </p:sp>
      <p:sp>
        <p:nvSpPr>
          <p:cNvPr id="8" name="object 8"/>
          <p:cNvSpPr txBox="1"/>
          <p:nvPr/>
        </p:nvSpPr>
        <p:spPr>
          <a:xfrm>
            <a:off x="2675637" y="3006317"/>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9" name="object 9"/>
          <p:cNvSpPr txBox="1"/>
          <p:nvPr/>
        </p:nvSpPr>
        <p:spPr>
          <a:xfrm>
            <a:off x="2935907" y="2921096"/>
            <a:ext cx="5080448" cy="346464"/>
          </a:xfrm>
          <a:prstGeom prst="rect">
            <a:avLst/>
          </a:prstGeom>
        </p:spPr>
        <p:txBody>
          <a:bodyPr vert="horz" wrap="square" lIns="0" tIns="11516" rIns="0" bIns="0" rtlCol="0">
            <a:spAutoFit/>
          </a:bodyPr>
          <a:lstStyle/>
          <a:p>
            <a:pPr marL="11516" defTabSz="829178">
              <a:spcBef>
                <a:spcPts val="91"/>
              </a:spcBef>
            </a:pPr>
            <a:r>
              <a:rPr sz="2176" kern="0" spc="150">
                <a:solidFill>
                  <a:sysClr val="windowText" lastClr="000000"/>
                </a:solidFill>
                <a:latin typeface="Arial"/>
                <a:cs typeface="Arial"/>
              </a:rPr>
              <a:t>What</a:t>
            </a:r>
            <a:r>
              <a:rPr sz="2176" kern="0" spc="100">
                <a:solidFill>
                  <a:sysClr val="windowText" lastClr="000000"/>
                </a:solidFill>
                <a:latin typeface="Arial"/>
                <a:cs typeface="Arial"/>
              </a:rPr>
              <a:t> </a:t>
            </a:r>
            <a:r>
              <a:rPr sz="2176" kern="0" spc="127">
                <a:solidFill>
                  <a:sysClr val="windowText" lastClr="000000"/>
                </a:solidFill>
                <a:latin typeface="Arial"/>
                <a:cs typeface="Arial"/>
              </a:rPr>
              <a:t>groups</a:t>
            </a:r>
            <a:r>
              <a:rPr sz="2176" kern="0" spc="95">
                <a:solidFill>
                  <a:sysClr val="windowText" lastClr="000000"/>
                </a:solidFill>
                <a:latin typeface="Arial"/>
                <a:cs typeface="Arial"/>
              </a:rPr>
              <a:t> </a:t>
            </a:r>
            <a:r>
              <a:rPr sz="2176" kern="0" spc="136">
                <a:solidFill>
                  <a:sysClr val="windowText" lastClr="000000"/>
                </a:solidFill>
                <a:latin typeface="Arial"/>
                <a:cs typeface="Arial"/>
              </a:rPr>
              <a:t>of</a:t>
            </a:r>
            <a:r>
              <a:rPr sz="2176" kern="0" spc="86">
                <a:solidFill>
                  <a:sysClr val="windowText" lastClr="000000"/>
                </a:solidFill>
                <a:latin typeface="Arial"/>
                <a:cs typeface="Arial"/>
              </a:rPr>
              <a:t> </a:t>
            </a:r>
            <a:r>
              <a:rPr sz="2176" kern="0" spc="118">
                <a:solidFill>
                  <a:sysClr val="windowText" lastClr="000000"/>
                </a:solidFill>
                <a:latin typeface="Arial"/>
                <a:cs typeface="Arial"/>
              </a:rPr>
              <a:t>nodes</a:t>
            </a:r>
            <a:r>
              <a:rPr sz="2176" kern="0" spc="100">
                <a:solidFill>
                  <a:sysClr val="windowText" lastClr="000000"/>
                </a:solidFill>
                <a:latin typeface="Arial"/>
                <a:cs typeface="Arial"/>
              </a:rPr>
              <a:t> </a:t>
            </a:r>
            <a:r>
              <a:rPr sz="2176" kern="0" spc="118">
                <a:solidFill>
                  <a:sysClr val="windowText" lastClr="000000"/>
                </a:solidFill>
                <a:latin typeface="Arial"/>
                <a:cs typeface="Arial"/>
              </a:rPr>
              <a:t>are</a:t>
            </a:r>
            <a:r>
              <a:rPr sz="2176" kern="0" spc="95">
                <a:solidFill>
                  <a:sysClr val="windowText" lastClr="000000"/>
                </a:solidFill>
                <a:latin typeface="Arial"/>
                <a:cs typeface="Arial"/>
              </a:rPr>
              <a:t> </a:t>
            </a:r>
            <a:r>
              <a:rPr sz="2176" kern="0" spc="150">
                <a:solidFill>
                  <a:sysClr val="windowText" lastClr="000000"/>
                </a:solidFill>
                <a:latin typeface="Arial"/>
                <a:cs typeface="Arial"/>
              </a:rPr>
              <a:t>“related”?</a:t>
            </a:r>
            <a:endParaRPr sz="2176" kern="0">
              <a:solidFill>
                <a:sysClr val="windowText" lastClr="000000"/>
              </a:solidFill>
              <a:latin typeface="Arial"/>
              <a:cs typeface="Arial"/>
            </a:endParaRPr>
          </a:p>
        </p:txBody>
      </p:sp>
      <p:sp>
        <p:nvSpPr>
          <p:cNvPr id="10" name="object 10"/>
          <p:cNvSpPr txBox="1"/>
          <p:nvPr/>
        </p:nvSpPr>
        <p:spPr>
          <a:xfrm>
            <a:off x="2250683" y="3367931"/>
            <a:ext cx="3609807" cy="430205"/>
          </a:xfrm>
          <a:prstGeom prst="rect">
            <a:avLst/>
          </a:prstGeom>
        </p:spPr>
        <p:txBody>
          <a:bodyPr vert="horz" wrap="square" lIns="0" tIns="11516" rIns="0" bIns="0" rtlCol="0">
            <a:spAutoFit/>
          </a:bodyPr>
          <a:lstStyle/>
          <a:p>
            <a:pPr marL="11516" defTabSz="829178">
              <a:spcBef>
                <a:spcPts val="91"/>
              </a:spcBef>
              <a:tabLst>
                <a:tab pos="304608"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41">
                <a:solidFill>
                  <a:srgbClr val="3364A3"/>
                </a:solidFill>
                <a:latin typeface="Arial"/>
                <a:cs typeface="Arial"/>
              </a:rPr>
              <a:t>Node</a:t>
            </a:r>
            <a:r>
              <a:rPr sz="2720" kern="0" spc="103">
                <a:solidFill>
                  <a:srgbClr val="3364A3"/>
                </a:solidFill>
                <a:latin typeface="Arial"/>
                <a:cs typeface="Arial"/>
              </a:rPr>
              <a:t> </a:t>
            </a:r>
            <a:r>
              <a:rPr sz="2720" kern="0" spc="118">
                <a:solidFill>
                  <a:srgbClr val="3364A3"/>
                </a:solidFill>
                <a:latin typeface="Arial"/>
                <a:cs typeface="Arial"/>
              </a:rPr>
              <a:t>Classification</a:t>
            </a:r>
            <a:endParaRPr sz="2720" kern="0">
              <a:solidFill>
                <a:sysClr val="windowText" lastClr="000000"/>
              </a:solidFill>
              <a:latin typeface="Arial"/>
              <a:cs typeface="Arial"/>
            </a:endParaRPr>
          </a:p>
        </p:txBody>
      </p:sp>
      <p:sp>
        <p:nvSpPr>
          <p:cNvPr id="11" name="object 11"/>
          <p:cNvSpPr txBox="1"/>
          <p:nvPr/>
        </p:nvSpPr>
        <p:spPr>
          <a:xfrm>
            <a:off x="2675637" y="3958722"/>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12" name="object 12"/>
          <p:cNvSpPr txBox="1"/>
          <p:nvPr/>
        </p:nvSpPr>
        <p:spPr>
          <a:xfrm>
            <a:off x="2935906" y="3873500"/>
            <a:ext cx="6019608" cy="346464"/>
          </a:xfrm>
          <a:prstGeom prst="rect">
            <a:avLst/>
          </a:prstGeom>
        </p:spPr>
        <p:txBody>
          <a:bodyPr vert="horz" wrap="square" lIns="0" tIns="11516" rIns="0" bIns="0" rtlCol="0">
            <a:spAutoFit/>
          </a:bodyPr>
          <a:lstStyle/>
          <a:p>
            <a:pPr marL="11516" defTabSz="829178">
              <a:spcBef>
                <a:spcPts val="91"/>
              </a:spcBef>
            </a:pPr>
            <a:r>
              <a:rPr sz="2176" kern="0" spc="150">
                <a:solidFill>
                  <a:srgbClr val="3364A3"/>
                </a:solidFill>
                <a:latin typeface="Arial"/>
                <a:cs typeface="Arial"/>
              </a:rPr>
              <a:t>Importance</a:t>
            </a:r>
            <a:r>
              <a:rPr sz="2176" kern="0" spc="95">
                <a:solidFill>
                  <a:srgbClr val="3364A3"/>
                </a:solidFill>
                <a:latin typeface="Arial"/>
                <a:cs typeface="Arial"/>
              </a:rPr>
              <a:t> </a:t>
            </a:r>
            <a:r>
              <a:rPr sz="2176" kern="0" spc="150">
                <a:solidFill>
                  <a:srgbClr val="3364A3"/>
                </a:solidFill>
                <a:latin typeface="Arial"/>
                <a:cs typeface="Arial"/>
              </a:rPr>
              <a:t>and</a:t>
            </a:r>
            <a:r>
              <a:rPr sz="2176" kern="0" spc="100">
                <a:solidFill>
                  <a:srgbClr val="3364A3"/>
                </a:solidFill>
                <a:latin typeface="Arial"/>
                <a:cs typeface="Arial"/>
              </a:rPr>
              <a:t> </a:t>
            </a:r>
            <a:r>
              <a:rPr sz="2176" kern="0" spc="145">
                <a:solidFill>
                  <a:srgbClr val="3364A3"/>
                </a:solidFill>
                <a:latin typeface="Arial"/>
                <a:cs typeface="Arial"/>
              </a:rPr>
              <a:t>function</a:t>
            </a:r>
            <a:r>
              <a:rPr sz="2176" kern="0" spc="100">
                <a:solidFill>
                  <a:srgbClr val="3364A3"/>
                </a:solidFill>
                <a:latin typeface="Arial"/>
                <a:cs typeface="Arial"/>
              </a:rPr>
              <a:t> </a:t>
            </a:r>
            <a:r>
              <a:rPr sz="2176" kern="0" spc="131">
                <a:solidFill>
                  <a:srgbClr val="3364A3"/>
                </a:solidFill>
                <a:latin typeface="Arial"/>
                <a:cs typeface="Arial"/>
              </a:rPr>
              <a:t>of</a:t>
            </a:r>
            <a:r>
              <a:rPr sz="2176" kern="0" spc="100">
                <a:solidFill>
                  <a:srgbClr val="3364A3"/>
                </a:solidFill>
                <a:latin typeface="Arial"/>
                <a:cs typeface="Arial"/>
              </a:rPr>
              <a:t> </a:t>
            </a:r>
            <a:r>
              <a:rPr sz="2176" kern="0" spc="118">
                <a:solidFill>
                  <a:srgbClr val="3364A3"/>
                </a:solidFill>
                <a:latin typeface="Arial"/>
                <a:cs typeface="Arial"/>
              </a:rPr>
              <a:t>a</a:t>
            </a:r>
            <a:r>
              <a:rPr sz="2176" kern="0" spc="103">
                <a:solidFill>
                  <a:srgbClr val="3364A3"/>
                </a:solidFill>
                <a:latin typeface="Arial"/>
                <a:cs typeface="Arial"/>
              </a:rPr>
              <a:t> </a:t>
            </a:r>
            <a:r>
              <a:rPr sz="2176" kern="0" spc="145">
                <a:solidFill>
                  <a:srgbClr val="3364A3"/>
                </a:solidFill>
                <a:latin typeface="Arial"/>
                <a:cs typeface="Arial"/>
              </a:rPr>
              <a:t>certain</a:t>
            </a:r>
            <a:r>
              <a:rPr sz="2176" kern="0" spc="100">
                <a:solidFill>
                  <a:srgbClr val="3364A3"/>
                </a:solidFill>
                <a:latin typeface="Arial"/>
                <a:cs typeface="Arial"/>
              </a:rPr>
              <a:t> </a:t>
            </a:r>
            <a:r>
              <a:rPr sz="2176" kern="0" spc="91">
                <a:solidFill>
                  <a:srgbClr val="3364A3"/>
                </a:solidFill>
                <a:latin typeface="Arial"/>
                <a:cs typeface="Arial"/>
              </a:rPr>
              <a:t>node?</a:t>
            </a:r>
            <a:endParaRPr sz="2176" kern="0">
              <a:solidFill>
                <a:sysClr val="windowText" lastClr="000000"/>
              </a:solidFill>
              <a:latin typeface="Arial"/>
              <a:cs typeface="Arial"/>
            </a:endParaRPr>
          </a:p>
        </p:txBody>
      </p:sp>
      <p:pic>
        <p:nvPicPr>
          <p:cNvPr id="13" name="object 13"/>
          <p:cNvPicPr/>
          <p:nvPr/>
        </p:nvPicPr>
        <p:blipFill>
          <a:blip r:embed="rId2" cstate="print"/>
          <a:stretch>
            <a:fillRect/>
          </a:stretch>
        </p:blipFill>
        <p:spPr>
          <a:xfrm>
            <a:off x="3161769" y="4375232"/>
            <a:ext cx="5655549" cy="1886891"/>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97815"/>
          </a:xfrm>
          <a:prstGeom prst="rect">
            <a:avLst/>
          </a:prstGeom>
        </p:spPr>
        <p:txBody>
          <a:bodyPr vert="horz" wrap="square" lIns="0" tIns="11516" rIns="0" bIns="0" rtlCol="0">
            <a:spAutoFit/>
          </a:bodyPr>
          <a:lstStyle/>
          <a:p>
            <a:pPr marL="1060657">
              <a:spcBef>
                <a:spcPts val="91"/>
              </a:spcBef>
            </a:pPr>
            <a:r>
              <a:rPr sz="3809" spc="426"/>
              <a:t>Network</a:t>
            </a:r>
            <a:r>
              <a:rPr sz="3809" spc="286"/>
              <a:t> </a:t>
            </a:r>
            <a:r>
              <a:rPr sz="3809" spc="268"/>
              <a:t>Science</a:t>
            </a:r>
            <a:r>
              <a:rPr sz="3809" spc="281"/>
              <a:t> </a:t>
            </a:r>
            <a:r>
              <a:rPr sz="3809" spc="-236"/>
              <a:t>T</a:t>
            </a:r>
            <a:r>
              <a:rPr sz="3809" spc="222"/>
              <a:t>o</a:t>
            </a:r>
            <a:r>
              <a:rPr sz="3809" spc="227"/>
              <a:t>p</a:t>
            </a:r>
            <a:r>
              <a:rPr sz="3809" spc="222"/>
              <a:t>i</a:t>
            </a:r>
            <a:r>
              <a:rPr sz="3809" spc="213"/>
              <a:t>c</a:t>
            </a:r>
            <a:r>
              <a:rPr sz="3809" spc="227"/>
              <a:t>s</a:t>
            </a:r>
            <a:endParaRPr sz="3809"/>
          </a:p>
        </p:txBody>
      </p:sp>
      <p:sp>
        <p:nvSpPr>
          <p:cNvPr id="3" name="object 3"/>
          <p:cNvSpPr txBox="1"/>
          <p:nvPr/>
        </p:nvSpPr>
        <p:spPr>
          <a:xfrm>
            <a:off x="1859127" y="994407"/>
            <a:ext cx="163532" cy="224405"/>
          </a:xfrm>
          <a:prstGeom prst="rect">
            <a:avLst/>
          </a:prstGeom>
        </p:spPr>
        <p:txBody>
          <a:bodyPr vert="horz" wrap="square" lIns="0" tIns="14971" rIns="0" bIns="0" rtlCol="0">
            <a:spAutoFit/>
          </a:bodyPr>
          <a:lstStyle/>
          <a:p>
            <a:pPr marL="11516" defTabSz="829178">
              <a:spcBef>
                <a:spcPts val="118"/>
              </a:spcBef>
            </a:pPr>
            <a:r>
              <a:rPr sz="1360" kern="0" spc="281">
                <a:solidFill>
                  <a:sysClr val="windowText" lastClr="000000"/>
                </a:solidFill>
                <a:latin typeface="Arial"/>
                <a:cs typeface="Arial"/>
              </a:rPr>
              <a:t>●</a:t>
            </a:r>
            <a:endParaRPr sz="1360" kern="0">
              <a:solidFill>
                <a:sysClr val="windowText" lastClr="000000"/>
              </a:solidFill>
              <a:latin typeface="Arial"/>
              <a:cs typeface="Arial"/>
            </a:endParaRPr>
          </a:p>
        </p:txBody>
      </p:sp>
      <p:sp>
        <p:nvSpPr>
          <p:cNvPr id="4" name="object 4"/>
          <p:cNvSpPr txBox="1"/>
          <p:nvPr/>
        </p:nvSpPr>
        <p:spPr>
          <a:xfrm>
            <a:off x="2141277" y="735289"/>
            <a:ext cx="4160865" cy="1171253"/>
          </a:xfrm>
          <a:prstGeom prst="rect">
            <a:avLst/>
          </a:prstGeom>
        </p:spPr>
        <p:txBody>
          <a:bodyPr vert="horz" wrap="square" lIns="0" tIns="148561" rIns="0" bIns="0" rtlCol="0">
            <a:spAutoFit/>
          </a:bodyPr>
          <a:lstStyle/>
          <a:p>
            <a:pPr marL="23033" defTabSz="829178">
              <a:spcBef>
                <a:spcPts val="1170"/>
              </a:spcBef>
            </a:pPr>
            <a:r>
              <a:rPr sz="3083" kern="0" spc="154">
                <a:solidFill>
                  <a:srgbClr val="3364A3"/>
                </a:solidFill>
                <a:latin typeface="Arial"/>
                <a:cs typeface="Arial"/>
              </a:rPr>
              <a:t>Some</a:t>
            </a:r>
            <a:r>
              <a:rPr sz="3083" kern="0" spc="127">
                <a:solidFill>
                  <a:srgbClr val="3364A3"/>
                </a:solidFill>
                <a:latin typeface="Arial"/>
                <a:cs typeface="Arial"/>
              </a:rPr>
              <a:t> </a:t>
            </a:r>
            <a:r>
              <a:rPr sz="3083" kern="0" spc="154">
                <a:solidFill>
                  <a:srgbClr val="3364A3"/>
                </a:solidFill>
                <a:latin typeface="Arial"/>
                <a:cs typeface="Arial"/>
              </a:rPr>
              <a:t>possible</a:t>
            </a:r>
            <a:r>
              <a:rPr sz="3083" kern="0" spc="131">
                <a:solidFill>
                  <a:srgbClr val="3364A3"/>
                </a:solidFill>
                <a:latin typeface="Arial"/>
                <a:cs typeface="Arial"/>
              </a:rPr>
              <a:t> </a:t>
            </a:r>
            <a:r>
              <a:rPr sz="3083" kern="0" spc="159">
                <a:solidFill>
                  <a:srgbClr val="3364A3"/>
                </a:solidFill>
                <a:latin typeface="Arial"/>
                <a:cs typeface="Arial"/>
              </a:rPr>
              <a:t>tasks:</a:t>
            </a:r>
            <a:endParaRPr sz="3083" kern="0">
              <a:solidFill>
                <a:sysClr val="windowText" lastClr="000000"/>
              </a:solidFill>
              <a:latin typeface="Arial"/>
              <a:cs typeface="Arial"/>
            </a:endParaRPr>
          </a:p>
          <a:p>
            <a:pPr marL="120346" defTabSz="829178">
              <a:spcBef>
                <a:spcPts val="952"/>
              </a:spcBef>
              <a:tabLst>
                <a:tab pos="414013"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36">
                <a:solidFill>
                  <a:sysClr val="windowText" lastClr="000000"/>
                </a:solidFill>
                <a:latin typeface="Arial"/>
                <a:cs typeface="Arial"/>
              </a:rPr>
              <a:t>General</a:t>
            </a:r>
            <a:r>
              <a:rPr sz="2720" kern="0" spc="100">
                <a:solidFill>
                  <a:sysClr val="windowText" lastClr="000000"/>
                </a:solidFill>
                <a:latin typeface="Arial"/>
                <a:cs typeface="Arial"/>
              </a:rPr>
              <a:t> </a:t>
            </a:r>
            <a:r>
              <a:rPr sz="2720" kern="0" spc="113">
                <a:solidFill>
                  <a:sysClr val="windowText" lastClr="000000"/>
                </a:solidFill>
                <a:latin typeface="Arial"/>
                <a:cs typeface="Arial"/>
              </a:rPr>
              <a:t>Patterns</a:t>
            </a:r>
            <a:endParaRPr sz="2720" kern="0">
              <a:solidFill>
                <a:sysClr val="windowText" lastClr="000000"/>
              </a:solidFill>
              <a:latin typeface="Arial"/>
              <a:cs typeface="Arial"/>
            </a:endParaRPr>
          </a:p>
        </p:txBody>
      </p:sp>
      <p:sp>
        <p:nvSpPr>
          <p:cNvPr id="5" name="object 5"/>
          <p:cNvSpPr txBox="1"/>
          <p:nvPr/>
        </p:nvSpPr>
        <p:spPr>
          <a:xfrm>
            <a:off x="2675637" y="2053913"/>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6" name="object 6"/>
          <p:cNvSpPr txBox="1"/>
          <p:nvPr/>
        </p:nvSpPr>
        <p:spPr>
          <a:xfrm>
            <a:off x="2935907" y="1968692"/>
            <a:ext cx="4243783" cy="346464"/>
          </a:xfrm>
          <a:prstGeom prst="rect">
            <a:avLst/>
          </a:prstGeom>
        </p:spPr>
        <p:txBody>
          <a:bodyPr vert="horz" wrap="square" lIns="0" tIns="11516" rIns="0" bIns="0" rtlCol="0">
            <a:spAutoFit/>
          </a:bodyPr>
          <a:lstStyle/>
          <a:p>
            <a:pPr marL="11516" defTabSz="829178">
              <a:spcBef>
                <a:spcPts val="91"/>
              </a:spcBef>
            </a:pPr>
            <a:r>
              <a:rPr sz="2176" kern="0" spc="73">
                <a:solidFill>
                  <a:sysClr val="windowText" lastClr="000000"/>
                </a:solidFill>
                <a:latin typeface="Arial"/>
                <a:cs typeface="Arial"/>
              </a:rPr>
              <a:t>Ex:</a:t>
            </a:r>
            <a:r>
              <a:rPr sz="2176" kern="0" spc="122">
                <a:solidFill>
                  <a:sysClr val="windowText" lastClr="000000"/>
                </a:solidFill>
                <a:latin typeface="Arial"/>
                <a:cs typeface="Arial"/>
              </a:rPr>
              <a:t> </a:t>
            </a:r>
            <a:r>
              <a:rPr sz="2176" kern="0" spc="131">
                <a:solidFill>
                  <a:sysClr val="windowText" lastClr="000000"/>
                </a:solidFill>
                <a:latin typeface="Arial"/>
                <a:cs typeface="Arial"/>
              </a:rPr>
              <a:t>“scale-</a:t>
            </a:r>
            <a:r>
              <a:rPr sz="2176" kern="0" spc="163">
                <a:solidFill>
                  <a:sysClr val="windowText" lastClr="000000"/>
                </a:solidFill>
                <a:latin typeface="Arial"/>
                <a:cs typeface="Arial"/>
              </a:rPr>
              <a:t>free”,</a:t>
            </a:r>
            <a:r>
              <a:rPr sz="2176" kern="0" spc="127">
                <a:solidFill>
                  <a:sysClr val="windowText" lastClr="000000"/>
                </a:solidFill>
                <a:latin typeface="Arial"/>
                <a:cs typeface="Arial"/>
              </a:rPr>
              <a:t> </a:t>
            </a:r>
            <a:r>
              <a:rPr sz="2176" kern="0" spc="159">
                <a:solidFill>
                  <a:sysClr val="windowText" lastClr="000000"/>
                </a:solidFill>
                <a:latin typeface="Arial"/>
                <a:cs typeface="Arial"/>
              </a:rPr>
              <a:t>“small-</a:t>
            </a:r>
            <a:r>
              <a:rPr sz="2176" kern="0" spc="185">
                <a:solidFill>
                  <a:sysClr val="windowText" lastClr="000000"/>
                </a:solidFill>
                <a:latin typeface="Arial"/>
                <a:cs typeface="Arial"/>
              </a:rPr>
              <a:t>world”</a:t>
            </a:r>
            <a:endParaRPr sz="2176" kern="0">
              <a:solidFill>
                <a:sysClr val="windowText" lastClr="000000"/>
              </a:solidFill>
              <a:latin typeface="Arial"/>
              <a:cs typeface="Arial"/>
            </a:endParaRPr>
          </a:p>
        </p:txBody>
      </p:sp>
      <p:sp>
        <p:nvSpPr>
          <p:cNvPr id="7" name="object 7"/>
          <p:cNvSpPr txBox="1"/>
          <p:nvPr/>
        </p:nvSpPr>
        <p:spPr>
          <a:xfrm>
            <a:off x="2250682" y="2415527"/>
            <a:ext cx="4100405" cy="430205"/>
          </a:xfrm>
          <a:prstGeom prst="rect">
            <a:avLst/>
          </a:prstGeom>
        </p:spPr>
        <p:txBody>
          <a:bodyPr vert="horz" wrap="square" lIns="0" tIns="11516" rIns="0" bIns="0" rtlCol="0">
            <a:spAutoFit/>
          </a:bodyPr>
          <a:lstStyle/>
          <a:p>
            <a:pPr marL="11516" defTabSz="829178">
              <a:spcBef>
                <a:spcPts val="91"/>
              </a:spcBef>
              <a:tabLst>
                <a:tab pos="304608"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204">
                <a:solidFill>
                  <a:sysClr val="windowText" lastClr="000000"/>
                </a:solidFill>
                <a:latin typeface="Arial"/>
                <a:cs typeface="Arial"/>
              </a:rPr>
              <a:t>Community</a:t>
            </a:r>
            <a:r>
              <a:rPr sz="2720" kern="0" spc="127">
                <a:solidFill>
                  <a:sysClr val="windowText" lastClr="000000"/>
                </a:solidFill>
                <a:latin typeface="Arial"/>
                <a:cs typeface="Arial"/>
              </a:rPr>
              <a:t> </a:t>
            </a:r>
            <a:r>
              <a:rPr sz="2720" kern="0" spc="168">
                <a:solidFill>
                  <a:sysClr val="windowText" lastClr="000000"/>
                </a:solidFill>
                <a:latin typeface="Arial"/>
                <a:cs typeface="Arial"/>
              </a:rPr>
              <a:t>Detection</a:t>
            </a:r>
            <a:endParaRPr sz="2720" kern="0">
              <a:solidFill>
                <a:sysClr val="windowText" lastClr="000000"/>
              </a:solidFill>
              <a:latin typeface="Arial"/>
              <a:cs typeface="Arial"/>
            </a:endParaRPr>
          </a:p>
        </p:txBody>
      </p:sp>
      <p:sp>
        <p:nvSpPr>
          <p:cNvPr id="8" name="object 8"/>
          <p:cNvSpPr txBox="1"/>
          <p:nvPr/>
        </p:nvSpPr>
        <p:spPr>
          <a:xfrm>
            <a:off x="2675637" y="3006317"/>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9" name="object 9"/>
          <p:cNvSpPr txBox="1"/>
          <p:nvPr/>
        </p:nvSpPr>
        <p:spPr>
          <a:xfrm>
            <a:off x="2935907" y="2921096"/>
            <a:ext cx="5080448" cy="346464"/>
          </a:xfrm>
          <a:prstGeom prst="rect">
            <a:avLst/>
          </a:prstGeom>
        </p:spPr>
        <p:txBody>
          <a:bodyPr vert="horz" wrap="square" lIns="0" tIns="11516" rIns="0" bIns="0" rtlCol="0">
            <a:spAutoFit/>
          </a:bodyPr>
          <a:lstStyle/>
          <a:p>
            <a:pPr marL="11516" defTabSz="829178">
              <a:spcBef>
                <a:spcPts val="91"/>
              </a:spcBef>
            </a:pPr>
            <a:r>
              <a:rPr sz="2176" kern="0" spc="150">
                <a:solidFill>
                  <a:sysClr val="windowText" lastClr="000000"/>
                </a:solidFill>
                <a:latin typeface="Arial"/>
                <a:cs typeface="Arial"/>
              </a:rPr>
              <a:t>What</a:t>
            </a:r>
            <a:r>
              <a:rPr sz="2176" kern="0" spc="100">
                <a:solidFill>
                  <a:sysClr val="windowText" lastClr="000000"/>
                </a:solidFill>
                <a:latin typeface="Arial"/>
                <a:cs typeface="Arial"/>
              </a:rPr>
              <a:t> </a:t>
            </a:r>
            <a:r>
              <a:rPr sz="2176" kern="0" spc="127">
                <a:solidFill>
                  <a:sysClr val="windowText" lastClr="000000"/>
                </a:solidFill>
                <a:latin typeface="Arial"/>
                <a:cs typeface="Arial"/>
              </a:rPr>
              <a:t>groups</a:t>
            </a:r>
            <a:r>
              <a:rPr sz="2176" kern="0" spc="95">
                <a:solidFill>
                  <a:sysClr val="windowText" lastClr="000000"/>
                </a:solidFill>
                <a:latin typeface="Arial"/>
                <a:cs typeface="Arial"/>
              </a:rPr>
              <a:t> </a:t>
            </a:r>
            <a:r>
              <a:rPr sz="2176" kern="0" spc="136">
                <a:solidFill>
                  <a:sysClr val="windowText" lastClr="000000"/>
                </a:solidFill>
                <a:latin typeface="Arial"/>
                <a:cs typeface="Arial"/>
              </a:rPr>
              <a:t>of</a:t>
            </a:r>
            <a:r>
              <a:rPr sz="2176" kern="0" spc="86">
                <a:solidFill>
                  <a:sysClr val="windowText" lastClr="000000"/>
                </a:solidFill>
                <a:latin typeface="Arial"/>
                <a:cs typeface="Arial"/>
              </a:rPr>
              <a:t> </a:t>
            </a:r>
            <a:r>
              <a:rPr sz="2176" kern="0" spc="118">
                <a:solidFill>
                  <a:sysClr val="windowText" lastClr="000000"/>
                </a:solidFill>
                <a:latin typeface="Arial"/>
                <a:cs typeface="Arial"/>
              </a:rPr>
              <a:t>nodes</a:t>
            </a:r>
            <a:r>
              <a:rPr sz="2176" kern="0" spc="100">
                <a:solidFill>
                  <a:sysClr val="windowText" lastClr="000000"/>
                </a:solidFill>
                <a:latin typeface="Arial"/>
                <a:cs typeface="Arial"/>
              </a:rPr>
              <a:t> </a:t>
            </a:r>
            <a:r>
              <a:rPr sz="2176" kern="0" spc="118">
                <a:solidFill>
                  <a:sysClr val="windowText" lastClr="000000"/>
                </a:solidFill>
                <a:latin typeface="Arial"/>
                <a:cs typeface="Arial"/>
              </a:rPr>
              <a:t>are</a:t>
            </a:r>
            <a:r>
              <a:rPr sz="2176" kern="0" spc="95">
                <a:solidFill>
                  <a:sysClr val="windowText" lastClr="000000"/>
                </a:solidFill>
                <a:latin typeface="Arial"/>
                <a:cs typeface="Arial"/>
              </a:rPr>
              <a:t> </a:t>
            </a:r>
            <a:r>
              <a:rPr sz="2176" kern="0" spc="150">
                <a:solidFill>
                  <a:sysClr val="windowText" lastClr="000000"/>
                </a:solidFill>
                <a:latin typeface="Arial"/>
                <a:cs typeface="Arial"/>
              </a:rPr>
              <a:t>“related”?</a:t>
            </a:r>
            <a:endParaRPr sz="2176" kern="0">
              <a:solidFill>
                <a:sysClr val="windowText" lastClr="000000"/>
              </a:solidFill>
              <a:latin typeface="Arial"/>
              <a:cs typeface="Arial"/>
            </a:endParaRPr>
          </a:p>
        </p:txBody>
      </p:sp>
      <p:sp>
        <p:nvSpPr>
          <p:cNvPr id="10" name="object 10"/>
          <p:cNvSpPr txBox="1"/>
          <p:nvPr/>
        </p:nvSpPr>
        <p:spPr>
          <a:xfrm>
            <a:off x="2250683" y="3367931"/>
            <a:ext cx="3609807" cy="430205"/>
          </a:xfrm>
          <a:prstGeom prst="rect">
            <a:avLst/>
          </a:prstGeom>
        </p:spPr>
        <p:txBody>
          <a:bodyPr vert="horz" wrap="square" lIns="0" tIns="11516" rIns="0" bIns="0" rtlCol="0">
            <a:spAutoFit/>
          </a:bodyPr>
          <a:lstStyle/>
          <a:p>
            <a:pPr marL="11516" defTabSz="829178">
              <a:spcBef>
                <a:spcPts val="91"/>
              </a:spcBef>
              <a:tabLst>
                <a:tab pos="304608"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41">
                <a:solidFill>
                  <a:sysClr val="windowText" lastClr="000000"/>
                </a:solidFill>
                <a:latin typeface="Arial"/>
                <a:cs typeface="Arial"/>
              </a:rPr>
              <a:t>Node</a:t>
            </a:r>
            <a:r>
              <a:rPr sz="2720" kern="0" spc="103">
                <a:solidFill>
                  <a:sysClr val="windowText" lastClr="000000"/>
                </a:solidFill>
                <a:latin typeface="Arial"/>
                <a:cs typeface="Arial"/>
              </a:rPr>
              <a:t> </a:t>
            </a:r>
            <a:r>
              <a:rPr sz="2720" kern="0" spc="118">
                <a:solidFill>
                  <a:sysClr val="windowText" lastClr="000000"/>
                </a:solidFill>
                <a:latin typeface="Arial"/>
                <a:cs typeface="Arial"/>
              </a:rPr>
              <a:t>Classification</a:t>
            </a:r>
            <a:endParaRPr sz="2720" kern="0">
              <a:solidFill>
                <a:sysClr val="windowText" lastClr="000000"/>
              </a:solidFill>
              <a:latin typeface="Arial"/>
              <a:cs typeface="Arial"/>
            </a:endParaRPr>
          </a:p>
        </p:txBody>
      </p:sp>
      <p:sp>
        <p:nvSpPr>
          <p:cNvPr id="11" name="object 11"/>
          <p:cNvSpPr txBox="1"/>
          <p:nvPr/>
        </p:nvSpPr>
        <p:spPr>
          <a:xfrm>
            <a:off x="2675637" y="3958722"/>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12" name="object 12"/>
          <p:cNvSpPr txBox="1"/>
          <p:nvPr/>
        </p:nvSpPr>
        <p:spPr>
          <a:xfrm>
            <a:off x="2935906" y="3873500"/>
            <a:ext cx="6019608" cy="346464"/>
          </a:xfrm>
          <a:prstGeom prst="rect">
            <a:avLst/>
          </a:prstGeom>
        </p:spPr>
        <p:txBody>
          <a:bodyPr vert="horz" wrap="square" lIns="0" tIns="11516" rIns="0" bIns="0" rtlCol="0">
            <a:spAutoFit/>
          </a:bodyPr>
          <a:lstStyle/>
          <a:p>
            <a:pPr marL="11516" defTabSz="829178">
              <a:spcBef>
                <a:spcPts val="91"/>
              </a:spcBef>
            </a:pPr>
            <a:r>
              <a:rPr sz="2176" kern="0" spc="150">
                <a:solidFill>
                  <a:sysClr val="windowText" lastClr="000000"/>
                </a:solidFill>
                <a:latin typeface="Arial"/>
                <a:cs typeface="Arial"/>
              </a:rPr>
              <a:t>Importance</a:t>
            </a:r>
            <a:r>
              <a:rPr sz="2176" kern="0" spc="95">
                <a:solidFill>
                  <a:sysClr val="windowText" lastClr="000000"/>
                </a:solidFill>
                <a:latin typeface="Arial"/>
                <a:cs typeface="Arial"/>
              </a:rPr>
              <a:t> </a:t>
            </a:r>
            <a:r>
              <a:rPr sz="2176" kern="0" spc="150">
                <a:solidFill>
                  <a:sysClr val="windowText" lastClr="000000"/>
                </a:solidFill>
                <a:latin typeface="Arial"/>
                <a:cs typeface="Arial"/>
              </a:rPr>
              <a:t>and</a:t>
            </a:r>
            <a:r>
              <a:rPr sz="2176" kern="0" spc="100">
                <a:solidFill>
                  <a:sysClr val="windowText" lastClr="000000"/>
                </a:solidFill>
                <a:latin typeface="Arial"/>
                <a:cs typeface="Arial"/>
              </a:rPr>
              <a:t> </a:t>
            </a:r>
            <a:r>
              <a:rPr sz="2176" kern="0" spc="145">
                <a:solidFill>
                  <a:sysClr val="windowText" lastClr="000000"/>
                </a:solidFill>
                <a:latin typeface="Arial"/>
                <a:cs typeface="Arial"/>
              </a:rPr>
              <a:t>function</a:t>
            </a:r>
            <a:r>
              <a:rPr sz="2176" kern="0" spc="100">
                <a:solidFill>
                  <a:sysClr val="windowText" lastClr="000000"/>
                </a:solidFill>
                <a:latin typeface="Arial"/>
                <a:cs typeface="Arial"/>
              </a:rPr>
              <a:t> </a:t>
            </a:r>
            <a:r>
              <a:rPr sz="2176" kern="0" spc="131">
                <a:solidFill>
                  <a:sysClr val="windowText" lastClr="000000"/>
                </a:solidFill>
                <a:latin typeface="Arial"/>
                <a:cs typeface="Arial"/>
              </a:rPr>
              <a:t>of</a:t>
            </a:r>
            <a:r>
              <a:rPr sz="2176" kern="0" spc="100">
                <a:solidFill>
                  <a:sysClr val="windowText" lastClr="000000"/>
                </a:solidFill>
                <a:latin typeface="Arial"/>
                <a:cs typeface="Arial"/>
              </a:rPr>
              <a:t> </a:t>
            </a:r>
            <a:r>
              <a:rPr sz="2176" kern="0" spc="118">
                <a:solidFill>
                  <a:sysClr val="windowText" lastClr="000000"/>
                </a:solidFill>
                <a:latin typeface="Arial"/>
                <a:cs typeface="Arial"/>
              </a:rPr>
              <a:t>a</a:t>
            </a:r>
            <a:r>
              <a:rPr sz="2176" kern="0" spc="103">
                <a:solidFill>
                  <a:sysClr val="windowText" lastClr="000000"/>
                </a:solidFill>
                <a:latin typeface="Arial"/>
                <a:cs typeface="Arial"/>
              </a:rPr>
              <a:t> </a:t>
            </a:r>
            <a:r>
              <a:rPr sz="2176" kern="0" spc="145">
                <a:solidFill>
                  <a:sysClr val="windowText" lastClr="000000"/>
                </a:solidFill>
                <a:latin typeface="Arial"/>
                <a:cs typeface="Arial"/>
              </a:rPr>
              <a:t>certain</a:t>
            </a:r>
            <a:r>
              <a:rPr sz="2176" kern="0" spc="100">
                <a:solidFill>
                  <a:sysClr val="windowText" lastClr="000000"/>
                </a:solidFill>
                <a:latin typeface="Arial"/>
                <a:cs typeface="Arial"/>
              </a:rPr>
              <a:t> </a:t>
            </a:r>
            <a:r>
              <a:rPr sz="2176" kern="0" spc="91">
                <a:solidFill>
                  <a:sysClr val="windowText" lastClr="000000"/>
                </a:solidFill>
                <a:latin typeface="Arial"/>
                <a:cs typeface="Arial"/>
              </a:rPr>
              <a:t>node?</a:t>
            </a:r>
            <a:endParaRPr sz="2176" kern="0">
              <a:solidFill>
                <a:sysClr val="windowText" lastClr="000000"/>
              </a:solidFill>
              <a:latin typeface="Arial"/>
              <a:cs typeface="Arial"/>
            </a:endParaRPr>
          </a:p>
        </p:txBody>
      </p:sp>
      <p:sp>
        <p:nvSpPr>
          <p:cNvPr id="13" name="object 13"/>
          <p:cNvSpPr txBox="1"/>
          <p:nvPr/>
        </p:nvSpPr>
        <p:spPr>
          <a:xfrm>
            <a:off x="2250682" y="4320335"/>
            <a:ext cx="3936296" cy="430205"/>
          </a:xfrm>
          <a:prstGeom prst="rect">
            <a:avLst/>
          </a:prstGeom>
        </p:spPr>
        <p:txBody>
          <a:bodyPr vert="horz" wrap="square" lIns="0" tIns="11516" rIns="0" bIns="0" rtlCol="0">
            <a:spAutoFit/>
          </a:bodyPr>
          <a:lstStyle/>
          <a:p>
            <a:pPr marL="11516" defTabSz="829178">
              <a:spcBef>
                <a:spcPts val="91"/>
              </a:spcBef>
              <a:tabLst>
                <a:tab pos="304608"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81">
                <a:solidFill>
                  <a:srgbClr val="3364A3"/>
                </a:solidFill>
                <a:latin typeface="Arial"/>
                <a:cs typeface="Arial"/>
              </a:rPr>
              <a:t>Network</a:t>
            </a:r>
            <a:r>
              <a:rPr sz="2720" kern="0" spc="131">
                <a:solidFill>
                  <a:srgbClr val="3364A3"/>
                </a:solidFill>
                <a:latin typeface="Arial"/>
                <a:cs typeface="Arial"/>
              </a:rPr>
              <a:t> </a:t>
            </a:r>
            <a:r>
              <a:rPr sz="2720" kern="0" spc="141">
                <a:solidFill>
                  <a:srgbClr val="3364A3"/>
                </a:solidFill>
                <a:latin typeface="Arial"/>
                <a:cs typeface="Arial"/>
              </a:rPr>
              <a:t>Comparison</a:t>
            </a:r>
            <a:endParaRPr sz="2720" kern="0">
              <a:solidFill>
                <a:sysClr val="windowText" lastClr="000000"/>
              </a:solidFill>
              <a:latin typeface="Arial"/>
              <a:cs typeface="Arial"/>
            </a:endParaRPr>
          </a:p>
        </p:txBody>
      </p:sp>
      <p:sp>
        <p:nvSpPr>
          <p:cNvPr id="14" name="object 14"/>
          <p:cNvSpPr txBox="1"/>
          <p:nvPr/>
        </p:nvSpPr>
        <p:spPr>
          <a:xfrm>
            <a:off x="2675637" y="4911126"/>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15" name="object 15"/>
          <p:cNvSpPr txBox="1"/>
          <p:nvPr/>
        </p:nvSpPr>
        <p:spPr>
          <a:xfrm>
            <a:off x="2935906" y="4825904"/>
            <a:ext cx="4555877" cy="346464"/>
          </a:xfrm>
          <a:prstGeom prst="rect">
            <a:avLst/>
          </a:prstGeom>
        </p:spPr>
        <p:txBody>
          <a:bodyPr vert="horz" wrap="square" lIns="0" tIns="11516" rIns="0" bIns="0" rtlCol="0">
            <a:spAutoFit/>
          </a:bodyPr>
          <a:lstStyle/>
          <a:p>
            <a:pPr marL="11516" defTabSz="829178">
              <a:spcBef>
                <a:spcPts val="91"/>
              </a:spcBef>
            </a:pPr>
            <a:r>
              <a:rPr sz="2176" kern="0" spc="150">
                <a:solidFill>
                  <a:srgbClr val="3364A3"/>
                </a:solidFill>
                <a:latin typeface="Arial"/>
                <a:cs typeface="Arial"/>
              </a:rPr>
              <a:t>What</a:t>
            </a:r>
            <a:r>
              <a:rPr sz="2176" kern="0" spc="95">
                <a:solidFill>
                  <a:srgbClr val="3364A3"/>
                </a:solidFill>
                <a:latin typeface="Arial"/>
                <a:cs typeface="Arial"/>
              </a:rPr>
              <a:t> </a:t>
            </a:r>
            <a:r>
              <a:rPr sz="2176" kern="0" spc="82">
                <a:solidFill>
                  <a:srgbClr val="3364A3"/>
                </a:solidFill>
                <a:latin typeface="Arial"/>
                <a:cs typeface="Arial"/>
              </a:rPr>
              <a:t>is</a:t>
            </a:r>
            <a:r>
              <a:rPr sz="2176" kern="0" spc="86">
                <a:solidFill>
                  <a:srgbClr val="3364A3"/>
                </a:solidFill>
                <a:latin typeface="Arial"/>
                <a:cs typeface="Arial"/>
              </a:rPr>
              <a:t> </a:t>
            </a:r>
            <a:r>
              <a:rPr sz="2176" kern="0" spc="172">
                <a:solidFill>
                  <a:srgbClr val="3364A3"/>
                </a:solidFill>
                <a:latin typeface="Arial"/>
                <a:cs typeface="Arial"/>
              </a:rPr>
              <a:t>the</a:t>
            </a:r>
            <a:r>
              <a:rPr sz="2176" kern="0" spc="95">
                <a:solidFill>
                  <a:srgbClr val="3364A3"/>
                </a:solidFill>
                <a:latin typeface="Arial"/>
                <a:cs typeface="Arial"/>
              </a:rPr>
              <a:t> </a:t>
            </a:r>
            <a:r>
              <a:rPr sz="2176" kern="0" spc="177">
                <a:solidFill>
                  <a:srgbClr val="3364A3"/>
                </a:solidFill>
                <a:latin typeface="Arial"/>
                <a:cs typeface="Arial"/>
              </a:rPr>
              <a:t>type</a:t>
            </a:r>
            <a:r>
              <a:rPr sz="2176" kern="0" spc="95">
                <a:solidFill>
                  <a:srgbClr val="3364A3"/>
                </a:solidFill>
                <a:latin typeface="Arial"/>
                <a:cs typeface="Arial"/>
              </a:rPr>
              <a:t> </a:t>
            </a:r>
            <a:r>
              <a:rPr sz="2176" kern="0" spc="131">
                <a:solidFill>
                  <a:srgbClr val="3364A3"/>
                </a:solidFill>
                <a:latin typeface="Arial"/>
                <a:cs typeface="Arial"/>
              </a:rPr>
              <a:t>of</a:t>
            </a:r>
            <a:r>
              <a:rPr sz="2176" kern="0" spc="91">
                <a:solidFill>
                  <a:srgbClr val="3364A3"/>
                </a:solidFill>
                <a:latin typeface="Arial"/>
                <a:cs typeface="Arial"/>
              </a:rPr>
              <a:t> </a:t>
            </a:r>
            <a:r>
              <a:rPr sz="2176" kern="0" spc="172">
                <a:solidFill>
                  <a:srgbClr val="3364A3"/>
                </a:solidFill>
                <a:latin typeface="Arial"/>
                <a:cs typeface="Arial"/>
              </a:rPr>
              <a:t>the</a:t>
            </a:r>
            <a:r>
              <a:rPr sz="2176" kern="0" spc="91">
                <a:solidFill>
                  <a:srgbClr val="3364A3"/>
                </a:solidFill>
                <a:latin typeface="Arial"/>
                <a:cs typeface="Arial"/>
              </a:rPr>
              <a:t> </a:t>
            </a:r>
            <a:r>
              <a:rPr sz="2176" kern="0" spc="127">
                <a:solidFill>
                  <a:srgbClr val="3364A3"/>
                </a:solidFill>
                <a:latin typeface="Arial"/>
                <a:cs typeface="Arial"/>
              </a:rPr>
              <a:t>network?</a:t>
            </a:r>
            <a:endParaRPr sz="2176" kern="0">
              <a:solidFill>
                <a:sysClr val="windowText" lastClr="000000"/>
              </a:solidFill>
              <a:latin typeface="Arial"/>
              <a:cs typeface="Arial"/>
            </a:endParaRPr>
          </a:p>
        </p:txBody>
      </p:sp>
      <p:pic>
        <p:nvPicPr>
          <p:cNvPr id="16" name="object 16"/>
          <p:cNvPicPr/>
          <p:nvPr/>
        </p:nvPicPr>
        <p:blipFill>
          <a:blip r:embed="rId2" cstate="print"/>
          <a:stretch>
            <a:fillRect/>
          </a:stretch>
        </p:blipFill>
        <p:spPr>
          <a:xfrm>
            <a:off x="2601932" y="5226674"/>
            <a:ext cx="2736290" cy="1178125"/>
          </a:xfrm>
          <a:prstGeom prst="rect">
            <a:avLst/>
          </a:prstGeom>
        </p:spPr>
      </p:pic>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97815"/>
          </a:xfrm>
          <a:prstGeom prst="rect">
            <a:avLst/>
          </a:prstGeom>
        </p:spPr>
        <p:txBody>
          <a:bodyPr vert="horz" wrap="square" lIns="0" tIns="11516" rIns="0" bIns="0" rtlCol="0">
            <a:spAutoFit/>
          </a:bodyPr>
          <a:lstStyle/>
          <a:p>
            <a:pPr marL="1060657">
              <a:spcBef>
                <a:spcPts val="91"/>
              </a:spcBef>
            </a:pPr>
            <a:r>
              <a:rPr sz="3809" spc="426"/>
              <a:t>Network</a:t>
            </a:r>
            <a:r>
              <a:rPr sz="3809" spc="286"/>
              <a:t> </a:t>
            </a:r>
            <a:r>
              <a:rPr sz="3809" spc="268"/>
              <a:t>Science</a:t>
            </a:r>
            <a:r>
              <a:rPr sz="3809" spc="281"/>
              <a:t> </a:t>
            </a:r>
            <a:r>
              <a:rPr sz="3809" spc="-236"/>
              <a:t>T</a:t>
            </a:r>
            <a:r>
              <a:rPr sz="3809" spc="222"/>
              <a:t>o</a:t>
            </a:r>
            <a:r>
              <a:rPr sz="3809" spc="227"/>
              <a:t>p</a:t>
            </a:r>
            <a:r>
              <a:rPr sz="3809" spc="222"/>
              <a:t>i</a:t>
            </a:r>
            <a:r>
              <a:rPr sz="3809" spc="213"/>
              <a:t>c</a:t>
            </a:r>
            <a:r>
              <a:rPr sz="3809" spc="227"/>
              <a:t>s</a:t>
            </a:r>
            <a:endParaRPr sz="3809"/>
          </a:p>
        </p:txBody>
      </p:sp>
      <p:sp>
        <p:nvSpPr>
          <p:cNvPr id="3" name="object 3"/>
          <p:cNvSpPr txBox="1"/>
          <p:nvPr/>
        </p:nvSpPr>
        <p:spPr>
          <a:xfrm>
            <a:off x="1859127" y="994407"/>
            <a:ext cx="163532" cy="224405"/>
          </a:xfrm>
          <a:prstGeom prst="rect">
            <a:avLst/>
          </a:prstGeom>
        </p:spPr>
        <p:txBody>
          <a:bodyPr vert="horz" wrap="square" lIns="0" tIns="14971" rIns="0" bIns="0" rtlCol="0">
            <a:spAutoFit/>
          </a:bodyPr>
          <a:lstStyle/>
          <a:p>
            <a:pPr marL="11516" defTabSz="829178">
              <a:spcBef>
                <a:spcPts val="118"/>
              </a:spcBef>
            </a:pPr>
            <a:r>
              <a:rPr sz="1360" kern="0" spc="281">
                <a:solidFill>
                  <a:sysClr val="windowText" lastClr="000000"/>
                </a:solidFill>
                <a:latin typeface="Arial"/>
                <a:cs typeface="Arial"/>
              </a:rPr>
              <a:t>●</a:t>
            </a:r>
            <a:endParaRPr sz="1360" kern="0">
              <a:solidFill>
                <a:sysClr val="windowText" lastClr="000000"/>
              </a:solidFill>
              <a:latin typeface="Arial"/>
              <a:cs typeface="Arial"/>
            </a:endParaRPr>
          </a:p>
        </p:txBody>
      </p:sp>
      <p:sp>
        <p:nvSpPr>
          <p:cNvPr id="4" name="object 4"/>
          <p:cNvSpPr txBox="1"/>
          <p:nvPr/>
        </p:nvSpPr>
        <p:spPr>
          <a:xfrm>
            <a:off x="2141277" y="735289"/>
            <a:ext cx="4160865" cy="1171253"/>
          </a:xfrm>
          <a:prstGeom prst="rect">
            <a:avLst/>
          </a:prstGeom>
        </p:spPr>
        <p:txBody>
          <a:bodyPr vert="horz" wrap="square" lIns="0" tIns="148561" rIns="0" bIns="0" rtlCol="0">
            <a:spAutoFit/>
          </a:bodyPr>
          <a:lstStyle/>
          <a:p>
            <a:pPr marL="23033" defTabSz="829178">
              <a:spcBef>
                <a:spcPts val="1170"/>
              </a:spcBef>
            </a:pPr>
            <a:r>
              <a:rPr sz="3083" kern="0" spc="154">
                <a:solidFill>
                  <a:srgbClr val="3364A3"/>
                </a:solidFill>
                <a:latin typeface="Arial"/>
                <a:cs typeface="Arial"/>
              </a:rPr>
              <a:t>Some</a:t>
            </a:r>
            <a:r>
              <a:rPr sz="3083" kern="0" spc="127">
                <a:solidFill>
                  <a:srgbClr val="3364A3"/>
                </a:solidFill>
                <a:latin typeface="Arial"/>
                <a:cs typeface="Arial"/>
              </a:rPr>
              <a:t> </a:t>
            </a:r>
            <a:r>
              <a:rPr sz="3083" kern="0" spc="154">
                <a:solidFill>
                  <a:srgbClr val="3364A3"/>
                </a:solidFill>
                <a:latin typeface="Arial"/>
                <a:cs typeface="Arial"/>
              </a:rPr>
              <a:t>possible</a:t>
            </a:r>
            <a:r>
              <a:rPr sz="3083" kern="0" spc="131">
                <a:solidFill>
                  <a:srgbClr val="3364A3"/>
                </a:solidFill>
                <a:latin typeface="Arial"/>
                <a:cs typeface="Arial"/>
              </a:rPr>
              <a:t> </a:t>
            </a:r>
            <a:r>
              <a:rPr sz="3083" kern="0" spc="159">
                <a:solidFill>
                  <a:srgbClr val="3364A3"/>
                </a:solidFill>
                <a:latin typeface="Arial"/>
                <a:cs typeface="Arial"/>
              </a:rPr>
              <a:t>tasks:</a:t>
            </a:r>
            <a:endParaRPr sz="3083" kern="0">
              <a:solidFill>
                <a:sysClr val="windowText" lastClr="000000"/>
              </a:solidFill>
              <a:latin typeface="Arial"/>
              <a:cs typeface="Arial"/>
            </a:endParaRPr>
          </a:p>
          <a:p>
            <a:pPr marL="120346" defTabSz="829178">
              <a:spcBef>
                <a:spcPts val="952"/>
              </a:spcBef>
              <a:tabLst>
                <a:tab pos="414013"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36">
                <a:solidFill>
                  <a:sysClr val="windowText" lastClr="000000"/>
                </a:solidFill>
                <a:latin typeface="Arial"/>
                <a:cs typeface="Arial"/>
              </a:rPr>
              <a:t>General</a:t>
            </a:r>
            <a:r>
              <a:rPr sz="2720" kern="0" spc="100">
                <a:solidFill>
                  <a:sysClr val="windowText" lastClr="000000"/>
                </a:solidFill>
                <a:latin typeface="Arial"/>
                <a:cs typeface="Arial"/>
              </a:rPr>
              <a:t> </a:t>
            </a:r>
            <a:r>
              <a:rPr sz="2720" kern="0" spc="113">
                <a:solidFill>
                  <a:sysClr val="windowText" lastClr="000000"/>
                </a:solidFill>
                <a:latin typeface="Arial"/>
                <a:cs typeface="Arial"/>
              </a:rPr>
              <a:t>Patterns</a:t>
            </a:r>
            <a:endParaRPr sz="2720" kern="0">
              <a:solidFill>
                <a:sysClr val="windowText" lastClr="000000"/>
              </a:solidFill>
              <a:latin typeface="Arial"/>
              <a:cs typeface="Arial"/>
            </a:endParaRPr>
          </a:p>
        </p:txBody>
      </p:sp>
      <p:sp>
        <p:nvSpPr>
          <p:cNvPr id="5" name="object 5"/>
          <p:cNvSpPr txBox="1"/>
          <p:nvPr/>
        </p:nvSpPr>
        <p:spPr>
          <a:xfrm>
            <a:off x="2675637" y="2053913"/>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6" name="object 6"/>
          <p:cNvSpPr txBox="1"/>
          <p:nvPr/>
        </p:nvSpPr>
        <p:spPr>
          <a:xfrm>
            <a:off x="2935907" y="1968692"/>
            <a:ext cx="4243783" cy="346464"/>
          </a:xfrm>
          <a:prstGeom prst="rect">
            <a:avLst/>
          </a:prstGeom>
        </p:spPr>
        <p:txBody>
          <a:bodyPr vert="horz" wrap="square" lIns="0" tIns="11516" rIns="0" bIns="0" rtlCol="0">
            <a:spAutoFit/>
          </a:bodyPr>
          <a:lstStyle/>
          <a:p>
            <a:pPr marL="11516" defTabSz="829178">
              <a:spcBef>
                <a:spcPts val="91"/>
              </a:spcBef>
            </a:pPr>
            <a:r>
              <a:rPr sz="2176" kern="0" spc="73">
                <a:solidFill>
                  <a:sysClr val="windowText" lastClr="000000"/>
                </a:solidFill>
                <a:latin typeface="Arial"/>
                <a:cs typeface="Arial"/>
              </a:rPr>
              <a:t>Ex:</a:t>
            </a:r>
            <a:r>
              <a:rPr sz="2176" kern="0" spc="122">
                <a:solidFill>
                  <a:sysClr val="windowText" lastClr="000000"/>
                </a:solidFill>
                <a:latin typeface="Arial"/>
                <a:cs typeface="Arial"/>
              </a:rPr>
              <a:t> </a:t>
            </a:r>
            <a:r>
              <a:rPr sz="2176" kern="0" spc="131">
                <a:solidFill>
                  <a:sysClr val="windowText" lastClr="000000"/>
                </a:solidFill>
                <a:latin typeface="Arial"/>
                <a:cs typeface="Arial"/>
              </a:rPr>
              <a:t>“scale-</a:t>
            </a:r>
            <a:r>
              <a:rPr sz="2176" kern="0" spc="163">
                <a:solidFill>
                  <a:sysClr val="windowText" lastClr="000000"/>
                </a:solidFill>
                <a:latin typeface="Arial"/>
                <a:cs typeface="Arial"/>
              </a:rPr>
              <a:t>free”,</a:t>
            </a:r>
            <a:r>
              <a:rPr sz="2176" kern="0" spc="127">
                <a:solidFill>
                  <a:sysClr val="windowText" lastClr="000000"/>
                </a:solidFill>
                <a:latin typeface="Arial"/>
                <a:cs typeface="Arial"/>
              </a:rPr>
              <a:t> </a:t>
            </a:r>
            <a:r>
              <a:rPr sz="2176" kern="0" spc="159">
                <a:solidFill>
                  <a:sysClr val="windowText" lastClr="000000"/>
                </a:solidFill>
                <a:latin typeface="Arial"/>
                <a:cs typeface="Arial"/>
              </a:rPr>
              <a:t>“small-</a:t>
            </a:r>
            <a:r>
              <a:rPr sz="2176" kern="0" spc="185">
                <a:solidFill>
                  <a:sysClr val="windowText" lastClr="000000"/>
                </a:solidFill>
                <a:latin typeface="Arial"/>
                <a:cs typeface="Arial"/>
              </a:rPr>
              <a:t>world”</a:t>
            </a:r>
            <a:endParaRPr sz="2176" kern="0">
              <a:solidFill>
                <a:sysClr val="windowText" lastClr="000000"/>
              </a:solidFill>
              <a:latin typeface="Arial"/>
              <a:cs typeface="Arial"/>
            </a:endParaRPr>
          </a:p>
        </p:txBody>
      </p:sp>
      <p:sp>
        <p:nvSpPr>
          <p:cNvPr id="7" name="object 7"/>
          <p:cNvSpPr txBox="1"/>
          <p:nvPr/>
        </p:nvSpPr>
        <p:spPr>
          <a:xfrm>
            <a:off x="2250682" y="2415527"/>
            <a:ext cx="4100405" cy="430205"/>
          </a:xfrm>
          <a:prstGeom prst="rect">
            <a:avLst/>
          </a:prstGeom>
        </p:spPr>
        <p:txBody>
          <a:bodyPr vert="horz" wrap="square" lIns="0" tIns="11516" rIns="0" bIns="0" rtlCol="0">
            <a:spAutoFit/>
          </a:bodyPr>
          <a:lstStyle/>
          <a:p>
            <a:pPr marL="11516" defTabSz="829178">
              <a:spcBef>
                <a:spcPts val="91"/>
              </a:spcBef>
              <a:tabLst>
                <a:tab pos="304608"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204">
                <a:solidFill>
                  <a:sysClr val="windowText" lastClr="000000"/>
                </a:solidFill>
                <a:latin typeface="Arial"/>
                <a:cs typeface="Arial"/>
              </a:rPr>
              <a:t>Community</a:t>
            </a:r>
            <a:r>
              <a:rPr sz="2720" kern="0" spc="127">
                <a:solidFill>
                  <a:sysClr val="windowText" lastClr="000000"/>
                </a:solidFill>
                <a:latin typeface="Arial"/>
                <a:cs typeface="Arial"/>
              </a:rPr>
              <a:t> </a:t>
            </a:r>
            <a:r>
              <a:rPr sz="2720" kern="0" spc="168">
                <a:solidFill>
                  <a:sysClr val="windowText" lastClr="000000"/>
                </a:solidFill>
                <a:latin typeface="Arial"/>
                <a:cs typeface="Arial"/>
              </a:rPr>
              <a:t>Detection</a:t>
            </a:r>
            <a:endParaRPr sz="2720" kern="0">
              <a:solidFill>
                <a:sysClr val="windowText" lastClr="000000"/>
              </a:solidFill>
              <a:latin typeface="Arial"/>
              <a:cs typeface="Arial"/>
            </a:endParaRPr>
          </a:p>
        </p:txBody>
      </p:sp>
      <p:sp>
        <p:nvSpPr>
          <p:cNvPr id="8" name="object 8"/>
          <p:cNvSpPr txBox="1"/>
          <p:nvPr/>
        </p:nvSpPr>
        <p:spPr>
          <a:xfrm>
            <a:off x="2675637" y="3006317"/>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9" name="object 9"/>
          <p:cNvSpPr txBox="1"/>
          <p:nvPr/>
        </p:nvSpPr>
        <p:spPr>
          <a:xfrm>
            <a:off x="2935907" y="2921096"/>
            <a:ext cx="5080448" cy="346464"/>
          </a:xfrm>
          <a:prstGeom prst="rect">
            <a:avLst/>
          </a:prstGeom>
        </p:spPr>
        <p:txBody>
          <a:bodyPr vert="horz" wrap="square" lIns="0" tIns="11516" rIns="0" bIns="0" rtlCol="0">
            <a:spAutoFit/>
          </a:bodyPr>
          <a:lstStyle/>
          <a:p>
            <a:pPr marL="11516" defTabSz="829178">
              <a:spcBef>
                <a:spcPts val="91"/>
              </a:spcBef>
            </a:pPr>
            <a:r>
              <a:rPr sz="2176" kern="0" spc="150">
                <a:solidFill>
                  <a:sysClr val="windowText" lastClr="000000"/>
                </a:solidFill>
                <a:latin typeface="Arial"/>
                <a:cs typeface="Arial"/>
              </a:rPr>
              <a:t>What</a:t>
            </a:r>
            <a:r>
              <a:rPr sz="2176" kern="0" spc="100">
                <a:solidFill>
                  <a:sysClr val="windowText" lastClr="000000"/>
                </a:solidFill>
                <a:latin typeface="Arial"/>
                <a:cs typeface="Arial"/>
              </a:rPr>
              <a:t> </a:t>
            </a:r>
            <a:r>
              <a:rPr sz="2176" kern="0" spc="127">
                <a:solidFill>
                  <a:sysClr val="windowText" lastClr="000000"/>
                </a:solidFill>
                <a:latin typeface="Arial"/>
                <a:cs typeface="Arial"/>
              </a:rPr>
              <a:t>groups</a:t>
            </a:r>
            <a:r>
              <a:rPr sz="2176" kern="0" spc="95">
                <a:solidFill>
                  <a:sysClr val="windowText" lastClr="000000"/>
                </a:solidFill>
                <a:latin typeface="Arial"/>
                <a:cs typeface="Arial"/>
              </a:rPr>
              <a:t> </a:t>
            </a:r>
            <a:r>
              <a:rPr sz="2176" kern="0" spc="136">
                <a:solidFill>
                  <a:sysClr val="windowText" lastClr="000000"/>
                </a:solidFill>
                <a:latin typeface="Arial"/>
                <a:cs typeface="Arial"/>
              </a:rPr>
              <a:t>of</a:t>
            </a:r>
            <a:r>
              <a:rPr sz="2176" kern="0" spc="86">
                <a:solidFill>
                  <a:sysClr val="windowText" lastClr="000000"/>
                </a:solidFill>
                <a:latin typeface="Arial"/>
                <a:cs typeface="Arial"/>
              </a:rPr>
              <a:t> </a:t>
            </a:r>
            <a:r>
              <a:rPr sz="2176" kern="0" spc="118">
                <a:solidFill>
                  <a:sysClr val="windowText" lastClr="000000"/>
                </a:solidFill>
                <a:latin typeface="Arial"/>
                <a:cs typeface="Arial"/>
              </a:rPr>
              <a:t>nodes</a:t>
            </a:r>
            <a:r>
              <a:rPr sz="2176" kern="0" spc="100">
                <a:solidFill>
                  <a:sysClr val="windowText" lastClr="000000"/>
                </a:solidFill>
                <a:latin typeface="Arial"/>
                <a:cs typeface="Arial"/>
              </a:rPr>
              <a:t> </a:t>
            </a:r>
            <a:r>
              <a:rPr sz="2176" kern="0" spc="118">
                <a:solidFill>
                  <a:sysClr val="windowText" lastClr="000000"/>
                </a:solidFill>
                <a:latin typeface="Arial"/>
                <a:cs typeface="Arial"/>
              </a:rPr>
              <a:t>are</a:t>
            </a:r>
            <a:r>
              <a:rPr sz="2176" kern="0" spc="95">
                <a:solidFill>
                  <a:sysClr val="windowText" lastClr="000000"/>
                </a:solidFill>
                <a:latin typeface="Arial"/>
                <a:cs typeface="Arial"/>
              </a:rPr>
              <a:t> </a:t>
            </a:r>
            <a:r>
              <a:rPr sz="2176" kern="0" spc="150">
                <a:solidFill>
                  <a:sysClr val="windowText" lastClr="000000"/>
                </a:solidFill>
                <a:latin typeface="Arial"/>
                <a:cs typeface="Arial"/>
              </a:rPr>
              <a:t>“related”?</a:t>
            </a:r>
            <a:endParaRPr sz="2176" kern="0">
              <a:solidFill>
                <a:sysClr val="windowText" lastClr="000000"/>
              </a:solidFill>
              <a:latin typeface="Arial"/>
              <a:cs typeface="Arial"/>
            </a:endParaRPr>
          </a:p>
        </p:txBody>
      </p:sp>
      <p:sp>
        <p:nvSpPr>
          <p:cNvPr id="10" name="object 10"/>
          <p:cNvSpPr txBox="1"/>
          <p:nvPr/>
        </p:nvSpPr>
        <p:spPr>
          <a:xfrm>
            <a:off x="2250683" y="3367931"/>
            <a:ext cx="3609807" cy="430205"/>
          </a:xfrm>
          <a:prstGeom prst="rect">
            <a:avLst/>
          </a:prstGeom>
        </p:spPr>
        <p:txBody>
          <a:bodyPr vert="horz" wrap="square" lIns="0" tIns="11516" rIns="0" bIns="0" rtlCol="0">
            <a:spAutoFit/>
          </a:bodyPr>
          <a:lstStyle/>
          <a:p>
            <a:pPr marL="11516" defTabSz="829178">
              <a:spcBef>
                <a:spcPts val="91"/>
              </a:spcBef>
              <a:tabLst>
                <a:tab pos="304608"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41">
                <a:solidFill>
                  <a:sysClr val="windowText" lastClr="000000"/>
                </a:solidFill>
                <a:latin typeface="Arial"/>
                <a:cs typeface="Arial"/>
              </a:rPr>
              <a:t>Node</a:t>
            </a:r>
            <a:r>
              <a:rPr sz="2720" kern="0" spc="103">
                <a:solidFill>
                  <a:sysClr val="windowText" lastClr="000000"/>
                </a:solidFill>
                <a:latin typeface="Arial"/>
                <a:cs typeface="Arial"/>
              </a:rPr>
              <a:t> </a:t>
            </a:r>
            <a:r>
              <a:rPr sz="2720" kern="0" spc="118">
                <a:solidFill>
                  <a:sysClr val="windowText" lastClr="000000"/>
                </a:solidFill>
                <a:latin typeface="Arial"/>
                <a:cs typeface="Arial"/>
              </a:rPr>
              <a:t>Classification</a:t>
            </a:r>
            <a:endParaRPr sz="2720" kern="0">
              <a:solidFill>
                <a:sysClr val="windowText" lastClr="000000"/>
              </a:solidFill>
              <a:latin typeface="Arial"/>
              <a:cs typeface="Arial"/>
            </a:endParaRPr>
          </a:p>
        </p:txBody>
      </p:sp>
      <p:sp>
        <p:nvSpPr>
          <p:cNvPr id="11" name="object 11"/>
          <p:cNvSpPr txBox="1"/>
          <p:nvPr/>
        </p:nvSpPr>
        <p:spPr>
          <a:xfrm>
            <a:off x="2675637" y="3958722"/>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12" name="object 12"/>
          <p:cNvSpPr txBox="1"/>
          <p:nvPr/>
        </p:nvSpPr>
        <p:spPr>
          <a:xfrm>
            <a:off x="2935906" y="3873500"/>
            <a:ext cx="6019608" cy="346464"/>
          </a:xfrm>
          <a:prstGeom prst="rect">
            <a:avLst/>
          </a:prstGeom>
        </p:spPr>
        <p:txBody>
          <a:bodyPr vert="horz" wrap="square" lIns="0" tIns="11516" rIns="0" bIns="0" rtlCol="0">
            <a:spAutoFit/>
          </a:bodyPr>
          <a:lstStyle/>
          <a:p>
            <a:pPr marL="11516" defTabSz="829178">
              <a:spcBef>
                <a:spcPts val="91"/>
              </a:spcBef>
            </a:pPr>
            <a:r>
              <a:rPr sz="2176" kern="0" spc="150">
                <a:solidFill>
                  <a:sysClr val="windowText" lastClr="000000"/>
                </a:solidFill>
                <a:latin typeface="Arial"/>
                <a:cs typeface="Arial"/>
              </a:rPr>
              <a:t>Importance</a:t>
            </a:r>
            <a:r>
              <a:rPr sz="2176" kern="0" spc="95">
                <a:solidFill>
                  <a:sysClr val="windowText" lastClr="000000"/>
                </a:solidFill>
                <a:latin typeface="Arial"/>
                <a:cs typeface="Arial"/>
              </a:rPr>
              <a:t> </a:t>
            </a:r>
            <a:r>
              <a:rPr sz="2176" kern="0" spc="150">
                <a:solidFill>
                  <a:sysClr val="windowText" lastClr="000000"/>
                </a:solidFill>
                <a:latin typeface="Arial"/>
                <a:cs typeface="Arial"/>
              </a:rPr>
              <a:t>and</a:t>
            </a:r>
            <a:r>
              <a:rPr sz="2176" kern="0" spc="100">
                <a:solidFill>
                  <a:sysClr val="windowText" lastClr="000000"/>
                </a:solidFill>
                <a:latin typeface="Arial"/>
                <a:cs typeface="Arial"/>
              </a:rPr>
              <a:t> </a:t>
            </a:r>
            <a:r>
              <a:rPr sz="2176" kern="0" spc="145">
                <a:solidFill>
                  <a:sysClr val="windowText" lastClr="000000"/>
                </a:solidFill>
                <a:latin typeface="Arial"/>
                <a:cs typeface="Arial"/>
              </a:rPr>
              <a:t>function</a:t>
            </a:r>
            <a:r>
              <a:rPr sz="2176" kern="0" spc="100">
                <a:solidFill>
                  <a:sysClr val="windowText" lastClr="000000"/>
                </a:solidFill>
                <a:latin typeface="Arial"/>
                <a:cs typeface="Arial"/>
              </a:rPr>
              <a:t> </a:t>
            </a:r>
            <a:r>
              <a:rPr sz="2176" kern="0" spc="131">
                <a:solidFill>
                  <a:sysClr val="windowText" lastClr="000000"/>
                </a:solidFill>
                <a:latin typeface="Arial"/>
                <a:cs typeface="Arial"/>
              </a:rPr>
              <a:t>of</a:t>
            </a:r>
            <a:r>
              <a:rPr sz="2176" kern="0" spc="100">
                <a:solidFill>
                  <a:sysClr val="windowText" lastClr="000000"/>
                </a:solidFill>
                <a:latin typeface="Arial"/>
                <a:cs typeface="Arial"/>
              </a:rPr>
              <a:t> </a:t>
            </a:r>
            <a:r>
              <a:rPr sz="2176" kern="0" spc="118">
                <a:solidFill>
                  <a:sysClr val="windowText" lastClr="000000"/>
                </a:solidFill>
                <a:latin typeface="Arial"/>
                <a:cs typeface="Arial"/>
              </a:rPr>
              <a:t>a</a:t>
            </a:r>
            <a:r>
              <a:rPr sz="2176" kern="0" spc="103">
                <a:solidFill>
                  <a:sysClr val="windowText" lastClr="000000"/>
                </a:solidFill>
                <a:latin typeface="Arial"/>
                <a:cs typeface="Arial"/>
              </a:rPr>
              <a:t> </a:t>
            </a:r>
            <a:r>
              <a:rPr sz="2176" kern="0" spc="145">
                <a:solidFill>
                  <a:sysClr val="windowText" lastClr="000000"/>
                </a:solidFill>
                <a:latin typeface="Arial"/>
                <a:cs typeface="Arial"/>
              </a:rPr>
              <a:t>certain</a:t>
            </a:r>
            <a:r>
              <a:rPr sz="2176" kern="0" spc="100">
                <a:solidFill>
                  <a:sysClr val="windowText" lastClr="000000"/>
                </a:solidFill>
                <a:latin typeface="Arial"/>
                <a:cs typeface="Arial"/>
              </a:rPr>
              <a:t> </a:t>
            </a:r>
            <a:r>
              <a:rPr sz="2176" kern="0" spc="91">
                <a:solidFill>
                  <a:sysClr val="windowText" lastClr="000000"/>
                </a:solidFill>
                <a:latin typeface="Arial"/>
                <a:cs typeface="Arial"/>
              </a:rPr>
              <a:t>node?</a:t>
            </a:r>
            <a:endParaRPr sz="2176" kern="0">
              <a:solidFill>
                <a:sysClr val="windowText" lastClr="000000"/>
              </a:solidFill>
              <a:latin typeface="Arial"/>
              <a:cs typeface="Arial"/>
            </a:endParaRPr>
          </a:p>
        </p:txBody>
      </p:sp>
      <p:sp>
        <p:nvSpPr>
          <p:cNvPr id="13" name="object 13"/>
          <p:cNvSpPr txBox="1"/>
          <p:nvPr/>
        </p:nvSpPr>
        <p:spPr>
          <a:xfrm>
            <a:off x="2250682" y="4320335"/>
            <a:ext cx="3936296" cy="430205"/>
          </a:xfrm>
          <a:prstGeom prst="rect">
            <a:avLst/>
          </a:prstGeom>
        </p:spPr>
        <p:txBody>
          <a:bodyPr vert="horz" wrap="square" lIns="0" tIns="11516" rIns="0" bIns="0" rtlCol="0">
            <a:spAutoFit/>
          </a:bodyPr>
          <a:lstStyle/>
          <a:p>
            <a:pPr marL="11516" defTabSz="829178">
              <a:spcBef>
                <a:spcPts val="91"/>
              </a:spcBef>
              <a:tabLst>
                <a:tab pos="304608"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81">
                <a:solidFill>
                  <a:sysClr val="windowText" lastClr="000000"/>
                </a:solidFill>
                <a:latin typeface="Arial"/>
                <a:cs typeface="Arial"/>
              </a:rPr>
              <a:t>Network</a:t>
            </a:r>
            <a:r>
              <a:rPr sz="2720" kern="0" spc="131">
                <a:solidFill>
                  <a:sysClr val="windowText" lastClr="000000"/>
                </a:solidFill>
                <a:latin typeface="Arial"/>
                <a:cs typeface="Arial"/>
              </a:rPr>
              <a:t> </a:t>
            </a:r>
            <a:r>
              <a:rPr sz="2720" kern="0" spc="141">
                <a:solidFill>
                  <a:sysClr val="windowText" lastClr="000000"/>
                </a:solidFill>
                <a:latin typeface="Arial"/>
                <a:cs typeface="Arial"/>
              </a:rPr>
              <a:t>Comparison</a:t>
            </a:r>
            <a:endParaRPr sz="2720" kern="0">
              <a:solidFill>
                <a:sysClr val="windowText" lastClr="000000"/>
              </a:solidFill>
              <a:latin typeface="Arial"/>
              <a:cs typeface="Arial"/>
            </a:endParaRPr>
          </a:p>
        </p:txBody>
      </p:sp>
      <p:sp>
        <p:nvSpPr>
          <p:cNvPr id="14" name="object 14"/>
          <p:cNvSpPr txBox="1"/>
          <p:nvPr/>
        </p:nvSpPr>
        <p:spPr>
          <a:xfrm>
            <a:off x="2675637" y="4911126"/>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15" name="object 15"/>
          <p:cNvSpPr txBox="1"/>
          <p:nvPr/>
        </p:nvSpPr>
        <p:spPr>
          <a:xfrm>
            <a:off x="2935906" y="4825904"/>
            <a:ext cx="4555877" cy="346464"/>
          </a:xfrm>
          <a:prstGeom prst="rect">
            <a:avLst/>
          </a:prstGeom>
        </p:spPr>
        <p:txBody>
          <a:bodyPr vert="horz" wrap="square" lIns="0" tIns="11516" rIns="0" bIns="0" rtlCol="0">
            <a:spAutoFit/>
          </a:bodyPr>
          <a:lstStyle/>
          <a:p>
            <a:pPr marL="11516" defTabSz="829178">
              <a:spcBef>
                <a:spcPts val="91"/>
              </a:spcBef>
            </a:pPr>
            <a:r>
              <a:rPr sz="2176" kern="0" spc="150">
                <a:solidFill>
                  <a:sysClr val="windowText" lastClr="000000"/>
                </a:solidFill>
                <a:latin typeface="Arial"/>
                <a:cs typeface="Arial"/>
              </a:rPr>
              <a:t>What</a:t>
            </a:r>
            <a:r>
              <a:rPr sz="2176" kern="0" spc="95">
                <a:solidFill>
                  <a:sysClr val="windowText" lastClr="000000"/>
                </a:solidFill>
                <a:latin typeface="Arial"/>
                <a:cs typeface="Arial"/>
              </a:rPr>
              <a:t> </a:t>
            </a:r>
            <a:r>
              <a:rPr sz="2176" kern="0" spc="82">
                <a:solidFill>
                  <a:sysClr val="windowText" lastClr="000000"/>
                </a:solidFill>
                <a:latin typeface="Arial"/>
                <a:cs typeface="Arial"/>
              </a:rPr>
              <a:t>is</a:t>
            </a:r>
            <a:r>
              <a:rPr sz="2176" kern="0" spc="86">
                <a:solidFill>
                  <a:sysClr val="windowText" lastClr="000000"/>
                </a:solidFill>
                <a:latin typeface="Arial"/>
                <a:cs typeface="Arial"/>
              </a:rPr>
              <a:t> </a:t>
            </a:r>
            <a:r>
              <a:rPr sz="2176" kern="0" spc="172">
                <a:solidFill>
                  <a:sysClr val="windowText" lastClr="000000"/>
                </a:solidFill>
                <a:latin typeface="Arial"/>
                <a:cs typeface="Arial"/>
              </a:rPr>
              <a:t>the</a:t>
            </a:r>
            <a:r>
              <a:rPr sz="2176" kern="0" spc="95">
                <a:solidFill>
                  <a:sysClr val="windowText" lastClr="000000"/>
                </a:solidFill>
                <a:latin typeface="Arial"/>
                <a:cs typeface="Arial"/>
              </a:rPr>
              <a:t> </a:t>
            </a:r>
            <a:r>
              <a:rPr sz="2176" kern="0" spc="177">
                <a:solidFill>
                  <a:sysClr val="windowText" lastClr="000000"/>
                </a:solidFill>
                <a:latin typeface="Arial"/>
                <a:cs typeface="Arial"/>
              </a:rPr>
              <a:t>type</a:t>
            </a:r>
            <a:r>
              <a:rPr sz="2176" kern="0" spc="95">
                <a:solidFill>
                  <a:sysClr val="windowText" lastClr="000000"/>
                </a:solidFill>
                <a:latin typeface="Arial"/>
                <a:cs typeface="Arial"/>
              </a:rPr>
              <a:t> </a:t>
            </a:r>
            <a:r>
              <a:rPr sz="2176" kern="0" spc="131">
                <a:solidFill>
                  <a:sysClr val="windowText" lastClr="000000"/>
                </a:solidFill>
                <a:latin typeface="Arial"/>
                <a:cs typeface="Arial"/>
              </a:rPr>
              <a:t>of</a:t>
            </a:r>
            <a:r>
              <a:rPr sz="2176" kern="0" spc="91">
                <a:solidFill>
                  <a:sysClr val="windowText" lastClr="000000"/>
                </a:solidFill>
                <a:latin typeface="Arial"/>
                <a:cs typeface="Arial"/>
              </a:rPr>
              <a:t> </a:t>
            </a:r>
            <a:r>
              <a:rPr sz="2176" kern="0" spc="172">
                <a:solidFill>
                  <a:sysClr val="windowText" lastClr="000000"/>
                </a:solidFill>
                <a:latin typeface="Arial"/>
                <a:cs typeface="Arial"/>
              </a:rPr>
              <a:t>the</a:t>
            </a:r>
            <a:r>
              <a:rPr sz="2176" kern="0" spc="91">
                <a:solidFill>
                  <a:sysClr val="windowText" lastClr="000000"/>
                </a:solidFill>
                <a:latin typeface="Arial"/>
                <a:cs typeface="Arial"/>
              </a:rPr>
              <a:t> </a:t>
            </a:r>
            <a:r>
              <a:rPr sz="2176" kern="0" spc="127">
                <a:solidFill>
                  <a:sysClr val="windowText" lastClr="000000"/>
                </a:solidFill>
                <a:latin typeface="Arial"/>
                <a:cs typeface="Arial"/>
              </a:rPr>
              <a:t>network?</a:t>
            </a:r>
            <a:endParaRPr sz="2176" kern="0">
              <a:solidFill>
                <a:sysClr val="windowText" lastClr="000000"/>
              </a:solidFill>
              <a:latin typeface="Arial"/>
              <a:cs typeface="Arial"/>
            </a:endParaRPr>
          </a:p>
        </p:txBody>
      </p:sp>
      <p:sp>
        <p:nvSpPr>
          <p:cNvPr id="16" name="object 16"/>
          <p:cNvSpPr txBox="1"/>
          <p:nvPr/>
        </p:nvSpPr>
        <p:spPr>
          <a:xfrm>
            <a:off x="2250683" y="5272740"/>
            <a:ext cx="4491961" cy="430205"/>
          </a:xfrm>
          <a:prstGeom prst="rect">
            <a:avLst/>
          </a:prstGeom>
        </p:spPr>
        <p:txBody>
          <a:bodyPr vert="horz" wrap="square" lIns="0" tIns="11516" rIns="0" bIns="0" rtlCol="0">
            <a:spAutoFit/>
          </a:bodyPr>
          <a:lstStyle/>
          <a:p>
            <a:pPr marL="11516" defTabSz="829178">
              <a:spcBef>
                <a:spcPts val="91"/>
              </a:spcBef>
              <a:tabLst>
                <a:tab pos="304608" algn="l"/>
              </a:tabLst>
            </a:pPr>
            <a:r>
              <a:rPr sz="3060" kern="0" spc="-68" baseline="12345">
                <a:solidFill>
                  <a:sysClr val="windowText" lastClr="000000"/>
                </a:solidFill>
                <a:latin typeface="Arial"/>
                <a:cs typeface="Arial"/>
              </a:rPr>
              <a:t>–</a:t>
            </a:r>
            <a:r>
              <a:rPr sz="3060" kern="0" baseline="12345">
                <a:solidFill>
                  <a:sysClr val="windowText" lastClr="000000"/>
                </a:solidFill>
                <a:latin typeface="Arial"/>
                <a:cs typeface="Arial"/>
              </a:rPr>
              <a:t>	</a:t>
            </a:r>
            <a:r>
              <a:rPr sz="2720" kern="0" spc="181">
                <a:solidFill>
                  <a:srgbClr val="3364A3"/>
                </a:solidFill>
                <a:latin typeface="Arial"/>
                <a:cs typeface="Arial"/>
              </a:rPr>
              <a:t>Information</a:t>
            </a:r>
            <a:r>
              <a:rPr sz="2720" kern="0" spc="127">
                <a:solidFill>
                  <a:srgbClr val="3364A3"/>
                </a:solidFill>
                <a:latin typeface="Arial"/>
                <a:cs typeface="Arial"/>
              </a:rPr>
              <a:t> </a:t>
            </a:r>
            <a:r>
              <a:rPr sz="2720" kern="0" spc="131">
                <a:solidFill>
                  <a:srgbClr val="3364A3"/>
                </a:solidFill>
                <a:latin typeface="Arial"/>
                <a:cs typeface="Arial"/>
              </a:rPr>
              <a:t>Propagation</a:t>
            </a:r>
            <a:endParaRPr sz="2720" kern="0">
              <a:solidFill>
                <a:sysClr val="windowText" lastClr="000000"/>
              </a:solidFill>
              <a:latin typeface="Arial"/>
              <a:cs typeface="Arial"/>
            </a:endParaRPr>
          </a:p>
        </p:txBody>
      </p:sp>
      <p:sp>
        <p:nvSpPr>
          <p:cNvPr id="17" name="object 17"/>
          <p:cNvSpPr txBox="1"/>
          <p:nvPr/>
        </p:nvSpPr>
        <p:spPr>
          <a:xfrm>
            <a:off x="2675637" y="5863530"/>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18" name="object 18"/>
          <p:cNvSpPr txBox="1"/>
          <p:nvPr/>
        </p:nvSpPr>
        <p:spPr>
          <a:xfrm>
            <a:off x="2935906" y="5778309"/>
            <a:ext cx="3400785" cy="346464"/>
          </a:xfrm>
          <a:prstGeom prst="rect">
            <a:avLst/>
          </a:prstGeom>
        </p:spPr>
        <p:txBody>
          <a:bodyPr vert="horz" wrap="square" lIns="0" tIns="11516" rIns="0" bIns="0" rtlCol="0">
            <a:spAutoFit/>
          </a:bodyPr>
          <a:lstStyle/>
          <a:p>
            <a:pPr marL="11516" defTabSz="829178">
              <a:spcBef>
                <a:spcPts val="91"/>
              </a:spcBef>
            </a:pPr>
            <a:r>
              <a:rPr sz="2176" kern="0" spc="95">
                <a:solidFill>
                  <a:srgbClr val="3364A3"/>
                </a:solidFill>
                <a:latin typeface="Arial"/>
                <a:cs typeface="Arial"/>
              </a:rPr>
              <a:t>Epidemics?</a:t>
            </a:r>
            <a:r>
              <a:rPr sz="2176" kern="0" spc="100">
                <a:solidFill>
                  <a:srgbClr val="3364A3"/>
                </a:solidFill>
                <a:latin typeface="Arial"/>
                <a:cs typeface="Arial"/>
              </a:rPr>
              <a:t> </a:t>
            </a:r>
            <a:r>
              <a:rPr sz="2176" kern="0" spc="68">
                <a:solidFill>
                  <a:srgbClr val="3364A3"/>
                </a:solidFill>
                <a:latin typeface="Arial"/>
                <a:cs typeface="Arial"/>
              </a:rPr>
              <a:t>Robustness?</a:t>
            </a:r>
            <a:endParaRPr sz="2176" kern="0">
              <a:solidFill>
                <a:sysClr val="windowText" lastClr="000000"/>
              </a:solidFill>
              <a:latin typeface="Arial"/>
              <a:cs typeface="Arial"/>
            </a:endParaRPr>
          </a:p>
        </p:txBody>
      </p:sp>
      <p:pic>
        <p:nvPicPr>
          <p:cNvPr id="19" name="object 19"/>
          <p:cNvPicPr/>
          <p:nvPr/>
        </p:nvPicPr>
        <p:blipFill>
          <a:blip r:embed="rId2" cstate="print"/>
          <a:stretch>
            <a:fillRect/>
          </a:stretch>
        </p:blipFill>
        <p:spPr>
          <a:xfrm>
            <a:off x="7577005" y="4314577"/>
            <a:ext cx="3086388" cy="1829952"/>
          </a:xfrm>
          <a:prstGeom prst="rect">
            <a:avLst/>
          </a:prstGeom>
        </p:spPr>
      </p:pic>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97815"/>
          </a:xfrm>
          <a:prstGeom prst="rect">
            <a:avLst/>
          </a:prstGeom>
        </p:spPr>
        <p:txBody>
          <a:bodyPr vert="horz" wrap="square" lIns="0" tIns="11516" rIns="0" bIns="0" rtlCol="0">
            <a:spAutoFit/>
          </a:bodyPr>
          <a:lstStyle/>
          <a:p>
            <a:pPr marL="1060657">
              <a:spcBef>
                <a:spcPts val="91"/>
              </a:spcBef>
            </a:pPr>
            <a:r>
              <a:rPr sz="3809" spc="426"/>
              <a:t>Network</a:t>
            </a:r>
            <a:r>
              <a:rPr sz="3809" spc="286"/>
              <a:t> </a:t>
            </a:r>
            <a:r>
              <a:rPr sz="3809" spc="268"/>
              <a:t>Science</a:t>
            </a:r>
            <a:r>
              <a:rPr sz="3809" spc="281"/>
              <a:t> </a:t>
            </a:r>
            <a:r>
              <a:rPr sz="3809" spc="-236"/>
              <a:t>T</a:t>
            </a:r>
            <a:r>
              <a:rPr sz="3809" spc="222"/>
              <a:t>o</a:t>
            </a:r>
            <a:r>
              <a:rPr sz="3809" spc="227"/>
              <a:t>p</a:t>
            </a:r>
            <a:r>
              <a:rPr sz="3809" spc="222"/>
              <a:t>i</a:t>
            </a:r>
            <a:r>
              <a:rPr sz="3809" spc="213"/>
              <a:t>c</a:t>
            </a:r>
            <a:r>
              <a:rPr sz="3809" spc="227"/>
              <a:t>s</a:t>
            </a:r>
            <a:endParaRPr sz="3809"/>
          </a:p>
        </p:txBody>
      </p:sp>
      <p:sp>
        <p:nvSpPr>
          <p:cNvPr id="3" name="object 3"/>
          <p:cNvSpPr txBox="1"/>
          <p:nvPr/>
        </p:nvSpPr>
        <p:spPr>
          <a:xfrm>
            <a:off x="1849913" y="986346"/>
            <a:ext cx="147985" cy="201177"/>
          </a:xfrm>
          <a:prstGeom prst="rect">
            <a:avLst/>
          </a:prstGeom>
        </p:spPr>
        <p:txBody>
          <a:bodyPr vert="horz" wrap="square" lIns="0" tIns="12668" rIns="0" bIns="0" rtlCol="0">
            <a:spAutoFit/>
          </a:bodyPr>
          <a:lstStyle/>
          <a:p>
            <a:pPr marL="11516" defTabSz="829178">
              <a:spcBef>
                <a:spcPts val="100"/>
              </a:spcBef>
            </a:pPr>
            <a:r>
              <a:rPr sz="1224" kern="0" spc="240">
                <a:solidFill>
                  <a:sysClr val="windowText" lastClr="000000"/>
                </a:solidFill>
                <a:latin typeface="Arial"/>
                <a:cs typeface="Arial"/>
              </a:rPr>
              <a:t>●</a:t>
            </a:r>
            <a:endParaRPr sz="1224" kern="0">
              <a:solidFill>
                <a:sysClr val="windowText" lastClr="000000"/>
              </a:solidFill>
              <a:latin typeface="Arial"/>
              <a:cs typeface="Arial"/>
            </a:endParaRPr>
          </a:p>
        </p:txBody>
      </p:sp>
      <p:sp>
        <p:nvSpPr>
          <p:cNvPr id="4" name="object 4"/>
          <p:cNvSpPr txBox="1"/>
          <p:nvPr/>
        </p:nvSpPr>
        <p:spPr>
          <a:xfrm>
            <a:off x="2102122" y="753362"/>
            <a:ext cx="3755489" cy="1053810"/>
          </a:xfrm>
          <a:prstGeom prst="rect">
            <a:avLst/>
          </a:prstGeom>
        </p:spPr>
        <p:txBody>
          <a:bodyPr vert="horz" wrap="square" lIns="0" tIns="134742" rIns="0" bIns="0" rtlCol="0">
            <a:spAutoFit/>
          </a:bodyPr>
          <a:lstStyle/>
          <a:p>
            <a:pPr marL="23033" defTabSz="829178">
              <a:spcBef>
                <a:spcPts val="1061"/>
              </a:spcBef>
            </a:pPr>
            <a:r>
              <a:rPr sz="2766" kern="0" spc="145">
                <a:solidFill>
                  <a:srgbClr val="3364A3"/>
                </a:solidFill>
                <a:latin typeface="Arial"/>
                <a:cs typeface="Arial"/>
              </a:rPr>
              <a:t>Some</a:t>
            </a:r>
            <a:r>
              <a:rPr sz="2766" kern="0" spc="127">
                <a:solidFill>
                  <a:srgbClr val="3364A3"/>
                </a:solidFill>
                <a:latin typeface="Arial"/>
                <a:cs typeface="Arial"/>
              </a:rPr>
              <a:t> </a:t>
            </a:r>
            <a:r>
              <a:rPr sz="2766" kern="0" spc="141">
                <a:solidFill>
                  <a:srgbClr val="3364A3"/>
                </a:solidFill>
                <a:latin typeface="Arial"/>
                <a:cs typeface="Arial"/>
              </a:rPr>
              <a:t>possible</a:t>
            </a:r>
            <a:r>
              <a:rPr sz="2766" kern="0" spc="122">
                <a:solidFill>
                  <a:srgbClr val="3364A3"/>
                </a:solidFill>
                <a:latin typeface="Arial"/>
                <a:cs typeface="Arial"/>
              </a:rPr>
              <a:t> </a:t>
            </a:r>
            <a:r>
              <a:rPr sz="2766" kern="0" spc="145">
                <a:solidFill>
                  <a:srgbClr val="3364A3"/>
                </a:solidFill>
                <a:latin typeface="Arial"/>
                <a:cs typeface="Arial"/>
              </a:rPr>
              <a:t>tasks:</a:t>
            </a:r>
            <a:endParaRPr sz="2766" kern="0">
              <a:solidFill>
                <a:sysClr val="windowText" lastClr="000000"/>
              </a:solidFill>
              <a:latin typeface="Arial"/>
              <a:cs typeface="Arial"/>
            </a:endParaRPr>
          </a:p>
          <a:p>
            <a:pPr marL="111133" defTabSz="829178">
              <a:spcBef>
                <a:spcPts val="852"/>
              </a:spcBef>
              <a:tabLst>
                <a:tab pos="374857" algn="l"/>
              </a:tabLst>
            </a:pPr>
            <a:r>
              <a:rPr sz="2720" kern="0" spc="-68" baseline="12500">
                <a:solidFill>
                  <a:sysClr val="windowText" lastClr="000000"/>
                </a:solidFill>
                <a:latin typeface="Arial"/>
                <a:cs typeface="Arial"/>
              </a:rPr>
              <a:t>–</a:t>
            </a:r>
            <a:r>
              <a:rPr sz="2720" kern="0" baseline="12500">
                <a:solidFill>
                  <a:sysClr val="windowText" lastClr="000000"/>
                </a:solidFill>
                <a:latin typeface="Arial"/>
                <a:cs typeface="Arial"/>
              </a:rPr>
              <a:t>	</a:t>
            </a:r>
            <a:r>
              <a:rPr sz="2448" kern="0" spc="122">
                <a:solidFill>
                  <a:sysClr val="windowText" lastClr="000000"/>
                </a:solidFill>
                <a:latin typeface="Arial"/>
                <a:cs typeface="Arial"/>
              </a:rPr>
              <a:t>General</a:t>
            </a:r>
            <a:r>
              <a:rPr sz="2448" kern="0" spc="109">
                <a:solidFill>
                  <a:sysClr val="windowText" lastClr="000000"/>
                </a:solidFill>
                <a:latin typeface="Arial"/>
                <a:cs typeface="Arial"/>
              </a:rPr>
              <a:t> </a:t>
            </a:r>
            <a:r>
              <a:rPr sz="2448" kern="0" spc="103">
                <a:solidFill>
                  <a:sysClr val="windowText" lastClr="000000"/>
                </a:solidFill>
                <a:latin typeface="Arial"/>
                <a:cs typeface="Arial"/>
              </a:rPr>
              <a:t>Patterns</a:t>
            </a:r>
            <a:endParaRPr sz="2448" kern="0">
              <a:solidFill>
                <a:sysClr val="windowText" lastClr="000000"/>
              </a:solidFill>
              <a:latin typeface="Arial"/>
              <a:cs typeface="Arial"/>
            </a:endParaRPr>
          </a:p>
        </p:txBody>
      </p:sp>
      <p:sp>
        <p:nvSpPr>
          <p:cNvPr id="5" name="object 5"/>
          <p:cNvSpPr txBox="1"/>
          <p:nvPr/>
        </p:nvSpPr>
        <p:spPr>
          <a:xfrm>
            <a:off x="2583507" y="1938750"/>
            <a:ext cx="111133" cy="145264"/>
          </a:xfrm>
          <a:prstGeom prst="rect">
            <a:avLst/>
          </a:prstGeom>
        </p:spPr>
        <p:txBody>
          <a:bodyPr vert="horz" wrap="square" lIns="0" tIns="12668" rIns="0" bIns="0" rtlCol="0">
            <a:spAutoFit/>
          </a:bodyPr>
          <a:lstStyle/>
          <a:p>
            <a:pPr marL="11516" defTabSz="829178">
              <a:spcBef>
                <a:spcPts val="100"/>
              </a:spcBef>
            </a:pPr>
            <a:r>
              <a:rPr sz="861" kern="0" spc="168">
                <a:solidFill>
                  <a:sysClr val="windowText" lastClr="000000"/>
                </a:solidFill>
                <a:latin typeface="Arial"/>
                <a:cs typeface="Arial"/>
              </a:rPr>
              <a:t>●</a:t>
            </a:r>
            <a:endParaRPr sz="861" kern="0">
              <a:solidFill>
                <a:sysClr val="windowText" lastClr="000000"/>
              </a:solidFill>
              <a:latin typeface="Arial"/>
              <a:cs typeface="Arial"/>
            </a:endParaRPr>
          </a:p>
        </p:txBody>
      </p:sp>
      <p:sp>
        <p:nvSpPr>
          <p:cNvPr id="6" name="object 6"/>
          <p:cNvSpPr txBox="1"/>
          <p:nvPr/>
        </p:nvSpPr>
        <p:spPr>
          <a:xfrm>
            <a:off x="2818440" y="1861590"/>
            <a:ext cx="3817678" cy="312874"/>
          </a:xfrm>
          <a:prstGeom prst="rect">
            <a:avLst/>
          </a:prstGeom>
        </p:spPr>
        <p:txBody>
          <a:bodyPr vert="horz" wrap="square" lIns="0" tIns="12668" rIns="0" bIns="0" rtlCol="0">
            <a:spAutoFit/>
          </a:bodyPr>
          <a:lstStyle/>
          <a:p>
            <a:pPr marL="11516" defTabSz="829178">
              <a:spcBef>
                <a:spcPts val="100"/>
              </a:spcBef>
            </a:pPr>
            <a:r>
              <a:rPr sz="1950" kern="0" spc="73">
                <a:solidFill>
                  <a:sysClr val="windowText" lastClr="000000"/>
                </a:solidFill>
                <a:latin typeface="Arial"/>
                <a:cs typeface="Arial"/>
              </a:rPr>
              <a:t>Ex:</a:t>
            </a:r>
            <a:r>
              <a:rPr sz="1950" kern="0" spc="100">
                <a:solidFill>
                  <a:sysClr val="windowText" lastClr="000000"/>
                </a:solidFill>
                <a:latin typeface="Arial"/>
                <a:cs typeface="Arial"/>
              </a:rPr>
              <a:t> </a:t>
            </a:r>
            <a:r>
              <a:rPr sz="1950" kern="0" spc="122">
                <a:solidFill>
                  <a:sysClr val="windowText" lastClr="000000"/>
                </a:solidFill>
                <a:latin typeface="Arial"/>
                <a:cs typeface="Arial"/>
              </a:rPr>
              <a:t>“scale-</a:t>
            </a:r>
            <a:r>
              <a:rPr sz="1950" kern="0" spc="150">
                <a:solidFill>
                  <a:sysClr val="windowText" lastClr="000000"/>
                </a:solidFill>
                <a:latin typeface="Arial"/>
                <a:cs typeface="Arial"/>
              </a:rPr>
              <a:t>free”,</a:t>
            </a:r>
            <a:r>
              <a:rPr sz="1950" kern="0" spc="100">
                <a:solidFill>
                  <a:sysClr val="windowText" lastClr="000000"/>
                </a:solidFill>
                <a:latin typeface="Arial"/>
                <a:cs typeface="Arial"/>
              </a:rPr>
              <a:t> </a:t>
            </a:r>
            <a:r>
              <a:rPr sz="1950" kern="0" spc="141">
                <a:solidFill>
                  <a:sysClr val="windowText" lastClr="000000"/>
                </a:solidFill>
                <a:latin typeface="Arial"/>
                <a:cs typeface="Arial"/>
              </a:rPr>
              <a:t>“small-</a:t>
            </a:r>
            <a:r>
              <a:rPr sz="1950" kern="0" spc="168">
                <a:solidFill>
                  <a:sysClr val="windowText" lastClr="000000"/>
                </a:solidFill>
                <a:latin typeface="Arial"/>
                <a:cs typeface="Arial"/>
              </a:rPr>
              <a:t>world”</a:t>
            </a:r>
            <a:endParaRPr sz="1950" kern="0">
              <a:solidFill>
                <a:sysClr val="windowText" lastClr="000000"/>
              </a:solidFill>
              <a:latin typeface="Arial"/>
              <a:cs typeface="Arial"/>
            </a:endParaRPr>
          </a:p>
        </p:txBody>
      </p:sp>
      <p:sp>
        <p:nvSpPr>
          <p:cNvPr id="7" name="object 7"/>
          <p:cNvSpPr txBox="1"/>
          <p:nvPr/>
        </p:nvSpPr>
        <p:spPr>
          <a:xfrm>
            <a:off x="2202314" y="2290000"/>
            <a:ext cx="152016" cy="291971"/>
          </a:xfrm>
          <a:prstGeom prst="rect">
            <a:avLst/>
          </a:prstGeom>
        </p:spPr>
        <p:txBody>
          <a:bodyPr vert="horz" wrap="square" lIns="0" tIns="12668" rIns="0" bIns="0" rtlCol="0">
            <a:spAutoFit/>
          </a:bodyPr>
          <a:lstStyle/>
          <a:p>
            <a:pPr marL="11516" defTabSz="829178">
              <a:spcBef>
                <a:spcPts val="100"/>
              </a:spcBef>
            </a:pPr>
            <a:r>
              <a:rPr sz="1814" kern="0">
                <a:solidFill>
                  <a:sysClr val="windowText" lastClr="000000"/>
                </a:solidFill>
                <a:latin typeface="Arial"/>
                <a:cs typeface="Arial"/>
              </a:rPr>
              <a:t>–</a:t>
            </a:r>
          </a:p>
        </p:txBody>
      </p:sp>
      <p:sp>
        <p:nvSpPr>
          <p:cNvPr id="8" name="object 8"/>
          <p:cNvSpPr txBox="1"/>
          <p:nvPr/>
        </p:nvSpPr>
        <p:spPr>
          <a:xfrm>
            <a:off x="2466040" y="2263511"/>
            <a:ext cx="3430727" cy="388335"/>
          </a:xfrm>
          <a:prstGeom prst="rect">
            <a:avLst/>
          </a:prstGeom>
        </p:spPr>
        <p:txBody>
          <a:bodyPr vert="horz" wrap="square" lIns="0" tIns="11516" rIns="0" bIns="0" rtlCol="0">
            <a:spAutoFit/>
          </a:bodyPr>
          <a:lstStyle/>
          <a:p>
            <a:pPr marL="11516" defTabSz="829178">
              <a:spcBef>
                <a:spcPts val="91"/>
              </a:spcBef>
            </a:pPr>
            <a:r>
              <a:rPr sz="2448" kern="0" spc="185">
                <a:solidFill>
                  <a:sysClr val="windowText" lastClr="000000"/>
                </a:solidFill>
                <a:latin typeface="Arial"/>
                <a:cs typeface="Arial"/>
              </a:rPr>
              <a:t>Community</a:t>
            </a:r>
            <a:r>
              <a:rPr sz="2448" kern="0" spc="109">
                <a:solidFill>
                  <a:sysClr val="windowText" lastClr="000000"/>
                </a:solidFill>
                <a:latin typeface="Arial"/>
                <a:cs typeface="Arial"/>
              </a:rPr>
              <a:t> </a:t>
            </a:r>
            <a:r>
              <a:rPr sz="2448" kern="0" spc="150">
                <a:solidFill>
                  <a:sysClr val="windowText" lastClr="000000"/>
                </a:solidFill>
                <a:latin typeface="Arial"/>
                <a:cs typeface="Arial"/>
              </a:rPr>
              <a:t>Detection</a:t>
            </a:r>
            <a:endParaRPr sz="2448" kern="0">
              <a:solidFill>
                <a:sysClr val="windowText" lastClr="000000"/>
              </a:solidFill>
              <a:latin typeface="Arial"/>
              <a:cs typeface="Arial"/>
            </a:endParaRPr>
          </a:p>
        </p:txBody>
      </p:sp>
      <p:sp>
        <p:nvSpPr>
          <p:cNvPr id="9" name="object 9"/>
          <p:cNvSpPr txBox="1"/>
          <p:nvPr/>
        </p:nvSpPr>
        <p:spPr>
          <a:xfrm>
            <a:off x="2583507" y="2795568"/>
            <a:ext cx="111133" cy="145264"/>
          </a:xfrm>
          <a:prstGeom prst="rect">
            <a:avLst/>
          </a:prstGeom>
        </p:spPr>
        <p:txBody>
          <a:bodyPr vert="horz" wrap="square" lIns="0" tIns="12668" rIns="0" bIns="0" rtlCol="0">
            <a:spAutoFit/>
          </a:bodyPr>
          <a:lstStyle/>
          <a:p>
            <a:pPr marL="11516" defTabSz="829178">
              <a:spcBef>
                <a:spcPts val="100"/>
              </a:spcBef>
            </a:pPr>
            <a:r>
              <a:rPr sz="861" kern="0" spc="168">
                <a:solidFill>
                  <a:sysClr val="windowText" lastClr="000000"/>
                </a:solidFill>
                <a:latin typeface="Arial"/>
                <a:cs typeface="Arial"/>
              </a:rPr>
              <a:t>●</a:t>
            </a:r>
            <a:endParaRPr sz="861" kern="0">
              <a:solidFill>
                <a:sysClr val="windowText" lastClr="000000"/>
              </a:solidFill>
              <a:latin typeface="Arial"/>
              <a:cs typeface="Arial"/>
            </a:endParaRPr>
          </a:p>
        </p:txBody>
      </p:sp>
      <p:sp>
        <p:nvSpPr>
          <p:cNvPr id="10" name="object 10"/>
          <p:cNvSpPr txBox="1"/>
          <p:nvPr/>
        </p:nvSpPr>
        <p:spPr>
          <a:xfrm>
            <a:off x="2818441" y="2717256"/>
            <a:ext cx="4565666" cy="312874"/>
          </a:xfrm>
          <a:prstGeom prst="rect">
            <a:avLst/>
          </a:prstGeom>
        </p:spPr>
        <p:txBody>
          <a:bodyPr vert="horz" wrap="square" lIns="0" tIns="12668" rIns="0" bIns="0" rtlCol="0">
            <a:spAutoFit/>
          </a:bodyPr>
          <a:lstStyle/>
          <a:p>
            <a:pPr marL="11516" defTabSz="829178">
              <a:spcBef>
                <a:spcPts val="100"/>
              </a:spcBef>
            </a:pPr>
            <a:r>
              <a:rPr sz="1950" kern="0" spc="141">
                <a:solidFill>
                  <a:sysClr val="windowText" lastClr="000000"/>
                </a:solidFill>
                <a:latin typeface="Arial"/>
                <a:cs typeface="Arial"/>
              </a:rPr>
              <a:t>What</a:t>
            </a:r>
            <a:r>
              <a:rPr sz="1950" kern="0" spc="91">
                <a:solidFill>
                  <a:sysClr val="windowText" lastClr="000000"/>
                </a:solidFill>
                <a:latin typeface="Arial"/>
                <a:cs typeface="Arial"/>
              </a:rPr>
              <a:t> </a:t>
            </a:r>
            <a:r>
              <a:rPr sz="1950" kern="0" spc="113">
                <a:solidFill>
                  <a:sysClr val="windowText" lastClr="000000"/>
                </a:solidFill>
                <a:latin typeface="Arial"/>
                <a:cs typeface="Arial"/>
              </a:rPr>
              <a:t>groups</a:t>
            </a:r>
            <a:r>
              <a:rPr sz="1950" kern="0" spc="86">
                <a:solidFill>
                  <a:sysClr val="windowText" lastClr="000000"/>
                </a:solidFill>
                <a:latin typeface="Arial"/>
                <a:cs typeface="Arial"/>
              </a:rPr>
              <a:t> </a:t>
            </a:r>
            <a:r>
              <a:rPr sz="1950" kern="0" spc="122">
                <a:solidFill>
                  <a:sysClr val="windowText" lastClr="000000"/>
                </a:solidFill>
                <a:latin typeface="Arial"/>
                <a:cs typeface="Arial"/>
              </a:rPr>
              <a:t>of</a:t>
            </a:r>
            <a:r>
              <a:rPr sz="1950" kern="0" spc="86">
                <a:solidFill>
                  <a:sysClr val="windowText" lastClr="000000"/>
                </a:solidFill>
                <a:latin typeface="Arial"/>
                <a:cs typeface="Arial"/>
              </a:rPr>
              <a:t> </a:t>
            </a:r>
            <a:r>
              <a:rPr sz="1950" kern="0" spc="109">
                <a:solidFill>
                  <a:sysClr val="windowText" lastClr="000000"/>
                </a:solidFill>
                <a:latin typeface="Arial"/>
                <a:cs typeface="Arial"/>
              </a:rPr>
              <a:t>nodes</a:t>
            </a:r>
            <a:r>
              <a:rPr sz="1950" kern="0" spc="86">
                <a:solidFill>
                  <a:sysClr val="windowText" lastClr="000000"/>
                </a:solidFill>
                <a:latin typeface="Arial"/>
                <a:cs typeface="Arial"/>
              </a:rPr>
              <a:t> </a:t>
            </a:r>
            <a:r>
              <a:rPr sz="1950" kern="0" spc="109">
                <a:solidFill>
                  <a:sysClr val="windowText" lastClr="000000"/>
                </a:solidFill>
                <a:latin typeface="Arial"/>
                <a:cs typeface="Arial"/>
              </a:rPr>
              <a:t>are</a:t>
            </a:r>
            <a:r>
              <a:rPr sz="1950" kern="0" spc="91">
                <a:solidFill>
                  <a:sysClr val="windowText" lastClr="000000"/>
                </a:solidFill>
                <a:latin typeface="Arial"/>
                <a:cs typeface="Arial"/>
              </a:rPr>
              <a:t> </a:t>
            </a:r>
            <a:r>
              <a:rPr sz="1950" kern="0" spc="136">
                <a:solidFill>
                  <a:sysClr val="windowText" lastClr="000000"/>
                </a:solidFill>
                <a:latin typeface="Arial"/>
                <a:cs typeface="Arial"/>
              </a:rPr>
              <a:t>“related”?</a:t>
            </a:r>
            <a:endParaRPr sz="1950" kern="0">
              <a:solidFill>
                <a:sysClr val="windowText" lastClr="000000"/>
              </a:solidFill>
              <a:latin typeface="Arial"/>
              <a:cs typeface="Arial"/>
            </a:endParaRPr>
          </a:p>
        </p:txBody>
      </p:sp>
      <p:sp>
        <p:nvSpPr>
          <p:cNvPr id="11" name="object 11"/>
          <p:cNvSpPr txBox="1"/>
          <p:nvPr/>
        </p:nvSpPr>
        <p:spPr>
          <a:xfrm>
            <a:off x="2202314" y="3146818"/>
            <a:ext cx="152016" cy="291971"/>
          </a:xfrm>
          <a:prstGeom prst="rect">
            <a:avLst/>
          </a:prstGeom>
        </p:spPr>
        <p:txBody>
          <a:bodyPr vert="horz" wrap="square" lIns="0" tIns="12668" rIns="0" bIns="0" rtlCol="0">
            <a:spAutoFit/>
          </a:bodyPr>
          <a:lstStyle/>
          <a:p>
            <a:pPr marL="11516" defTabSz="829178">
              <a:spcBef>
                <a:spcPts val="100"/>
              </a:spcBef>
            </a:pPr>
            <a:r>
              <a:rPr sz="1814" kern="0">
                <a:solidFill>
                  <a:sysClr val="windowText" lastClr="000000"/>
                </a:solidFill>
                <a:latin typeface="Arial"/>
                <a:cs typeface="Arial"/>
              </a:rPr>
              <a:t>–</a:t>
            </a:r>
          </a:p>
        </p:txBody>
      </p:sp>
      <p:sp>
        <p:nvSpPr>
          <p:cNvPr id="12" name="object 12"/>
          <p:cNvSpPr txBox="1"/>
          <p:nvPr/>
        </p:nvSpPr>
        <p:spPr>
          <a:xfrm>
            <a:off x="2466040" y="3120330"/>
            <a:ext cx="2991378" cy="388335"/>
          </a:xfrm>
          <a:prstGeom prst="rect">
            <a:avLst/>
          </a:prstGeom>
        </p:spPr>
        <p:txBody>
          <a:bodyPr vert="horz" wrap="square" lIns="0" tIns="11516" rIns="0" bIns="0" rtlCol="0">
            <a:spAutoFit/>
          </a:bodyPr>
          <a:lstStyle/>
          <a:p>
            <a:pPr marL="11516" defTabSz="829178">
              <a:spcBef>
                <a:spcPts val="91"/>
              </a:spcBef>
            </a:pPr>
            <a:r>
              <a:rPr sz="2448" kern="0" spc="122">
                <a:solidFill>
                  <a:sysClr val="windowText" lastClr="000000"/>
                </a:solidFill>
                <a:latin typeface="Arial"/>
                <a:cs typeface="Arial"/>
              </a:rPr>
              <a:t>Node</a:t>
            </a:r>
            <a:r>
              <a:rPr sz="2448" kern="0" spc="109">
                <a:solidFill>
                  <a:sysClr val="windowText" lastClr="000000"/>
                </a:solidFill>
                <a:latin typeface="Arial"/>
                <a:cs typeface="Arial"/>
              </a:rPr>
              <a:t> Classification</a:t>
            </a:r>
            <a:endParaRPr sz="2448" kern="0">
              <a:solidFill>
                <a:sysClr val="windowText" lastClr="000000"/>
              </a:solidFill>
              <a:latin typeface="Arial"/>
              <a:cs typeface="Arial"/>
            </a:endParaRPr>
          </a:p>
        </p:txBody>
      </p:sp>
      <p:sp>
        <p:nvSpPr>
          <p:cNvPr id="13" name="object 13"/>
          <p:cNvSpPr txBox="1"/>
          <p:nvPr/>
        </p:nvSpPr>
        <p:spPr>
          <a:xfrm>
            <a:off x="2583507" y="3652386"/>
            <a:ext cx="111133" cy="145264"/>
          </a:xfrm>
          <a:prstGeom prst="rect">
            <a:avLst/>
          </a:prstGeom>
        </p:spPr>
        <p:txBody>
          <a:bodyPr vert="horz" wrap="square" lIns="0" tIns="12668" rIns="0" bIns="0" rtlCol="0">
            <a:spAutoFit/>
          </a:bodyPr>
          <a:lstStyle/>
          <a:p>
            <a:pPr marL="11516" defTabSz="829178">
              <a:spcBef>
                <a:spcPts val="100"/>
              </a:spcBef>
            </a:pPr>
            <a:r>
              <a:rPr sz="861" kern="0" spc="168">
                <a:solidFill>
                  <a:sysClr val="windowText" lastClr="000000"/>
                </a:solidFill>
                <a:latin typeface="Arial"/>
                <a:cs typeface="Arial"/>
              </a:rPr>
              <a:t>●</a:t>
            </a:r>
            <a:endParaRPr sz="861" kern="0">
              <a:solidFill>
                <a:sysClr val="windowText" lastClr="000000"/>
              </a:solidFill>
              <a:latin typeface="Arial"/>
              <a:cs typeface="Arial"/>
            </a:endParaRPr>
          </a:p>
        </p:txBody>
      </p:sp>
      <p:sp>
        <p:nvSpPr>
          <p:cNvPr id="14" name="object 14"/>
          <p:cNvSpPr txBox="1"/>
          <p:nvPr/>
        </p:nvSpPr>
        <p:spPr>
          <a:xfrm>
            <a:off x="2818441" y="3574075"/>
            <a:ext cx="5410968" cy="312874"/>
          </a:xfrm>
          <a:prstGeom prst="rect">
            <a:avLst/>
          </a:prstGeom>
        </p:spPr>
        <p:txBody>
          <a:bodyPr vert="horz" wrap="square" lIns="0" tIns="12668" rIns="0" bIns="0" rtlCol="0">
            <a:spAutoFit/>
          </a:bodyPr>
          <a:lstStyle/>
          <a:p>
            <a:pPr marL="11516" defTabSz="829178">
              <a:spcBef>
                <a:spcPts val="100"/>
              </a:spcBef>
            </a:pPr>
            <a:r>
              <a:rPr sz="1950" kern="0" spc="136">
                <a:solidFill>
                  <a:sysClr val="windowText" lastClr="000000"/>
                </a:solidFill>
                <a:latin typeface="Arial"/>
                <a:cs typeface="Arial"/>
              </a:rPr>
              <a:t>Importance</a:t>
            </a:r>
            <a:r>
              <a:rPr sz="1950" kern="0" spc="86">
                <a:solidFill>
                  <a:sysClr val="windowText" lastClr="000000"/>
                </a:solidFill>
                <a:latin typeface="Arial"/>
                <a:cs typeface="Arial"/>
              </a:rPr>
              <a:t> </a:t>
            </a:r>
            <a:r>
              <a:rPr sz="1950" kern="0" spc="131">
                <a:solidFill>
                  <a:sysClr val="windowText" lastClr="000000"/>
                </a:solidFill>
                <a:latin typeface="Arial"/>
                <a:cs typeface="Arial"/>
              </a:rPr>
              <a:t>and</a:t>
            </a:r>
            <a:r>
              <a:rPr sz="1950" kern="0" spc="91">
                <a:solidFill>
                  <a:sysClr val="windowText" lastClr="000000"/>
                </a:solidFill>
                <a:latin typeface="Arial"/>
                <a:cs typeface="Arial"/>
              </a:rPr>
              <a:t> </a:t>
            </a:r>
            <a:r>
              <a:rPr sz="1950" kern="0" spc="136">
                <a:solidFill>
                  <a:sysClr val="windowText" lastClr="000000"/>
                </a:solidFill>
                <a:latin typeface="Arial"/>
                <a:cs typeface="Arial"/>
              </a:rPr>
              <a:t>function</a:t>
            </a:r>
            <a:r>
              <a:rPr sz="1950" kern="0" spc="86">
                <a:solidFill>
                  <a:sysClr val="windowText" lastClr="000000"/>
                </a:solidFill>
                <a:latin typeface="Arial"/>
                <a:cs typeface="Arial"/>
              </a:rPr>
              <a:t> </a:t>
            </a:r>
            <a:r>
              <a:rPr sz="1950" kern="0" spc="127">
                <a:solidFill>
                  <a:sysClr val="windowText" lastClr="000000"/>
                </a:solidFill>
                <a:latin typeface="Arial"/>
                <a:cs typeface="Arial"/>
              </a:rPr>
              <a:t>of</a:t>
            </a:r>
            <a:r>
              <a:rPr sz="1950" kern="0" spc="86">
                <a:solidFill>
                  <a:sysClr val="windowText" lastClr="000000"/>
                </a:solidFill>
                <a:latin typeface="Arial"/>
                <a:cs typeface="Arial"/>
              </a:rPr>
              <a:t> </a:t>
            </a:r>
            <a:r>
              <a:rPr sz="1950" kern="0" spc="103">
                <a:solidFill>
                  <a:sysClr val="windowText" lastClr="000000"/>
                </a:solidFill>
                <a:latin typeface="Arial"/>
                <a:cs typeface="Arial"/>
              </a:rPr>
              <a:t>a</a:t>
            </a:r>
            <a:r>
              <a:rPr sz="1950" kern="0" spc="77">
                <a:solidFill>
                  <a:sysClr val="windowText" lastClr="000000"/>
                </a:solidFill>
                <a:latin typeface="Arial"/>
                <a:cs typeface="Arial"/>
              </a:rPr>
              <a:t> </a:t>
            </a:r>
            <a:r>
              <a:rPr sz="1950" kern="0" spc="131">
                <a:solidFill>
                  <a:sysClr val="windowText" lastClr="000000"/>
                </a:solidFill>
                <a:latin typeface="Arial"/>
                <a:cs typeface="Arial"/>
              </a:rPr>
              <a:t>certain</a:t>
            </a:r>
            <a:r>
              <a:rPr sz="1950" kern="0" spc="91">
                <a:solidFill>
                  <a:sysClr val="windowText" lastClr="000000"/>
                </a:solidFill>
                <a:latin typeface="Arial"/>
                <a:cs typeface="Arial"/>
              </a:rPr>
              <a:t> </a:t>
            </a:r>
            <a:r>
              <a:rPr sz="1950" kern="0" spc="82">
                <a:solidFill>
                  <a:sysClr val="windowText" lastClr="000000"/>
                </a:solidFill>
                <a:latin typeface="Arial"/>
                <a:cs typeface="Arial"/>
              </a:rPr>
              <a:t>node?</a:t>
            </a:r>
            <a:endParaRPr sz="1950" kern="0">
              <a:solidFill>
                <a:sysClr val="windowText" lastClr="000000"/>
              </a:solidFill>
              <a:latin typeface="Arial"/>
              <a:cs typeface="Arial"/>
            </a:endParaRPr>
          </a:p>
        </p:txBody>
      </p:sp>
      <p:sp>
        <p:nvSpPr>
          <p:cNvPr id="15" name="object 15"/>
          <p:cNvSpPr txBox="1"/>
          <p:nvPr/>
        </p:nvSpPr>
        <p:spPr>
          <a:xfrm>
            <a:off x="2202314" y="4002483"/>
            <a:ext cx="152016" cy="291971"/>
          </a:xfrm>
          <a:prstGeom prst="rect">
            <a:avLst/>
          </a:prstGeom>
        </p:spPr>
        <p:txBody>
          <a:bodyPr vert="horz" wrap="square" lIns="0" tIns="12668" rIns="0" bIns="0" rtlCol="0">
            <a:spAutoFit/>
          </a:bodyPr>
          <a:lstStyle/>
          <a:p>
            <a:pPr marL="11516" defTabSz="829178">
              <a:spcBef>
                <a:spcPts val="100"/>
              </a:spcBef>
            </a:pPr>
            <a:r>
              <a:rPr sz="1814" kern="0">
                <a:solidFill>
                  <a:sysClr val="windowText" lastClr="000000"/>
                </a:solidFill>
                <a:latin typeface="Arial"/>
                <a:cs typeface="Arial"/>
              </a:rPr>
              <a:t>–</a:t>
            </a:r>
          </a:p>
        </p:txBody>
      </p:sp>
      <p:sp>
        <p:nvSpPr>
          <p:cNvPr id="16" name="object 16"/>
          <p:cNvSpPr txBox="1"/>
          <p:nvPr/>
        </p:nvSpPr>
        <p:spPr>
          <a:xfrm>
            <a:off x="2466039" y="3977148"/>
            <a:ext cx="3282166" cy="388335"/>
          </a:xfrm>
          <a:prstGeom prst="rect">
            <a:avLst/>
          </a:prstGeom>
        </p:spPr>
        <p:txBody>
          <a:bodyPr vert="horz" wrap="square" lIns="0" tIns="11516" rIns="0" bIns="0" rtlCol="0">
            <a:spAutoFit/>
          </a:bodyPr>
          <a:lstStyle/>
          <a:p>
            <a:pPr marL="11516" defTabSz="829178">
              <a:spcBef>
                <a:spcPts val="91"/>
              </a:spcBef>
            </a:pPr>
            <a:r>
              <a:rPr sz="2448" kern="0" spc="168">
                <a:solidFill>
                  <a:sysClr val="windowText" lastClr="000000"/>
                </a:solidFill>
                <a:latin typeface="Arial"/>
                <a:cs typeface="Arial"/>
              </a:rPr>
              <a:t>Network</a:t>
            </a:r>
            <a:r>
              <a:rPr sz="2448" kern="0" spc="103">
                <a:solidFill>
                  <a:sysClr val="windowText" lastClr="000000"/>
                </a:solidFill>
                <a:latin typeface="Arial"/>
                <a:cs typeface="Arial"/>
              </a:rPr>
              <a:t> </a:t>
            </a:r>
            <a:r>
              <a:rPr sz="2448" kern="0" spc="127">
                <a:solidFill>
                  <a:sysClr val="windowText" lastClr="000000"/>
                </a:solidFill>
                <a:latin typeface="Arial"/>
                <a:cs typeface="Arial"/>
              </a:rPr>
              <a:t>Comparison</a:t>
            </a:r>
            <a:endParaRPr sz="2448" kern="0">
              <a:solidFill>
                <a:sysClr val="windowText" lastClr="000000"/>
              </a:solidFill>
              <a:latin typeface="Arial"/>
              <a:cs typeface="Arial"/>
            </a:endParaRPr>
          </a:p>
        </p:txBody>
      </p:sp>
      <p:sp>
        <p:nvSpPr>
          <p:cNvPr id="17" name="object 17"/>
          <p:cNvSpPr txBox="1"/>
          <p:nvPr/>
        </p:nvSpPr>
        <p:spPr>
          <a:xfrm>
            <a:off x="2583507" y="4508053"/>
            <a:ext cx="111133" cy="145264"/>
          </a:xfrm>
          <a:prstGeom prst="rect">
            <a:avLst/>
          </a:prstGeom>
        </p:spPr>
        <p:txBody>
          <a:bodyPr vert="horz" wrap="square" lIns="0" tIns="12668" rIns="0" bIns="0" rtlCol="0">
            <a:spAutoFit/>
          </a:bodyPr>
          <a:lstStyle/>
          <a:p>
            <a:pPr marL="11516" defTabSz="829178">
              <a:spcBef>
                <a:spcPts val="100"/>
              </a:spcBef>
            </a:pPr>
            <a:r>
              <a:rPr sz="861" kern="0" spc="168">
                <a:solidFill>
                  <a:sysClr val="windowText" lastClr="000000"/>
                </a:solidFill>
                <a:latin typeface="Arial"/>
                <a:cs typeface="Arial"/>
              </a:rPr>
              <a:t>●</a:t>
            </a:r>
            <a:endParaRPr sz="861" kern="0">
              <a:solidFill>
                <a:sysClr val="windowText" lastClr="000000"/>
              </a:solidFill>
              <a:latin typeface="Arial"/>
              <a:cs typeface="Arial"/>
            </a:endParaRPr>
          </a:p>
        </p:txBody>
      </p:sp>
      <p:sp>
        <p:nvSpPr>
          <p:cNvPr id="18" name="object 18"/>
          <p:cNvSpPr txBox="1"/>
          <p:nvPr/>
        </p:nvSpPr>
        <p:spPr>
          <a:xfrm>
            <a:off x="2818441" y="4430893"/>
            <a:ext cx="4100405" cy="312874"/>
          </a:xfrm>
          <a:prstGeom prst="rect">
            <a:avLst/>
          </a:prstGeom>
        </p:spPr>
        <p:txBody>
          <a:bodyPr vert="horz" wrap="square" lIns="0" tIns="12668" rIns="0" bIns="0" rtlCol="0">
            <a:spAutoFit/>
          </a:bodyPr>
          <a:lstStyle/>
          <a:p>
            <a:pPr marL="11516" defTabSz="829178">
              <a:spcBef>
                <a:spcPts val="100"/>
              </a:spcBef>
            </a:pPr>
            <a:r>
              <a:rPr sz="1950" kern="0" spc="141">
                <a:solidFill>
                  <a:sysClr val="windowText" lastClr="000000"/>
                </a:solidFill>
                <a:latin typeface="Arial"/>
                <a:cs typeface="Arial"/>
              </a:rPr>
              <a:t>What</a:t>
            </a:r>
            <a:r>
              <a:rPr sz="1950" kern="0" spc="86">
                <a:solidFill>
                  <a:sysClr val="windowText" lastClr="000000"/>
                </a:solidFill>
                <a:latin typeface="Arial"/>
                <a:cs typeface="Arial"/>
              </a:rPr>
              <a:t> </a:t>
            </a:r>
            <a:r>
              <a:rPr sz="1950" kern="0" spc="63">
                <a:solidFill>
                  <a:sysClr val="windowText" lastClr="000000"/>
                </a:solidFill>
                <a:latin typeface="Arial"/>
                <a:cs typeface="Arial"/>
              </a:rPr>
              <a:t>is</a:t>
            </a:r>
            <a:r>
              <a:rPr sz="1950" kern="0" spc="86">
                <a:solidFill>
                  <a:sysClr val="windowText" lastClr="000000"/>
                </a:solidFill>
                <a:latin typeface="Arial"/>
                <a:cs typeface="Arial"/>
              </a:rPr>
              <a:t> </a:t>
            </a:r>
            <a:r>
              <a:rPr sz="1950" kern="0" spc="159">
                <a:solidFill>
                  <a:sysClr val="windowText" lastClr="000000"/>
                </a:solidFill>
                <a:latin typeface="Arial"/>
                <a:cs typeface="Arial"/>
              </a:rPr>
              <a:t>the</a:t>
            </a:r>
            <a:r>
              <a:rPr sz="1950" kern="0" spc="77">
                <a:solidFill>
                  <a:sysClr val="windowText" lastClr="000000"/>
                </a:solidFill>
                <a:latin typeface="Arial"/>
                <a:cs typeface="Arial"/>
              </a:rPr>
              <a:t> </a:t>
            </a:r>
            <a:r>
              <a:rPr sz="1950" kern="0" spc="168">
                <a:solidFill>
                  <a:sysClr val="windowText" lastClr="000000"/>
                </a:solidFill>
                <a:latin typeface="Arial"/>
                <a:cs typeface="Arial"/>
              </a:rPr>
              <a:t>type</a:t>
            </a:r>
            <a:r>
              <a:rPr sz="1950" kern="0" spc="77">
                <a:solidFill>
                  <a:sysClr val="windowText" lastClr="000000"/>
                </a:solidFill>
                <a:latin typeface="Arial"/>
                <a:cs typeface="Arial"/>
              </a:rPr>
              <a:t> </a:t>
            </a:r>
            <a:r>
              <a:rPr sz="1950" kern="0" spc="122">
                <a:solidFill>
                  <a:sysClr val="windowText" lastClr="000000"/>
                </a:solidFill>
                <a:latin typeface="Arial"/>
                <a:cs typeface="Arial"/>
              </a:rPr>
              <a:t>of</a:t>
            </a:r>
            <a:r>
              <a:rPr sz="1950" kern="0" spc="82">
                <a:solidFill>
                  <a:sysClr val="windowText" lastClr="000000"/>
                </a:solidFill>
                <a:latin typeface="Arial"/>
                <a:cs typeface="Arial"/>
              </a:rPr>
              <a:t> </a:t>
            </a:r>
            <a:r>
              <a:rPr sz="1950" kern="0" spc="163">
                <a:solidFill>
                  <a:sysClr val="windowText" lastClr="000000"/>
                </a:solidFill>
                <a:latin typeface="Arial"/>
                <a:cs typeface="Arial"/>
              </a:rPr>
              <a:t>the</a:t>
            </a:r>
            <a:r>
              <a:rPr sz="1950" kern="0" spc="82">
                <a:solidFill>
                  <a:sysClr val="windowText" lastClr="000000"/>
                </a:solidFill>
                <a:latin typeface="Arial"/>
                <a:cs typeface="Arial"/>
              </a:rPr>
              <a:t> </a:t>
            </a:r>
            <a:r>
              <a:rPr sz="1950" kern="0" spc="113">
                <a:solidFill>
                  <a:sysClr val="windowText" lastClr="000000"/>
                </a:solidFill>
                <a:latin typeface="Arial"/>
                <a:cs typeface="Arial"/>
              </a:rPr>
              <a:t>network?</a:t>
            </a:r>
            <a:endParaRPr sz="1950" kern="0">
              <a:solidFill>
                <a:sysClr val="windowText" lastClr="000000"/>
              </a:solidFill>
              <a:latin typeface="Arial"/>
              <a:cs typeface="Arial"/>
            </a:endParaRPr>
          </a:p>
        </p:txBody>
      </p:sp>
      <p:sp>
        <p:nvSpPr>
          <p:cNvPr id="19" name="object 19"/>
          <p:cNvSpPr txBox="1"/>
          <p:nvPr/>
        </p:nvSpPr>
        <p:spPr>
          <a:xfrm>
            <a:off x="2202314" y="4859302"/>
            <a:ext cx="152016" cy="291971"/>
          </a:xfrm>
          <a:prstGeom prst="rect">
            <a:avLst/>
          </a:prstGeom>
        </p:spPr>
        <p:txBody>
          <a:bodyPr vert="horz" wrap="square" lIns="0" tIns="12668" rIns="0" bIns="0" rtlCol="0">
            <a:spAutoFit/>
          </a:bodyPr>
          <a:lstStyle/>
          <a:p>
            <a:pPr marL="11516" defTabSz="829178">
              <a:spcBef>
                <a:spcPts val="100"/>
              </a:spcBef>
            </a:pPr>
            <a:r>
              <a:rPr sz="1814" kern="0">
                <a:solidFill>
                  <a:sysClr val="windowText" lastClr="000000"/>
                </a:solidFill>
                <a:latin typeface="Arial"/>
                <a:cs typeface="Arial"/>
              </a:rPr>
              <a:t>–</a:t>
            </a:r>
          </a:p>
        </p:txBody>
      </p:sp>
      <p:sp>
        <p:nvSpPr>
          <p:cNvPr id="20" name="object 20"/>
          <p:cNvSpPr txBox="1"/>
          <p:nvPr/>
        </p:nvSpPr>
        <p:spPr>
          <a:xfrm>
            <a:off x="2466040" y="4832814"/>
            <a:ext cx="3789462" cy="388335"/>
          </a:xfrm>
          <a:prstGeom prst="rect">
            <a:avLst/>
          </a:prstGeom>
        </p:spPr>
        <p:txBody>
          <a:bodyPr vert="horz" wrap="square" lIns="0" tIns="11516" rIns="0" bIns="0" rtlCol="0">
            <a:spAutoFit/>
          </a:bodyPr>
          <a:lstStyle/>
          <a:p>
            <a:pPr marL="11516" defTabSz="829178">
              <a:spcBef>
                <a:spcPts val="91"/>
              </a:spcBef>
            </a:pPr>
            <a:r>
              <a:rPr sz="2448" kern="0" spc="168">
                <a:solidFill>
                  <a:sysClr val="windowText" lastClr="000000"/>
                </a:solidFill>
                <a:latin typeface="Arial"/>
                <a:cs typeface="Arial"/>
              </a:rPr>
              <a:t>Information</a:t>
            </a:r>
            <a:r>
              <a:rPr sz="2448" kern="0" spc="100">
                <a:solidFill>
                  <a:sysClr val="windowText" lastClr="000000"/>
                </a:solidFill>
                <a:latin typeface="Arial"/>
                <a:cs typeface="Arial"/>
              </a:rPr>
              <a:t> </a:t>
            </a:r>
            <a:r>
              <a:rPr sz="2448" kern="0" spc="118">
                <a:solidFill>
                  <a:sysClr val="windowText" lastClr="000000"/>
                </a:solidFill>
                <a:latin typeface="Arial"/>
                <a:cs typeface="Arial"/>
              </a:rPr>
              <a:t>Propagation</a:t>
            </a:r>
            <a:endParaRPr sz="2448" kern="0">
              <a:solidFill>
                <a:sysClr val="windowText" lastClr="000000"/>
              </a:solidFill>
              <a:latin typeface="Arial"/>
              <a:cs typeface="Arial"/>
            </a:endParaRPr>
          </a:p>
        </p:txBody>
      </p:sp>
      <p:sp>
        <p:nvSpPr>
          <p:cNvPr id="21" name="object 21"/>
          <p:cNvSpPr txBox="1"/>
          <p:nvPr/>
        </p:nvSpPr>
        <p:spPr>
          <a:xfrm>
            <a:off x="2583507" y="5364871"/>
            <a:ext cx="111133" cy="145264"/>
          </a:xfrm>
          <a:prstGeom prst="rect">
            <a:avLst/>
          </a:prstGeom>
        </p:spPr>
        <p:txBody>
          <a:bodyPr vert="horz" wrap="square" lIns="0" tIns="12668" rIns="0" bIns="0" rtlCol="0">
            <a:spAutoFit/>
          </a:bodyPr>
          <a:lstStyle/>
          <a:p>
            <a:pPr marL="11516" defTabSz="829178">
              <a:spcBef>
                <a:spcPts val="100"/>
              </a:spcBef>
            </a:pPr>
            <a:r>
              <a:rPr sz="861" kern="0" spc="168">
                <a:solidFill>
                  <a:sysClr val="windowText" lastClr="000000"/>
                </a:solidFill>
                <a:latin typeface="Arial"/>
                <a:cs typeface="Arial"/>
              </a:rPr>
              <a:t>●</a:t>
            </a:r>
            <a:endParaRPr sz="861" kern="0">
              <a:solidFill>
                <a:sysClr val="windowText" lastClr="000000"/>
              </a:solidFill>
              <a:latin typeface="Arial"/>
              <a:cs typeface="Arial"/>
            </a:endParaRPr>
          </a:p>
        </p:txBody>
      </p:sp>
      <p:sp>
        <p:nvSpPr>
          <p:cNvPr id="22" name="object 22"/>
          <p:cNvSpPr txBox="1"/>
          <p:nvPr/>
        </p:nvSpPr>
        <p:spPr>
          <a:xfrm>
            <a:off x="2818440" y="5287711"/>
            <a:ext cx="3064507" cy="312874"/>
          </a:xfrm>
          <a:prstGeom prst="rect">
            <a:avLst/>
          </a:prstGeom>
        </p:spPr>
        <p:txBody>
          <a:bodyPr vert="horz" wrap="square" lIns="0" tIns="12668" rIns="0" bIns="0" rtlCol="0">
            <a:spAutoFit/>
          </a:bodyPr>
          <a:lstStyle/>
          <a:p>
            <a:pPr marL="11516" defTabSz="829178">
              <a:spcBef>
                <a:spcPts val="100"/>
              </a:spcBef>
            </a:pPr>
            <a:r>
              <a:rPr sz="1950" kern="0" spc="86">
                <a:solidFill>
                  <a:sysClr val="windowText" lastClr="000000"/>
                </a:solidFill>
                <a:latin typeface="Arial"/>
                <a:cs typeface="Arial"/>
              </a:rPr>
              <a:t>Epidemics?</a:t>
            </a:r>
            <a:r>
              <a:rPr sz="1950" kern="0" spc="109">
                <a:solidFill>
                  <a:sysClr val="windowText" lastClr="000000"/>
                </a:solidFill>
                <a:latin typeface="Arial"/>
                <a:cs typeface="Arial"/>
              </a:rPr>
              <a:t> </a:t>
            </a:r>
            <a:r>
              <a:rPr sz="1950" kern="0" spc="59">
                <a:solidFill>
                  <a:sysClr val="windowText" lastClr="000000"/>
                </a:solidFill>
                <a:latin typeface="Arial"/>
                <a:cs typeface="Arial"/>
              </a:rPr>
              <a:t>Robustness?</a:t>
            </a:r>
            <a:endParaRPr sz="1950" kern="0">
              <a:solidFill>
                <a:sysClr val="windowText" lastClr="000000"/>
              </a:solidFill>
              <a:latin typeface="Arial"/>
              <a:cs typeface="Arial"/>
            </a:endParaRPr>
          </a:p>
        </p:txBody>
      </p:sp>
      <p:sp>
        <p:nvSpPr>
          <p:cNvPr id="23" name="object 23"/>
          <p:cNvSpPr txBox="1"/>
          <p:nvPr/>
        </p:nvSpPr>
        <p:spPr>
          <a:xfrm>
            <a:off x="2202314" y="5716120"/>
            <a:ext cx="152016" cy="291971"/>
          </a:xfrm>
          <a:prstGeom prst="rect">
            <a:avLst/>
          </a:prstGeom>
        </p:spPr>
        <p:txBody>
          <a:bodyPr vert="horz" wrap="square" lIns="0" tIns="12668" rIns="0" bIns="0" rtlCol="0">
            <a:spAutoFit/>
          </a:bodyPr>
          <a:lstStyle/>
          <a:p>
            <a:pPr marL="11516" defTabSz="829178">
              <a:spcBef>
                <a:spcPts val="100"/>
              </a:spcBef>
            </a:pPr>
            <a:r>
              <a:rPr sz="1814" kern="0">
                <a:solidFill>
                  <a:sysClr val="windowText" lastClr="000000"/>
                </a:solidFill>
                <a:latin typeface="Arial"/>
                <a:cs typeface="Arial"/>
              </a:rPr>
              <a:t>–</a:t>
            </a:r>
          </a:p>
        </p:txBody>
      </p:sp>
      <p:sp>
        <p:nvSpPr>
          <p:cNvPr id="24" name="object 24"/>
          <p:cNvSpPr txBox="1"/>
          <p:nvPr/>
        </p:nvSpPr>
        <p:spPr>
          <a:xfrm>
            <a:off x="2466039" y="5689631"/>
            <a:ext cx="2320549" cy="388335"/>
          </a:xfrm>
          <a:prstGeom prst="rect">
            <a:avLst/>
          </a:prstGeom>
        </p:spPr>
        <p:txBody>
          <a:bodyPr vert="horz" wrap="square" lIns="0" tIns="11516" rIns="0" bIns="0" rtlCol="0">
            <a:spAutoFit/>
          </a:bodyPr>
          <a:lstStyle/>
          <a:p>
            <a:pPr marL="11516" defTabSz="829178">
              <a:spcBef>
                <a:spcPts val="91"/>
              </a:spcBef>
            </a:pPr>
            <a:r>
              <a:rPr sz="2448" kern="0" spc="122">
                <a:solidFill>
                  <a:srgbClr val="3364A3"/>
                </a:solidFill>
                <a:latin typeface="Arial"/>
                <a:cs typeface="Arial"/>
              </a:rPr>
              <a:t>Link</a:t>
            </a:r>
            <a:r>
              <a:rPr sz="2448" kern="0" spc="100">
                <a:solidFill>
                  <a:srgbClr val="3364A3"/>
                </a:solidFill>
                <a:latin typeface="Arial"/>
                <a:cs typeface="Arial"/>
              </a:rPr>
              <a:t> </a:t>
            </a:r>
            <a:r>
              <a:rPr sz="2448" kern="0" spc="150">
                <a:solidFill>
                  <a:srgbClr val="3364A3"/>
                </a:solidFill>
                <a:latin typeface="Arial"/>
                <a:cs typeface="Arial"/>
              </a:rPr>
              <a:t>prediction</a:t>
            </a:r>
            <a:endParaRPr sz="2448" kern="0">
              <a:solidFill>
                <a:sysClr val="windowText" lastClr="000000"/>
              </a:solidFill>
              <a:latin typeface="Arial"/>
              <a:cs typeface="Arial"/>
            </a:endParaRPr>
          </a:p>
        </p:txBody>
      </p:sp>
      <p:sp>
        <p:nvSpPr>
          <p:cNvPr id="25" name="object 25"/>
          <p:cNvSpPr txBox="1"/>
          <p:nvPr/>
        </p:nvSpPr>
        <p:spPr>
          <a:xfrm>
            <a:off x="2583507" y="6221689"/>
            <a:ext cx="111133" cy="145264"/>
          </a:xfrm>
          <a:prstGeom prst="rect">
            <a:avLst/>
          </a:prstGeom>
        </p:spPr>
        <p:txBody>
          <a:bodyPr vert="horz" wrap="square" lIns="0" tIns="12668" rIns="0" bIns="0" rtlCol="0">
            <a:spAutoFit/>
          </a:bodyPr>
          <a:lstStyle/>
          <a:p>
            <a:pPr marL="11516" defTabSz="829178">
              <a:spcBef>
                <a:spcPts val="100"/>
              </a:spcBef>
            </a:pPr>
            <a:r>
              <a:rPr sz="861" kern="0" spc="168">
                <a:solidFill>
                  <a:sysClr val="windowText" lastClr="000000"/>
                </a:solidFill>
                <a:latin typeface="Arial"/>
                <a:cs typeface="Arial"/>
              </a:rPr>
              <a:t>●</a:t>
            </a:r>
            <a:endParaRPr sz="861" kern="0">
              <a:solidFill>
                <a:sysClr val="windowText" lastClr="000000"/>
              </a:solidFill>
              <a:latin typeface="Arial"/>
              <a:cs typeface="Arial"/>
            </a:endParaRPr>
          </a:p>
        </p:txBody>
      </p:sp>
      <p:sp>
        <p:nvSpPr>
          <p:cNvPr id="26" name="object 26"/>
          <p:cNvSpPr txBox="1"/>
          <p:nvPr/>
        </p:nvSpPr>
        <p:spPr>
          <a:xfrm>
            <a:off x="2818441" y="6144528"/>
            <a:ext cx="6335732" cy="312874"/>
          </a:xfrm>
          <a:prstGeom prst="rect">
            <a:avLst/>
          </a:prstGeom>
        </p:spPr>
        <p:txBody>
          <a:bodyPr vert="horz" wrap="square" lIns="0" tIns="12668" rIns="0" bIns="0" rtlCol="0">
            <a:spAutoFit/>
          </a:bodyPr>
          <a:lstStyle/>
          <a:p>
            <a:pPr marL="11516" defTabSz="829178">
              <a:spcBef>
                <a:spcPts val="100"/>
              </a:spcBef>
            </a:pPr>
            <a:r>
              <a:rPr sz="1950" kern="0" spc="91">
                <a:solidFill>
                  <a:srgbClr val="3364A3"/>
                </a:solidFill>
                <a:latin typeface="Arial"/>
                <a:cs typeface="Arial"/>
              </a:rPr>
              <a:t>Future</a:t>
            </a:r>
            <a:r>
              <a:rPr sz="1950" kern="0" spc="86">
                <a:solidFill>
                  <a:srgbClr val="3364A3"/>
                </a:solidFill>
                <a:latin typeface="Arial"/>
                <a:cs typeface="Arial"/>
              </a:rPr>
              <a:t> </a:t>
            </a:r>
            <a:r>
              <a:rPr sz="1950" kern="0" spc="103">
                <a:solidFill>
                  <a:srgbClr val="3364A3"/>
                </a:solidFill>
                <a:latin typeface="Arial"/>
                <a:cs typeface="Arial"/>
              </a:rPr>
              <a:t>connections?</a:t>
            </a:r>
            <a:r>
              <a:rPr sz="1950" kern="0" spc="82">
                <a:solidFill>
                  <a:srgbClr val="3364A3"/>
                </a:solidFill>
                <a:latin typeface="Arial"/>
                <a:cs typeface="Arial"/>
              </a:rPr>
              <a:t> </a:t>
            </a:r>
            <a:r>
              <a:rPr sz="1950" kern="0" spc="77">
                <a:solidFill>
                  <a:srgbClr val="3364A3"/>
                </a:solidFill>
                <a:latin typeface="Arial"/>
                <a:cs typeface="Arial"/>
              </a:rPr>
              <a:t>Errors</a:t>
            </a:r>
            <a:r>
              <a:rPr sz="1950" kern="0" spc="86">
                <a:solidFill>
                  <a:srgbClr val="3364A3"/>
                </a:solidFill>
                <a:latin typeface="Arial"/>
                <a:cs typeface="Arial"/>
              </a:rPr>
              <a:t> </a:t>
            </a:r>
            <a:r>
              <a:rPr sz="1950" kern="0" spc="131">
                <a:solidFill>
                  <a:srgbClr val="3364A3"/>
                </a:solidFill>
                <a:latin typeface="Arial"/>
                <a:cs typeface="Arial"/>
              </a:rPr>
              <a:t>in</a:t>
            </a:r>
            <a:r>
              <a:rPr sz="1950" kern="0" spc="82">
                <a:solidFill>
                  <a:srgbClr val="3364A3"/>
                </a:solidFill>
                <a:latin typeface="Arial"/>
                <a:cs typeface="Arial"/>
              </a:rPr>
              <a:t> </a:t>
            </a:r>
            <a:r>
              <a:rPr sz="1950" kern="0" spc="136">
                <a:solidFill>
                  <a:srgbClr val="3364A3"/>
                </a:solidFill>
                <a:latin typeface="Arial"/>
                <a:cs typeface="Arial"/>
              </a:rPr>
              <a:t>graph</a:t>
            </a:r>
            <a:r>
              <a:rPr sz="1950" kern="0" spc="82">
                <a:solidFill>
                  <a:srgbClr val="3364A3"/>
                </a:solidFill>
                <a:latin typeface="Arial"/>
                <a:cs typeface="Arial"/>
              </a:rPr>
              <a:t> </a:t>
            </a:r>
            <a:r>
              <a:rPr sz="1950" kern="0" spc="100">
                <a:solidFill>
                  <a:srgbClr val="3364A3"/>
                </a:solidFill>
                <a:latin typeface="Arial"/>
                <a:cs typeface="Arial"/>
              </a:rPr>
              <a:t>constructions?</a:t>
            </a:r>
            <a:endParaRPr sz="1950" kern="0">
              <a:solidFill>
                <a:sysClr val="windowText" lastClr="000000"/>
              </a:solidFill>
              <a:latin typeface="Arial"/>
              <a:cs typeface="Arial"/>
            </a:endParaRPr>
          </a:p>
        </p:txBody>
      </p:sp>
      <p:grpSp>
        <p:nvGrpSpPr>
          <p:cNvPr id="27" name="object 27"/>
          <p:cNvGrpSpPr/>
          <p:nvPr/>
        </p:nvGrpSpPr>
        <p:grpSpPr>
          <a:xfrm>
            <a:off x="6555502" y="3628200"/>
            <a:ext cx="3769309" cy="2010759"/>
            <a:chOff x="5548629" y="4001099"/>
            <a:chExt cx="4156710" cy="2217420"/>
          </a:xfrm>
        </p:grpSpPr>
        <p:pic>
          <p:nvPicPr>
            <p:cNvPr id="28" name="object 28"/>
            <p:cNvPicPr/>
            <p:nvPr/>
          </p:nvPicPr>
          <p:blipFill>
            <a:blip r:embed="rId2" cstate="print"/>
            <a:stretch>
              <a:fillRect/>
            </a:stretch>
          </p:blipFill>
          <p:spPr>
            <a:xfrm>
              <a:off x="5548629" y="4001099"/>
              <a:ext cx="4156710" cy="2217420"/>
            </a:xfrm>
            <a:prstGeom prst="rect">
              <a:avLst/>
            </a:prstGeom>
          </p:spPr>
        </p:pic>
        <p:sp>
          <p:nvSpPr>
            <p:cNvPr id="29" name="object 29"/>
            <p:cNvSpPr/>
            <p:nvPr/>
          </p:nvSpPr>
          <p:spPr>
            <a:xfrm>
              <a:off x="5548629" y="4001099"/>
              <a:ext cx="4156710" cy="2217420"/>
            </a:xfrm>
            <a:custGeom>
              <a:avLst/>
              <a:gdLst/>
              <a:ahLst/>
              <a:cxnLst/>
              <a:rect l="l" t="t" r="r" b="b"/>
              <a:pathLst>
                <a:path w="4156709" h="2217420">
                  <a:moveTo>
                    <a:pt x="0" y="0"/>
                  </a:moveTo>
                  <a:lnTo>
                    <a:pt x="4156710" y="0"/>
                  </a:lnTo>
                  <a:lnTo>
                    <a:pt x="4156710" y="2217420"/>
                  </a:lnTo>
                  <a:lnTo>
                    <a:pt x="0" y="2217420"/>
                  </a:lnTo>
                  <a:lnTo>
                    <a:pt x="0" y="0"/>
                  </a:lnTo>
                  <a:close/>
                </a:path>
              </a:pathLst>
            </a:custGeom>
            <a:ln w="3175">
              <a:solidFill>
                <a:srgbClr val="3364A3"/>
              </a:solidFill>
            </a:ln>
          </p:spPr>
          <p:txBody>
            <a:bodyPr wrap="square" lIns="0" tIns="0" rIns="0" bIns="0" rtlCol="0"/>
            <a:lstStyle/>
            <a:p>
              <a:pPr defTabSz="829178"/>
              <a:endParaRPr sz="1632" kern="0">
                <a:solidFill>
                  <a:sysClr val="windowText" lastClr="000000"/>
                </a:solidFill>
              </a:endParaRPr>
            </a:p>
          </p:txBody>
        </p:sp>
      </p:grpSp>
      <p:sp>
        <p:nvSpPr>
          <p:cNvPr id="30" name="object 30"/>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1850" y="129987"/>
            <a:ext cx="10340019" cy="597815"/>
          </a:xfrm>
          <a:prstGeom prst="rect">
            <a:avLst/>
          </a:prstGeom>
        </p:spPr>
        <p:txBody>
          <a:bodyPr vert="horz" wrap="square" lIns="0" tIns="11516" rIns="0" bIns="0" rtlCol="0">
            <a:spAutoFit/>
          </a:bodyPr>
          <a:lstStyle/>
          <a:p>
            <a:pPr marL="1239736">
              <a:spcBef>
                <a:spcPts val="91"/>
              </a:spcBef>
            </a:pPr>
            <a:r>
              <a:rPr sz="3809" spc="263"/>
              <a:t>Choosing</a:t>
            </a:r>
            <a:r>
              <a:rPr sz="3809" spc="268"/>
              <a:t> </a:t>
            </a:r>
            <a:r>
              <a:rPr sz="3809" spc="449"/>
              <a:t>the</a:t>
            </a:r>
            <a:r>
              <a:rPr sz="3809" spc="268"/>
              <a:t> </a:t>
            </a:r>
            <a:r>
              <a:rPr sz="3809" spc="413"/>
              <a:t>Network</a:t>
            </a:r>
            <a:endParaRPr sz="3809"/>
          </a:p>
        </p:txBody>
      </p:sp>
      <p:sp>
        <p:nvSpPr>
          <p:cNvPr id="3" name="object 3"/>
          <p:cNvSpPr txBox="1"/>
          <p:nvPr/>
        </p:nvSpPr>
        <p:spPr>
          <a:xfrm>
            <a:off x="1859126" y="1132604"/>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4" name="object 4"/>
          <p:cNvSpPr txBox="1"/>
          <p:nvPr/>
        </p:nvSpPr>
        <p:spPr>
          <a:xfrm>
            <a:off x="2152794" y="1047383"/>
            <a:ext cx="8218659" cy="2300088"/>
          </a:xfrm>
          <a:prstGeom prst="rect">
            <a:avLst/>
          </a:prstGeom>
        </p:spPr>
        <p:txBody>
          <a:bodyPr vert="horz" wrap="square" lIns="0" tIns="29943" rIns="0" bIns="0" rtlCol="0">
            <a:spAutoFit/>
          </a:bodyPr>
          <a:lstStyle/>
          <a:p>
            <a:pPr marL="11516" marR="321882" defTabSz="829178">
              <a:lnSpc>
                <a:spcPts val="2539"/>
              </a:lnSpc>
              <a:spcBef>
                <a:spcPts val="236"/>
              </a:spcBef>
            </a:pPr>
            <a:r>
              <a:rPr sz="2176" kern="0" spc="95">
                <a:solidFill>
                  <a:sysClr val="windowText" lastClr="000000"/>
                </a:solidFill>
                <a:latin typeface="Arial"/>
                <a:cs typeface="Arial"/>
              </a:rPr>
              <a:t>If</a:t>
            </a:r>
            <a:r>
              <a:rPr sz="2176" kern="0" spc="91">
                <a:solidFill>
                  <a:sysClr val="windowText" lastClr="000000"/>
                </a:solidFill>
                <a:latin typeface="Arial"/>
                <a:cs typeface="Arial"/>
              </a:rPr>
              <a:t> </a:t>
            </a:r>
            <a:r>
              <a:rPr sz="2176" kern="0" spc="150">
                <a:solidFill>
                  <a:sysClr val="windowText" lastClr="000000"/>
                </a:solidFill>
                <a:latin typeface="Arial"/>
                <a:cs typeface="Arial"/>
              </a:rPr>
              <a:t>you</a:t>
            </a:r>
            <a:r>
              <a:rPr sz="2176" kern="0" spc="95">
                <a:solidFill>
                  <a:sysClr val="windowText" lastClr="000000"/>
                </a:solidFill>
                <a:latin typeface="Arial"/>
                <a:cs typeface="Arial"/>
              </a:rPr>
              <a:t> </a:t>
            </a:r>
            <a:r>
              <a:rPr sz="2176" kern="0" spc="136">
                <a:solidFill>
                  <a:sysClr val="windowText" lastClr="000000"/>
                </a:solidFill>
                <a:latin typeface="Arial"/>
                <a:cs typeface="Arial"/>
              </a:rPr>
              <a:t>connect</a:t>
            </a:r>
            <a:r>
              <a:rPr sz="2176" kern="0" spc="86">
                <a:solidFill>
                  <a:sysClr val="windowText" lastClr="000000"/>
                </a:solidFill>
                <a:latin typeface="Arial"/>
                <a:cs typeface="Arial"/>
              </a:rPr>
              <a:t> </a:t>
            </a:r>
            <a:r>
              <a:rPr sz="2176" kern="0" spc="136">
                <a:solidFill>
                  <a:sysClr val="windowText" lastClr="000000"/>
                </a:solidFill>
                <a:latin typeface="Arial"/>
                <a:cs typeface="Arial"/>
              </a:rPr>
              <a:t>individuals</a:t>
            </a:r>
            <a:r>
              <a:rPr sz="2176" kern="0" spc="91">
                <a:solidFill>
                  <a:sysClr val="windowText" lastClr="000000"/>
                </a:solidFill>
                <a:latin typeface="Arial"/>
                <a:cs typeface="Arial"/>
              </a:rPr>
              <a:t> </a:t>
            </a:r>
            <a:r>
              <a:rPr sz="2176" kern="0" spc="195">
                <a:solidFill>
                  <a:sysClr val="windowText" lastClr="000000"/>
                </a:solidFill>
                <a:latin typeface="Arial"/>
                <a:cs typeface="Arial"/>
              </a:rPr>
              <a:t>that</a:t>
            </a:r>
            <a:r>
              <a:rPr sz="2176" kern="0" spc="82">
                <a:solidFill>
                  <a:sysClr val="windowText" lastClr="000000"/>
                </a:solidFill>
                <a:latin typeface="Arial"/>
                <a:cs typeface="Arial"/>
              </a:rPr>
              <a:t> </a:t>
            </a:r>
            <a:r>
              <a:rPr sz="2176" kern="0" spc="159">
                <a:solidFill>
                  <a:sysClr val="windowText" lastClr="000000"/>
                </a:solidFill>
                <a:latin typeface="Arial"/>
                <a:cs typeface="Arial"/>
              </a:rPr>
              <a:t>work</a:t>
            </a:r>
            <a:r>
              <a:rPr sz="2176" kern="0" spc="100">
                <a:solidFill>
                  <a:sysClr val="windowText" lastClr="000000"/>
                </a:solidFill>
                <a:latin typeface="Arial"/>
                <a:cs typeface="Arial"/>
              </a:rPr>
              <a:t> </a:t>
            </a:r>
            <a:r>
              <a:rPr sz="2176" kern="0" spc="181">
                <a:solidFill>
                  <a:sysClr val="windowText" lastClr="000000"/>
                </a:solidFill>
                <a:latin typeface="Arial"/>
                <a:cs typeface="Arial"/>
              </a:rPr>
              <a:t>with</a:t>
            </a:r>
            <a:r>
              <a:rPr sz="2176" kern="0" spc="95">
                <a:solidFill>
                  <a:sysClr val="windowText" lastClr="000000"/>
                </a:solidFill>
                <a:latin typeface="Arial"/>
                <a:cs typeface="Arial"/>
              </a:rPr>
              <a:t> </a:t>
            </a:r>
            <a:r>
              <a:rPr sz="2176" kern="0" spc="127">
                <a:solidFill>
                  <a:sysClr val="windowText" lastClr="000000"/>
                </a:solidFill>
                <a:latin typeface="Arial"/>
                <a:cs typeface="Arial"/>
              </a:rPr>
              <a:t>each</a:t>
            </a:r>
            <a:r>
              <a:rPr sz="2176" kern="0" spc="95">
                <a:solidFill>
                  <a:sysClr val="windowText" lastClr="000000"/>
                </a:solidFill>
                <a:latin typeface="Arial"/>
                <a:cs typeface="Arial"/>
              </a:rPr>
              <a:t> </a:t>
            </a:r>
            <a:r>
              <a:rPr sz="2176" kern="0" spc="145">
                <a:solidFill>
                  <a:sysClr val="windowText" lastClr="000000"/>
                </a:solidFill>
                <a:latin typeface="Arial"/>
                <a:cs typeface="Arial"/>
              </a:rPr>
              <a:t>other,</a:t>
            </a:r>
            <a:r>
              <a:rPr sz="2176" kern="0" spc="95">
                <a:solidFill>
                  <a:sysClr val="windowText" lastClr="000000"/>
                </a:solidFill>
                <a:latin typeface="Arial"/>
                <a:cs typeface="Arial"/>
              </a:rPr>
              <a:t> </a:t>
            </a:r>
            <a:r>
              <a:rPr sz="2176" kern="0" spc="122">
                <a:solidFill>
                  <a:sysClr val="windowText" lastClr="000000"/>
                </a:solidFill>
                <a:latin typeface="Arial"/>
                <a:cs typeface="Arial"/>
              </a:rPr>
              <a:t>you </a:t>
            </a:r>
            <a:r>
              <a:rPr sz="2176" kern="0" spc="141">
                <a:solidFill>
                  <a:sysClr val="windowText" lastClr="000000"/>
                </a:solidFill>
                <a:latin typeface="Arial"/>
                <a:cs typeface="Arial"/>
              </a:rPr>
              <a:t>will</a:t>
            </a:r>
            <a:r>
              <a:rPr sz="2176" kern="0" spc="103">
                <a:solidFill>
                  <a:sysClr val="windowText" lastClr="000000"/>
                </a:solidFill>
                <a:latin typeface="Arial"/>
                <a:cs typeface="Arial"/>
              </a:rPr>
              <a:t> </a:t>
            </a:r>
            <a:r>
              <a:rPr sz="2176" kern="0" spc="127">
                <a:solidFill>
                  <a:sysClr val="windowText" lastClr="000000"/>
                </a:solidFill>
                <a:latin typeface="Arial"/>
                <a:cs typeface="Arial"/>
              </a:rPr>
              <a:t>explore</a:t>
            </a:r>
            <a:r>
              <a:rPr sz="2176" kern="0" spc="109">
                <a:solidFill>
                  <a:sysClr val="windowText" lastClr="000000"/>
                </a:solidFill>
                <a:latin typeface="Arial"/>
                <a:cs typeface="Arial"/>
              </a:rPr>
              <a:t> </a:t>
            </a:r>
            <a:r>
              <a:rPr sz="2176" kern="0" spc="118">
                <a:solidFill>
                  <a:sysClr val="windowText" lastClr="000000"/>
                </a:solidFill>
                <a:latin typeface="Arial"/>
                <a:cs typeface="Arial"/>
              </a:rPr>
              <a:t>a</a:t>
            </a:r>
            <a:r>
              <a:rPr sz="2176" kern="0" spc="131">
                <a:solidFill>
                  <a:sysClr val="windowText" lastClr="000000"/>
                </a:solidFill>
                <a:latin typeface="Arial"/>
                <a:cs typeface="Arial"/>
              </a:rPr>
              <a:t> </a:t>
            </a:r>
            <a:r>
              <a:rPr sz="2176" b="1" kern="0" spc="172">
                <a:solidFill>
                  <a:sysClr val="windowText" lastClr="000000"/>
                </a:solidFill>
                <a:latin typeface="Arial"/>
                <a:cs typeface="Arial"/>
              </a:rPr>
              <a:t>professional</a:t>
            </a:r>
            <a:r>
              <a:rPr sz="2176" b="1" kern="0" spc="177">
                <a:solidFill>
                  <a:sysClr val="windowText" lastClr="000000"/>
                </a:solidFill>
                <a:latin typeface="Arial"/>
                <a:cs typeface="Arial"/>
              </a:rPr>
              <a:t> </a:t>
            </a:r>
            <a:r>
              <a:rPr sz="2176" b="1" kern="0" spc="230">
                <a:solidFill>
                  <a:sysClr val="windowText" lastClr="000000"/>
                </a:solidFill>
                <a:latin typeface="Arial"/>
                <a:cs typeface="Arial"/>
              </a:rPr>
              <a:t>network</a:t>
            </a:r>
            <a:endParaRPr sz="2176" kern="0">
              <a:solidFill>
                <a:sysClr val="windowText" lastClr="000000"/>
              </a:solidFill>
              <a:latin typeface="Arial"/>
              <a:cs typeface="Arial"/>
            </a:endParaRPr>
          </a:p>
          <a:p>
            <a:pPr marL="11516" defTabSz="829178">
              <a:lnSpc>
                <a:spcPts val="2571"/>
              </a:lnSpc>
              <a:spcBef>
                <a:spcPts val="1134"/>
              </a:spcBef>
            </a:pPr>
            <a:r>
              <a:rPr sz="2176" kern="0" spc="95">
                <a:solidFill>
                  <a:sysClr val="windowText" lastClr="000000"/>
                </a:solidFill>
                <a:latin typeface="Arial"/>
                <a:cs typeface="Arial"/>
              </a:rPr>
              <a:t>If </a:t>
            </a:r>
            <a:r>
              <a:rPr sz="2176" kern="0" spc="150">
                <a:solidFill>
                  <a:sysClr val="windowText" lastClr="000000"/>
                </a:solidFill>
                <a:latin typeface="Arial"/>
                <a:cs typeface="Arial"/>
              </a:rPr>
              <a:t>you</a:t>
            </a:r>
            <a:r>
              <a:rPr sz="2176" kern="0" spc="100">
                <a:solidFill>
                  <a:sysClr val="windowText" lastClr="000000"/>
                </a:solidFill>
                <a:latin typeface="Arial"/>
                <a:cs typeface="Arial"/>
              </a:rPr>
              <a:t> </a:t>
            </a:r>
            <a:r>
              <a:rPr sz="2176" kern="0" spc="136">
                <a:solidFill>
                  <a:sysClr val="windowText" lastClr="000000"/>
                </a:solidFill>
                <a:latin typeface="Arial"/>
                <a:cs typeface="Arial"/>
              </a:rPr>
              <a:t>connect</a:t>
            </a:r>
            <a:r>
              <a:rPr sz="2176" kern="0" spc="91">
                <a:solidFill>
                  <a:sysClr val="windowText" lastClr="000000"/>
                </a:solidFill>
                <a:latin typeface="Arial"/>
                <a:cs typeface="Arial"/>
              </a:rPr>
              <a:t> </a:t>
            </a:r>
            <a:r>
              <a:rPr sz="2176" kern="0" spc="131">
                <a:solidFill>
                  <a:sysClr val="windowText" lastClr="000000"/>
                </a:solidFill>
                <a:latin typeface="Arial"/>
                <a:cs typeface="Arial"/>
              </a:rPr>
              <a:t>those</a:t>
            </a:r>
            <a:r>
              <a:rPr sz="2176" kern="0" spc="100">
                <a:solidFill>
                  <a:sysClr val="windowText" lastClr="000000"/>
                </a:solidFill>
                <a:latin typeface="Arial"/>
                <a:cs typeface="Arial"/>
              </a:rPr>
              <a:t> </a:t>
            </a:r>
            <a:r>
              <a:rPr sz="2176" kern="0" spc="185">
                <a:solidFill>
                  <a:sysClr val="windowText" lastClr="000000"/>
                </a:solidFill>
                <a:latin typeface="Arial"/>
                <a:cs typeface="Arial"/>
              </a:rPr>
              <a:t>that</a:t>
            </a:r>
            <a:r>
              <a:rPr sz="2176" kern="0" spc="103">
                <a:solidFill>
                  <a:sysClr val="windowText" lastClr="000000"/>
                </a:solidFill>
                <a:latin typeface="Arial"/>
                <a:cs typeface="Arial"/>
              </a:rPr>
              <a:t> </a:t>
            </a:r>
            <a:r>
              <a:rPr sz="2176" kern="0" spc="118">
                <a:solidFill>
                  <a:sysClr val="windowText" lastClr="000000"/>
                </a:solidFill>
                <a:latin typeface="Arial"/>
                <a:cs typeface="Arial"/>
              </a:rPr>
              <a:t>are</a:t>
            </a:r>
            <a:r>
              <a:rPr sz="2176" kern="0" spc="100">
                <a:solidFill>
                  <a:sysClr val="windowText" lastClr="000000"/>
                </a:solidFill>
                <a:latin typeface="Arial"/>
                <a:cs typeface="Arial"/>
              </a:rPr>
              <a:t> </a:t>
            </a:r>
            <a:r>
              <a:rPr sz="2176" kern="0" spc="136">
                <a:solidFill>
                  <a:sysClr val="windowText" lastClr="000000"/>
                </a:solidFill>
                <a:latin typeface="Arial"/>
                <a:cs typeface="Arial"/>
              </a:rPr>
              <a:t>friend,</a:t>
            </a:r>
            <a:r>
              <a:rPr sz="2176" kern="0" spc="103">
                <a:solidFill>
                  <a:sysClr val="windowText" lastClr="000000"/>
                </a:solidFill>
                <a:latin typeface="Arial"/>
                <a:cs typeface="Arial"/>
              </a:rPr>
              <a:t> </a:t>
            </a:r>
            <a:r>
              <a:rPr sz="2176" kern="0" spc="145">
                <a:solidFill>
                  <a:sysClr val="windowText" lastClr="000000"/>
                </a:solidFill>
                <a:latin typeface="Arial"/>
                <a:cs typeface="Arial"/>
              </a:rPr>
              <a:t>you</a:t>
            </a:r>
            <a:r>
              <a:rPr sz="2176" kern="0" spc="100">
                <a:solidFill>
                  <a:sysClr val="windowText" lastClr="000000"/>
                </a:solidFill>
                <a:latin typeface="Arial"/>
                <a:cs typeface="Arial"/>
              </a:rPr>
              <a:t> </a:t>
            </a:r>
            <a:r>
              <a:rPr sz="2176" kern="0" spc="141">
                <a:solidFill>
                  <a:sysClr val="windowText" lastClr="000000"/>
                </a:solidFill>
                <a:latin typeface="Arial"/>
                <a:cs typeface="Arial"/>
              </a:rPr>
              <a:t>will</a:t>
            </a:r>
            <a:r>
              <a:rPr sz="2176" kern="0" spc="103">
                <a:solidFill>
                  <a:sysClr val="windowText" lastClr="000000"/>
                </a:solidFill>
                <a:latin typeface="Arial"/>
                <a:cs typeface="Arial"/>
              </a:rPr>
              <a:t> </a:t>
            </a:r>
            <a:r>
              <a:rPr sz="2176" kern="0" spc="145">
                <a:solidFill>
                  <a:sysClr val="windowText" lastClr="000000"/>
                </a:solidFill>
                <a:latin typeface="Arial"/>
                <a:cs typeface="Arial"/>
              </a:rPr>
              <a:t>be</a:t>
            </a:r>
            <a:r>
              <a:rPr sz="2176" kern="0" spc="91">
                <a:solidFill>
                  <a:sysClr val="windowText" lastClr="000000"/>
                </a:solidFill>
                <a:latin typeface="Arial"/>
                <a:cs typeface="Arial"/>
              </a:rPr>
              <a:t> </a:t>
            </a:r>
            <a:r>
              <a:rPr sz="2176" kern="0" spc="141">
                <a:solidFill>
                  <a:sysClr val="windowText" lastClr="000000"/>
                </a:solidFill>
                <a:latin typeface="Arial"/>
                <a:cs typeface="Arial"/>
              </a:rPr>
              <a:t>exploring</a:t>
            </a:r>
            <a:r>
              <a:rPr sz="2176" kern="0" spc="100">
                <a:solidFill>
                  <a:sysClr val="windowText" lastClr="000000"/>
                </a:solidFill>
                <a:latin typeface="Arial"/>
                <a:cs typeface="Arial"/>
              </a:rPr>
              <a:t> </a:t>
            </a:r>
            <a:r>
              <a:rPr sz="2176" kern="0" spc="73">
                <a:solidFill>
                  <a:sysClr val="windowText" lastClr="000000"/>
                </a:solidFill>
                <a:latin typeface="Arial"/>
                <a:cs typeface="Arial"/>
              </a:rPr>
              <a:t>a</a:t>
            </a:r>
            <a:endParaRPr sz="2176" kern="0">
              <a:solidFill>
                <a:sysClr val="windowText" lastClr="000000"/>
              </a:solidFill>
              <a:latin typeface="Arial"/>
              <a:cs typeface="Arial"/>
            </a:endParaRPr>
          </a:p>
          <a:p>
            <a:pPr marL="11516" defTabSz="829178">
              <a:lnSpc>
                <a:spcPts val="2571"/>
              </a:lnSpc>
            </a:pPr>
            <a:r>
              <a:rPr sz="2176" b="1" kern="0" spc="190">
                <a:solidFill>
                  <a:sysClr val="windowText" lastClr="000000"/>
                </a:solidFill>
                <a:latin typeface="Arial"/>
                <a:cs typeface="Arial"/>
              </a:rPr>
              <a:t>friendship</a:t>
            </a:r>
            <a:r>
              <a:rPr sz="2176" b="1" kern="0" spc="159">
                <a:solidFill>
                  <a:sysClr val="windowText" lastClr="000000"/>
                </a:solidFill>
                <a:latin typeface="Arial"/>
                <a:cs typeface="Arial"/>
              </a:rPr>
              <a:t> </a:t>
            </a:r>
            <a:r>
              <a:rPr sz="2176" b="1" kern="0" spc="230">
                <a:solidFill>
                  <a:sysClr val="windowText" lastClr="000000"/>
                </a:solidFill>
                <a:latin typeface="Arial"/>
                <a:cs typeface="Arial"/>
              </a:rPr>
              <a:t>network</a:t>
            </a:r>
            <a:endParaRPr sz="2176" kern="0">
              <a:solidFill>
                <a:sysClr val="windowText" lastClr="000000"/>
              </a:solidFill>
              <a:latin typeface="Arial"/>
              <a:cs typeface="Arial"/>
            </a:endParaRPr>
          </a:p>
          <a:p>
            <a:pPr marL="11516" marR="381192" defTabSz="829178">
              <a:lnSpc>
                <a:spcPts val="2530"/>
              </a:lnSpc>
              <a:spcBef>
                <a:spcPts val="1365"/>
              </a:spcBef>
            </a:pPr>
            <a:r>
              <a:rPr sz="2176" kern="0" spc="95">
                <a:solidFill>
                  <a:sysClr val="windowText" lastClr="000000"/>
                </a:solidFill>
                <a:latin typeface="Arial"/>
                <a:cs typeface="Arial"/>
              </a:rPr>
              <a:t>If </a:t>
            </a:r>
            <a:r>
              <a:rPr sz="2176" kern="0" spc="150">
                <a:solidFill>
                  <a:sysClr val="windowText" lastClr="000000"/>
                </a:solidFill>
                <a:latin typeface="Arial"/>
                <a:cs typeface="Arial"/>
              </a:rPr>
              <a:t>you</a:t>
            </a:r>
            <a:r>
              <a:rPr sz="2176" kern="0" spc="100">
                <a:solidFill>
                  <a:sysClr val="windowText" lastClr="000000"/>
                </a:solidFill>
                <a:latin typeface="Arial"/>
                <a:cs typeface="Arial"/>
              </a:rPr>
              <a:t> </a:t>
            </a:r>
            <a:r>
              <a:rPr sz="2176" kern="0" spc="136">
                <a:solidFill>
                  <a:sysClr val="windowText" lastClr="000000"/>
                </a:solidFill>
                <a:latin typeface="Arial"/>
                <a:cs typeface="Arial"/>
              </a:rPr>
              <a:t>connect</a:t>
            </a:r>
            <a:r>
              <a:rPr sz="2176" kern="0" spc="91">
                <a:solidFill>
                  <a:sysClr val="windowText" lastClr="000000"/>
                </a:solidFill>
                <a:latin typeface="Arial"/>
                <a:cs typeface="Arial"/>
              </a:rPr>
              <a:t> </a:t>
            </a:r>
            <a:r>
              <a:rPr sz="2176" kern="0" spc="122">
                <a:solidFill>
                  <a:sysClr val="windowText" lastClr="000000"/>
                </a:solidFill>
                <a:latin typeface="Arial"/>
                <a:cs typeface="Arial"/>
              </a:rPr>
              <a:t>scientific</a:t>
            </a:r>
            <a:r>
              <a:rPr sz="2176" kern="0" spc="95">
                <a:solidFill>
                  <a:sysClr val="windowText" lastClr="000000"/>
                </a:solidFill>
                <a:latin typeface="Arial"/>
                <a:cs typeface="Arial"/>
              </a:rPr>
              <a:t> </a:t>
            </a:r>
            <a:r>
              <a:rPr sz="2176" kern="0" spc="127">
                <a:solidFill>
                  <a:sysClr val="windowText" lastClr="000000"/>
                </a:solidFill>
                <a:latin typeface="Arial"/>
                <a:cs typeface="Arial"/>
              </a:rPr>
              <a:t>papers</a:t>
            </a:r>
            <a:r>
              <a:rPr sz="2176" kern="0" spc="100">
                <a:solidFill>
                  <a:sysClr val="windowText" lastClr="000000"/>
                </a:solidFill>
                <a:latin typeface="Arial"/>
                <a:cs typeface="Arial"/>
              </a:rPr>
              <a:t> </a:t>
            </a:r>
            <a:r>
              <a:rPr sz="2176" kern="0" spc="190">
                <a:solidFill>
                  <a:sysClr val="windowText" lastClr="000000"/>
                </a:solidFill>
                <a:latin typeface="Arial"/>
                <a:cs typeface="Arial"/>
              </a:rPr>
              <a:t>that</a:t>
            </a:r>
            <a:r>
              <a:rPr sz="2176" kern="0" spc="91">
                <a:solidFill>
                  <a:sysClr val="windowText" lastClr="000000"/>
                </a:solidFill>
                <a:latin typeface="Arial"/>
                <a:cs typeface="Arial"/>
              </a:rPr>
              <a:t> </a:t>
            </a:r>
            <a:r>
              <a:rPr sz="2176" kern="0" spc="141">
                <a:solidFill>
                  <a:sysClr val="windowText" lastClr="000000"/>
                </a:solidFill>
                <a:latin typeface="Arial"/>
                <a:cs typeface="Arial"/>
              </a:rPr>
              <a:t>cite</a:t>
            </a:r>
            <a:r>
              <a:rPr sz="2176" kern="0" spc="91">
                <a:solidFill>
                  <a:sysClr val="windowText" lastClr="000000"/>
                </a:solidFill>
                <a:latin typeface="Arial"/>
                <a:cs typeface="Arial"/>
              </a:rPr>
              <a:t> </a:t>
            </a:r>
            <a:r>
              <a:rPr sz="2176" kern="0" spc="122">
                <a:solidFill>
                  <a:sysClr val="windowText" lastClr="000000"/>
                </a:solidFill>
                <a:latin typeface="Arial"/>
                <a:cs typeface="Arial"/>
              </a:rPr>
              <a:t>each</a:t>
            </a:r>
            <a:r>
              <a:rPr sz="2176" kern="0" spc="109">
                <a:solidFill>
                  <a:sysClr val="windowText" lastClr="000000"/>
                </a:solidFill>
                <a:latin typeface="Arial"/>
                <a:cs typeface="Arial"/>
              </a:rPr>
              <a:t> </a:t>
            </a:r>
            <a:r>
              <a:rPr sz="2176" kern="0" spc="145">
                <a:solidFill>
                  <a:sysClr val="windowText" lastClr="000000"/>
                </a:solidFill>
                <a:latin typeface="Arial"/>
                <a:cs typeface="Arial"/>
              </a:rPr>
              <a:t>other,</a:t>
            </a:r>
            <a:r>
              <a:rPr sz="2176" kern="0" spc="109">
                <a:solidFill>
                  <a:sysClr val="windowText" lastClr="000000"/>
                </a:solidFill>
                <a:latin typeface="Arial"/>
                <a:cs typeface="Arial"/>
              </a:rPr>
              <a:t> </a:t>
            </a:r>
            <a:r>
              <a:rPr sz="2176" kern="0" spc="127">
                <a:solidFill>
                  <a:sysClr val="windowText" lastClr="000000"/>
                </a:solidFill>
                <a:latin typeface="Arial"/>
                <a:cs typeface="Arial"/>
              </a:rPr>
              <a:t>you </a:t>
            </a:r>
            <a:r>
              <a:rPr sz="2176" kern="0" spc="141">
                <a:solidFill>
                  <a:sysClr val="windowText" lastClr="000000"/>
                </a:solidFill>
                <a:latin typeface="Arial"/>
                <a:cs typeface="Arial"/>
              </a:rPr>
              <a:t>will</a:t>
            </a:r>
            <a:r>
              <a:rPr sz="2176" kern="0" spc="100">
                <a:solidFill>
                  <a:sysClr val="windowText" lastClr="000000"/>
                </a:solidFill>
                <a:latin typeface="Arial"/>
                <a:cs typeface="Arial"/>
              </a:rPr>
              <a:t> </a:t>
            </a:r>
            <a:r>
              <a:rPr sz="2176" kern="0" spc="145">
                <a:solidFill>
                  <a:sysClr val="windowText" lastClr="000000"/>
                </a:solidFill>
                <a:latin typeface="Arial"/>
                <a:cs typeface="Arial"/>
              </a:rPr>
              <a:t>be</a:t>
            </a:r>
            <a:r>
              <a:rPr sz="2176" kern="0" spc="95">
                <a:solidFill>
                  <a:sysClr val="windowText" lastClr="000000"/>
                </a:solidFill>
                <a:latin typeface="Arial"/>
                <a:cs typeface="Arial"/>
              </a:rPr>
              <a:t> </a:t>
            </a:r>
            <a:r>
              <a:rPr sz="2176" kern="0" spc="154">
                <a:solidFill>
                  <a:sysClr val="windowText" lastClr="000000"/>
                </a:solidFill>
                <a:latin typeface="Arial"/>
                <a:cs typeface="Arial"/>
              </a:rPr>
              <a:t>studying</a:t>
            </a:r>
            <a:r>
              <a:rPr sz="2176" kern="0" spc="100">
                <a:solidFill>
                  <a:sysClr val="windowText" lastClr="000000"/>
                </a:solidFill>
                <a:latin typeface="Arial"/>
                <a:cs typeface="Arial"/>
              </a:rPr>
              <a:t> </a:t>
            </a:r>
            <a:r>
              <a:rPr sz="2176" kern="0" spc="172">
                <a:solidFill>
                  <a:sysClr val="windowText" lastClr="000000"/>
                </a:solidFill>
                <a:latin typeface="Arial"/>
                <a:cs typeface="Arial"/>
              </a:rPr>
              <a:t>the</a:t>
            </a:r>
            <a:r>
              <a:rPr sz="2176" kern="0" spc="127">
                <a:solidFill>
                  <a:sysClr val="windowText" lastClr="000000"/>
                </a:solidFill>
                <a:latin typeface="Arial"/>
                <a:cs typeface="Arial"/>
              </a:rPr>
              <a:t> </a:t>
            </a:r>
            <a:r>
              <a:rPr sz="2176" b="1" kern="0" spc="195">
                <a:solidFill>
                  <a:sysClr val="windowText" lastClr="000000"/>
                </a:solidFill>
                <a:latin typeface="Arial"/>
                <a:cs typeface="Arial"/>
              </a:rPr>
              <a:t>citation</a:t>
            </a:r>
            <a:r>
              <a:rPr sz="2176" b="1" kern="0" spc="168">
                <a:solidFill>
                  <a:sysClr val="windowText" lastClr="000000"/>
                </a:solidFill>
                <a:latin typeface="Arial"/>
                <a:cs typeface="Arial"/>
              </a:rPr>
              <a:t> </a:t>
            </a:r>
            <a:r>
              <a:rPr sz="2176" b="1" kern="0" spc="227">
                <a:solidFill>
                  <a:sysClr val="windowText" lastClr="000000"/>
                </a:solidFill>
                <a:latin typeface="Arial"/>
                <a:cs typeface="Arial"/>
              </a:rPr>
              <a:t>network</a:t>
            </a:r>
            <a:endParaRPr sz="2176" kern="0">
              <a:solidFill>
                <a:sysClr val="windowText" lastClr="000000"/>
              </a:solidFill>
              <a:latin typeface="Arial"/>
              <a:cs typeface="Arial"/>
            </a:endParaRPr>
          </a:p>
        </p:txBody>
      </p:sp>
      <p:sp>
        <p:nvSpPr>
          <p:cNvPr id="5" name="object 5"/>
          <p:cNvSpPr txBox="1"/>
          <p:nvPr/>
        </p:nvSpPr>
        <p:spPr>
          <a:xfrm>
            <a:off x="1859126" y="1939901"/>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6" name="object 6"/>
          <p:cNvSpPr txBox="1"/>
          <p:nvPr/>
        </p:nvSpPr>
        <p:spPr>
          <a:xfrm>
            <a:off x="1859126" y="2746047"/>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7" name="object 7"/>
          <p:cNvSpPr txBox="1"/>
          <p:nvPr/>
        </p:nvSpPr>
        <p:spPr>
          <a:xfrm>
            <a:off x="1859126" y="4038184"/>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sp>
        <p:nvSpPr>
          <p:cNvPr id="8" name="object 8"/>
          <p:cNvSpPr txBox="1"/>
          <p:nvPr/>
        </p:nvSpPr>
        <p:spPr>
          <a:xfrm>
            <a:off x="2152793" y="3952963"/>
            <a:ext cx="7515008" cy="1147335"/>
          </a:xfrm>
          <a:prstGeom prst="rect">
            <a:avLst/>
          </a:prstGeom>
        </p:spPr>
        <p:txBody>
          <a:bodyPr vert="horz" wrap="square" lIns="0" tIns="29942" rIns="0" bIns="0" rtlCol="0">
            <a:spAutoFit/>
          </a:bodyPr>
          <a:lstStyle/>
          <a:p>
            <a:pPr marL="11516" marR="4607" defTabSz="829178">
              <a:lnSpc>
                <a:spcPts val="2539"/>
              </a:lnSpc>
              <a:spcBef>
                <a:spcPts val="235"/>
              </a:spcBef>
            </a:pPr>
            <a:r>
              <a:rPr sz="2176" b="1" kern="0" spc="208">
                <a:solidFill>
                  <a:sysClr val="windowText" lastClr="000000"/>
                </a:solidFill>
                <a:latin typeface="Arial"/>
                <a:cs typeface="Arial"/>
              </a:rPr>
              <a:t>Another</a:t>
            </a:r>
            <a:r>
              <a:rPr sz="2176" b="1" kern="0" spc="168">
                <a:solidFill>
                  <a:sysClr val="windowText" lastClr="000000"/>
                </a:solidFill>
                <a:latin typeface="Arial"/>
                <a:cs typeface="Arial"/>
              </a:rPr>
              <a:t> </a:t>
            </a:r>
            <a:r>
              <a:rPr sz="2176" b="1" kern="0" spc="218">
                <a:solidFill>
                  <a:sysClr val="windowText" lastClr="000000"/>
                </a:solidFill>
                <a:latin typeface="Arial"/>
                <a:cs typeface="Arial"/>
              </a:rPr>
              <a:t>example:</a:t>
            </a:r>
            <a:r>
              <a:rPr sz="2176" b="1" kern="0" spc="127">
                <a:solidFill>
                  <a:sysClr val="windowText" lastClr="000000"/>
                </a:solidFill>
                <a:latin typeface="Arial"/>
                <a:cs typeface="Arial"/>
              </a:rPr>
              <a:t> </a:t>
            </a:r>
            <a:r>
              <a:rPr sz="2176" kern="0" spc="136">
                <a:solidFill>
                  <a:sysClr val="windowText" lastClr="000000"/>
                </a:solidFill>
                <a:latin typeface="Arial"/>
                <a:cs typeface="Arial"/>
              </a:rPr>
              <a:t>if</a:t>
            </a:r>
            <a:r>
              <a:rPr sz="2176" kern="0" spc="95">
                <a:solidFill>
                  <a:sysClr val="windowText" lastClr="000000"/>
                </a:solidFill>
                <a:latin typeface="Arial"/>
                <a:cs typeface="Arial"/>
              </a:rPr>
              <a:t> </a:t>
            </a:r>
            <a:r>
              <a:rPr sz="2176" kern="0" spc="150">
                <a:solidFill>
                  <a:sysClr val="windowText" lastClr="000000"/>
                </a:solidFill>
                <a:latin typeface="Arial"/>
                <a:cs typeface="Arial"/>
              </a:rPr>
              <a:t>you</a:t>
            </a:r>
            <a:r>
              <a:rPr sz="2176" kern="0" spc="100">
                <a:solidFill>
                  <a:sysClr val="windowText" lastClr="000000"/>
                </a:solidFill>
                <a:latin typeface="Arial"/>
                <a:cs typeface="Arial"/>
              </a:rPr>
              <a:t> </a:t>
            </a:r>
            <a:r>
              <a:rPr sz="2176" kern="0" spc="136">
                <a:solidFill>
                  <a:sysClr val="windowText" lastClr="000000"/>
                </a:solidFill>
                <a:latin typeface="Arial"/>
                <a:cs typeface="Arial"/>
              </a:rPr>
              <a:t>connect</a:t>
            </a:r>
            <a:r>
              <a:rPr sz="2176" kern="0" spc="86">
                <a:solidFill>
                  <a:sysClr val="windowText" lastClr="000000"/>
                </a:solidFill>
                <a:latin typeface="Arial"/>
                <a:cs typeface="Arial"/>
              </a:rPr>
              <a:t> </a:t>
            </a:r>
            <a:r>
              <a:rPr sz="2176" kern="0" spc="122">
                <a:solidFill>
                  <a:sysClr val="windowText" lastClr="000000"/>
                </a:solidFill>
                <a:latin typeface="Arial"/>
                <a:cs typeface="Arial"/>
              </a:rPr>
              <a:t>all</a:t>
            </a:r>
            <a:r>
              <a:rPr sz="2176" kern="0" spc="103">
                <a:solidFill>
                  <a:sysClr val="windowText" lastClr="000000"/>
                </a:solidFill>
                <a:latin typeface="Arial"/>
                <a:cs typeface="Arial"/>
              </a:rPr>
              <a:t> </a:t>
            </a:r>
            <a:r>
              <a:rPr sz="2176" kern="0" spc="127">
                <a:solidFill>
                  <a:sysClr val="windowText" lastClr="000000"/>
                </a:solidFill>
                <a:latin typeface="Arial"/>
                <a:cs typeface="Arial"/>
              </a:rPr>
              <a:t>papers</a:t>
            </a:r>
            <a:r>
              <a:rPr sz="2176" kern="0" spc="95">
                <a:solidFill>
                  <a:sysClr val="windowText" lastClr="000000"/>
                </a:solidFill>
                <a:latin typeface="Arial"/>
                <a:cs typeface="Arial"/>
              </a:rPr>
              <a:t> </a:t>
            </a:r>
            <a:r>
              <a:rPr sz="2176" kern="0" spc="177">
                <a:solidFill>
                  <a:sysClr val="windowText" lastClr="000000"/>
                </a:solidFill>
                <a:latin typeface="Arial"/>
                <a:cs typeface="Arial"/>
              </a:rPr>
              <a:t>with</a:t>
            </a:r>
            <a:r>
              <a:rPr sz="2176" kern="0" spc="109">
                <a:solidFill>
                  <a:sysClr val="windowText" lastClr="000000"/>
                </a:solidFill>
                <a:latin typeface="Arial"/>
                <a:cs typeface="Arial"/>
              </a:rPr>
              <a:t> </a:t>
            </a:r>
            <a:r>
              <a:rPr sz="2176" kern="0" spc="150">
                <a:solidFill>
                  <a:sysClr val="windowText" lastClr="000000"/>
                </a:solidFill>
                <a:latin typeface="Arial"/>
                <a:cs typeface="Arial"/>
              </a:rPr>
              <a:t>the </a:t>
            </a:r>
            <a:r>
              <a:rPr sz="2176" kern="0" spc="141">
                <a:solidFill>
                  <a:sysClr val="windowText" lastClr="000000"/>
                </a:solidFill>
                <a:latin typeface="Arial"/>
                <a:cs typeface="Arial"/>
              </a:rPr>
              <a:t>same</a:t>
            </a:r>
            <a:r>
              <a:rPr sz="2176" kern="0" spc="95">
                <a:solidFill>
                  <a:sysClr val="windowText" lastClr="000000"/>
                </a:solidFill>
                <a:latin typeface="Arial"/>
                <a:cs typeface="Arial"/>
              </a:rPr>
              <a:t> </a:t>
            </a:r>
            <a:r>
              <a:rPr sz="2176" kern="0" spc="154">
                <a:solidFill>
                  <a:sysClr val="windowText" lastClr="000000"/>
                </a:solidFill>
                <a:latin typeface="Arial"/>
                <a:cs typeface="Arial"/>
              </a:rPr>
              <a:t>word</a:t>
            </a:r>
            <a:r>
              <a:rPr sz="2176" kern="0" spc="91">
                <a:solidFill>
                  <a:sysClr val="windowText" lastClr="000000"/>
                </a:solidFill>
                <a:latin typeface="Arial"/>
                <a:cs typeface="Arial"/>
              </a:rPr>
              <a:t> </a:t>
            </a:r>
            <a:r>
              <a:rPr sz="2176" kern="0" spc="136">
                <a:solidFill>
                  <a:sysClr val="windowText" lastClr="000000"/>
                </a:solidFill>
                <a:latin typeface="Arial"/>
                <a:cs typeface="Arial"/>
              </a:rPr>
              <a:t>in</a:t>
            </a:r>
            <a:r>
              <a:rPr sz="2176" kern="0" spc="95">
                <a:solidFill>
                  <a:sysClr val="windowText" lastClr="000000"/>
                </a:solidFill>
                <a:latin typeface="Arial"/>
                <a:cs typeface="Arial"/>
              </a:rPr>
              <a:t> </a:t>
            </a:r>
            <a:r>
              <a:rPr sz="2176" kern="0" spc="172">
                <a:solidFill>
                  <a:sysClr val="windowText" lastClr="000000"/>
                </a:solidFill>
                <a:latin typeface="Arial"/>
                <a:cs typeface="Arial"/>
              </a:rPr>
              <a:t>the</a:t>
            </a:r>
            <a:r>
              <a:rPr sz="2176" kern="0" spc="95">
                <a:solidFill>
                  <a:sysClr val="windowText" lastClr="000000"/>
                </a:solidFill>
                <a:latin typeface="Arial"/>
                <a:cs typeface="Arial"/>
              </a:rPr>
              <a:t> </a:t>
            </a:r>
            <a:r>
              <a:rPr sz="2176" kern="0" spc="154">
                <a:solidFill>
                  <a:sysClr val="windowText" lastClr="000000"/>
                </a:solidFill>
                <a:latin typeface="Arial"/>
                <a:cs typeface="Arial"/>
              </a:rPr>
              <a:t>title,</a:t>
            </a:r>
            <a:r>
              <a:rPr sz="2176" kern="0" spc="100">
                <a:solidFill>
                  <a:sysClr val="windowText" lastClr="000000"/>
                </a:solidFill>
                <a:latin typeface="Arial"/>
                <a:cs typeface="Arial"/>
              </a:rPr>
              <a:t> </a:t>
            </a:r>
            <a:r>
              <a:rPr sz="2176" kern="0" spc="181">
                <a:solidFill>
                  <a:sysClr val="windowText" lastClr="000000"/>
                </a:solidFill>
                <a:latin typeface="Arial"/>
                <a:cs typeface="Arial"/>
              </a:rPr>
              <a:t>what</a:t>
            </a:r>
            <a:r>
              <a:rPr sz="2176" kern="0" spc="82">
                <a:solidFill>
                  <a:sysClr val="windowText" lastClr="000000"/>
                </a:solidFill>
                <a:latin typeface="Arial"/>
                <a:cs typeface="Arial"/>
              </a:rPr>
              <a:t> </a:t>
            </a:r>
            <a:r>
              <a:rPr sz="2176" kern="0" spc="141">
                <a:solidFill>
                  <a:sysClr val="windowText" lastClr="000000"/>
                </a:solidFill>
                <a:latin typeface="Arial"/>
                <a:cs typeface="Arial"/>
              </a:rPr>
              <a:t>will</a:t>
            </a:r>
            <a:r>
              <a:rPr sz="2176" kern="0" spc="95">
                <a:solidFill>
                  <a:sysClr val="windowText" lastClr="000000"/>
                </a:solidFill>
                <a:latin typeface="Arial"/>
                <a:cs typeface="Arial"/>
              </a:rPr>
              <a:t> </a:t>
            </a:r>
            <a:r>
              <a:rPr sz="2176" kern="0" spc="145">
                <a:solidFill>
                  <a:sysClr val="windowText" lastClr="000000"/>
                </a:solidFill>
                <a:latin typeface="Arial"/>
                <a:cs typeface="Arial"/>
              </a:rPr>
              <a:t>you</a:t>
            </a:r>
            <a:r>
              <a:rPr sz="2176" kern="0" spc="95">
                <a:solidFill>
                  <a:sysClr val="windowText" lastClr="000000"/>
                </a:solidFill>
                <a:latin typeface="Arial"/>
                <a:cs typeface="Arial"/>
              </a:rPr>
              <a:t> </a:t>
            </a:r>
            <a:r>
              <a:rPr sz="2176" kern="0" spc="145">
                <a:solidFill>
                  <a:sysClr val="windowText" lastClr="000000"/>
                </a:solidFill>
                <a:latin typeface="Arial"/>
                <a:cs typeface="Arial"/>
              </a:rPr>
              <a:t>be</a:t>
            </a:r>
            <a:r>
              <a:rPr sz="2176" kern="0" spc="86">
                <a:solidFill>
                  <a:sysClr val="windowText" lastClr="000000"/>
                </a:solidFill>
                <a:latin typeface="Arial"/>
                <a:cs typeface="Arial"/>
              </a:rPr>
              <a:t> </a:t>
            </a:r>
            <a:r>
              <a:rPr sz="2176" kern="0" spc="113">
                <a:solidFill>
                  <a:sysClr val="windowText" lastClr="000000"/>
                </a:solidFill>
                <a:latin typeface="Arial"/>
                <a:cs typeface="Arial"/>
              </a:rPr>
              <a:t>exploring?</a:t>
            </a:r>
            <a:endParaRPr sz="2176" kern="0">
              <a:solidFill>
                <a:sysClr val="windowText" lastClr="000000"/>
              </a:solidFill>
              <a:latin typeface="Arial"/>
              <a:cs typeface="Arial"/>
            </a:endParaRPr>
          </a:p>
          <a:p>
            <a:pPr marL="11516" defTabSz="829178">
              <a:spcBef>
                <a:spcPts val="1134"/>
              </a:spcBef>
            </a:pPr>
            <a:r>
              <a:rPr sz="2176" kern="0" spc="100">
                <a:solidFill>
                  <a:sysClr val="windowText" lastClr="000000"/>
                </a:solidFill>
                <a:latin typeface="Arial"/>
                <a:cs typeface="Arial"/>
              </a:rPr>
              <a:t>There </a:t>
            </a:r>
            <a:r>
              <a:rPr sz="2176" kern="0" spc="190">
                <a:solidFill>
                  <a:sysClr val="windowText" lastClr="000000"/>
                </a:solidFill>
                <a:latin typeface="Arial"/>
                <a:cs typeface="Arial"/>
              </a:rPr>
              <a:t>might</a:t>
            </a:r>
            <a:r>
              <a:rPr sz="2176" kern="0" spc="103">
                <a:solidFill>
                  <a:sysClr val="windowText" lastClr="000000"/>
                </a:solidFill>
                <a:latin typeface="Arial"/>
                <a:cs typeface="Arial"/>
              </a:rPr>
              <a:t> </a:t>
            </a:r>
            <a:r>
              <a:rPr sz="2176" kern="0" spc="141">
                <a:solidFill>
                  <a:sysClr val="windowText" lastClr="000000"/>
                </a:solidFill>
                <a:latin typeface="Arial"/>
                <a:cs typeface="Arial"/>
              </a:rPr>
              <a:t>be</a:t>
            </a:r>
            <a:r>
              <a:rPr sz="2176" kern="0" spc="122">
                <a:solidFill>
                  <a:sysClr val="windowText" lastClr="000000"/>
                </a:solidFill>
                <a:latin typeface="Arial"/>
                <a:cs typeface="Arial"/>
              </a:rPr>
              <a:t> </a:t>
            </a:r>
            <a:r>
              <a:rPr sz="2176" b="1" kern="0" spc="195">
                <a:solidFill>
                  <a:sysClr val="windowText" lastClr="000000"/>
                </a:solidFill>
                <a:latin typeface="Arial"/>
                <a:cs typeface="Arial"/>
              </a:rPr>
              <a:t>several</a:t>
            </a:r>
            <a:r>
              <a:rPr sz="2176" b="1" kern="0" spc="172">
                <a:solidFill>
                  <a:sysClr val="windowText" lastClr="000000"/>
                </a:solidFill>
                <a:latin typeface="Arial"/>
                <a:cs typeface="Arial"/>
              </a:rPr>
              <a:t> </a:t>
            </a:r>
            <a:r>
              <a:rPr sz="2176" b="1" kern="0" spc="159">
                <a:solidFill>
                  <a:sysClr val="windowText" lastClr="000000"/>
                </a:solidFill>
                <a:latin typeface="Arial"/>
                <a:cs typeface="Arial"/>
              </a:rPr>
              <a:t>possible</a:t>
            </a:r>
            <a:r>
              <a:rPr sz="2176" b="1" kern="0" spc="177">
                <a:solidFill>
                  <a:sysClr val="windowText" lastClr="000000"/>
                </a:solidFill>
                <a:latin typeface="Arial"/>
                <a:cs typeface="Arial"/>
              </a:rPr>
              <a:t> </a:t>
            </a:r>
            <a:r>
              <a:rPr sz="2176" b="1" kern="0" spc="199">
                <a:solidFill>
                  <a:sysClr val="windowText" lastClr="000000"/>
                </a:solidFill>
                <a:latin typeface="Arial"/>
                <a:cs typeface="Arial"/>
              </a:rPr>
              <a:t>representations</a:t>
            </a:r>
            <a:endParaRPr sz="2176" kern="0">
              <a:solidFill>
                <a:sysClr val="windowText" lastClr="000000"/>
              </a:solidFill>
              <a:latin typeface="Arial"/>
              <a:cs typeface="Arial"/>
            </a:endParaRPr>
          </a:p>
        </p:txBody>
      </p:sp>
      <p:sp>
        <p:nvSpPr>
          <p:cNvPr id="9" name="object 9"/>
          <p:cNvSpPr txBox="1"/>
          <p:nvPr/>
        </p:nvSpPr>
        <p:spPr>
          <a:xfrm>
            <a:off x="1859126" y="4845482"/>
            <a:ext cx="122074" cy="161632"/>
          </a:xfrm>
          <a:prstGeom prst="rect">
            <a:avLst/>
          </a:prstGeom>
        </p:spPr>
        <p:txBody>
          <a:bodyPr vert="horz" wrap="square" lIns="0" tIns="14971" rIns="0" bIns="0" rtlCol="0">
            <a:spAutoFit/>
          </a:bodyPr>
          <a:lstStyle/>
          <a:p>
            <a:pPr marL="11516" defTabSz="829178">
              <a:spcBef>
                <a:spcPts val="118"/>
              </a:spcBef>
            </a:pPr>
            <a:r>
              <a:rPr sz="952" kern="0" spc="199">
                <a:solidFill>
                  <a:sysClr val="windowText" lastClr="000000"/>
                </a:solidFill>
                <a:latin typeface="Arial"/>
                <a:cs typeface="Arial"/>
              </a:rPr>
              <a:t>●</a:t>
            </a:r>
            <a:endParaRPr sz="952" kern="0">
              <a:solidFill>
                <a:sysClr val="windowText" lastClr="000000"/>
              </a:solidFill>
              <a:latin typeface="Arial"/>
              <a:cs typeface="Arial"/>
            </a:endParaRPr>
          </a:p>
        </p:txBody>
      </p:sp>
      <p:grpSp>
        <p:nvGrpSpPr>
          <p:cNvPr id="10" name="object 10"/>
          <p:cNvGrpSpPr/>
          <p:nvPr/>
        </p:nvGrpSpPr>
        <p:grpSpPr>
          <a:xfrm>
            <a:off x="1851435" y="5303052"/>
            <a:ext cx="8466261" cy="1003652"/>
            <a:chOff x="361087" y="5848087"/>
            <a:chExt cx="9336405" cy="1106805"/>
          </a:xfrm>
        </p:grpSpPr>
        <p:sp>
          <p:nvSpPr>
            <p:cNvPr id="11" name="object 11"/>
            <p:cNvSpPr/>
            <p:nvPr/>
          </p:nvSpPr>
          <p:spPr>
            <a:xfrm>
              <a:off x="365760" y="5852759"/>
              <a:ext cx="9326880" cy="1097280"/>
            </a:xfrm>
            <a:custGeom>
              <a:avLst/>
              <a:gdLst/>
              <a:ahLst/>
              <a:cxnLst/>
              <a:rect l="l" t="t" r="r" b="b"/>
              <a:pathLst>
                <a:path w="9326880" h="1097279">
                  <a:moveTo>
                    <a:pt x="9144000" y="0"/>
                  </a:moveTo>
                  <a:lnTo>
                    <a:pt x="182880" y="0"/>
                  </a:lnTo>
                  <a:lnTo>
                    <a:pt x="137583" y="7196"/>
                  </a:lnTo>
                  <a:lnTo>
                    <a:pt x="94826" y="27093"/>
                  </a:lnTo>
                  <a:lnTo>
                    <a:pt x="57149" y="57149"/>
                  </a:lnTo>
                  <a:lnTo>
                    <a:pt x="27093" y="94826"/>
                  </a:lnTo>
                  <a:lnTo>
                    <a:pt x="7196" y="137583"/>
                  </a:lnTo>
                  <a:lnTo>
                    <a:pt x="0" y="182879"/>
                  </a:lnTo>
                  <a:lnTo>
                    <a:pt x="0" y="914399"/>
                  </a:lnTo>
                  <a:lnTo>
                    <a:pt x="7196" y="959696"/>
                  </a:lnTo>
                  <a:lnTo>
                    <a:pt x="27093" y="1002453"/>
                  </a:lnTo>
                  <a:lnTo>
                    <a:pt x="57149" y="1040129"/>
                  </a:lnTo>
                  <a:lnTo>
                    <a:pt x="94826" y="1070186"/>
                  </a:lnTo>
                  <a:lnTo>
                    <a:pt x="137583" y="1090083"/>
                  </a:lnTo>
                  <a:lnTo>
                    <a:pt x="182880" y="1097279"/>
                  </a:lnTo>
                  <a:lnTo>
                    <a:pt x="9144000" y="1097279"/>
                  </a:lnTo>
                  <a:lnTo>
                    <a:pt x="9189296" y="1090083"/>
                  </a:lnTo>
                  <a:lnTo>
                    <a:pt x="9232053" y="1070186"/>
                  </a:lnTo>
                  <a:lnTo>
                    <a:pt x="9269730" y="1040129"/>
                  </a:lnTo>
                  <a:lnTo>
                    <a:pt x="9299786" y="1002453"/>
                  </a:lnTo>
                  <a:lnTo>
                    <a:pt x="9319683" y="959696"/>
                  </a:lnTo>
                  <a:lnTo>
                    <a:pt x="9326880" y="914399"/>
                  </a:lnTo>
                  <a:lnTo>
                    <a:pt x="9326880" y="182879"/>
                  </a:lnTo>
                  <a:lnTo>
                    <a:pt x="9319683" y="137583"/>
                  </a:lnTo>
                  <a:lnTo>
                    <a:pt x="9299786" y="94826"/>
                  </a:lnTo>
                  <a:lnTo>
                    <a:pt x="9269730" y="57149"/>
                  </a:lnTo>
                  <a:lnTo>
                    <a:pt x="9232053" y="27093"/>
                  </a:lnTo>
                  <a:lnTo>
                    <a:pt x="9189296" y="7196"/>
                  </a:lnTo>
                  <a:lnTo>
                    <a:pt x="9144000" y="0"/>
                  </a:lnTo>
                  <a:close/>
                </a:path>
              </a:pathLst>
            </a:custGeom>
            <a:solidFill>
              <a:srgbClr val="333333"/>
            </a:solidFill>
          </p:spPr>
          <p:txBody>
            <a:bodyPr wrap="square" lIns="0" tIns="0" rIns="0" bIns="0" rtlCol="0"/>
            <a:lstStyle/>
            <a:p>
              <a:pPr defTabSz="829178"/>
              <a:endParaRPr sz="1632" kern="0">
                <a:solidFill>
                  <a:sysClr val="windowText" lastClr="000000"/>
                </a:solidFill>
              </a:endParaRPr>
            </a:p>
          </p:txBody>
        </p:sp>
        <p:sp>
          <p:nvSpPr>
            <p:cNvPr id="12" name="object 12"/>
            <p:cNvSpPr/>
            <p:nvPr/>
          </p:nvSpPr>
          <p:spPr>
            <a:xfrm>
              <a:off x="365760" y="5852759"/>
              <a:ext cx="9326880" cy="1097280"/>
            </a:xfrm>
            <a:custGeom>
              <a:avLst/>
              <a:gdLst/>
              <a:ahLst/>
              <a:cxnLst/>
              <a:rect l="l" t="t" r="r" b="b"/>
              <a:pathLst>
                <a:path w="9326880" h="1097279">
                  <a:moveTo>
                    <a:pt x="182880" y="0"/>
                  </a:moveTo>
                  <a:lnTo>
                    <a:pt x="137583" y="7196"/>
                  </a:lnTo>
                  <a:lnTo>
                    <a:pt x="94826" y="27093"/>
                  </a:lnTo>
                  <a:lnTo>
                    <a:pt x="57149" y="57149"/>
                  </a:lnTo>
                  <a:lnTo>
                    <a:pt x="27093" y="94826"/>
                  </a:lnTo>
                  <a:lnTo>
                    <a:pt x="7196" y="137583"/>
                  </a:lnTo>
                  <a:lnTo>
                    <a:pt x="0" y="182879"/>
                  </a:lnTo>
                  <a:lnTo>
                    <a:pt x="0" y="914399"/>
                  </a:lnTo>
                  <a:lnTo>
                    <a:pt x="7196" y="959696"/>
                  </a:lnTo>
                  <a:lnTo>
                    <a:pt x="27093" y="1002453"/>
                  </a:lnTo>
                  <a:lnTo>
                    <a:pt x="57149" y="1040129"/>
                  </a:lnTo>
                  <a:lnTo>
                    <a:pt x="94826" y="1070186"/>
                  </a:lnTo>
                  <a:lnTo>
                    <a:pt x="137583" y="1090083"/>
                  </a:lnTo>
                  <a:lnTo>
                    <a:pt x="182880" y="1097279"/>
                  </a:lnTo>
                  <a:lnTo>
                    <a:pt x="9144000" y="1097279"/>
                  </a:lnTo>
                  <a:lnTo>
                    <a:pt x="9189296" y="1090083"/>
                  </a:lnTo>
                  <a:lnTo>
                    <a:pt x="9232053" y="1070186"/>
                  </a:lnTo>
                  <a:lnTo>
                    <a:pt x="9269730" y="1040129"/>
                  </a:lnTo>
                  <a:lnTo>
                    <a:pt x="9299786" y="1002453"/>
                  </a:lnTo>
                  <a:lnTo>
                    <a:pt x="9319683" y="959696"/>
                  </a:lnTo>
                  <a:lnTo>
                    <a:pt x="9326880" y="914399"/>
                  </a:lnTo>
                  <a:lnTo>
                    <a:pt x="9326880" y="182879"/>
                  </a:lnTo>
                  <a:lnTo>
                    <a:pt x="9319683" y="137583"/>
                  </a:lnTo>
                  <a:lnTo>
                    <a:pt x="9299786" y="94826"/>
                  </a:lnTo>
                  <a:lnTo>
                    <a:pt x="9269730" y="57149"/>
                  </a:lnTo>
                  <a:lnTo>
                    <a:pt x="9232053" y="27093"/>
                  </a:lnTo>
                  <a:lnTo>
                    <a:pt x="9189296" y="7196"/>
                  </a:lnTo>
                  <a:lnTo>
                    <a:pt x="9144000" y="0"/>
                  </a:lnTo>
                  <a:lnTo>
                    <a:pt x="182880" y="0"/>
                  </a:lnTo>
                  <a:close/>
                </a:path>
              </a:pathLst>
            </a:custGeom>
            <a:ln w="9344">
              <a:solidFill>
                <a:srgbClr val="333333"/>
              </a:solidFill>
            </a:ln>
          </p:spPr>
          <p:txBody>
            <a:bodyPr wrap="square" lIns="0" tIns="0" rIns="0" bIns="0" rtlCol="0"/>
            <a:lstStyle/>
            <a:p>
              <a:pPr defTabSz="829178"/>
              <a:endParaRPr sz="1632" kern="0">
                <a:solidFill>
                  <a:sysClr val="windowText" lastClr="000000"/>
                </a:solidFill>
              </a:endParaRPr>
            </a:p>
          </p:txBody>
        </p:sp>
        <p:sp>
          <p:nvSpPr>
            <p:cNvPr id="13" name="object 13"/>
            <p:cNvSpPr/>
            <p:nvPr/>
          </p:nvSpPr>
          <p:spPr>
            <a:xfrm>
              <a:off x="361086" y="5848098"/>
              <a:ext cx="9336405" cy="1106805"/>
            </a:xfrm>
            <a:custGeom>
              <a:avLst/>
              <a:gdLst/>
              <a:ahLst/>
              <a:cxnLst/>
              <a:rect l="l" t="t" r="r" b="b"/>
              <a:pathLst>
                <a:path w="9336405" h="1106804">
                  <a:moveTo>
                    <a:pt x="9334" y="4660"/>
                  </a:moveTo>
                  <a:lnTo>
                    <a:pt x="7975" y="1358"/>
                  </a:lnTo>
                  <a:lnTo>
                    <a:pt x="4673" y="0"/>
                  </a:lnTo>
                  <a:lnTo>
                    <a:pt x="1358" y="1358"/>
                  </a:lnTo>
                  <a:lnTo>
                    <a:pt x="0" y="4660"/>
                  </a:lnTo>
                  <a:lnTo>
                    <a:pt x="1358" y="7975"/>
                  </a:lnTo>
                  <a:lnTo>
                    <a:pt x="4673" y="9334"/>
                  </a:lnTo>
                  <a:lnTo>
                    <a:pt x="7975" y="7975"/>
                  </a:lnTo>
                  <a:lnTo>
                    <a:pt x="9334" y="4660"/>
                  </a:lnTo>
                  <a:close/>
                </a:path>
                <a:path w="9336405" h="1106804">
                  <a:moveTo>
                    <a:pt x="9336214" y="1101940"/>
                  </a:moveTo>
                  <a:lnTo>
                    <a:pt x="9334856" y="1098638"/>
                  </a:lnTo>
                  <a:lnTo>
                    <a:pt x="9331554" y="1097280"/>
                  </a:lnTo>
                  <a:lnTo>
                    <a:pt x="9328239" y="1098638"/>
                  </a:lnTo>
                  <a:lnTo>
                    <a:pt x="9326880" y="1101940"/>
                  </a:lnTo>
                  <a:lnTo>
                    <a:pt x="9328239" y="1105255"/>
                  </a:lnTo>
                  <a:lnTo>
                    <a:pt x="9331554" y="1106614"/>
                  </a:lnTo>
                  <a:lnTo>
                    <a:pt x="9334856" y="1105255"/>
                  </a:lnTo>
                  <a:lnTo>
                    <a:pt x="9336214" y="1101940"/>
                  </a:lnTo>
                  <a:close/>
                </a:path>
              </a:pathLst>
            </a:custGeom>
            <a:solidFill>
              <a:srgbClr val="333333"/>
            </a:solidFill>
          </p:spPr>
          <p:txBody>
            <a:bodyPr wrap="square" lIns="0" tIns="0" rIns="0" bIns="0" rtlCol="0"/>
            <a:lstStyle/>
            <a:p>
              <a:pPr defTabSz="829178"/>
              <a:endParaRPr sz="1632" kern="0">
                <a:solidFill>
                  <a:sysClr val="windowText" lastClr="000000"/>
                </a:solidFill>
              </a:endParaRPr>
            </a:p>
          </p:txBody>
        </p:sp>
      </p:grpSp>
      <p:sp>
        <p:nvSpPr>
          <p:cNvPr id="14" name="object 14"/>
          <p:cNvSpPr txBox="1"/>
          <p:nvPr/>
        </p:nvSpPr>
        <p:spPr>
          <a:xfrm>
            <a:off x="2174676" y="5433969"/>
            <a:ext cx="7806373" cy="737340"/>
          </a:xfrm>
          <a:prstGeom prst="rect">
            <a:avLst/>
          </a:prstGeom>
        </p:spPr>
        <p:txBody>
          <a:bodyPr vert="horz" wrap="square" lIns="0" tIns="11516" rIns="0" bIns="0" rtlCol="0">
            <a:spAutoFit/>
          </a:bodyPr>
          <a:lstStyle/>
          <a:p>
            <a:pPr marL="115739" marR="4607" indent="-104799" defTabSz="829178">
              <a:spcBef>
                <a:spcPts val="91"/>
              </a:spcBef>
            </a:pPr>
            <a:r>
              <a:rPr sz="2358" kern="0" spc="100">
                <a:solidFill>
                  <a:srgbClr val="FFFFFF"/>
                </a:solidFill>
                <a:latin typeface="Arial"/>
                <a:cs typeface="Arial"/>
              </a:rPr>
              <a:t>The </a:t>
            </a:r>
            <a:r>
              <a:rPr sz="2358" kern="0" spc="127">
                <a:solidFill>
                  <a:srgbClr val="FFFFFF"/>
                </a:solidFill>
                <a:latin typeface="Arial"/>
                <a:cs typeface="Arial"/>
              </a:rPr>
              <a:t>choice</a:t>
            </a:r>
            <a:r>
              <a:rPr sz="2358" kern="0" spc="109">
                <a:solidFill>
                  <a:srgbClr val="FFFFFF"/>
                </a:solidFill>
                <a:latin typeface="Arial"/>
                <a:cs typeface="Arial"/>
              </a:rPr>
              <a:t> </a:t>
            </a:r>
            <a:r>
              <a:rPr sz="2358" kern="0" spc="145">
                <a:solidFill>
                  <a:srgbClr val="FFFFFF"/>
                </a:solidFill>
                <a:latin typeface="Arial"/>
                <a:cs typeface="Arial"/>
              </a:rPr>
              <a:t>of</a:t>
            </a:r>
            <a:r>
              <a:rPr sz="2358" kern="0" spc="100">
                <a:solidFill>
                  <a:srgbClr val="FFFFFF"/>
                </a:solidFill>
                <a:latin typeface="Arial"/>
                <a:cs typeface="Arial"/>
              </a:rPr>
              <a:t> </a:t>
            </a:r>
            <a:r>
              <a:rPr sz="2358" kern="0" spc="185">
                <a:solidFill>
                  <a:srgbClr val="FFFFFF"/>
                </a:solidFill>
                <a:latin typeface="Arial"/>
                <a:cs typeface="Arial"/>
              </a:rPr>
              <a:t>the</a:t>
            </a:r>
            <a:r>
              <a:rPr sz="2358" kern="0" spc="100">
                <a:solidFill>
                  <a:srgbClr val="FFFFFF"/>
                </a:solidFill>
                <a:latin typeface="Arial"/>
                <a:cs typeface="Arial"/>
              </a:rPr>
              <a:t> </a:t>
            </a:r>
            <a:r>
              <a:rPr sz="2358" kern="0" spc="181">
                <a:solidFill>
                  <a:srgbClr val="FFFFFF"/>
                </a:solidFill>
                <a:latin typeface="Arial"/>
                <a:cs typeface="Arial"/>
              </a:rPr>
              <a:t>network</a:t>
            </a:r>
            <a:r>
              <a:rPr sz="2358" kern="0" spc="109">
                <a:solidFill>
                  <a:srgbClr val="FFFFFF"/>
                </a:solidFill>
                <a:latin typeface="Arial"/>
                <a:cs typeface="Arial"/>
              </a:rPr>
              <a:t> </a:t>
            </a:r>
            <a:r>
              <a:rPr sz="2358" kern="0" spc="150">
                <a:solidFill>
                  <a:srgbClr val="FFFFFF"/>
                </a:solidFill>
                <a:latin typeface="Arial"/>
                <a:cs typeface="Arial"/>
              </a:rPr>
              <a:t>representation</a:t>
            </a:r>
            <a:r>
              <a:rPr sz="2358" kern="0" spc="103">
                <a:solidFill>
                  <a:srgbClr val="FFFFFF"/>
                </a:solidFill>
                <a:latin typeface="Arial"/>
                <a:cs typeface="Arial"/>
              </a:rPr>
              <a:t> </a:t>
            </a:r>
            <a:r>
              <a:rPr sz="2358" kern="0" spc="150">
                <a:solidFill>
                  <a:srgbClr val="FFFFFF"/>
                </a:solidFill>
                <a:latin typeface="Arial"/>
                <a:cs typeface="Arial"/>
              </a:rPr>
              <a:t>of</a:t>
            </a:r>
            <a:r>
              <a:rPr sz="2358" kern="0" spc="100">
                <a:solidFill>
                  <a:srgbClr val="FFFFFF"/>
                </a:solidFill>
                <a:latin typeface="Arial"/>
                <a:cs typeface="Arial"/>
              </a:rPr>
              <a:t> </a:t>
            </a:r>
            <a:r>
              <a:rPr sz="2358" kern="0" spc="127">
                <a:solidFill>
                  <a:srgbClr val="FFFFFF"/>
                </a:solidFill>
                <a:latin typeface="Arial"/>
                <a:cs typeface="Arial"/>
              </a:rPr>
              <a:t>a</a:t>
            </a:r>
            <a:r>
              <a:rPr sz="2358" kern="0" spc="100">
                <a:solidFill>
                  <a:srgbClr val="FFFFFF"/>
                </a:solidFill>
                <a:latin typeface="Arial"/>
                <a:cs typeface="Arial"/>
              </a:rPr>
              <a:t> </a:t>
            </a:r>
            <a:r>
              <a:rPr sz="2358" kern="0" spc="145">
                <a:solidFill>
                  <a:srgbClr val="FFFFFF"/>
                </a:solidFill>
                <a:latin typeface="Arial"/>
                <a:cs typeface="Arial"/>
              </a:rPr>
              <a:t>given </a:t>
            </a:r>
            <a:r>
              <a:rPr sz="2358" kern="0" spc="172">
                <a:solidFill>
                  <a:srgbClr val="FFFFFF"/>
                </a:solidFill>
                <a:latin typeface="Arial"/>
                <a:cs typeface="Arial"/>
              </a:rPr>
              <a:t>fomain</a:t>
            </a:r>
            <a:r>
              <a:rPr sz="2358" kern="0" spc="103">
                <a:solidFill>
                  <a:srgbClr val="FFFFFF"/>
                </a:solidFill>
                <a:latin typeface="Arial"/>
                <a:cs typeface="Arial"/>
              </a:rPr>
              <a:t> </a:t>
            </a:r>
            <a:r>
              <a:rPr sz="2358" kern="0" spc="163">
                <a:solidFill>
                  <a:srgbClr val="FFFFFF"/>
                </a:solidFill>
                <a:latin typeface="Arial"/>
                <a:cs typeface="Arial"/>
              </a:rPr>
              <a:t>determines</a:t>
            </a:r>
            <a:r>
              <a:rPr sz="2358" kern="0" spc="103">
                <a:solidFill>
                  <a:srgbClr val="FFFFFF"/>
                </a:solidFill>
                <a:latin typeface="Arial"/>
                <a:cs typeface="Arial"/>
              </a:rPr>
              <a:t> </a:t>
            </a:r>
            <a:r>
              <a:rPr sz="2358" kern="0" spc="154">
                <a:solidFill>
                  <a:srgbClr val="FFFFFF"/>
                </a:solidFill>
                <a:latin typeface="Arial"/>
                <a:cs typeface="Arial"/>
              </a:rPr>
              <a:t>our</a:t>
            </a:r>
            <a:r>
              <a:rPr sz="2358" kern="0" spc="100">
                <a:solidFill>
                  <a:srgbClr val="FFFFFF"/>
                </a:solidFill>
                <a:latin typeface="Arial"/>
                <a:cs typeface="Arial"/>
              </a:rPr>
              <a:t> </a:t>
            </a:r>
            <a:r>
              <a:rPr sz="2358" kern="0" spc="172">
                <a:solidFill>
                  <a:srgbClr val="FFFFFF"/>
                </a:solidFill>
                <a:latin typeface="Arial"/>
                <a:cs typeface="Arial"/>
              </a:rPr>
              <a:t>abilty</a:t>
            </a:r>
            <a:r>
              <a:rPr sz="2358" kern="0" spc="91">
                <a:solidFill>
                  <a:srgbClr val="FFFFFF"/>
                </a:solidFill>
                <a:latin typeface="Arial"/>
                <a:cs typeface="Arial"/>
              </a:rPr>
              <a:t> </a:t>
            </a:r>
            <a:r>
              <a:rPr sz="2358" kern="0" spc="195">
                <a:solidFill>
                  <a:srgbClr val="FFFFFF"/>
                </a:solidFill>
                <a:latin typeface="Arial"/>
                <a:cs typeface="Arial"/>
              </a:rPr>
              <a:t>to</a:t>
            </a:r>
            <a:r>
              <a:rPr sz="2358" kern="0" spc="100">
                <a:solidFill>
                  <a:srgbClr val="FFFFFF"/>
                </a:solidFill>
                <a:latin typeface="Arial"/>
                <a:cs typeface="Arial"/>
              </a:rPr>
              <a:t> </a:t>
            </a:r>
            <a:r>
              <a:rPr sz="2358" kern="0" spc="113">
                <a:solidFill>
                  <a:srgbClr val="FFFFFF"/>
                </a:solidFill>
                <a:latin typeface="Arial"/>
                <a:cs typeface="Arial"/>
              </a:rPr>
              <a:t>use</a:t>
            </a:r>
            <a:r>
              <a:rPr sz="2358" kern="0" spc="103">
                <a:solidFill>
                  <a:srgbClr val="FFFFFF"/>
                </a:solidFill>
                <a:latin typeface="Arial"/>
                <a:cs typeface="Arial"/>
              </a:rPr>
              <a:t> </a:t>
            </a:r>
            <a:r>
              <a:rPr sz="2358" kern="0" spc="195">
                <a:solidFill>
                  <a:srgbClr val="FFFFFF"/>
                </a:solidFill>
                <a:latin typeface="Arial"/>
                <a:cs typeface="Arial"/>
              </a:rPr>
              <a:t>it</a:t>
            </a:r>
            <a:r>
              <a:rPr sz="2358" kern="0" spc="100">
                <a:solidFill>
                  <a:srgbClr val="FFFFFF"/>
                </a:solidFill>
                <a:latin typeface="Arial"/>
                <a:cs typeface="Arial"/>
              </a:rPr>
              <a:t> </a:t>
            </a:r>
            <a:r>
              <a:rPr sz="2358" kern="0" spc="109">
                <a:solidFill>
                  <a:srgbClr val="FFFFFF"/>
                </a:solidFill>
                <a:latin typeface="Arial"/>
                <a:cs typeface="Arial"/>
              </a:rPr>
              <a:t>successfully</a:t>
            </a:r>
            <a:endParaRPr sz="2358" kern="0">
              <a:solidFill>
                <a:sysClr val="windowText" lastClr="000000"/>
              </a:solidFill>
              <a:latin typeface="Arial"/>
              <a:cs typeface="Arial"/>
            </a:endParaRPr>
          </a:p>
        </p:txBody>
      </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1516" defTabSz="829178"/>
            <a:r>
              <a:rPr kern="0">
                <a:solidFill>
                  <a:prstClr val="black"/>
                </a:solidFill>
              </a:rPr>
              <a:t>Pedro</a:t>
            </a:r>
            <a:r>
              <a:rPr kern="0" spc="77">
                <a:solidFill>
                  <a:prstClr val="black"/>
                </a:solidFill>
              </a:rPr>
              <a:t> </a:t>
            </a:r>
            <a:r>
              <a:rPr kern="0" spc="59">
                <a:solidFill>
                  <a:prstClr val="black"/>
                </a:solidFill>
              </a:rPr>
              <a:t>Ribeiro</a:t>
            </a:r>
            <a:r>
              <a:rPr kern="0" spc="82">
                <a:solidFill>
                  <a:prstClr val="black"/>
                </a:solidFill>
              </a:rPr>
              <a:t> </a:t>
            </a:r>
            <a:r>
              <a:rPr kern="0">
                <a:solidFill>
                  <a:prstClr val="black"/>
                </a:solidFill>
              </a:rPr>
              <a:t>–</a:t>
            </a:r>
            <a:r>
              <a:rPr kern="0" spc="86">
                <a:solidFill>
                  <a:prstClr val="black"/>
                </a:solidFill>
              </a:rPr>
              <a:t> </a:t>
            </a:r>
            <a:r>
              <a:rPr kern="0" spc="45">
                <a:solidFill>
                  <a:prstClr val="black"/>
                </a:solidFill>
              </a:rPr>
              <a:t>An</a:t>
            </a:r>
            <a:r>
              <a:rPr kern="0" spc="77">
                <a:solidFill>
                  <a:prstClr val="black"/>
                </a:solidFill>
              </a:rPr>
              <a:t> </a:t>
            </a:r>
            <a:r>
              <a:rPr kern="0" spc="82">
                <a:solidFill>
                  <a:prstClr val="black"/>
                </a:solidFill>
              </a:rPr>
              <a:t>Introduction</a:t>
            </a:r>
            <a:r>
              <a:rPr kern="0" spc="73">
                <a:solidFill>
                  <a:prstClr val="black"/>
                </a:solidFill>
              </a:rPr>
              <a:t> </a:t>
            </a:r>
            <a:r>
              <a:rPr kern="0" spc="103">
                <a:solidFill>
                  <a:prstClr val="black"/>
                </a:solidFill>
              </a:rPr>
              <a:t>to</a:t>
            </a:r>
            <a:r>
              <a:rPr kern="0" spc="77">
                <a:solidFill>
                  <a:prstClr val="black"/>
                </a:solidFill>
              </a:rPr>
              <a:t> </a:t>
            </a:r>
            <a:r>
              <a:rPr kern="0" spc="86">
                <a:solidFill>
                  <a:prstClr val="black"/>
                </a:solidFill>
              </a:rPr>
              <a:t>Network </a:t>
            </a:r>
            <a:r>
              <a:rPr kern="0" spc="41">
                <a:solidFill>
                  <a:prstClr val="black"/>
                </a:solidFill>
              </a:rPr>
              <a:t>Science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65" y="139337"/>
            <a:ext cx="10515600" cy="1325563"/>
          </a:xfrm>
        </p:spPr>
        <p:txBody>
          <a:bodyPr>
            <a:normAutofit/>
          </a:bodyPr>
          <a:lstStyle/>
          <a:p>
            <a:r>
              <a:rPr lang="en-US" sz="2625">
                <a:latin typeface="Times New Roman" panose="02020603050405020304" pitchFamily="18" charset="0"/>
                <a:cs typeface="Times New Roman" panose="02020603050405020304" pitchFamily="18" charset="0"/>
              </a:rPr>
              <a:t>Example 2: Recipe Ingredient Network (</a:t>
            </a:r>
            <a:r>
              <a:rPr lang="en-US" sz="2625" err="1">
                <a:latin typeface="Times New Roman" panose="02020603050405020304" pitchFamily="18" charset="0"/>
                <a:cs typeface="Times New Roman" panose="02020603050405020304" pitchFamily="18" charset="0"/>
              </a:rPr>
              <a:t>Teng</a:t>
            </a:r>
            <a:r>
              <a:rPr lang="en-US" sz="2625">
                <a:latin typeface="Times New Roman" panose="02020603050405020304" pitchFamily="18" charset="0"/>
                <a:cs typeface="Times New Roman" panose="02020603050405020304" pitchFamily="18" charset="0"/>
              </a:rPr>
              <a:t> et al. 2012)</a:t>
            </a:r>
          </a:p>
        </p:txBody>
      </p:sp>
      <p:pic>
        <p:nvPicPr>
          <p:cNvPr id="4" name="Picture 3"/>
          <p:cNvPicPr/>
          <p:nvPr/>
        </p:nvPicPr>
        <p:blipFill>
          <a:blip r:embed="rId3"/>
          <a:stretch>
            <a:fillRect/>
          </a:stretch>
        </p:blipFill>
        <p:spPr>
          <a:xfrm>
            <a:off x="1393672" y="1526102"/>
            <a:ext cx="9907051" cy="4754880"/>
          </a:xfrm>
          <a:prstGeom prst="rect">
            <a:avLst/>
          </a:prstGeom>
        </p:spPr>
      </p:pic>
      <p:sp>
        <p:nvSpPr>
          <p:cNvPr id="5" name="Rectangle 4"/>
          <p:cNvSpPr/>
          <p:nvPr/>
        </p:nvSpPr>
        <p:spPr bwMode="auto">
          <a:xfrm>
            <a:off x="16933" y="0"/>
            <a:ext cx="12175067" cy="139337"/>
          </a:xfrm>
          <a:prstGeom prst="rect">
            <a:avLst/>
          </a:prstGeom>
          <a:gradFill>
            <a:gsLst>
              <a:gs pos="6000">
                <a:srgbClr val="000000"/>
              </a:gs>
              <a:gs pos="100000">
                <a:srgbClr val="FF8A15"/>
              </a:gs>
            </a:gsLst>
            <a:lin ang="0" scaled="1"/>
          </a:gradFill>
          <a:ln w="9525" cap="flat" cmpd="sng" algn="ctr">
            <a:solidFill>
              <a:srgbClr val="000000"/>
            </a:solidFill>
            <a:prstDash val="solid"/>
            <a:round/>
            <a:headEnd type="none" w="med" len="med"/>
            <a:tailEnd type="none" w="med" len="med"/>
          </a:ln>
          <a:effectLst/>
        </p:spPr>
        <p:txBody>
          <a:bodyPr/>
          <a:lstStyle/>
          <a:p>
            <a:pPr>
              <a:defRPr/>
            </a:pPr>
            <a:endParaRPr lang="en-US" kern="0">
              <a:solidFill>
                <a:sysClr val="windowText" lastClr="000000"/>
              </a:solidFill>
            </a:endParaRPr>
          </a:p>
        </p:txBody>
      </p:sp>
      <p:sp>
        <p:nvSpPr>
          <p:cNvPr id="6" name="Rectangle 5"/>
          <p:cNvSpPr/>
          <p:nvPr/>
        </p:nvSpPr>
        <p:spPr bwMode="auto">
          <a:xfrm>
            <a:off x="16933" y="6718663"/>
            <a:ext cx="12175067" cy="139337"/>
          </a:xfrm>
          <a:prstGeom prst="rect">
            <a:avLst/>
          </a:prstGeom>
          <a:gradFill>
            <a:gsLst>
              <a:gs pos="6000">
                <a:srgbClr val="000000"/>
              </a:gs>
              <a:gs pos="100000">
                <a:srgbClr val="FF8A15"/>
              </a:gs>
            </a:gsLst>
            <a:lin ang="0" scaled="1"/>
          </a:gradFill>
          <a:ln w="9525" cap="flat" cmpd="sng" algn="ctr">
            <a:solidFill>
              <a:srgbClr val="000000"/>
            </a:solidFill>
            <a:prstDash val="solid"/>
            <a:round/>
            <a:headEnd type="none" w="med" len="med"/>
            <a:tailEnd type="none" w="med" len="med"/>
          </a:ln>
          <a:effectLst/>
        </p:spPr>
        <p:txBody>
          <a:bodyPr/>
          <a:lstStyle/>
          <a:p>
            <a:pPr>
              <a:defRPr/>
            </a:pPr>
            <a:endParaRPr lang="en-US" kern="0">
              <a:solidFill>
                <a:sysClr val="windowText" lastClr="000000"/>
              </a:solidFill>
            </a:endParaRPr>
          </a:p>
        </p:txBody>
      </p:sp>
      <p:sp>
        <p:nvSpPr>
          <p:cNvPr id="7" name="Rectangle 6"/>
          <p:cNvSpPr/>
          <p:nvPr/>
        </p:nvSpPr>
        <p:spPr bwMode="auto">
          <a:xfrm>
            <a:off x="16932" y="1290637"/>
            <a:ext cx="12175067" cy="60508"/>
          </a:xfrm>
          <a:prstGeom prst="rect">
            <a:avLst/>
          </a:prstGeom>
          <a:gradFill>
            <a:gsLst>
              <a:gs pos="6000">
                <a:srgbClr val="000000"/>
              </a:gs>
              <a:gs pos="100000">
                <a:srgbClr val="FF8A15"/>
              </a:gs>
            </a:gsLst>
            <a:lin ang="0" scaled="1"/>
          </a:gradFill>
          <a:ln w="9525" cap="flat" cmpd="sng" algn="ctr">
            <a:solidFill>
              <a:srgbClr val="000000"/>
            </a:solidFill>
            <a:prstDash val="solid"/>
            <a:round/>
            <a:headEnd type="none" w="med" len="med"/>
            <a:tailEnd type="none" w="med" len="med"/>
          </a:ln>
          <a:effectLst/>
        </p:spPr>
        <p:txBody>
          <a:bodyPr/>
          <a:lstStyle/>
          <a:p>
            <a:pPr>
              <a:defRPr/>
            </a:pPr>
            <a:endParaRPr lang="en-US" kern="0">
              <a:solidFill>
                <a:sysClr val="windowText" lastClr="000000"/>
              </a:solidFill>
            </a:endParaRPr>
          </a:p>
        </p:txBody>
      </p:sp>
    </p:spTree>
    <p:extLst>
      <p:ext uri="{BB962C8B-B14F-4D97-AF65-F5344CB8AC3E}">
        <p14:creationId xmlns:p14="http://schemas.microsoft.com/office/powerpoint/2010/main" val="3329481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518590"/>
            <a:ext cx="4550410" cy="756920"/>
          </a:xfrm>
          <a:prstGeom prst="rect">
            <a:avLst/>
          </a:prstGeom>
        </p:spPr>
        <p:txBody>
          <a:bodyPr vert="horz" wrap="square" lIns="0" tIns="12700" rIns="0" bIns="0" rtlCol="0">
            <a:spAutoFit/>
          </a:bodyPr>
          <a:lstStyle/>
          <a:p>
            <a:pPr marL="12700">
              <a:lnSpc>
                <a:spcPct val="100000"/>
              </a:lnSpc>
              <a:spcBef>
                <a:spcPts val="100"/>
              </a:spcBef>
            </a:pPr>
            <a:r>
              <a:t>Network</a:t>
            </a:r>
            <a:r>
              <a:rPr spc="-110"/>
              <a:t> </a:t>
            </a:r>
            <a:r>
              <a:rPr spc="-10"/>
              <a:t>Datasets</a:t>
            </a:r>
          </a:p>
        </p:txBody>
      </p:sp>
      <p:sp>
        <p:nvSpPr>
          <p:cNvPr id="3" name="object 3"/>
          <p:cNvSpPr txBox="1"/>
          <p:nvPr/>
        </p:nvSpPr>
        <p:spPr>
          <a:xfrm>
            <a:off x="916938" y="1566413"/>
            <a:ext cx="8482330" cy="2834640"/>
          </a:xfrm>
          <a:prstGeom prst="rect">
            <a:avLst/>
          </a:prstGeom>
        </p:spPr>
        <p:txBody>
          <a:bodyPr vert="horz" wrap="square" lIns="0" tIns="108585" rIns="0" bIns="0" rtlCol="0">
            <a:spAutoFit/>
          </a:bodyPr>
          <a:lstStyle/>
          <a:p>
            <a:pPr marL="240665" marR="0" lvl="0" indent="-228600" defTabSz="914400" eaLnBrk="1" fontAlgn="auto" latinLnBrk="0" hangingPunct="1">
              <a:lnSpc>
                <a:spcPct val="100000"/>
              </a:lnSpc>
              <a:spcBef>
                <a:spcPts val="855"/>
              </a:spcBef>
              <a:spcAft>
                <a:spcPts val="0"/>
              </a:spcAft>
              <a:buClr>
                <a:srgbClr val="000000"/>
              </a:buClr>
              <a:buSzTx/>
              <a:buFont typeface="Arial"/>
              <a:buChar char="•"/>
              <a:tabLst>
                <a:tab pos="240665" algn="l"/>
                <a:tab pos="241935" algn="l"/>
              </a:tabLst>
              <a:defRPr/>
            </a:pP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2"/>
              </a:rPr>
              <a:t>Index</a:t>
            </a:r>
            <a:r>
              <a:rPr kumimoji="0" sz="2000" b="0" i="0" u="sng" strike="noStrike" kern="0" cap="none" spc="-75" normalizeH="0" baseline="0" noProof="0">
                <a:ln>
                  <a:noFill/>
                </a:ln>
                <a:solidFill>
                  <a:srgbClr val="0562C1"/>
                </a:solidFill>
                <a:effectLst/>
                <a:uLnTx/>
                <a:uFill>
                  <a:solidFill>
                    <a:srgbClr val="0562C1"/>
                  </a:solidFill>
                </a:uFill>
                <a:latin typeface="Calibri"/>
                <a:cs typeface="Calibri"/>
                <a:hlinkClick r:id="rId2"/>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2"/>
              </a:rPr>
              <a:t>of</a:t>
            </a:r>
            <a:r>
              <a:rPr kumimoji="0" sz="2000" b="0" i="0" u="sng" strike="noStrike" kern="0" cap="none" spc="-75" normalizeH="0" baseline="0" noProof="0">
                <a:ln>
                  <a:noFill/>
                </a:ln>
                <a:solidFill>
                  <a:srgbClr val="0562C1"/>
                </a:solidFill>
                <a:effectLst/>
                <a:uLnTx/>
                <a:uFill>
                  <a:solidFill>
                    <a:srgbClr val="0562C1"/>
                  </a:solidFill>
                </a:uFill>
                <a:latin typeface="Calibri"/>
                <a:cs typeface="Calibri"/>
                <a:hlinkClick r:id="rId2"/>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2"/>
              </a:rPr>
              <a:t>Complex</a:t>
            </a:r>
            <a:r>
              <a:rPr kumimoji="0" sz="2000" b="0" i="0" u="sng" strike="noStrike" kern="0" cap="none" spc="-75" normalizeH="0" baseline="0" noProof="0">
                <a:ln>
                  <a:noFill/>
                </a:ln>
                <a:solidFill>
                  <a:srgbClr val="0562C1"/>
                </a:solidFill>
                <a:effectLst/>
                <a:uLnTx/>
                <a:uFill>
                  <a:solidFill>
                    <a:srgbClr val="0562C1"/>
                  </a:solidFill>
                </a:uFill>
                <a:latin typeface="Calibri"/>
                <a:cs typeface="Calibri"/>
                <a:hlinkClick r:id="rId2"/>
              </a:rPr>
              <a:t> </a:t>
            </a: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2"/>
              </a:rPr>
              <a:t>Networks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55"/>
              </a:spcBef>
              <a:spcAft>
                <a:spcPts val="0"/>
              </a:spcAft>
              <a:buClr>
                <a:srgbClr val="000000"/>
              </a:buClr>
              <a:buSzTx/>
              <a:buFont typeface="Arial"/>
              <a:buChar char="•"/>
              <a:tabLst>
                <a:tab pos="240665" algn="l"/>
                <a:tab pos="241935" algn="l"/>
              </a:tabLst>
              <a:defRPr/>
            </a:pP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3"/>
              </a:rPr>
              <a:t>UCIrvine</a:t>
            </a:r>
            <a:r>
              <a:rPr kumimoji="0" sz="2000" b="0" i="0" u="sng" strike="noStrike" kern="0" cap="none" spc="-80" normalizeH="0" baseline="0" noProof="0">
                <a:ln>
                  <a:noFill/>
                </a:ln>
                <a:solidFill>
                  <a:srgbClr val="0562C1"/>
                </a:solidFill>
                <a:effectLst/>
                <a:uLnTx/>
                <a:uFill>
                  <a:solidFill>
                    <a:srgbClr val="0562C1"/>
                  </a:solidFill>
                </a:uFill>
                <a:latin typeface="Calibri"/>
                <a:cs typeface="Calibri"/>
                <a:hlinkClick r:id="rId3"/>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3"/>
              </a:rPr>
              <a:t>Network</a:t>
            </a:r>
            <a:r>
              <a:rPr kumimoji="0" sz="2000" b="0" i="0" u="sng" strike="noStrike" kern="0" cap="none" spc="-85" normalizeH="0" baseline="0" noProof="0">
                <a:ln>
                  <a:noFill/>
                </a:ln>
                <a:solidFill>
                  <a:srgbClr val="0562C1"/>
                </a:solidFill>
                <a:effectLst/>
                <a:uLnTx/>
                <a:uFill>
                  <a:solidFill>
                    <a:srgbClr val="0562C1"/>
                  </a:solidFill>
                </a:uFill>
                <a:latin typeface="Calibri"/>
                <a:cs typeface="Calibri"/>
                <a:hlinkClick r:id="rId3"/>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3"/>
              </a:rPr>
              <a:t>Data</a:t>
            </a:r>
            <a:r>
              <a:rPr kumimoji="0" sz="2000" b="0" i="0" u="sng" strike="noStrike" kern="0" cap="none" spc="-90" normalizeH="0" baseline="0" noProof="0">
                <a:ln>
                  <a:noFill/>
                </a:ln>
                <a:solidFill>
                  <a:srgbClr val="0562C1"/>
                </a:solidFill>
                <a:effectLst/>
                <a:uLnTx/>
                <a:uFill>
                  <a:solidFill>
                    <a:srgbClr val="0562C1"/>
                  </a:solidFill>
                </a:uFill>
                <a:latin typeface="Calibri"/>
                <a:cs typeface="Calibri"/>
                <a:hlinkClick r:id="rId3"/>
              </a:rPr>
              <a:t> </a:t>
            </a: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3"/>
              </a:rPr>
              <a:t>Repository</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65"/>
              </a:spcBef>
              <a:spcAft>
                <a:spcPts val="0"/>
              </a:spcAft>
              <a:buClr>
                <a:srgbClr val="000000"/>
              </a:buClr>
              <a:buSzTx/>
              <a:buFont typeface="Arial"/>
              <a:buChar char="•"/>
              <a:tabLst>
                <a:tab pos="240665" algn="l"/>
                <a:tab pos="241935" algn="l"/>
              </a:tabLst>
              <a:defRPr/>
            </a:pP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4"/>
              </a:rPr>
              <a:t>Stanford</a:t>
            </a:r>
            <a:r>
              <a:rPr kumimoji="0" sz="2000" b="0" i="0" u="sng" strike="noStrike" kern="0" cap="none" spc="-105" normalizeH="0" baseline="0" noProof="0">
                <a:ln>
                  <a:noFill/>
                </a:ln>
                <a:solidFill>
                  <a:srgbClr val="0562C1"/>
                </a:solidFill>
                <a:effectLst/>
                <a:uLnTx/>
                <a:uFill>
                  <a:solidFill>
                    <a:srgbClr val="0562C1"/>
                  </a:solidFill>
                </a:uFill>
                <a:latin typeface="Calibri"/>
                <a:cs typeface="Calibri"/>
                <a:hlinkClick r:id="rId4"/>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4"/>
              </a:rPr>
              <a:t>Large</a:t>
            </a:r>
            <a:r>
              <a:rPr kumimoji="0" sz="2000" b="0" i="0" u="sng" strike="noStrike" kern="0" cap="none" spc="-105" normalizeH="0" baseline="0" noProof="0">
                <a:ln>
                  <a:noFill/>
                </a:ln>
                <a:solidFill>
                  <a:srgbClr val="0562C1"/>
                </a:solidFill>
                <a:effectLst/>
                <a:uLnTx/>
                <a:uFill>
                  <a:solidFill>
                    <a:srgbClr val="0562C1"/>
                  </a:solidFill>
                </a:uFill>
                <a:latin typeface="Calibri"/>
                <a:cs typeface="Calibri"/>
                <a:hlinkClick r:id="rId4"/>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4"/>
              </a:rPr>
              <a:t>Network</a:t>
            </a:r>
            <a:r>
              <a:rPr kumimoji="0" sz="2000" b="0" i="0" u="sng" strike="noStrike" kern="0" cap="none" spc="-110" normalizeH="0" baseline="0" noProof="0">
                <a:ln>
                  <a:noFill/>
                </a:ln>
                <a:solidFill>
                  <a:srgbClr val="0562C1"/>
                </a:solidFill>
                <a:effectLst/>
                <a:uLnTx/>
                <a:uFill>
                  <a:solidFill>
                    <a:srgbClr val="0562C1"/>
                  </a:solidFill>
                </a:uFill>
                <a:latin typeface="Calibri"/>
                <a:cs typeface="Calibri"/>
                <a:hlinkClick r:id="rId4"/>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4"/>
              </a:rPr>
              <a:t>Dataset</a:t>
            </a:r>
            <a:r>
              <a:rPr kumimoji="0" sz="2000" b="0" i="0" u="sng" strike="noStrike" kern="0" cap="none" spc="-95" normalizeH="0" baseline="0" noProof="0">
                <a:ln>
                  <a:noFill/>
                </a:ln>
                <a:solidFill>
                  <a:srgbClr val="0562C1"/>
                </a:solidFill>
                <a:effectLst/>
                <a:uLnTx/>
                <a:uFill>
                  <a:solidFill>
                    <a:srgbClr val="0562C1"/>
                  </a:solidFill>
                </a:uFill>
                <a:latin typeface="Calibri"/>
                <a:cs typeface="Calibri"/>
                <a:hlinkClick r:id="rId4"/>
              </a:rPr>
              <a:t> </a:t>
            </a: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4"/>
              </a:rPr>
              <a:t>Collection</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60"/>
              </a:spcBef>
              <a:spcAft>
                <a:spcPts val="0"/>
              </a:spcAft>
              <a:buClr>
                <a:srgbClr val="000000"/>
              </a:buClr>
              <a:buSzTx/>
              <a:buFont typeface="Arial"/>
              <a:buChar char="•"/>
              <a:tabLst>
                <a:tab pos="240665" algn="l"/>
                <a:tab pos="241935" algn="l"/>
              </a:tabLst>
              <a:defRPr/>
            </a:pP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5"/>
              </a:rPr>
              <a:t>UCINET</a:t>
            </a:r>
            <a:r>
              <a:rPr kumimoji="0" sz="2000" b="0" i="0" u="sng" strike="noStrike" kern="0" cap="none" spc="-80" normalizeH="0" baseline="0" noProof="0">
                <a:ln>
                  <a:noFill/>
                </a:ln>
                <a:solidFill>
                  <a:srgbClr val="0562C1"/>
                </a:solidFill>
                <a:effectLst/>
                <a:uLnTx/>
                <a:uFill>
                  <a:solidFill>
                    <a:srgbClr val="0562C1"/>
                  </a:solidFill>
                </a:uFill>
                <a:latin typeface="Calibri"/>
                <a:cs typeface="Calibri"/>
                <a:hlinkClick r:id="rId5"/>
              </a:rPr>
              <a:t> </a:t>
            </a: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5"/>
              </a:rPr>
              <a:t>Datasets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55"/>
              </a:spcBef>
              <a:spcAft>
                <a:spcPts val="0"/>
              </a:spcAft>
              <a:buClr>
                <a:srgbClr val="000000"/>
              </a:buClr>
              <a:buSzTx/>
              <a:buFont typeface="Arial"/>
              <a:buChar char="•"/>
              <a:tabLst>
                <a:tab pos="240665" algn="l"/>
                <a:tab pos="241935" algn="l"/>
              </a:tabLst>
              <a:defRPr/>
            </a:pP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6"/>
              </a:rPr>
              <a:t>Network</a:t>
            </a:r>
            <a:r>
              <a:rPr kumimoji="0" sz="2000" b="0" i="0" u="sng" strike="noStrike" kern="0" cap="none" spc="-110" normalizeH="0" baseline="0" noProof="0">
                <a:ln>
                  <a:noFill/>
                </a:ln>
                <a:solidFill>
                  <a:srgbClr val="0562C1"/>
                </a:solidFill>
                <a:effectLst/>
                <a:uLnTx/>
                <a:uFill>
                  <a:solidFill>
                    <a:srgbClr val="0562C1"/>
                  </a:solidFill>
                </a:uFill>
                <a:latin typeface="Calibri"/>
                <a:cs typeface="Calibri"/>
                <a:hlinkClick r:id="rId6"/>
              </a:rPr>
              <a:t> </a:t>
            </a: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6"/>
              </a:rPr>
              <a:t>Datasets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0"/>
              </a:spcBef>
              <a:spcAft>
                <a:spcPts val="0"/>
              </a:spcAft>
              <a:buClrTx/>
              <a:buSzTx/>
              <a:buFontTx/>
              <a:buNone/>
              <a:tabLst/>
              <a:defRPr/>
            </a:pPr>
            <a:endParaRPr kumimoji="0" sz="32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a:ln>
                  <a:noFill/>
                </a:ln>
                <a:solidFill>
                  <a:sysClr val="windowText" lastClr="000000"/>
                </a:solidFill>
                <a:effectLst/>
                <a:uLnTx/>
                <a:uFillTx/>
                <a:latin typeface="Calibri"/>
                <a:cs typeface="Calibri"/>
              </a:rPr>
              <a:t>And</a:t>
            </a:r>
            <a:r>
              <a:rPr kumimoji="0" sz="2000" b="0" i="0" u="none" strike="noStrike" kern="0" cap="none" spc="-70"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more</a:t>
            </a:r>
            <a:r>
              <a:rPr kumimoji="0" sz="2000" b="0" i="0" u="none" strike="noStrike" kern="0" cap="none" spc="-65"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can</a:t>
            </a:r>
            <a:r>
              <a:rPr kumimoji="0" sz="2000" b="0" i="0" u="none" strike="noStrike" kern="0" cap="none" spc="-60"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be</a:t>
            </a:r>
            <a:r>
              <a:rPr kumimoji="0" sz="2000" b="0" i="0" u="none" strike="noStrike" kern="0" cap="none" spc="-70"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found</a:t>
            </a:r>
            <a:r>
              <a:rPr kumimoji="0" sz="2000" b="0" i="0" u="none" strike="noStrike" kern="0" cap="none" spc="-70"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on</a:t>
            </a:r>
            <a:r>
              <a:rPr kumimoji="0" sz="2000" b="0" i="0" u="none" strike="noStrike" kern="0" cap="none" spc="-75"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the</a:t>
            </a:r>
            <a:r>
              <a:rPr kumimoji="0" sz="2000" b="0" i="0" u="none" strike="noStrike" kern="0" cap="none" spc="-55"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dataset</a:t>
            </a:r>
            <a:r>
              <a:rPr kumimoji="0" sz="2000" b="0" i="0" u="none" strike="noStrike" kern="0" cap="none" spc="-55"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list</a:t>
            </a:r>
            <a:r>
              <a:rPr kumimoji="0" sz="2000" b="0" i="0" u="none" strike="noStrike" kern="0" cap="none" spc="-45"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from</a:t>
            </a:r>
            <a:r>
              <a:rPr kumimoji="0" sz="2000" b="0" i="0" u="none" strike="noStrike" kern="0" cap="none" spc="-65"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the</a:t>
            </a:r>
            <a:r>
              <a:rPr kumimoji="0" sz="2000" b="0" i="0" u="none" strike="noStrike" kern="0" cap="none" spc="-60" normalizeH="0" baseline="0" noProof="0">
                <a:ln>
                  <a:noFill/>
                </a:ln>
                <a:solidFill>
                  <a:sysClr val="windowText" lastClr="000000"/>
                </a:solidFill>
                <a:effectLst/>
                <a:uLnTx/>
                <a:uFillTx/>
                <a:latin typeface="Calibri"/>
                <a:cs typeface="Calibri"/>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7"/>
              </a:rPr>
              <a:t>Duke</a:t>
            </a:r>
            <a:r>
              <a:rPr kumimoji="0" sz="2000" b="0" i="0" u="sng" strike="noStrike" kern="0" cap="none" spc="-60" normalizeH="0" baseline="0" noProof="0">
                <a:ln>
                  <a:noFill/>
                </a:ln>
                <a:solidFill>
                  <a:srgbClr val="0562C1"/>
                </a:solidFill>
                <a:effectLst/>
                <a:uLnTx/>
                <a:uFill>
                  <a:solidFill>
                    <a:srgbClr val="0562C1"/>
                  </a:solidFill>
                </a:uFill>
                <a:latin typeface="Calibri"/>
                <a:cs typeface="Calibri"/>
                <a:hlinkClick r:id="rId7"/>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7"/>
              </a:rPr>
              <a:t>Network</a:t>
            </a:r>
            <a:r>
              <a:rPr kumimoji="0" sz="2000" b="0" i="0" u="sng" strike="noStrike" kern="0" cap="none" spc="-65" normalizeH="0" baseline="0" noProof="0">
                <a:ln>
                  <a:noFill/>
                </a:ln>
                <a:solidFill>
                  <a:srgbClr val="0562C1"/>
                </a:solidFill>
                <a:effectLst/>
                <a:uLnTx/>
                <a:uFill>
                  <a:solidFill>
                    <a:srgbClr val="0562C1"/>
                  </a:solidFill>
                </a:uFill>
                <a:latin typeface="Calibri"/>
                <a:cs typeface="Calibri"/>
                <a:hlinkClick r:id="rId7"/>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7"/>
              </a:rPr>
              <a:t>Analysis</a:t>
            </a:r>
            <a:r>
              <a:rPr kumimoji="0" sz="2000" b="0" i="0" u="sng" strike="noStrike" kern="0" cap="none" spc="-45" normalizeH="0" baseline="0" noProof="0">
                <a:ln>
                  <a:noFill/>
                </a:ln>
                <a:solidFill>
                  <a:srgbClr val="0562C1"/>
                </a:solidFill>
                <a:effectLst/>
                <a:uLnTx/>
                <a:uFill>
                  <a:solidFill>
                    <a:srgbClr val="0562C1"/>
                  </a:solidFill>
                </a:uFill>
                <a:latin typeface="Calibri"/>
                <a:cs typeface="Calibri"/>
                <a:hlinkClick r:id="rId7"/>
              </a:rPr>
              <a:t> </a:t>
            </a: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7"/>
              </a:rPr>
              <a:t>Centre</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81" y="584454"/>
            <a:ext cx="12201525" cy="1362710"/>
            <a:chOff x="-4381" y="584454"/>
            <a:chExt cx="12201525" cy="1362710"/>
          </a:xfrm>
        </p:grpSpPr>
        <p:pic>
          <p:nvPicPr>
            <p:cNvPr id="3" name="object 3"/>
            <p:cNvPicPr/>
            <p:nvPr/>
          </p:nvPicPr>
          <p:blipFill>
            <a:blip r:embed="rId2" cstate="print"/>
            <a:stretch>
              <a:fillRect/>
            </a:stretch>
          </p:blipFill>
          <p:spPr>
            <a:xfrm>
              <a:off x="0" y="717042"/>
              <a:ext cx="12192000" cy="922781"/>
            </a:xfrm>
            <a:prstGeom prst="rect">
              <a:avLst/>
            </a:prstGeom>
          </p:spPr>
        </p:pic>
        <p:pic>
          <p:nvPicPr>
            <p:cNvPr id="4" name="object 4"/>
            <p:cNvPicPr/>
            <p:nvPr/>
          </p:nvPicPr>
          <p:blipFill>
            <a:blip r:embed="rId3" cstate="print"/>
            <a:stretch>
              <a:fillRect/>
            </a:stretch>
          </p:blipFill>
          <p:spPr>
            <a:xfrm>
              <a:off x="1116330" y="584454"/>
              <a:ext cx="9958577" cy="1362455"/>
            </a:xfrm>
            <a:prstGeom prst="rect">
              <a:avLst/>
            </a:prstGeom>
          </p:spPr>
        </p:pic>
        <p:sp>
          <p:nvSpPr>
            <p:cNvPr id="5" name="object 5"/>
            <p:cNvSpPr/>
            <p:nvPr/>
          </p:nvSpPr>
          <p:spPr>
            <a:xfrm>
              <a:off x="381" y="743331"/>
              <a:ext cx="12192000" cy="830580"/>
            </a:xfrm>
            <a:custGeom>
              <a:avLst/>
              <a:gdLst/>
              <a:ahLst/>
              <a:cxnLst/>
              <a:rect l="l" t="t" r="r" b="b"/>
              <a:pathLst>
                <a:path w="12192000" h="830580">
                  <a:moveTo>
                    <a:pt x="12191631" y="0"/>
                  </a:moveTo>
                  <a:lnTo>
                    <a:pt x="0" y="0"/>
                  </a:lnTo>
                  <a:lnTo>
                    <a:pt x="0" y="830580"/>
                  </a:lnTo>
                  <a:lnTo>
                    <a:pt x="12191631" y="830580"/>
                  </a:lnTo>
                  <a:lnTo>
                    <a:pt x="12191631" y="0"/>
                  </a:lnTo>
                  <a:close/>
                </a:path>
              </a:pathLst>
            </a:custGeom>
            <a:solidFill>
              <a:srgbClr val="FFFFFF">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381" y="743331"/>
              <a:ext cx="12192000" cy="830580"/>
            </a:xfrm>
            <a:custGeom>
              <a:avLst/>
              <a:gdLst/>
              <a:ahLst/>
              <a:cxnLst/>
              <a:rect l="l" t="t" r="r" b="b"/>
              <a:pathLst>
                <a:path w="12192000" h="830580">
                  <a:moveTo>
                    <a:pt x="0" y="0"/>
                  </a:moveTo>
                  <a:lnTo>
                    <a:pt x="12192000" y="0"/>
                  </a:lnTo>
                  <a:lnTo>
                    <a:pt x="12192000" y="830579"/>
                  </a:lnTo>
                  <a:lnTo>
                    <a:pt x="0" y="830579"/>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a:spLocks noGrp="1"/>
          </p:cNvSpPr>
          <p:nvPr>
            <p:ph type="title"/>
          </p:nvPr>
        </p:nvSpPr>
        <p:spPr>
          <a:prstGeom prst="rect">
            <a:avLst/>
          </a:prstGeom>
        </p:spPr>
        <p:txBody>
          <a:bodyPr vert="horz" wrap="square" lIns="0" tIns="755454" rIns="0" bIns="0" rtlCol="0">
            <a:spAutoFit/>
          </a:bodyPr>
          <a:lstStyle/>
          <a:p>
            <a:pPr marL="5080" algn="ctr">
              <a:lnSpc>
                <a:spcPct val="100000"/>
              </a:lnSpc>
              <a:spcBef>
                <a:spcPts val="100"/>
              </a:spcBef>
            </a:pPr>
            <a:r>
              <a:t>Basic</a:t>
            </a:r>
            <a:r>
              <a:rPr spc="-65"/>
              <a:t> </a:t>
            </a:r>
            <a:r>
              <a:rPr spc="-20"/>
              <a:t>Terminology:</a:t>
            </a:r>
            <a:r>
              <a:rPr spc="-65"/>
              <a:t> </a:t>
            </a:r>
            <a:r>
              <a:t>Nodes</a:t>
            </a:r>
            <a:r>
              <a:rPr spc="-65"/>
              <a:t> </a:t>
            </a:r>
            <a:r>
              <a:t>and</a:t>
            </a:r>
            <a:r>
              <a:rPr spc="-45"/>
              <a:t> </a:t>
            </a:r>
            <a:r>
              <a:rPr spc="-10"/>
              <a:t>Edges</a:t>
            </a:r>
          </a:p>
        </p:txBody>
      </p:sp>
      <p:grpSp>
        <p:nvGrpSpPr>
          <p:cNvPr id="8" name="object 8"/>
          <p:cNvGrpSpPr/>
          <p:nvPr/>
        </p:nvGrpSpPr>
        <p:grpSpPr>
          <a:xfrm>
            <a:off x="2179447" y="3333115"/>
            <a:ext cx="8095615" cy="2326640"/>
            <a:chOff x="2179447" y="3333115"/>
            <a:chExt cx="8095615" cy="2326640"/>
          </a:xfrm>
        </p:grpSpPr>
        <p:sp>
          <p:nvSpPr>
            <p:cNvPr id="9" name="object 9"/>
            <p:cNvSpPr/>
            <p:nvPr/>
          </p:nvSpPr>
          <p:spPr>
            <a:xfrm>
              <a:off x="2242947" y="3396615"/>
              <a:ext cx="2286000" cy="2199640"/>
            </a:xfrm>
            <a:custGeom>
              <a:avLst/>
              <a:gdLst/>
              <a:ahLst/>
              <a:cxnLst/>
              <a:rect l="l" t="t" r="r" b="b"/>
              <a:pathLst>
                <a:path w="2286000" h="2199640">
                  <a:moveTo>
                    <a:pt x="0" y="1099566"/>
                  </a:moveTo>
                  <a:lnTo>
                    <a:pt x="1056" y="1051868"/>
                  </a:lnTo>
                  <a:lnTo>
                    <a:pt x="4195" y="1004690"/>
                  </a:lnTo>
                  <a:lnTo>
                    <a:pt x="9375" y="958073"/>
                  </a:lnTo>
                  <a:lnTo>
                    <a:pt x="16553" y="912056"/>
                  </a:lnTo>
                  <a:lnTo>
                    <a:pt x="25685" y="866683"/>
                  </a:lnTo>
                  <a:lnTo>
                    <a:pt x="36729" y="821994"/>
                  </a:lnTo>
                  <a:lnTo>
                    <a:pt x="49643" y="778030"/>
                  </a:lnTo>
                  <a:lnTo>
                    <a:pt x="64382" y="734832"/>
                  </a:lnTo>
                  <a:lnTo>
                    <a:pt x="80905" y="692443"/>
                  </a:lnTo>
                  <a:lnTo>
                    <a:pt x="99168" y="650902"/>
                  </a:lnTo>
                  <a:lnTo>
                    <a:pt x="119128" y="610252"/>
                  </a:lnTo>
                  <a:lnTo>
                    <a:pt x="140743" y="570534"/>
                  </a:lnTo>
                  <a:lnTo>
                    <a:pt x="163970" y="531788"/>
                  </a:lnTo>
                  <a:lnTo>
                    <a:pt x="188766" y="494056"/>
                  </a:lnTo>
                  <a:lnTo>
                    <a:pt x="215087" y="457380"/>
                  </a:lnTo>
                  <a:lnTo>
                    <a:pt x="242892" y="421800"/>
                  </a:lnTo>
                  <a:lnTo>
                    <a:pt x="272136" y="387359"/>
                  </a:lnTo>
                  <a:lnTo>
                    <a:pt x="302778" y="354096"/>
                  </a:lnTo>
                  <a:lnTo>
                    <a:pt x="334775" y="322054"/>
                  </a:lnTo>
                  <a:lnTo>
                    <a:pt x="368082" y="291274"/>
                  </a:lnTo>
                  <a:lnTo>
                    <a:pt x="402659" y="261796"/>
                  </a:lnTo>
                  <a:lnTo>
                    <a:pt x="438461" y="233662"/>
                  </a:lnTo>
                  <a:lnTo>
                    <a:pt x="475446" y="206914"/>
                  </a:lnTo>
                  <a:lnTo>
                    <a:pt x="513571" y="181593"/>
                  </a:lnTo>
                  <a:lnTo>
                    <a:pt x="552793" y="157740"/>
                  </a:lnTo>
                  <a:lnTo>
                    <a:pt x="593069" y="135396"/>
                  </a:lnTo>
                  <a:lnTo>
                    <a:pt x="634357" y="114602"/>
                  </a:lnTo>
                  <a:lnTo>
                    <a:pt x="676613" y="95400"/>
                  </a:lnTo>
                  <a:lnTo>
                    <a:pt x="719794" y="77831"/>
                  </a:lnTo>
                  <a:lnTo>
                    <a:pt x="763858" y="61936"/>
                  </a:lnTo>
                  <a:lnTo>
                    <a:pt x="808762" y="47756"/>
                  </a:lnTo>
                  <a:lnTo>
                    <a:pt x="854463" y="35334"/>
                  </a:lnTo>
                  <a:lnTo>
                    <a:pt x="900917" y="24709"/>
                  </a:lnTo>
                  <a:lnTo>
                    <a:pt x="948083" y="15924"/>
                  </a:lnTo>
                  <a:lnTo>
                    <a:pt x="995917" y="9019"/>
                  </a:lnTo>
                  <a:lnTo>
                    <a:pt x="1044376" y="4036"/>
                  </a:lnTo>
                  <a:lnTo>
                    <a:pt x="1093418" y="1015"/>
                  </a:lnTo>
                  <a:lnTo>
                    <a:pt x="1143000" y="0"/>
                  </a:lnTo>
                  <a:lnTo>
                    <a:pt x="1192581" y="1015"/>
                  </a:lnTo>
                  <a:lnTo>
                    <a:pt x="1241623" y="4036"/>
                  </a:lnTo>
                  <a:lnTo>
                    <a:pt x="1290082" y="9019"/>
                  </a:lnTo>
                  <a:lnTo>
                    <a:pt x="1337916" y="15924"/>
                  </a:lnTo>
                  <a:lnTo>
                    <a:pt x="1385082" y="24709"/>
                  </a:lnTo>
                  <a:lnTo>
                    <a:pt x="1431536" y="35334"/>
                  </a:lnTo>
                  <a:lnTo>
                    <a:pt x="1477237" y="47756"/>
                  </a:lnTo>
                  <a:lnTo>
                    <a:pt x="1522141" y="61936"/>
                  </a:lnTo>
                  <a:lnTo>
                    <a:pt x="1566205" y="77831"/>
                  </a:lnTo>
                  <a:lnTo>
                    <a:pt x="1609386" y="95400"/>
                  </a:lnTo>
                  <a:lnTo>
                    <a:pt x="1651642" y="114602"/>
                  </a:lnTo>
                  <a:lnTo>
                    <a:pt x="1692930" y="135396"/>
                  </a:lnTo>
                  <a:lnTo>
                    <a:pt x="1733206" y="157740"/>
                  </a:lnTo>
                  <a:lnTo>
                    <a:pt x="1772428" y="181593"/>
                  </a:lnTo>
                  <a:lnTo>
                    <a:pt x="1810553" y="206914"/>
                  </a:lnTo>
                  <a:lnTo>
                    <a:pt x="1847538" y="233662"/>
                  </a:lnTo>
                  <a:lnTo>
                    <a:pt x="1883340" y="261796"/>
                  </a:lnTo>
                  <a:lnTo>
                    <a:pt x="1917917" y="291274"/>
                  </a:lnTo>
                  <a:lnTo>
                    <a:pt x="1951224" y="322054"/>
                  </a:lnTo>
                  <a:lnTo>
                    <a:pt x="1983221" y="354096"/>
                  </a:lnTo>
                  <a:lnTo>
                    <a:pt x="2013863" y="387359"/>
                  </a:lnTo>
                  <a:lnTo>
                    <a:pt x="2043107" y="421800"/>
                  </a:lnTo>
                  <a:lnTo>
                    <a:pt x="2070912" y="457380"/>
                  </a:lnTo>
                  <a:lnTo>
                    <a:pt x="2097233" y="494056"/>
                  </a:lnTo>
                  <a:lnTo>
                    <a:pt x="2122029" y="531788"/>
                  </a:lnTo>
                  <a:lnTo>
                    <a:pt x="2145256" y="570534"/>
                  </a:lnTo>
                  <a:lnTo>
                    <a:pt x="2166871" y="610252"/>
                  </a:lnTo>
                  <a:lnTo>
                    <a:pt x="2186831" y="650902"/>
                  </a:lnTo>
                  <a:lnTo>
                    <a:pt x="2205094" y="692443"/>
                  </a:lnTo>
                  <a:lnTo>
                    <a:pt x="2221617" y="734832"/>
                  </a:lnTo>
                  <a:lnTo>
                    <a:pt x="2236356" y="778030"/>
                  </a:lnTo>
                  <a:lnTo>
                    <a:pt x="2249270" y="821994"/>
                  </a:lnTo>
                  <a:lnTo>
                    <a:pt x="2260314" y="866683"/>
                  </a:lnTo>
                  <a:lnTo>
                    <a:pt x="2269446" y="912056"/>
                  </a:lnTo>
                  <a:lnTo>
                    <a:pt x="2276624" y="958073"/>
                  </a:lnTo>
                  <a:lnTo>
                    <a:pt x="2281804" y="1004690"/>
                  </a:lnTo>
                  <a:lnTo>
                    <a:pt x="2284943" y="1051868"/>
                  </a:lnTo>
                  <a:lnTo>
                    <a:pt x="2286000" y="1099566"/>
                  </a:lnTo>
                  <a:lnTo>
                    <a:pt x="2284943" y="1147263"/>
                  </a:lnTo>
                  <a:lnTo>
                    <a:pt x="2281804" y="1194441"/>
                  </a:lnTo>
                  <a:lnTo>
                    <a:pt x="2276624" y="1241058"/>
                  </a:lnTo>
                  <a:lnTo>
                    <a:pt x="2269446" y="1287075"/>
                  </a:lnTo>
                  <a:lnTo>
                    <a:pt x="2260314" y="1332448"/>
                  </a:lnTo>
                  <a:lnTo>
                    <a:pt x="2249270" y="1377137"/>
                  </a:lnTo>
                  <a:lnTo>
                    <a:pt x="2236356" y="1421101"/>
                  </a:lnTo>
                  <a:lnTo>
                    <a:pt x="2221617" y="1464299"/>
                  </a:lnTo>
                  <a:lnTo>
                    <a:pt x="2205094" y="1506688"/>
                  </a:lnTo>
                  <a:lnTo>
                    <a:pt x="2186831" y="1548229"/>
                  </a:lnTo>
                  <a:lnTo>
                    <a:pt x="2166871" y="1588879"/>
                  </a:lnTo>
                  <a:lnTo>
                    <a:pt x="2145256" y="1628597"/>
                  </a:lnTo>
                  <a:lnTo>
                    <a:pt x="2122029" y="1667343"/>
                  </a:lnTo>
                  <a:lnTo>
                    <a:pt x="2097233" y="1705075"/>
                  </a:lnTo>
                  <a:lnTo>
                    <a:pt x="2070912" y="1741751"/>
                  </a:lnTo>
                  <a:lnTo>
                    <a:pt x="2043107" y="1777331"/>
                  </a:lnTo>
                  <a:lnTo>
                    <a:pt x="2013863" y="1811772"/>
                  </a:lnTo>
                  <a:lnTo>
                    <a:pt x="1983221" y="1845035"/>
                  </a:lnTo>
                  <a:lnTo>
                    <a:pt x="1951224" y="1877077"/>
                  </a:lnTo>
                  <a:lnTo>
                    <a:pt x="1917917" y="1907857"/>
                  </a:lnTo>
                  <a:lnTo>
                    <a:pt x="1883340" y="1937335"/>
                  </a:lnTo>
                  <a:lnTo>
                    <a:pt x="1847538" y="1965469"/>
                  </a:lnTo>
                  <a:lnTo>
                    <a:pt x="1810553" y="1992217"/>
                  </a:lnTo>
                  <a:lnTo>
                    <a:pt x="1772428" y="2017538"/>
                  </a:lnTo>
                  <a:lnTo>
                    <a:pt x="1733206" y="2041391"/>
                  </a:lnTo>
                  <a:lnTo>
                    <a:pt x="1692930" y="2063735"/>
                  </a:lnTo>
                  <a:lnTo>
                    <a:pt x="1651642" y="2084529"/>
                  </a:lnTo>
                  <a:lnTo>
                    <a:pt x="1609386" y="2103731"/>
                  </a:lnTo>
                  <a:lnTo>
                    <a:pt x="1566205" y="2121300"/>
                  </a:lnTo>
                  <a:lnTo>
                    <a:pt x="1522141" y="2137195"/>
                  </a:lnTo>
                  <a:lnTo>
                    <a:pt x="1477237" y="2151375"/>
                  </a:lnTo>
                  <a:lnTo>
                    <a:pt x="1431536" y="2163797"/>
                  </a:lnTo>
                  <a:lnTo>
                    <a:pt x="1385082" y="2174422"/>
                  </a:lnTo>
                  <a:lnTo>
                    <a:pt x="1337916" y="2183207"/>
                  </a:lnTo>
                  <a:lnTo>
                    <a:pt x="1290082" y="2190112"/>
                  </a:lnTo>
                  <a:lnTo>
                    <a:pt x="1241623" y="2195095"/>
                  </a:lnTo>
                  <a:lnTo>
                    <a:pt x="1192581" y="2198116"/>
                  </a:lnTo>
                  <a:lnTo>
                    <a:pt x="1143000" y="2199132"/>
                  </a:lnTo>
                  <a:lnTo>
                    <a:pt x="1093418" y="2198116"/>
                  </a:lnTo>
                  <a:lnTo>
                    <a:pt x="1044376" y="2195095"/>
                  </a:lnTo>
                  <a:lnTo>
                    <a:pt x="995917" y="2190112"/>
                  </a:lnTo>
                  <a:lnTo>
                    <a:pt x="948083" y="2183207"/>
                  </a:lnTo>
                  <a:lnTo>
                    <a:pt x="900917" y="2174422"/>
                  </a:lnTo>
                  <a:lnTo>
                    <a:pt x="854463" y="2163797"/>
                  </a:lnTo>
                  <a:lnTo>
                    <a:pt x="808762" y="2151375"/>
                  </a:lnTo>
                  <a:lnTo>
                    <a:pt x="763858" y="2137195"/>
                  </a:lnTo>
                  <a:lnTo>
                    <a:pt x="719794" y="2121300"/>
                  </a:lnTo>
                  <a:lnTo>
                    <a:pt x="676613" y="2103731"/>
                  </a:lnTo>
                  <a:lnTo>
                    <a:pt x="634357" y="2084529"/>
                  </a:lnTo>
                  <a:lnTo>
                    <a:pt x="593069" y="2063735"/>
                  </a:lnTo>
                  <a:lnTo>
                    <a:pt x="552793" y="2041391"/>
                  </a:lnTo>
                  <a:lnTo>
                    <a:pt x="513571" y="2017538"/>
                  </a:lnTo>
                  <a:lnTo>
                    <a:pt x="475446" y="1992217"/>
                  </a:lnTo>
                  <a:lnTo>
                    <a:pt x="438461" y="1965469"/>
                  </a:lnTo>
                  <a:lnTo>
                    <a:pt x="402659" y="1937335"/>
                  </a:lnTo>
                  <a:lnTo>
                    <a:pt x="368082" y="1907857"/>
                  </a:lnTo>
                  <a:lnTo>
                    <a:pt x="334775" y="1877077"/>
                  </a:lnTo>
                  <a:lnTo>
                    <a:pt x="302778" y="1845035"/>
                  </a:lnTo>
                  <a:lnTo>
                    <a:pt x="272136" y="1811772"/>
                  </a:lnTo>
                  <a:lnTo>
                    <a:pt x="242892" y="1777331"/>
                  </a:lnTo>
                  <a:lnTo>
                    <a:pt x="215087" y="1741751"/>
                  </a:lnTo>
                  <a:lnTo>
                    <a:pt x="188766" y="1705075"/>
                  </a:lnTo>
                  <a:lnTo>
                    <a:pt x="163970" y="1667343"/>
                  </a:lnTo>
                  <a:lnTo>
                    <a:pt x="140743" y="1628597"/>
                  </a:lnTo>
                  <a:lnTo>
                    <a:pt x="119128" y="1588879"/>
                  </a:lnTo>
                  <a:lnTo>
                    <a:pt x="99168" y="1548229"/>
                  </a:lnTo>
                  <a:lnTo>
                    <a:pt x="80905" y="1506688"/>
                  </a:lnTo>
                  <a:lnTo>
                    <a:pt x="64382" y="1464299"/>
                  </a:lnTo>
                  <a:lnTo>
                    <a:pt x="49643" y="1421101"/>
                  </a:lnTo>
                  <a:lnTo>
                    <a:pt x="36729" y="1377137"/>
                  </a:lnTo>
                  <a:lnTo>
                    <a:pt x="25685" y="1332448"/>
                  </a:lnTo>
                  <a:lnTo>
                    <a:pt x="16553" y="1287075"/>
                  </a:lnTo>
                  <a:lnTo>
                    <a:pt x="9375" y="1241058"/>
                  </a:lnTo>
                  <a:lnTo>
                    <a:pt x="4195" y="1194441"/>
                  </a:lnTo>
                  <a:lnTo>
                    <a:pt x="1056" y="1147263"/>
                  </a:lnTo>
                  <a:lnTo>
                    <a:pt x="0" y="1099566"/>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7925181" y="3396615"/>
              <a:ext cx="2286000" cy="2199640"/>
            </a:xfrm>
            <a:custGeom>
              <a:avLst/>
              <a:gdLst/>
              <a:ahLst/>
              <a:cxnLst/>
              <a:rect l="l" t="t" r="r" b="b"/>
              <a:pathLst>
                <a:path w="2286000" h="2199640">
                  <a:moveTo>
                    <a:pt x="0" y="1099566"/>
                  </a:moveTo>
                  <a:lnTo>
                    <a:pt x="1056" y="1051868"/>
                  </a:lnTo>
                  <a:lnTo>
                    <a:pt x="4195" y="1004690"/>
                  </a:lnTo>
                  <a:lnTo>
                    <a:pt x="9375" y="958073"/>
                  </a:lnTo>
                  <a:lnTo>
                    <a:pt x="16553" y="912056"/>
                  </a:lnTo>
                  <a:lnTo>
                    <a:pt x="25685" y="866683"/>
                  </a:lnTo>
                  <a:lnTo>
                    <a:pt x="36729" y="821994"/>
                  </a:lnTo>
                  <a:lnTo>
                    <a:pt x="49643" y="778030"/>
                  </a:lnTo>
                  <a:lnTo>
                    <a:pt x="64382" y="734832"/>
                  </a:lnTo>
                  <a:lnTo>
                    <a:pt x="80905" y="692443"/>
                  </a:lnTo>
                  <a:lnTo>
                    <a:pt x="99168" y="650902"/>
                  </a:lnTo>
                  <a:lnTo>
                    <a:pt x="119128" y="610252"/>
                  </a:lnTo>
                  <a:lnTo>
                    <a:pt x="140743" y="570534"/>
                  </a:lnTo>
                  <a:lnTo>
                    <a:pt x="163970" y="531788"/>
                  </a:lnTo>
                  <a:lnTo>
                    <a:pt x="188766" y="494056"/>
                  </a:lnTo>
                  <a:lnTo>
                    <a:pt x="215087" y="457380"/>
                  </a:lnTo>
                  <a:lnTo>
                    <a:pt x="242892" y="421800"/>
                  </a:lnTo>
                  <a:lnTo>
                    <a:pt x="272136" y="387359"/>
                  </a:lnTo>
                  <a:lnTo>
                    <a:pt x="302778" y="354096"/>
                  </a:lnTo>
                  <a:lnTo>
                    <a:pt x="334775" y="322054"/>
                  </a:lnTo>
                  <a:lnTo>
                    <a:pt x="368082" y="291274"/>
                  </a:lnTo>
                  <a:lnTo>
                    <a:pt x="402659" y="261796"/>
                  </a:lnTo>
                  <a:lnTo>
                    <a:pt x="438461" y="233662"/>
                  </a:lnTo>
                  <a:lnTo>
                    <a:pt x="475446" y="206914"/>
                  </a:lnTo>
                  <a:lnTo>
                    <a:pt x="513571" y="181593"/>
                  </a:lnTo>
                  <a:lnTo>
                    <a:pt x="552793" y="157740"/>
                  </a:lnTo>
                  <a:lnTo>
                    <a:pt x="593069" y="135396"/>
                  </a:lnTo>
                  <a:lnTo>
                    <a:pt x="634357" y="114602"/>
                  </a:lnTo>
                  <a:lnTo>
                    <a:pt x="676613" y="95400"/>
                  </a:lnTo>
                  <a:lnTo>
                    <a:pt x="719794" y="77831"/>
                  </a:lnTo>
                  <a:lnTo>
                    <a:pt x="763858" y="61936"/>
                  </a:lnTo>
                  <a:lnTo>
                    <a:pt x="808762" y="47756"/>
                  </a:lnTo>
                  <a:lnTo>
                    <a:pt x="854463" y="35334"/>
                  </a:lnTo>
                  <a:lnTo>
                    <a:pt x="900917" y="24709"/>
                  </a:lnTo>
                  <a:lnTo>
                    <a:pt x="948083" y="15924"/>
                  </a:lnTo>
                  <a:lnTo>
                    <a:pt x="995917" y="9019"/>
                  </a:lnTo>
                  <a:lnTo>
                    <a:pt x="1044376" y="4036"/>
                  </a:lnTo>
                  <a:lnTo>
                    <a:pt x="1093418" y="1015"/>
                  </a:lnTo>
                  <a:lnTo>
                    <a:pt x="1143000" y="0"/>
                  </a:lnTo>
                  <a:lnTo>
                    <a:pt x="1192581" y="1015"/>
                  </a:lnTo>
                  <a:lnTo>
                    <a:pt x="1241623" y="4036"/>
                  </a:lnTo>
                  <a:lnTo>
                    <a:pt x="1290082" y="9019"/>
                  </a:lnTo>
                  <a:lnTo>
                    <a:pt x="1337916" y="15924"/>
                  </a:lnTo>
                  <a:lnTo>
                    <a:pt x="1385082" y="24709"/>
                  </a:lnTo>
                  <a:lnTo>
                    <a:pt x="1431536" y="35334"/>
                  </a:lnTo>
                  <a:lnTo>
                    <a:pt x="1477237" y="47756"/>
                  </a:lnTo>
                  <a:lnTo>
                    <a:pt x="1522141" y="61936"/>
                  </a:lnTo>
                  <a:lnTo>
                    <a:pt x="1566205" y="77831"/>
                  </a:lnTo>
                  <a:lnTo>
                    <a:pt x="1609386" y="95400"/>
                  </a:lnTo>
                  <a:lnTo>
                    <a:pt x="1651642" y="114602"/>
                  </a:lnTo>
                  <a:lnTo>
                    <a:pt x="1692930" y="135396"/>
                  </a:lnTo>
                  <a:lnTo>
                    <a:pt x="1733206" y="157740"/>
                  </a:lnTo>
                  <a:lnTo>
                    <a:pt x="1772428" y="181593"/>
                  </a:lnTo>
                  <a:lnTo>
                    <a:pt x="1810553" y="206914"/>
                  </a:lnTo>
                  <a:lnTo>
                    <a:pt x="1847538" y="233662"/>
                  </a:lnTo>
                  <a:lnTo>
                    <a:pt x="1883340" y="261796"/>
                  </a:lnTo>
                  <a:lnTo>
                    <a:pt x="1917917" y="291274"/>
                  </a:lnTo>
                  <a:lnTo>
                    <a:pt x="1951224" y="322054"/>
                  </a:lnTo>
                  <a:lnTo>
                    <a:pt x="1983221" y="354096"/>
                  </a:lnTo>
                  <a:lnTo>
                    <a:pt x="2013863" y="387359"/>
                  </a:lnTo>
                  <a:lnTo>
                    <a:pt x="2043107" y="421800"/>
                  </a:lnTo>
                  <a:lnTo>
                    <a:pt x="2070912" y="457380"/>
                  </a:lnTo>
                  <a:lnTo>
                    <a:pt x="2097233" y="494056"/>
                  </a:lnTo>
                  <a:lnTo>
                    <a:pt x="2122029" y="531788"/>
                  </a:lnTo>
                  <a:lnTo>
                    <a:pt x="2145256" y="570534"/>
                  </a:lnTo>
                  <a:lnTo>
                    <a:pt x="2166871" y="610252"/>
                  </a:lnTo>
                  <a:lnTo>
                    <a:pt x="2186831" y="650902"/>
                  </a:lnTo>
                  <a:lnTo>
                    <a:pt x="2205094" y="692443"/>
                  </a:lnTo>
                  <a:lnTo>
                    <a:pt x="2221617" y="734832"/>
                  </a:lnTo>
                  <a:lnTo>
                    <a:pt x="2236356" y="778030"/>
                  </a:lnTo>
                  <a:lnTo>
                    <a:pt x="2249270" y="821994"/>
                  </a:lnTo>
                  <a:lnTo>
                    <a:pt x="2260314" y="866683"/>
                  </a:lnTo>
                  <a:lnTo>
                    <a:pt x="2269446" y="912056"/>
                  </a:lnTo>
                  <a:lnTo>
                    <a:pt x="2276624" y="958073"/>
                  </a:lnTo>
                  <a:lnTo>
                    <a:pt x="2281804" y="1004690"/>
                  </a:lnTo>
                  <a:lnTo>
                    <a:pt x="2284943" y="1051868"/>
                  </a:lnTo>
                  <a:lnTo>
                    <a:pt x="2286000" y="1099566"/>
                  </a:lnTo>
                  <a:lnTo>
                    <a:pt x="2284943" y="1147263"/>
                  </a:lnTo>
                  <a:lnTo>
                    <a:pt x="2281804" y="1194441"/>
                  </a:lnTo>
                  <a:lnTo>
                    <a:pt x="2276624" y="1241058"/>
                  </a:lnTo>
                  <a:lnTo>
                    <a:pt x="2269446" y="1287075"/>
                  </a:lnTo>
                  <a:lnTo>
                    <a:pt x="2260314" y="1332448"/>
                  </a:lnTo>
                  <a:lnTo>
                    <a:pt x="2249270" y="1377137"/>
                  </a:lnTo>
                  <a:lnTo>
                    <a:pt x="2236356" y="1421101"/>
                  </a:lnTo>
                  <a:lnTo>
                    <a:pt x="2221617" y="1464299"/>
                  </a:lnTo>
                  <a:lnTo>
                    <a:pt x="2205094" y="1506688"/>
                  </a:lnTo>
                  <a:lnTo>
                    <a:pt x="2186831" y="1548229"/>
                  </a:lnTo>
                  <a:lnTo>
                    <a:pt x="2166871" y="1588879"/>
                  </a:lnTo>
                  <a:lnTo>
                    <a:pt x="2145256" y="1628597"/>
                  </a:lnTo>
                  <a:lnTo>
                    <a:pt x="2122029" y="1667343"/>
                  </a:lnTo>
                  <a:lnTo>
                    <a:pt x="2097233" y="1705075"/>
                  </a:lnTo>
                  <a:lnTo>
                    <a:pt x="2070912" y="1741751"/>
                  </a:lnTo>
                  <a:lnTo>
                    <a:pt x="2043107" y="1777331"/>
                  </a:lnTo>
                  <a:lnTo>
                    <a:pt x="2013863" y="1811772"/>
                  </a:lnTo>
                  <a:lnTo>
                    <a:pt x="1983221" y="1845035"/>
                  </a:lnTo>
                  <a:lnTo>
                    <a:pt x="1951224" y="1877077"/>
                  </a:lnTo>
                  <a:lnTo>
                    <a:pt x="1917917" y="1907857"/>
                  </a:lnTo>
                  <a:lnTo>
                    <a:pt x="1883340" y="1937335"/>
                  </a:lnTo>
                  <a:lnTo>
                    <a:pt x="1847538" y="1965469"/>
                  </a:lnTo>
                  <a:lnTo>
                    <a:pt x="1810553" y="1992217"/>
                  </a:lnTo>
                  <a:lnTo>
                    <a:pt x="1772428" y="2017538"/>
                  </a:lnTo>
                  <a:lnTo>
                    <a:pt x="1733206" y="2041391"/>
                  </a:lnTo>
                  <a:lnTo>
                    <a:pt x="1692930" y="2063735"/>
                  </a:lnTo>
                  <a:lnTo>
                    <a:pt x="1651642" y="2084529"/>
                  </a:lnTo>
                  <a:lnTo>
                    <a:pt x="1609386" y="2103731"/>
                  </a:lnTo>
                  <a:lnTo>
                    <a:pt x="1566205" y="2121300"/>
                  </a:lnTo>
                  <a:lnTo>
                    <a:pt x="1522141" y="2137195"/>
                  </a:lnTo>
                  <a:lnTo>
                    <a:pt x="1477237" y="2151375"/>
                  </a:lnTo>
                  <a:lnTo>
                    <a:pt x="1431536" y="2163797"/>
                  </a:lnTo>
                  <a:lnTo>
                    <a:pt x="1385082" y="2174422"/>
                  </a:lnTo>
                  <a:lnTo>
                    <a:pt x="1337916" y="2183207"/>
                  </a:lnTo>
                  <a:lnTo>
                    <a:pt x="1290082" y="2190112"/>
                  </a:lnTo>
                  <a:lnTo>
                    <a:pt x="1241623" y="2195095"/>
                  </a:lnTo>
                  <a:lnTo>
                    <a:pt x="1192581" y="2198116"/>
                  </a:lnTo>
                  <a:lnTo>
                    <a:pt x="1143000" y="2199132"/>
                  </a:lnTo>
                  <a:lnTo>
                    <a:pt x="1093418" y="2198116"/>
                  </a:lnTo>
                  <a:lnTo>
                    <a:pt x="1044376" y="2195095"/>
                  </a:lnTo>
                  <a:lnTo>
                    <a:pt x="995917" y="2190112"/>
                  </a:lnTo>
                  <a:lnTo>
                    <a:pt x="948083" y="2183207"/>
                  </a:lnTo>
                  <a:lnTo>
                    <a:pt x="900917" y="2174422"/>
                  </a:lnTo>
                  <a:lnTo>
                    <a:pt x="854463" y="2163797"/>
                  </a:lnTo>
                  <a:lnTo>
                    <a:pt x="808762" y="2151375"/>
                  </a:lnTo>
                  <a:lnTo>
                    <a:pt x="763858" y="2137195"/>
                  </a:lnTo>
                  <a:lnTo>
                    <a:pt x="719794" y="2121300"/>
                  </a:lnTo>
                  <a:lnTo>
                    <a:pt x="676613" y="2103731"/>
                  </a:lnTo>
                  <a:lnTo>
                    <a:pt x="634357" y="2084529"/>
                  </a:lnTo>
                  <a:lnTo>
                    <a:pt x="593069" y="2063735"/>
                  </a:lnTo>
                  <a:lnTo>
                    <a:pt x="552793" y="2041391"/>
                  </a:lnTo>
                  <a:lnTo>
                    <a:pt x="513571" y="2017538"/>
                  </a:lnTo>
                  <a:lnTo>
                    <a:pt x="475446" y="1992217"/>
                  </a:lnTo>
                  <a:lnTo>
                    <a:pt x="438461" y="1965469"/>
                  </a:lnTo>
                  <a:lnTo>
                    <a:pt x="402659" y="1937335"/>
                  </a:lnTo>
                  <a:lnTo>
                    <a:pt x="368082" y="1907857"/>
                  </a:lnTo>
                  <a:lnTo>
                    <a:pt x="334775" y="1877077"/>
                  </a:lnTo>
                  <a:lnTo>
                    <a:pt x="302778" y="1845035"/>
                  </a:lnTo>
                  <a:lnTo>
                    <a:pt x="272136" y="1811772"/>
                  </a:lnTo>
                  <a:lnTo>
                    <a:pt x="242892" y="1777331"/>
                  </a:lnTo>
                  <a:lnTo>
                    <a:pt x="215087" y="1741751"/>
                  </a:lnTo>
                  <a:lnTo>
                    <a:pt x="188766" y="1705075"/>
                  </a:lnTo>
                  <a:lnTo>
                    <a:pt x="163970" y="1667343"/>
                  </a:lnTo>
                  <a:lnTo>
                    <a:pt x="140743" y="1628597"/>
                  </a:lnTo>
                  <a:lnTo>
                    <a:pt x="119128" y="1588879"/>
                  </a:lnTo>
                  <a:lnTo>
                    <a:pt x="99168" y="1548229"/>
                  </a:lnTo>
                  <a:lnTo>
                    <a:pt x="80905" y="1506688"/>
                  </a:lnTo>
                  <a:lnTo>
                    <a:pt x="64382" y="1464299"/>
                  </a:lnTo>
                  <a:lnTo>
                    <a:pt x="49643" y="1421101"/>
                  </a:lnTo>
                  <a:lnTo>
                    <a:pt x="36729" y="1377137"/>
                  </a:lnTo>
                  <a:lnTo>
                    <a:pt x="25685" y="1332448"/>
                  </a:lnTo>
                  <a:lnTo>
                    <a:pt x="16553" y="1287075"/>
                  </a:lnTo>
                  <a:lnTo>
                    <a:pt x="9375" y="1241058"/>
                  </a:lnTo>
                  <a:lnTo>
                    <a:pt x="4195" y="1194441"/>
                  </a:lnTo>
                  <a:lnTo>
                    <a:pt x="1056" y="1147263"/>
                  </a:lnTo>
                  <a:lnTo>
                    <a:pt x="0" y="1099566"/>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528947" y="4432681"/>
              <a:ext cx="3396615" cy="127000"/>
            </a:xfrm>
            <a:custGeom>
              <a:avLst/>
              <a:gdLst/>
              <a:ahLst/>
              <a:cxnLst/>
              <a:rect l="l" t="t" r="r" b="b"/>
              <a:pathLst>
                <a:path w="3396615" h="127000">
                  <a:moveTo>
                    <a:pt x="0" y="127000"/>
                  </a:moveTo>
                  <a:lnTo>
                    <a:pt x="3396348" y="127000"/>
                  </a:lnTo>
                  <a:lnTo>
                    <a:pt x="3396348" y="0"/>
                  </a:lnTo>
                  <a:lnTo>
                    <a:pt x="0" y="0"/>
                  </a:lnTo>
                  <a:lnTo>
                    <a:pt x="0" y="12700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1123924" y="2793668"/>
            <a:ext cx="139636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20" normalizeH="0" baseline="0" noProof="0">
                <a:ln>
                  <a:noFill/>
                </a:ln>
                <a:solidFill>
                  <a:srgbClr val="001F5F"/>
                </a:solidFill>
                <a:effectLst/>
                <a:uLnTx/>
                <a:uFillTx/>
                <a:latin typeface="Calibri"/>
                <a:cs typeface="Calibri"/>
              </a:rPr>
              <a:t>NODE</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5557662" y="2793668"/>
            <a:ext cx="127825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20" normalizeH="0" baseline="0" noProof="0">
                <a:ln>
                  <a:noFill/>
                </a:ln>
                <a:solidFill>
                  <a:srgbClr val="001F5F"/>
                </a:solidFill>
                <a:effectLst/>
                <a:uLnTx/>
                <a:uFillTx/>
                <a:latin typeface="Calibri"/>
                <a:cs typeface="Calibri"/>
              </a:rPr>
              <a:t>EDGE</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14" name="object 14"/>
          <p:cNvGrpSpPr/>
          <p:nvPr/>
        </p:nvGrpSpPr>
        <p:grpSpPr>
          <a:xfrm>
            <a:off x="1792223" y="3528059"/>
            <a:ext cx="4542155" cy="782955"/>
            <a:chOff x="1792223" y="3528059"/>
            <a:chExt cx="4542155" cy="782955"/>
          </a:xfrm>
        </p:grpSpPr>
        <p:sp>
          <p:nvSpPr>
            <p:cNvPr id="15" name="object 15"/>
            <p:cNvSpPr/>
            <p:nvPr/>
          </p:nvSpPr>
          <p:spPr>
            <a:xfrm>
              <a:off x="1830323" y="3566159"/>
              <a:ext cx="248920" cy="147955"/>
            </a:xfrm>
            <a:custGeom>
              <a:avLst/>
              <a:gdLst/>
              <a:ahLst/>
              <a:cxnLst/>
              <a:rect l="l" t="t" r="r" b="b"/>
              <a:pathLst>
                <a:path w="248919" h="147954">
                  <a:moveTo>
                    <a:pt x="0" y="0"/>
                  </a:moveTo>
                  <a:lnTo>
                    <a:pt x="248653" y="147662"/>
                  </a:lnTo>
                </a:path>
              </a:pathLst>
            </a:custGeom>
            <a:ln w="76199">
              <a:solidFill>
                <a:srgbClr val="C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1987845" y="3596081"/>
              <a:ext cx="255270" cy="215265"/>
            </a:xfrm>
            <a:custGeom>
              <a:avLst/>
              <a:gdLst/>
              <a:ahLst/>
              <a:cxnLst/>
              <a:rect l="l" t="t" r="r" b="b"/>
              <a:pathLst>
                <a:path w="255269" h="215264">
                  <a:moveTo>
                    <a:pt x="116738" y="0"/>
                  </a:moveTo>
                  <a:lnTo>
                    <a:pt x="0" y="196545"/>
                  </a:lnTo>
                  <a:lnTo>
                    <a:pt x="254927" y="215011"/>
                  </a:lnTo>
                  <a:lnTo>
                    <a:pt x="116738" y="0"/>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6204965" y="3578351"/>
              <a:ext cx="16510" cy="541655"/>
            </a:xfrm>
            <a:custGeom>
              <a:avLst/>
              <a:gdLst/>
              <a:ahLst/>
              <a:cxnLst/>
              <a:rect l="l" t="t" r="r" b="b"/>
              <a:pathLst>
                <a:path w="16510" h="541654">
                  <a:moveTo>
                    <a:pt x="0" y="0"/>
                  </a:moveTo>
                  <a:lnTo>
                    <a:pt x="16217" y="541642"/>
                  </a:lnTo>
                </a:path>
              </a:pathLst>
            </a:custGeom>
            <a:ln w="76200">
              <a:solidFill>
                <a:srgbClr val="C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6105810" y="4078499"/>
              <a:ext cx="228600" cy="232410"/>
            </a:xfrm>
            <a:custGeom>
              <a:avLst/>
              <a:gdLst/>
              <a:ahLst/>
              <a:cxnLst/>
              <a:rect l="l" t="t" r="r" b="b"/>
              <a:pathLst>
                <a:path w="228600" h="232410">
                  <a:moveTo>
                    <a:pt x="228498" y="0"/>
                  </a:moveTo>
                  <a:lnTo>
                    <a:pt x="0" y="6832"/>
                  </a:lnTo>
                  <a:lnTo>
                    <a:pt x="121081" y="231914"/>
                  </a:lnTo>
                  <a:lnTo>
                    <a:pt x="228498" y="0"/>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81" y="584454"/>
            <a:ext cx="12201525" cy="1362710"/>
            <a:chOff x="-4381" y="584454"/>
            <a:chExt cx="12201525" cy="1362710"/>
          </a:xfrm>
        </p:grpSpPr>
        <p:pic>
          <p:nvPicPr>
            <p:cNvPr id="3" name="object 3"/>
            <p:cNvPicPr/>
            <p:nvPr/>
          </p:nvPicPr>
          <p:blipFill>
            <a:blip r:embed="rId2" cstate="print"/>
            <a:stretch>
              <a:fillRect/>
            </a:stretch>
          </p:blipFill>
          <p:spPr>
            <a:xfrm>
              <a:off x="0" y="717042"/>
              <a:ext cx="12192000" cy="922781"/>
            </a:xfrm>
            <a:prstGeom prst="rect">
              <a:avLst/>
            </a:prstGeom>
          </p:spPr>
        </p:pic>
        <p:pic>
          <p:nvPicPr>
            <p:cNvPr id="4" name="object 4"/>
            <p:cNvPicPr/>
            <p:nvPr/>
          </p:nvPicPr>
          <p:blipFill>
            <a:blip r:embed="rId3" cstate="print"/>
            <a:stretch>
              <a:fillRect/>
            </a:stretch>
          </p:blipFill>
          <p:spPr>
            <a:xfrm>
              <a:off x="2455163" y="584454"/>
              <a:ext cx="7280909" cy="1362455"/>
            </a:xfrm>
            <a:prstGeom prst="rect">
              <a:avLst/>
            </a:prstGeom>
          </p:spPr>
        </p:pic>
        <p:sp>
          <p:nvSpPr>
            <p:cNvPr id="5" name="object 5"/>
            <p:cNvSpPr/>
            <p:nvPr/>
          </p:nvSpPr>
          <p:spPr>
            <a:xfrm>
              <a:off x="381" y="743330"/>
              <a:ext cx="12192000" cy="830580"/>
            </a:xfrm>
            <a:custGeom>
              <a:avLst/>
              <a:gdLst/>
              <a:ahLst/>
              <a:cxnLst/>
              <a:rect l="l" t="t" r="r" b="b"/>
              <a:pathLst>
                <a:path w="12192000" h="830580">
                  <a:moveTo>
                    <a:pt x="12191631" y="0"/>
                  </a:moveTo>
                  <a:lnTo>
                    <a:pt x="0" y="0"/>
                  </a:lnTo>
                  <a:lnTo>
                    <a:pt x="0" y="830580"/>
                  </a:lnTo>
                  <a:lnTo>
                    <a:pt x="12191631" y="830580"/>
                  </a:lnTo>
                  <a:lnTo>
                    <a:pt x="12191631" y="0"/>
                  </a:lnTo>
                  <a:close/>
                </a:path>
              </a:pathLst>
            </a:custGeom>
            <a:solidFill>
              <a:srgbClr val="FFFFFF">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381" y="743330"/>
              <a:ext cx="12192000" cy="830580"/>
            </a:xfrm>
            <a:custGeom>
              <a:avLst/>
              <a:gdLst/>
              <a:ahLst/>
              <a:cxnLst/>
              <a:rect l="l" t="t" r="r" b="b"/>
              <a:pathLst>
                <a:path w="12192000" h="830580">
                  <a:moveTo>
                    <a:pt x="0" y="0"/>
                  </a:moveTo>
                  <a:lnTo>
                    <a:pt x="12192000" y="0"/>
                  </a:lnTo>
                  <a:lnTo>
                    <a:pt x="12192000" y="830579"/>
                  </a:lnTo>
                  <a:lnTo>
                    <a:pt x="0" y="830579"/>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a:spLocks noGrp="1"/>
          </p:cNvSpPr>
          <p:nvPr>
            <p:ph type="title"/>
          </p:nvPr>
        </p:nvSpPr>
        <p:spPr>
          <a:prstGeom prst="rect">
            <a:avLst/>
          </a:prstGeom>
        </p:spPr>
        <p:txBody>
          <a:bodyPr vert="horz" wrap="square" lIns="0" tIns="755454" rIns="0" bIns="0" rtlCol="0">
            <a:spAutoFit/>
          </a:bodyPr>
          <a:lstStyle/>
          <a:p>
            <a:pPr marL="5080" algn="ctr">
              <a:lnSpc>
                <a:spcPct val="100000"/>
              </a:lnSpc>
              <a:spcBef>
                <a:spcPts val="100"/>
              </a:spcBef>
            </a:pPr>
            <a:r>
              <a:t>Basic</a:t>
            </a:r>
            <a:r>
              <a:rPr spc="-114"/>
              <a:t> </a:t>
            </a:r>
            <a:r>
              <a:rPr spc="-20"/>
              <a:t>Terminology:</a:t>
            </a:r>
            <a:r>
              <a:rPr spc="-110"/>
              <a:t> </a:t>
            </a:r>
            <a:r>
              <a:rPr spc="-20"/>
              <a:t>Nodes</a:t>
            </a:r>
          </a:p>
        </p:txBody>
      </p:sp>
      <p:grpSp>
        <p:nvGrpSpPr>
          <p:cNvPr id="8" name="object 8"/>
          <p:cNvGrpSpPr/>
          <p:nvPr/>
        </p:nvGrpSpPr>
        <p:grpSpPr>
          <a:xfrm>
            <a:off x="4261230" y="2960497"/>
            <a:ext cx="2298700" cy="2211070"/>
            <a:chOff x="4261230" y="2960497"/>
            <a:chExt cx="2298700" cy="2211070"/>
          </a:xfrm>
        </p:grpSpPr>
        <p:sp>
          <p:nvSpPr>
            <p:cNvPr id="9" name="object 9"/>
            <p:cNvSpPr/>
            <p:nvPr/>
          </p:nvSpPr>
          <p:spPr>
            <a:xfrm>
              <a:off x="4267580" y="2966847"/>
              <a:ext cx="2286000" cy="2198370"/>
            </a:xfrm>
            <a:custGeom>
              <a:avLst/>
              <a:gdLst/>
              <a:ahLst/>
              <a:cxnLst/>
              <a:rect l="l" t="t" r="r" b="b"/>
              <a:pathLst>
                <a:path w="2286000" h="2198370">
                  <a:moveTo>
                    <a:pt x="1143000" y="0"/>
                  </a:moveTo>
                  <a:lnTo>
                    <a:pt x="1093418" y="1015"/>
                  </a:lnTo>
                  <a:lnTo>
                    <a:pt x="1044376" y="4034"/>
                  </a:lnTo>
                  <a:lnTo>
                    <a:pt x="995917" y="9016"/>
                  </a:lnTo>
                  <a:lnTo>
                    <a:pt x="948083" y="15918"/>
                  </a:lnTo>
                  <a:lnTo>
                    <a:pt x="900917" y="24701"/>
                  </a:lnTo>
                  <a:lnTo>
                    <a:pt x="854463" y="35322"/>
                  </a:lnTo>
                  <a:lnTo>
                    <a:pt x="808762" y="47740"/>
                  </a:lnTo>
                  <a:lnTo>
                    <a:pt x="763858" y="61915"/>
                  </a:lnTo>
                  <a:lnTo>
                    <a:pt x="719794" y="77804"/>
                  </a:lnTo>
                  <a:lnTo>
                    <a:pt x="676613" y="95368"/>
                  </a:lnTo>
                  <a:lnTo>
                    <a:pt x="634357" y="114563"/>
                  </a:lnTo>
                  <a:lnTo>
                    <a:pt x="593069" y="135350"/>
                  </a:lnTo>
                  <a:lnTo>
                    <a:pt x="552793" y="157686"/>
                  </a:lnTo>
                  <a:lnTo>
                    <a:pt x="513571" y="181532"/>
                  </a:lnTo>
                  <a:lnTo>
                    <a:pt x="475446" y="206844"/>
                  </a:lnTo>
                  <a:lnTo>
                    <a:pt x="438461" y="233583"/>
                  </a:lnTo>
                  <a:lnTo>
                    <a:pt x="402659" y="261707"/>
                  </a:lnTo>
                  <a:lnTo>
                    <a:pt x="368082" y="291175"/>
                  </a:lnTo>
                  <a:lnTo>
                    <a:pt x="334775" y="321945"/>
                  </a:lnTo>
                  <a:lnTo>
                    <a:pt x="302778" y="353976"/>
                  </a:lnTo>
                  <a:lnTo>
                    <a:pt x="272136" y="387227"/>
                  </a:lnTo>
                  <a:lnTo>
                    <a:pt x="242892" y="421657"/>
                  </a:lnTo>
                  <a:lnTo>
                    <a:pt x="215087" y="457224"/>
                  </a:lnTo>
                  <a:lnTo>
                    <a:pt x="188766" y="493887"/>
                  </a:lnTo>
                  <a:lnTo>
                    <a:pt x="163970" y="531606"/>
                  </a:lnTo>
                  <a:lnTo>
                    <a:pt x="140743" y="570338"/>
                  </a:lnTo>
                  <a:lnTo>
                    <a:pt x="119128" y="610043"/>
                  </a:lnTo>
                  <a:lnTo>
                    <a:pt x="99168" y="650679"/>
                  </a:lnTo>
                  <a:lnTo>
                    <a:pt x="80905" y="692205"/>
                  </a:lnTo>
                  <a:lnTo>
                    <a:pt x="64382" y="734580"/>
                  </a:lnTo>
                  <a:lnTo>
                    <a:pt x="49643" y="777762"/>
                  </a:lnTo>
                  <a:lnTo>
                    <a:pt x="36729" y="821711"/>
                  </a:lnTo>
                  <a:lnTo>
                    <a:pt x="25685" y="866384"/>
                  </a:lnTo>
                  <a:lnTo>
                    <a:pt x="16553" y="911742"/>
                  </a:lnTo>
                  <a:lnTo>
                    <a:pt x="9375" y="957742"/>
                  </a:lnTo>
                  <a:lnTo>
                    <a:pt x="4195" y="1004343"/>
                  </a:lnTo>
                  <a:lnTo>
                    <a:pt x="1056" y="1051504"/>
                  </a:lnTo>
                  <a:lnTo>
                    <a:pt x="0" y="1099184"/>
                  </a:lnTo>
                  <a:lnTo>
                    <a:pt x="1056" y="1146865"/>
                  </a:lnTo>
                  <a:lnTo>
                    <a:pt x="4195" y="1194026"/>
                  </a:lnTo>
                  <a:lnTo>
                    <a:pt x="9375" y="1240627"/>
                  </a:lnTo>
                  <a:lnTo>
                    <a:pt x="16553" y="1286627"/>
                  </a:lnTo>
                  <a:lnTo>
                    <a:pt x="25685" y="1331985"/>
                  </a:lnTo>
                  <a:lnTo>
                    <a:pt x="36729" y="1376658"/>
                  </a:lnTo>
                  <a:lnTo>
                    <a:pt x="49643" y="1420607"/>
                  </a:lnTo>
                  <a:lnTo>
                    <a:pt x="64382" y="1463789"/>
                  </a:lnTo>
                  <a:lnTo>
                    <a:pt x="80905" y="1506164"/>
                  </a:lnTo>
                  <a:lnTo>
                    <a:pt x="99168" y="1547690"/>
                  </a:lnTo>
                  <a:lnTo>
                    <a:pt x="119128" y="1588326"/>
                  </a:lnTo>
                  <a:lnTo>
                    <a:pt x="140743" y="1628031"/>
                  </a:lnTo>
                  <a:lnTo>
                    <a:pt x="163970" y="1666763"/>
                  </a:lnTo>
                  <a:lnTo>
                    <a:pt x="188766" y="1704482"/>
                  </a:lnTo>
                  <a:lnTo>
                    <a:pt x="215087" y="1741145"/>
                  </a:lnTo>
                  <a:lnTo>
                    <a:pt x="242892" y="1776712"/>
                  </a:lnTo>
                  <a:lnTo>
                    <a:pt x="272136" y="1811142"/>
                  </a:lnTo>
                  <a:lnTo>
                    <a:pt x="302778" y="1844393"/>
                  </a:lnTo>
                  <a:lnTo>
                    <a:pt x="334775" y="1876424"/>
                  </a:lnTo>
                  <a:lnTo>
                    <a:pt x="368082" y="1907194"/>
                  </a:lnTo>
                  <a:lnTo>
                    <a:pt x="402659" y="1936662"/>
                  </a:lnTo>
                  <a:lnTo>
                    <a:pt x="438461" y="1964786"/>
                  </a:lnTo>
                  <a:lnTo>
                    <a:pt x="475446" y="1991525"/>
                  </a:lnTo>
                  <a:lnTo>
                    <a:pt x="513571" y="2016837"/>
                  </a:lnTo>
                  <a:lnTo>
                    <a:pt x="552793" y="2040683"/>
                  </a:lnTo>
                  <a:lnTo>
                    <a:pt x="593069" y="2063019"/>
                  </a:lnTo>
                  <a:lnTo>
                    <a:pt x="634357" y="2083806"/>
                  </a:lnTo>
                  <a:lnTo>
                    <a:pt x="676613" y="2103001"/>
                  </a:lnTo>
                  <a:lnTo>
                    <a:pt x="719794" y="2120565"/>
                  </a:lnTo>
                  <a:lnTo>
                    <a:pt x="763858" y="2136454"/>
                  </a:lnTo>
                  <a:lnTo>
                    <a:pt x="808762" y="2150629"/>
                  </a:lnTo>
                  <a:lnTo>
                    <a:pt x="854463" y="2163047"/>
                  </a:lnTo>
                  <a:lnTo>
                    <a:pt x="900917" y="2173668"/>
                  </a:lnTo>
                  <a:lnTo>
                    <a:pt x="948083" y="2182451"/>
                  </a:lnTo>
                  <a:lnTo>
                    <a:pt x="995917" y="2189353"/>
                  </a:lnTo>
                  <a:lnTo>
                    <a:pt x="1044376" y="2194335"/>
                  </a:lnTo>
                  <a:lnTo>
                    <a:pt x="1093418" y="2197354"/>
                  </a:lnTo>
                  <a:lnTo>
                    <a:pt x="1143000" y="2198369"/>
                  </a:lnTo>
                  <a:lnTo>
                    <a:pt x="1192581" y="2197354"/>
                  </a:lnTo>
                  <a:lnTo>
                    <a:pt x="1241623" y="2194335"/>
                  </a:lnTo>
                  <a:lnTo>
                    <a:pt x="1290082" y="2189353"/>
                  </a:lnTo>
                  <a:lnTo>
                    <a:pt x="1337916" y="2182451"/>
                  </a:lnTo>
                  <a:lnTo>
                    <a:pt x="1385082" y="2173668"/>
                  </a:lnTo>
                  <a:lnTo>
                    <a:pt x="1431536" y="2163047"/>
                  </a:lnTo>
                  <a:lnTo>
                    <a:pt x="1477237" y="2150629"/>
                  </a:lnTo>
                  <a:lnTo>
                    <a:pt x="1522141" y="2136454"/>
                  </a:lnTo>
                  <a:lnTo>
                    <a:pt x="1566205" y="2120565"/>
                  </a:lnTo>
                  <a:lnTo>
                    <a:pt x="1609386" y="2103001"/>
                  </a:lnTo>
                  <a:lnTo>
                    <a:pt x="1651642" y="2083806"/>
                  </a:lnTo>
                  <a:lnTo>
                    <a:pt x="1692930" y="2063019"/>
                  </a:lnTo>
                  <a:lnTo>
                    <a:pt x="1733206" y="2040683"/>
                  </a:lnTo>
                  <a:lnTo>
                    <a:pt x="1772428" y="2016837"/>
                  </a:lnTo>
                  <a:lnTo>
                    <a:pt x="1810553" y="1991525"/>
                  </a:lnTo>
                  <a:lnTo>
                    <a:pt x="1847538" y="1964786"/>
                  </a:lnTo>
                  <a:lnTo>
                    <a:pt x="1883340" y="1936662"/>
                  </a:lnTo>
                  <a:lnTo>
                    <a:pt x="1917917" y="1907194"/>
                  </a:lnTo>
                  <a:lnTo>
                    <a:pt x="1951224" y="1876424"/>
                  </a:lnTo>
                  <a:lnTo>
                    <a:pt x="1983221" y="1844393"/>
                  </a:lnTo>
                  <a:lnTo>
                    <a:pt x="2013863" y="1811142"/>
                  </a:lnTo>
                  <a:lnTo>
                    <a:pt x="2043107" y="1776712"/>
                  </a:lnTo>
                  <a:lnTo>
                    <a:pt x="2070912" y="1741145"/>
                  </a:lnTo>
                  <a:lnTo>
                    <a:pt x="2097233" y="1704482"/>
                  </a:lnTo>
                  <a:lnTo>
                    <a:pt x="2122029" y="1666763"/>
                  </a:lnTo>
                  <a:lnTo>
                    <a:pt x="2145256" y="1628031"/>
                  </a:lnTo>
                  <a:lnTo>
                    <a:pt x="2166871" y="1588326"/>
                  </a:lnTo>
                  <a:lnTo>
                    <a:pt x="2186831" y="1547690"/>
                  </a:lnTo>
                  <a:lnTo>
                    <a:pt x="2205094" y="1506164"/>
                  </a:lnTo>
                  <a:lnTo>
                    <a:pt x="2221617" y="1463789"/>
                  </a:lnTo>
                  <a:lnTo>
                    <a:pt x="2236356" y="1420607"/>
                  </a:lnTo>
                  <a:lnTo>
                    <a:pt x="2249270" y="1376658"/>
                  </a:lnTo>
                  <a:lnTo>
                    <a:pt x="2260314" y="1331985"/>
                  </a:lnTo>
                  <a:lnTo>
                    <a:pt x="2269446" y="1286627"/>
                  </a:lnTo>
                  <a:lnTo>
                    <a:pt x="2276624" y="1240627"/>
                  </a:lnTo>
                  <a:lnTo>
                    <a:pt x="2281804" y="1194026"/>
                  </a:lnTo>
                  <a:lnTo>
                    <a:pt x="2284943" y="1146865"/>
                  </a:lnTo>
                  <a:lnTo>
                    <a:pt x="2286000" y="1099184"/>
                  </a:lnTo>
                  <a:lnTo>
                    <a:pt x="2284943" y="1051504"/>
                  </a:lnTo>
                  <a:lnTo>
                    <a:pt x="2281804" y="1004343"/>
                  </a:lnTo>
                  <a:lnTo>
                    <a:pt x="2276624" y="957742"/>
                  </a:lnTo>
                  <a:lnTo>
                    <a:pt x="2269446" y="911742"/>
                  </a:lnTo>
                  <a:lnTo>
                    <a:pt x="2260314" y="866384"/>
                  </a:lnTo>
                  <a:lnTo>
                    <a:pt x="2249270" y="821711"/>
                  </a:lnTo>
                  <a:lnTo>
                    <a:pt x="2236356" y="777762"/>
                  </a:lnTo>
                  <a:lnTo>
                    <a:pt x="2221617" y="734580"/>
                  </a:lnTo>
                  <a:lnTo>
                    <a:pt x="2205094" y="692205"/>
                  </a:lnTo>
                  <a:lnTo>
                    <a:pt x="2186831" y="650679"/>
                  </a:lnTo>
                  <a:lnTo>
                    <a:pt x="2166871" y="610043"/>
                  </a:lnTo>
                  <a:lnTo>
                    <a:pt x="2145256" y="570338"/>
                  </a:lnTo>
                  <a:lnTo>
                    <a:pt x="2122029" y="531606"/>
                  </a:lnTo>
                  <a:lnTo>
                    <a:pt x="2097233" y="493887"/>
                  </a:lnTo>
                  <a:lnTo>
                    <a:pt x="2070912" y="457224"/>
                  </a:lnTo>
                  <a:lnTo>
                    <a:pt x="2043107" y="421657"/>
                  </a:lnTo>
                  <a:lnTo>
                    <a:pt x="2013863" y="387227"/>
                  </a:lnTo>
                  <a:lnTo>
                    <a:pt x="1983221" y="353976"/>
                  </a:lnTo>
                  <a:lnTo>
                    <a:pt x="1951224" y="321945"/>
                  </a:lnTo>
                  <a:lnTo>
                    <a:pt x="1917917" y="291175"/>
                  </a:lnTo>
                  <a:lnTo>
                    <a:pt x="1883340" y="261707"/>
                  </a:lnTo>
                  <a:lnTo>
                    <a:pt x="1847538" y="233583"/>
                  </a:lnTo>
                  <a:lnTo>
                    <a:pt x="1810553" y="206844"/>
                  </a:lnTo>
                  <a:lnTo>
                    <a:pt x="1772428" y="181532"/>
                  </a:lnTo>
                  <a:lnTo>
                    <a:pt x="1733206" y="157686"/>
                  </a:lnTo>
                  <a:lnTo>
                    <a:pt x="1692930" y="135350"/>
                  </a:lnTo>
                  <a:lnTo>
                    <a:pt x="1651642" y="114563"/>
                  </a:lnTo>
                  <a:lnTo>
                    <a:pt x="1609386" y="95368"/>
                  </a:lnTo>
                  <a:lnTo>
                    <a:pt x="1566205" y="77804"/>
                  </a:lnTo>
                  <a:lnTo>
                    <a:pt x="1522141" y="61915"/>
                  </a:lnTo>
                  <a:lnTo>
                    <a:pt x="1477237" y="47740"/>
                  </a:lnTo>
                  <a:lnTo>
                    <a:pt x="1431536" y="35322"/>
                  </a:lnTo>
                  <a:lnTo>
                    <a:pt x="1385082" y="24701"/>
                  </a:lnTo>
                  <a:lnTo>
                    <a:pt x="1337916" y="15918"/>
                  </a:lnTo>
                  <a:lnTo>
                    <a:pt x="1290082" y="9016"/>
                  </a:lnTo>
                  <a:lnTo>
                    <a:pt x="1241623" y="4034"/>
                  </a:lnTo>
                  <a:lnTo>
                    <a:pt x="1192581" y="1015"/>
                  </a:lnTo>
                  <a:lnTo>
                    <a:pt x="1143000" y="0"/>
                  </a:lnTo>
                  <a:close/>
                </a:path>
              </a:pathLst>
            </a:custGeom>
            <a:solidFill>
              <a:srgbClr val="A9D18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4267580" y="2966847"/>
              <a:ext cx="2286000" cy="2198370"/>
            </a:xfrm>
            <a:custGeom>
              <a:avLst/>
              <a:gdLst/>
              <a:ahLst/>
              <a:cxnLst/>
              <a:rect l="l" t="t" r="r" b="b"/>
              <a:pathLst>
                <a:path w="2286000" h="2198370">
                  <a:moveTo>
                    <a:pt x="0" y="1099184"/>
                  </a:moveTo>
                  <a:lnTo>
                    <a:pt x="1056" y="1051504"/>
                  </a:lnTo>
                  <a:lnTo>
                    <a:pt x="4195" y="1004343"/>
                  </a:lnTo>
                  <a:lnTo>
                    <a:pt x="9375" y="957742"/>
                  </a:lnTo>
                  <a:lnTo>
                    <a:pt x="16553" y="911742"/>
                  </a:lnTo>
                  <a:lnTo>
                    <a:pt x="25685" y="866384"/>
                  </a:lnTo>
                  <a:lnTo>
                    <a:pt x="36729" y="821711"/>
                  </a:lnTo>
                  <a:lnTo>
                    <a:pt x="49643" y="777762"/>
                  </a:lnTo>
                  <a:lnTo>
                    <a:pt x="64382" y="734580"/>
                  </a:lnTo>
                  <a:lnTo>
                    <a:pt x="80905" y="692205"/>
                  </a:lnTo>
                  <a:lnTo>
                    <a:pt x="99168" y="650679"/>
                  </a:lnTo>
                  <a:lnTo>
                    <a:pt x="119128" y="610043"/>
                  </a:lnTo>
                  <a:lnTo>
                    <a:pt x="140743" y="570338"/>
                  </a:lnTo>
                  <a:lnTo>
                    <a:pt x="163970" y="531606"/>
                  </a:lnTo>
                  <a:lnTo>
                    <a:pt x="188766" y="493887"/>
                  </a:lnTo>
                  <a:lnTo>
                    <a:pt x="215087" y="457224"/>
                  </a:lnTo>
                  <a:lnTo>
                    <a:pt x="242892" y="421657"/>
                  </a:lnTo>
                  <a:lnTo>
                    <a:pt x="272136" y="387227"/>
                  </a:lnTo>
                  <a:lnTo>
                    <a:pt x="302778" y="353976"/>
                  </a:lnTo>
                  <a:lnTo>
                    <a:pt x="334775" y="321945"/>
                  </a:lnTo>
                  <a:lnTo>
                    <a:pt x="368082" y="291175"/>
                  </a:lnTo>
                  <a:lnTo>
                    <a:pt x="402659" y="261707"/>
                  </a:lnTo>
                  <a:lnTo>
                    <a:pt x="438461" y="233583"/>
                  </a:lnTo>
                  <a:lnTo>
                    <a:pt x="475446" y="206844"/>
                  </a:lnTo>
                  <a:lnTo>
                    <a:pt x="513571" y="181532"/>
                  </a:lnTo>
                  <a:lnTo>
                    <a:pt x="552793" y="157686"/>
                  </a:lnTo>
                  <a:lnTo>
                    <a:pt x="593069" y="135350"/>
                  </a:lnTo>
                  <a:lnTo>
                    <a:pt x="634357" y="114563"/>
                  </a:lnTo>
                  <a:lnTo>
                    <a:pt x="676613" y="95368"/>
                  </a:lnTo>
                  <a:lnTo>
                    <a:pt x="719794" y="77804"/>
                  </a:lnTo>
                  <a:lnTo>
                    <a:pt x="763858" y="61915"/>
                  </a:lnTo>
                  <a:lnTo>
                    <a:pt x="808762" y="47740"/>
                  </a:lnTo>
                  <a:lnTo>
                    <a:pt x="854463" y="35322"/>
                  </a:lnTo>
                  <a:lnTo>
                    <a:pt x="900917" y="24701"/>
                  </a:lnTo>
                  <a:lnTo>
                    <a:pt x="948083" y="15918"/>
                  </a:lnTo>
                  <a:lnTo>
                    <a:pt x="995917" y="9016"/>
                  </a:lnTo>
                  <a:lnTo>
                    <a:pt x="1044376" y="4034"/>
                  </a:lnTo>
                  <a:lnTo>
                    <a:pt x="1093418" y="1015"/>
                  </a:lnTo>
                  <a:lnTo>
                    <a:pt x="1143000" y="0"/>
                  </a:lnTo>
                  <a:lnTo>
                    <a:pt x="1192581" y="1015"/>
                  </a:lnTo>
                  <a:lnTo>
                    <a:pt x="1241623" y="4034"/>
                  </a:lnTo>
                  <a:lnTo>
                    <a:pt x="1290082" y="9016"/>
                  </a:lnTo>
                  <a:lnTo>
                    <a:pt x="1337916" y="15918"/>
                  </a:lnTo>
                  <a:lnTo>
                    <a:pt x="1385082" y="24701"/>
                  </a:lnTo>
                  <a:lnTo>
                    <a:pt x="1431536" y="35322"/>
                  </a:lnTo>
                  <a:lnTo>
                    <a:pt x="1477237" y="47740"/>
                  </a:lnTo>
                  <a:lnTo>
                    <a:pt x="1522141" y="61915"/>
                  </a:lnTo>
                  <a:lnTo>
                    <a:pt x="1566205" y="77804"/>
                  </a:lnTo>
                  <a:lnTo>
                    <a:pt x="1609386" y="95368"/>
                  </a:lnTo>
                  <a:lnTo>
                    <a:pt x="1651642" y="114563"/>
                  </a:lnTo>
                  <a:lnTo>
                    <a:pt x="1692930" y="135350"/>
                  </a:lnTo>
                  <a:lnTo>
                    <a:pt x="1733206" y="157686"/>
                  </a:lnTo>
                  <a:lnTo>
                    <a:pt x="1772428" y="181532"/>
                  </a:lnTo>
                  <a:lnTo>
                    <a:pt x="1810553" y="206844"/>
                  </a:lnTo>
                  <a:lnTo>
                    <a:pt x="1847538" y="233583"/>
                  </a:lnTo>
                  <a:lnTo>
                    <a:pt x="1883340" y="261707"/>
                  </a:lnTo>
                  <a:lnTo>
                    <a:pt x="1917917" y="291175"/>
                  </a:lnTo>
                  <a:lnTo>
                    <a:pt x="1951224" y="321945"/>
                  </a:lnTo>
                  <a:lnTo>
                    <a:pt x="1983221" y="353976"/>
                  </a:lnTo>
                  <a:lnTo>
                    <a:pt x="2013863" y="387227"/>
                  </a:lnTo>
                  <a:lnTo>
                    <a:pt x="2043107" y="421657"/>
                  </a:lnTo>
                  <a:lnTo>
                    <a:pt x="2070912" y="457224"/>
                  </a:lnTo>
                  <a:lnTo>
                    <a:pt x="2097233" y="493887"/>
                  </a:lnTo>
                  <a:lnTo>
                    <a:pt x="2122029" y="531606"/>
                  </a:lnTo>
                  <a:lnTo>
                    <a:pt x="2145256" y="570338"/>
                  </a:lnTo>
                  <a:lnTo>
                    <a:pt x="2166871" y="610043"/>
                  </a:lnTo>
                  <a:lnTo>
                    <a:pt x="2186831" y="650679"/>
                  </a:lnTo>
                  <a:lnTo>
                    <a:pt x="2205094" y="692205"/>
                  </a:lnTo>
                  <a:lnTo>
                    <a:pt x="2221617" y="734580"/>
                  </a:lnTo>
                  <a:lnTo>
                    <a:pt x="2236356" y="777762"/>
                  </a:lnTo>
                  <a:lnTo>
                    <a:pt x="2249270" y="821711"/>
                  </a:lnTo>
                  <a:lnTo>
                    <a:pt x="2260314" y="866384"/>
                  </a:lnTo>
                  <a:lnTo>
                    <a:pt x="2269446" y="911742"/>
                  </a:lnTo>
                  <a:lnTo>
                    <a:pt x="2276624" y="957742"/>
                  </a:lnTo>
                  <a:lnTo>
                    <a:pt x="2281804" y="1004343"/>
                  </a:lnTo>
                  <a:lnTo>
                    <a:pt x="2284943" y="1051504"/>
                  </a:lnTo>
                  <a:lnTo>
                    <a:pt x="2286000" y="1099184"/>
                  </a:lnTo>
                  <a:lnTo>
                    <a:pt x="2284943" y="1146865"/>
                  </a:lnTo>
                  <a:lnTo>
                    <a:pt x="2281804" y="1194026"/>
                  </a:lnTo>
                  <a:lnTo>
                    <a:pt x="2276624" y="1240627"/>
                  </a:lnTo>
                  <a:lnTo>
                    <a:pt x="2269446" y="1286627"/>
                  </a:lnTo>
                  <a:lnTo>
                    <a:pt x="2260314" y="1331985"/>
                  </a:lnTo>
                  <a:lnTo>
                    <a:pt x="2249270" y="1376658"/>
                  </a:lnTo>
                  <a:lnTo>
                    <a:pt x="2236356" y="1420607"/>
                  </a:lnTo>
                  <a:lnTo>
                    <a:pt x="2221617" y="1463789"/>
                  </a:lnTo>
                  <a:lnTo>
                    <a:pt x="2205094" y="1506164"/>
                  </a:lnTo>
                  <a:lnTo>
                    <a:pt x="2186831" y="1547690"/>
                  </a:lnTo>
                  <a:lnTo>
                    <a:pt x="2166871" y="1588326"/>
                  </a:lnTo>
                  <a:lnTo>
                    <a:pt x="2145256" y="1628031"/>
                  </a:lnTo>
                  <a:lnTo>
                    <a:pt x="2122029" y="1666763"/>
                  </a:lnTo>
                  <a:lnTo>
                    <a:pt x="2097233" y="1704482"/>
                  </a:lnTo>
                  <a:lnTo>
                    <a:pt x="2070912" y="1741145"/>
                  </a:lnTo>
                  <a:lnTo>
                    <a:pt x="2043107" y="1776712"/>
                  </a:lnTo>
                  <a:lnTo>
                    <a:pt x="2013863" y="1811142"/>
                  </a:lnTo>
                  <a:lnTo>
                    <a:pt x="1983221" y="1844393"/>
                  </a:lnTo>
                  <a:lnTo>
                    <a:pt x="1951224" y="1876424"/>
                  </a:lnTo>
                  <a:lnTo>
                    <a:pt x="1917917" y="1907194"/>
                  </a:lnTo>
                  <a:lnTo>
                    <a:pt x="1883340" y="1936662"/>
                  </a:lnTo>
                  <a:lnTo>
                    <a:pt x="1847538" y="1964786"/>
                  </a:lnTo>
                  <a:lnTo>
                    <a:pt x="1810553" y="1991525"/>
                  </a:lnTo>
                  <a:lnTo>
                    <a:pt x="1772428" y="2016837"/>
                  </a:lnTo>
                  <a:lnTo>
                    <a:pt x="1733206" y="2040683"/>
                  </a:lnTo>
                  <a:lnTo>
                    <a:pt x="1692930" y="2063019"/>
                  </a:lnTo>
                  <a:lnTo>
                    <a:pt x="1651642" y="2083806"/>
                  </a:lnTo>
                  <a:lnTo>
                    <a:pt x="1609386" y="2103001"/>
                  </a:lnTo>
                  <a:lnTo>
                    <a:pt x="1566205" y="2120565"/>
                  </a:lnTo>
                  <a:lnTo>
                    <a:pt x="1522141" y="2136454"/>
                  </a:lnTo>
                  <a:lnTo>
                    <a:pt x="1477237" y="2150629"/>
                  </a:lnTo>
                  <a:lnTo>
                    <a:pt x="1431536" y="2163047"/>
                  </a:lnTo>
                  <a:lnTo>
                    <a:pt x="1385082" y="2173668"/>
                  </a:lnTo>
                  <a:lnTo>
                    <a:pt x="1337916" y="2182451"/>
                  </a:lnTo>
                  <a:lnTo>
                    <a:pt x="1290082" y="2189353"/>
                  </a:lnTo>
                  <a:lnTo>
                    <a:pt x="1241623" y="2194335"/>
                  </a:lnTo>
                  <a:lnTo>
                    <a:pt x="1192581" y="2197354"/>
                  </a:lnTo>
                  <a:lnTo>
                    <a:pt x="1143000" y="2198369"/>
                  </a:lnTo>
                  <a:lnTo>
                    <a:pt x="1093418" y="2197354"/>
                  </a:lnTo>
                  <a:lnTo>
                    <a:pt x="1044376" y="2194335"/>
                  </a:lnTo>
                  <a:lnTo>
                    <a:pt x="995917" y="2189353"/>
                  </a:lnTo>
                  <a:lnTo>
                    <a:pt x="948083" y="2182451"/>
                  </a:lnTo>
                  <a:lnTo>
                    <a:pt x="900917" y="2173668"/>
                  </a:lnTo>
                  <a:lnTo>
                    <a:pt x="854463" y="2163047"/>
                  </a:lnTo>
                  <a:lnTo>
                    <a:pt x="808762" y="2150629"/>
                  </a:lnTo>
                  <a:lnTo>
                    <a:pt x="763858" y="2136454"/>
                  </a:lnTo>
                  <a:lnTo>
                    <a:pt x="719794" y="2120565"/>
                  </a:lnTo>
                  <a:lnTo>
                    <a:pt x="676613" y="2103001"/>
                  </a:lnTo>
                  <a:lnTo>
                    <a:pt x="634357" y="2083806"/>
                  </a:lnTo>
                  <a:lnTo>
                    <a:pt x="593069" y="2063019"/>
                  </a:lnTo>
                  <a:lnTo>
                    <a:pt x="552793" y="2040683"/>
                  </a:lnTo>
                  <a:lnTo>
                    <a:pt x="513571" y="2016837"/>
                  </a:lnTo>
                  <a:lnTo>
                    <a:pt x="475446" y="1991525"/>
                  </a:lnTo>
                  <a:lnTo>
                    <a:pt x="438461" y="1964786"/>
                  </a:lnTo>
                  <a:lnTo>
                    <a:pt x="402659" y="1936662"/>
                  </a:lnTo>
                  <a:lnTo>
                    <a:pt x="368082" y="1907194"/>
                  </a:lnTo>
                  <a:lnTo>
                    <a:pt x="334775" y="1876424"/>
                  </a:lnTo>
                  <a:lnTo>
                    <a:pt x="302778" y="1844393"/>
                  </a:lnTo>
                  <a:lnTo>
                    <a:pt x="272136" y="1811142"/>
                  </a:lnTo>
                  <a:lnTo>
                    <a:pt x="242892" y="1776712"/>
                  </a:lnTo>
                  <a:lnTo>
                    <a:pt x="215087" y="1741145"/>
                  </a:lnTo>
                  <a:lnTo>
                    <a:pt x="188766" y="1704482"/>
                  </a:lnTo>
                  <a:lnTo>
                    <a:pt x="163970" y="1666763"/>
                  </a:lnTo>
                  <a:lnTo>
                    <a:pt x="140743" y="1628031"/>
                  </a:lnTo>
                  <a:lnTo>
                    <a:pt x="119128" y="1588326"/>
                  </a:lnTo>
                  <a:lnTo>
                    <a:pt x="99168" y="1547690"/>
                  </a:lnTo>
                  <a:lnTo>
                    <a:pt x="80905" y="1506164"/>
                  </a:lnTo>
                  <a:lnTo>
                    <a:pt x="64382" y="1463789"/>
                  </a:lnTo>
                  <a:lnTo>
                    <a:pt x="49643" y="1420607"/>
                  </a:lnTo>
                  <a:lnTo>
                    <a:pt x="36729" y="1376658"/>
                  </a:lnTo>
                  <a:lnTo>
                    <a:pt x="25685" y="1331985"/>
                  </a:lnTo>
                  <a:lnTo>
                    <a:pt x="16553" y="1286627"/>
                  </a:lnTo>
                  <a:lnTo>
                    <a:pt x="9375" y="1240627"/>
                  </a:lnTo>
                  <a:lnTo>
                    <a:pt x="4195" y="1194026"/>
                  </a:lnTo>
                  <a:lnTo>
                    <a:pt x="1056" y="1146865"/>
                  </a:lnTo>
                  <a:lnTo>
                    <a:pt x="0" y="1099184"/>
                  </a:lnTo>
                  <a:close/>
                </a:path>
              </a:pathLst>
            </a:custGeom>
            <a:ln w="127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5219254" y="3678154"/>
            <a:ext cx="36385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5" normalizeH="0" baseline="0" noProof="0">
                <a:ln>
                  <a:noFill/>
                </a:ln>
                <a:solidFill>
                  <a:srgbClr val="001F5F"/>
                </a:solidFill>
                <a:effectLst/>
                <a:uLnTx/>
                <a:uFillTx/>
                <a:latin typeface="Calibri"/>
                <a:cs typeface="Calibri"/>
              </a:rPr>
              <a:t>A</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12" name="object 12"/>
          <p:cNvGrpSpPr/>
          <p:nvPr/>
        </p:nvGrpSpPr>
        <p:grpSpPr>
          <a:xfrm>
            <a:off x="7483729" y="2456052"/>
            <a:ext cx="3343910" cy="3216910"/>
            <a:chOff x="7483729" y="2456052"/>
            <a:chExt cx="3343910" cy="3216910"/>
          </a:xfrm>
        </p:grpSpPr>
        <p:sp>
          <p:nvSpPr>
            <p:cNvPr id="13" name="object 13"/>
            <p:cNvSpPr/>
            <p:nvPr/>
          </p:nvSpPr>
          <p:spPr>
            <a:xfrm>
              <a:off x="7490079" y="2462402"/>
              <a:ext cx="3331210" cy="3204210"/>
            </a:xfrm>
            <a:custGeom>
              <a:avLst/>
              <a:gdLst/>
              <a:ahLst/>
              <a:cxnLst/>
              <a:rect l="l" t="t" r="r" b="b"/>
              <a:pathLst>
                <a:path w="3331209" h="3204210">
                  <a:moveTo>
                    <a:pt x="1665351" y="0"/>
                  </a:moveTo>
                  <a:lnTo>
                    <a:pt x="1616248" y="683"/>
                  </a:lnTo>
                  <a:lnTo>
                    <a:pt x="1567499" y="2719"/>
                  </a:lnTo>
                  <a:lnTo>
                    <a:pt x="1519121" y="6091"/>
                  </a:lnTo>
                  <a:lnTo>
                    <a:pt x="1471136" y="10778"/>
                  </a:lnTo>
                  <a:lnTo>
                    <a:pt x="1423561" y="16763"/>
                  </a:lnTo>
                  <a:lnTo>
                    <a:pt x="1376418" y="24026"/>
                  </a:lnTo>
                  <a:lnTo>
                    <a:pt x="1329725" y="32548"/>
                  </a:lnTo>
                  <a:lnTo>
                    <a:pt x="1283501" y="42312"/>
                  </a:lnTo>
                  <a:lnTo>
                    <a:pt x="1237767" y="53298"/>
                  </a:lnTo>
                  <a:lnTo>
                    <a:pt x="1192542" y="65487"/>
                  </a:lnTo>
                  <a:lnTo>
                    <a:pt x="1147845" y="78860"/>
                  </a:lnTo>
                  <a:lnTo>
                    <a:pt x="1103697" y="93400"/>
                  </a:lnTo>
                  <a:lnTo>
                    <a:pt x="1060116" y="109086"/>
                  </a:lnTo>
                  <a:lnTo>
                    <a:pt x="1017121" y="125900"/>
                  </a:lnTo>
                  <a:lnTo>
                    <a:pt x="974734" y="143824"/>
                  </a:lnTo>
                  <a:lnTo>
                    <a:pt x="932972" y="162839"/>
                  </a:lnTo>
                  <a:lnTo>
                    <a:pt x="891856" y="182925"/>
                  </a:lnTo>
                  <a:lnTo>
                    <a:pt x="851405" y="204064"/>
                  </a:lnTo>
                  <a:lnTo>
                    <a:pt x="811638" y="226238"/>
                  </a:lnTo>
                  <a:lnTo>
                    <a:pt x="772576" y="249427"/>
                  </a:lnTo>
                  <a:lnTo>
                    <a:pt x="734237" y="273613"/>
                  </a:lnTo>
                  <a:lnTo>
                    <a:pt x="696642" y="298777"/>
                  </a:lnTo>
                  <a:lnTo>
                    <a:pt x="659809" y="324900"/>
                  </a:lnTo>
                  <a:lnTo>
                    <a:pt x="623759" y="351963"/>
                  </a:lnTo>
                  <a:lnTo>
                    <a:pt x="588510" y="379948"/>
                  </a:lnTo>
                  <a:lnTo>
                    <a:pt x="554083" y="408835"/>
                  </a:lnTo>
                  <a:lnTo>
                    <a:pt x="520496" y="438607"/>
                  </a:lnTo>
                  <a:lnTo>
                    <a:pt x="487770" y="469244"/>
                  </a:lnTo>
                  <a:lnTo>
                    <a:pt x="455924" y="500727"/>
                  </a:lnTo>
                  <a:lnTo>
                    <a:pt x="424977" y="533038"/>
                  </a:lnTo>
                  <a:lnTo>
                    <a:pt x="394948" y="566158"/>
                  </a:lnTo>
                  <a:lnTo>
                    <a:pt x="365859" y="600068"/>
                  </a:lnTo>
                  <a:lnTo>
                    <a:pt x="337727" y="634749"/>
                  </a:lnTo>
                  <a:lnTo>
                    <a:pt x="310573" y="670183"/>
                  </a:lnTo>
                  <a:lnTo>
                    <a:pt x="284416" y="706351"/>
                  </a:lnTo>
                  <a:lnTo>
                    <a:pt x="259275" y="743233"/>
                  </a:lnTo>
                  <a:lnTo>
                    <a:pt x="235170" y="780812"/>
                  </a:lnTo>
                  <a:lnTo>
                    <a:pt x="212121" y="819068"/>
                  </a:lnTo>
                  <a:lnTo>
                    <a:pt x="190147" y="857983"/>
                  </a:lnTo>
                  <a:lnTo>
                    <a:pt x="169268" y="897538"/>
                  </a:lnTo>
                  <a:lnTo>
                    <a:pt x="149503" y="937713"/>
                  </a:lnTo>
                  <a:lnTo>
                    <a:pt x="130871" y="978491"/>
                  </a:lnTo>
                  <a:lnTo>
                    <a:pt x="113393" y="1019853"/>
                  </a:lnTo>
                  <a:lnTo>
                    <a:pt x="97087" y="1061779"/>
                  </a:lnTo>
                  <a:lnTo>
                    <a:pt x="81974" y="1104251"/>
                  </a:lnTo>
                  <a:lnTo>
                    <a:pt x="68072" y="1147251"/>
                  </a:lnTo>
                  <a:lnTo>
                    <a:pt x="55402" y="1190758"/>
                  </a:lnTo>
                  <a:lnTo>
                    <a:pt x="43983" y="1234755"/>
                  </a:lnTo>
                  <a:lnTo>
                    <a:pt x="33834" y="1279223"/>
                  </a:lnTo>
                  <a:lnTo>
                    <a:pt x="24974" y="1324144"/>
                  </a:lnTo>
                  <a:lnTo>
                    <a:pt x="17424" y="1369497"/>
                  </a:lnTo>
                  <a:lnTo>
                    <a:pt x="11204" y="1415265"/>
                  </a:lnTo>
                  <a:lnTo>
                    <a:pt x="6331" y="1461428"/>
                  </a:lnTo>
                  <a:lnTo>
                    <a:pt x="2827" y="1507968"/>
                  </a:lnTo>
                  <a:lnTo>
                    <a:pt x="710" y="1554867"/>
                  </a:lnTo>
                  <a:lnTo>
                    <a:pt x="0" y="1602105"/>
                  </a:lnTo>
                  <a:lnTo>
                    <a:pt x="710" y="1649342"/>
                  </a:lnTo>
                  <a:lnTo>
                    <a:pt x="2827" y="1696241"/>
                  </a:lnTo>
                  <a:lnTo>
                    <a:pt x="6331" y="1742781"/>
                  </a:lnTo>
                  <a:lnTo>
                    <a:pt x="11204" y="1788944"/>
                  </a:lnTo>
                  <a:lnTo>
                    <a:pt x="17424" y="1834712"/>
                  </a:lnTo>
                  <a:lnTo>
                    <a:pt x="24974" y="1880065"/>
                  </a:lnTo>
                  <a:lnTo>
                    <a:pt x="33834" y="1924986"/>
                  </a:lnTo>
                  <a:lnTo>
                    <a:pt x="43983" y="1969454"/>
                  </a:lnTo>
                  <a:lnTo>
                    <a:pt x="55402" y="2013451"/>
                  </a:lnTo>
                  <a:lnTo>
                    <a:pt x="68072" y="2056958"/>
                  </a:lnTo>
                  <a:lnTo>
                    <a:pt x="81974" y="2099958"/>
                  </a:lnTo>
                  <a:lnTo>
                    <a:pt x="97087" y="2142430"/>
                  </a:lnTo>
                  <a:lnTo>
                    <a:pt x="113393" y="2184356"/>
                  </a:lnTo>
                  <a:lnTo>
                    <a:pt x="130871" y="2225718"/>
                  </a:lnTo>
                  <a:lnTo>
                    <a:pt x="149503" y="2266496"/>
                  </a:lnTo>
                  <a:lnTo>
                    <a:pt x="169268" y="2306671"/>
                  </a:lnTo>
                  <a:lnTo>
                    <a:pt x="190147" y="2346226"/>
                  </a:lnTo>
                  <a:lnTo>
                    <a:pt x="212121" y="2385141"/>
                  </a:lnTo>
                  <a:lnTo>
                    <a:pt x="235170" y="2423397"/>
                  </a:lnTo>
                  <a:lnTo>
                    <a:pt x="259275" y="2460976"/>
                  </a:lnTo>
                  <a:lnTo>
                    <a:pt x="284416" y="2497858"/>
                  </a:lnTo>
                  <a:lnTo>
                    <a:pt x="310573" y="2534026"/>
                  </a:lnTo>
                  <a:lnTo>
                    <a:pt x="337727" y="2569460"/>
                  </a:lnTo>
                  <a:lnTo>
                    <a:pt x="365859" y="2604141"/>
                  </a:lnTo>
                  <a:lnTo>
                    <a:pt x="394948" y="2638051"/>
                  </a:lnTo>
                  <a:lnTo>
                    <a:pt x="424977" y="2671171"/>
                  </a:lnTo>
                  <a:lnTo>
                    <a:pt x="455924" y="2703482"/>
                  </a:lnTo>
                  <a:lnTo>
                    <a:pt x="487770" y="2734965"/>
                  </a:lnTo>
                  <a:lnTo>
                    <a:pt x="520496" y="2765602"/>
                  </a:lnTo>
                  <a:lnTo>
                    <a:pt x="554083" y="2795374"/>
                  </a:lnTo>
                  <a:lnTo>
                    <a:pt x="588510" y="2824261"/>
                  </a:lnTo>
                  <a:lnTo>
                    <a:pt x="623759" y="2852246"/>
                  </a:lnTo>
                  <a:lnTo>
                    <a:pt x="659809" y="2879309"/>
                  </a:lnTo>
                  <a:lnTo>
                    <a:pt x="696642" y="2905432"/>
                  </a:lnTo>
                  <a:lnTo>
                    <a:pt x="734237" y="2930596"/>
                  </a:lnTo>
                  <a:lnTo>
                    <a:pt x="772576" y="2954782"/>
                  </a:lnTo>
                  <a:lnTo>
                    <a:pt x="811638" y="2977971"/>
                  </a:lnTo>
                  <a:lnTo>
                    <a:pt x="851405" y="3000145"/>
                  </a:lnTo>
                  <a:lnTo>
                    <a:pt x="891856" y="3021284"/>
                  </a:lnTo>
                  <a:lnTo>
                    <a:pt x="932972" y="3041370"/>
                  </a:lnTo>
                  <a:lnTo>
                    <a:pt x="974734" y="3060385"/>
                  </a:lnTo>
                  <a:lnTo>
                    <a:pt x="1017121" y="3078309"/>
                  </a:lnTo>
                  <a:lnTo>
                    <a:pt x="1060116" y="3095123"/>
                  </a:lnTo>
                  <a:lnTo>
                    <a:pt x="1103697" y="3110809"/>
                  </a:lnTo>
                  <a:lnTo>
                    <a:pt x="1147845" y="3125349"/>
                  </a:lnTo>
                  <a:lnTo>
                    <a:pt x="1192542" y="3138722"/>
                  </a:lnTo>
                  <a:lnTo>
                    <a:pt x="1237767" y="3150911"/>
                  </a:lnTo>
                  <a:lnTo>
                    <a:pt x="1283501" y="3161897"/>
                  </a:lnTo>
                  <a:lnTo>
                    <a:pt x="1329725" y="3171661"/>
                  </a:lnTo>
                  <a:lnTo>
                    <a:pt x="1376418" y="3180183"/>
                  </a:lnTo>
                  <a:lnTo>
                    <a:pt x="1423561" y="3187446"/>
                  </a:lnTo>
                  <a:lnTo>
                    <a:pt x="1471136" y="3193431"/>
                  </a:lnTo>
                  <a:lnTo>
                    <a:pt x="1519121" y="3198118"/>
                  </a:lnTo>
                  <a:lnTo>
                    <a:pt x="1567499" y="3201490"/>
                  </a:lnTo>
                  <a:lnTo>
                    <a:pt x="1616248" y="3203526"/>
                  </a:lnTo>
                  <a:lnTo>
                    <a:pt x="1665351" y="3204210"/>
                  </a:lnTo>
                  <a:lnTo>
                    <a:pt x="1714453" y="3203526"/>
                  </a:lnTo>
                  <a:lnTo>
                    <a:pt x="1763202" y="3201490"/>
                  </a:lnTo>
                  <a:lnTo>
                    <a:pt x="1811580" y="3198118"/>
                  </a:lnTo>
                  <a:lnTo>
                    <a:pt x="1859565" y="3193431"/>
                  </a:lnTo>
                  <a:lnTo>
                    <a:pt x="1907140" y="3187446"/>
                  </a:lnTo>
                  <a:lnTo>
                    <a:pt x="1954283" y="3180183"/>
                  </a:lnTo>
                  <a:lnTo>
                    <a:pt x="2000976" y="3171661"/>
                  </a:lnTo>
                  <a:lnTo>
                    <a:pt x="2047200" y="3161897"/>
                  </a:lnTo>
                  <a:lnTo>
                    <a:pt x="2092934" y="3150911"/>
                  </a:lnTo>
                  <a:lnTo>
                    <a:pt x="2138159" y="3138722"/>
                  </a:lnTo>
                  <a:lnTo>
                    <a:pt x="2182856" y="3125349"/>
                  </a:lnTo>
                  <a:lnTo>
                    <a:pt x="2227004" y="3110809"/>
                  </a:lnTo>
                  <a:lnTo>
                    <a:pt x="2270585" y="3095123"/>
                  </a:lnTo>
                  <a:lnTo>
                    <a:pt x="2313580" y="3078309"/>
                  </a:lnTo>
                  <a:lnTo>
                    <a:pt x="2355967" y="3060385"/>
                  </a:lnTo>
                  <a:lnTo>
                    <a:pt x="2397729" y="3041370"/>
                  </a:lnTo>
                  <a:lnTo>
                    <a:pt x="2438845" y="3021284"/>
                  </a:lnTo>
                  <a:lnTo>
                    <a:pt x="2479296" y="3000145"/>
                  </a:lnTo>
                  <a:lnTo>
                    <a:pt x="2519063" y="2977971"/>
                  </a:lnTo>
                  <a:lnTo>
                    <a:pt x="2558125" y="2954782"/>
                  </a:lnTo>
                  <a:lnTo>
                    <a:pt x="2596464" y="2930596"/>
                  </a:lnTo>
                  <a:lnTo>
                    <a:pt x="2634059" y="2905432"/>
                  </a:lnTo>
                  <a:lnTo>
                    <a:pt x="2670892" y="2879309"/>
                  </a:lnTo>
                  <a:lnTo>
                    <a:pt x="2706942" y="2852246"/>
                  </a:lnTo>
                  <a:lnTo>
                    <a:pt x="2742191" y="2824261"/>
                  </a:lnTo>
                  <a:lnTo>
                    <a:pt x="2776618" y="2795374"/>
                  </a:lnTo>
                  <a:lnTo>
                    <a:pt x="2810205" y="2765602"/>
                  </a:lnTo>
                  <a:lnTo>
                    <a:pt x="2842931" y="2734965"/>
                  </a:lnTo>
                  <a:lnTo>
                    <a:pt x="2874777" y="2703482"/>
                  </a:lnTo>
                  <a:lnTo>
                    <a:pt x="2905724" y="2671171"/>
                  </a:lnTo>
                  <a:lnTo>
                    <a:pt x="2935753" y="2638051"/>
                  </a:lnTo>
                  <a:lnTo>
                    <a:pt x="2964842" y="2604141"/>
                  </a:lnTo>
                  <a:lnTo>
                    <a:pt x="2992974" y="2569460"/>
                  </a:lnTo>
                  <a:lnTo>
                    <a:pt x="3020128" y="2534026"/>
                  </a:lnTo>
                  <a:lnTo>
                    <a:pt x="3046285" y="2497858"/>
                  </a:lnTo>
                  <a:lnTo>
                    <a:pt x="3071426" y="2460976"/>
                  </a:lnTo>
                  <a:lnTo>
                    <a:pt x="3095531" y="2423397"/>
                  </a:lnTo>
                  <a:lnTo>
                    <a:pt x="3118580" y="2385141"/>
                  </a:lnTo>
                  <a:lnTo>
                    <a:pt x="3140554" y="2346226"/>
                  </a:lnTo>
                  <a:lnTo>
                    <a:pt x="3161433" y="2306671"/>
                  </a:lnTo>
                  <a:lnTo>
                    <a:pt x="3181198" y="2266496"/>
                  </a:lnTo>
                  <a:lnTo>
                    <a:pt x="3199830" y="2225718"/>
                  </a:lnTo>
                  <a:lnTo>
                    <a:pt x="3217308" y="2184356"/>
                  </a:lnTo>
                  <a:lnTo>
                    <a:pt x="3233614" y="2142430"/>
                  </a:lnTo>
                  <a:lnTo>
                    <a:pt x="3248727" y="2099958"/>
                  </a:lnTo>
                  <a:lnTo>
                    <a:pt x="3262629" y="2056958"/>
                  </a:lnTo>
                  <a:lnTo>
                    <a:pt x="3275299" y="2013451"/>
                  </a:lnTo>
                  <a:lnTo>
                    <a:pt x="3286718" y="1969454"/>
                  </a:lnTo>
                  <a:lnTo>
                    <a:pt x="3296867" y="1924986"/>
                  </a:lnTo>
                  <a:lnTo>
                    <a:pt x="3305727" y="1880065"/>
                  </a:lnTo>
                  <a:lnTo>
                    <a:pt x="3313277" y="1834712"/>
                  </a:lnTo>
                  <a:lnTo>
                    <a:pt x="3319497" y="1788944"/>
                  </a:lnTo>
                  <a:lnTo>
                    <a:pt x="3324370" y="1742781"/>
                  </a:lnTo>
                  <a:lnTo>
                    <a:pt x="3327874" y="1696241"/>
                  </a:lnTo>
                  <a:lnTo>
                    <a:pt x="3329991" y="1649342"/>
                  </a:lnTo>
                  <a:lnTo>
                    <a:pt x="3330702" y="1602105"/>
                  </a:lnTo>
                  <a:lnTo>
                    <a:pt x="3329991" y="1554867"/>
                  </a:lnTo>
                  <a:lnTo>
                    <a:pt x="3327874" y="1507968"/>
                  </a:lnTo>
                  <a:lnTo>
                    <a:pt x="3324370" y="1461428"/>
                  </a:lnTo>
                  <a:lnTo>
                    <a:pt x="3319497" y="1415265"/>
                  </a:lnTo>
                  <a:lnTo>
                    <a:pt x="3313277" y="1369497"/>
                  </a:lnTo>
                  <a:lnTo>
                    <a:pt x="3305727" y="1324144"/>
                  </a:lnTo>
                  <a:lnTo>
                    <a:pt x="3296867" y="1279223"/>
                  </a:lnTo>
                  <a:lnTo>
                    <a:pt x="3286718" y="1234755"/>
                  </a:lnTo>
                  <a:lnTo>
                    <a:pt x="3275299" y="1190758"/>
                  </a:lnTo>
                  <a:lnTo>
                    <a:pt x="3262629" y="1147251"/>
                  </a:lnTo>
                  <a:lnTo>
                    <a:pt x="3248727" y="1104251"/>
                  </a:lnTo>
                  <a:lnTo>
                    <a:pt x="3233614" y="1061779"/>
                  </a:lnTo>
                  <a:lnTo>
                    <a:pt x="3217308" y="1019853"/>
                  </a:lnTo>
                  <a:lnTo>
                    <a:pt x="3199830" y="978491"/>
                  </a:lnTo>
                  <a:lnTo>
                    <a:pt x="3181198" y="937713"/>
                  </a:lnTo>
                  <a:lnTo>
                    <a:pt x="3161433" y="897538"/>
                  </a:lnTo>
                  <a:lnTo>
                    <a:pt x="3140554" y="857983"/>
                  </a:lnTo>
                  <a:lnTo>
                    <a:pt x="3118580" y="819068"/>
                  </a:lnTo>
                  <a:lnTo>
                    <a:pt x="3095531" y="780812"/>
                  </a:lnTo>
                  <a:lnTo>
                    <a:pt x="3071426" y="743233"/>
                  </a:lnTo>
                  <a:lnTo>
                    <a:pt x="3046285" y="706351"/>
                  </a:lnTo>
                  <a:lnTo>
                    <a:pt x="3020128" y="670183"/>
                  </a:lnTo>
                  <a:lnTo>
                    <a:pt x="2992974" y="634749"/>
                  </a:lnTo>
                  <a:lnTo>
                    <a:pt x="2964842" y="600068"/>
                  </a:lnTo>
                  <a:lnTo>
                    <a:pt x="2935753" y="566158"/>
                  </a:lnTo>
                  <a:lnTo>
                    <a:pt x="2905724" y="533038"/>
                  </a:lnTo>
                  <a:lnTo>
                    <a:pt x="2874777" y="500727"/>
                  </a:lnTo>
                  <a:lnTo>
                    <a:pt x="2842931" y="469244"/>
                  </a:lnTo>
                  <a:lnTo>
                    <a:pt x="2810205" y="438607"/>
                  </a:lnTo>
                  <a:lnTo>
                    <a:pt x="2776618" y="408835"/>
                  </a:lnTo>
                  <a:lnTo>
                    <a:pt x="2742191" y="379948"/>
                  </a:lnTo>
                  <a:lnTo>
                    <a:pt x="2706942" y="351963"/>
                  </a:lnTo>
                  <a:lnTo>
                    <a:pt x="2670892" y="324900"/>
                  </a:lnTo>
                  <a:lnTo>
                    <a:pt x="2634059" y="298777"/>
                  </a:lnTo>
                  <a:lnTo>
                    <a:pt x="2596464" y="273613"/>
                  </a:lnTo>
                  <a:lnTo>
                    <a:pt x="2558125" y="249427"/>
                  </a:lnTo>
                  <a:lnTo>
                    <a:pt x="2519063" y="226238"/>
                  </a:lnTo>
                  <a:lnTo>
                    <a:pt x="2479296" y="204064"/>
                  </a:lnTo>
                  <a:lnTo>
                    <a:pt x="2438845" y="182925"/>
                  </a:lnTo>
                  <a:lnTo>
                    <a:pt x="2397729" y="162839"/>
                  </a:lnTo>
                  <a:lnTo>
                    <a:pt x="2355967" y="143824"/>
                  </a:lnTo>
                  <a:lnTo>
                    <a:pt x="2313580" y="125900"/>
                  </a:lnTo>
                  <a:lnTo>
                    <a:pt x="2270585" y="109086"/>
                  </a:lnTo>
                  <a:lnTo>
                    <a:pt x="2227004" y="93400"/>
                  </a:lnTo>
                  <a:lnTo>
                    <a:pt x="2182856" y="78860"/>
                  </a:lnTo>
                  <a:lnTo>
                    <a:pt x="2138159" y="65487"/>
                  </a:lnTo>
                  <a:lnTo>
                    <a:pt x="2092934" y="53298"/>
                  </a:lnTo>
                  <a:lnTo>
                    <a:pt x="2047200" y="42312"/>
                  </a:lnTo>
                  <a:lnTo>
                    <a:pt x="2000976" y="32548"/>
                  </a:lnTo>
                  <a:lnTo>
                    <a:pt x="1954283" y="24026"/>
                  </a:lnTo>
                  <a:lnTo>
                    <a:pt x="1907140" y="16763"/>
                  </a:lnTo>
                  <a:lnTo>
                    <a:pt x="1859565" y="10778"/>
                  </a:lnTo>
                  <a:lnTo>
                    <a:pt x="1811580" y="6091"/>
                  </a:lnTo>
                  <a:lnTo>
                    <a:pt x="1763202" y="2719"/>
                  </a:lnTo>
                  <a:lnTo>
                    <a:pt x="1714453" y="683"/>
                  </a:lnTo>
                  <a:lnTo>
                    <a:pt x="1665351" y="0"/>
                  </a:lnTo>
                  <a:close/>
                </a:path>
              </a:pathLst>
            </a:custGeom>
            <a:solidFill>
              <a:srgbClr val="FFE69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7490079" y="2462402"/>
              <a:ext cx="3331210" cy="3204210"/>
            </a:xfrm>
            <a:custGeom>
              <a:avLst/>
              <a:gdLst/>
              <a:ahLst/>
              <a:cxnLst/>
              <a:rect l="l" t="t" r="r" b="b"/>
              <a:pathLst>
                <a:path w="3331209" h="3204210">
                  <a:moveTo>
                    <a:pt x="0" y="1602105"/>
                  </a:moveTo>
                  <a:lnTo>
                    <a:pt x="710" y="1554867"/>
                  </a:lnTo>
                  <a:lnTo>
                    <a:pt x="2827" y="1507968"/>
                  </a:lnTo>
                  <a:lnTo>
                    <a:pt x="6331" y="1461428"/>
                  </a:lnTo>
                  <a:lnTo>
                    <a:pt x="11204" y="1415265"/>
                  </a:lnTo>
                  <a:lnTo>
                    <a:pt x="17424" y="1369497"/>
                  </a:lnTo>
                  <a:lnTo>
                    <a:pt x="24974" y="1324144"/>
                  </a:lnTo>
                  <a:lnTo>
                    <a:pt x="33834" y="1279223"/>
                  </a:lnTo>
                  <a:lnTo>
                    <a:pt x="43983" y="1234755"/>
                  </a:lnTo>
                  <a:lnTo>
                    <a:pt x="55402" y="1190758"/>
                  </a:lnTo>
                  <a:lnTo>
                    <a:pt x="68072" y="1147251"/>
                  </a:lnTo>
                  <a:lnTo>
                    <a:pt x="81974" y="1104251"/>
                  </a:lnTo>
                  <a:lnTo>
                    <a:pt x="97087" y="1061779"/>
                  </a:lnTo>
                  <a:lnTo>
                    <a:pt x="113393" y="1019853"/>
                  </a:lnTo>
                  <a:lnTo>
                    <a:pt x="130871" y="978491"/>
                  </a:lnTo>
                  <a:lnTo>
                    <a:pt x="149503" y="937713"/>
                  </a:lnTo>
                  <a:lnTo>
                    <a:pt x="169268" y="897538"/>
                  </a:lnTo>
                  <a:lnTo>
                    <a:pt x="190147" y="857983"/>
                  </a:lnTo>
                  <a:lnTo>
                    <a:pt x="212121" y="819068"/>
                  </a:lnTo>
                  <a:lnTo>
                    <a:pt x="235170" y="780812"/>
                  </a:lnTo>
                  <a:lnTo>
                    <a:pt x="259275" y="743233"/>
                  </a:lnTo>
                  <a:lnTo>
                    <a:pt x="284416" y="706351"/>
                  </a:lnTo>
                  <a:lnTo>
                    <a:pt x="310573" y="670183"/>
                  </a:lnTo>
                  <a:lnTo>
                    <a:pt x="337727" y="634749"/>
                  </a:lnTo>
                  <a:lnTo>
                    <a:pt x="365859" y="600068"/>
                  </a:lnTo>
                  <a:lnTo>
                    <a:pt x="394948" y="566158"/>
                  </a:lnTo>
                  <a:lnTo>
                    <a:pt x="424977" y="533038"/>
                  </a:lnTo>
                  <a:lnTo>
                    <a:pt x="455924" y="500727"/>
                  </a:lnTo>
                  <a:lnTo>
                    <a:pt x="487770" y="469244"/>
                  </a:lnTo>
                  <a:lnTo>
                    <a:pt x="520496" y="438607"/>
                  </a:lnTo>
                  <a:lnTo>
                    <a:pt x="554083" y="408835"/>
                  </a:lnTo>
                  <a:lnTo>
                    <a:pt x="588510" y="379948"/>
                  </a:lnTo>
                  <a:lnTo>
                    <a:pt x="623759" y="351963"/>
                  </a:lnTo>
                  <a:lnTo>
                    <a:pt x="659809" y="324900"/>
                  </a:lnTo>
                  <a:lnTo>
                    <a:pt x="696642" y="298777"/>
                  </a:lnTo>
                  <a:lnTo>
                    <a:pt x="734237" y="273613"/>
                  </a:lnTo>
                  <a:lnTo>
                    <a:pt x="772576" y="249427"/>
                  </a:lnTo>
                  <a:lnTo>
                    <a:pt x="811638" y="226238"/>
                  </a:lnTo>
                  <a:lnTo>
                    <a:pt x="851405" y="204064"/>
                  </a:lnTo>
                  <a:lnTo>
                    <a:pt x="891856" y="182925"/>
                  </a:lnTo>
                  <a:lnTo>
                    <a:pt x="932972" y="162839"/>
                  </a:lnTo>
                  <a:lnTo>
                    <a:pt x="974734" y="143824"/>
                  </a:lnTo>
                  <a:lnTo>
                    <a:pt x="1017121" y="125900"/>
                  </a:lnTo>
                  <a:lnTo>
                    <a:pt x="1060116" y="109086"/>
                  </a:lnTo>
                  <a:lnTo>
                    <a:pt x="1103697" y="93400"/>
                  </a:lnTo>
                  <a:lnTo>
                    <a:pt x="1147845" y="78860"/>
                  </a:lnTo>
                  <a:lnTo>
                    <a:pt x="1192542" y="65487"/>
                  </a:lnTo>
                  <a:lnTo>
                    <a:pt x="1237767" y="53298"/>
                  </a:lnTo>
                  <a:lnTo>
                    <a:pt x="1283501" y="42312"/>
                  </a:lnTo>
                  <a:lnTo>
                    <a:pt x="1329725" y="32548"/>
                  </a:lnTo>
                  <a:lnTo>
                    <a:pt x="1376418" y="24026"/>
                  </a:lnTo>
                  <a:lnTo>
                    <a:pt x="1423561" y="16763"/>
                  </a:lnTo>
                  <a:lnTo>
                    <a:pt x="1471136" y="10778"/>
                  </a:lnTo>
                  <a:lnTo>
                    <a:pt x="1519121" y="6091"/>
                  </a:lnTo>
                  <a:lnTo>
                    <a:pt x="1567499" y="2719"/>
                  </a:lnTo>
                  <a:lnTo>
                    <a:pt x="1616248" y="683"/>
                  </a:lnTo>
                  <a:lnTo>
                    <a:pt x="1665351" y="0"/>
                  </a:lnTo>
                  <a:lnTo>
                    <a:pt x="1714453" y="683"/>
                  </a:lnTo>
                  <a:lnTo>
                    <a:pt x="1763202" y="2719"/>
                  </a:lnTo>
                  <a:lnTo>
                    <a:pt x="1811580" y="6091"/>
                  </a:lnTo>
                  <a:lnTo>
                    <a:pt x="1859565" y="10778"/>
                  </a:lnTo>
                  <a:lnTo>
                    <a:pt x="1907140" y="16763"/>
                  </a:lnTo>
                  <a:lnTo>
                    <a:pt x="1954283" y="24026"/>
                  </a:lnTo>
                  <a:lnTo>
                    <a:pt x="2000976" y="32548"/>
                  </a:lnTo>
                  <a:lnTo>
                    <a:pt x="2047200" y="42312"/>
                  </a:lnTo>
                  <a:lnTo>
                    <a:pt x="2092934" y="53298"/>
                  </a:lnTo>
                  <a:lnTo>
                    <a:pt x="2138159" y="65487"/>
                  </a:lnTo>
                  <a:lnTo>
                    <a:pt x="2182856" y="78860"/>
                  </a:lnTo>
                  <a:lnTo>
                    <a:pt x="2227004" y="93400"/>
                  </a:lnTo>
                  <a:lnTo>
                    <a:pt x="2270585" y="109086"/>
                  </a:lnTo>
                  <a:lnTo>
                    <a:pt x="2313580" y="125900"/>
                  </a:lnTo>
                  <a:lnTo>
                    <a:pt x="2355967" y="143824"/>
                  </a:lnTo>
                  <a:lnTo>
                    <a:pt x="2397729" y="162839"/>
                  </a:lnTo>
                  <a:lnTo>
                    <a:pt x="2438845" y="182925"/>
                  </a:lnTo>
                  <a:lnTo>
                    <a:pt x="2479296" y="204064"/>
                  </a:lnTo>
                  <a:lnTo>
                    <a:pt x="2519063" y="226238"/>
                  </a:lnTo>
                  <a:lnTo>
                    <a:pt x="2558125" y="249427"/>
                  </a:lnTo>
                  <a:lnTo>
                    <a:pt x="2596464" y="273613"/>
                  </a:lnTo>
                  <a:lnTo>
                    <a:pt x="2634059" y="298777"/>
                  </a:lnTo>
                  <a:lnTo>
                    <a:pt x="2670892" y="324900"/>
                  </a:lnTo>
                  <a:lnTo>
                    <a:pt x="2706942" y="351963"/>
                  </a:lnTo>
                  <a:lnTo>
                    <a:pt x="2742191" y="379948"/>
                  </a:lnTo>
                  <a:lnTo>
                    <a:pt x="2776618" y="408835"/>
                  </a:lnTo>
                  <a:lnTo>
                    <a:pt x="2810205" y="438607"/>
                  </a:lnTo>
                  <a:lnTo>
                    <a:pt x="2842931" y="469244"/>
                  </a:lnTo>
                  <a:lnTo>
                    <a:pt x="2874777" y="500727"/>
                  </a:lnTo>
                  <a:lnTo>
                    <a:pt x="2905724" y="533038"/>
                  </a:lnTo>
                  <a:lnTo>
                    <a:pt x="2935753" y="566158"/>
                  </a:lnTo>
                  <a:lnTo>
                    <a:pt x="2964842" y="600068"/>
                  </a:lnTo>
                  <a:lnTo>
                    <a:pt x="2992974" y="634749"/>
                  </a:lnTo>
                  <a:lnTo>
                    <a:pt x="3020128" y="670183"/>
                  </a:lnTo>
                  <a:lnTo>
                    <a:pt x="3046285" y="706351"/>
                  </a:lnTo>
                  <a:lnTo>
                    <a:pt x="3071426" y="743233"/>
                  </a:lnTo>
                  <a:lnTo>
                    <a:pt x="3095531" y="780812"/>
                  </a:lnTo>
                  <a:lnTo>
                    <a:pt x="3118580" y="819068"/>
                  </a:lnTo>
                  <a:lnTo>
                    <a:pt x="3140554" y="857983"/>
                  </a:lnTo>
                  <a:lnTo>
                    <a:pt x="3161433" y="897538"/>
                  </a:lnTo>
                  <a:lnTo>
                    <a:pt x="3181198" y="937713"/>
                  </a:lnTo>
                  <a:lnTo>
                    <a:pt x="3199830" y="978491"/>
                  </a:lnTo>
                  <a:lnTo>
                    <a:pt x="3217308" y="1019853"/>
                  </a:lnTo>
                  <a:lnTo>
                    <a:pt x="3233614" y="1061779"/>
                  </a:lnTo>
                  <a:lnTo>
                    <a:pt x="3248727" y="1104251"/>
                  </a:lnTo>
                  <a:lnTo>
                    <a:pt x="3262629" y="1147251"/>
                  </a:lnTo>
                  <a:lnTo>
                    <a:pt x="3275299" y="1190758"/>
                  </a:lnTo>
                  <a:lnTo>
                    <a:pt x="3286718" y="1234755"/>
                  </a:lnTo>
                  <a:lnTo>
                    <a:pt x="3296867" y="1279223"/>
                  </a:lnTo>
                  <a:lnTo>
                    <a:pt x="3305727" y="1324144"/>
                  </a:lnTo>
                  <a:lnTo>
                    <a:pt x="3313277" y="1369497"/>
                  </a:lnTo>
                  <a:lnTo>
                    <a:pt x="3319497" y="1415265"/>
                  </a:lnTo>
                  <a:lnTo>
                    <a:pt x="3324370" y="1461428"/>
                  </a:lnTo>
                  <a:lnTo>
                    <a:pt x="3327874" y="1507968"/>
                  </a:lnTo>
                  <a:lnTo>
                    <a:pt x="3329991" y="1554867"/>
                  </a:lnTo>
                  <a:lnTo>
                    <a:pt x="3330702" y="1602105"/>
                  </a:lnTo>
                  <a:lnTo>
                    <a:pt x="3329991" y="1649342"/>
                  </a:lnTo>
                  <a:lnTo>
                    <a:pt x="3327874" y="1696241"/>
                  </a:lnTo>
                  <a:lnTo>
                    <a:pt x="3324370" y="1742781"/>
                  </a:lnTo>
                  <a:lnTo>
                    <a:pt x="3319497" y="1788944"/>
                  </a:lnTo>
                  <a:lnTo>
                    <a:pt x="3313277" y="1834712"/>
                  </a:lnTo>
                  <a:lnTo>
                    <a:pt x="3305727" y="1880065"/>
                  </a:lnTo>
                  <a:lnTo>
                    <a:pt x="3296867" y="1924986"/>
                  </a:lnTo>
                  <a:lnTo>
                    <a:pt x="3286718" y="1969454"/>
                  </a:lnTo>
                  <a:lnTo>
                    <a:pt x="3275299" y="2013451"/>
                  </a:lnTo>
                  <a:lnTo>
                    <a:pt x="3262629" y="2056958"/>
                  </a:lnTo>
                  <a:lnTo>
                    <a:pt x="3248727" y="2099958"/>
                  </a:lnTo>
                  <a:lnTo>
                    <a:pt x="3233614" y="2142430"/>
                  </a:lnTo>
                  <a:lnTo>
                    <a:pt x="3217308" y="2184356"/>
                  </a:lnTo>
                  <a:lnTo>
                    <a:pt x="3199830" y="2225718"/>
                  </a:lnTo>
                  <a:lnTo>
                    <a:pt x="3181198" y="2266496"/>
                  </a:lnTo>
                  <a:lnTo>
                    <a:pt x="3161433" y="2306671"/>
                  </a:lnTo>
                  <a:lnTo>
                    <a:pt x="3140554" y="2346226"/>
                  </a:lnTo>
                  <a:lnTo>
                    <a:pt x="3118580" y="2385141"/>
                  </a:lnTo>
                  <a:lnTo>
                    <a:pt x="3095531" y="2423397"/>
                  </a:lnTo>
                  <a:lnTo>
                    <a:pt x="3071426" y="2460976"/>
                  </a:lnTo>
                  <a:lnTo>
                    <a:pt x="3046285" y="2497858"/>
                  </a:lnTo>
                  <a:lnTo>
                    <a:pt x="3020128" y="2534026"/>
                  </a:lnTo>
                  <a:lnTo>
                    <a:pt x="2992974" y="2569460"/>
                  </a:lnTo>
                  <a:lnTo>
                    <a:pt x="2964842" y="2604141"/>
                  </a:lnTo>
                  <a:lnTo>
                    <a:pt x="2935753" y="2638051"/>
                  </a:lnTo>
                  <a:lnTo>
                    <a:pt x="2905724" y="2671171"/>
                  </a:lnTo>
                  <a:lnTo>
                    <a:pt x="2874777" y="2703482"/>
                  </a:lnTo>
                  <a:lnTo>
                    <a:pt x="2842931" y="2734965"/>
                  </a:lnTo>
                  <a:lnTo>
                    <a:pt x="2810205" y="2765602"/>
                  </a:lnTo>
                  <a:lnTo>
                    <a:pt x="2776618" y="2795374"/>
                  </a:lnTo>
                  <a:lnTo>
                    <a:pt x="2742191" y="2824261"/>
                  </a:lnTo>
                  <a:lnTo>
                    <a:pt x="2706942" y="2852246"/>
                  </a:lnTo>
                  <a:lnTo>
                    <a:pt x="2670892" y="2879309"/>
                  </a:lnTo>
                  <a:lnTo>
                    <a:pt x="2634059" y="2905432"/>
                  </a:lnTo>
                  <a:lnTo>
                    <a:pt x="2596464" y="2930596"/>
                  </a:lnTo>
                  <a:lnTo>
                    <a:pt x="2558125" y="2954782"/>
                  </a:lnTo>
                  <a:lnTo>
                    <a:pt x="2519063" y="2977971"/>
                  </a:lnTo>
                  <a:lnTo>
                    <a:pt x="2479296" y="3000145"/>
                  </a:lnTo>
                  <a:lnTo>
                    <a:pt x="2438845" y="3021284"/>
                  </a:lnTo>
                  <a:lnTo>
                    <a:pt x="2397729" y="3041370"/>
                  </a:lnTo>
                  <a:lnTo>
                    <a:pt x="2355967" y="3060385"/>
                  </a:lnTo>
                  <a:lnTo>
                    <a:pt x="2313580" y="3078309"/>
                  </a:lnTo>
                  <a:lnTo>
                    <a:pt x="2270585" y="3095123"/>
                  </a:lnTo>
                  <a:lnTo>
                    <a:pt x="2227004" y="3110809"/>
                  </a:lnTo>
                  <a:lnTo>
                    <a:pt x="2182856" y="3125349"/>
                  </a:lnTo>
                  <a:lnTo>
                    <a:pt x="2138159" y="3138722"/>
                  </a:lnTo>
                  <a:lnTo>
                    <a:pt x="2092934" y="3150911"/>
                  </a:lnTo>
                  <a:lnTo>
                    <a:pt x="2047200" y="3161897"/>
                  </a:lnTo>
                  <a:lnTo>
                    <a:pt x="2000976" y="3171661"/>
                  </a:lnTo>
                  <a:lnTo>
                    <a:pt x="1954283" y="3180183"/>
                  </a:lnTo>
                  <a:lnTo>
                    <a:pt x="1907140" y="3187446"/>
                  </a:lnTo>
                  <a:lnTo>
                    <a:pt x="1859565" y="3193431"/>
                  </a:lnTo>
                  <a:lnTo>
                    <a:pt x="1811580" y="3198118"/>
                  </a:lnTo>
                  <a:lnTo>
                    <a:pt x="1763202" y="3201490"/>
                  </a:lnTo>
                  <a:lnTo>
                    <a:pt x="1714453" y="3203526"/>
                  </a:lnTo>
                  <a:lnTo>
                    <a:pt x="1665351" y="3204210"/>
                  </a:lnTo>
                  <a:lnTo>
                    <a:pt x="1616248" y="3203526"/>
                  </a:lnTo>
                  <a:lnTo>
                    <a:pt x="1567499" y="3201490"/>
                  </a:lnTo>
                  <a:lnTo>
                    <a:pt x="1519121" y="3198118"/>
                  </a:lnTo>
                  <a:lnTo>
                    <a:pt x="1471136" y="3193431"/>
                  </a:lnTo>
                  <a:lnTo>
                    <a:pt x="1423561" y="3187446"/>
                  </a:lnTo>
                  <a:lnTo>
                    <a:pt x="1376418" y="3180183"/>
                  </a:lnTo>
                  <a:lnTo>
                    <a:pt x="1329725" y="3171661"/>
                  </a:lnTo>
                  <a:lnTo>
                    <a:pt x="1283501" y="3161897"/>
                  </a:lnTo>
                  <a:lnTo>
                    <a:pt x="1237767" y="3150911"/>
                  </a:lnTo>
                  <a:lnTo>
                    <a:pt x="1192542" y="3138722"/>
                  </a:lnTo>
                  <a:lnTo>
                    <a:pt x="1147845" y="3125349"/>
                  </a:lnTo>
                  <a:lnTo>
                    <a:pt x="1103697" y="3110809"/>
                  </a:lnTo>
                  <a:lnTo>
                    <a:pt x="1060116" y="3095123"/>
                  </a:lnTo>
                  <a:lnTo>
                    <a:pt x="1017121" y="3078309"/>
                  </a:lnTo>
                  <a:lnTo>
                    <a:pt x="974734" y="3060385"/>
                  </a:lnTo>
                  <a:lnTo>
                    <a:pt x="932972" y="3041370"/>
                  </a:lnTo>
                  <a:lnTo>
                    <a:pt x="891856" y="3021284"/>
                  </a:lnTo>
                  <a:lnTo>
                    <a:pt x="851405" y="3000145"/>
                  </a:lnTo>
                  <a:lnTo>
                    <a:pt x="811638" y="2977971"/>
                  </a:lnTo>
                  <a:lnTo>
                    <a:pt x="772576" y="2954782"/>
                  </a:lnTo>
                  <a:lnTo>
                    <a:pt x="734237" y="2930596"/>
                  </a:lnTo>
                  <a:lnTo>
                    <a:pt x="696642" y="2905432"/>
                  </a:lnTo>
                  <a:lnTo>
                    <a:pt x="659809" y="2879309"/>
                  </a:lnTo>
                  <a:lnTo>
                    <a:pt x="623759" y="2852246"/>
                  </a:lnTo>
                  <a:lnTo>
                    <a:pt x="588510" y="2824261"/>
                  </a:lnTo>
                  <a:lnTo>
                    <a:pt x="554083" y="2795374"/>
                  </a:lnTo>
                  <a:lnTo>
                    <a:pt x="520496" y="2765602"/>
                  </a:lnTo>
                  <a:lnTo>
                    <a:pt x="487770" y="2734965"/>
                  </a:lnTo>
                  <a:lnTo>
                    <a:pt x="455924" y="2703482"/>
                  </a:lnTo>
                  <a:lnTo>
                    <a:pt x="424977" y="2671171"/>
                  </a:lnTo>
                  <a:lnTo>
                    <a:pt x="394948" y="2638051"/>
                  </a:lnTo>
                  <a:lnTo>
                    <a:pt x="365859" y="2604141"/>
                  </a:lnTo>
                  <a:lnTo>
                    <a:pt x="337727" y="2569460"/>
                  </a:lnTo>
                  <a:lnTo>
                    <a:pt x="310573" y="2534026"/>
                  </a:lnTo>
                  <a:lnTo>
                    <a:pt x="284416" y="2497858"/>
                  </a:lnTo>
                  <a:lnTo>
                    <a:pt x="259275" y="2460976"/>
                  </a:lnTo>
                  <a:lnTo>
                    <a:pt x="235170" y="2423397"/>
                  </a:lnTo>
                  <a:lnTo>
                    <a:pt x="212121" y="2385141"/>
                  </a:lnTo>
                  <a:lnTo>
                    <a:pt x="190147" y="2346226"/>
                  </a:lnTo>
                  <a:lnTo>
                    <a:pt x="169268" y="2306671"/>
                  </a:lnTo>
                  <a:lnTo>
                    <a:pt x="149503" y="2266496"/>
                  </a:lnTo>
                  <a:lnTo>
                    <a:pt x="130871" y="2225718"/>
                  </a:lnTo>
                  <a:lnTo>
                    <a:pt x="113393" y="2184356"/>
                  </a:lnTo>
                  <a:lnTo>
                    <a:pt x="97087" y="2142430"/>
                  </a:lnTo>
                  <a:lnTo>
                    <a:pt x="81974" y="2099958"/>
                  </a:lnTo>
                  <a:lnTo>
                    <a:pt x="68072" y="2056958"/>
                  </a:lnTo>
                  <a:lnTo>
                    <a:pt x="55402" y="2013451"/>
                  </a:lnTo>
                  <a:lnTo>
                    <a:pt x="43983" y="1969454"/>
                  </a:lnTo>
                  <a:lnTo>
                    <a:pt x="33834" y="1924986"/>
                  </a:lnTo>
                  <a:lnTo>
                    <a:pt x="24974" y="1880065"/>
                  </a:lnTo>
                  <a:lnTo>
                    <a:pt x="17424" y="1834712"/>
                  </a:lnTo>
                  <a:lnTo>
                    <a:pt x="11204" y="1788944"/>
                  </a:lnTo>
                  <a:lnTo>
                    <a:pt x="6331" y="1742781"/>
                  </a:lnTo>
                  <a:lnTo>
                    <a:pt x="2827" y="1696241"/>
                  </a:lnTo>
                  <a:lnTo>
                    <a:pt x="710" y="1649342"/>
                  </a:lnTo>
                  <a:lnTo>
                    <a:pt x="0" y="1602105"/>
                  </a:lnTo>
                  <a:close/>
                </a:path>
              </a:pathLst>
            </a:custGeom>
            <a:ln w="127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p:nvPr/>
        </p:nvSpPr>
        <p:spPr>
          <a:xfrm>
            <a:off x="8963939" y="3676289"/>
            <a:ext cx="339090"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5" normalizeH="0" baseline="0" noProof="0">
                <a:ln>
                  <a:noFill/>
                </a:ln>
                <a:solidFill>
                  <a:srgbClr val="001F5F"/>
                </a:solidFill>
                <a:effectLst/>
                <a:uLnTx/>
                <a:uFillTx/>
                <a:latin typeface="Calibri"/>
                <a:cs typeface="Calibri"/>
              </a:rPr>
              <a:t>B</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16" name="object 16"/>
          <p:cNvGrpSpPr/>
          <p:nvPr/>
        </p:nvGrpSpPr>
        <p:grpSpPr>
          <a:xfrm>
            <a:off x="429133" y="3087751"/>
            <a:ext cx="469900" cy="469900"/>
            <a:chOff x="429133" y="3087751"/>
            <a:chExt cx="469900" cy="469900"/>
          </a:xfrm>
        </p:grpSpPr>
        <p:sp>
          <p:nvSpPr>
            <p:cNvPr id="17" name="object 17"/>
            <p:cNvSpPr/>
            <p:nvPr/>
          </p:nvSpPr>
          <p:spPr>
            <a:xfrm>
              <a:off x="435483" y="3094101"/>
              <a:ext cx="457200" cy="457200"/>
            </a:xfrm>
            <a:custGeom>
              <a:avLst/>
              <a:gdLst/>
              <a:ahLst/>
              <a:cxnLst/>
              <a:rect l="l" t="t" r="r" b="b"/>
              <a:pathLst>
                <a:path w="457200" h="457200">
                  <a:moveTo>
                    <a:pt x="228600" y="0"/>
                  </a:moveTo>
                  <a:lnTo>
                    <a:pt x="182529" y="4644"/>
                  </a:lnTo>
                  <a:lnTo>
                    <a:pt x="139619" y="17964"/>
                  </a:lnTo>
                  <a:lnTo>
                    <a:pt x="100788" y="39041"/>
                  </a:lnTo>
                  <a:lnTo>
                    <a:pt x="66955" y="66955"/>
                  </a:lnTo>
                  <a:lnTo>
                    <a:pt x="39041" y="100788"/>
                  </a:lnTo>
                  <a:lnTo>
                    <a:pt x="17964" y="139619"/>
                  </a:lnTo>
                  <a:lnTo>
                    <a:pt x="4644" y="182529"/>
                  </a:lnTo>
                  <a:lnTo>
                    <a:pt x="0" y="228600"/>
                  </a:lnTo>
                  <a:lnTo>
                    <a:pt x="4644" y="274670"/>
                  </a:lnTo>
                  <a:lnTo>
                    <a:pt x="17964" y="317580"/>
                  </a:lnTo>
                  <a:lnTo>
                    <a:pt x="39041" y="356411"/>
                  </a:lnTo>
                  <a:lnTo>
                    <a:pt x="66955" y="390244"/>
                  </a:lnTo>
                  <a:lnTo>
                    <a:pt x="100788" y="418158"/>
                  </a:lnTo>
                  <a:lnTo>
                    <a:pt x="139619" y="439235"/>
                  </a:lnTo>
                  <a:lnTo>
                    <a:pt x="182529" y="452555"/>
                  </a:lnTo>
                  <a:lnTo>
                    <a:pt x="228600" y="457200"/>
                  </a:lnTo>
                  <a:lnTo>
                    <a:pt x="274670" y="452555"/>
                  </a:lnTo>
                  <a:lnTo>
                    <a:pt x="317580" y="439235"/>
                  </a:lnTo>
                  <a:lnTo>
                    <a:pt x="356411" y="418158"/>
                  </a:lnTo>
                  <a:lnTo>
                    <a:pt x="390244" y="390244"/>
                  </a:lnTo>
                  <a:lnTo>
                    <a:pt x="418158" y="356411"/>
                  </a:lnTo>
                  <a:lnTo>
                    <a:pt x="439235" y="317580"/>
                  </a:lnTo>
                  <a:lnTo>
                    <a:pt x="452555" y="274670"/>
                  </a:lnTo>
                  <a:lnTo>
                    <a:pt x="457200" y="228600"/>
                  </a:lnTo>
                  <a:lnTo>
                    <a:pt x="452555" y="182529"/>
                  </a:lnTo>
                  <a:lnTo>
                    <a:pt x="439235" y="139619"/>
                  </a:lnTo>
                  <a:lnTo>
                    <a:pt x="418158" y="100788"/>
                  </a:lnTo>
                  <a:lnTo>
                    <a:pt x="390244" y="66955"/>
                  </a:lnTo>
                  <a:lnTo>
                    <a:pt x="356411" y="39041"/>
                  </a:lnTo>
                  <a:lnTo>
                    <a:pt x="317580" y="17964"/>
                  </a:lnTo>
                  <a:lnTo>
                    <a:pt x="274670" y="4644"/>
                  </a:lnTo>
                  <a:lnTo>
                    <a:pt x="228600" y="0"/>
                  </a:lnTo>
                  <a:close/>
                </a:path>
              </a:pathLst>
            </a:custGeom>
            <a:solidFill>
              <a:srgbClr val="A9D18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435483" y="3094101"/>
              <a:ext cx="457200" cy="457200"/>
            </a:xfrm>
            <a:custGeom>
              <a:avLst/>
              <a:gdLst/>
              <a:ahLst/>
              <a:cxnLst/>
              <a:rect l="l" t="t" r="r" b="b"/>
              <a:pathLst>
                <a:path w="457200" h="457200">
                  <a:moveTo>
                    <a:pt x="0" y="228600"/>
                  </a:moveTo>
                  <a:lnTo>
                    <a:pt x="4644" y="182529"/>
                  </a:lnTo>
                  <a:lnTo>
                    <a:pt x="17964" y="139619"/>
                  </a:lnTo>
                  <a:lnTo>
                    <a:pt x="39041" y="100788"/>
                  </a:lnTo>
                  <a:lnTo>
                    <a:pt x="66955" y="66955"/>
                  </a:lnTo>
                  <a:lnTo>
                    <a:pt x="100788" y="39041"/>
                  </a:lnTo>
                  <a:lnTo>
                    <a:pt x="139619" y="17964"/>
                  </a:lnTo>
                  <a:lnTo>
                    <a:pt x="182529" y="4644"/>
                  </a:lnTo>
                  <a:lnTo>
                    <a:pt x="228600" y="0"/>
                  </a:lnTo>
                  <a:lnTo>
                    <a:pt x="274670" y="4644"/>
                  </a:lnTo>
                  <a:lnTo>
                    <a:pt x="317580" y="17964"/>
                  </a:lnTo>
                  <a:lnTo>
                    <a:pt x="356411" y="39041"/>
                  </a:lnTo>
                  <a:lnTo>
                    <a:pt x="390244" y="66955"/>
                  </a:lnTo>
                  <a:lnTo>
                    <a:pt x="418158" y="100788"/>
                  </a:lnTo>
                  <a:lnTo>
                    <a:pt x="439235" y="139619"/>
                  </a:lnTo>
                  <a:lnTo>
                    <a:pt x="452555" y="182529"/>
                  </a:lnTo>
                  <a:lnTo>
                    <a:pt x="457200" y="228600"/>
                  </a:lnTo>
                  <a:lnTo>
                    <a:pt x="452555" y="274670"/>
                  </a:lnTo>
                  <a:lnTo>
                    <a:pt x="439235" y="317580"/>
                  </a:lnTo>
                  <a:lnTo>
                    <a:pt x="418158" y="356411"/>
                  </a:lnTo>
                  <a:lnTo>
                    <a:pt x="390244" y="390244"/>
                  </a:lnTo>
                  <a:lnTo>
                    <a:pt x="356411" y="418158"/>
                  </a:lnTo>
                  <a:lnTo>
                    <a:pt x="317580" y="439235"/>
                  </a:lnTo>
                  <a:lnTo>
                    <a:pt x="274670" y="452555"/>
                  </a:lnTo>
                  <a:lnTo>
                    <a:pt x="228600" y="457200"/>
                  </a:lnTo>
                  <a:lnTo>
                    <a:pt x="182529" y="452555"/>
                  </a:lnTo>
                  <a:lnTo>
                    <a:pt x="139619" y="439235"/>
                  </a:lnTo>
                  <a:lnTo>
                    <a:pt x="100788" y="418158"/>
                  </a:lnTo>
                  <a:lnTo>
                    <a:pt x="66955" y="390244"/>
                  </a:lnTo>
                  <a:lnTo>
                    <a:pt x="39041" y="356411"/>
                  </a:lnTo>
                  <a:lnTo>
                    <a:pt x="17964" y="317580"/>
                  </a:lnTo>
                  <a:lnTo>
                    <a:pt x="4644" y="274670"/>
                  </a:lnTo>
                  <a:lnTo>
                    <a:pt x="0" y="228600"/>
                  </a:lnTo>
                  <a:close/>
                </a:path>
              </a:pathLst>
            </a:custGeom>
            <a:ln w="127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 name="object 19"/>
          <p:cNvGrpSpPr/>
          <p:nvPr/>
        </p:nvGrpSpPr>
        <p:grpSpPr>
          <a:xfrm>
            <a:off x="429133" y="3887089"/>
            <a:ext cx="469900" cy="469900"/>
            <a:chOff x="429133" y="3887089"/>
            <a:chExt cx="469900" cy="469900"/>
          </a:xfrm>
        </p:grpSpPr>
        <p:sp>
          <p:nvSpPr>
            <p:cNvPr id="20" name="object 20"/>
            <p:cNvSpPr/>
            <p:nvPr/>
          </p:nvSpPr>
          <p:spPr>
            <a:xfrm>
              <a:off x="435483" y="3893439"/>
              <a:ext cx="457200" cy="457200"/>
            </a:xfrm>
            <a:custGeom>
              <a:avLst/>
              <a:gdLst/>
              <a:ahLst/>
              <a:cxnLst/>
              <a:rect l="l" t="t" r="r" b="b"/>
              <a:pathLst>
                <a:path w="457200" h="457200">
                  <a:moveTo>
                    <a:pt x="228600" y="0"/>
                  </a:moveTo>
                  <a:lnTo>
                    <a:pt x="182529" y="4644"/>
                  </a:lnTo>
                  <a:lnTo>
                    <a:pt x="139619" y="17964"/>
                  </a:lnTo>
                  <a:lnTo>
                    <a:pt x="100788" y="39041"/>
                  </a:lnTo>
                  <a:lnTo>
                    <a:pt x="66955" y="66955"/>
                  </a:lnTo>
                  <a:lnTo>
                    <a:pt x="39041" y="100788"/>
                  </a:lnTo>
                  <a:lnTo>
                    <a:pt x="17964" y="139619"/>
                  </a:lnTo>
                  <a:lnTo>
                    <a:pt x="4644" y="182529"/>
                  </a:lnTo>
                  <a:lnTo>
                    <a:pt x="0" y="228600"/>
                  </a:lnTo>
                  <a:lnTo>
                    <a:pt x="4644" y="274670"/>
                  </a:lnTo>
                  <a:lnTo>
                    <a:pt x="17964" y="317580"/>
                  </a:lnTo>
                  <a:lnTo>
                    <a:pt x="39041" y="356411"/>
                  </a:lnTo>
                  <a:lnTo>
                    <a:pt x="66955" y="390244"/>
                  </a:lnTo>
                  <a:lnTo>
                    <a:pt x="100788" y="418158"/>
                  </a:lnTo>
                  <a:lnTo>
                    <a:pt x="139619" y="439235"/>
                  </a:lnTo>
                  <a:lnTo>
                    <a:pt x="182529" y="452555"/>
                  </a:lnTo>
                  <a:lnTo>
                    <a:pt x="228600" y="457200"/>
                  </a:lnTo>
                  <a:lnTo>
                    <a:pt x="274670" y="452555"/>
                  </a:lnTo>
                  <a:lnTo>
                    <a:pt x="317580" y="439235"/>
                  </a:lnTo>
                  <a:lnTo>
                    <a:pt x="356411" y="418158"/>
                  </a:lnTo>
                  <a:lnTo>
                    <a:pt x="390244" y="390244"/>
                  </a:lnTo>
                  <a:lnTo>
                    <a:pt x="418158" y="356411"/>
                  </a:lnTo>
                  <a:lnTo>
                    <a:pt x="439235" y="317580"/>
                  </a:lnTo>
                  <a:lnTo>
                    <a:pt x="452555" y="274670"/>
                  </a:lnTo>
                  <a:lnTo>
                    <a:pt x="457200" y="228600"/>
                  </a:lnTo>
                  <a:lnTo>
                    <a:pt x="452555" y="182529"/>
                  </a:lnTo>
                  <a:lnTo>
                    <a:pt x="439235" y="139619"/>
                  </a:lnTo>
                  <a:lnTo>
                    <a:pt x="418158" y="100788"/>
                  </a:lnTo>
                  <a:lnTo>
                    <a:pt x="390244" y="66955"/>
                  </a:lnTo>
                  <a:lnTo>
                    <a:pt x="356411" y="39041"/>
                  </a:lnTo>
                  <a:lnTo>
                    <a:pt x="317580" y="17964"/>
                  </a:lnTo>
                  <a:lnTo>
                    <a:pt x="274670" y="4644"/>
                  </a:lnTo>
                  <a:lnTo>
                    <a:pt x="228600" y="0"/>
                  </a:lnTo>
                  <a:close/>
                </a:path>
              </a:pathLst>
            </a:custGeom>
            <a:solidFill>
              <a:srgbClr val="FFE69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435483" y="3893439"/>
              <a:ext cx="457200" cy="457200"/>
            </a:xfrm>
            <a:custGeom>
              <a:avLst/>
              <a:gdLst/>
              <a:ahLst/>
              <a:cxnLst/>
              <a:rect l="l" t="t" r="r" b="b"/>
              <a:pathLst>
                <a:path w="457200" h="457200">
                  <a:moveTo>
                    <a:pt x="0" y="228600"/>
                  </a:moveTo>
                  <a:lnTo>
                    <a:pt x="4644" y="182529"/>
                  </a:lnTo>
                  <a:lnTo>
                    <a:pt x="17964" y="139619"/>
                  </a:lnTo>
                  <a:lnTo>
                    <a:pt x="39041" y="100788"/>
                  </a:lnTo>
                  <a:lnTo>
                    <a:pt x="66955" y="66955"/>
                  </a:lnTo>
                  <a:lnTo>
                    <a:pt x="100788" y="39041"/>
                  </a:lnTo>
                  <a:lnTo>
                    <a:pt x="139619" y="17964"/>
                  </a:lnTo>
                  <a:lnTo>
                    <a:pt x="182529" y="4644"/>
                  </a:lnTo>
                  <a:lnTo>
                    <a:pt x="228600" y="0"/>
                  </a:lnTo>
                  <a:lnTo>
                    <a:pt x="274670" y="4644"/>
                  </a:lnTo>
                  <a:lnTo>
                    <a:pt x="317580" y="17964"/>
                  </a:lnTo>
                  <a:lnTo>
                    <a:pt x="356411" y="39041"/>
                  </a:lnTo>
                  <a:lnTo>
                    <a:pt x="390244" y="66955"/>
                  </a:lnTo>
                  <a:lnTo>
                    <a:pt x="418158" y="100788"/>
                  </a:lnTo>
                  <a:lnTo>
                    <a:pt x="439235" y="139619"/>
                  </a:lnTo>
                  <a:lnTo>
                    <a:pt x="452555" y="182529"/>
                  </a:lnTo>
                  <a:lnTo>
                    <a:pt x="457200" y="228600"/>
                  </a:lnTo>
                  <a:lnTo>
                    <a:pt x="452555" y="274670"/>
                  </a:lnTo>
                  <a:lnTo>
                    <a:pt x="439235" y="317580"/>
                  </a:lnTo>
                  <a:lnTo>
                    <a:pt x="418158" y="356411"/>
                  </a:lnTo>
                  <a:lnTo>
                    <a:pt x="390244" y="390244"/>
                  </a:lnTo>
                  <a:lnTo>
                    <a:pt x="356411" y="418158"/>
                  </a:lnTo>
                  <a:lnTo>
                    <a:pt x="317580" y="439235"/>
                  </a:lnTo>
                  <a:lnTo>
                    <a:pt x="274670" y="452555"/>
                  </a:lnTo>
                  <a:lnTo>
                    <a:pt x="228600" y="457200"/>
                  </a:lnTo>
                  <a:lnTo>
                    <a:pt x="182529" y="452555"/>
                  </a:lnTo>
                  <a:lnTo>
                    <a:pt x="139619" y="439235"/>
                  </a:lnTo>
                  <a:lnTo>
                    <a:pt x="100788" y="418158"/>
                  </a:lnTo>
                  <a:lnTo>
                    <a:pt x="66955" y="390244"/>
                  </a:lnTo>
                  <a:lnTo>
                    <a:pt x="39041" y="356411"/>
                  </a:lnTo>
                  <a:lnTo>
                    <a:pt x="17964" y="317580"/>
                  </a:lnTo>
                  <a:lnTo>
                    <a:pt x="4644" y="274670"/>
                  </a:lnTo>
                  <a:lnTo>
                    <a:pt x="0" y="228600"/>
                  </a:lnTo>
                  <a:close/>
                </a:path>
              </a:pathLst>
            </a:custGeom>
            <a:ln w="127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object 22"/>
          <p:cNvSpPr txBox="1"/>
          <p:nvPr/>
        </p:nvSpPr>
        <p:spPr>
          <a:xfrm>
            <a:off x="516489" y="2003444"/>
            <a:ext cx="2268220" cy="237363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LEGEND</a:t>
            </a:r>
            <a:endParaRPr kumimoji="0" sz="4400" b="0" i="0" u="none" strike="noStrike" kern="0" cap="none" spc="0" normalizeH="0" baseline="0" noProof="0">
              <a:ln>
                <a:noFill/>
              </a:ln>
              <a:solidFill>
                <a:sysClr val="windowText" lastClr="000000"/>
              </a:solidFill>
              <a:effectLst/>
              <a:uLnTx/>
              <a:uFillTx/>
              <a:latin typeface="Calibri"/>
              <a:cs typeface="Calibri"/>
            </a:endParaRPr>
          </a:p>
          <a:p>
            <a:pPr marL="619760" marR="5080" lvl="0" indent="0" defTabSz="914400" eaLnBrk="1" fontAlgn="auto" latinLnBrk="0" hangingPunct="1">
              <a:lnSpc>
                <a:spcPct val="145800"/>
              </a:lnSpc>
              <a:spcBef>
                <a:spcPts val="615"/>
              </a:spcBef>
              <a:spcAft>
                <a:spcPts val="0"/>
              </a:spcAft>
              <a:buClrTx/>
              <a:buSzTx/>
              <a:buFontTx/>
              <a:buNone/>
              <a:tabLst/>
              <a:defRPr/>
            </a:pPr>
            <a:r>
              <a:rPr kumimoji="0" sz="3600" b="1" i="0" u="none" strike="noStrike" kern="0" cap="none" spc="-10" normalizeH="0" baseline="0" noProof="0">
                <a:ln>
                  <a:noFill/>
                </a:ln>
                <a:solidFill>
                  <a:srgbClr val="001F5F"/>
                </a:solidFill>
                <a:effectLst/>
                <a:uLnTx/>
                <a:uFillTx/>
                <a:latin typeface="Calibri"/>
                <a:cs typeface="Calibri"/>
              </a:rPr>
              <a:t>FRENCH ENGLISH</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sp>
        <p:nvSpPr>
          <p:cNvPr id="23" name="object 23"/>
          <p:cNvSpPr txBox="1"/>
          <p:nvPr/>
        </p:nvSpPr>
        <p:spPr>
          <a:xfrm>
            <a:off x="514320" y="4697762"/>
            <a:ext cx="1675130" cy="112268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0" normalizeH="0" baseline="0" noProof="0">
                <a:ln>
                  <a:noFill/>
                </a:ln>
                <a:solidFill>
                  <a:srgbClr val="001F5F"/>
                </a:solidFill>
                <a:effectLst/>
                <a:uLnTx/>
                <a:uFillTx/>
                <a:latin typeface="Calibri"/>
                <a:cs typeface="Calibri"/>
              </a:rPr>
              <a:t>SIZED</a:t>
            </a:r>
            <a:r>
              <a:rPr kumimoji="0" sz="3600" b="1" i="0" u="none" strike="noStrike" kern="0" cap="none" spc="-10" normalizeH="0" baseline="0" noProof="0">
                <a:ln>
                  <a:noFill/>
                </a:ln>
                <a:solidFill>
                  <a:srgbClr val="001F5F"/>
                </a:solidFill>
                <a:effectLst/>
                <a:uLnTx/>
                <a:uFillTx/>
                <a:latin typeface="Calibri"/>
                <a:cs typeface="Calibri"/>
              </a:rPr>
              <a:t> </a:t>
            </a:r>
            <a:r>
              <a:rPr kumimoji="0" sz="3600" b="1" i="0" u="none" strike="noStrike" kern="0" cap="none" spc="-80" normalizeH="0" baseline="0" noProof="0">
                <a:ln>
                  <a:noFill/>
                </a:ln>
                <a:solidFill>
                  <a:srgbClr val="001F5F"/>
                </a:solidFill>
                <a:effectLst/>
                <a:uLnTx/>
                <a:uFillTx/>
                <a:latin typeface="Calibri"/>
                <a:cs typeface="Calibri"/>
              </a:rPr>
              <a:t>BY </a:t>
            </a:r>
            <a:r>
              <a:rPr kumimoji="0" sz="3600" b="1" i="0" u="none" strike="noStrike" kern="0" cap="none" spc="-10" normalizeH="0" baseline="0" noProof="0">
                <a:ln>
                  <a:noFill/>
                </a:ln>
                <a:solidFill>
                  <a:srgbClr val="001F5F"/>
                </a:solidFill>
                <a:effectLst/>
                <a:uLnTx/>
                <a:uFillTx/>
                <a:latin typeface="Calibri"/>
                <a:cs typeface="Calibri"/>
              </a:rPr>
              <a:t>COUNT</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28"/>
          <p:cNvSpPr txBox="1">
            <a:spLocks noGrp="1"/>
          </p:cNvSpPr>
          <p:nvPr>
            <p:ph type="title"/>
          </p:nvPr>
        </p:nvSpPr>
        <p:spPr>
          <a:xfrm>
            <a:off x="1043800" y="741667"/>
            <a:ext cx="10104400" cy="763600"/>
          </a:xfrm>
          <a:prstGeom prst="rect">
            <a:avLst/>
          </a:prstGeom>
        </p:spPr>
        <p:txBody>
          <a:bodyPr spcFirstLastPara="1" wrap="square" lIns="121900" tIns="0" rIns="121900" bIns="0" anchor="t" anchorCtr="0">
            <a:noAutofit/>
          </a:bodyPr>
          <a:lstStyle/>
          <a:p>
            <a:r>
              <a:rPr lang="en"/>
              <a:t>NODES</a:t>
            </a:r>
            <a:endParaRPr/>
          </a:p>
        </p:txBody>
      </p:sp>
      <p:grpSp>
        <p:nvGrpSpPr>
          <p:cNvPr id="1018" name="Google Shape;1018;p28"/>
          <p:cNvGrpSpPr/>
          <p:nvPr/>
        </p:nvGrpSpPr>
        <p:grpSpPr>
          <a:xfrm>
            <a:off x="2148200" y="1400378"/>
            <a:ext cx="7895600" cy="256245"/>
            <a:chOff x="902597" y="1069304"/>
            <a:chExt cx="5921700" cy="192184"/>
          </a:xfrm>
        </p:grpSpPr>
        <p:grpSp>
          <p:nvGrpSpPr>
            <p:cNvPr id="1019" name="Google Shape;1019;p28"/>
            <p:cNvGrpSpPr/>
            <p:nvPr/>
          </p:nvGrpSpPr>
          <p:grpSpPr>
            <a:xfrm>
              <a:off x="902597" y="1069304"/>
              <a:ext cx="5864700" cy="192184"/>
              <a:chOff x="2335097" y="1069304"/>
              <a:chExt cx="5864700" cy="192184"/>
            </a:xfrm>
          </p:grpSpPr>
          <p:sp>
            <p:nvSpPr>
              <p:cNvPr id="1020" name="Google Shape;1020;p28"/>
              <p:cNvSpPr/>
              <p:nvPr/>
            </p:nvSpPr>
            <p:spPr>
              <a:xfrm rot="-2700000" flipH="1">
                <a:off x="3212640" y="1097509"/>
                <a:ext cx="136016" cy="135774"/>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cxnSp>
            <p:nvCxnSpPr>
              <p:cNvPr id="1021" name="Google Shape;1021;p28"/>
              <p:cNvCxnSpPr>
                <a:stCxn id="1022" idx="6"/>
                <a:endCxn id="1023" idx="2"/>
              </p:cNvCxnSpPr>
              <p:nvPr/>
            </p:nvCxnSpPr>
            <p:spPr>
              <a:xfrm rot="10800000">
                <a:off x="2392097" y="1164492"/>
                <a:ext cx="5807700" cy="900"/>
              </a:xfrm>
              <a:prstGeom prst="straightConnector1">
                <a:avLst/>
              </a:prstGeom>
              <a:noFill/>
              <a:ln w="9525" cap="flat" cmpd="sng">
                <a:solidFill>
                  <a:schemeClr val="lt1"/>
                </a:solidFill>
                <a:prstDash val="solid"/>
                <a:round/>
                <a:headEnd type="none" w="med" len="med"/>
                <a:tailEnd type="none" w="med" len="med"/>
              </a:ln>
            </p:spPr>
          </p:cxnSp>
          <p:sp>
            <p:nvSpPr>
              <p:cNvPr id="1023" name="Google Shape;1023;p28"/>
              <p:cNvSpPr/>
              <p:nvPr/>
            </p:nvSpPr>
            <p:spPr>
              <a:xfrm flipH="1">
                <a:off x="2335097" y="1135917"/>
                <a:ext cx="57000" cy="57000"/>
              </a:xfrm>
              <a:prstGeom prst="ellipse">
                <a:avLst/>
              </a:prstGeom>
              <a:solidFill>
                <a:schemeClr val="lt1"/>
              </a:solidFill>
              <a:ln>
                <a:noFill/>
              </a:ln>
            </p:spPr>
            <p:txBody>
              <a:bodyPr spcFirstLastPara="1" wrap="square" lIns="121900" tIns="121900" rIns="121900" bIns="121900" anchor="ctr" anchorCtr="0">
                <a:noAutofit/>
              </a:bodyPr>
              <a:lstStyle/>
              <a:p>
                <a:endParaRPr sz="2400"/>
              </a:p>
            </p:txBody>
          </p:sp>
        </p:grpSp>
        <p:sp>
          <p:nvSpPr>
            <p:cNvPr id="1022" name="Google Shape;1022;p28"/>
            <p:cNvSpPr/>
            <p:nvPr/>
          </p:nvSpPr>
          <p:spPr>
            <a:xfrm flipH="1">
              <a:off x="6767297" y="1136892"/>
              <a:ext cx="57000" cy="57000"/>
            </a:xfrm>
            <a:prstGeom prst="ellipse">
              <a:avLst/>
            </a:pr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024" name="Google Shape;1024;p28"/>
          <p:cNvGrpSpPr/>
          <p:nvPr/>
        </p:nvGrpSpPr>
        <p:grpSpPr>
          <a:xfrm>
            <a:off x="8722593" y="5716401"/>
            <a:ext cx="951737" cy="942063"/>
            <a:chOff x="-4017975" y="616650"/>
            <a:chExt cx="814100" cy="805825"/>
          </a:xfrm>
        </p:grpSpPr>
        <p:sp>
          <p:nvSpPr>
            <p:cNvPr id="1025" name="Google Shape;1025;p28"/>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26" name="Google Shape;1026;p28"/>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27" name="Google Shape;1027;p28"/>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28" name="Google Shape;1028;p28"/>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029" name="Google Shape;1029;p28"/>
          <p:cNvGrpSpPr/>
          <p:nvPr/>
        </p:nvGrpSpPr>
        <p:grpSpPr>
          <a:xfrm>
            <a:off x="9949984" y="4961918"/>
            <a:ext cx="1387517" cy="1201833"/>
            <a:chOff x="8457538" y="810363"/>
            <a:chExt cx="1040638" cy="901375"/>
          </a:xfrm>
        </p:grpSpPr>
        <p:grpSp>
          <p:nvGrpSpPr>
            <p:cNvPr id="1030" name="Google Shape;1030;p28"/>
            <p:cNvGrpSpPr/>
            <p:nvPr/>
          </p:nvGrpSpPr>
          <p:grpSpPr>
            <a:xfrm>
              <a:off x="8781450" y="810363"/>
              <a:ext cx="716725" cy="901375"/>
              <a:chOff x="-3888525" y="-2483300"/>
              <a:chExt cx="716725" cy="901375"/>
            </a:xfrm>
          </p:grpSpPr>
          <p:sp>
            <p:nvSpPr>
              <p:cNvPr id="1031" name="Google Shape;1031;p28"/>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32" name="Google Shape;1032;p28"/>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033" name="Google Shape;1033;p28"/>
            <p:cNvGrpSpPr/>
            <p:nvPr/>
          </p:nvGrpSpPr>
          <p:grpSpPr>
            <a:xfrm>
              <a:off x="8457538" y="1331488"/>
              <a:ext cx="323925" cy="323650"/>
              <a:chOff x="1608625" y="299800"/>
              <a:chExt cx="323925" cy="323650"/>
            </a:xfrm>
          </p:grpSpPr>
          <p:sp>
            <p:nvSpPr>
              <p:cNvPr id="1034" name="Google Shape;1034;p28"/>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35" name="Google Shape;1035;p28"/>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36" name="Google Shape;1036;p28"/>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sp>
        <p:nvSpPr>
          <p:cNvPr id="1037" name="Google Shape;1037;p28"/>
          <p:cNvSpPr txBox="1"/>
          <p:nvPr/>
        </p:nvSpPr>
        <p:spPr>
          <a:xfrm>
            <a:off x="984533" y="1963467"/>
            <a:ext cx="9952000" cy="3360880"/>
          </a:xfrm>
          <a:prstGeom prst="rect">
            <a:avLst/>
          </a:prstGeom>
          <a:noFill/>
          <a:ln>
            <a:noFill/>
          </a:ln>
        </p:spPr>
        <p:txBody>
          <a:bodyPr spcFirstLastPara="1" wrap="square" lIns="121900" tIns="121900" rIns="121900" bIns="121900" anchor="t" anchorCtr="0">
            <a:spAutoFit/>
          </a:bodyPr>
          <a:lstStyle/>
          <a:p>
            <a:pPr marL="609585" indent="-397923">
              <a:lnSpc>
                <a:spcPct val="115000"/>
              </a:lnSpc>
              <a:buSzPts val="1100"/>
              <a:buChar char="●"/>
            </a:pPr>
            <a:r>
              <a:rPr lang="en" sz="1600">
                <a:highlight>
                  <a:srgbClr val="FFFFFF"/>
                </a:highlight>
              </a:rPr>
              <a:t>In network analysis, a node represents an entity or individual in a network.</a:t>
            </a:r>
            <a:endParaRPr sz="1600">
              <a:highlight>
                <a:srgbClr val="FFFFFF"/>
              </a:highlight>
            </a:endParaRPr>
          </a:p>
          <a:p>
            <a:pPr marL="609585" indent="-397923">
              <a:lnSpc>
                <a:spcPct val="115000"/>
              </a:lnSpc>
              <a:buSzPts val="1100"/>
              <a:buChar char="●"/>
            </a:pPr>
            <a:r>
              <a:rPr lang="en" sz="1600">
                <a:highlight>
                  <a:srgbClr val="FFFFFF"/>
                </a:highlight>
              </a:rPr>
              <a:t>Nodes can represent a wide variety of entities, such as people, organizations, genes, proteins, or web pages.</a:t>
            </a:r>
            <a:endParaRPr sz="1600">
              <a:highlight>
                <a:srgbClr val="FFFFFF"/>
              </a:highlight>
            </a:endParaRPr>
          </a:p>
          <a:p>
            <a:pPr marL="609585" indent="-397923">
              <a:lnSpc>
                <a:spcPct val="115000"/>
              </a:lnSpc>
              <a:buSzPts val="1100"/>
              <a:buChar char="●"/>
            </a:pPr>
            <a:r>
              <a:rPr lang="en" sz="1600">
                <a:highlight>
                  <a:srgbClr val="FFFFFF"/>
                </a:highlight>
              </a:rPr>
              <a:t>Nodes may also be called vertices or points in some network analysis literature.</a:t>
            </a:r>
            <a:endParaRPr sz="1600">
              <a:highlight>
                <a:srgbClr val="FFFFFF"/>
              </a:highlight>
            </a:endParaRPr>
          </a:p>
          <a:p>
            <a:pPr marL="609585" indent="-397923">
              <a:lnSpc>
                <a:spcPct val="115000"/>
              </a:lnSpc>
              <a:buSzPts val="1100"/>
              <a:buChar char="●"/>
            </a:pPr>
            <a:r>
              <a:rPr lang="en" sz="1600">
                <a:highlight>
                  <a:srgbClr val="FFFFFF"/>
                </a:highlight>
              </a:rPr>
              <a:t>Nodes can be labeled or described by certain attributes or characteristics, such as age, gender, occupation, or location.</a:t>
            </a:r>
            <a:endParaRPr sz="1600">
              <a:highlight>
                <a:srgbClr val="FFFFFF"/>
              </a:highlight>
            </a:endParaRPr>
          </a:p>
          <a:p>
            <a:pPr marL="609585" indent="-397923">
              <a:lnSpc>
                <a:spcPct val="115000"/>
              </a:lnSpc>
              <a:buSzPts val="1100"/>
              <a:buChar char="●"/>
            </a:pPr>
            <a:r>
              <a:rPr lang="en" sz="1600">
                <a:highlight>
                  <a:srgbClr val="FFFFFF"/>
                </a:highlight>
              </a:rPr>
              <a:t>The number of nodes in a network can vary widely, from just a few nodes to millions or billions in large-scale networks.</a:t>
            </a:r>
            <a:endParaRPr sz="1600">
              <a:highlight>
                <a:srgbClr val="FFFFFF"/>
              </a:highlight>
            </a:endParaRPr>
          </a:p>
          <a:p>
            <a:pPr marL="609585" indent="-397923">
              <a:lnSpc>
                <a:spcPct val="115000"/>
              </a:lnSpc>
              <a:buSzPts val="1100"/>
              <a:buChar char="●"/>
            </a:pPr>
            <a:r>
              <a:rPr lang="en" sz="1600">
                <a:highlight>
                  <a:srgbClr val="FFFFFF"/>
                </a:highlight>
              </a:rPr>
              <a:t>The degree of a node refers to the number of edges connected to that node.</a:t>
            </a:r>
            <a:endParaRPr sz="1600">
              <a:highlight>
                <a:srgbClr val="FFFFFF"/>
              </a:highlight>
            </a:endParaRPr>
          </a:p>
          <a:p>
            <a:pPr marL="609585" indent="-397923">
              <a:lnSpc>
                <a:spcPct val="115000"/>
              </a:lnSpc>
              <a:buSzPts val="1100"/>
              <a:buChar char="●"/>
            </a:pPr>
            <a:r>
              <a:rPr lang="en" sz="1600">
                <a:highlight>
                  <a:srgbClr val="FFFFFF"/>
                </a:highlight>
              </a:rPr>
              <a:t>Nodes can be connected to each other by edges, which represent the connections or relationships between nodes.</a:t>
            </a:r>
            <a:endParaRPr sz="1600">
              <a:highlight>
                <a:srgbClr val="FFFFFF"/>
              </a:highlight>
            </a:endParaRPr>
          </a:p>
          <a:p>
            <a:pPr marL="609585" indent="-397923">
              <a:lnSpc>
                <a:spcPct val="115000"/>
              </a:lnSpc>
              <a:buSzPts val="1100"/>
              <a:buChar char="●"/>
            </a:pPr>
            <a:r>
              <a:rPr lang="en" sz="1600">
                <a:highlight>
                  <a:srgbClr val="FFFFFF"/>
                </a:highlight>
              </a:rPr>
              <a:t>In some cases, nodes may be disconnected from the rest of the network and form isolated components.</a:t>
            </a:r>
            <a:endParaRPr sz="1600">
              <a:highlight>
                <a:srgbClr val="FFFFFF"/>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7D92-33B1-8E6B-AD5A-EE82A8E2BF99}"/>
              </a:ext>
            </a:extLst>
          </p:cNvPr>
          <p:cNvSpPr>
            <a:spLocks noGrp="1"/>
          </p:cNvSpPr>
          <p:nvPr>
            <p:ph type="title"/>
          </p:nvPr>
        </p:nvSpPr>
        <p:spPr/>
        <p:txBody>
          <a:bodyPr/>
          <a:lstStyle/>
          <a:p>
            <a:pPr algn="ctr"/>
            <a:r>
              <a:rPr lang="en-US" b="1">
                <a:latin typeface="+mn-lt"/>
              </a:rPr>
              <a:t>Structure and </a:t>
            </a:r>
            <a:r>
              <a:rPr lang="en-US" sz="4400" b="1">
                <a:solidFill>
                  <a:srgbClr val="000000"/>
                </a:solidFill>
                <a:effectLst/>
                <a:latin typeface="+mn-lt"/>
                <a:ea typeface="Times New Roman" panose="02020603050405020304" pitchFamily="18" charset="0"/>
              </a:rPr>
              <a:t>Assessment method</a:t>
            </a:r>
            <a:endParaRPr lang="en-US" b="1">
              <a:latin typeface="+mn-lt"/>
            </a:endParaRPr>
          </a:p>
        </p:txBody>
      </p:sp>
      <p:sp>
        <p:nvSpPr>
          <p:cNvPr id="3" name="Content Placeholder 2">
            <a:extLst>
              <a:ext uri="{FF2B5EF4-FFF2-40B4-BE49-F238E27FC236}">
                <a16:creationId xmlns:a16="http://schemas.microsoft.com/office/drawing/2014/main" id="{D7949D45-48D6-19F3-7D13-680DC9E43DE6}"/>
              </a:ext>
            </a:extLst>
          </p:cNvPr>
          <p:cNvSpPr>
            <a:spLocks noGrp="1"/>
          </p:cNvSpPr>
          <p:nvPr>
            <p:ph idx="1"/>
          </p:nvPr>
        </p:nvSpPr>
        <p:spPr/>
        <p:txBody>
          <a:bodyPr/>
          <a:lstStyle/>
          <a:p>
            <a:pPr algn="just"/>
            <a:r>
              <a:rPr lang="en-US" sz="3200">
                <a:solidFill>
                  <a:srgbClr val="000000"/>
                </a:solidFill>
                <a:effectLst/>
                <a:latin typeface="Segoe UI" panose="020B0502040204020203" pitchFamily="34" charset="0"/>
                <a:ea typeface="Times New Roman" panose="02020603050405020304" pitchFamily="18" charset="0"/>
              </a:rPr>
              <a:t>Homework (25%)</a:t>
            </a:r>
            <a:endParaRPr lang="en-US" sz="3200">
              <a:effectLst/>
              <a:latin typeface="Times New Roman" panose="02020603050405020304" pitchFamily="18" charset="0"/>
              <a:ea typeface="Times New Roman" panose="02020603050405020304" pitchFamily="18" charset="0"/>
            </a:endParaRPr>
          </a:p>
          <a:p>
            <a:pPr algn="just"/>
            <a:r>
              <a:rPr lang="en-US" sz="3200">
                <a:solidFill>
                  <a:srgbClr val="000000"/>
                </a:solidFill>
                <a:effectLst/>
                <a:latin typeface="Segoe UI" panose="020B0502040204020203" pitchFamily="34" charset="0"/>
                <a:ea typeface="Times New Roman" panose="02020603050405020304" pitchFamily="18" charset="0"/>
              </a:rPr>
              <a:t>Class Project (75%)</a:t>
            </a:r>
            <a:endParaRPr lang="en-US" sz="3200">
              <a:effectLst/>
              <a:latin typeface="Times New Roman" panose="02020603050405020304" pitchFamily="18" charset="0"/>
              <a:ea typeface="Times New Roman" panose="02020603050405020304" pitchFamily="18" charset="0"/>
            </a:endParaRPr>
          </a:p>
          <a:p>
            <a:endParaRPr lang="en-US" sz="3200">
              <a:effectLst/>
              <a:latin typeface="Times New Roman" panose="02020603050405020304" pitchFamily="18" charset="0"/>
              <a:ea typeface="Times New Roman" panose="02020603050405020304" pitchFamily="18" charset="0"/>
            </a:endParaRPr>
          </a:p>
          <a:p>
            <a:pPr marL="0" indent="0">
              <a:buNone/>
            </a:pPr>
            <a:endParaRPr lang="en-US"/>
          </a:p>
        </p:txBody>
      </p:sp>
      <p:pic>
        <p:nvPicPr>
          <p:cNvPr id="4" name="Picture 3" descr="Shape&#10;&#10;Description automatically generated with medium confidence">
            <a:extLst>
              <a:ext uri="{FF2B5EF4-FFF2-40B4-BE49-F238E27FC236}">
                <a16:creationId xmlns:a16="http://schemas.microsoft.com/office/drawing/2014/main" id="{388EB627-B19D-C408-E588-96750691C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7" y="6177533"/>
            <a:ext cx="2804166" cy="560833"/>
          </a:xfrm>
          <a:prstGeom prst="rect">
            <a:avLst/>
          </a:prstGeom>
        </p:spPr>
      </p:pic>
    </p:spTree>
    <p:extLst>
      <p:ext uri="{BB962C8B-B14F-4D97-AF65-F5344CB8AC3E}">
        <p14:creationId xmlns:p14="http://schemas.microsoft.com/office/powerpoint/2010/main" val="33563645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29"/>
          <p:cNvSpPr txBox="1">
            <a:spLocks noGrp="1"/>
          </p:cNvSpPr>
          <p:nvPr>
            <p:ph type="title"/>
          </p:nvPr>
        </p:nvSpPr>
        <p:spPr>
          <a:xfrm>
            <a:off x="1043800" y="787467"/>
            <a:ext cx="10104400" cy="763600"/>
          </a:xfrm>
          <a:prstGeom prst="rect">
            <a:avLst/>
          </a:prstGeom>
        </p:spPr>
        <p:txBody>
          <a:bodyPr spcFirstLastPara="1" wrap="square" lIns="121900" tIns="0" rIns="121900" bIns="0" anchor="t" anchorCtr="0">
            <a:noAutofit/>
          </a:bodyPr>
          <a:lstStyle/>
          <a:p>
            <a:r>
              <a:rPr lang="en"/>
              <a:t>EDGES</a:t>
            </a:r>
            <a:endParaRPr/>
          </a:p>
        </p:txBody>
      </p:sp>
      <p:grpSp>
        <p:nvGrpSpPr>
          <p:cNvPr id="1043" name="Google Shape;1043;p29"/>
          <p:cNvGrpSpPr/>
          <p:nvPr/>
        </p:nvGrpSpPr>
        <p:grpSpPr>
          <a:xfrm>
            <a:off x="2148200" y="1400378"/>
            <a:ext cx="7895600" cy="256245"/>
            <a:chOff x="902597" y="1069304"/>
            <a:chExt cx="5921700" cy="192184"/>
          </a:xfrm>
        </p:grpSpPr>
        <p:grpSp>
          <p:nvGrpSpPr>
            <p:cNvPr id="1044" name="Google Shape;1044;p29"/>
            <p:cNvGrpSpPr/>
            <p:nvPr/>
          </p:nvGrpSpPr>
          <p:grpSpPr>
            <a:xfrm>
              <a:off x="902597" y="1069304"/>
              <a:ext cx="5864700" cy="192184"/>
              <a:chOff x="2335097" y="1069304"/>
              <a:chExt cx="5864700" cy="192184"/>
            </a:xfrm>
          </p:grpSpPr>
          <p:sp>
            <p:nvSpPr>
              <p:cNvPr id="1045" name="Google Shape;1045;p29"/>
              <p:cNvSpPr/>
              <p:nvPr/>
            </p:nvSpPr>
            <p:spPr>
              <a:xfrm rot="-2700000" flipH="1">
                <a:off x="3212640" y="1097509"/>
                <a:ext cx="136016" cy="135774"/>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cxnSp>
            <p:nvCxnSpPr>
              <p:cNvPr id="1046" name="Google Shape;1046;p29"/>
              <p:cNvCxnSpPr>
                <a:stCxn id="1047" idx="6"/>
                <a:endCxn id="1048" idx="2"/>
              </p:cNvCxnSpPr>
              <p:nvPr/>
            </p:nvCxnSpPr>
            <p:spPr>
              <a:xfrm rot="10800000">
                <a:off x="2392097" y="1164492"/>
                <a:ext cx="5807700" cy="900"/>
              </a:xfrm>
              <a:prstGeom prst="straightConnector1">
                <a:avLst/>
              </a:prstGeom>
              <a:noFill/>
              <a:ln w="9525" cap="flat" cmpd="sng">
                <a:solidFill>
                  <a:schemeClr val="lt1"/>
                </a:solidFill>
                <a:prstDash val="solid"/>
                <a:round/>
                <a:headEnd type="none" w="med" len="med"/>
                <a:tailEnd type="none" w="med" len="med"/>
              </a:ln>
            </p:spPr>
          </p:cxnSp>
          <p:sp>
            <p:nvSpPr>
              <p:cNvPr id="1048" name="Google Shape;1048;p29"/>
              <p:cNvSpPr/>
              <p:nvPr/>
            </p:nvSpPr>
            <p:spPr>
              <a:xfrm flipH="1">
                <a:off x="2335097" y="1135917"/>
                <a:ext cx="57000" cy="57000"/>
              </a:xfrm>
              <a:prstGeom prst="ellipse">
                <a:avLst/>
              </a:prstGeom>
              <a:solidFill>
                <a:schemeClr val="lt1"/>
              </a:solidFill>
              <a:ln>
                <a:noFill/>
              </a:ln>
            </p:spPr>
            <p:txBody>
              <a:bodyPr spcFirstLastPara="1" wrap="square" lIns="121900" tIns="121900" rIns="121900" bIns="121900" anchor="ctr" anchorCtr="0">
                <a:noAutofit/>
              </a:bodyPr>
              <a:lstStyle/>
              <a:p>
                <a:endParaRPr sz="2400"/>
              </a:p>
            </p:txBody>
          </p:sp>
        </p:grpSp>
        <p:sp>
          <p:nvSpPr>
            <p:cNvPr id="1047" name="Google Shape;1047;p29"/>
            <p:cNvSpPr/>
            <p:nvPr/>
          </p:nvSpPr>
          <p:spPr>
            <a:xfrm flipH="1">
              <a:off x="6767297" y="1136892"/>
              <a:ext cx="57000" cy="57000"/>
            </a:xfrm>
            <a:prstGeom prst="ellipse">
              <a:avLst/>
            </a:pr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049" name="Google Shape;1049;p29"/>
          <p:cNvGrpSpPr/>
          <p:nvPr/>
        </p:nvGrpSpPr>
        <p:grpSpPr>
          <a:xfrm>
            <a:off x="8722593" y="5716401"/>
            <a:ext cx="951737" cy="942063"/>
            <a:chOff x="-4017975" y="616650"/>
            <a:chExt cx="814100" cy="805825"/>
          </a:xfrm>
        </p:grpSpPr>
        <p:sp>
          <p:nvSpPr>
            <p:cNvPr id="1050" name="Google Shape;1050;p29"/>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51" name="Google Shape;1051;p29"/>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52" name="Google Shape;1052;p29"/>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53" name="Google Shape;1053;p29"/>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054" name="Google Shape;1054;p29"/>
          <p:cNvGrpSpPr/>
          <p:nvPr/>
        </p:nvGrpSpPr>
        <p:grpSpPr>
          <a:xfrm>
            <a:off x="9949984" y="4961918"/>
            <a:ext cx="1387517" cy="1201833"/>
            <a:chOff x="8457538" y="810363"/>
            <a:chExt cx="1040638" cy="901375"/>
          </a:xfrm>
        </p:grpSpPr>
        <p:grpSp>
          <p:nvGrpSpPr>
            <p:cNvPr id="1055" name="Google Shape;1055;p29"/>
            <p:cNvGrpSpPr/>
            <p:nvPr/>
          </p:nvGrpSpPr>
          <p:grpSpPr>
            <a:xfrm>
              <a:off x="8781450" y="810363"/>
              <a:ext cx="716725" cy="901375"/>
              <a:chOff x="-3888525" y="-2483300"/>
              <a:chExt cx="716725" cy="901375"/>
            </a:xfrm>
          </p:grpSpPr>
          <p:sp>
            <p:nvSpPr>
              <p:cNvPr id="1056" name="Google Shape;1056;p29"/>
              <p:cNvSpPr/>
              <p:nvPr/>
            </p:nvSpPr>
            <p:spPr>
              <a:xfrm>
                <a:off x="-3719475" y="-2483300"/>
                <a:ext cx="547675" cy="547050"/>
              </a:xfrm>
              <a:custGeom>
                <a:avLst/>
                <a:gdLst/>
                <a:ahLst/>
                <a:cxnLst/>
                <a:rect l="l" t="t" r="r" b="b"/>
                <a:pathLst>
                  <a:path w="21907" h="21882" extrusionOk="0">
                    <a:moveTo>
                      <a:pt x="21756" y="1"/>
                    </a:moveTo>
                    <a:cubicBezTo>
                      <a:pt x="21723" y="1"/>
                      <a:pt x="21689" y="15"/>
                      <a:pt x="21661" y="43"/>
                    </a:cubicBezTo>
                    <a:lnTo>
                      <a:pt x="56" y="21647"/>
                    </a:lnTo>
                    <a:cubicBezTo>
                      <a:pt x="1" y="21703"/>
                      <a:pt x="1" y="21781"/>
                      <a:pt x="56" y="21837"/>
                    </a:cubicBezTo>
                    <a:cubicBezTo>
                      <a:pt x="79" y="21870"/>
                      <a:pt x="112" y="21882"/>
                      <a:pt x="157" y="21882"/>
                    </a:cubicBezTo>
                    <a:cubicBezTo>
                      <a:pt x="190" y="21882"/>
                      <a:pt x="224" y="21870"/>
                      <a:pt x="257" y="21837"/>
                    </a:cubicBezTo>
                    <a:lnTo>
                      <a:pt x="21851" y="243"/>
                    </a:lnTo>
                    <a:cubicBezTo>
                      <a:pt x="21907" y="188"/>
                      <a:pt x="21907" y="98"/>
                      <a:pt x="21851" y="43"/>
                    </a:cubicBezTo>
                    <a:cubicBezTo>
                      <a:pt x="21823" y="15"/>
                      <a:pt x="21790" y="1"/>
                      <a:pt x="2175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57" name="Google Shape;1057;p29"/>
              <p:cNvSpPr/>
              <p:nvPr/>
            </p:nvSpPr>
            <p:spPr>
              <a:xfrm>
                <a:off x="-3888525" y="-2128825"/>
                <a:ext cx="549275" cy="546900"/>
              </a:xfrm>
              <a:custGeom>
                <a:avLst/>
                <a:gdLst/>
                <a:ahLst/>
                <a:cxnLst/>
                <a:rect l="l" t="t" r="r" b="b"/>
                <a:pathLst>
                  <a:path w="21971" h="21876" extrusionOk="0">
                    <a:moveTo>
                      <a:pt x="21780" y="1"/>
                    </a:moveTo>
                    <a:cubicBezTo>
                      <a:pt x="21751" y="1"/>
                      <a:pt x="21721" y="11"/>
                      <a:pt x="21694" y="36"/>
                    </a:cubicBezTo>
                    <a:lnTo>
                      <a:pt x="89" y="21630"/>
                    </a:lnTo>
                    <a:cubicBezTo>
                      <a:pt x="0" y="21719"/>
                      <a:pt x="67" y="21864"/>
                      <a:pt x="190" y="21875"/>
                    </a:cubicBezTo>
                    <a:cubicBezTo>
                      <a:pt x="223" y="21864"/>
                      <a:pt x="268" y="21853"/>
                      <a:pt x="290" y="21830"/>
                    </a:cubicBezTo>
                    <a:lnTo>
                      <a:pt x="21884" y="226"/>
                    </a:lnTo>
                    <a:cubicBezTo>
                      <a:pt x="21971" y="130"/>
                      <a:pt x="21882" y="1"/>
                      <a:pt x="2178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058" name="Google Shape;1058;p29"/>
            <p:cNvGrpSpPr/>
            <p:nvPr/>
          </p:nvGrpSpPr>
          <p:grpSpPr>
            <a:xfrm>
              <a:off x="8457538" y="1331488"/>
              <a:ext cx="323925" cy="323650"/>
              <a:chOff x="1608625" y="299800"/>
              <a:chExt cx="323925" cy="323650"/>
            </a:xfrm>
          </p:grpSpPr>
          <p:sp>
            <p:nvSpPr>
              <p:cNvPr id="1059" name="Google Shape;1059;p29"/>
              <p:cNvSpPr/>
              <p:nvPr/>
            </p:nvSpPr>
            <p:spPr>
              <a:xfrm>
                <a:off x="1633450" y="324425"/>
                <a:ext cx="275900" cy="274200"/>
              </a:xfrm>
              <a:custGeom>
                <a:avLst/>
                <a:gdLst/>
                <a:ahLst/>
                <a:cxnLst/>
                <a:rect l="l" t="t" r="r" b="b"/>
                <a:pathLst>
                  <a:path w="11036" h="10968" extrusionOk="0">
                    <a:moveTo>
                      <a:pt x="10830" y="0"/>
                    </a:moveTo>
                    <a:cubicBezTo>
                      <a:pt x="10795" y="0"/>
                      <a:pt x="10758" y="16"/>
                      <a:pt x="10725" y="54"/>
                    </a:cubicBezTo>
                    <a:lnTo>
                      <a:pt x="46" y="10733"/>
                    </a:lnTo>
                    <a:cubicBezTo>
                      <a:pt x="1" y="10789"/>
                      <a:pt x="1" y="10867"/>
                      <a:pt x="46" y="10923"/>
                    </a:cubicBezTo>
                    <a:cubicBezTo>
                      <a:pt x="79" y="10956"/>
                      <a:pt x="112" y="10968"/>
                      <a:pt x="146" y="10968"/>
                    </a:cubicBezTo>
                    <a:cubicBezTo>
                      <a:pt x="191" y="10968"/>
                      <a:pt x="224" y="10956"/>
                      <a:pt x="246" y="10923"/>
                    </a:cubicBezTo>
                    <a:lnTo>
                      <a:pt x="10926" y="254"/>
                    </a:lnTo>
                    <a:cubicBezTo>
                      <a:pt x="11036" y="153"/>
                      <a:pt x="10941" y="0"/>
                      <a:pt x="1083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60" name="Google Shape;1060;p29"/>
              <p:cNvSpPr/>
              <p:nvPr/>
            </p:nvSpPr>
            <p:spPr>
              <a:xfrm>
                <a:off x="1875625" y="299800"/>
                <a:ext cx="56925" cy="56950"/>
              </a:xfrm>
              <a:custGeom>
                <a:avLst/>
                <a:gdLst/>
                <a:ahLst/>
                <a:cxnLst/>
                <a:rect l="l" t="t" r="r" b="b"/>
                <a:pathLst>
                  <a:path w="2277" h="2278" extrusionOk="0">
                    <a:moveTo>
                      <a:pt x="1139" y="1"/>
                    </a:moveTo>
                    <a:cubicBezTo>
                      <a:pt x="514" y="1"/>
                      <a:pt x="0" y="514"/>
                      <a:pt x="0" y="1139"/>
                    </a:cubicBezTo>
                    <a:cubicBezTo>
                      <a:pt x="0" y="1764"/>
                      <a:pt x="514" y="2277"/>
                      <a:pt x="1139" y="2277"/>
                    </a:cubicBezTo>
                    <a:cubicBezTo>
                      <a:pt x="1764" y="2277"/>
                      <a:pt x="2277" y="1764"/>
                      <a:pt x="2277" y="1139"/>
                    </a:cubicBezTo>
                    <a:cubicBezTo>
                      <a:pt x="2277" y="514"/>
                      <a:pt x="1764" y="1"/>
                      <a:pt x="113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61" name="Google Shape;1061;p29"/>
              <p:cNvSpPr/>
              <p:nvPr/>
            </p:nvSpPr>
            <p:spPr>
              <a:xfrm>
                <a:off x="1608625" y="566800"/>
                <a:ext cx="56950" cy="56650"/>
              </a:xfrm>
              <a:custGeom>
                <a:avLst/>
                <a:gdLst/>
                <a:ahLst/>
                <a:cxnLst/>
                <a:rect l="l" t="t" r="r" b="b"/>
                <a:pathLst>
                  <a:path w="2278" h="2266" extrusionOk="0">
                    <a:moveTo>
                      <a:pt x="1139" y="0"/>
                    </a:moveTo>
                    <a:cubicBezTo>
                      <a:pt x="514" y="0"/>
                      <a:pt x="1" y="503"/>
                      <a:pt x="1" y="1127"/>
                    </a:cubicBezTo>
                    <a:cubicBezTo>
                      <a:pt x="1" y="1764"/>
                      <a:pt x="514" y="2266"/>
                      <a:pt x="1139" y="2266"/>
                    </a:cubicBezTo>
                    <a:cubicBezTo>
                      <a:pt x="1775" y="2266"/>
                      <a:pt x="2277" y="1764"/>
                      <a:pt x="2277" y="1127"/>
                    </a:cubicBezTo>
                    <a:cubicBezTo>
                      <a:pt x="2277" y="503"/>
                      <a:pt x="1775" y="0"/>
                      <a:pt x="113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sp>
        <p:nvSpPr>
          <p:cNvPr id="1062" name="Google Shape;1062;p29"/>
          <p:cNvSpPr txBox="1"/>
          <p:nvPr/>
        </p:nvSpPr>
        <p:spPr>
          <a:xfrm>
            <a:off x="984533" y="1963467"/>
            <a:ext cx="9952000" cy="3488094"/>
          </a:xfrm>
          <a:prstGeom prst="rect">
            <a:avLst/>
          </a:prstGeom>
          <a:noFill/>
          <a:ln>
            <a:noFill/>
          </a:ln>
        </p:spPr>
        <p:txBody>
          <a:bodyPr spcFirstLastPara="1" wrap="square" lIns="121900" tIns="121900" rIns="121900" bIns="121900" anchor="t" anchorCtr="0">
            <a:spAutoFit/>
          </a:bodyPr>
          <a:lstStyle/>
          <a:p>
            <a:pPr marL="609585" indent="-397923">
              <a:lnSpc>
                <a:spcPct val="115000"/>
              </a:lnSpc>
              <a:buSzPts val="1100"/>
              <a:buChar char="●"/>
            </a:pPr>
            <a:r>
              <a:rPr lang="en" sz="1600">
                <a:highlight>
                  <a:srgbClr val="FFFFFF"/>
                </a:highlight>
              </a:rPr>
              <a:t>In graph theory, an edge is a line connecting two vertices (nodes) in a graph.</a:t>
            </a:r>
            <a:endParaRPr sz="1600">
              <a:highlight>
                <a:srgbClr val="FFFFFF"/>
              </a:highlight>
            </a:endParaRPr>
          </a:p>
          <a:p>
            <a:pPr marL="609585" indent="-397923">
              <a:lnSpc>
                <a:spcPct val="115000"/>
              </a:lnSpc>
              <a:buSzPts val="1100"/>
              <a:buChar char="●"/>
            </a:pPr>
            <a:r>
              <a:rPr lang="en" sz="1600">
                <a:highlight>
                  <a:srgbClr val="FFFFFF"/>
                </a:highlight>
              </a:rPr>
              <a:t>Edges can have a direction, or they can be undirected.</a:t>
            </a:r>
            <a:endParaRPr sz="1600">
              <a:highlight>
                <a:srgbClr val="FFFFFF"/>
              </a:highlight>
            </a:endParaRPr>
          </a:p>
          <a:p>
            <a:pPr marL="609585" indent="-397923">
              <a:lnSpc>
                <a:spcPct val="115000"/>
              </a:lnSpc>
              <a:buSzPts val="1100"/>
              <a:buChar char="●"/>
            </a:pPr>
            <a:r>
              <a:rPr lang="en" sz="1600">
                <a:highlight>
                  <a:srgbClr val="FFFFFF"/>
                </a:highlight>
              </a:rPr>
              <a:t>A directed edge, also known as an arc, has a starting vertex and an ending vertex, and represents a one-way relationship between them.</a:t>
            </a:r>
            <a:endParaRPr sz="1600">
              <a:highlight>
                <a:srgbClr val="FFFFFF"/>
              </a:highlight>
            </a:endParaRPr>
          </a:p>
          <a:p>
            <a:pPr marL="609585" indent="-397923">
              <a:lnSpc>
                <a:spcPct val="115000"/>
              </a:lnSpc>
              <a:buSzPts val="1100"/>
              <a:buChar char="●"/>
            </a:pPr>
            <a:r>
              <a:rPr lang="en" sz="1600">
                <a:highlight>
                  <a:srgbClr val="FFFFFF"/>
                </a:highlight>
              </a:rPr>
              <a:t>An undirected edge has no direction and represents a two-way relationship between two vertices.</a:t>
            </a:r>
            <a:endParaRPr sz="1600">
              <a:highlight>
                <a:srgbClr val="FFFFFF"/>
              </a:highlight>
            </a:endParaRPr>
          </a:p>
          <a:p>
            <a:pPr marL="609585" indent="-397923">
              <a:lnSpc>
                <a:spcPct val="115000"/>
              </a:lnSpc>
              <a:buSzPts val="1100"/>
              <a:buChar char="●"/>
            </a:pPr>
            <a:r>
              <a:rPr lang="en" sz="1600">
                <a:highlight>
                  <a:srgbClr val="FFFFFF"/>
                </a:highlight>
              </a:rPr>
              <a:t>In a weighted graph, each edge is assigned a numerical weight that represents the cost, distance, or other metric associated with the relationship between the vertices.</a:t>
            </a:r>
            <a:endParaRPr sz="1600">
              <a:highlight>
                <a:srgbClr val="FFFFFF"/>
              </a:highlight>
            </a:endParaRPr>
          </a:p>
          <a:p>
            <a:pPr marL="609585" indent="-397923">
              <a:lnSpc>
                <a:spcPct val="115000"/>
              </a:lnSpc>
              <a:buSzPts val="1100"/>
              <a:buChar char="●"/>
            </a:pPr>
            <a:r>
              <a:rPr lang="en" sz="1600">
                <a:highlight>
                  <a:srgbClr val="FFFFFF"/>
                </a:highlight>
              </a:rPr>
              <a:t>Edges are often used to model relationships between entities in various fields, such as social networks, transportation systems, and computer networks.</a:t>
            </a:r>
            <a:endParaRPr sz="1600">
              <a:highlight>
                <a:srgbClr val="FFFFFF"/>
              </a:highlight>
            </a:endParaRPr>
          </a:p>
          <a:p>
            <a:pPr marL="609585">
              <a:lnSpc>
                <a:spcPct val="115000"/>
              </a:lnSpc>
              <a:spcBef>
                <a:spcPts val="1600"/>
              </a:spcBef>
              <a:spcAft>
                <a:spcPts val="1600"/>
              </a:spcAft>
            </a:pPr>
            <a:endParaRPr sz="1600">
              <a:highlight>
                <a:srgbClr val="FFFFFF"/>
              </a:high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81" y="-4762"/>
            <a:ext cx="12201525" cy="1184910"/>
            <a:chOff x="-4381" y="-4762"/>
            <a:chExt cx="12201525" cy="1184910"/>
          </a:xfrm>
        </p:grpSpPr>
        <p:pic>
          <p:nvPicPr>
            <p:cNvPr id="3" name="object 3"/>
            <p:cNvPicPr/>
            <p:nvPr/>
          </p:nvPicPr>
          <p:blipFill>
            <a:blip r:embed="rId2" cstate="print"/>
            <a:stretch>
              <a:fillRect/>
            </a:stretch>
          </p:blipFill>
          <p:spPr>
            <a:xfrm>
              <a:off x="0" y="0"/>
              <a:ext cx="12192000" cy="872489"/>
            </a:xfrm>
            <a:prstGeom prst="rect">
              <a:avLst/>
            </a:prstGeom>
          </p:spPr>
        </p:pic>
        <p:pic>
          <p:nvPicPr>
            <p:cNvPr id="4" name="object 4"/>
            <p:cNvPicPr/>
            <p:nvPr/>
          </p:nvPicPr>
          <p:blipFill>
            <a:blip r:embed="rId3" cstate="print"/>
            <a:stretch>
              <a:fillRect/>
            </a:stretch>
          </p:blipFill>
          <p:spPr>
            <a:xfrm>
              <a:off x="1010411" y="0"/>
              <a:ext cx="10170413" cy="1179576"/>
            </a:xfrm>
            <a:prstGeom prst="rect">
              <a:avLst/>
            </a:prstGeom>
          </p:spPr>
        </p:pic>
        <p:sp>
          <p:nvSpPr>
            <p:cNvPr id="5" name="object 5"/>
            <p:cNvSpPr/>
            <p:nvPr/>
          </p:nvSpPr>
          <p:spPr>
            <a:xfrm>
              <a:off x="381" y="0"/>
              <a:ext cx="12192000" cy="807085"/>
            </a:xfrm>
            <a:custGeom>
              <a:avLst/>
              <a:gdLst/>
              <a:ahLst/>
              <a:cxnLst/>
              <a:rect l="l" t="t" r="r" b="b"/>
              <a:pathLst>
                <a:path w="12192000" h="807085">
                  <a:moveTo>
                    <a:pt x="12191631" y="0"/>
                  </a:moveTo>
                  <a:lnTo>
                    <a:pt x="0" y="0"/>
                  </a:lnTo>
                  <a:lnTo>
                    <a:pt x="0" y="806576"/>
                  </a:lnTo>
                  <a:lnTo>
                    <a:pt x="12191631" y="806576"/>
                  </a:lnTo>
                  <a:lnTo>
                    <a:pt x="12191631" y="0"/>
                  </a:lnTo>
                  <a:close/>
                </a:path>
              </a:pathLst>
            </a:custGeom>
            <a:solidFill>
              <a:srgbClr val="FFFFFF">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381" y="0"/>
              <a:ext cx="12192000" cy="807085"/>
            </a:xfrm>
            <a:custGeom>
              <a:avLst/>
              <a:gdLst/>
              <a:ahLst/>
              <a:cxnLst/>
              <a:rect l="l" t="t" r="r" b="b"/>
              <a:pathLst>
                <a:path w="12192000" h="807085">
                  <a:moveTo>
                    <a:pt x="12191619" y="806576"/>
                  </a:moveTo>
                  <a:lnTo>
                    <a:pt x="0" y="806576"/>
                  </a:lnTo>
                  <a:lnTo>
                    <a:pt x="0" y="0"/>
                  </a:lnTo>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a:spLocks noGrp="1"/>
          </p:cNvSpPr>
          <p:nvPr>
            <p:ph type="title"/>
          </p:nvPr>
        </p:nvSpPr>
        <p:spPr>
          <a:xfrm>
            <a:off x="1404492" y="-30615"/>
            <a:ext cx="9384030" cy="756920"/>
          </a:xfrm>
          <a:prstGeom prst="rect">
            <a:avLst/>
          </a:prstGeom>
        </p:spPr>
        <p:txBody>
          <a:bodyPr vert="horz" wrap="square" lIns="0" tIns="12700" rIns="0" bIns="0" rtlCol="0">
            <a:spAutoFit/>
          </a:bodyPr>
          <a:lstStyle/>
          <a:p>
            <a:pPr marL="12700">
              <a:lnSpc>
                <a:spcPct val="100000"/>
              </a:lnSpc>
              <a:spcBef>
                <a:spcPts val="100"/>
              </a:spcBef>
            </a:pPr>
            <a:r>
              <a:t>Basic</a:t>
            </a:r>
            <a:r>
              <a:rPr spc="-125"/>
              <a:t> </a:t>
            </a:r>
            <a:r>
              <a:rPr spc="-20"/>
              <a:t>Terminology:</a:t>
            </a:r>
            <a:r>
              <a:rPr spc="-125"/>
              <a:t> </a:t>
            </a:r>
            <a:r>
              <a:t>Undirected</a:t>
            </a:r>
            <a:r>
              <a:rPr spc="-105"/>
              <a:t> </a:t>
            </a:r>
            <a:r>
              <a:rPr spc="-10"/>
              <a:t>Graph</a:t>
            </a:r>
          </a:p>
        </p:txBody>
      </p:sp>
      <p:pic>
        <p:nvPicPr>
          <p:cNvPr id="8" name="object 8"/>
          <p:cNvPicPr/>
          <p:nvPr/>
        </p:nvPicPr>
        <p:blipFill>
          <a:blip r:embed="rId4" cstate="print"/>
          <a:stretch>
            <a:fillRect/>
          </a:stretch>
        </p:blipFill>
        <p:spPr>
          <a:xfrm>
            <a:off x="269113" y="1072261"/>
            <a:ext cx="11009884" cy="5659882"/>
          </a:xfrm>
          <a:prstGeom prst="rect">
            <a:avLst/>
          </a:prstGeom>
        </p:spPr>
      </p:pic>
      <p:sp>
        <p:nvSpPr>
          <p:cNvPr id="9" name="object 9"/>
          <p:cNvSpPr txBox="1"/>
          <p:nvPr/>
        </p:nvSpPr>
        <p:spPr>
          <a:xfrm>
            <a:off x="2871663" y="1793443"/>
            <a:ext cx="144462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James</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5921946" y="1979555"/>
            <a:ext cx="4844415" cy="1943100"/>
          </a:xfrm>
          <a:prstGeom prst="rect">
            <a:avLst/>
          </a:prstGeom>
        </p:spPr>
        <p:txBody>
          <a:bodyPr vert="horz" wrap="square" lIns="0" tIns="300355" rIns="0" bIns="0" rtlCol="0">
            <a:spAutoFit/>
          </a:bodyPr>
          <a:lstStyle/>
          <a:p>
            <a:pPr marL="3453129" marR="0" lvl="0" indent="0" defTabSz="914400" eaLnBrk="1" fontAlgn="auto" latinLnBrk="0" hangingPunct="1">
              <a:lnSpc>
                <a:spcPct val="100000"/>
              </a:lnSpc>
              <a:spcBef>
                <a:spcPts val="236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Geeta</a:t>
            </a:r>
            <a:endParaRPr kumimoji="0" sz="4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2270"/>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Kelly</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3473710" y="5115608"/>
            <a:ext cx="1484630"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Chung</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8199548" y="5181570"/>
            <a:ext cx="125666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20" normalizeH="0" baseline="0" noProof="0">
                <a:ln>
                  <a:noFill/>
                </a:ln>
                <a:solidFill>
                  <a:srgbClr val="001F5F"/>
                </a:solidFill>
                <a:effectLst/>
                <a:uLnTx/>
                <a:uFillTx/>
                <a:latin typeface="Calibri"/>
                <a:cs typeface="Calibri"/>
              </a:rPr>
              <a:t>Mark</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803776" y="3777406"/>
            <a:ext cx="126174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Betty</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5517260" y="1222628"/>
            <a:ext cx="2708910" cy="769620"/>
          </a:xfrm>
          <a:prstGeom prst="rect">
            <a:avLst/>
          </a:prstGeom>
          <a:ln w="25400">
            <a:solidFill>
              <a:srgbClr val="001F5F"/>
            </a:solidFill>
          </a:ln>
        </p:spPr>
        <p:txBody>
          <a:bodyPr vert="horz" wrap="square" lIns="0" tIns="8890" rIns="0" bIns="0" rtlCol="0">
            <a:spAutoFit/>
          </a:bodyPr>
          <a:lstStyle/>
          <a:p>
            <a:pPr marL="90805" marR="0" lvl="0" indent="0" defTabSz="914400" eaLnBrk="1" fontAlgn="auto" latinLnBrk="0" hangingPunct="1">
              <a:lnSpc>
                <a:spcPct val="100000"/>
              </a:lnSpc>
              <a:spcBef>
                <a:spcPts val="70"/>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FACEBOOK</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81" y="-4762"/>
            <a:ext cx="12201525" cy="1184910"/>
            <a:chOff x="-4381" y="-4762"/>
            <a:chExt cx="12201525" cy="1184910"/>
          </a:xfrm>
        </p:grpSpPr>
        <p:pic>
          <p:nvPicPr>
            <p:cNvPr id="3" name="object 3"/>
            <p:cNvPicPr/>
            <p:nvPr/>
          </p:nvPicPr>
          <p:blipFill>
            <a:blip r:embed="rId2" cstate="print"/>
            <a:stretch>
              <a:fillRect/>
            </a:stretch>
          </p:blipFill>
          <p:spPr>
            <a:xfrm>
              <a:off x="0" y="0"/>
              <a:ext cx="12192000" cy="872489"/>
            </a:xfrm>
            <a:prstGeom prst="rect">
              <a:avLst/>
            </a:prstGeom>
          </p:spPr>
        </p:pic>
        <p:pic>
          <p:nvPicPr>
            <p:cNvPr id="4" name="object 4"/>
            <p:cNvPicPr/>
            <p:nvPr/>
          </p:nvPicPr>
          <p:blipFill>
            <a:blip r:embed="rId3" cstate="print"/>
            <a:stretch>
              <a:fillRect/>
            </a:stretch>
          </p:blipFill>
          <p:spPr>
            <a:xfrm>
              <a:off x="1344930" y="0"/>
              <a:ext cx="9502139" cy="1179576"/>
            </a:xfrm>
            <a:prstGeom prst="rect">
              <a:avLst/>
            </a:prstGeom>
          </p:spPr>
        </p:pic>
        <p:sp>
          <p:nvSpPr>
            <p:cNvPr id="5" name="object 5"/>
            <p:cNvSpPr/>
            <p:nvPr/>
          </p:nvSpPr>
          <p:spPr>
            <a:xfrm>
              <a:off x="381" y="0"/>
              <a:ext cx="12192000" cy="807085"/>
            </a:xfrm>
            <a:custGeom>
              <a:avLst/>
              <a:gdLst/>
              <a:ahLst/>
              <a:cxnLst/>
              <a:rect l="l" t="t" r="r" b="b"/>
              <a:pathLst>
                <a:path w="12192000" h="807085">
                  <a:moveTo>
                    <a:pt x="12191631" y="0"/>
                  </a:moveTo>
                  <a:lnTo>
                    <a:pt x="0" y="0"/>
                  </a:lnTo>
                  <a:lnTo>
                    <a:pt x="0" y="806576"/>
                  </a:lnTo>
                  <a:lnTo>
                    <a:pt x="12191631" y="806576"/>
                  </a:lnTo>
                  <a:lnTo>
                    <a:pt x="12191631" y="0"/>
                  </a:lnTo>
                  <a:close/>
                </a:path>
              </a:pathLst>
            </a:custGeom>
            <a:solidFill>
              <a:srgbClr val="FFFFFF">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381" y="0"/>
              <a:ext cx="12192000" cy="807085"/>
            </a:xfrm>
            <a:custGeom>
              <a:avLst/>
              <a:gdLst/>
              <a:ahLst/>
              <a:cxnLst/>
              <a:rect l="l" t="t" r="r" b="b"/>
              <a:pathLst>
                <a:path w="12192000" h="807085">
                  <a:moveTo>
                    <a:pt x="12191619" y="806576"/>
                  </a:moveTo>
                  <a:lnTo>
                    <a:pt x="0" y="806576"/>
                  </a:lnTo>
                  <a:lnTo>
                    <a:pt x="0" y="0"/>
                  </a:lnTo>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a:spLocks noGrp="1"/>
          </p:cNvSpPr>
          <p:nvPr>
            <p:ph type="title"/>
          </p:nvPr>
        </p:nvSpPr>
        <p:spPr>
          <a:xfrm>
            <a:off x="1739042" y="-30615"/>
            <a:ext cx="8714105" cy="756920"/>
          </a:xfrm>
          <a:prstGeom prst="rect">
            <a:avLst/>
          </a:prstGeom>
        </p:spPr>
        <p:txBody>
          <a:bodyPr vert="horz" wrap="square" lIns="0" tIns="12700" rIns="0" bIns="0" rtlCol="0">
            <a:spAutoFit/>
          </a:bodyPr>
          <a:lstStyle/>
          <a:p>
            <a:pPr marL="12700">
              <a:lnSpc>
                <a:spcPct val="100000"/>
              </a:lnSpc>
              <a:spcBef>
                <a:spcPts val="100"/>
              </a:spcBef>
            </a:pPr>
            <a:r>
              <a:t>Basic</a:t>
            </a:r>
            <a:r>
              <a:rPr spc="-105"/>
              <a:t> </a:t>
            </a:r>
            <a:r>
              <a:rPr spc="-25"/>
              <a:t>Terminology:</a:t>
            </a:r>
            <a:r>
              <a:rPr spc="-114"/>
              <a:t> </a:t>
            </a:r>
            <a:r>
              <a:t>Directed</a:t>
            </a:r>
            <a:r>
              <a:rPr spc="-95"/>
              <a:t> </a:t>
            </a:r>
            <a:r>
              <a:rPr spc="-10"/>
              <a:t>Graph</a:t>
            </a:r>
          </a:p>
        </p:txBody>
      </p:sp>
      <p:grpSp>
        <p:nvGrpSpPr>
          <p:cNvPr id="8" name="object 8"/>
          <p:cNvGrpSpPr/>
          <p:nvPr/>
        </p:nvGrpSpPr>
        <p:grpSpPr>
          <a:xfrm>
            <a:off x="2395854" y="1072261"/>
            <a:ext cx="3045460" cy="2606040"/>
            <a:chOff x="2395854" y="1072261"/>
            <a:chExt cx="3045460" cy="2606040"/>
          </a:xfrm>
        </p:grpSpPr>
        <p:sp>
          <p:nvSpPr>
            <p:cNvPr id="9" name="object 9"/>
            <p:cNvSpPr/>
            <p:nvPr/>
          </p:nvSpPr>
          <p:spPr>
            <a:xfrm>
              <a:off x="2459354" y="1135761"/>
              <a:ext cx="2286000" cy="2198370"/>
            </a:xfrm>
            <a:custGeom>
              <a:avLst/>
              <a:gdLst/>
              <a:ahLst/>
              <a:cxnLst/>
              <a:rect l="l" t="t" r="r" b="b"/>
              <a:pathLst>
                <a:path w="2286000" h="2198370">
                  <a:moveTo>
                    <a:pt x="0" y="1099185"/>
                  </a:moveTo>
                  <a:lnTo>
                    <a:pt x="1056" y="1051504"/>
                  </a:lnTo>
                  <a:lnTo>
                    <a:pt x="4195" y="1004343"/>
                  </a:lnTo>
                  <a:lnTo>
                    <a:pt x="9375" y="957742"/>
                  </a:lnTo>
                  <a:lnTo>
                    <a:pt x="16553" y="911742"/>
                  </a:lnTo>
                  <a:lnTo>
                    <a:pt x="25685" y="866384"/>
                  </a:lnTo>
                  <a:lnTo>
                    <a:pt x="36729" y="821711"/>
                  </a:lnTo>
                  <a:lnTo>
                    <a:pt x="49643" y="777762"/>
                  </a:lnTo>
                  <a:lnTo>
                    <a:pt x="64382" y="734580"/>
                  </a:lnTo>
                  <a:lnTo>
                    <a:pt x="80905" y="692205"/>
                  </a:lnTo>
                  <a:lnTo>
                    <a:pt x="99168" y="650679"/>
                  </a:lnTo>
                  <a:lnTo>
                    <a:pt x="119128" y="610043"/>
                  </a:lnTo>
                  <a:lnTo>
                    <a:pt x="140743" y="570338"/>
                  </a:lnTo>
                  <a:lnTo>
                    <a:pt x="163970" y="531606"/>
                  </a:lnTo>
                  <a:lnTo>
                    <a:pt x="188766" y="493887"/>
                  </a:lnTo>
                  <a:lnTo>
                    <a:pt x="215087" y="457224"/>
                  </a:lnTo>
                  <a:lnTo>
                    <a:pt x="242892" y="421657"/>
                  </a:lnTo>
                  <a:lnTo>
                    <a:pt x="272136" y="387227"/>
                  </a:lnTo>
                  <a:lnTo>
                    <a:pt x="302778" y="353976"/>
                  </a:lnTo>
                  <a:lnTo>
                    <a:pt x="334775" y="321945"/>
                  </a:lnTo>
                  <a:lnTo>
                    <a:pt x="368082" y="291175"/>
                  </a:lnTo>
                  <a:lnTo>
                    <a:pt x="402659" y="261707"/>
                  </a:lnTo>
                  <a:lnTo>
                    <a:pt x="438461" y="233583"/>
                  </a:lnTo>
                  <a:lnTo>
                    <a:pt x="475446" y="206844"/>
                  </a:lnTo>
                  <a:lnTo>
                    <a:pt x="513571" y="181532"/>
                  </a:lnTo>
                  <a:lnTo>
                    <a:pt x="552793" y="157686"/>
                  </a:lnTo>
                  <a:lnTo>
                    <a:pt x="593069" y="135350"/>
                  </a:lnTo>
                  <a:lnTo>
                    <a:pt x="634357" y="114563"/>
                  </a:lnTo>
                  <a:lnTo>
                    <a:pt x="676613" y="95368"/>
                  </a:lnTo>
                  <a:lnTo>
                    <a:pt x="719794" y="77804"/>
                  </a:lnTo>
                  <a:lnTo>
                    <a:pt x="763858" y="61915"/>
                  </a:lnTo>
                  <a:lnTo>
                    <a:pt x="808762" y="47740"/>
                  </a:lnTo>
                  <a:lnTo>
                    <a:pt x="854463" y="35322"/>
                  </a:lnTo>
                  <a:lnTo>
                    <a:pt x="900917" y="24701"/>
                  </a:lnTo>
                  <a:lnTo>
                    <a:pt x="948083" y="15918"/>
                  </a:lnTo>
                  <a:lnTo>
                    <a:pt x="995917" y="9016"/>
                  </a:lnTo>
                  <a:lnTo>
                    <a:pt x="1044376" y="4034"/>
                  </a:lnTo>
                  <a:lnTo>
                    <a:pt x="1093418" y="1015"/>
                  </a:lnTo>
                  <a:lnTo>
                    <a:pt x="1143000" y="0"/>
                  </a:lnTo>
                  <a:lnTo>
                    <a:pt x="1192581" y="1015"/>
                  </a:lnTo>
                  <a:lnTo>
                    <a:pt x="1241623" y="4034"/>
                  </a:lnTo>
                  <a:lnTo>
                    <a:pt x="1290082" y="9016"/>
                  </a:lnTo>
                  <a:lnTo>
                    <a:pt x="1337916" y="15918"/>
                  </a:lnTo>
                  <a:lnTo>
                    <a:pt x="1385082" y="24701"/>
                  </a:lnTo>
                  <a:lnTo>
                    <a:pt x="1431536" y="35322"/>
                  </a:lnTo>
                  <a:lnTo>
                    <a:pt x="1477237" y="47740"/>
                  </a:lnTo>
                  <a:lnTo>
                    <a:pt x="1522141" y="61915"/>
                  </a:lnTo>
                  <a:lnTo>
                    <a:pt x="1566205" y="77804"/>
                  </a:lnTo>
                  <a:lnTo>
                    <a:pt x="1609386" y="95368"/>
                  </a:lnTo>
                  <a:lnTo>
                    <a:pt x="1651642" y="114563"/>
                  </a:lnTo>
                  <a:lnTo>
                    <a:pt x="1692930" y="135350"/>
                  </a:lnTo>
                  <a:lnTo>
                    <a:pt x="1733206" y="157686"/>
                  </a:lnTo>
                  <a:lnTo>
                    <a:pt x="1772428" y="181532"/>
                  </a:lnTo>
                  <a:lnTo>
                    <a:pt x="1810553" y="206844"/>
                  </a:lnTo>
                  <a:lnTo>
                    <a:pt x="1847538" y="233583"/>
                  </a:lnTo>
                  <a:lnTo>
                    <a:pt x="1883340" y="261707"/>
                  </a:lnTo>
                  <a:lnTo>
                    <a:pt x="1917917" y="291175"/>
                  </a:lnTo>
                  <a:lnTo>
                    <a:pt x="1951224" y="321945"/>
                  </a:lnTo>
                  <a:lnTo>
                    <a:pt x="1983221" y="353976"/>
                  </a:lnTo>
                  <a:lnTo>
                    <a:pt x="2013863" y="387227"/>
                  </a:lnTo>
                  <a:lnTo>
                    <a:pt x="2043107" y="421657"/>
                  </a:lnTo>
                  <a:lnTo>
                    <a:pt x="2070912" y="457224"/>
                  </a:lnTo>
                  <a:lnTo>
                    <a:pt x="2097233" y="493887"/>
                  </a:lnTo>
                  <a:lnTo>
                    <a:pt x="2122029" y="531606"/>
                  </a:lnTo>
                  <a:lnTo>
                    <a:pt x="2145256" y="570338"/>
                  </a:lnTo>
                  <a:lnTo>
                    <a:pt x="2166871" y="610043"/>
                  </a:lnTo>
                  <a:lnTo>
                    <a:pt x="2186831" y="650679"/>
                  </a:lnTo>
                  <a:lnTo>
                    <a:pt x="2205094" y="692205"/>
                  </a:lnTo>
                  <a:lnTo>
                    <a:pt x="2221617" y="734580"/>
                  </a:lnTo>
                  <a:lnTo>
                    <a:pt x="2236356" y="777762"/>
                  </a:lnTo>
                  <a:lnTo>
                    <a:pt x="2249270" y="821711"/>
                  </a:lnTo>
                  <a:lnTo>
                    <a:pt x="2260314" y="866384"/>
                  </a:lnTo>
                  <a:lnTo>
                    <a:pt x="2269446" y="911742"/>
                  </a:lnTo>
                  <a:lnTo>
                    <a:pt x="2276624" y="957742"/>
                  </a:lnTo>
                  <a:lnTo>
                    <a:pt x="2281804" y="1004343"/>
                  </a:lnTo>
                  <a:lnTo>
                    <a:pt x="2284943" y="1051504"/>
                  </a:lnTo>
                  <a:lnTo>
                    <a:pt x="2286000" y="1099185"/>
                  </a:lnTo>
                  <a:lnTo>
                    <a:pt x="2284943" y="1146865"/>
                  </a:lnTo>
                  <a:lnTo>
                    <a:pt x="2281804" y="1194026"/>
                  </a:lnTo>
                  <a:lnTo>
                    <a:pt x="2276624" y="1240627"/>
                  </a:lnTo>
                  <a:lnTo>
                    <a:pt x="2269446" y="1286627"/>
                  </a:lnTo>
                  <a:lnTo>
                    <a:pt x="2260314" y="1331985"/>
                  </a:lnTo>
                  <a:lnTo>
                    <a:pt x="2249270" y="1376658"/>
                  </a:lnTo>
                  <a:lnTo>
                    <a:pt x="2236356" y="1420607"/>
                  </a:lnTo>
                  <a:lnTo>
                    <a:pt x="2221617" y="1463789"/>
                  </a:lnTo>
                  <a:lnTo>
                    <a:pt x="2205094" y="1506164"/>
                  </a:lnTo>
                  <a:lnTo>
                    <a:pt x="2186831" y="1547690"/>
                  </a:lnTo>
                  <a:lnTo>
                    <a:pt x="2166871" y="1588326"/>
                  </a:lnTo>
                  <a:lnTo>
                    <a:pt x="2145256" y="1628031"/>
                  </a:lnTo>
                  <a:lnTo>
                    <a:pt x="2122029" y="1666763"/>
                  </a:lnTo>
                  <a:lnTo>
                    <a:pt x="2097233" y="1704482"/>
                  </a:lnTo>
                  <a:lnTo>
                    <a:pt x="2070912" y="1741145"/>
                  </a:lnTo>
                  <a:lnTo>
                    <a:pt x="2043107" y="1776712"/>
                  </a:lnTo>
                  <a:lnTo>
                    <a:pt x="2013863" y="1811142"/>
                  </a:lnTo>
                  <a:lnTo>
                    <a:pt x="1983221" y="1844393"/>
                  </a:lnTo>
                  <a:lnTo>
                    <a:pt x="1951224" y="1876425"/>
                  </a:lnTo>
                  <a:lnTo>
                    <a:pt x="1917917" y="1907194"/>
                  </a:lnTo>
                  <a:lnTo>
                    <a:pt x="1883340" y="1936662"/>
                  </a:lnTo>
                  <a:lnTo>
                    <a:pt x="1847538" y="1964786"/>
                  </a:lnTo>
                  <a:lnTo>
                    <a:pt x="1810553" y="1991525"/>
                  </a:lnTo>
                  <a:lnTo>
                    <a:pt x="1772428" y="2016837"/>
                  </a:lnTo>
                  <a:lnTo>
                    <a:pt x="1733206" y="2040683"/>
                  </a:lnTo>
                  <a:lnTo>
                    <a:pt x="1692930" y="2063019"/>
                  </a:lnTo>
                  <a:lnTo>
                    <a:pt x="1651642" y="2083806"/>
                  </a:lnTo>
                  <a:lnTo>
                    <a:pt x="1609386" y="2103001"/>
                  </a:lnTo>
                  <a:lnTo>
                    <a:pt x="1566205" y="2120565"/>
                  </a:lnTo>
                  <a:lnTo>
                    <a:pt x="1522141" y="2136454"/>
                  </a:lnTo>
                  <a:lnTo>
                    <a:pt x="1477237" y="2150629"/>
                  </a:lnTo>
                  <a:lnTo>
                    <a:pt x="1431536" y="2163047"/>
                  </a:lnTo>
                  <a:lnTo>
                    <a:pt x="1385082" y="2173668"/>
                  </a:lnTo>
                  <a:lnTo>
                    <a:pt x="1337916" y="2182451"/>
                  </a:lnTo>
                  <a:lnTo>
                    <a:pt x="1290082" y="2189353"/>
                  </a:lnTo>
                  <a:lnTo>
                    <a:pt x="1241623" y="2194335"/>
                  </a:lnTo>
                  <a:lnTo>
                    <a:pt x="1192581" y="2197354"/>
                  </a:lnTo>
                  <a:lnTo>
                    <a:pt x="1143000" y="2198370"/>
                  </a:lnTo>
                  <a:lnTo>
                    <a:pt x="1093418" y="2197354"/>
                  </a:lnTo>
                  <a:lnTo>
                    <a:pt x="1044376" y="2194335"/>
                  </a:lnTo>
                  <a:lnTo>
                    <a:pt x="995917" y="2189353"/>
                  </a:lnTo>
                  <a:lnTo>
                    <a:pt x="948083" y="2182451"/>
                  </a:lnTo>
                  <a:lnTo>
                    <a:pt x="900917" y="2173668"/>
                  </a:lnTo>
                  <a:lnTo>
                    <a:pt x="854463" y="2163047"/>
                  </a:lnTo>
                  <a:lnTo>
                    <a:pt x="808762" y="2150629"/>
                  </a:lnTo>
                  <a:lnTo>
                    <a:pt x="763858" y="2136454"/>
                  </a:lnTo>
                  <a:lnTo>
                    <a:pt x="719794" y="2120565"/>
                  </a:lnTo>
                  <a:lnTo>
                    <a:pt x="676613" y="2103001"/>
                  </a:lnTo>
                  <a:lnTo>
                    <a:pt x="634357" y="2083806"/>
                  </a:lnTo>
                  <a:lnTo>
                    <a:pt x="593069" y="2063019"/>
                  </a:lnTo>
                  <a:lnTo>
                    <a:pt x="552793" y="2040683"/>
                  </a:lnTo>
                  <a:lnTo>
                    <a:pt x="513571" y="2016837"/>
                  </a:lnTo>
                  <a:lnTo>
                    <a:pt x="475446" y="1991525"/>
                  </a:lnTo>
                  <a:lnTo>
                    <a:pt x="438461" y="1964786"/>
                  </a:lnTo>
                  <a:lnTo>
                    <a:pt x="402659" y="1936662"/>
                  </a:lnTo>
                  <a:lnTo>
                    <a:pt x="368082" y="1907194"/>
                  </a:lnTo>
                  <a:lnTo>
                    <a:pt x="334775" y="1876424"/>
                  </a:lnTo>
                  <a:lnTo>
                    <a:pt x="302778" y="1844393"/>
                  </a:lnTo>
                  <a:lnTo>
                    <a:pt x="272136" y="1811142"/>
                  </a:lnTo>
                  <a:lnTo>
                    <a:pt x="242892" y="1776712"/>
                  </a:lnTo>
                  <a:lnTo>
                    <a:pt x="215087" y="1741145"/>
                  </a:lnTo>
                  <a:lnTo>
                    <a:pt x="188766" y="1704482"/>
                  </a:lnTo>
                  <a:lnTo>
                    <a:pt x="163970" y="1666763"/>
                  </a:lnTo>
                  <a:lnTo>
                    <a:pt x="140743" y="1628031"/>
                  </a:lnTo>
                  <a:lnTo>
                    <a:pt x="119128" y="1588326"/>
                  </a:lnTo>
                  <a:lnTo>
                    <a:pt x="99168" y="1547690"/>
                  </a:lnTo>
                  <a:lnTo>
                    <a:pt x="80905" y="1506164"/>
                  </a:lnTo>
                  <a:lnTo>
                    <a:pt x="64382" y="1463789"/>
                  </a:lnTo>
                  <a:lnTo>
                    <a:pt x="49643" y="1420607"/>
                  </a:lnTo>
                  <a:lnTo>
                    <a:pt x="36729" y="1376658"/>
                  </a:lnTo>
                  <a:lnTo>
                    <a:pt x="25685" y="1331985"/>
                  </a:lnTo>
                  <a:lnTo>
                    <a:pt x="16553" y="1286627"/>
                  </a:lnTo>
                  <a:lnTo>
                    <a:pt x="9375" y="1240627"/>
                  </a:lnTo>
                  <a:lnTo>
                    <a:pt x="4195" y="1194026"/>
                  </a:lnTo>
                  <a:lnTo>
                    <a:pt x="1056" y="1146865"/>
                  </a:lnTo>
                  <a:lnTo>
                    <a:pt x="0" y="109918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4516821" y="3078999"/>
              <a:ext cx="861060" cy="535940"/>
            </a:xfrm>
            <a:custGeom>
              <a:avLst/>
              <a:gdLst/>
              <a:ahLst/>
              <a:cxnLst/>
              <a:rect l="l" t="t" r="r" b="b"/>
              <a:pathLst>
                <a:path w="861060" h="535939">
                  <a:moveTo>
                    <a:pt x="0" y="0"/>
                  </a:moveTo>
                  <a:lnTo>
                    <a:pt x="860780" y="535698"/>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516826" y="3078996"/>
              <a:ext cx="441325" cy="390525"/>
            </a:xfrm>
            <a:custGeom>
              <a:avLst/>
              <a:gdLst/>
              <a:ahLst/>
              <a:cxnLst/>
              <a:rect l="l" t="t" r="r" b="b"/>
              <a:pathLst>
                <a:path w="441325" h="390525">
                  <a:moveTo>
                    <a:pt x="206057" y="389991"/>
                  </a:moveTo>
                  <a:lnTo>
                    <a:pt x="0" y="0"/>
                  </a:lnTo>
                  <a:lnTo>
                    <a:pt x="440905" y="12598"/>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5922680" y="3234535"/>
            <a:ext cx="1141730"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Kelly</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13" name="object 13"/>
          <p:cNvGrpSpPr/>
          <p:nvPr/>
        </p:nvGrpSpPr>
        <p:grpSpPr>
          <a:xfrm>
            <a:off x="5314315" y="1492885"/>
            <a:ext cx="5965190" cy="3284854"/>
            <a:chOff x="5314315" y="1492885"/>
            <a:chExt cx="5965190" cy="3284854"/>
          </a:xfrm>
        </p:grpSpPr>
        <p:sp>
          <p:nvSpPr>
            <p:cNvPr id="14" name="object 14"/>
            <p:cNvSpPr/>
            <p:nvPr/>
          </p:nvSpPr>
          <p:spPr>
            <a:xfrm>
              <a:off x="5377815" y="2514981"/>
              <a:ext cx="2286000" cy="2199640"/>
            </a:xfrm>
            <a:custGeom>
              <a:avLst/>
              <a:gdLst/>
              <a:ahLst/>
              <a:cxnLst/>
              <a:rect l="l" t="t" r="r" b="b"/>
              <a:pathLst>
                <a:path w="2286000" h="2199640">
                  <a:moveTo>
                    <a:pt x="0" y="1099565"/>
                  </a:moveTo>
                  <a:lnTo>
                    <a:pt x="1056" y="1051868"/>
                  </a:lnTo>
                  <a:lnTo>
                    <a:pt x="4195" y="1004690"/>
                  </a:lnTo>
                  <a:lnTo>
                    <a:pt x="9375" y="958073"/>
                  </a:lnTo>
                  <a:lnTo>
                    <a:pt x="16553" y="912056"/>
                  </a:lnTo>
                  <a:lnTo>
                    <a:pt x="25685" y="866683"/>
                  </a:lnTo>
                  <a:lnTo>
                    <a:pt x="36729" y="821994"/>
                  </a:lnTo>
                  <a:lnTo>
                    <a:pt x="49643" y="778030"/>
                  </a:lnTo>
                  <a:lnTo>
                    <a:pt x="64382" y="734832"/>
                  </a:lnTo>
                  <a:lnTo>
                    <a:pt x="80905" y="692443"/>
                  </a:lnTo>
                  <a:lnTo>
                    <a:pt x="99168" y="650902"/>
                  </a:lnTo>
                  <a:lnTo>
                    <a:pt x="119128" y="610252"/>
                  </a:lnTo>
                  <a:lnTo>
                    <a:pt x="140743" y="570534"/>
                  </a:lnTo>
                  <a:lnTo>
                    <a:pt x="163970" y="531788"/>
                  </a:lnTo>
                  <a:lnTo>
                    <a:pt x="188766" y="494056"/>
                  </a:lnTo>
                  <a:lnTo>
                    <a:pt x="215087" y="457380"/>
                  </a:lnTo>
                  <a:lnTo>
                    <a:pt x="242892" y="421800"/>
                  </a:lnTo>
                  <a:lnTo>
                    <a:pt x="272136" y="387359"/>
                  </a:lnTo>
                  <a:lnTo>
                    <a:pt x="302778" y="354096"/>
                  </a:lnTo>
                  <a:lnTo>
                    <a:pt x="334775" y="322054"/>
                  </a:lnTo>
                  <a:lnTo>
                    <a:pt x="368082" y="291274"/>
                  </a:lnTo>
                  <a:lnTo>
                    <a:pt x="402659" y="261796"/>
                  </a:lnTo>
                  <a:lnTo>
                    <a:pt x="438461" y="233662"/>
                  </a:lnTo>
                  <a:lnTo>
                    <a:pt x="475446" y="206914"/>
                  </a:lnTo>
                  <a:lnTo>
                    <a:pt x="513571" y="181593"/>
                  </a:lnTo>
                  <a:lnTo>
                    <a:pt x="552793" y="157740"/>
                  </a:lnTo>
                  <a:lnTo>
                    <a:pt x="593069" y="135396"/>
                  </a:lnTo>
                  <a:lnTo>
                    <a:pt x="634357" y="114602"/>
                  </a:lnTo>
                  <a:lnTo>
                    <a:pt x="676613" y="95400"/>
                  </a:lnTo>
                  <a:lnTo>
                    <a:pt x="719794" y="77831"/>
                  </a:lnTo>
                  <a:lnTo>
                    <a:pt x="763858" y="61936"/>
                  </a:lnTo>
                  <a:lnTo>
                    <a:pt x="808762" y="47756"/>
                  </a:lnTo>
                  <a:lnTo>
                    <a:pt x="854463" y="35334"/>
                  </a:lnTo>
                  <a:lnTo>
                    <a:pt x="900917" y="24709"/>
                  </a:lnTo>
                  <a:lnTo>
                    <a:pt x="948083" y="15924"/>
                  </a:lnTo>
                  <a:lnTo>
                    <a:pt x="995917" y="9019"/>
                  </a:lnTo>
                  <a:lnTo>
                    <a:pt x="1044376" y="4036"/>
                  </a:lnTo>
                  <a:lnTo>
                    <a:pt x="1093418" y="1015"/>
                  </a:lnTo>
                  <a:lnTo>
                    <a:pt x="1143000" y="0"/>
                  </a:lnTo>
                  <a:lnTo>
                    <a:pt x="1192581" y="1015"/>
                  </a:lnTo>
                  <a:lnTo>
                    <a:pt x="1241623" y="4036"/>
                  </a:lnTo>
                  <a:lnTo>
                    <a:pt x="1290082" y="9019"/>
                  </a:lnTo>
                  <a:lnTo>
                    <a:pt x="1337916" y="15924"/>
                  </a:lnTo>
                  <a:lnTo>
                    <a:pt x="1385082" y="24709"/>
                  </a:lnTo>
                  <a:lnTo>
                    <a:pt x="1431536" y="35334"/>
                  </a:lnTo>
                  <a:lnTo>
                    <a:pt x="1477237" y="47756"/>
                  </a:lnTo>
                  <a:lnTo>
                    <a:pt x="1522141" y="61936"/>
                  </a:lnTo>
                  <a:lnTo>
                    <a:pt x="1566205" y="77831"/>
                  </a:lnTo>
                  <a:lnTo>
                    <a:pt x="1609386" y="95400"/>
                  </a:lnTo>
                  <a:lnTo>
                    <a:pt x="1651642" y="114602"/>
                  </a:lnTo>
                  <a:lnTo>
                    <a:pt x="1692930" y="135396"/>
                  </a:lnTo>
                  <a:lnTo>
                    <a:pt x="1733206" y="157740"/>
                  </a:lnTo>
                  <a:lnTo>
                    <a:pt x="1772428" y="181593"/>
                  </a:lnTo>
                  <a:lnTo>
                    <a:pt x="1810553" y="206914"/>
                  </a:lnTo>
                  <a:lnTo>
                    <a:pt x="1847538" y="233662"/>
                  </a:lnTo>
                  <a:lnTo>
                    <a:pt x="1883340" y="261796"/>
                  </a:lnTo>
                  <a:lnTo>
                    <a:pt x="1917917" y="291274"/>
                  </a:lnTo>
                  <a:lnTo>
                    <a:pt x="1951224" y="322054"/>
                  </a:lnTo>
                  <a:lnTo>
                    <a:pt x="1983221" y="354096"/>
                  </a:lnTo>
                  <a:lnTo>
                    <a:pt x="2013863" y="387359"/>
                  </a:lnTo>
                  <a:lnTo>
                    <a:pt x="2043107" y="421800"/>
                  </a:lnTo>
                  <a:lnTo>
                    <a:pt x="2070912" y="457380"/>
                  </a:lnTo>
                  <a:lnTo>
                    <a:pt x="2097233" y="494056"/>
                  </a:lnTo>
                  <a:lnTo>
                    <a:pt x="2122029" y="531788"/>
                  </a:lnTo>
                  <a:lnTo>
                    <a:pt x="2145256" y="570534"/>
                  </a:lnTo>
                  <a:lnTo>
                    <a:pt x="2166871" y="610252"/>
                  </a:lnTo>
                  <a:lnTo>
                    <a:pt x="2186831" y="650902"/>
                  </a:lnTo>
                  <a:lnTo>
                    <a:pt x="2205094" y="692443"/>
                  </a:lnTo>
                  <a:lnTo>
                    <a:pt x="2221617" y="734832"/>
                  </a:lnTo>
                  <a:lnTo>
                    <a:pt x="2236356" y="778030"/>
                  </a:lnTo>
                  <a:lnTo>
                    <a:pt x="2249270" y="821994"/>
                  </a:lnTo>
                  <a:lnTo>
                    <a:pt x="2260314" y="866683"/>
                  </a:lnTo>
                  <a:lnTo>
                    <a:pt x="2269446" y="912056"/>
                  </a:lnTo>
                  <a:lnTo>
                    <a:pt x="2276624" y="958073"/>
                  </a:lnTo>
                  <a:lnTo>
                    <a:pt x="2281804" y="1004690"/>
                  </a:lnTo>
                  <a:lnTo>
                    <a:pt x="2284943" y="1051868"/>
                  </a:lnTo>
                  <a:lnTo>
                    <a:pt x="2286000" y="1099565"/>
                  </a:lnTo>
                  <a:lnTo>
                    <a:pt x="2284943" y="1147263"/>
                  </a:lnTo>
                  <a:lnTo>
                    <a:pt x="2281804" y="1194441"/>
                  </a:lnTo>
                  <a:lnTo>
                    <a:pt x="2276624" y="1241058"/>
                  </a:lnTo>
                  <a:lnTo>
                    <a:pt x="2269446" y="1287075"/>
                  </a:lnTo>
                  <a:lnTo>
                    <a:pt x="2260314" y="1332448"/>
                  </a:lnTo>
                  <a:lnTo>
                    <a:pt x="2249270" y="1377137"/>
                  </a:lnTo>
                  <a:lnTo>
                    <a:pt x="2236356" y="1421101"/>
                  </a:lnTo>
                  <a:lnTo>
                    <a:pt x="2221617" y="1464299"/>
                  </a:lnTo>
                  <a:lnTo>
                    <a:pt x="2205094" y="1506688"/>
                  </a:lnTo>
                  <a:lnTo>
                    <a:pt x="2186831" y="1548229"/>
                  </a:lnTo>
                  <a:lnTo>
                    <a:pt x="2166871" y="1588879"/>
                  </a:lnTo>
                  <a:lnTo>
                    <a:pt x="2145256" y="1628597"/>
                  </a:lnTo>
                  <a:lnTo>
                    <a:pt x="2122029" y="1667343"/>
                  </a:lnTo>
                  <a:lnTo>
                    <a:pt x="2097233" y="1705075"/>
                  </a:lnTo>
                  <a:lnTo>
                    <a:pt x="2070912" y="1741751"/>
                  </a:lnTo>
                  <a:lnTo>
                    <a:pt x="2043107" y="1777331"/>
                  </a:lnTo>
                  <a:lnTo>
                    <a:pt x="2013863" y="1811772"/>
                  </a:lnTo>
                  <a:lnTo>
                    <a:pt x="1983221" y="1845035"/>
                  </a:lnTo>
                  <a:lnTo>
                    <a:pt x="1951224" y="1877077"/>
                  </a:lnTo>
                  <a:lnTo>
                    <a:pt x="1917917" y="1907857"/>
                  </a:lnTo>
                  <a:lnTo>
                    <a:pt x="1883340" y="1937335"/>
                  </a:lnTo>
                  <a:lnTo>
                    <a:pt x="1847538" y="1965469"/>
                  </a:lnTo>
                  <a:lnTo>
                    <a:pt x="1810553" y="1992217"/>
                  </a:lnTo>
                  <a:lnTo>
                    <a:pt x="1772428" y="2017538"/>
                  </a:lnTo>
                  <a:lnTo>
                    <a:pt x="1733206" y="2041391"/>
                  </a:lnTo>
                  <a:lnTo>
                    <a:pt x="1692930" y="2063735"/>
                  </a:lnTo>
                  <a:lnTo>
                    <a:pt x="1651642" y="2084529"/>
                  </a:lnTo>
                  <a:lnTo>
                    <a:pt x="1609386" y="2103731"/>
                  </a:lnTo>
                  <a:lnTo>
                    <a:pt x="1566205" y="2121300"/>
                  </a:lnTo>
                  <a:lnTo>
                    <a:pt x="1522141" y="2137195"/>
                  </a:lnTo>
                  <a:lnTo>
                    <a:pt x="1477237" y="2151375"/>
                  </a:lnTo>
                  <a:lnTo>
                    <a:pt x="1431536" y="2163797"/>
                  </a:lnTo>
                  <a:lnTo>
                    <a:pt x="1385082" y="2174422"/>
                  </a:lnTo>
                  <a:lnTo>
                    <a:pt x="1337916" y="2183207"/>
                  </a:lnTo>
                  <a:lnTo>
                    <a:pt x="1290082" y="2190112"/>
                  </a:lnTo>
                  <a:lnTo>
                    <a:pt x="1241623" y="2195095"/>
                  </a:lnTo>
                  <a:lnTo>
                    <a:pt x="1192581" y="2198116"/>
                  </a:lnTo>
                  <a:lnTo>
                    <a:pt x="1143000" y="2199131"/>
                  </a:lnTo>
                  <a:lnTo>
                    <a:pt x="1093418" y="2198116"/>
                  </a:lnTo>
                  <a:lnTo>
                    <a:pt x="1044376" y="2195095"/>
                  </a:lnTo>
                  <a:lnTo>
                    <a:pt x="995917" y="2190112"/>
                  </a:lnTo>
                  <a:lnTo>
                    <a:pt x="948083" y="2183207"/>
                  </a:lnTo>
                  <a:lnTo>
                    <a:pt x="900917" y="2174422"/>
                  </a:lnTo>
                  <a:lnTo>
                    <a:pt x="854463" y="2163797"/>
                  </a:lnTo>
                  <a:lnTo>
                    <a:pt x="808762" y="2151375"/>
                  </a:lnTo>
                  <a:lnTo>
                    <a:pt x="763858" y="2137195"/>
                  </a:lnTo>
                  <a:lnTo>
                    <a:pt x="719794" y="2121300"/>
                  </a:lnTo>
                  <a:lnTo>
                    <a:pt x="676613" y="2103731"/>
                  </a:lnTo>
                  <a:lnTo>
                    <a:pt x="634357" y="2084529"/>
                  </a:lnTo>
                  <a:lnTo>
                    <a:pt x="593069" y="2063735"/>
                  </a:lnTo>
                  <a:lnTo>
                    <a:pt x="552793" y="2041391"/>
                  </a:lnTo>
                  <a:lnTo>
                    <a:pt x="513571" y="2017538"/>
                  </a:lnTo>
                  <a:lnTo>
                    <a:pt x="475446" y="1992217"/>
                  </a:lnTo>
                  <a:lnTo>
                    <a:pt x="438461" y="1965469"/>
                  </a:lnTo>
                  <a:lnTo>
                    <a:pt x="402659" y="1937335"/>
                  </a:lnTo>
                  <a:lnTo>
                    <a:pt x="368082" y="1907857"/>
                  </a:lnTo>
                  <a:lnTo>
                    <a:pt x="334775" y="1877077"/>
                  </a:lnTo>
                  <a:lnTo>
                    <a:pt x="302778" y="1845035"/>
                  </a:lnTo>
                  <a:lnTo>
                    <a:pt x="272136" y="1811772"/>
                  </a:lnTo>
                  <a:lnTo>
                    <a:pt x="242892" y="1777331"/>
                  </a:lnTo>
                  <a:lnTo>
                    <a:pt x="215087" y="1741751"/>
                  </a:lnTo>
                  <a:lnTo>
                    <a:pt x="188766" y="1705075"/>
                  </a:lnTo>
                  <a:lnTo>
                    <a:pt x="163970" y="1667343"/>
                  </a:lnTo>
                  <a:lnTo>
                    <a:pt x="140743" y="1628597"/>
                  </a:lnTo>
                  <a:lnTo>
                    <a:pt x="119128" y="1588879"/>
                  </a:lnTo>
                  <a:lnTo>
                    <a:pt x="99168" y="1548229"/>
                  </a:lnTo>
                  <a:lnTo>
                    <a:pt x="80905" y="1506688"/>
                  </a:lnTo>
                  <a:lnTo>
                    <a:pt x="64382" y="1464299"/>
                  </a:lnTo>
                  <a:lnTo>
                    <a:pt x="49643" y="1421101"/>
                  </a:lnTo>
                  <a:lnTo>
                    <a:pt x="36729" y="1377137"/>
                  </a:lnTo>
                  <a:lnTo>
                    <a:pt x="25685" y="1332448"/>
                  </a:lnTo>
                  <a:lnTo>
                    <a:pt x="16553" y="1287075"/>
                  </a:lnTo>
                  <a:lnTo>
                    <a:pt x="9375" y="1241058"/>
                  </a:lnTo>
                  <a:lnTo>
                    <a:pt x="4195" y="1194441"/>
                  </a:lnTo>
                  <a:lnTo>
                    <a:pt x="1056" y="1147263"/>
                  </a:lnTo>
                  <a:lnTo>
                    <a:pt x="0" y="109956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8929497" y="1556385"/>
              <a:ext cx="2286000" cy="2199640"/>
            </a:xfrm>
            <a:custGeom>
              <a:avLst/>
              <a:gdLst/>
              <a:ahLst/>
              <a:cxnLst/>
              <a:rect l="l" t="t" r="r" b="b"/>
              <a:pathLst>
                <a:path w="2286000" h="2199640">
                  <a:moveTo>
                    <a:pt x="0" y="1099565"/>
                  </a:moveTo>
                  <a:lnTo>
                    <a:pt x="1056" y="1051868"/>
                  </a:lnTo>
                  <a:lnTo>
                    <a:pt x="4195" y="1004690"/>
                  </a:lnTo>
                  <a:lnTo>
                    <a:pt x="9375" y="958073"/>
                  </a:lnTo>
                  <a:lnTo>
                    <a:pt x="16553" y="912056"/>
                  </a:lnTo>
                  <a:lnTo>
                    <a:pt x="25685" y="866683"/>
                  </a:lnTo>
                  <a:lnTo>
                    <a:pt x="36729" y="821994"/>
                  </a:lnTo>
                  <a:lnTo>
                    <a:pt x="49643" y="778030"/>
                  </a:lnTo>
                  <a:lnTo>
                    <a:pt x="64382" y="734832"/>
                  </a:lnTo>
                  <a:lnTo>
                    <a:pt x="80905" y="692443"/>
                  </a:lnTo>
                  <a:lnTo>
                    <a:pt x="99168" y="650902"/>
                  </a:lnTo>
                  <a:lnTo>
                    <a:pt x="119128" y="610252"/>
                  </a:lnTo>
                  <a:lnTo>
                    <a:pt x="140743" y="570534"/>
                  </a:lnTo>
                  <a:lnTo>
                    <a:pt x="163970" y="531788"/>
                  </a:lnTo>
                  <a:lnTo>
                    <a:pt x="188766" y="494056"/>
                  </a:lnTo>
                  <a:lnTo>
                    <a:pt x="215087" y="457380"/>
                  </a:lnTo>
                  <a:lnTo>
                    <a:pt x="242892" y="421800"/>
                  </a:lnTo>
                  <a:lnTo>
                    <a:pt x="272136" y="387359"/>
                  </a:lnTo>
                  <a:lnTo>
                    <a:pt x="302778" y="354096"/>
                  </a:lnTo>
                  <a:lnTo>
                    <a:pt x="334775" y="322054"/>
                  </a:lnTo>
                  <a:lnTo>
                    <a:pt x="368082" y="291274"/>
                  </a:lnTo>
                  <a:lnTo>
                    <a:pt x="402659" y="261796"/>
                  </a:lnTo>
                  <a:lnTo>
                    <a:pt x="438461" y="233662"/>
                  </a:lnTo>
                  <a:lnTo>
                    <a:pt x="475446" y="206914"/>
                  </a:lnTo>
                  <a:lnTo>
                    <a:pt x="513571" y="181593"/>
                  </a:lnTo>
                  <a:lnTo>
                    <a:pt x="552793" y="157740"/>
                  </a:lnTo>
                  <a:lnTo>
                    <a:pt x="593069" y="135396"/>
                  </a:lnTo>
                  <a:lnTo>
                    <a:pt x="634357" y="114602"/>
                  </a:lnTo>
                  <a:lnTo>
                    <a:pt x="676613" y="95400"/>
                  </a:lnTo>
                  <a:lnTo>
                    <a:pt x="719794" y="77831"/>
                  </a:lnTo>
                  <a:lnTo>
                    <a:pt x="763858" y="61936"/>
                  </a:lnTo>
                  <a:lnTo>
                    <a:pt x="808762" y="47756"/>
                  </a:lnTo>
                  <a:lnTo>
                    <a:pt x="854463" y="35334"/>
                  </a:lnTo>
                  <a:lnTo>
                    <a:pt x="900917" y="24709"/>
                  </a:lnTo>
                  <a:lnTo>
                    <a:pt x="948083" y="15924"/>
                  </a:lnTo>
                  <a:lnTo>
                    <a:pt x="995917" y="9019"/>
                  </a:lnTo>
                  <a:lnTo>
                    <a:pt x="1044376" y="4036"/>
                  </a:lnTo>
                  <a:lnTo>
                    <a:pt x="1093418" y="1015"/>
                  </a:lnTo>
                  <a:lnTo>
                    <a:pt x="1143000" y="0"/>
                  </a:lnTo>
                  <a:lnTo>
                    <a:pt x="1192581" y="1015"/>
                  </a:lnTo>
                  <a:lnTo>
                    <a:pt x="1241623" y="4036"/>
                  </a:lnTo>
                  <a:lnTo>
                    <a:pt x="1290082" y="9019"/>
                  </a:lnTo>
                  <a:lnTo>
                    <a:pt x="1337916" y="15924"/>
                  </a:lnTo>
                  <a:lnTo>
                    <a:pt x="1385082" y="24709"/>
                  </a:lnTo>
                  <a:lnTo>
                    <a:pt x="1431536" y="35334"/>
                  </a:lnTo>
                  <a:lnTo>
                    <a:pt x="1477237" y="47756"/>
                  </a:lnTo>
                  <a:lnTo>
                    <a:pt x="1522141" y="61936"/>
                  </a:lnTo>
                  <a:lnTo>
                    <a:pt x="1566205" y="77831"/>
                  </a:lnTo>
                  <a:lnTo>
                    <a:pt x="1609386" y="95400"/>
                  </a:lnTo>
                  <a:lnTo>
                    <a:pt x="1651642" y="114602"/>
                  </a:lnTo>
                  <a:lnTo>
                    <a:pt x="1692930" y="135396"/>
                  </a:lnTo>
                  <a:lnTo>
                    <a:pt x="1733206" y="157740"/>
                  </a:lnTo>
                  <a:lnTo>
                    <a:pt x="1772428" y="181593"/>
                  </a:lnTo>
                  <a:lnTo>
                    <a:pt x="1810553" y="206914"/>
                  </a:lnTo>
                  <a:lnTo>
                    <a:pt x="1847538" y="233662"/>
                  </a:lnTo>
                  <a:lnTo>
                    <a:pt x="1883340" y="261796"/>
                  </a:lnTo>
                  <a:lnTo>
                    <a:pt x="1917917" y="291274"/>
                  </a:lnTo>
                  <a:lnTo>
                    <a:pt x="1951224" y="322054"/>
                  </a:lnTo>
                  <a:lnTo>
                    <a:pt x="1983221" y="354096"/>
                  </a:lnTo>
                  <a:lnTo>
                    <a:pt x="2013863" y="387359"/>
                  </a:lnTo>
                  <a:lnTo>
                    <a:pt x="2043107" y="421800"/>
                  </a:lnTo>
                  <a:lnTo>
                    <a:pt x="2070912" y="457380"/>
                  </a:lnTo>
                  <a:lnTo>
                    <a:pt x="2097233" y="494056"/>
                  </a:lnTo>
                  <a:lnTo>
                    <a:pt x="2122029" y="531788"/>
                  </a:lnTo>
                  <a:lnTo>
                    <a:pt x="2145256" y="570534"/>
                  </a:lnTo>
                  <a:lnTo>
                    <a:pt x="2166871" y="610252"/>
                  </a:lnTo>
                  <a:lnTo>
                    <a:pt x="2186831" y="650902"/>
                  </a:lnTo>
                  <a:lnTo>
                    <a:pt x="2205094" y="692443"/>
                  </a:lnTo>
                  <a:lnTo>
                    <a:pt x="2221617" y="734832"/>
                  </a:lnTo>
                  <a:lnTo>
                    <a:pt x="2236356" y="778030"/>
                  </a:lnTo>
                  <a:lnTo>
                    <a:pt x="2249270" y="821994"/>
                  </a:lnTo>
                  <a:lnTo>
                    <a:pt x="2260314" y="866683"/>
                  </a:lnTo>
                  <a:lnTo>
                    <a:pt x="2269446" y="912056"/>
                  </a:lnTo>
                  <a:lnTo>
                    <a:pt x="2276624" y="958073"/>
                  </a:lnTo>
                  <a:lnTo>
                    <a:pt x="2281804" y="1004690"/>
                  </a:lnTo>
                  <a:lnTo>
                    <a:pt x="2284943" y="1051868"/>
                  </a:lnTo>
                  <a:lnTo>
                    <a:pt x="2286000" y="1099565"/>
                  </a:lnTo>
                  <a:lnTo>
                    <a:pt x="2284943" y="1147263"/>
                  </a:lnTo>
                  <a:lnTo>
                    <a:pt x="2281804" y="1194441"/>
                  </a:lnTo>
                  <a:lnTo>
                    <a:pt x="2276624" y="1241058"/>
                  </a:lnTo>
                  <a:lnTo>
                    <a:pt x="2269446" y="1287075"/>
                  </a:lnTo>
                  <a:lnTo>
                    <a:pt x="2260314" y="1332448"/>
                  </a:lnTo>
                  <a:lnTo>
                    <a:pt x="2249270" y="1377137"/>
                  </a:lnTo>
                  <a:lnTo>
                    <a:pt x="2236356" y="1421101"/>
                  </a:lnTo>
                  <a:lnTo>
                    <a:pt x="2221617" y="1464299"/>
                  </a:lnTo>
                  <a:lnTo>
                    <a:pt x="2205094" y="1506688"/>
                  </a:lnTo>
                  <a:lnTo>
                    <a:pt x="2186831" y="1548229"/>
                  </a:lnTo>
                  <a:lnTo>
                    <a:pt x="2166871" y="1588879"/>
                  </a:lnTo>
                  <a:lnTo>
                    <a:pt x="2145256" y="1628597"/>
                  </a:lnTo>
                  <a:lnTo>
                    <a:pt x="2122029" y="1667343"/>
                  </a:lnTo>
                  <a:lnTo>
                    <a:pt x="2097233" y="1705075"/>
                  </a:lnTo>
                  <a:lnTo>
                    <a:pt x="2070912" y="1741751"/>
                  </a:lnTo>
                  <a:lnTo>
                    <a:pt x="2043107" y="1777331"/>
                  </a:lnTo>
                  <a:lnTo>
                    <a:pt x="2013863" y="1811772"/>
                  </a:lnTo>
                  <a:lnTo>
                    <a:pt x="1983221" y="1845035"/>
                  </a:lnTo>
                  <a:lnTo>
                    <a:pt x="1951224" y="1877077"/>
                  </a:lnTo>
                  <a:lnTo>
                    <a:pt x="1917917" y="1907857"/>
                  </a:lnTo>
                  <a:lnTo>
                    <a:pt x="1883340" y="1937335"/>
                  </a:lnTo>
                  <a:lnTo>
                    <a:pt x="1847538" y="1965469"/>
                  </a:lnTo>
                  <a:lnTo>
                    <a:pt x="1810553" y="1992217"/>
                  </a:lnTo>
                  <a:lnTo>
                    <a:pt x="1772428" y="2017538"/>
                  </a:lnTo>
                  <a:lnTo>
                    <a:pt x="1733206" y="2041391"/>
                  </a:lnTo>
                  <a:lnTo>
                    <a:pt x="1692930" y="2063735"/>
                  </a:lnTo>
                  <a:lnTo>
                    <a:pt x="1651642" y="2084529"/>
                  </a:lnTo>
                  <a:lnTo>
                    <a:pt x="1609386" y="2103731"/>
                  </a:lnTo>
                  <a:lnTo>
                    <a:pt x="1566205" y="2121300"/>
                  </a:lnTo>
                  <a:lnTo>
                    <a:pt x="1522141" y="2137195"/>
                  </a:lnTo>
                  <a:lnTo>
                    <a:pt x="1477237" y="2151375"/>
                  </a:lnTo>
                  <a:lnTo>
                    <a:pt x="1431536" y="2163797"/>
                  </a:lnTo>
                  <a:lnTo>
                    <a:pt x="1385082" y="2174422"/>
                  </a:lnTo>
                  <a:lnTo>
                    <a:pt x="1337916" y="2183207"/>
                  </a:lnTo>
                  <a:lnTo>
                    <a:pt x="1290082" y="2190112"/>
                  </a:lnTo>
                  <a:lnTo>
                    <a:pt x="1241623" y="2195095"/>
                  </a:lnTo>
                  <a:lnTo>
                    <a:pt x="1192581" y="2198116"/>
                  </a:lnTo>
                  <a:lnTo>
                    <a:pt x="1143000" y="2199131"/>
                  </a:lnTo>
                  <a:lnTo>
                    <a:pt x="1093418" y="2198116"/>
                  </a:lnTo>
                  <a:lnTo>
                    <a:pt x="1044376" y="2195095"/>
                  </a:lnTo>
                  <a:lnTo>
                    <a:pt x="995917" y="2190112"/>
                  </a:lnTo>
                  <a:lnTo>
                    <a:pt x="948083" y="2183207"/>
                  </a:lnTo>
                  <a:lnTo>
                    <a:pt x="900917" y="2174422"/>
                  </a:lnTo>
                  <a:lnTo>
                    <a:pt x="854463" y="2163797"/>
                  </a:lnTo>
                  <a:lnTo>
                    <a:pt x="808762" y="2151375"/>
                  </a:lnTo>
                  <a:lnTo>
                    <a:pt x="763858" y="2137195"/>
                  </a:lnTo>
                  <a:lnTo>
                    <a:pt x="719794" y="2121300"/>
                  </a:lnTo>
                  <a:lnTo>
                    <a:pt x="676613" y="2103731"/>
                  </a:lnTo>
                  <a:lnTo>
                    <a:pt x="634357" y="2084529"/>
                  </a:lnTo>
                  <a:lnTo>
                    <a:pt x="593069" y="2063735"/>
                  </a:lnTo>
                  <a:lnTo>
                    <a:pt x="552793" y="2041391"/>
                  </a:lnTo>
                  <a:lnTo>
                    <a:pt x="513571" y="2017538"/>
                  </a:lnTo>
                  <a:lnTo>
                    <a:pt x="475446" y="1992217"/>
                  </a:lnTo>
                  <a:lnTo>
                    <a:pt x="438461" y="1965469"/>
                  </a:lnTo>
                  <a:lnTo>
                    <a:pt x="402659" y="1937335"/>
                  </a:lnTo>
                  <a:lnTo>
                    <a:pt x="368082" y="1907857"/>
                  </a:lnTo>
                  <a:lnTo>
                    <a:pt x="334775" y="1877077"/>
                  </a:lnTo>
                  <a:lnTo>
                    <a:pt x="302778" y="1845035"/>
                  </a:lnTo>
                  <a:lnTo>
                    <a:pt x="272136" y="1811772"/>
                  </a:lnTo>
                  <a:lnTo>
                    <a:pt x="242892" y="1777331"/>
                  </a:lnTo>
                  <a:lnTo>
                    <a:pt x="215087" y="1741751"/>
                  </a:lnTo>
                  <a:lnTo>
                    <a:pt x="188766" y="1705075"/>
                  </a:lnTo>
                  <a:lnTo>
                    <a:pt x="163970" y="1667343"/>
                  </a:lnTo>
                  <a:lnTo>
                    <a:pt x="140743" y="1628597"/>
                  </a:lnTo>
                  <a:lnTo>
                    <a:pt x="119128" y="1588879"/>
                  </a:lnTo>
                  <a:lnTo>
                    <a:pt x="99168" y="1548229"/>
                  </a:lnTo>
                  <a:lnTo>
                    <a:pt x="80905" y="1506688"/>
                  </a:lnTo>
                  <a:lnTo>
                    <a:pt x="64382" y="1464299"/>
                  </a:lnTo>
                  <a:lnTo>
                    <a:pt x="49643" y="1421101"/>
                  </a:lnTo>
                  <a:lnTo>
                    <a:pt x="36729" y="1377137"/>
                  </a:lnTo>
                  <a:lnTo>
                    <a:pt x="25685" y="1332448"/>
                  </a:lnTo>
                  <a:lnTo>
                    <a:pt x="16553" y="1287075"/>
                  </a:lnTo>
                  <a:lnTo>
                    <a:pt x="9375" y="1241058"/>
                  </a:lnTo>
                  <a:lnTo>
                    <a:pt x="4195" y="1194441"/>
                  </a:lnTo>
                  <a:lnTo>
                    <a:pt x="1056" y="1147263"/>
                  </a:lnTo>
                  <a:lnTo>
                    <a:pt x="0" y="109956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2655669" y="1508425"/>
            <a:ext cx="1970405" cy="1366520"/>
          </a:xfrm>
          <a:prstGeom prst="rect">
            <a:avLst/>
          </a:prstGeom>
        </p:spPr>
        <p:txBody>
          <a:bodyPr vert="horz" wrap="square" lIns="0" tIns="12065" rIns="0" bIns="0" rtlCol="0">
            <a:spAutoFit/>
          </a:bodyPr>
          <a:lstStyle/>
          <a:p>
            <a:pPr marL="12700" marR="5080" lvl="0" indent="224154"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Prime </a:t>
            </a:r>
            <a:r>
              <a:rPr kumimoji="0" sz="4400" b="1" i="0" u="none" strike="noStrike" kern="0" cap="none" spc="-25" normalizeH="0" baseline="0" noProof="0">
                <a:ln>
                  <a:noFill/>
                </a:ln>
                <a:solidFill>
                  <a:srgbClr val="001F5F"/>
                </a:solidFill>
                <a:effectLst/>
                <a:uLnTx/>
                <a:uFillTx/>
                <a:latin typeface="Calibri"/>
                <a:cs typeface="Calibri"/>
              </a:rPr>
              <a:t>Minister</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9362606" y="2267921"/>
            <a:ext cx="1403350"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Geeta</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8" name="object 18"/>
          <p:cNvSpPr/>
          <p:nvPr/>
        </p:nvSpPr>
        <p:spPr>
          <a:xfrm>
            <a:off x="3091814" y="4421504"/>
            <a:ext cx="2286000" cy="2199640"/>
          </a:xfrm>
          <a:custGeom>
            <a:avLst/>
            <a:gdLst/>
            <a:ahLst/>
            <a:cxnLst/>
            <a:rect l="l" t="t" r="r" b="b"/>
            <a:pathLst>
              <a:path w="2286000" h="2199640">
                <a:moveTo>
                  <a:pt x="0" y="1099566"/>
                </a:moveTo>
                <a:lnTo>
                  <a:pt x="1056" y="1051868"/>
                </a:lnTo>
                <a:lnTo>
                  <a:pt x="4195" y="1004690"/>
                </a:lnTo>
                <a:lnTo>
                  <a:pt x="9375" y="958073"/>
                </a:lnTo>
                <a:lnTo>
                  <a:pt x="16553" y="912056"/>
                </a:lnTo>
                <a:lnTo>
                  <a:pt x="25685" y="866683"/>
                </a:lnTo>
                <a:lnTo>
                  <a:pt x="36729" y="821994"/>
                </a:lnTo>
                <a:lnTo>
                  <a:pt x="49643" y="778030"/>
                </a:lnTo>
                <a:lnTo>
                  <a:pt x="64382" y="734832"/>
                </a:lnTo>
                <a:lnTo>
                  <a:pt x="80905" y="692443"/>
                </a:lnTo>
                <a:lnTo>
                  <a:pt x="99168" y="650902"/>
                </a:lnTo>
                <a:lnTo>
                  <a:pt x="119128" y="610252"/>
                </a:lnTo>
                <a:lnTo>
                  <a:pt x="140743" y="570534"/>
                </a:lnTo>
                <a:lnTo>
                  <a:pt x="163970" y="531788"/>
                </a:lnTo>
                <a:lnTo>
                  <a:pt x="188766" y="494056"/>
                </a:lnTo>
                <a:lnTo>
                  <a:pt x="215087" y="457380"/>
                </a:lnTo>
                <a:lnTo>
                  <a:pt x="242892" y="421800"/>
                </a:lnTo>
                <a:lnTo>
                  <a:pt x="272136" y="387359"/>
                </a:lnTo>
                <a:lnTo>
                  <a:pt x="302778" y="354096"/>
                </a:lnTo>
                <a:lnTo>
                  <a:pt x="334775" y="322054"/>
                </a:lnTo>
                <a:lnTo>
                  <a:pt x="368082" y="291274"/>
                </a:lnTo>
                <a:lnTo>
                  <a:pt x="402659" y="261796"/>
                </a:lnTo>
                <a:lnTo>
                  <a:pt x="438461" y="233662"/>
                </a:lnTo>
                <a:lnTo>
                  <a:pt x="475446" y="206914"/>
                </a:lnTo>
                <a:lnTo>
                  <a:pt x="513571" y="181593"/>
                </a:lnTo>
                <a:lnTo>
                  <a:pt x="552793" y="157740"/>
                </a:lnTo>
                <a:lnTo>
                  <a:pt x="593069" y="135396"/>
                </a:lnTo>
                <a:lnTo>
                  <a:pt x="634357" y="114602"/>
                </a:lnTo>
                <a:lnTo>
                  <a:pt x="676613" y="95400"/>
                </a:lnTo>
                <a:lnTo>
                  <a:pt x="719794" y="77831"/>
                </a:lnTo>
                <a:lnTo>
                  <a:pt x="763858" y="61936"/>
                </a:lnTo>
                <a:lnTo>
                  <a:pt x="808762" y="47756"/>
                </a:lnTo>
                <a:lnTo>
                  <a:pt x="854463" y="35334"/>
                </a:lnTo>
                <a:lnTo>
                  <a:pt x="900917" y="24709"/>
                </a:lnTo>
                <a:lnTo>
                  <a:pt x="948083" y="15924"/>
                </a:lnTo>
                <a:lnTo>
                  <a:pt x="995917" y="9019"/>
                </a:lnTo>
                <a:lnTo>
                  <a:pt x="1044376" y="4036"/>
                </a:lnTo>
                <a:lnTo>
                  <a:pt x="1093418" y="1015"/>
                </a:lnTo>
                <a:lnTo>
                  <a:pt x="1143000" y="0"/>
                </a:lnTo>
                <a:lnTo>
                  <a:pt x="1192581" y="1015"/>
                </a:lnTo>
                <a:lnTo>
                  <a:pt x="1241623" y="4036"/>
                </a:lnTo>
                <a:lnTo>
                  <a:pt x="1290082" y="9019"/>
                </a:lnTo>
                <a:lnTo>
                  <a:pt x="1337916" y="15924"/>
                </a:lnTo>
                <a:lnTo>
                  <a:pt x="1385082" y="24709"/>
                </a:lnTo>
                <a:lnTo>
                  <a:pt x="1431536" y="35334"/>
                </a:lnTo>
                <a:lnTo>
                  <a:pt x="1477237" y="47756"/>
                </a:lnTo>
                <a:lnTo>
                  <a:pt x="1522141" y="61936"/>
                </a:lnTo>
                <a:lnTo>
                  <a:pt x="1566205" y="77831"/>
                </a:lnTo>
                <a:lnTo>
                  <a:pt x="1609386" y="95400"/>
                </a:lnTo>
                <a:lnTo>
                  <a:pt x="1651642" y="114602"/>
                </a:lnTo>
                <a:lnTo>
                  <a:pt x="1692930" y="135396"/>
                </a:lnTo>
                <a:lnTo>
                  <a:pt x="1733206" y="157740"/>
                </a:lnTo>
                <a:lnTo>
                  <a:pt x="1772428" y="181593"/>
                </a:lnTo>
                <a:lnTo>
                  <a:pt x="1810553" y="206914"/>
                </a:lnTo>
                <a:lnTo>
                  <a:pt x="1847538" y="233662"/>
                </a:lnTo>
                <a:lnTo>
                  <a:pt x="1883340" y="261796"/>
                </a:lnTo>
                <a:lnTo>
                  <a:pt x="1917917" y="291274"/>
                </a:lnTo>
                <a:lnTo>
                  <a:pt x="1951224" y="322054"/>
                </a:lnTo>
                <a:lnTo>
                  <a:pt x="1983221" y="354096"/>
                </a:lnTo>
                <a:lnTo>
                  <a:pt x="2013863" y="387359"/>
                </a:lnTo>
                <a:lnTo>
                  <a:pt x="2043107" y="421800"/>
                </a:lnTo>
                <a:lnTo>
                  <a:pt x="2070912" y="457380"/>
                </a:lnTo>
                <a:lnTo>
                  <a:pt x="2097233" y="494056"/>
                </a:lnTo>
                <a:lnTo>
                  <a:pt x="2122029" y="531788"/>
                </a:lnTo>
                <a:lnTo>
                  <a:pt x="2145256" y="570534"/>
                </a:lnTo>
                <a:lnTo>
                  <a:pt x="2166871" y="610252"/>
                </a:lnTo>
                <a:lnTo>
                  <a:pt x="2186831" y="650902"/>
                </a:lnTo>
                <a:lnTo>
                  <a:pt x="2205094" y="692443"/>
                </a:lnTo>
                <a:lnTo>
                  <a:pt x="2221617" y="734832"/>
                </a:lnTo>
                <a:lnTo>
                  <a:pt x="2236356" y="778030"/>
                </a:lnTo>
                <a:lnTo>
                  <a:pt x="2249270" y="821994"/>
                </a:lnTo>
                <a:lnTo>
                  <a:pt x="2260314" y="866683"/>
                </a:lnTo>
                <a:lnTo>
                  <a:pt x="2269446" y="912056"/>
                </a:lnTo>
                <a:lnTo>
                  <a:pt x="2276624" y="958073"/>
                </a:lnTo>
                <a:lnTo>
                  <a:pt x="2281804" y="1004690"/>
                </a:lnTo>
                <a:lnTo>
                  <a:pt x="2284943" y="1051868"/>
                </a:lnTo>
                <a:lnTo>
                  <a:pt x="2286000" y="1099566"/>
                </a:lnTo>
                <a:lnTo>
                  <a:pt x="2284943" y="1147263"/>
                </a:lnTo>
                <a:lnTo>
                  <a:pt x="2281804" y="1194441"/>
                </a:lnTo>
                <a:lnTo>
                  <a:pt x="2276624" y="1241058"/>
                </a:lnTo>
                <a:lnTo>
                  <a:pt x="2269446" y="1287075"/>
                </a:lnTo>
                <a:lnTo>
                  <a:pt x="2260314" y="1332448"/>
                </a:lnTo>
                <a:lnTo>
                  <a:pt x="2249270" y="1377137"/>
                </a:lnTo>
                <a:lnTo>
                  <a:pt x="2236356" y="1421101"/>
                </a:lnTo>
                <a:lnTo>
                  <a:pt x="2221617" y="1464299"/>
                </a:lnTo>
                <a:lnTo>
                  <a:pt x="2205094" y="1506688"/>
                </a:lnTo>
                <a:lnTo>
                  <a:pt x="2186831" y="1548229"/>
                </a:lnTo>
                <a:lnTo>
                  <a:pt x="2166871" y="1588879"/>
                </a:lnTo>
                <a:lnTo>
                  <a:pt x="2145256" y="1628597"/>
                </a:lnTo>
                <a:lnTo>
                  <a:pt x="2122029" y="1667343"/>
                </a:lnTo>
                <a:lnTo>
                  <a:pt x="2097233" y="1705075"/>
                </a:lnTo>
                <a:lnTo>
                  <a:pt x="2070912" y="1741751"/>
                </a:lnTo>
                <a:lnTo>
                  <a:pt x="2043107" y="1777331"/>
                </a:lnTo>
                <a:lnTo>
                  <a:pt x="2013863" y="1811772"/>
                </a:lnTo>
                <a:lnTo>
                  <a:pt x="1983221" y="1845035"/>
                </a:lnTo>
                <a:lnTo>
                  <a:pt x="1951224" y="1877077"/>
                </a:lnTo>
                <a:lnTo>
                  <a:pt x="1917917" y="1907857"/>
                </a:lnTo>
                <a:lnTo>
                  <a:pt x="1883340" y="1937335"/>
                </a:lnTo>
                <a:lnTo>
                  <a:pt x="1847538" y="1965469"/>
                </a:lnTo>
                <a:lnTo>
                  <a:pt x="1810553" y="1992217"/>
                </a:lnTo>
                <a:lnTo>
                  <a:pt x="1772428" y="2017538"/>
                </a:lnTo>
                <a:lnTo>
                  <a:pt x="1733206" y="2041391"/>
                </a:lnTo>
                <a:lnTo>
                  <a:pt x="1692930" y="2063735"/>
                </a:lnTo>
                <a:lnTo>
                  <a:pt x="1651642" y="2084529"/>
                </a:lnTo>
                <a:lnTo>
                  <a:pt x="1609386" y="2103731"/>
                </a:lnTo>
                <a:lnTo>
                  <a:pt x="1566205" y="2121300"/>
                </a:lnTo>
                <a:lnTo>
                  <a:pt x="1522141" y="2137195"/>
                </a:lnTo>
                <a:lnTo>
                  <a:pt x="1477237" y="2151375"/>
                </a:lnTo>
                <a:lnTo>
                  <a:pt x="1431536" y="2163797"/>
                </a:lnTo>
                <a:lnTo>
                  <a:pt x="1385082" y="2174422"/>
                </a:lnTo>
                <a:lnTo>
                  <a:pt x="1337916" y="2183207"/>
                </a:lnTo>
                <a:lnTo>
                  <a:pt x="1290082" y="2190112"/>
                </a:lnTo>
                <a:lnTo>
                  <a:pt x="1241623" y="2195095"/>
                </a:lnTo>
                <a:lnTo>
                  <a:pt x="1192581" y="2198116"/>
                </a:lnTo>
                <a:lnTo>
                  <a:pt x="1143000" y="2199132"/>
                </a:lnTo>
                <a:lnTo>
                  <a:pt x="1093418" y="2198116"/>
                </a:lnTo>
                <a:lnTo>
                  <a:pt x="1044376" y="2195095"/>
                </a:lnTo>
                <a:lnTo>
                  <a:pt x="995917" y="2190112"/>
                </a:lnTo>
                <a:lnTo>
                  <a:pt x="948083" y="2183207"/>
                </a:lnTo>
                <a:lnTo>
                  <a:pt x="900917" y="2174422"/>
                </a:lnTo>
                <a:lnTo>
                  <a:pt x="854463" y="2163797"/>
                </a:lnTo>
                <a:lnTo>
                  <a:pt x="808762" y="2151375"/>
                </a:lnTo>
                <a:lnTo>
                  <a:pt x="763858" y="2137195"/>
                </a:lnTo>
                <a:lnTo>
                  <a:pt x="719794" y="2121300"/>
                </a:lnTo>
                <a:lnTo>
                  <a:pt x="676613" y="2103731"/>
                </a:lnTo>
                <a:lnTo>
                  <a:pt x="634357" y="2084529"/>
                </a:lnTo>
                <a:lnTo>
                  <a:pt x="593069" y="2063735"/>
                </a:lnTo>
                <a:lnTo>
                  <a:pt x="552793" y="2041391"/>
                </a:lnTo>
                <a:lnTo>
                  <a:pt x="513571" y="2017538"/>
                </a:lnTo>
                <a:lnTo>
                  <a:pt x="475446" y="1992217"/>
                </a:lnTo>
                <a:lnTo>
                  <a:pt x="438461" y="1965469"/>
                </a:lnTo>
                <a:lnTo>
                  <a:pt x="402659" y="1937335"/>
                </a:lnTo>
                <a:lnTo>
                  <a:pt x="368082" y="1907857"/>
                </a:lnTo>
                <a:lnTo>
                  <a:pt x="334775" y="1877077"/>
                </a:lnTo>
                <a:lnTo>
                  <a:pt x="302778" y="1845035"/>
                </a:lnTo>
                <a:lnTo>
                  <a:pt x="272136" y="1811772"/>
                </a:lnTo>
                <a:lnTo>
                  <a:pt x="242892" y="1777331"/>
                </a:lnTo>
                <a:lnTo>
                  <a:pt x="215087" y="1741751"/>
                </a:lnTo>
                <a:lnTo>
                  <a:pt x="188766" y="1705075"/>
                </a:lnTo>
                <a:lnTo>
                  <a:pt x="163970" y="1667343"/>
                </a:lnTo>
                <a:lnTo>
                  <a:pt x="140743" y="1628597"/>
                </a:lnTo>
                <a:lnTo>
                  <a:pt x="119128" y="1588879"/>
                </a:lnTo>
                <a:lnTo>
                  <a:pt x="99168" y="1548229"/>
                </a:lnTo>
                <a:lnTo>
                  <a:pt x="80905" y="1506688"/>
                </a:lnTo>
                <a:lnTo>
                  <a:pt x="64382" y="1464299"/>
                </a:lnTo>
                <a:lnTo>
                  <a:pt x="49643" y="1421101"/>
                </a:lnTo>
                <a:lnTo>
                  <a:pt x="36729" y="1377137"/>
                </a:lnTo>
                <a:lnTo>
                  <a:pt x="25685" y="1332448"/>
                </a:lnTo>
                <a:lnTo>
                  <a:pt x="16553" y="1287075"/>
                </a:lnTo>
                <a:lnTo>
                  <a:pt x="9375" y="1241058"/>
                </a:lnTo>
                <a:lnTo>
                  <a:pt x="4195" y="1194441"/>
                </a:lnTo>
                <a:lnTo>
                  <a:pt x="1056" y="1147263"/>
                </a:lnTo>
                <a:lnTo>
                  <a:pt x="0" y="1099566"/>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txBox="1"/>
          <p:nvPr/>
        </p:nvSpPr>
        <p:spPr>
          <a:xfrm>
            <a:off x="3680537" y="5133263"/>
            <a:ext cx="93916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25" normalizeH="0" baseline="0" noProof="0">
                <a:ln>
                  <a:noFill/>
                </a:ln>
                <a:solidFill>
                  <a:srgbClr val="001F5F"/>
                </a:solidFill>
                <a:effectLst/>
                <a:uLnTx/>
                <a:uFillTx/>
                <a:latin typeface="Calibri"/>
                <a:cs typeface="Calibri"/>
              </a:rPr>
              <a:t>Bob</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20" name="object 20"/>
          <p:cNvSpPr/>
          <p:nvPr/>
        </p:nvSpPr>
        <p:spPr>
          <a:xfrm>
            <a:off x="7786496" y="4470272"/>
            <a:ext cx="2286000" cy="2198370"/>
          </a:xfrm>
          <a:custGeom>
            <a:avLst/>
            <a:gdLst/>
            <a:ahLst/>
            <a:cxnLst/>
            <a:rect l="l" t="t" r="r" b="b"/>
            <a:pathLst>
              <a:path w="2286000" h="2198370">
                <a:moveTo>
                  <a:pt x="0" y="1099185"/>
                </a:moveTo>
                <a:lnTo>
                  <a:pt x="1056" y="1051504"/>
                </a:lnTo>
                <a:lnTo>
                  <a:pt x="4195" y="1004343"/>
                </a:lnTo>
                <a:lnTo>
                  <a:pt x="9375" y="957742"/>
                </a:lnTo>
                <a:lnTo>
                  <a:pt x="16553" y="911742"/>
                </a:lnTo>
                <a:lnTo>
                  <a:pt x="25685" y="866384"/>
                </a:lnTo>
                <a:lnTo>
                  <a:pt x="36729" y="821711"/>
                </a:lnTo>
                <a:lnTo>
                  <a:pt x="49643" y="777762"/>
                </a:lnTo>
                <a:lnTo>
                  <a:pt x="64382" y="734580"/>
                </a:lnTo>
                <a:lnTo>
                  <a:pt x="80905" y="692205"/>
                </a:lnTo>
                <a:lnTo>
                  <a:pt x="99168" y="650679"/>
                </a:lnTo>
                <a:lnTo>
                  <a:pt x="119128" y="610043"/>
                </a:lnTo>
                <a:lnTo>
                  <a:pt x="140743" y="570338"/>
                </a:lnTo>
                <a:lnTo>
                  <a:pt x="163970" y="531606"/>
                </a:lnTo>
                <a:lnTo>
                  <a:pt x="188766" y="493887"/>
                </a:lnTo>
                <a:lnTo>
                  <a:pt x="215087" y="457224"/>
                </a:lnTo>
                <a:lnTo>
                  <a:pt x="242892" y="421657"/>
                </a:lnTo>
                <a:lnTo>
                  <a:pt x="272136" y="387227"/>
                </a:lnTo>
                <a:lnTo>
                  <a:pt x="302778" y="353976"/>
                </a:lnTo>
                <a:lnTo>
                  <a:pt x="334775" y="321945"/>
                </a:lnTo>
                <a:lnTo>
                  <a:pt x="368082" y="291175"/>
                </a:lnTo>
                <a:lnTo>
                  <a:pt x="402659" y="261707"/>
                </a:lnTo>
                <a:lnTo>
                  <a:pt x="438461" y="233583"/>
                </a:lnTo>
                <a:lnTo>
                  <a:pt x="475446" y="206844"/>
                </a:lnTo>
                <a:lnTo>
                  <a:pt x="513571" y="181532"/>
                </a:lnTo>
                <a:lnTo>
                  <a:pt x="552793" y="157686"/>
                </a:lnTo>
                <a:lnTo>
                  <a:pt x="593069" y="135350"/>
                </a:lnTo>
                <a:lnTo>
                  <a:pt x="634357" y="114563"/>
                </a:lnTo>
                <a:lnTo>
                  <a:pt x="676613" y="95368"/>
                </a:lnTo>
                <a:lnTo>
                  <a:pt x="719794" y="77804"/>
                </a:lnTo>
                <a:lnTo>
                  <a:pt x="763858" y="61915"/>
                </a:lnTo>
                <a:lnTo>
                  <a:pt x="808762" y="47740"/>
                </a:lnTo>
                <a:lnTo>
                  <a:pt x="854463" y="35322"/>
                </a:lnTo>
                <a:lnTo>
                  <a:pt x="900917" y="24701"/>
                </a:lnTo>
                <a:lnTo>
                  <a:pt x="948083" y="15918"/>
                </a:lnTo>
                <a:lnTo>
                  <a:pt x="995917" y="9016"/>
                </a:lnTo>
                <a:lnTo>
                  <a:pt x="1044376" y="4034"/>
                </a:lnTo>
                <a:lnTo>
                  <a:pt x="1093418" y="1015"/>
                </a:lnTo>
                <a:lnTo>
                  <a:pt x="1143000" y="0"/>
                </a:lnTo>
                <a:lnTo>
                  <a:pt x="1192581" y="1015"/>
                </a:lnTo>
                <a:lnTo>
                  <a:pt x="1241623" y="4034"/>
                </a:lnTo>
                <a:lnTo>
                  <a:pt x="1290082" y="9016"/>
                </a:lnTo>
                <a:lnTo>
                  <a:pt x="1337916" y="15918"/>
                </a:lnTo>
                <a:lnTo>
                  <a:pt x="1385082" y="24701"/>
                </a:lnTo>
                <a:lnTo>
                  <a:pt x="1431536" y="35322"/>
                </a:lnTo>
                <a:lnTo>
                  <a:pt x="1477237" y="47740"/>
                </a:lnTo>
                <a:lnTo>
                  <a:pt x="1522141" y="61915"/>
                </a:lnTo>
                <a:lnTo>
                  <a:pt x="1566205" y="77804"/>
                </a:lnTo>
                <a:lnTo>
                  <a:pt x="1609386" y="95368"/>
                </a:lnTo>
                <a:lnTo>
                  <a:pt x="1651642" y="114563"/>
                </a:lnTo>
                <a:lnTo>
                  <a:pt x="1692930" y="135350"/>
                </a:lnTo>
                <a:lnTo>
                  <a:pt x="1733206" y="157686"/>
                </a:lnTo>
                <a:lnTo>
                  <a:pt x="1772428" y="181532"/>
                </a:lnTo>
                <a:lnTo>
                  <a:pt x="1810553" y="206844"/>
                </a:lnTo>
                <a:lnTo>
                  <a:pt x="1847538" y="233583"/>
                </a:lnTo>
                <a:lnTo>
                  <a:pt x="1883340" y="261707"/>
                </a:lnTo>
                <a:lnTo>
                  <a:pt x="1917917" y="291175"/>
                </a:lnTo>
                <a:lnTo>
                  <a:pt x="1951224" y="321945"/>
                </a:lnTo>
                <a:lnTo>
                  <a:pt x="1983221" y="353976"/>
                </a:lnTo>
                <a:lnTo>
                  <a:pt x="2013863" y="387227"/>
                </a:lnTo>
                <a:lnTo>
                  <a:pt x="2043107" y="421657"/>
                </a:lnTo>
                <a:lnTo>
                  <a:pt x="2070912" y="457224"/>
                </a:lnTo>
                <a:lnTo>
                  <a:pt x="2097233" y="493887"/>
                </a:lnTo>
                <a:lnTo>
                  <a:pt x="2122029" y="531606"/>
                </a:lnTo>
                <a:lnTo>
                  <a:pt x="2145256" y="570338"/>
                </a:lnTo>
                <a:lnTo>
                  <a:pt x="2166871" y="610043"/>
                </a:lnTo>
                <a:lnTo>
                  <a:pt x="2186831" y="650679"/>
                </a:lnTo>
                <a:lnTo>
                  <a:pt x="2205094" y="692205"/>
                </a:lnTo>
                <a:lnTo>
                  <a:pt x="2221617" y="734580"/>
                </a:lnTo>
                <a:lnTo>
                  <a:pt x="2236356" y="777762"/>
                </a:lnTo>
                <a:lnTo>
                  <a:pt x="2249270" y="821711"/>
                </a:lnTo>
                <a:lnTo>
                  <a:pt x="2260314" y="866384"/>
                </a:lnTo>
                <a:lnTo>
                  <a:pt x="2269446" y="911742"/>
                </a:lnTo>
                <a:lnTo>
                  <a:pt x="2276624" y="957742"/>
                </a:lnTo>
                <a:lnTo>
                  <a:pt x="2281804" y="1004343"/>
                </a:lnTo>
                <a:lnTo>
                  <a:pt x="2284943" y="1051504"/>
                </a:lnTo>
                <a:lnTo>
                  <a:pt x="2286000" y="1099185"/>
                </a:lnTo>
                <a:lnTo>
                  <a:pt x="2284943" y="1146865"/>
                </a:lnTo>
                <a:lnTo>
                  <a:pt x="2281804" y="1194026"/>
                </a:lnTo>
                <a:lnTo>
                  <a:pt x="2276624" y="1240627"/>
                </a:lnTo>
                <a:lnTo>
                  <a:pt x="2269446" y="1286627"/>
                </a:lnTo>
                <a:lnTo>
                  <a:pt x="2260314" y="1331985"/>
                </a:lnTo>
                <a:lnTo>
                  <a:pt x="2249270" y="1376658"/>
                </a:lnTo>
                <a:lnTo>
                  <a:pt x="2236356" y="1420607"/>
                </a:lnTo>
                <a:lnTo>
                  <a:pt x="2221617" y="1463789"/>
                </a:lnTo>
                <a:lnTo>
                  <a:pt x="2205094" y="1506164"/>
                </a:lnTo>
                <a:lnTo>
                  <a:pt x="2186831" y="1547690"/>
                </a:lnTo>
                <a:lnTo>
                  <a:pt x="2166871" y="1588326"/>
                </a:lnTo>
                <a:lnTo>
                  <a:pt x="2145256" y="1628031"/>
                </a:lnTo>
                <a:lnTo>
                  <a:pt x="2122029" y="1666763"/>
                </a:lnTo>
                <a:lnTo>
                  <a:pt x="2097233" y="1704482"/>
                </a:lnTo>
                <a:lnTo>
                  <a:pt x="2070912" y="1741145"/>
                </a:lnTo>
                <a:lnTo>
                  <a:pt x="2043107" y="1776712"/>
                </a:lnTo>
                <a:lnTo>
                  <a:pt x="2013863" y="1811142"/>
                </a:lnTo>
                <a:lnTo>
                  <a:pt x="1983221" y="1844393"/>
                </a:lnTo>
                <a:lnTo>
                  <a:pt x="1951224" y="1876424"/>
                </a:lnTo>
                <a:lnTo>
                  <a:pt x="1917917" y="1907194"/>
                </a:lnTo>
                <a:lnTo>
                  <a:pt x="1883340" y="1936662"/>
                </a:lnTo>
                <a:lnTo>
                  <a:pt x="1847538" y="1964786"/>
                </a:lnTo>
                <a:lnTo>
                  <a:pt x="1810553" y="1991525"/>
                </a:lnTo>
                <a:lnTo>
                  <a:pt x="1772428" y="2016837"/>
                </a:lnTo>
                <a:lnTo>
                  <a:pt x="1733206" y="2040683"/>
                </a:lnTo>
                <a:lnTo>
                  <a:pt x="1692930" y="2063019"/>
                </a:lnTo>
                <a:lnTo>
                  <a:pt x="1651642" y="2083806"/>
                </a:lnTo>
                <a:lnTo>
                  <a:pt x="1609386" y="2103001"/>
                </a:lnTo>
                <a:lnTo>
                  <a:pt x="1566205" y="2120565"/>
                </a:lnTo>
                <a:lnTo>
                  <a:pt x="1522141" y="2136454"/>
                </a:lnTo>
                <a:lnTo>
                  <a:pt x="1477237" y="2150629"/>
                </a:lnTo>
                <a:lnTo>
                  <a:pt x="1431536" y="2163047"/>
                </a:lnTo>
                <a:lnTo>
                  <a:pt x="1385082" y="2173668"/>
                </a:lnTo>
                <a:lnTo>
                  <a:pt x="1337916" y="2182451"/>
                </a:lnTo>
                <a:lnTo>
                  <a:pt x="1290082" y="2189353"/>
                </a:lnTo>
                <a:lnTo>
                  <a:pt x="1241623" y="2194335"/>
                </a:lnTo>
                <a:lnTo>
                  <a:pt x="1192581" y="2197354"/>
                </a:lnTo>
                <a:lnTo>
                  <a:pt x="1143000" y="2198370"/>
                </a:lnTo>
                <a:lnTo>
                  <a:pt x="1093418" y="2197354"/>
                </a:lnTo>
                <a:lnTo>
                  <a:pt x="1044376" y="2194335"/>
                </a:lnTo>
                <a:lnTo>
                  <a:pt x="995917" y="2189353"/>
                </a:lnTo>
                <a:lnTo>
                  <a:pt x="948083" y="2182451"/>
                </a:lnTo>
                <a:lnTo>
                  <a:pt x="900917" y="2173668"/>
                </a:lnTo>
                <a:lnTo>
                  <a:pt x="854463" y="2163047"/>
                </a:lnTo>
                <a:lnTo>
                  <a:pt x="808762" y="2150629"/>
                </a:lnTo>
                <a:lnTo>
                  <a:pt x="763858" y="2136454"/>
                </a:lnTo>
                <a:lnTo>
                  <a:pt x="719794" y="2120565"/>
                </a:lnTo>
                <a:lnTo>
                  <a:pt x="676613" y="2103001"/>
                </a:lnTo>
                <a:lnTo>
                  <a:pt x="634357" y="2083806"/>
                </a:lnTo>
                <a:lnTo>
                  <a:pt x="593069" y="2063019"/>
                </a:lnTo>
                <a:lnTo>
                  <a:pt x="552793" y="2040683"/>
                </a:lnTo>
                <a:lnTo>
                  <a:pt x="513571" y="2016837"/>
                </a:lnTo>
                <a:lnTo>
                  <a:pt x="475446" y="1991525"/>
                </a:lnTo>
                <a:lnTo>
                  <a:pt x="438461" y="1964786"/>
                </a:lnTo>
                <a:lnTo>
                  <a:pt x="402659" y="1936662"/>
                </a:lnTo>
                <a:lnTo>
                  <a:pt x="368082" y="1907194"/>
                </a:lnTo>
                <a:lnTo>
                  <a:pt x="334775" y="1876424"/>
                </a:lnTo>
                <a:lnTo>
                  <a:pt x="302778" y="1844393"/>
                </a:lnTo>
                <a:lnTo>
                  <a:pt x="272136" y="1811142"/>
                </a:lnTo>
                <a:lnTo>
                  <a:pt x="242892" y="1776712"/>
                </a:lnTo>
                <a:lnTo>
                  <a:pt x="215087" y="1741145"/>
                </a:lnTo>
                <a:lnTo>
                  <a:pt x="188766" y="1704482"/>
                </a:lnTo>
                <a:lnTo>
                  <a:pt x="163970" y="1666763"/>
                </a:lnTo>
                <a:lnTo>
                  <a:pt x="140743" y="1628031"/>
                </a:lnTo>
                <a:lnTo>
                  <a:pt x="119128" y="1588326"/>
                </a:lnTo>
                <a:lnTo>
                  <a:pt x="99168" y="1547690"/>
                </a:lnTo>
                <a:lnTo>
                  <a:pt x="80905" y="1506164"/>
                </a:lnTo>
                <a:lnTo>
                  <a:pt x="64382" y="1463789"/>
                </a:lnTo>
                <a:lnTo>
                  <a:pt x="49643" y="1420607"/>
                </a:lnTo>
                <a:lnTo>
                  <a:pt x="36729" y="1376658"/>
                </a:lnTo>
                <a:lnTo>
                  <a:pt x="25685" y="1331985"/>
                </a:lnTo>
                <a:lnTo>
                  <a:pt x="16553" y="1286627"/>
                </a:lnTo>
                <a:lnTo>
                  <a:pt x="9375" y="1240627"/>
                </a:lnTo>
                <a:lnTo>
                  <a:pt x="4195" y="1194026"/>
                </a:lnTo>
                <a:lnTo>
                  <a:pt x="1056" y="1146865"/>
                </a:lnTo>
                <a:lnTo>
                  <a:pt x="0" y="109918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txBox="1"/>
          <p:nvPr/>
        </p:nvSpPr>
        <p:spPr>
          <a:xfrm>
            <a:off x="8293474" y="5199620"/>
            <a:ext cx="125666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20" normalizeH="0" baseline="0" noProof="0">
                <a:ln>
                  <a:noFill/>
                </a:ln>
                <a:solidFill>
                  <a:srgbClr val="001F5F"/>
                </a:solidFill>
                <a:effectLst/>
                <a:uLnTx/>
                <a:uFillTx/>
                <a:latin typeface="Calibri"/>
                <a:cs typeface="Calibri"/>
              </a:rPr>
              <a:t>Mark</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22" name="object 22"/>
          <p:cNvGrpSpPr/>
          <p:nvPr/>
        </p:nvGrpSpPr>
        <p:grpSpPr>
          <a:xfrm>
            <a:off x="4979796" y="2592457"/>
            <a:ext cx="4197350" cy="2569210"/>
            <a:chOff x="4979796" y="2592457"/>
            <a:chExt cx="4197350" cy="2569210"/>
          </a:xfrm>
        </p:grpSpPr>
        <p:sp>
          <p:nvSpPr>
            <p:cNvPr id="23" name="object 23"/>
            <p:cNvSpPr/>
            <p:nvPr/>
          </p:nvSpPr>
          <p:spPr>
            <a:xfrm>
              <a:off x="5043296" y="4450270"/>
              <a:ext cx="558800" cy="293370"/>
            </a:xfrm>
            <a:custGeom>
              <a:avLst/>
              <a:gdLst/>
              <a:ahLst/>
              <a:cxnLst/>
              <a:rect l="l" t="t" r="r" b="b"/>
              <a:pathLst>
                <a:path w="558800" h="293370">
                  <a:moveTo>
                    <a:pt x="0" y="293370"/>
                  </a:moveTo>
                  <a:lnTo>
                    <a:pt x="558253" y="0"/>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5160898" y="4430792"/>
              <a:ext cx="440690" cy="393700"/>
            </a:xfrm>
            <a:custGeom>
              <a:avLst/>
              <a:gdLst/>
              <a:ahLst/>
              <a:cxnLst/>
              <a:rect l="l" t="t" r="r" b="b"/>
              <a:pathLst>
                <a:path w="440689" h="393700">
                  <a:moveTo>
                    <a:pt x="206794" y="393471"/>
                  </a:moveTo>
                  <a:lnTo>
                    <a:pt x="440651" y="19481"/>
                  </a:lnTo>
                  <a:lnTo>
                    <a:pt x="0" y="0"/>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7155560" y="4544186"/>
              <a:ext cx="579120" cy="554355"/>
            </a:xfrm>
            <a:custGeom>
              <a:avLst/>
              <a:gdLst/>
              <a:ahLst/>
              <a:cxnLst/>
              <a:rect l="l" t="t" r="r" b="b"/>
              <a:pathLst>
                <a:path w="579120" h="554354">
                  <a:moveTo>
                    <a:pt x="0" y="0"/>
                  </a:moveTo>
                  <a:lnTo>
                    <a:pt x="578713" y="553859"/>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7305364" y="4674040"/>
              <a:ext cx="429259" cy="424180"/>
            </a:xfrm>
            <a:custGeom>
              <a:avLst/>
              <a:gdLst/>
              <a:ahLst/>
              <a:cxnLst/>
              <a:rect l="l" t="t" r="r" b="b"/>
              <a:pathLst>
                <a:path w="429259" h="424179">
                  <a:moveTo>
                    <a:pt x="307352" y="0"/>
                  </a:moveTo>
                  <a:lnTo>
                    <a:pt x="428917" y="424002"/>
                  </a:lnTo>
                  <a:lnTo>
                    <a:pt x="0" y="321119"/>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7738252" y="4042359"/>
              <a:ext cx="579120" cy="530225"/>
            </a:xfrm>
            <a:custGeom>
              <a:avLst/>
              <a:gdLst/>
              <a:ahLst/>
              <a:cxnLst/>
              <a:rect l="l" t="t" r="r" b="b"/>
              <a:pathLst>
                <a:path w="579120" h="530225">
                  <a:moveTo>
                    <a:pt x="0" y="0"/>
                  </a:moveTo>
                  <a:lnTo>
                    <a:pt x="578827" y="530047"/>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7738250" y="4042359"/>
              <a:ext cx="431165" cy="421640"/>
            </a:xfrm>
            <a:custGeom>
              <a:avLst/>
              <a:gdLst/>
              <a:ahLst/>
              <a:cxnLst/>
              <a:rect l="l" t="t" r="r" b="b"/>
              <a:pathLst>
                <a:path w="431165" h="421639">
                  <a:moveTo>
                    <a:pt x="130911" y="421208"/>
                  </a:moveTo>
                  <a:lnTo>
                    <a:pt x="0" y="0"/>
                  </a:lnTo>
                  <a:lnTo>
                    <a:pt x="431088" y="93383"/>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7663814" y="3337896"/>
              <a:ext cx="1449705" cy="276860"/>
            </a:xfrm>
            <a:custGeom>
              <a:avLst/>
              <a:gdLst/>
              <a:ahLst/>
              <a:cxnLst/>
              <a:rect l="l" t="t" r="r" b="b"/>
              <a:pathLst>
                <a:path w="1449704" h="276860">
                  <a:moveTo>
                    <a:pt x="0" y="276694"/>
                  </a:moveTo>
                  <a:lnTo>
                    <a:pt x="1449412" y="0"/>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8697295" y="3191053"/>
              <a:ext cx="415925" cy="436880"/>
            </a:xfrm>
            <a:custGeom>
              <a:avLst/>
              <a:gdLst/>
              <a:ahLst/>
              <a:cxnLst/>
              <a:rect l="l" t="t" r="r" b="b"/>
              <a:pathLst>
                <a:path w="415925" h="436879">
                  <a:moveTo>
                    <a:pt x="83375" y="436613"/>
                  </a:moveTo>
                  <a:lnTo>
                    <a:pt x="415925" y="146850"/>
                  </a:lnTo>
                  <a:lnTo>
                    <a:pt x="0" y="0"/>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7611544" y="2655957"/>
              <a:ext cx="1318260" cy="352425"/>
            </a:xfrm>
            <a:custGeom>
              <a:avLst/>
              <a:gdLst/>
              <a:ahLst/>
              <a:cxnLst/>
              <a:rect l="l" t="t" r="r" b="b"/>
              <a:pathLst>
                <a:path w="1318259" h="352425">
                  <a:moveTo>
                    <a:pt x="0" y="352247"/>
                  </a:moveTo>
                  <a:lnTo>
                    <a:pt x="1317853" y="0"/>
                  </a:lnTo>
                </a:path>
              </a:pathLst>
            </a:custGeom>
            <a:ln w="126999">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7611541" y="2695126"/>
              <a:ext cx="426084" cy="429895"/>
            </a:xfrm>
            <a:custGeom>
              <a:avLst/>
              <a:gdLst/>
              <a:ahLst/>
              <a:cxnLst/>
              <a:rect l="l" t="t" r="r" b="b"/>
              <a:pathLst>
                <a:path w="426084" h="429894">
                  <a:moveTo>
                    <a:pt x="310705" y="0"/>
                  </a:moveTo>
                  <a:lnTo>
                    <a:pt x="0" y="313080"/>
                  </a:lnTo>
                  <a:lnTo>
                    <a:pt x="425462" y="429425"/>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3" name="object 33"/>
          <p:cNvSpPr txBox="1"/>
          <p:nvPr/>
        </p:nvSpPr>
        <p:spPr>
          <a:xfrm>
            <a:off x="491870" y="3622166"/>
            <a:ext cx="2284095" cy="769620"/>
          </a:xfrm>
          <a:prstGeom prst="rect">
            <a:avLst/>
          </a:prstGeom>
          <a:ln w="25400">
            <a:solidFill>
              <a:srgbClr val="001F5F"/>
            </a:solidFill>
          </a:ln>
        </p:spPr>
        <p:txBody>
          <a:bodyPr vert="horz" wrap="square" lIns="0" tIns="9525" rIns="0" bIns="0" rtlCol="0">
            <a:spAutoFit/>
          </a:bodyPr>
          <a:lstStyle/>
          <a:p>
            <a:pPr marL="90805" marR="0" lvl="0" indent="0" defTabSz="914400" eaLnBrk="1" fontAlgn="auto" latinLnBrk="0" hangingPunct="1">
              <a:lnSpc>
                <a:spcPct val="100000"/>
              </a:lnSpc>
              <a:spcBef>
                <a:spcPts val="7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TWITTER</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81" y="-4762"/>
            <a:ext cx="12201525" cy="1170305"/>
            <a:chOff x="-4381" y="-4762"/>
            <a:chExt cx="12201525" cy="1170305"/>
          </a:xfrm>
        </p:grpSpPr>
        <p:pic>
          <p:nvPicPr>
            <p:cNvPr id="3" name="object 3"/>
            <p:cNvPicPr/>
            <p:nvPr/>
          </p:nvPicPr>
          <p:blipFill>
            <a:blip r:embed="rId2" cstate="print"/>
            <a:stretch>
              <a:fillRect/>
            </a:stretch>
          </p:blipFill>
          <p:spPr>
            <a:xfrm>
              <a:off x="0" y="0"/>
              <a:ext cx="12192000" cy="858012"/>
            </a:xfrm>
            <a:prstGeom prst="rect">
              <a:avLst/>
            </a:prstGeom>
          </p:spPr>
        </p:pic>
        <p:pic>
          <p:nvPicPr>
            <p:cNvPr id="4" name="object 4"/>
            <p:cNvPicPr/>
            <p:nvPr/>
          </p:nvPicPr>
          <p:blipFill>
            <a:blip r:embed="rId3" cstate="print"/>
            <a:stretch>
              <a:fillRect/>
            </a:stretch>
          </p:blipFill>
          <p:spPr>
            <a:xfrm>
              <a:off x="2535174" y="0"/>
              <a:ext cx="7121651" cy="1165097"/>
            </a:xfrm>
            <a:prstGeom prst="rect">
              <a:avLst/>
            </a:prstGeom>
          </p:spPr>
        </p:pic>
        <p:sp>
          <p:nvSpPr>
            <p:cNvPr id="5" name="object 5"/>
            <p:cNvSpPr/>
            <p:nvPr/>
          </p:nvSpPr>
          <p:spPr>
            <a:xfrm>
              <a:off x="381" y="0"/>
              <a:ext cx="12192000" cy="792480"/>
            </a:xfrm>
            <a:custGeom>
              <a:avLst/>
              <a:gdLst/>
              <a:ahLst/>
              <a:cxnLst/>
              <a:rect l="l" t="t" r="r" b="b"/>
              <a:pathLst>
                <a:path w="12192000" h="792480">
                  <a:moveTo>
                    <a:pt x="12191631" y="0"/>
                  </a:moveTo>
                  <a:lnTo>
                    <a:pt x="0" y="0"/>
                  </a:lnTo>
                  <a:lnTo>
                    <a:pt x="0" y="792099"/>
                  </a:lnTo>
                  <a:lnTo>
                    <a:pt x="12191631" y="792099"/>
                  </a:lnTo>
                  <a:lnTo>
                    <a:pt x="12191631" y="0"/>
                  </a:lnTo>
                  <a:close/>
                </a:path>
              </a:pathLst>
            </a:custGeom>
            <a:solidFill>
              <a:srgbClr val="FFFFFF">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381" y="0"/>
              <a:ext cx="12192000" cy="792480"/>
            </a:xfrm>
            <a:custGeom>
              <a:avLst/>
              <a:gdLst/>
              <a:ahLst/>
              <a:cxnLst/>
              <a:rect l="l" t="t" r="r" b="b"/>
              <a:pathLst>
                <a:path w="12192000" h="792480">
                  <a:moveTo>
                    <a:pt x="12191619" y="792099"/>
                  </a:moveTo>
                  <a:lnTo>
                    <a:pt x="0" y="792099"/>
                  </a:lnTo>
                  <a:lnTo>
                    <a:pt x="0" y="0"/>
                  </a:lnTo>
                </a:path>
              </a:pathLst>
            </a:custGeom>
            <a:ln w="952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a:spLocks noGrp="1"/>
          </p:cNvSpPr>
          <p:nvPr>
            <p:ph type="title"/>
          </p:nvPr>
        </p:nvSpPr>
        <p:spPr>
          <a:xfrm>
            <a:off x="2929254" y="-44898"/>
            <a:ext cx="6334760" cy="756920"/>
          </a:xfrm>
          <a:prstGeom prst="rect">
            <a:avLst/>
          </a:prstGeom>
        </p:spPr>
        <p:txBody>
          <a:bodyPr vert="horz" wrap="square" lIns="0" tIns="12700" rIns="0" bIns="0" rtlCol="0">
            <a:spAutoFit/>
          </a:bodyPr>
          <a:lstStyle/>
          <a:p>
            <a:pPr marL="12700">
              <a:lnSpc>
                <a:spcPct val="100000"/>
              </a:lnSpc>
              <a:spcBef>
                <a:spcPts val="100"/>
              </a:spcBef>
            </a:pPr>
            <a:r>
              <a:t>Basic</a:t>
            </a:r>
            <a:r>
              <a:rPr spc="-114"/>
              <a:t> </a:t>
            </a:r>
            <a:r>
              <a:rPr spc="-20"/>
              <a:t>Terminology:</a:t>
            </a:r>
            <a:r>
              <a:rPr spc="-110"/>
              <a:t> </a:t>
            </a:r>
            <a:r>
              <a:rPr spc="-10"/>
              <a:t>Edges</a:t>
            </a:r>
          </a:p>
        </p:txBody>
      </p:sp>
      <p:sp>
        <p:nvSpPr>
          <p:cNvPr id="8" name="object 8"/>
          <p:cNvSpPr txBox="1"/>
          <p:nvPr/>
        </p:nvSpPr>
        <p:spPr>
          <a:xfrm>
            <a:off x="4536784" y="2339028"/>
            <a:ext cx="1141730"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Kelly</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9" name="object 9"/>
          <p:cNvGrpSpPr/>
          <p:nvPr/>
        </p:nvGrpSpPr>
        <p:grpSpPr>
          <a:xfrm>
            <a:off x="3907663" y="1121791"/>
            <a:ext cx="7515859" cy="2768600"/>
            <a:chOff x="3907663" y="1121791"/>
            <a:chExt cx="7515859" cy="2768600"/>
          </a:xfrm>
        </p:grpSpPr>
        <p:sp>
          <p:nvSpPr>
            <p:cNvPr id="10" name="object 10"/>
            <p:cNvSpPr/>
            <p:nvPr/>
          </p:nvSpPr>
          <p:spPr>
            <a:xfrm>
              <a:off x="9073515" y="1185291"/>
              <a:ext cx="2286000" cy="2198370"/>
            </a:xfrm>
            <a:custGeom>
              <a:avLst/>
              <a:gdLst/>
              <a:ahLst/>
              <a:cxnLst/>
              <a:rect l="l" t="t" r="r" b="b"/>
              <a:pathLst>
                <a:path w="2286000" h="2198370">
                  <a:moveTo>
                    <a:pt x="0" y="1099185"/>
                  </a:moveTo>
                  <a:lnTo>
                    <a:pt x="1056" y="1051504"/>
                  </a:lnTo>
                  <a:lnTo>
                    <a:pt x="4195" y="1004343"/>
                  </a:lnTo>
                  <a:lnTo>
                    <a:pt x="9375" y="957742"/>
                  </a:lnTo>
                  <a:lnTo>
                    <a:pt x="16553" y="911742"/>
                  </a:lnTo>
                  <a:lnTo>
                    <a:pt x="25685" y="866384"/>
                  </a:lnTo>
                  <a:lnTo>
                    <a:pt x="36729" y="821711"/>
                  </a:lnTo>
                  <a:lnTo>
                    <a:pt x="49643" y="777762"/>
                  </a:lnTo>
                  <a:lnTo>
                    <a:pt x="64382" y="734580"/>
                  </a:lnTo>
                  <a:lnTo>
                    <a:pt x="80905" y="692205"/>
                  </a:lnTo>
                  <a:lnTo>
                    <a:pt x="99168" y="650679"/>
                  </a:lnTo>
                  <a:lnTo>
                    <a:pt x="119128" y="610043"/>
                  </a:lnTo>
                  <a:lnTo>
                    <a:pt x="140743" y="570338"/>
                  </a:lnTo>
                  <a:lnTo>
                    <a:pt x="163970" y="531606"/>
                  </a:lnTo>
                  <a:lnTo>
                    <a:pt x="188766" y="493887"/>
                  </a:lnTo>
                  <a:lnTo>
                    <a:pt x="215087" y="457224"/>
                  </a:lnTo>
                  <a:lnTo>
                    <a:pt x="242892" y="421657"/>
                  </a:lnTo>
                  <a:lnTo>
                    <a:pt x="272136" y="387227"/>
                  </a:lnTo>
                  <a:lnTo>
                    <a:pt x="302778" y="353976"/>
                  </a:lnTo>
                  <a:lnTo>
                    <a:pt x="334775" y="321945"/>
                  </a:lnTo>
                  <a:lnTo>
                    <a:pt x="368082" y="291175"/>
                  </a:lnTo>
                  <a:lnTo>
                    <a:pt x="402659" y="261707"/>
                  </a:lnTo>
                  <a:lnTo>
                    <a:pt x="438461" y="233583"/>
                  </a:lnTo>
                  <a:lnTo>
                    <a:pt x="475446" y="206844"/>
                  </a:lnTo>
                  <a:lnTo>
                    <a:pt x="513571" y="181532"/>
                  </a:lnTo>
                  <a:lnTo>
                    <a:pt x="552793" y="157686"/>
                  </a:lnTo>
                  <a:lnTo>
                    <a:pt x="593069" y="135350"/>
                  </a:lnTo>
                  <a:lnTo>
                    <a:pt x="634357" y="114563"/>
                  </a:lnTo>
                  <a:lnTo>
                    <a:pt x="676613" y="95368"/>
                  </a:lnTo>
                  <a:lnTo>
                    <a:pt x="719794" y="77804"/>
                  </a:lnTo>
                  <a:lnTo>
                    <a:pt x="763858" y="61915"/>
                  </a:lnTo>
                  <a:lnTo>
                    <a:pt x="808762" y="47740"/>
                  </a:lnTo>
                  <a:lnTo>
                    <a:pt x="854463" y="35322"/>
                  </a:lnTo>
                  <a:lnTo>
                    <a:pt x="900917" y="24701"/>
                  </a:lnTo>
                  <a:lnTo>
                    <a:pt x="948083" y="15918"/>
                  </a:lnTo>
                  <a:lnTo>
                    <a:pt x="995917" y="9016"/>
                  </a:lnTo>
                  <a:lnTo>
                    <a:pt x="1044376" y="4034"/>
                  </a:lnTo>
                  <a:lnTo>
                    <a:pt x="1093418" y="1015"/>
                  </a:lnTo>
                  <a:lnTo>
                    <a:pt x="1143000" y="0"/>
                  </a:lnTo>
                  <a:lnTo>
                    <a:pt x="1192581" y="1015"/>
                  </a:lnTo>
                  <a:lnTo>
                    <a:pt x="1241623" y="4034"/>
                  </a:lnTo>
                  <a:lnTo>
                    <a:pt x="1290082" y="9016"/>
                  </a:lnTo>
                  <a:lnTo>
                    <a:pt x="1337916" y="15918"/>
                  </a:lnTo>
                  <a:lnTo>
                    <a:pt x="1385082" y="24701"/>
                  </a:lnTo>
                  <a:lnTo>
                    <a:pt x="1431536" y="35322"/>
                  </a:lnTo>
                  <a:lnTo>
                    <a:pt x="1477237" y="47740"/>
                  </a:lnTo>
                  <a:lnTo>
                    <a:pt x="1522141" y="61915"/>
                  </a:lnTo>
                  <a:lnTo>
                    <a:pt x="1566205" y="77804"/>
                  </a:lnTo>
                  <a:lnTo>
                    <a:pt x="1609386" y="95368"/>
                  </a:lnTo>
                  <a:lnTo>
                    <a:pt x="1651642" y="114563"/>
                  </a:lnTo>
                  <a:lnTo>
                    <a:pt x="1692930" y="135350"/>
                  </a:lnTo>
                  <a:lnTo>
                    <a:pt x="1733206" y="157686"/>
                  </a:lnTo>
                  <a:lnTo>
                    <a:pt x="1772428" y="181532"/>
                  </a:lnTo>
                  <a:lnTo>
                    <a:pt x="1810553" y="206844"/>
                  </a:lnTo>
                  <a:lnTo>
                    <a:pt x="1847538" y="233583"/>
                  </a:lnTo>
                  <a:lnTo>
                    <a:pt x="1883340" y="261707"/>
                  </a:lnTo>
                  <a:lnTo>
                    <a:pt x="1917917" y="291175"/>
                  </a:lnTo>
                  <a:lnTo>
                    <a:pt x="1951224" y="321945"/>
                  </a:lnTo>
                  <a:lnTo>
                    <a:pt x="1983221" y="353976"/>
                  </a:lnTo>
                  <a:lnTo>
                    <a:pt x="2013863" y="387227"/>
                  </a:lnTo>
                  <a:lnTo>
                    <a:pt x="2043107" y="421657"/>
                  </a:lnTo>
                  <a:lnTo>
                    <a:pt x="2070912" y="457224"/>
                  </a:lnTo>
                  <a:lnTo>
                    <a:pt x="2097233" y="493887"/>
                  </a:lnTo>
                  <a:lnTo>
                    <a:pt x="2122029" y="531606"/>
                  </a:lnTo>
                  <a:lnTo>
                    <a:pt x="2145256" y="570338"/>
                  </a:lnTo>
                  <a:lnTo>
                    <a:pt x="2166871" y="610043"/>
                  </a:lnTo>
                  <a:lnTo>
                    <a:pt x="2186831" y="650679"/>
                  </a:lnTo>
                  <a:lnTo>
                    <a:pt x="2205094" y="692205"/>
                  </a:lnTo>
                  <a:lnTo>
                    <a:pt x="2221617" y="734580"/>
                  </a:lnTo>
                  <a:lnTo>
                    <a:pt x="2236356" y="777762"/>
                  </a:lnTo>
                  <a:lnTo>
                    <a:pt x="2249270" y="821711"/>
                  </a:lnTo>
                  <a:lnTo>
                    <a:pt x="2260314" y="866384"/>
                  </a:lnTo>
                  <a:lnTo>
                    <a:pt x="2269446" y="911742"/>
                  </a:lnTo>
                  <a:lnTo>
                    <a:pt x="2276624" y="957742"/>
                  </a:lnTo>
                  <a:lnTo>
                    <a:pt x="2281804" y="1004343"/>
                  </a:lnTo>
                  <a:lnTo>
                    <a:pt x="2284943" y="1051504"/>
                  </a:lnTo>
                  <a:lnTo>
                    <a:pt x="2286000" y="1099185"/>
                  </a:lnTo>
                  <a:lnTo>
                    <a:pt x="2284943" y="1146865"/>
                  </a:lnTo>
                  <a:lnTo>
                    <a:pt x="2281804" y="1194026"/>
                  </a:lnTo>
                  <a:lnTo>
                    <a:pt x="2276624" y="1240627"/>
                  </a:lnTo>
                  <a:lnTo>
                    <a:pt x="2269446" y="1286627"/>
                  </a:lnTo>
                  <a:lnTo>
                    <a:pt x="2260314" y="1331985"/>
                  </a:lnTo>
                  <a:lnTo>
                    <a:pt x="2249270" y="1376658"/>
                  </a:lnTo>
                  <a:lnTo>
                    <a:pt x="2236356" y="1420607"/>
                  </a:lnTo>
                  <a:lnTo>
                    <a:pt x="2221617" y="1463789"/>
                  </a:lnTo>
                  <a:lnTo>
                    <a:pt x="2205094" y="1506164"/>
                  </a:lnTo>
                  <a:lnTo>
                    <a:pt x="2186831" y="1547690"/>
                  </a:lnTo>
                  <a:lnTo>
                    <a:pt x="2166871" y="1588326"/>
                  </a:lnTo>
                  <a:lnTo>
                    <a:pt x="2145256" y="1628031"/>
                  </a:lnTo>
                  <a:lnTo>
                    <a:pt x="2122029" y="1666763"/>
                  </a:lnTo>
                  <a:lnTo>
                    <a:pt x="2097233" y="1704482"/>
                  </a:lnTo>
                  <a:lnTo>
                    <a:pt x="2070912" y="1741145"/>
                  </a:lnTo>
                  <a:lnTo>
                    <a:pt x="2043107" y="1776712"/>
                  </a:lnTo>
                  <a:lnTo>
                    <a:pt x="2013863" y="1811142"/>
                  </a:lnTo>
                  <a:lnTo>
                    <a:pt x="1983221" y="1844393"/>
                  </a:lnTo>
                  <a:lnTo>
                    <a:pt x="1951224" y="1876425"/>
                  </a:lnTo>
                  <a:lnTo>
                    <a:pt x="1917917" y="1907194"/>
                  </a:lnTo>
                  <a:lnTo>
                    <a:pt x="1883340" y="1936662"/>
                  </a:lnTo>
                  <a:lnTo>
                    <a:pt x="1847538" y="1964786"/>
                  </a:lnTo>
                  <a:lnTo>
                    <a:pt x="1810553" y="1991525"/>
                  </a:lnTo>
                  <a:lnTo>
                    <a:pt x="1772428" y="2016837"/>
                  </a:lnTo>
                  <a:lnTo>
                    <a:pt x="1733206" y="2040683"/>
                  </a:lnTo>
                  <a:lnTo>
                    <a:pt x="1692930" y="2063019"/>
                  </a:lnTo>
                  <a:lnTo>
                    <a:pt x="1651642" y="2083806"/>
                  </a:lnTo>
                  <a:lnTo>
                    <a:pt x="1609386" y="2103001"/>
                  </a:lnTo>
                  <a:lnTo>
                    <a:pt x="1566205" y="2120565"/>
                  </a:lnTo>
                  <a:lnTo>
                    <a:pt x="1522141" y="2136454"/>
                  </a:lnTo>
                  <a:lnTo>
                    <a:pt x="1477237" y="2150629"/>
                  </a:lnTo>
                  <a:lnTo>
                    <a:pt x="1431536" y="2163047"/>
                  </a:lnTo>
                  <a:lnTo>
                    <a:pt x="1385082" y="2173668"/>
                  </a:lnTo>
                  <a:lnTo>
                    <a:pt x="1337916" y="2182451"/>
                  </a:lnTo>
                  <a:lnTo>
                    <a:pt x="1290082" y="2189353"/>
                  </a:lnTo>
                  <a:lnTo>
                    <a:pt x="1241623" y="2194335"/>
                  </a:lnTo>
                  <a:lnTo>
                    <a:pt x="1192581" y="2197354"/>
                  </a:lnTo>
                  <a:lnTo>
                    <a:pt x="1143000" y="2198370"/>
                  </a:lnTo>
                  <a:lnTo>
                    <a:pt x="1093418" y="2197354"/>
                  </a:lnTo>
                  <a:lnTo>
                    <a:pt x="1044376" y="2194335"/>
                  </a:lnTo>
                  <a:lnTo>
                    <a:pt x="995917" y="2189353"/>
                  </a:lnTo>
                  <a:lnTo>
                    <a:pt x="948083" y="2182451"/>
                  </a:lnTo>
                  <a:lnTo>
                    <a:pt x="900917" y="2173668"/>
                  </a:lnTo>
                  <a:lnTo>
                    <a:pt x="854463" y="2163047"/>
                  </a:lnTo>
                  <a:lnTo>
                    <a:pt x="808762" y="2150629"/>
                  </a:lnTo>
                  <a:lnTo>
                    <a:pt x="763858" y="2136454"/>
                  </a:lnTo>
                  <a:lnTo>
                    <a:pt x="719794" y="2120565"/>
                  </a:lnTo>
                  <a:lnTo>
                    <a:pt x="676613" y="2103001"/>
                  </a:lnTo>
                  <a:lnTo>
                    <a:pt x="634357" y="2083806"/>
                  </a:lnTo>
                  <a:lnTo>
                    <a:pt x="593069" y="2063019"/>
                  </a:lnTo>
                  <a:lnTo>
                    <a:pt x="552793" y="2040683"/>
                  </a:lnTo>
                  <a:lnTo>
                    <a:pt x="513571" y="2016837"/>
                  </a:lnTo>
                  <a:lnTo>
                    <a:pt x="475446" y="1991525"/>
                  </a:lnTo>
                  <a:lnTo>
                    <a:pt x="438461" y="1964786"/>
                  </a:lnTo>
                  <a:lnTo>
                    <a:pt x="402659" y="1936662"/>
                  </a:lnTo>
                  <a:lnTo>
                    <a:pt x="368082" y="1907194"/>
                  </a:lnTo>
                  <a:lnTo>
                    <a:pt x="334775" y="1876424"/>
                  </a:lnTo>
                  <a:lnTo>
                    <a:pt x="302778" y="1844393"/>
                  </a:lnTo>
                  <a:lnTo>
                    <a:pt x="272136" y="1811142"/>
                  </a:lnTo>
                  <a:lnTo>
                    <a:pt x="242892" y="1776712"/>
                  </a:lnTo>
                  <a:lnTo>
                    <a:pt x="215087" y="1741145"/>
                  </a:lnTo>
                  <a:lnTo>
                    <a:pt x="188766" y="1704482"/>
                  </a:lnTo>
                  <a:lnTo>
                    <a:pt x="163970" y="1666763"/>
                  </a:lnTo>
                  <a:lnTo>
                    <a:pt x="140743" y="1628031"/>
                  </a:lnTo>
                  <a:lnTo>
                    <a:pt x="119128" y="1588326"/>
                  </a:lnTo>
                  <a:lnTo>
                    <a:pt x="99168" y="1547690"/>
                  </a:lnTo>
                  <a:lnTo>
                    <a:pt x="80905" y="1506164"/>
                  </a:lnTo>
                  <a:lnTo>
                    <a:pt x="64382" y="1463789"/>
                  </a:lnTo>
                  <a:lnTo>
                    <a:pt x="49643" y="1420607"/>
                  </a:lnTo>
                  <a:lnTo>
                    <a:pt x="36729" y="1376658"/>
                  </a:lnTo>
                  <a:lnTo>
                    <a:pt x="25685" y="1331985"/>
                  </a:lnTo>
                  <a:lnTo>
                    <a:pt x="16553" y="1286627"/>
                  </a:lnTo>
                  <a:lnTo>
                    <a:pt x="9375" y="1240627"/>
                  </a:lnTo>
                  <a:lnTo>
                    <a:pt x="4195" y="1194026"/>
                  </a:lnTo>
                  <a:lnTo>
                    <a:pt x="1056" y="1146865"/>
                  </a:lnTo>
                  <a:lnTo>
                    <a:pt x="0" y="109918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3971163" y="1627251"/>
              <a:ext cx="2286000" cy="2199640"/>
            </a:xfrm>
            <a:custGeom>
              <a:avLst/>
              <a:gdLst/>
              <a:ahLst/>
              <a:cxnLst/>
              <a:rect l="l" t="t" r="r" b="b"/>
              <a:pathLst>
                <a:path w="2286000" h="2199640">
                  <a:moveTo>
                    <a:pt x="0" y="1099565"/>
                  </a:moveTo>
                  <a:lnTo>
                    <a:pt x="1056" y="1051868"/>
                  </a:lnTo>
                  <a:lnTo>
                    <a:pt x="4195" y="1004690"/>
                  </a:lnTo>
                  <a:lnTo>
                    <a:pt x="9375" y="958073"/>
                  </a:lnTo>
                  <a:lnTo>
                    <a:pt x="16553" y="912056"/>
                  </a:lnTo>
                  <a:lnTo>
                    <a:pt x="25685" y="866683"/>
                  </a:lnTo>
                  <a:lnTo>
                    <a:pt x="36729" y="821994"/>
                  </a:lnTo>
                  <a:lnTo>
                    <a:pt x="49643" y="778030"/>
                  </a:lnTo>
                  <a:lnTo>
                    <a:pt x="64382" y="734832"/>
                  </a:lnTo>
                  <a:lnTo>
                    <a:pt x="80905" y="692443"/>
                  </a:lnTo>
                  <a:lnTo>
                    <a:pt x="99168" y="650902"/>
                  </a:lnTo>
                  <a:lnTo>
                    <a:pt x="119128" y="610252"/>
                  </a:lnTo>
                  <a:lnTo>
                    <a:pt x="140743" y="570534"/>
                  </a:lnTo>
                  <a:lnTo>
                    <a:pt x="163970" y="531788"/>
                  </a:lnTo>
                  <a:lnTo>
                    <a:pt x="188766" y="494056"/>
                  </a:lnTo>
                  <a:lnTo>
                    <a:pt x="215087" y="457380"/>
                  </a:lnTo>
                  <a:lnTo>
                    <a:pt x="242892" y="421800"/>
                  </a:lnTo>
                  <a:lnTo>
                    <a:pt x="272136" y="387359"/>
                  </a:lnTo>
                  <a:lnTo>
                    <a:pt x="302778" y="354096"/>
                  </a:lnTo>
                  <a:lnTo>
                    <a:pt x="334775" y="322054"/>
                  </a:lnTo>
                  <a:lnTo>
                    <a:pt x="368082" y="291274"/>
                  </a:lnTo>
                  <a:lnTo>
                    <a:pt x="402659" y="261796"/>
                  </a:lnTo>
                  <a:lnTo>
                    <a:pt x="438461" y="233662"/>
                  </a:lnTo>
                  <a:lnTo>
                    <a:pt x="475446" y="206914"/>
                  </a:lnTo>
                  <a:lnTo>
                    <a:pt x="513571" y="181593"/>
                  </a:lnTo>
                  <a:lnTo>
                    <a:pt x="552793" y="157740"/>
                  </a:lnTo>
                  <a:lnTo>
                    <a:pt x="593069" y="135396"/>
                  </a:lnTo>
                  <a:lnTo>
                    <a:pt x="634357" y="114602"/>
                  </a:lnTo>
                  <a:lnTo>
                    <a:pt x="676613" y="95400"/>
                  </a:lnTo>
                  <a:lnTo>
                    <a:pt x="719794" y="77831"/>
                  </a:lnTo>
                  <a:lnTo>
                    <a:pt x="763858" y="61936"/>
                  </a:lnTo>
                  <a:lnTo>
                    <a:pt x="808762" y="47756"/>
                  </a:lnTo>
                  <a:lnTo>
                    <a:pt x="854463" y="35334"/>
                  </a:lnTo>
                  <a:lnTo>
                    <a:pt x="900917" y="24709"/>
                  </a:lnTo>
                  <a:lnTo>
                    <a:pt x="948083" y="15924"/>
                  </a:lnTo>
                  <a:lnTo>
                    <a:pt x="995917" y="9019"/>
                  </a:lnTo>
                  <a:lnTo>
                    <a:pt x="1044376" y="4036"/>
                  </a:lnTo>
                  <a:lnTo>
                    <a:pt x="1093418" y="1015"/>
                  </a:lnTo>
                  <a:lnTo>
                    <a:pt x="1143000" y="0"/>
                  </a:lnTo>
                  <a:lnTo>
                    <a:pt x="1192581" y="1015"/>
                  </a:lnTo>
                  <a:lnTo>
                    <a:pt x="1241623" y="4036"/>
                  </a:lnTo>
                  <a:lnTo>
                    <a:pt x="1290082" y="9019"/>
                  </a:lnTo>
                  <a:lnTo>
                    <a:pt x="1337916" y="15924"/>
                  </a:lnTo>
                  <a:lnTo>
                    <a:pt x="1385082" y="24709"/>
                  </a:lnTo>
                  <a:lnTo>
                    <a:pt x="1431536" y="35334"/>
                  </a:lnTo>
                  <a:lnTo>
                    <a:pt x="1477237" y="47756"/>
                  </a:lnTo>
                  <a:lnTo>
                    <a:pt x="1522141" y="61936"/>
                  </a:lnTo>
                  <a:lnTo>
                    <a:pt x="1566205" y="77831"/>
                  </a:lnTo>
                  <a:lnTo>
                    <a:pt x="1609386" y="95400"/>
                  </a:lnTo>
                  <a:lnTo>
                    <a:pt x="1651642" y="114602"/>
                  </a:lnTo>
                  <a:lnTo>
                    <a:pt x="1692930" y="135396"/>
                  </a:lnTo>
                  <a:lnTo>
                    <a:pt x="1733206" y="157740"/>
                  </a:lnTo>
                  <a:lnTo>
                    <a:pt x="1772428" y="181593"/>
                  </a:lnTo>
                  <a:lnTo>
                    <a:pt x="1810553" y="206914"/>
                  </a:lnTo>
                  <a:lnTo>
                    <a:pt x="1847538" y="233662"/>
                  </a:lnTo>
                  <a:lnTo>
                    <a:pt x="1883340" y="261796"/>
                  </a:lnTo>
                  <a:lnTo>
                    <a:pt x="1917917" y="291274"/>
                  </a:lnTo>
                  <a:lnTo>
                    <a:pt x="1951224" y="322054"/>
                  </a:lnTo>
                  <a:lnTo>
                    <a:pt x="1983221" y="354096"/>
                  </a:lnTo>
                  <a:lnTo>
                    <a:pt x="2013863" y="387359"/>
                  </a:lnTo>
                  <a:lnTo>
                    <a:pt x="2043107" y="421800"/>
                  </a:lnTo>
                  <a:lnTo>
                    <a:pt x="2070912" y="457380"/>
                  </a:lnTo>
                  <a:lnTo>
                    <a:pt x="2097233" y="494056"/>
                  </a:lnTo>
                  <a:lnTo>
                    <a:pt x="2122029" y="531788"/>
                  </a:lnTo>
                  <a:lnTo>
                    <a:pt x="2145256" y="570534"/>
                  </a:lnTo>
                  <a:lnTo>
                    <a:pt x="2166871" y="610252"/>
                  </a:lnTo>
                  <a:lnTo>
                    <a:pt x="2186831" y="650902"/>
                  </a:lnTo>
                  <a:lnTo>
                    <a:pt x="2205094" y="692443"/>
                  </a:lnTo>
                  <a:lnTo>
                    <a:pt x="2221617" y="734832"/>
                  </a:lnTo>
                  <a:lnTo>
                    <a:pt x="2236356" y="778030"/>
                  </a:lnTo>
                  <a:lnTo>
                    <a:pt x="2249270" y="821994"/>
                  </a:lnTo>
                  <a:lnTo>
                    <a:pt x="2260314" y="866683"/>
                  </a:lnTo>
                  <a:lnTo>
                    <a:pt x="2269446" y="912056"/>
                  </a:lnTo>
                  <a:lnTo>
                    <a:pt x="2276624" y="958073"/>
                  </a:lnTo>
                  <a:lnTo>
                    <a:pt x="2281804" y="1004690"/>
                  </a:lnTo>
                  <a:lnTo>
                    <a:pt x="2284943" y="1051868"/>
                  </a:lnTo>
                  <a:lnTo>
                    <a:pt x="2286000" y="1099565"/>
                  </a:lnTo>
                  <a:lnTo>
                    <a:pt x="2284943" y="1147263"/>
                  </a:lnTo>
                  <a:lnTo>
                    <a:pt x="2281804" y="1194441"/>
                  </a:lnTo>
                  <a:lnTo>
                    <a:pt x="2276624" y="1241058"/>
                  </a:lnTo>
                  <a:lnTo>
                    <a:pt x="2269446" y="1287075"/>
                  </a:lnTo>
                  <a:lnTo>
                    <a:pt x="2260314" y="1332448"/>
                  </a:lnTo>
                  <a:lnTo>
                    <a:pt x="2249270" y="1377137"/>
                  </a:lnTo>
                  <a:lnTo>
                    <a:pt x="2236356" y="1421101"/>
                  </a:lnTo>
                  <a:lnTo>
                    <a:pt x="2221617" y="1464299"/>
                  </a:lnTo>
                  <a:lnTo>
                    <a:pt x="2205094" y="1506688"/>
                  </a:lnTo>
                  <a:lnTo>
                    <a:pt x="2186831" y="1548229"/>
                  </a:lnTo>
                  <a:lnTo>
                    <a:pt x="2166871" y="1588879"/>
                  </a:lnTo>
                  <a:lnTo>
                    <a:pt x="2145256" y="1628597"/>
                  </a:lnTo>
                  <a:lnTo>
                    <a:pt x="2122029" y="1667343"/>
                  </a:lnTo>
                  <a:lnTo>
                    <a:pt x="2097233" y="1705075"/>
                  </a:lnTo>
                  <a:lnTo>
                    <a:pt x="2070912" y="1741751"/>
                  </a:lnTo>
                  <a:lnTo>
                    <a:pt x="2043107" y="1777331"/>
                  </a:lnTo>
                  <a:lnTo>
                    <a:pt x="2013863" y="1811772"/>
                  </a:lnTo>
                  <a:lnTo>
                    <a:pt x="1983221" y="1845035"/>
                  </a:lnTo>
                  <a:lnTo>
                    <a:pt x="1951224" y="1877077"/>
                  </a:lnTo>
                  <a:lnTo>
                    <a:pt x="1917917" y="1907857"/>
                  </a:lnTo>
                  <a:lnTo>
                    <a:pt x="1883340" y="1937335"/>
                  </a:lnTo>
                  <a:lnTo>
                    <a:pt x="1847538" y="1965469"/>
                  </a:lnTo>
                  <a:lnTo>
                    <a:pt x="1810553" y="1992217"/>
                  </a:lnTo>
                  <a:lnTo>
                    <a:pt x="1772428" y="2017538"/>
                  </a:lnTo>
                  <a:lnTo>
                    <a:pt x="1733206" y="2041391"/>
                  </a:lnTo>
                  <a:lnTo>
                    <a:pt x="1692930" y="2063735"/>
                  </a:lnTo>
                  <a:lnTo>
                    <a:pt x="1651642" y="2084529"/>
                  </a:lnTo>
                  <a:lnTo>
                    <a:pt x="1609386" y="2103731"/>
                  </a:lnTo>
                  <a:lnTo>
                    <a:pt x="1566205" y="2121300"/>
                  </a:lnTo>
                  <a:lnTo>
                    <a:pt x="1522141" y="2137195"/>
                  </a:lnTo>
                  <a:lnTo>
                    <a:pt x="1477237" y="2151375"/>
                  </a:lnTo>
                  <a:lnTo>
                    <a:pt x="1431536" y="2163797"/>
                  </a:lnTo>
                  <a:lnTo>
                    <a:pt x="1385082" y="2174422"/>
                  </a:lnTo>
                  <a:lnTo>
                    <a:pt x="1337916" y="2183207"/>
                  </a:lnTo>
                  <a:lnTo>
                    <a:pt x="1290082" y="2190112"/>
                  </a:lnTo>
                  <a:lnTo>
                    <a:pt x="1241623" y="2195095"/>
                  </a:lnTo>
                  <a:lnTo>
                    <a:pt x="1192581" y="2198116"/>
                  </a:lnTo>
                  <a:lnTo>
                    <a:pt x="1143000" y="2199131"/>
                  </a:lnTo>
                  <a:lnTo>
                    <a:pt x="1093418" y="2198116"/>
                  </a:lnTo>
                  <a:lnTo>
                    <a:pt x="1044376" y="2195095"/>
                  </a:lnTo>
                  <a:lnTo>
                    <a:pt x="995917" y="2190112"/>
                  </a:lnTo>
                  <a:lnTo>
                    <a:pt x="948083" y="2183207"/>
                  </a:lnTo>
                  <a:lnTo>
                    <a:pt x="900917" y="2174422"/>
                  </a:lnTo>
                  <a:lnTo>
                    <a:pt x="854463" y="2163797"/>
                  </a:lnTo>
                  <a:lnTo>
                    <a:pt x="808762" y="2151375"/>
                  </a:lnTo>
                  <a:lnTo>
                    <a:pt x="763858" y="2137195"/>
                  </a:lnTo>
                  <a:lnTo>
                    <a:pt x="719794" y="2121300"/>
                  </a:lnTo>
                  <a:lnTo>
                    <a:pt x="676613" y="2103731"/>
                  </a:lnTo>
                  <a:lnTo>
                    <a:pt x="634357" y="2084529"/>
                  </a:lnTo>
                  <a:lnTo>
                    <a:pt x="593069" y="2063735"/>
                  </a:lnTo>
                  <a:lnTo>
                    <a:pt x="552793" y="2041391"/>
                  </a:lnTo>
                  <a:lnTo>
                    <a:pt x="513571" y="2017538"/>
                  </a:lnTo>
                  <a:lnTo>
                    <a:pt x="475446" y="1992217"/>
                  </a:lnTo>
                  <a:lnTo>
                    <a:pt x="438461" y="1965469"/>
                  </a:lnTo>
                  <a:lnTo>
                    <a:pt x="402659" y="1937335"/>
                  </a:lnTo>
                  <a:lnTo>
                    <a:pt x="368082" y="1907857"/>
                  </a:lnTo>
                  <a:lnTo>
                    <a:pt x="334775" y="1877077"/>
                  </a:lnTo>
                  <a:lnTo>
                    <a:pt x="302778" y="1845035"/>
                  </a:lnTo>
                  <a:lnTo>
                    <a:pt x="272136" y="1811772"/>
                  </a:lnTo>
                  <a:lnTo>
                    <a:pt x="242892" y="1777331"/>
                  </a:lnTo>
                  <a:lnTo>
                    <a:pt x="215087" y="1741751"/>
                  </a:lnTo>
                  <a:lnTo>
                    <a:pt x="188766" y="1705075"/>
                  </a:lnTo>
                  <a:lnTo>
                    <a:pt x="163970" y="1667343"/>
                  </a:lnTo>
                  <a:lnTo>
                    <a:pt x="140743" y="1628597"/>
                  </a:lnTo>
                  <a:lnTo>
                    <a:pt x="119128" y="1588879"/>
                  </a:lnTo>
                  <a:lnTo>
                    <a:pt x="99168" y="1548229"/>
                  </a:lnTo>
                  <a:lnTo>
                    <a:pt x="80905" y="1506688"/>
                  </a:lnTo>
                  <a:lnTo>
                    <a:pt x="64382" y="1464299"/>
                  </a:lnTo>
                  <a:lnTo>
                    <a:pt x="49643" y="1421101"/>
                  </a:lnTo>
                  <a:lnTo>
                    <a:pt x="36729" y="1377137"/>
                  </a:lnTo>
                  <a:lnTo>
                    <a:pt x="25685" y="1332448"/>
                  </a:lnTo>
                  <a:lnTo>
                    <a:pt x="16553" y="1287075"/>
                  </a:lnTo>
                  <a:lnTo>
                    <a:pt x="9375" y="1241058"/>
                  </a:lnTo>
                  <a:lnTo>
                    <a:pt x="4195" y="1194441"/>
                  </a:lnTo>
                  <a:lnTo>
                    <a:pt x="1056" y="1147263"/>
                  </a:lnTo>
                  <a:lnTo>
                    <a:pt x="0" y="109956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9506931" y="1896595"/>
            <a:ext cx="1403350"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Geeta</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p:nvPr/>
        </p:nvSpPr>
        <p:spPr>
          <a:xfrm>
            <a:off x="7786496" y="4470272"/>
            <a:ext cx="2286000" cy="2198370"/>
          </a:xfrm>
          <a:custGeom>
            <a:avLst/>
            <a:gdLst/>
            <a:ahLst/>
            <a:cxnLst/>
            <a:rect l="l" t="t" r="r" b="b"/>
            <a:pathLst>
              <a:path w="2286000" h="2198370">
                <a:moveTo>
                  <a:pt x="0" y="1099185"/>
                </a:moveTo>
                <a:lnTo>
                  <a:pt x="1056" y="1051504"/>
                </a:lnTo>
                <a:lnTo>
                  <a:pt x="4195" y="1004343"/>
                </a:lnTo>
                <a:lnTo>
                  <a:pt x="9375" y="957742"/>
                </a:lnTo>
                <a:lnTo>
                  <a:pt x="16553" y="911742"/>
                </a:lnTo>
                <a:lnTo>
                  <a:pt x="25685" y="866384"/>
                </a:lnTo>
                <a:lnTo>
                  <a:pt x="36729" y="821711"/>
                </a:lnTo>
                <a:lnTo>
                  <a:pt x="49643" y="777762"/>
                </a:lnTo>
                <a:lnTo>
                  <a:pt x="64382" y="734580"/>
                </a:lnTo>
                <a:lnTo>
                  <a:pt x="80905" y="692205"/>
                </a:lnTo>
                <a:lnTo>
                  <a:pt x="99168" y="650679"/>
                </a:lnTo>
                <a:lnTo>
                  <a:pt x="119128" y="610043"/>
                </a:lnTo>
                <a:lnTo>
                  <a:pt x="140743" y="570338"/>
                </a:lnTo>
                <a:lnTo>
                  <a:pt x="163970" y="531606"/>
                </a:lnTo>
                <a:lnTo>
                  <a:pt x="188766" y="493887"/>
                </a:lnTo>
                <a:lnTo>
                  <a:pt x="215087" y="457224"/>
                </a:lnTo>
                <a:lnTo>
                  <a:pt x="242892" y="421657"/>
                </a:lnTo>
                <a:lnTo>
                  <a:pt x="272136" y="387227"/>
                </a:lnTo>
                <a:lnTo>
                  <a:pt x="302778" y="353976"/>
                </a:lnTo>
                <a:lnTo>
                  <a:pt x="334775" y="321945"/>
                </a:lnTo>
                <a:lnTo>
                  <a:pt x="368082" y="291175"/>
                </a:lnTo>
                <a:lnTo>
                  <a:pt x="402659" y="261707"/>
                </a:lnTo>
                <a:lnTo>
                  <a:pt x="438461" y="233583"/>
                </a:lnTo>
                <a:lnTo>
                  <a:pt x="475446" y="206844"/>
                </a:lnTo>
                <a:lnTo>
                  <a:pt x="513571" y="181532"/>
                </a:lnTo>
                <a:lnTo>
                  <a:pt x="552793" y="157686"/>
                </a:lnTo>
                <a:lnTo>
                  <a:pt x="593069" y="135350"/>
                </a:lnTo>
                <a:lnTo>
                  <a:pt x="634357" y="114563"/>
                </a:lnTo>
                <a:lnTo>
                  <a:pt x="676613" y="95368"/>
                </a:lnTo>
                <a:lnTo>
                  <a:pt x="719794" y="77804"/>
                </a:lnTo>
                <a:lnTo>
                  <a:pt x="763858" y="61915"/>
                </a:lnTo>
                <a:lnTo>
                  <a:pt x="808762" y="47740"/>
                </a:lnTo>
                <a:lnTo>
                  <a:pt x="854463" y="35322"/>
                </a:lnTo>
                <a:lnTo>
                  <a:pt x="900917" y="24701"/>
                </a:lnTo>
                <a:lnTo>
                  <a:pt x="948083" y="15918"/>
                </a:lnTo>
                <a:lnTo>
                  <a:pt x="995917" y="9016"/>
                </a:lnTo>
                <a:lnTo>
                  <a:pt x="1044376" y="4034"/>
                </a:lnTo>
                <a:lnTo>
                  <a:pt x="1093418" y="1015"/>
                </a:lnTo>
                <a:lnTo>
                  <a:pt x="1143000" y="0"/>
                </a:lnTo>
                <a:lnTo>
                  <a:pt x="1192581" y="1015"/>
                </a:lnTo>
                <a:lnTo>
                  <a:pt x="1241623" y="4034"/>
                </a:lnTo>
                <a:lnTo>
                  <a:pt x="1290082" y="9016"/>
                </a:lnTo>
                <a:lnTo>
                  <a:pt x="1337916" y="15918"/>
                </a:lnTo>
                <a:lnTo>
                  <a:pt x="1385082" y="24701"/>
                </a:lnTo>
                <a:lnTo>
                  <a:pt x="1431536" y="35322"/>
                </a:lnTo>
                <a:lnTo>
                  <a:pt x="1477237" y="47740"/>
                </a:lnTo>
                <a:lnTo>
                  <a:pt x="1522141" y="61915"/>
                </a:lnTo>
                <a:lnTo>
                  <a:pt x="1566205" y="77804"/>
                </a:lnTo>
                <a:lnTo>
                  <a:pt x="1609386" y="95368"/>
                </a:lnTo>
                <a:lnTo>
                  <a:pt x="1651642" y="114563"/>
                </a:lnTo>
                <a:lnTo>
                  <a:pt x="1692930" y="135350"/>
                </a:lnTo>
                <a:lnTo>
                  <a:pt x="1733206" y="157686"/>
                </a:lnTo>
                <a:lnTo>
                  <a:pt x="1772428" y="181532"/>
                </a:lnTo>
                <a:lnTo>
                  <a:pt x="1810553" y="206844"/>
                </a:lnTo>
                <a:lnTo>
                  <a:pt x="1847538" y="233583"/>
                </a:lnTo>
                <a:lnTo>
                  <a:pt x="1883340" y="261707"/>
                </a:lnTo>
                <a:lnTo>
                  <a:pt x="1917917" y="291175"/>
                </a:lnTo>
                <a:lnTo>
                  <a:pt x="1951224" y="321945"/>
                </a:lnTo>
                <a:lnTo>
                  <a:pt x="1983221" y="353976"/>
                </a:lnTo>
                <a:lnTo>
                  <a:pt x="2013863" y="387227"/>
                </a:lnTo>
                <a:lnTo>
                  <a:pt x="2043107" y="421657"/>
                </a:lnTo>
                <a:lnTo>
                  <a:pt x="2070912" y="457224"/>
                </a:lnTo>
                <a:lnTo>
                  <a:pt x="2097233" y="493887"/>
                </a:lnTo>
                <a:lnTo>
                  <a:pt x="2122029" y="531606"/>
                </a:lnTo>
                <a:lnTo>
                  <a:pt x="2145256" y="570338"/>
                </a:lnTo>
                <a:lnTo>
                  <a:pt x="2166871" y="610043"/>
                </a:lnTo>
                <a:lnTo>
                  <a:pt x="2186831" y="650679"/>
                </a:lnTo>
                <a:lnTo>
                  <a:pt x="2205094" y="692205"/>
                </a:lnTo>
                <a:lnTo>
                  <a:pt x="2221617" y="734580"/>
                </a:lnTo>
                <a:lnTo>
                  <a:pt x="2236356" y="777762"/>
                </a:lnTo>
                <a:lnTo>
                  <a:pt x="2249270" y="821711"/>
                </a:lnTo>
                <a:lnTo>
                  <a:pt x="2260314" y="866384"/>
                </a:lnTo>
                <a:lnTo>
                  <a:pt x="2269446" y="911742"/>
                </a:lnTo>
                <a:lnTo>
                  <a:pt x="2276624" y="957742"/>
                </a:lnTo>
                <a:lnTo>
                  <a:pt x="2281804" y="1004343"/>
                </a:lnTo>
                <a:lnTo>
                  <a:pt x="2284943" y="1051504"/>
                </a:lnTo>
                <a:lnTo>
                  <a:pt x="2286000" y="1099185"/>
                </a:lnTo>
                <a:lnTo>
                  <a:pt x="2284943" y="1146865"/>
                </a:lnTo>
                <a:lnTo>
                  <a:pt x="2281804" y="1194026"/>
                </a:lnTo>
                <a:lnTo>
                  <a:pt x="2276624" y="1240627"/>
                </a:lnTo>
                <a:lnTo>
                  <a:pt x="2269446" y="1286627"/>
                </a:lnTo>
                <a:lnTo>
                  <a:pt x="2260314" y="1331985"/>
                </a:lnTo>
                <a:lnTo>
                  <a:pt x="2249270" y="1376658"/>
                </a:lnTo>
                <a:lnTo>
                  <a:pt x="2236356" y="1420607"/>
                </a:lnTo>
                <a:lnTo>
                  <a:pt x="2221617" y="1463789"/>
                </a:lnTo>
                <a:lnTo>
                  <a:pt x="2205094" y="1506164"/>
                </a:lnTo>
                <a:lnTo>
                  <a:pt x="2186831" y="1547690"/>
                </a:lnTo>
                <a:lnTo>
                  <a:pt x="2166871" y="1588326"/>
                </a:lnTo>
                <a:lnTo>
                  <a:pt x="2145256" y="1628031"/>
                </a:lnTo>
                <a:lnTo>
                  <a:pt x="2122029" y="1666763"/>
                </a:lnTo>
                <a:lnTo>
                  <a:pt x="2097233" y="1704482"/>
                </a:lnTo>
                <a:lnTo>
                  <a:pt x="2070912" y="1741145"/>
                </a:lnTo>
                <a:lnTo>
                  <a:pt x="2043107" y="1776712"/>
                </a:lnTo>
                <a:lnTo>
                  <a:pt x="2013863" y="1811142"/>
                </a:lnTo>
                <a:lnTo>
                  <a:pt x="1983221" y="1844393"/>
                </a:lnTo>
                <a:lnTo>
                  <a:pt x="1951224" y="1876424"/>
                </a:lnTo>
                <a:lnTo>
                  <a:pt x="1917917" y="1907194"/>
                </a:lnTo>
                <a:lnTo>
                  <a:pt x="1883340" y="1936662"/>
                </a:lnTo>
                <a:lnTo>
                  <a:pt x="1847538" y="1964786"/>
                </a:lnTo>
                <a:lnTo>
                  <a:pt x="1810553" y="1991525"/>
                </a:lnTo>
                <a:lnTo>
                  <a:pt x="1772428" y="2016837"/>
                </a:lnTo>
                <a:lnTo>
                  <a:pt x="1733206" y="2040683"/>
                </a:lnTo>
                <a:lnTo>
                  <a:pt x="1692930" y="2063019"/>
                </a:lnTo>
                <a:lnTo>
                  <a:pt x="1651642" y="2083806"/>
                </a:lnTo>
                <a:lnTo>
                  <a:pt x="1609386" y="2103001"/>
                </a:lnTo>
                <a:lnTo>
                  <a:pt x="1566205" y="2120565"/>
                </a:lnTo>
                <a:lnTo>
                  <a:pt x="1522141" y="2136454"/>
                </a:lnTo>
                <a:lnTo>
                  <a:pt x="1477237" y="2150629"/>
                </a:lnTo>
                <a:lnTo>
                  <a:pt x="1431536" y="2163047"/>
                </a:lnTo>
                <a:lnTo>
                  <a:pt x="1385082" y="2173668"/>
                </a:lnTo>
                <a:lnTo>
                  <a:pt x="1337916" y="2182451"/>
                </a:lnTo>
                <a:lnTo>
                  <a:pt x="1290082" y="2189353"/>
                </a:lnTo>
                <a:lnTo>
                  <a:pt x="1241623" y="2194335"/>
                </a:lnTo>
                <a:lnTo>
                  <a:pt x="1192581" y="2197354"/>
                </a:lnTo>
                <a:lnTo>
                  <a:pt x="1143000" y="2198370"/>
                </a:lnTo>
                <a:lnTo>
                  <a:pt x="1093418" y="2197354"/>
                </a:lnTo>
                <a:lnTo>
                  <a:pt x="1044376" y="2194335"/>
                </a:lnTo>
                <a:lnTo>
                  <a:pt x="995917" y="2189353"/>
                </a:lnTo>
                <a:lnTo>
                  <a:pt x="948083" y="2182451"/>
                </a:lnTo>
                <a:lnTo>
                  <a:pt x="900917" y="2173668"/>
                </a:lnTo>
                <a:lnTo>
                  <a:pt x="854463" y="2163047"/>
                </a:lnTo>
                <a:lnTo>
                  <a:pt x="808762" y="2150629"/>
                </a:lnTo>
                <a:lnTo>
                  <a:pt x="763858" y="2136454"/>
                </a:lnTo>
                <a:lnTo>
                  <a:pt x="719794" y="2120565"/>
                </a:lnTo>
                <a:lnTo>
                  <a:pt x="676613" y="2103001"/>
                </a:lnTo>
                <a:lnTo>
                  <a:pt x="634357" y="2083806"/>
                </a:lnTo>
                <a:lnTo>
                  <a:pt x="593069" y="2063019"/>
                </a:lnTo>
                <a:lnTo>
                  <a:pt x="552793" y="2040683"/>
                </a:lnTo>
                <a:lnTo>
                  <a:pt x="513571" y="2016837"/>
                </a:lnTo>
                <a:lnTo>
                  <a:pt x="475446" y="1991525"/>
                </a:lnTo>
                <a:lnTo>
                  <a:pt x="438461" y="1964786"/>
                </a:lnTo>
                <a:lnTo>
                  <a:pt x="402659" y="1936662"/>
                </a:lnTo>
                <a:lnTo>
                  <a:pt x="368082" y="1907194"/>
                </a:lnTo>
                <a:lnTo>
                  <a:pt x="334775" y="1876424"/>
                </a:lnTo>
                <a:lnTo>
                  <a:pt x="302778" y="1844393"/>
                </a:lnTo>
                <a:lnTo>
                  <a:pt x="272136" y="1811142"/>
                </a:lnTo>
                <a:lnTo>
                  <a:pt x="242892" y="1776712"/>
                </a:lnTo>
                <a:lnTo>
                  <a:pt x="215087" y="1741145"/>
                </a:lnTo>
                <a:lnTo>
                  <a:pt x="188766" y="1704482"/>
                </a:lnTo>
                <a:lnTo>
                  <a:pt x="163970" y="1666763"/>
                </a:lnTo>
                <a:lnTo>
                  <a:pt x="140743" y="1628031"/>
                </a:lnTo>
                <a:lnTo>
                  <a:pt x="119128" y="1588326"/>
                </a:lnTo>
                <a:lnTo>
                  <a:pt x="99168" y="1547690"/>
                </a:lnTo>
                <a:lnTo>
                  <a:pt x="80905" y="1506164"/>
                </a:lnTo>
                <a:lnTo>
                  <a:pt x="64382" y="1463789"/>
                </a:lnTo>
                <a:lnTo>
                  <a:pt x="49643" y="1420607"/>
                </a:lnTo>
                <a:lnTo>
                  <a:pt x="36729" y="1376658"/>
                </a:lnTo>
                <a:lnTo>
                  <a:pt x="25685" y="1331985"/>
                </a:lnTo>
                <a:lnTo>
                  <a:pt x="16553" y="1286627"/>
                </a:lnTo>
                <a:lnTo>
                  <a:pt x="9375" y="1240627"/>
                </a:lnTo>
                <a:lnTo>
                  <a:pt x="4195" y="1194026"/>
                </a:lnTo>
                <a:lnTo>
                  <a:pt x="1056" y="1146865"/>
                </a:lnTo>
                <a:lnTo>
                  <a:pt x="0" y="109918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8199548" y="5181570"/>
            <a:ext cx="125666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20" normalizeH="0" baseline="0" noProof="0">
                <a:ln>
                  <a:noFill/>
                </a:ln>
                <a:solidFill>
                  <a:srgbClr val="001F5F"/>
                </a:solidFill>
                <a:effectLst/>
                <a:uLnTx/>
                <a:uFillTx/>
                <a:latin typeface="Calibri"/>
                <a:cs typeface="Calibri"/>
              </a:rPr>
              <a:t>Mark</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15" name="object 15"/>
          <p:cNvGrpSpPr/>
          <p:nvPr/>
        </p:nvGrpSpPr>
        <p:grpSpPr>
          <a:xfrm>
            <a:off x="953388" y="2157859"/>
            <a:ext cx="9295765" cy="3091180"/>
            <a:chOff x="953388" y="2157859"/>
            <a:chExt cx="9295765" cy="3091180"/>
          </a:xfrm>
        </p:grpSpPr>
        <p:sp>
          <p:nvSpPr>
            <p:cNvPr id="16" name="object 16"/>
            <p:cNvSpPr/>
            <p:nvPr/>
          </p:nvSpPr>
          <p:spPr>
            <a:xfrm>
              <a:off x="6257162" y="2284859"/>
              <a:ext cx="2816860" cy="442595"/>
            </a:xfrm>
            <a:custGeom>
              <a:avLst/>
              <a:gdLst/>
              <a:ahLst/>
              <a:cxnLst/>
              <a:rect l="l" t="t" r="r" b="b"/>
              <a:pathLst>
                <a:path w="2816859" h="442594">
                  <a:moveTo>
                    <a:pt x="0" y="442429"/>
                  </a:moveTo>
                  <a:lnTo>
                    <a:pt x="2816809" y="0"/>
                  </a:lnTo>
                </a:path>
              </a:pathLst>
            </a:custGeom>
            <a:ln w="254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9737979" y="3383658"/>
              <a:ext cx="479425" cy="1408430"/>
            </a:xfrm>
            <a:custGeom>
              <a:avLst/>
              <a:gdLst/>
              <a:ahLst/>
              <a:cxnLst/>
              <a:rect l="l" t="t" r="r" b="b"/>
              <a:pathLst>
                <a:path w="479425" h="1408429">
                  <a:moveTo>
                    <a:pt x="0" y="1408087"/>
                  </a:moveTo>
                  <a:lnTo>
                    <a:pt x="479107" y="0"/>
                  </a:lnTo>
                </a:path>
              </a:pathLst>
            </a:custGeom>
            <a:ln w="635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5921883" y="3504057"/>
              <a:ext cx="2199640" cy="1287780"/>
            </a:xfrm>
            <a:custGeom>
              <a:avLst/>
              <a:gdLst/>
              <a:ahLst/>
              <a:cxnLst/>
              <a:rect l="l" t="t" r="r" b="b"/>
              <a:pathLst>
                <a:path w="2199640" h="1287779">
                  <a:moveTo>
                    <a:pt x="0" y="0"/>
                  </a:moveTo>
                  <a:lnTo>
                    <a:pt x="2199043" y="1287678"/>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1016888" y="2985897"/>
              <a:ext cx="2286000" cy="2199640"/>
            </a:xfrm>
            <a:custGeom>
              <a:avLst/>
              <a:gdLst/>
              <a:ahLst/>
              <a:cxnLst/>
              <a:rect l="l" t="t" r="r" b="b"/>
              <a:pathLst>
                <a:path w="2286000" h="2199640">
                  <a:moveTo>
                    <a:pt x="0" y="1099565"/>
                  </a:moveTo>
                  <a:lnTo>
                    <a:pt x="1056" y="1051868"/>
                  </a:lnTo>
                  <a:lnTo>
                    <a:pt x="4195" y="1004690"/>
                  </a:lnTo>
                  <a:lnTo>
                    <a:pt x="9375" y="958073"/>
                  </a:lnTo>
                  <a:lnTo>
                    <a:pt x="16553" y="912056"/>
                  </a:lnTo>
                  <a:lnTo>
                    <a:pt x="25685" y="866683"/>
                  </a:lnTo>
                  <a:lnTo>
                    <a:pt x="36729" y="821994"/>
                  </a:lnTo>
                  <a:lnTo>
                    <a:pt x="49643" y="778030"/>
                  </a:lnTo>
                  <a:lnTo>
                    <a:pt x="64382" y="734832"/>
                  </a:lnTo>
                  <a:lnTo>
                    <a:pt x="80905" y="692443"/>
                  </a:lnTo>
                  <a:lnTo>
                    <a:pt x="99168" y="650902"/>
                  </a:lnTo>
                  <a:lnTo>
                    <a:pt x="119128" y="610252"/>
                  </a:lnTo>
                  <a:lnTo>
                    <a:pt x="140743" y="570534"/>
                  </a:lnTo>
                  <a:lnTo>
                    <a:pt x="163970" y="531788"/>
                  </a:lnTo>
                  <a:lnTo>
                    <a:pt x="188766" y="494056"/>
                  </a:lnTo>
                  <a:lnTo>
                    <a:pt x="215087" y="457380"/>
                  </a:lnTo>
                  <a:lnTo>
                    <a:pt x="242892" y="421800"/>
                  </a:lnTo>
                  <a:lnTo>
                    <a:pt x="272136" y="387359"/>
                  </a:lnTo>
                  <a:lnTo>
                    <a:pt x="302778" y="354096"/>
                  </a:lnTo>
                  <a:lnTo>
                    <a:pt x="334775" y="322054"/>
                  </a:lnTo>
                  <a:lnTo>
                    <a:pt x="368082" y="291274"/>
                  </a:lnTo>
                  <a:lnTo>
                    <a:pt x="402659" y="261796"/>
                  </a:lnTo>
                  <a:lnTo>
                    <a:pt x="438461" y="233662"/>
                  </a:lnTo>
                  <a:lnTo>
                    <a:pt x="475446" y="206914"/>
                  </a:lnTo>
                  <a:lnTo>
                    <a:pt x="513571" y="181593"/>
                  </a:lnTo>
                  <a:lnTo>
                    <a:pt x="552793" y="157740"/>
                  </a:lnTo>
                  <a:lnTo>
                    <a:pt x="593069" y="135396"/>
                  </a:lnTo>
                  <a:lnTo>
                    <a:pt x="634357" y="114602"/>
                  </a:lnTo>
                  <a:lnTo>
                    <a:pt x="676613" y="95400"/>
                  </a:lnTo>
                  <a:lnTo>
                    <a:pt x="719794" y="77831"/>
                  </a:lnTo>
                  <a:lnTo>
                    <a:pt x="763858" y="61936"/>
                  </a:lnTo>
                  <a:lnTo>
                    <a:pt x="808762" y="47756"/>
                  </a:lnTo>
                  <a:lnTo>
                    <a:pt x="854463" y="35334"/>
                  </a:lnTo>
                  <a:lnTo>
                    <a:pt x="900917" y="24709"/>
                  </a:lnTo>
                  <a:lnTo>
                    <a:pt x="948083" y="15924"/>
                  </a:lnTo>
                  <a:lnTo>
                    <a:pt x="995917" y="9019"/>
                  </a:lnTo>
                  <a:lnTo>
                    <a:pt x="1044376" y="4036"/>
                  </a:lnTo>
                  <a:lnTo>
                    <a:pt x="1093418" y="1015"/>
                  </a:lnTo>
                  <a:lnTo>
                    <a:pt x="1143000" y="0"/>
                  </a:lnTo>
                  <a:lnTo>
                    <a:pt x="1192581" y="1015"/>
                  </a:lnTo>
                  <a:lnTo>
                    <a:pt x="1241623" y="4036"/>
                  </a:lnTo>
                  <a:lnTo>
                    <a:pt x="1290082" y="9019"/>
                  </a:lnTo>
                  <a:lnTo>
                    <a:pt x="1337916" y="15924"/>
                  </a:lnTo>
                  <a:lnTo>
                    <a:pt x="1385082" y="24709"/>
                  </a:lnTo>
                  <a:lnTo>
                    <a:pt x="1431536" y="35334"/>
                  </a:lnTo>
                  <a:lnTo>
                    <a:pt x="1477237" y="47756"/>
                  </a:lnTo>
                  <a:lnTo>
                    <a:pt x="1522141" y="61936"/>
                  </a:lnTo>
                  <a:lnTo>
                    <a:pt x="1566205" y="77831"/>
                  </a:lnTo>
                  <a:lnTo>
                    <a:pt x="1609386" y="95400"/>
                  </a:lnTo>
                  <a:lnTo>
                    <a:pt x="1651642" y="114602"/>
                  </a:lnTo>
                  <a:lnTo>
                    <a:pt x="1692930" y="135396"/>
                  </a:lnTo>
                  <a:lnTo>
                    <a:pt x="1733206" y="157740"/>
                  </a:lnTo>
                  <a:lnTo>
                    <a:pt x="1772428" y="181593"/>
                  </a:lnTo>
                  <a:lnTo>
                    <a:pt x="1810553" y="206914"/>
                  </a:lnTo>
                  <a:lnTo>
                    <a:pt x="1847538" y="233662"/>
                  </a:lnTo>
                  <a:lnTo>
                    <a:pt x="1883340" y="261796"/>
                  </a:lnTo>
                  <a:lnTo>
                    <a:pt x="1917917" y="291274"/>
                  </a:lnTo>
                  <a:lnTo>
                    <a:pt x="1951224" y="322054"/>
                  </a:lnTo>
                  <a:lnTo>
                    <a:pt x="1983221" y="354096"/>
                  </a:lnTo>
                  <a:lnTo>
                    <a:pt x="2013863" y="387359"/>
                  </a:lnTo>
                  <a:lnTo>
                    <a:pt x="2043107" y="421800"/>
                  </a:lnTo>
                  <a:lnTo>
                    <a:pt x="2070912" y="457380"/>
                  </a:lnTo>
                  <a:lnTo>
                    <a:pt x="2097233" y="494056"/>
                  </a:lnTo>
                  <a:lnTo>
                    <a:pt x="2122029" y="531788"/>
                  </a:lnTo>
                  <a:lnTo>
                    <a:pt x="2145256" y="570534"/>
                  </a:lnTo>
                  <a:lnTo>
                    <a:pt x="2166871" y="610252"/>
                  </a:lnTo>
                  <a:lnTo>
                    <a:pt x="2186831" y="650902"/>
                  </a:lnTo>
                  <a:lnTo>
                    <a:pt x="2205094" y="692443"/>
                  </a:lnTo>
                  <a:lnTo>
                    <a:pt x="2221617" y="734832"/>
                  </a:lnTo>
                  <a:lnTo>
                    <a:pt x="2236356" y="778030"/>
                  </a:lnTo>
                  <a:lnTo>
                    <a:pt x="2249270" y="821994"/>
                  </a:lnTo>
                  <a:lnTo>
                    <a:pt x="2260314" y="866683"/>
                  </a:lnTo>
                  <a:lnTo>
                    <a:pt x="2269446" y="912056"/>
                  </a:lnTo>
                  <a:lnTo>
                    <a:pt x="2276624" y="958073"/>
                  </a:lnTo>
                  <a:lnTo>
                    <a:pt x="2281804" y="1004690"/>
                  </a:lnTo>
                  <a:lnTo>
                    <a:pt x="2284943" y="1051868"/>
                  </a:lnTo>
                  <a:lnTo>
                    <a:pt x="2286000" y="1099565"/>
                  </a:lnTo>
                  <a:lnTo>
                    <a:pt x="2284943" y="1147263"/>
                  </a:lnTo>
                  <a:lnTo>
                    <a:pt x="2281804" y="1194441"/>
                  </a:lnTo>
                  <a:lnTo>
                    <a:pt x="2276624" y="1241058"/>
                  </a:lnTo>
                  <a:lnTo>
                    <a:pt x="2269446" y="1287075"/>
                  </a:lnTo>
                  <a:lnTo>
                    <a:pt x="2260314" y="1332448"/>
                  </a:lnTo>
                  <a:lnTo>
                    <a:pt x="2249270" y="1377137"/>
                  </a:lnTo>
                  <a:lnTo>
                    <a:pt x="2236356" y="1421101"/>
                  </a:lnTo>
                  <a:lnTo>
                    <a:pt x="2221617" y="1464299"/>
                  </a:lnTo>
                  <a:lnTo>
                    <a:pt x="2205094" y="1506688"/>
                  </a:lnTo>
                  <a:lnTo>
                    <a:pt x="2186831" y="1548229"/>
                  </a:lnTo>
                  <a:lnTo>
                    <a:pt x="2166871" y="1588879"/>
                  </a:lnTo>
                  <a:lnTo>
                    <a:pt x="2145256" y="1628597"/>
                  </a:lnTo>
                  <a:lnTo>
                    <a:pt x="2122029" y="1667343"/>
                  </a:lnTo>
                  <a:lnTo>
                    <a:pt x="2097233" y="1705075"/>
                  </a:lnTo>
                  <a:lnTo>
                    <a:pt x="2070912" y="1741751"/>
                  </a:lnTo>
                  <a:lnTo>
                    <a:pt x="2043107" y="1777331"/>
                  </a:lnTo>
                  <a:lnTo>
                    <a:pt x="2013863" y="1811772"/>
                  </a:lnTo>
                  <a:lnTo>
                    <a:pt x="1983221" y="1845035"/>
                  </a:lnTo>
                  <a:lnTo>
                    <a:pt x="1951224" y="1877077"/>
                  </a:lnTo>
                  <a:lnTo>
                    <a:pt x="1917917" y="1907857"/>
                  </a:lnTo>
                  <a:lnTo>
                    <a:pt x="1883340" y="1937335"/>
                  </a:lnTo>
                  <a:lnTo>
                    <a:pt x="1847538" y="1965469"/>
                  </a:lnTo>
                  <a:lnTo>
                    <a:pt x="1810553" y="1992217"/>
                  </a:lnTo>
                  <a:lnTo>
                    <a:pt x="1772428" y="2017538"/>
                  </a:lnTo>
                  <a:lnTo>
                    <a:pt x="1733206" y="2041391"/>
                  </a:lnTo>
                  <a:lnTo>
                    <a:pt x="1692930" y="2063735"/>
                  </a:lnTo>
                  <a:lnTo>
                    <a:pt x="1651642" y="2084529"/>
                  </a:lnTo>
                  <a:lnTo>
                    <a:pt x="1609386" y="2103731"/>
                  </a:lnTo>
                  <a:lnTo>
                    <a:pt x="1566205" y="2121300"/>
                  </a:lnTo>
                  <a:lnTo>
                    <a:pt x="1522141" y="2137195"/>
                  </a:lnTo>
                  <a:lnTo>
                    <a:pt x="1477237" y="2151375"/>
                  </a:lnTo>
                  <a:lnTo>
                    <a:pt x="1431536" y="2163797"/>
                  </a:lnTo>
                  <a:lnTo>
                    <a:pt x="1385082" y="2174422"/>
                  </a:lnTo>
                  <a:lnTo>
                    <a:pt x="1337916" y="2183207"/>
                  </a:lnTo>
                  <a:lnTo>
                    <a:pt x="1290082" y="2190112"/>
                  </a:lnTo>
                  <a:lnTo>
                    <a:pt x="1241623" y="2195095"/>
                  </a:lnTo>
                  <a:lnTo>
                    <a:pt x="1192581" y="2198116"/>
                  </a:lnTo>
                  <a:lnTo>
                    <a:pt x="1143000" y="2199131"/>
                  </a:lnTo>
                  <a:lnTo>
                    <a:pt x="1093418" y="2198116"/>
                  </a:lnTo>
                  <a:lnTo>
                    <a:pt x="1044376" y="2195095"/>
                  </a:lnTo>
                  <a:lnTo>
                    <a:pt x="995917" y="2190112"/>
                  </a:lnTo>
                  <a:lnTo>
                    <a:pt x="948083" y="2183207"/>
                  </a:lnTo>
                  <a:lnTo>
                    <a:pt x="900917" y="2174422"/>
                  </a:lnTo>
                  <a:lnTo>
                    <a:pt x="854463" y="2163797"/>
                  </a:lnTo>
                  <a:lnTo>
                    <a:pt x="808762" y="2151375"/>
                  </a:lnTo>
                  <a:lnTo>
                    <a:pt x="763858" y="2137195"/>
                  </a:lnTo>
                  <a:lnTo>
                    <a:pt x="719794" y="2121300"/>
                  </a:lnTo>
                  <a:lnTo>
                    <a:pt x="676613" y="2103731"/>
                  </a:lnTo>
                  <a:lnTo>
                    <a:pt x="634357" y="2084529"/>
                  </a:lnTo>
                  <a:lnTo>
                    <a:pt x="593069" y="2063735"/>
                  </a:lnTo>
                  <a:lnTo>
                    <a:pt x="552793" y="2041391"/>
                  </a:lnTo>
                  <a:lnTo>
                    <a:pt x="513571" y="2017538"/>
                  </a:lnTo>
                  <a:lnTo>
                    <a:pt x="475446" y="1992217"/>
                  </a:lnTo>
                  <a:lnTo>
                    <a:pt x="438461" y="1965469"/>
                  </a:lnTo>
                  <a:lnTo>
                    <a:pt x="402659" y="1937335"/>
                  </a:lnTo>
                  <a:lnTo>
                    <a:pt x="368082" y="1907857"/>
                  </a:lnTo>
                  <a:lnTo>
                    <a:pt x="334775" y="1877077"/>
                  </a:lnTo>
                  <a:lnTo>
                    <a:pt x="302778" y="1845035"/>
                  </a:lnTo>
                  <a:lnTo>
                    <a:pt x="272136" y="1811772"/>
                  </a:lnTo>
                  <a:lnTo>
                    <a:pt x="242892" y="1777331"/>
                  </a:lnTo>
                  <a:lnTo>
                    <a:pt x="215087" y="1741751"/>
                  </a:lnTo>
                  <a:lnTo>
                    <a:pt x="188766" y="1705075"/>
                  </a:lnTo>
                  <a:lnTo>
                    <a:pt x="163970" y="1667343"/>
                  </a:lnTo>
                  <a:lnTo>
                    <a:pt x="140743" y="1628597"/>
                  </a:lnTo>
                  <a:lnTo>
                    <a:pt x="119128" y="1588879"/>
                  </a:lnTo>
                  <a:lnTo>
                    <a:pt x="99168" y="1548229"/>
                  </a:lnTo>
                  <a:lnTo>
                    <a:pt x="80905" y="1506688"/>
                  </a:lnTo>
                  <a:lnTo>
                    <a:pt x="64382" y="1464299"/>
                  </a:lnTo>
                  <a:lnTo>
                    <a:pt x="49643" y="1421101"/>
                  </a:lnTo>
                  <a:lnTo>
                    <a:pt x="36729" y="1377137"/>
                  </a:lnTo>
                  <a:lnTo>
                    <a:pt x="25685" y="1332448"/>
                  </a:lnTo>
                  <a:lnTo>
                    <a:pt x="16553" y="1287075"/>
                  </a:lnTo>
                  <a:lnTo>
                    <a:pt x="9375" y="1241058"/>
                  </a:lnTo>
                  <a:lnTo>
                    <a:pt x="4195" y="1194441"/>
                  </a:lnTo>
                  <a:lnTo>
                    <a:pt x="1056" y="1147263"/>
                  </a:lnTo>
                  <a:lnTo>
                    <a:pt x="0" y="109956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1483780" y="3722701"/>
            <a:ext cx="126174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Betty</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21" name="object 21"/>
          <p:cNvGrpSpPr/>
          <p:nvPr/>
        </p:nvGrpSpPr>
        <p:grpSpPr>
          <a:xfrm>
            <a:off x="1670430" y="1953132"/>
            <a:ext cx="890905" cy="1039494"/>
            <a:chOff x="1670430" y="1953132"/>
            <a:chExt cx="890905" cy="1039494"/>
          </a:xfrm>
        </p:grpSpPr>
        <p:sp>
          <p:nvSpPr>
            <p:cNvPr id="22" name="object 22"/>
            <p:cNvSpPr/>
            <p:nvPr/>
          </p:nvSpPr>
          <p:spPr>
            <a:xfrm>
              <a:off x="1676780" y="1959482"/>
              <a:ext cx="878205" cy="1026794"/>
            </a:xfrm>
            <a:custGeom>
              <a:avLst/>
              <a:gdLst/>
              <a:ahLst/>
              <a:cxnLst/>
              <a:rect l="l" t="t" r="r" b="b"/>
              <a:pathLst>
                <a:path w="878205" h="1026794">
                  <a:moveTo>
                    <a:pt x="384048" y="0"/>
                  </a:moveTo>
                  <a:lnTo>
                    <a:pt x="335874" y="2992"/>
                  </a:lnTo>
                  <a:lnTo>
                    <a:pt x="289485" y="11729"/>
                  </a:lnTo>
                  <a:lnTo>
                    <a:pt x="245242" y="25850"/>
                  </a:lnTo>
                  <a:lnTo>
                    <a:pt x="203505" y="44997"/>
                  </a:lnTo>
                  <a:lnTo>
                    <a:pt x="164633" y="68808"/>
                  </a:lnTo>
                  <a:lnTo>
                    <a:pt x="128986" y="96925"/>
                  </a:lnTo>
                  <a:lnTo>
                    <a:pt x="96925" y="128986"/>
                  </a:lnTo>
                  <a:lnTo>
                    <a:pt x="68808" y="164633"/>
                  </a:lnTo>
                  <a:lnTo>
                    <a:pt x="44997" y="203505"/>
                  </a:lnTo>
                  <a:lnTo>
                    <a:pt x="25850" y="245242"/>
                  </a:lnTo>
                  <a:lnTo>
                    <a:pt x="11729" y="289485"/>
                  </a:lnTo>
                  <a:lnTo>
                    <a:pt x="2992" y="335874"/>
                  </a:lnTo>
                  <a:lnTo>
                    <a:pt x="0" y="384047"/>
                  </a:lnTo>
                  <a:lnTo>
                    <a:pt x="0" y="1026413"/>
                  </a:lnTo>
                  <a:lnTo>
                    <a:pt x="219456" y="1026413"/>
                  </a:lnTo>
                  <a:lnTo>
                    <a:pt x="219456" y="384047"/>
                  </a:lnTo>
                  <a:lnTo>
                    <a:pt x="225335" y="340291"/>
                  </a:lnTo>
                  <a:lnTo>
                    <a:pt x="241926" y="300973"/>
                  </a:lnTo>
                  <a:lnTo>
                    <a:pt x="267662" y="267662"/>
                  </a:lnTo>
                  <a:lnTo>
                    <a:pt x="300973" y="241926"/>
                  </a:lnTo>
                  <a:lnTo>
                    <a:pt x="340291" y="225335"/>
                  </a:lnTo>
                  <a:lnTo>
                    <a:pt x="384048" y="219455"/>
                  </a:lnTo>
                  <a:lnTo>
                    <a:pt x="427804" y="225335"/>
                  </a:lnTo>
                  <a:lnTo>
                    <a:pt x="467122" y="241926"/>
                  </a:lnTo>
                  <a:lnTo>
                    <a:pt x="500433" y="267662"/>
                  </a:lnTo>
                  <a:lnTo>
                    <a:pt x="526169" y="300973"/>
                  </a:lnTo>
                  <a:lnTo>
                    <a:pt x="542760" y="340291"/>
                  </a:lnTo>
                  <a:lnTo>
                    <a:pt x="548640" y="384047"/>
                  </a:lnTo>
                  <a:lnTo>
                    <a:pt x="548640" y="785202"/>
                  </a:lnTo>
                  <a:lnTo>
                    <a:pt x="438912" y="785202"/>
                  </a:lnTo>
                  <a:lnTo>
                    <a:pt x="658368" y="1026413"/>
                  </a:lnTo>
                  <a:lnTo>
                    <a:pt x="877824" y="785202"/>
                  </a:lnTo>
                  <a:lnTo>
                    <a:pt x="768096" y="785202"/>
                  </a:lnTo>
                  <a:lnTo>
                    <a:pt x="768096" y="384047"/>
                  </a:lnTo>
                  <a:lnTo>
                    <a:pt x="765103" y="335874"/>
                  </a:lnTo>
                  <a:lnTo>
                    <a:pt x="756366" y="289485"/>
                  </a:lnTo>
                  <a:lnTo>
                    <a:pt x="742245" y="245242"/>
                  </a:lnTo>
                  <a:lnTo>
                    <a:pt x="723098" y="203505"/>
                  </a:lnTo>
                  <a:lnTo>
                    <a:pt x="699287" y="164633"/>
                  </a:lnTo>
                  <a:lnTo>
                    <a:pt x="671170" y="128986"/>
                  </a:lnTo>
                  <a:lnTo>
                    <a:pt x="639109" y="96925"/>
                  </a:lnTo>
                  <a:lnTo>
                    <a:pt x="603462" y="68808"/>
                  </a:lnTo>
                  <a:lnTo>
                    <a:pt x="564590" y="44997"/>
                  </a:lnTo>
                  <a:lnTo>
                    <a:pt x="522853" y="25850"/>
                  </a:lnTo>
                  <a:lnTo>
                    <a:pt x="478610" y="11729"/>
                  </a:lnTo>
                  <a:lnTo>
                    <a:pt x="432221" y="2992"/>
                  </a:lnTo>
                  <a:lnTo>
                    <a:pt x="384048"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1676780" y="1959482"/>
              <a:ext cx="878205" cy="1026794"/>
            </a:xfrm>
            <a:custGeom>
              <a:avLst/>
              <a:gdLst/>
              <a:ahLst/>
              <a:cxnLst/>
              <a:rect l="l" t="t" r="r" b="b"/>
              <a:pathLst>
                <a:path w="878205" h="1026794">
                  <a:moveTo>
                    <a:pt x="0" y="1026413"/>
                  </a:moveTo>
                  <a:lnTo>
                    <a:pt x="0" y="384047"/>
                  </a:lnTo>
                  <a:lnTo>
                    <a:pt x="2992" y="335874"/>
                  </a:lnTo>
                  <a:lnTo>
                    <a:pt x="11729" y="289485"/>
                  </a:lnTo>
                  <a:lnTo>
                    <a:pt x="25850" y="245242"/>
                  </a:lnTo>
                  <a:lnTo>
                    <a:pt x="44997" y="203505"/>
                  </a:lnTo>
                  <a:lnTo>
                    <a:pt x="68808" y="164633"/>
                  </a:lnTo>
                  <a:lnTo>
                    <a:pt x="96925" y="128986"/>
                  </a:lnTo>
                  <a:lnTo>
                    <a:pt x="128986" y="96925"/>
                  </a:lnTo>
                  <a:lnTo>
                    <a:pt x="164633" y="68808"/>
                  </a:lnTo>
                  <a:lnTo>
                    <a:pt x="203505" y="44997"/>
                  </a:lnTo>
                  <a:lnTo>
                    <a:pt x="245242" y="25850"/>
                  </a:lnTo>
                  <a:lnTo>
                    <a:pt x="289485" y="11729"/>
                  </a:lnTo>
                  <a:lnTo>
                    <a:pt x="335874" y="2992"/>
                  </a:lnTo>
                  <a:lnTo>
                    <a:pt x="384048" y="0"/>
                  </a:lnTo>
                  <a:lnTo>
                    <a:pt x="432221" y="2992"/>
                  </a:lnTo>
                  <a:lnTo>
                    <a:pt x="478610" y="11729"/>
                  </a:lnTo>
                  <a:lnTo>
                    <a:pt x="522853" y="25850"/>
                  </a:lnTo>
                  <a:lnTo>
                    <a:pt x="564590" y="44997"/>
                  </a:lnTo>
                  <a:lnTo>
                    <a:pt x="603462" y="68808"/>
                  </a:lnTo>
                  <a:lnTo>
                    <a:pt x="639109" y="96925"/>
                  </a:lnTo>
                  <a:lnTo>
                    <a:pt x="671170" y="128986"/>
                  </a:lnTo>
                  <a:lnTo>
                    <a:pt x="699287" y="164633"/>
                  </a:lnTo>
                  <a:lnTo>
                    <a:pt x="723098" y="203505"/>
                  </a:lnTo>
                  <a:lnTo>
                    <a:pt x="742245" y="245242"/>
                  </a:lnTo>
                  <a:lnTo>
                    <a:pt x="756366" y="289485"/>
                  </a:lnTo>
                  <a:lnTo>
                    <a:pt x="765103" y="335874"/>
                  </a:lnTo>
                  <a:lnTo>
                    <a:pt x="768096" y="384047"/>
                  </a:lnTo>
                  <a:lnTo>
                    <a:pt x="768096" y="785202"/>
                  </a:lnTo>
                  <a:lnTo>
                    <a:pt x="877824" y="785202"/>
                  </a:lnTo>
                  <a:lnTo>
                    <a:pt x="658368" y="1026413"/>
                  </a:lnTo>
                  <a:lnTo>
                    <a:pt x="438912" y="785202"/>
                  </a:lnTo>
                  <a:lnTo>
                    <a:pt x="548640" y="785202"/>
                  </a:lnTo>
                  <a:lnTo>
                    <a:pt x="548640" y="384047"/>
                  </a:lnTo>
                  <a:lnTo>
                    <a:pt x="542760" y="340291"/>
                  </a:lnTo>
                  <a:lnTo>
                    <a:pt x="526169" y="300973"/>
                  </a:lnTo>
                  <a:lnTo>
                    <a:pt x="500433" y="267662"/>
                  </a:lnTo>
                  <a:lnTo>
                    <a:pt x="467122" y="241926"/>
                  </a:lnTo>
                  <a:lnTo>
                    <a:pt x="427804" y="225335"/>
                  </a:lnTo>
                  <a:lnTo>
                    <a:pt x="384048" y="219455"/>
                  </a:lnTo>
                  <a:lnTo>
                    <a:pt x="340291" y="225335"/>
                  </a:lnTo>
                  <a:lnTo>
                    <a:pt x="300973" y="241926"/>
                  </a:lnTo>
                  <a:lnTo>
                    <a:pt x="267662" y="267662"/>
                  </a:lnTo>
                  <a:lnTo>
                    <a:pt x="241926" y="300973"/>
                  </a:lnTo>
                  <a:lnTo>
                    <a:pt x="225335" y="340291"/>
                  </a:lnTo>
                  <a:lnTo>
                    <a:pt x="219456" y="384047"/>
                  </a:lnTo>
                  <a:lnTo>
                    <a:pt x="219456" y="1026413"/>
                  </a:lnTo>
                  <a:lnTo>
                    <a:pt x="0" y="1026413"/>
                  </a:lnTo>
                  <a:close/>
                </a:path>
              </a:pathLst>
            </a:custGeom>
            <a:ln w="127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object 24"/>
          <p:cNvSpPr txBox="1"/>
          <p:nvPr/>
        </p:nvSpPr>
        <p:spPr>
          <a:xfrm>
            <a:off x="958025" y="1375636"/>
            <a:ext cx="2378075" cy="4527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800" b="1" i="0" u="none" strike="noStrike" kern="0" cap="none" spc="0" normalizeH="0" baseline="0" noProof="0">
                <a:ln>
                  <a:noFill/>
                </a:ln>
                <a:solidFill>
                  <a:srgbClr val="001F5F"/>
                </a:solidFill>
                <a:effectLst/>
                <a:uLnTx/>
                <a:uFillTx/>
                <a:latin typeface="Calibri"/>
                <a:cs typeface="Calibri"/>
              </a:rPr>
              <a:t>writes</a:t>
            </a:r>
            <a:r>
              <a:rPr kumimoji="0" sz="2800" b="1" i="0" u="none" strike="noStrike" kern="0" cap="none" spc="-30" normalizeH="0" baseline="0" noProof="0">
                <a:ln>
                  <a:noFill/>
                </a:ln>
                <a:solidFill>
                  <a:srgbClr val="001F5F"/>
                </a:solidFill>
                <a:effectLst/>
                <a:uLnTx/>
                <a:uFillTx/>
                <a:latin typeface="Calibri"/>
                <a:cs typeface="Calibri"/>
              </a:rPr>
              <a:t> </a:t>
            </a:r>
            <a:r>
              <a:rPr kumimoji="0" sz="2800" b="1" i="0" u="none" strike="noStrike" kern="0" cap="none" spc="0" normalizeH="0" baseline="0" noProof="0">
                <a:ln>
                  <a:noFill/>
                </a:ln>
                <a:solidFill>
                  <a:srgbClr val="001F5F"/>
                </a:solidFill>
                <a:effectLst/>
                <a:uLnTx/>
                <a:uFillTx/>
                <a:latin typeface="Calibri"/>
                <a:cs typeface="Calibri"/>
              </a:rPr>
              <a:t>emails</a:t>
            </a:r>
            <a:r>
              <a:rPr kumimoji="0" sz="2800" b="1" i="0" u="none" strike="noStrike" kern="0" cap="none" spc="-30" normalizeH="0" baseline="0" noProof="0">
                <a:ln>
                  <a:noFill/>
                </a:ln>
                <a:solidFill>
                  <a:srgbClr val="001F5F"/>
                </a:solidFill>
                <a:effectLst/>
                <a:uLnTx/>
                <a:uFillTx/>
                <a:latin typeface="Calibri"/>
                <a:cs typeface="Calibri"/>
              </a:rPr>
              <a:t> </a:t>
            </a:r>
            <a:r>
              <a:rPr kumimoji="0" sz="2800" b="1" i="0" u="none" strike="noStrike" kern="0" cap="none" spc="-25" normalizeH="0" baseline="0" noProof="0">
                <a:ln>
                  <a:noFill/>
                </a:ln>
                <a:solidFill>
                  <a:srgbClr val="001F5F"/>
                </a:solidFill>
                <a:effectLst/>
                <a:uLnTx/>
                <a:uFillTx/>
                <a:latin typeface="Calibri"/>
                <a:cs typeface="Calibri"/>
              </a:rPr>
              <a:t>to</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66529" y="5264277"/>
            <a:ext cx="2493645" cy="1446530"/>
          </a:xfrm>
          <a:custGeom>
            <a:avLst/>
            <a:gdLst/>
            <a:ahLst/>
            <a:cxnLst/>
            <a:rect l="l" t="t" r="r" b="b"/>
            <a:pathLst>
              <a:path w="2493645" h="1446529">
                <a:moveTo>
                  <a:pt x="0" y="0"/>
                </a:moveTo>
                <a:lnTo>
                  <a:pt x="2493263" y="0"/>
                </a:lnTo>
                <a:lnTo>
                  <a:pt x="2493263" y="1446276"/>
                </a:lnTo>
                <a:lnTo>
                  <a:pt x="0" y="1446276"/>
                </a:lnTo>
                <a:lnTo>
                  <a:pt x="0" y="0"/>
                </a:lnTo>
                <a:close/>
              </a:path>
            </a:pathLst>
          </a:custGeom>
          <a:ln w="25400">
            <a:solidFill>
              <a:srgbClr val="001F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p:nvPr/>
        </p:nvSpPr>
        <p:spPr>
          <a:xfrm>
            <a:off x="9667761" y="5260999"/>
            <a:ext cx="2312035" cy="13665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0" normalizeH="0" baseline="0" noProof="0">
                <a:ln>
                  <a:noFill/>
                </a:ln>
                <a:solidFill>
                  <a:srgbClr val="001F5F"/>
                </a:solidFill>
                <a:effectLst/>
                <a:uLnTx/>
                <a:uFillTx/>
                <a:latin typeface="Calibri"/>
                <a:cs typeface="Calibri"/>
              </a:rPr>
              <a:t>Nodes</a:t>
            </a:r>
            <a:r>
              <a:rPr kumimoji="0" sz="4400" b="1" i="0" u="none" strike="noStrike" kern="0" cap="none" spc="-8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8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6</a:t>
            </a:r>
            <a:endParaRPr kumimoji="0" sz="4400" b="0" i="0" u="none" strike="noStrike" kern="0" cap="none" spc="0" normalizeH="0" baseline="0" noProof="0">
              <a:ln>
                <a:noFill/>
              </a:ln>
              <a:solidFill>
                <a:sysClr val="windowText" lastClr="000000"/>
              </a:solidFill>
              <a:effectLst/>
              <a:uLnTx/>
              <a:uFillTx/>
              <a:latin typeface="Calibri"/>
              <a:cs typeface="Calibri"/>
            </a:endParaRPr>
          </a:p>
          <a:p>
            <a:pPr marL="156210" marR="0" lvl="0" indent="0" defTabSz="914400" eaLnBrk="1" fontAlgn="auto" latinLnBrk="0" hangingPunct="1">
              <a:lnSpc>
                <a:spcPct val="100000"/>
              </a:lnSpc>
              <a:spcBef>
                <a:spcPts val="5"/>
              </a:spcBef>
              <a:spcAft>
                <a:spcPts val="0"/>
              </a:spcAft>
              <a:buClrTx/>
              <a:buSzTx/>
              <a:buFontTx/>
              <a:buNone/>
              <a:tabLst/>
              <a:defRPr/>
            </a:pPr>
            <a:r>
              <a:rPr kumimoji="0" sz="4400" b="1" i="0" u="none" strike="noStrike" kern="0" cap="none" spc="0" normalizeH="0" baseline="0" noProof="0">
                <a:ln>
                  <a:noFill/>
                </a:ln>
                <a:solidFill>
                  <a:srgbClr val="001F5F"/>
                </a:solidFill>
                <a:effectLst/>
                <a:uLnTx/>
                <a:uFillTx/>
                <a:latin typeface="Calibri"/>
                <a:cs typeface="Calibri"/>
              </a:rPr>
              <a:t>Edges</a:t>
            </a:r>
            <a:r>
              <a:rPr kumimoji="0" sz="4400" b="1" i="0" u="none" strike="noStrike" kern="0" cap="none" spc="-1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12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8</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4" name="object 4"/>
          <p:cNvGrpSpPr/>
          <p:nvPr/>
        </p:nvGrpSpPr>
        <p:grpSpPr>
          <a:xfrm>
            <a:off x="-4381" y="-4381"/>
            <a:ext cx="12201525" cy="1208405"/>
            <a:chOff x="-4381" y="-4381"/>
            <a:chExt cx="12201525" cy="1208405"/>
          </a:xfrm>
        </p:grpSpPr>
        <p:pic>
          <p:nvPicPr>
            <p:cNvPr id="5" name="object 5"/>
            <p:cNvPicPr/>
            <p:nvPr/>
          </p:nvPicPr>
          <p:blipFill>
            <a:blip r:embed="rId2" cstate="print"/>
            <a:stretch>
              <a:fillRect/>
            </a:stretch>
          </p:blipFill>
          <p:spPr>
            <a:xfrm>
              <a:off x="0" y="0"/>
              <a:ext cx="12192000" cy="897636"/>
            </a:xfrm>
            <a:prstGeom prst="rect">
              <a:avLst/>
            </a:prstGeom>
          </p:spPr>
        </p:pic>
        <p:pic>
          <p:nvPicPr>
            <p:cNvPr id="6" name="object 6"/>
            <p:cNvPicPr/>
            <p:nvPr/>
          </p:nvPicPr>
          <p:blipFill>
            <a:blip r:embed="rId3" cstate="print"/>
            <a:stretch>
              <a:fillRect/>
            </a:stretch>
          </p:blipFill>
          <p:spPr>
            <a:xfrm>
              <a:off x="2771394" y="0"/>
              <a:ext cx="6648449" cy="1203959"/>
            </a:xfrm>
            <a:prstGeom prst="rect">
              <a:avLst/>
            </a:prstGeom>
          </p:spPr>
        </p:pic>
        <p:sp>
          <p:nvSpPr>
            <p:cNvPr id="7" name="object 7"/>
            <p:cNvSpPr/>
            <p:nvPr/>
          </p:nvSpPr>
          <p:spPr>
            <a:xfrm>
              <a:off x="381" y="368"/>
              <a:ext cx="12192000" cy="831850"/>
            </a:xfrm>
            <a:custGeom>
              <a:avLst/>
              <a:gdLst/>
              <a:ahLst/>
              <a:cxnLst/>
              <a:rect l="l" t="t" r="r" b="b"/>
              <a:pathLst>
                <a:path w="12192000" h="831850">
                  <a:moveTo>
                    <a:pt x="12191631" y="0"/>
                  </a:moveTo>
                  <a:lnTo>
                    <a:pt x="0" y="0"/>
                  </a:lnTo>
                  <a:lnTo>
                    <a:pt x="0" y="831354"/>
                  </a:lnTo>
                  <a:lnTo>
                    <a:pt x="12191631" y="831354"/>
                  </a:lnTo>
                  <a:lnTo>
                    <a:pt x="12191631" y="0"/>
                  </a:lnTo>
                  <a:close/>
                </a:path>
              </a:pathLst>
            </a:custGeom>
            <a:solidFill>
              <a:srgbClr val="FFFFFF">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381" y="381"/>
              <a:ext cx="12192000" cy="831850"/>
            </a:xfrm>
            <a:custGeom>
              <a:avLst/>
              <a:gdLst/>
              <a:ahLst/>
              <a:cxnLst/>
              <a:rect l="l" t="t" r="r" b="b"/>
              <a:pathLst>
                <a:path w="12192000" h="831850">
                  <a:moveTo>
                    <a:pt x="0" y="0"/>
                  </a:moveTo>
                  <a:lnTo>
                    <a:pt x="12192000" y="0"/>
                  </a:lnTo>
                  <a:lnTo>
                    <a:pt x="12192000" y="831341"/>
                  </a:lnTo>
                  <a:lnTo>
                    <a:pt x="0" y="831341"/>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a:spLocks noGrp="1"/>
          </p:cNvSpPr>
          <p:nvPr>
            <p:ph type="title"/>
          </p:nvPr>
        </p:nvSpPr>
        <p:spPr>
          <a:xfrm>
            <a:off x="3165506" y="-5815"/>
            <a:ext cx="5861050" cy="756920"/>
          </a:xfrm>
          <a:prstGeom prst="rect">
            <a:avLst/>
          </a:prstGeom>
        </p:spPr>
        <p:txBody>
          <a:bodyPr vert="horz" wrap="square" lIns="0" tIns="12700" rIns="0" bIns="0" rtlCol="0">
            <a:spAutoFit/>
          </a:bodyPr>
          <a:lstStyle/>
          <a:p>
            <a:pPr marL="12700">
              <a:lnSpc>
                <a:spcPct val="100000"/>
              </a:lnSpc>
              <a:spcBef>
                <a:spcPts val="100"/>
              </a:spcBef>
            </a:pPr>
            <a:r>
              <a:t>Basic</a:t>
            </a:r>
            <a:r>
              <a:rPr spc="-60"/>
              <a:t> </a:t>
            </a:r>
            <a:r>
              <a:t>Network</a:t>
            </a:r>
            <a:r>
              <a:rPr spc="-50"/>
              <a:t> </a:t>
            </a:r>
            <a:r>
              <a:rPr spc="-10"/>
              <a:t>Analysis</a:t>
            </a:r>
          </a:p>
        </p:txBody>
      </p:sp>
      <p:pic>
        <p:nvPicPr>
          <p:cNvPr id="10" name="object 10"/>
          <p:cNvPicPr/>
          <p:nvPr/>
        </p:nvPicPr>
        <p:blipFill>
          <a:blip r:embed="rId4" cstate="print"/>
          <a:stretch>
            <a:fillRect/>
          </a:stretch>
        </p:blipFill>
        <p:spPr>
          <a:xfrm>
            <a:off x="447420" y="936625"/>
            <a:ext cx="10241026" cy="5837428"/>
          </a:xfrm>
          <a:prstGeom prst="rect">
            <a:avLst/>
          </a:prstGeom>
        </p:spPr>
      </p:pic>
      <p:sp>
        <p:nvSpPr>
          <p:cNvPr id="11" name="object 11"/>
          <p:cNvSpPr txBox="1"/>
          <p:nvPr/>
        </p:nvSpPr>
        <p:spPr>
          <a:xfrm>
            <a:off x="5333635" y="2328763"/>
            <a:ext cx="1192530" cy="1366520"/>
          </a:xfrm>
          <a:prstGeom prst="rect">
            <a:avLst/>
          </a:prstGeom>
        </p:spPr>
        <p:txBody>
          <a:bodyPr vert="horz" wrap="square" lIns="0" tIns="12065" rIns="0" bIns="0" rtlCol="0">
            <a:spAutoFit/>
          </a:bodyPr>
          <a:lstStyle/>
          <a:p>
            <a:pPr marL="12700" marR="5080" lvl="0" indent="2540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Kelly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4</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2350649" y="1343007"/>
            <a:ext cx="1444625" cy="1366520"/>
          </a:xfrm>
          <a:prstGeom prst="rect">
            <a:avLst/>
          </a:prstGeom>
        </p:spPr>
        <p:txBody>
          <a:bodyPr vert="horz" wrap="square" lIns="0" tIns="12065" rIns="0" bIns="0" rtlCol="0">
            <a:spAutoFit/>
          </a:bodyPr>
          <a:lstStyle/>
          <a:p>
            <a:pPr marL="137795" marR="5080" lvl="0" indent="-12573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James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2</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8864233" y="1850635"/>
            <a:ext cx="1403350" cy="1366520"/>
          </a:xfrm>
          <a:prstGeom prst="rect">
            <a:avLst/>
          </a:prstGeom>
        </p:spPr>
        <p:txBody>
          <a:bodyPr vert="horz" wrap="square" lIns="0" tIns="12065" rIns="0" bIns="0" rtlCol="0">
            <a:spAutoFit/>
          </a:bodyPr>
          <a:lstStyle/>
          <a:p>
            <a:pPr marL="117475" marR="5080" lvl="0" indent="-10541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30" normalizeH="0" baseline="0" noProof="0">
                <a:ln>
                  <a:noFill/>
                </a:ln>
                <a:solidFill>
                  <a:srgbClr val="001F5F"/>
                </a:solidFill>
                <a:effectLst/>
                <a:uLnTx/>
                <a:uFillTx/>
                <a:latin typeface="Calibri"/>
                <a:cs typeface="Calibri"/>
              </a:rPr>
              <a:t>Geeta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2</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3986588" y="4884816"/>
            <a:ext cx="1484630" cy="1366520"/>
          </a:xfrm>
          <a:prstGeom prst="rect">
            <a:avLst/>
          </a:prstGeom>
        </p:spPr>
        <p:txBody>
          <a:bodyPr vert="horz" wrap="square" lIns="0" tIns="12065" rIns="0" bIns="0" rtlCol="0">
            <a:spAutoFit/>
          </a:bodyPr>
          <a:lstStyle/>
          <a:p>
            <a:pPr marL="158750" marR="5080" lvl="0" indent="-146685"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Chung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3</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7565149" y="4574776"/>
            <a:ext cx="1256665" cy="1366520"/>
          </a:xfrm>
          <a:prstGeom prst="rect">
            <a:avLst/>
          </a:prstGeom>
        </p:spPr>
        <p:txBody>
          <a:bodyPr vert="horz" wrap="square" lIns="0" tIns="12065" rIns="0" bIns="0" rtlCol="0">
            <a:spAutoFit/>
          </a:bodyPr>
          <a:lstStyle/>
          <a:p>
            <a:pPr marL="44450" marR="5080" lvl="0" indent="-32384"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20" normalizeH="0" baseline="0" noProof="0">
                <a:ln>
                  <a:noFill/>
                </a:ln>
                <a:solidFill>
                  <a:srgbClr val="001F5F"/>
                </a:solidFill>
                <a:effectLst/>
                <a:uLnTx/>
                <a:uFillTx/>
                <a:latin typeface="Calibri"/>
                <a:cs typeface="Calibri"/>
              </a:rPr>
              <a:t>Mark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3</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6" name="object 16"/>
          <p:cNvSpPr txBox="1"/>
          <p:nvPr/>
        </p:nvSpPr>
        <p:spPr>
          <a:xfrm>
            <a:off x="982548" y="3886862"/>
            <a:ext cx="1261745" cy="1366520"/>
          </a:xfrm>
          <a:prstGeom prst="rect">
            <a:avLst/>
          </a:prstGeom>
        </p:spPr>
        <p:txBody>
          <a:bodyPr vert="horz" wrap="square" lIns="0" tIns="12065" rIns="0" bIns="0" rtlCol="0">
            <a:spAutoFit/>
          </a:bodyPr>
          <a:lstStyle/>
          <a:p>
            <a:pPr marL="46355" marR="5080" lvl="0" indent="-3429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30" normalizeH="0" baseline="0" noProof="0">
                <a:ln>
                  <a:noFill/>
                </a:ln>
                <a:solidFill>
                  <a:srgbClr val="001F5F"/>
                </a:solidFill>
                <a:effectLst/>
                <a:uLnTx/>
                <a:uFillTx/>
                <a:latin typeface="Calibri"/>
                <a:cs typeface="Calibri"/>
              </a:rPr>
              <a:t>Betty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2</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124621" y="5984761"/>
            <a:ext cx="283908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0" normalizeH="0" baseline="0" noProof="0">
                <a:ln>
                  <a:noFill/>
                </a:ln>
                <a:solidFill>
                  <a:srgbClr val="001F5F"/>
                </a:solidFill>
                <a:effectLst/>
                <a:uLnTx/>
                <a:uFillTx/>
                <a:latin typeface="Calibri"/>
                <a:cs typeface="Calibri"/>
              </a:rPr>
              <a:t>*Degree</a:t>
            </a:r>
            <a:r>
              <a:rPr kumimoji="0" sz="4400" b="1" i="0" u="none" strike="noStrike" kern="0" cap="none" spc="-135"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12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D</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81" y="-4381"/>
            <a:ext cx="12201525" cy="1208405"/>
            <a:chOff x="-4381" y="-4381"/>
            <a:chExt cx="12201525" cy="1208405"/>
          </a:xfrm>
        </p:grpSpPr>
        <p:pic>
          <p:nvPicPr>
            <p:cNvPr id="3" name="object 3"/>
            <p:cNvPicPr/>
            <p:nvPr/>
          </p:nvPicPr>
          <p:blipFill>
            <a:blip r:embed="rId2" cstate="print"/>
            <a:stretch>
              <a:fillRect/>
            </a:stretch>
          </p:blipFill>
          <p:spPr>
            <a:xfrm>
              <a:off x="0" y="0"/>
              <a:ext cx="12192000" cy="897636"/>
            </a:xfrm>
            <a:prstGeom prst="rect">
              <a:avLst/>
            </a:prstGeom>
          </p:spPr>
        </p:pic>
        <p:pic>
          <p:nvPicPr>
            <p:cNvPr id="4" name="object 4"/>
            <p:cNvPicPr/>
            <p:nvPr/>
          </p:nvPicPr>
          <p:blipFill>
            <a:blip r:embed="rId3" cstate="print"/>
            <a:stretch>
              <a:fillRect/>
            </a:stretch>
          </p:blipFill>
          <p:spPr>
            <a:xfrm>
              <a:off x="1392173" y="0"/>
              <a:ext cx="9406890" cy="1203960"/>
            </a:xfrm>
            <a:prstGeom prst="rect">
              <a:avLst/>
            </a:prstGeom>
          </p:spPr>
        </p:pic>
        <p:sp>
          <p:nvSpPr>
            <p:cNvPr id="5" name="object 5"/>
            <p:cNvSpPr/>
            <p:nvPr/>
          </p:nvSpPr>
          <p:spPr>
            <a:xfrm>
              <a:off x="381" y="368"/>
              <a:ext cx="12192000" cy="831850"/>
            </a:xfrm>
            <a:custGeom>
              <a:avLst/>
              <a:gdLst/>
              <a:ahLst/>
              <a:cxnLst/>
              <a:rect l="l" t="t" r="r" b="b"/>
              <a:pathLst>
                <a:path w="12192000" h="831850">
                  <a:moveTo>
                    <a:pt x="12191631" y="0"/>
                  </a:moveTo>
                  <a:lnTo>
                    <a:pt x="0" y="0"/>
                  </a:lnTo>
                  <a:lnTo>
                    <a:pt x="0" y="831354"/>
                  </a:lnTo>
                  <a:lnTo>
                    <a:pt x="12191631" y="831354"/>
                  </a:lnTo>
                  <a:lnTo>
                    <a:pt x="12191631" y="0"/>
                  </a:lnTo>
                  <a:close/>
                </a:path>
              </a:pathLst>
            </a:custGeom>
            <a:solidFill>
              <a:srgbClr val="FFFFFF">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381" y="381"/>
              <a:ext cx="12192000" cy="831850"/>
            </a:xfrm>
            <a:custGeom>
              <a:avLst/>
              <a:gdLst/>
              <a:ahLst/>
              <a:cxnLst/>
              <a:rect l="l" t="t" r="r" b="b"/>
              <a:pathLst>
                <a:path w="12192000" h="831850">
                  <a:moveTo>
                    <a:pt x="0" y="0"/>
                  </a:moveTo>
                  <a:lnTo>
                    <a:pt x="12192000" y="0"/>
                  </a:lnTo>
                  <a:lnTo>
                    <a:pt x="12192000" y="831341"/>
                  </a:lnTo>
                  <a:lnTo>
                    <a:pt x="0" y="831341"/>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a:spLocks noGrp="1"/>
          </p:cNvSpPr>
          <p:nvPr>
            <p:ph type="title"/>
          </p:nvPr>
        </p:nvSpPr>
        <p:spPr>
          <a:xfrm>
            <a:off x="1786254" y="-5815"/>
            <a:ext cx="8619490" cy="756920"/>
          </a:xfrm>
          <a:prstGeom prst="rect">
            <a:avLst/>
          </a:prstGeom>
        </p:spPr>
        <p:txBody>
          <a:bodyPr vert="horz" wrap="square" lIns="0" tIns="12700" rIns="0" bIns="0" rtlCol="0">
            <a:spAutoFit/>
          </a:bodyPr>
          <a:lstStyle/>
          <a:p>
            <a:pPr marL="12700">
              <a:lnSpc>
                <a:spcPct val="100000"/>
              </a:lnSpc>
              <a:spcBef>
                <a:spcPts val="100"/>
              </a:spcBef>
            </a:pPr>
            <a:r>
              <a:t>Basic</a:t>
            </a:r>
            <a:r>
              <a:rPr spc="-60"/>
              <a:t> </a:t>
            </a:r>
            <a:r>
              <a:t>Network</a:t>
            </a:r>
            <a:r>
              <a:rPr spc="-45"/>
              <a:t> </a:t>
            </a:r>
            <a:r>
              <a:t>Analysis</a:t>
            </a:r>
            <a:r>
              <a:rPr spc="-45"/>
              <a:t> </a:t>
            </a:r>
            <a:r>
              <a:rPr spc="-10"/>
              <a:t>Continued</a:t>
            </a:r>
          </a:p>
        </p:txBody>
      </p:sp>
      <p:grpSp>
        <p:nvGrpSpPr>
          <p:cNvPr id="8" name="object 8"/>
          <p:cNvGrpSpPr/>
          <p:nvPr/>
        </p:nvGrpSpPr>
        <p:grpSpPr>
          <a:xfrm>
            <a:off x="1804542" y="936625"/>
            <a:ext cx="3046095" cy="2326640"/>
            <a:chOff x="1804542" y="936625"/>
            <a:chExt cx="3046095" cy="2326640"/>
          </a:xfrm>
        </p:grpSpPr>
        <p:sp>
          <p:nvSpPr>
            <p:cNvPr id="9" name="object 9"/>
            <p:cNvSpPr/>
            <p:nvPr/>
          </p:nvSpPr>
          <p:spPr>
            <a:xfrm>
              <a:off x="1868042" y="1000125"/>
              <a:ext cx="2286000" cy="2199640"/>
            </a:xfrm>
            <a:custGeom>
              <a:avLst/>
              <a:gdLst/>
              <a:ahLst/>
              <a:cxnLst/>
              <a:rect l="l" t="t" r="r" b="b"/>
              <a:pathLst>
                <a:path w="2286000" h="2199640">
                  <a:moveTo>
                    <a:pt x="0" y="1099565"/>
                  </a:moveTo>
                  <a:lnTo>
                    <a:pt x="1056" y="1051868"/>
                  </a:lnTo>
                  <a:lnTo>
                    <a:pt x="4195" y="1004690"/>
                  </a:lnTo>
                  <a:lnTo>
                    <a:pt x="9375" y="958073"/>
                  </a:lnTo>
                  <a:lnTo>
                    <a:pt x="16553" y="912056"/>
                  </a:lnTo>
                  <a:lnTo>
                    <a:pt x="25685" y="866683"/>
                  </a:lnTo>
                  <a:lnTo>
                    <a:pt x="36729" y="821994"/>
                  </a:lnTo>
                  <a:lnTo>
                    <a:pt x="49643" y="778030"/>
                  </a:lnTo>
                  <a:lnTo>
                    <a:pt x="64382" y="734832"/>
                  </a:lnTo>
                  <a:lnTo>
                    <a:pt x="80905" y="692443"/>
                  </a:lnTo>
                  <a:lnTo>
                    <a:pt x="99168" y="650902"/>
                  </a:lnTo>
                  <a:lnTo>
                    <a:pt x="119128" y="610252"/>
                  </a:lnTo>
                  <a:lnTo>
                    <a:pt x="140743" y="570534"/>
                  </a:lnTo>
                  <a:lnTo>
                    <a:pt x="163970" y="531788"/>
                  </a:lnTo>
                  <a:lnTo>
                    <a:pt x="188766" y="494056"/>
                  </a:lnTo>
                  <a:lnTo>
                    <a:pt x="215087" y="457380"/>
                  </a:lnTo>
                  <a:lnTo>
                    <a:pt x="242892" y="421800"/>
                  </a:lnTo>
                  <a:lnTo>
                    <a:pt x="272136" y="387359"/>
                  </a:lnTo>
                  <a:lnTo>
                    <a:pt x="302778" y="354096"/>
                  </a:lnTo>
                  <a:lnTo>
                    <a:pt x="334775" y="322054"/>
                  </a:lnTo>
                  <a:lnTo>
                    <a:pt x="368082" y="291274"/>
                  </a:lnTo>
                  <a:lnTo>
                    <a:pt x="402659" y="261796"/>
                  </a:lnTo>
                  <a:lnTo>
                    <a:pt x="438461" y="233662"/>
                  </a:lnTo>
                  <a:lnTo>
                    <a:pt x="475446" y="206914"/>
                  </a:lnTo>
                  <a:lnTo>
                    <a:pt x="513571" y="181593"/>
                  </a:lnTo>
                  <a:lnTo>
                    <a:pt x="552793" y="157740"/>
                  </a:lnTo>
                  <a:lnTo>
                    <a:pt x="593069" y="135396"/>
                  </a:lnTo>
                  <a:lnTo>
                    <a:pt x="634357" y="114602"/>
                  </a:lnTo>
                  <a:lnTo>
                    <a:pt x="676613" y="95400"/>
                  </a:lnTo>
                  <a:lnTo>
                    <a:pt x="719794" y="77831"/>
                  </a:lnTo>
                  <a:lnTo>
                    <a:pt x="763858" y="61936"/>
                  </a:lnTo>
                  <a:lnTo>
                    <a:pt x="808762" y="47756"/>
                  </a:lnTo>
                  <a:lnTo>
                    <a:pt x="854463" y="35334"/>
                  </a:lnTo>
                  <a:lnTo>
                    <a:pt x="900917" y="24709"/>
                  </a:lnTo>
                  <a:lnTo>
                    <a:pt x="948083" y="15924"/>
                  </a:lnTo>
                  <a:lnTo>
                    <a:pt x="995917" y="9019"/>
                  </a:lnTo>
                  <a:lnTo>
                    <a:pt x="1044376" y="4036"/>
                  </a:lnTo>
                  <a:lnTo>
                    <a:pt x="1093418" y="1015"/>
                  </a:lnTo>
                  <a:lnTo>
                    <a:pt x="1143000" y="0"/>
                  </a:lnTo>
                  <a:lnTo>
                    <a:pt x="1192581" y="1015"/>
                  </a:lnTo>
                  <a:lnTo>
                    <a:pt x="1241623" y="4036"/>
                  </a:lnTo>
                  <a:lnTo>
                    <a:pt x="1290082" y="9019"/>
                  </a:lnTo>
                  <a:lnTo>
                    <a:pt x="1337916" y="15924"/>
                  </a:lnTo>
                  <a:lnTo>
                    <a:pt x="1385082" y="24709"/>
                  </a:lnTo>
                  <a:lnTo>
                    <a:pt x="1431536" y="35334"/>
                  </a:lnTo>
                  <a:lnTo>
                    <a:pt x="1477237" y="47756"/>
                  </a:lnTo>
                  <a:lnTo>
                    <a:pt x="1522141" y="61936"/>
                  </a:lnTo>
                  <a:lnTo>
                    <a:pt x="1566205" y="77831"/>
                  </a:lnTo>
                  <a:lnTo>
                    <a:pt x="1609386" y="95400"/>
                  </a:lnTo>
                  <a:lnTo>
                    <a:pt x="1651642" y="114602"/>
                  </a:lnTo>
                  <a:lnTo>
                    <a:pt x="1692930" y="135396"/>
                  </a:lnTo>
                  <a:lnTo>
                    <a:pt x="1733206" y="157740"/>
                  </a:lnTo>
                  <a:lnTo>
                    <a:pt x="1772428" y="181593"/>
                  </a:lnTo>
                  <a:lnTo>
                    <a:pt x="1810553" y="206914"/>
                  </a:lnTo>
                  <a:lnTo>
                    <a:pt x="1847538" y="233662"/>
                  </a:lnTo>
                  <a:lnTo>
                    <a:pt x="1883340" y="261796"/>
                  </a:lnTo>
                  <a:lnTo>
                    <a:pt x="1917917" y="291274"/>
                  </a:lnTo>
                  <a:lnTo>
                    <a:pt x="1951224" y="322054"/>
                  </a:lnTo>
                  <a:lnTo>
                    <a:pt x="1983221" y="354096"/>
                  </a:lnTo>
                  <a:lnTo>
                    <a:pt x="2013863" y="387359"/>
                  </a:lnTo>
                  <a:lnTo>
                    <a:pt x="2043107" y="421800"/>
                  </a:lnTo>
                  <a:lnTo>
                    <a:pt x="2070912" y="457380"/>
                  </a:lnTo>
                  <a:lnTo>
                    <a:pt x="2097233" y="494056"/>
                  </a:lnTo>
                  <a:lnTo>
                    <a:pt x="2122029" y="531788"/>
                  </a:lnTo>
                  <a:lnTo>
                    <a:pt x="2145256" y="570534"/>
                  </a:lnTo>
                  <a:lnTo>
                    <a:pt x="2166871" y="610252"/>
                  </a:lnTo>
                  <a:lnTo>
                    <a:pt x="2186831" y="650902"/>
                  </a:lnTo>
                  <a:lnTo>
                    <a:pt x="2205094" y="692443"/>
                  </a:lnTo>
                  <a:lnTo>
                    <a:pt x="2221617" y="734832"/>
                  </a:lnTo>
                  <a:lnTo>
                    <a:pt x="2236356" y="778030"/>
                  </a:lnTo>
                  <a:lnTo>
                    <a:pt x="2249270" y="821994"/>
                  </a:lnTo>
                  <a:lnTo>
                    <a:pt x="2260314" y="866683"/>
                  </a:lnTo>
                  <a:lnTo>
                    <a:pt x="2269446" y="912056"/>
                  </a:lnTo>
                  <a:lnTo>
                    <a:pt x="2276624" y="958073"/>
                  </a:lnTo>
                  <a:lnTo>
                    <a:pt x="2281804" y="1004690"/>
                  </a:lnTo>
                  <a:lnTo>
                    <a:pt x="2284943" y="1051868"/>
                  </a:lnTo>
                  <a:lnTo>
                    <a:pt x="2286000" y="1099565"/>
                  </a:lnTo>
                  <a:lnTo>
                    <a:pt x="2284943" y="1147263"/>
                  </a:lnTo>
                  <a:lnTo>
                    <a:pt x="2281804" y="1194441"/>
                  </a:lnTo>
                  <a:lnTo>
                    <a:pt x="2276624" y="1241058"/>
                  </a:lnTo>
                  <a:lnTo>
                    <a:pt x="2269446" y="1287075"/>
                  </a:lnTo>
                  <a:lnTo>
                    <a:pt x="2260314" y="1332448"/>
                  </a:lnTo>
                  <a:lnTo>
                    <a:pt x="2249270" y="1377137"/>
                  </a:lnTo>
                  <a:lnTo>
                    <a:pt x="2236356" y="1421101"/>
                  </a:lnTo>
                  <a:lnTo>
                    <a:pt x="2221617" y="1464299"/>
                  </a:lnTo>
                  <a:lnTo>
                    <a:pt x="2205094" y="1506688"/>
                  </a:lnTo>
                  <a:lnTo>
                    <a:pt x="2186831" y="1548229"/>
                  </a:lnTo>
                  <a:lnTo>
                    <a:pt x="2166871" y="1588879"/>
                  </a:lnTo>
                  <a:lnTo>
                    <a:pt x="2145256" y="1628597"/>
                  </a:lnTo>
                  <a:lnTo>
                    <a:pt x="2122029" y="1667343"/>
                  </a:lnTo>
                  <a:lnTo>
                    <a:pt x="2097233" y="1705075"/>
                  </a:lnTo>
                  <a:lnTo>
                    <a:pt x="2070912" y="1741751"/>
                  </a:lnTo>
                  <a:lnTo>
                    <a:pt x="2043107" y="1777331"/>
                  </a:lnTo>
                  <a:lnTo>
                    <a:pt x="2013863" y="1811772"/>
                  </a:lnTo>
                  <a:lnTo>
                    <a:pt x="1983221" y="1845035"/>
                  </a:lnTo>
                  <a:lnTo>
                    <a:pt x="1951224" y="1877077"/>
                  </a:lnTo>
                  <a:lnTo>
                    <a:pt x="1917917" y="1907857"/>
                  </a:lnTo>
                  <a:lnTo>
                    <a:pt x="1883340" y="1937335"/>
                  </a:lnTo>
                  <a:lnTo>
                    <a:pt x="1847538" y="1965469"/>
                  </a:lnTo>
                  <a:lnTo>
                    <a:pt x="1810553" y="1992217"/>
                  </a:lnTo>
                  <a:lnTo>
                    <a:pt x="1772428" y="2017538"/>
                  </a:lnTo>
                  <a:lnTo>
                    <a:pt x="1733206" y="2041391"/>
                  </a:lnTo>
                  <a:lnTo>
                    <a:pt x="1692930" y="2063735"/>
                  </a:lnTo>
                  <a:lnTo>
                    <a:pt x="1651642" y="2084529"/>
                  </a:lnTo>
                  <a:lnTo>
                    <a:pt x="1609386" y="2103731"/>
                  </a:lnTo>
                  <a:lnTo>
                    <a:pt x="1566205" y="2121300"/>
                  </a:lnTo>
                  <a:lnTo>
                    <a:pt x="1522141" y="2137195"/>
                  </a:lnTo>
                  <a:lnTo>
                    <a:pt x="1477237" y="2151375"/>
                  </a:lnTo>
                  <a:lnTo>
                    <a:pt x="1431536" y="2163797"/>
                  </a:lnTo>
                  <a:lnTo>
                    <a:pt x="1385082" y="2174422"/>
                  </a:lnTo>
                  <a:lnTo>
                    <a:pt x="1337916" y="2183207"/>
                  </a:lnTo>
                  <a:lnTo>
                    <a:pt x="1290082" y="2190112"/>
                  </a:lnTo>
                  <a:lnTo>
                    <a:pt x="1241623" y="2195095"/>
                  </a:lnTo>
                  <a:lnTo>
                    <a:pt x="1192581" y="2198116"/>
                  </a:lnTo>
                  <a:lnTo>
                    <a:pt x="1143000" y="2199131"/>
                  </a:lnTo>
                  <a:lnTo>
                    <a:pt x="1093418" y="2198116"/>
                  </a:lnTo>
                  <a:lnTo>
                    <a:pt x="1044376" y="2195095"/>
                  </a:lnTo>
                  <a:lnTo>
                    <a:pt x="995917" y="2190112"/>
                  </a:lnTo>
                  <a:lnTo>
                    <a:pt x="948083" y="2183207"/>
                  </a:lnTo>
                  <a:lnTo>
                    <a:pt x="900917" y="2174422"/>
                  </a:lnTo>
                  <a:lnTo>
                    <a:pt x="854463" y="2163797"/>
                  </a:lnTo>
                  <a:lnTo>
                    <a:pt x="808762" y="2151375"/>
                  </a:lnTo>
                  <a:lnTo>
                    <a:pt x="763858" y="2137195"/>
                  </a:lnTo>
                  <a:lnTo>
                    <a:pt x="719794" y="2121300"/>
                  </a:lnTo>
                  <a:lnTo>
                    <a:pt x="676613" y="2103731"/>
                  </a:lnTo>
                  <a:lnTo>
                    <a:pt x="634357" y="2084529"/>
                  </a:lnTo>
                  <a:lnTo>
                    <a:pt x="593069" y="2063735"/>
                  </a:lnTo>
                  <a:lnTo>
                    <a:pt x="552793" y="2041391"/>
                  </a:lnTo>
                  <a:lnTo>
                    <a:pt x="513571" y="2017538"/>
                  </a:lnTo>
                  <a:lnTo>
                    <a:pt x="475446" y="1992217"/>
                  </a:lnTo>
                  <a:lnTo>
                    <a:pt x="438461" y="1965469"/>
                  </a:lnTo>
                  <a:lnTo>
                    <a:pt x="402659" y="1937335"/>
                  </a:lnTo>
                  <a:lnTo>
                    <a:pt x="368082" y="1907857"/>
                  </a:lnTo>
                  <a:lnTo>
                    <a:pt x="334775" y="1877077"/>
                  </a:lnTo>
                  <a:lnTo>
                    <a:pt x="302778" y="1845035"/>
                  </a:lnTo>
                  <a:lnTo>
                    <a:pt x="272136" y="1811772"/>
                  </a:lnTo>
                  <a:lnTo>
                    <a:pt x="242892" y="1777331"/>
                  </a:lnTo>
                  <a:lnTo>
                    <a:pt x="215087" y="1741751"/>
                  </a:lnTo>
                  <a:lnTo>
                    <a:pt x="188766" y="1705075"/>
                  </a:lnTo>
                  <a:lnTo>
                    <a:pt x="163970" y="1667343"/>
                  </a:lnTo>
                  <a:lnTo>
                    <a:pt x="140743" y="1628597"/>
                  </a:lnTo>
                  <a:lnTo>
                    <a:pt x="119128" y="1588879"/>
                  </a:lnTo>
                  <a:lnTo>
                    <a:pt x="99168" y="1548229"/>
                  </a:lnTo>
                  <a:lnTo>
                    <a:pt x="80905" y="1506688"/>
                  </a:lnTo>
                  <a:lnTo>
                    <a:pt x="64382" y="1464299"/>
                  </a:lnTo>
                  <a:lnTo>
                    <a:pt x="49643" y="1421101"/>
                  </a:lnTo>
                  <a:lnTo>
                    <a:pt x="36729" y="1377137"/>
                  </a:lnTo>
                  <a:lnTo>
                    <a:pt x="25685" y="1332448"/>
                  </a:lnTo>
                  <a:lnTo>
                    <a:pt x="16553" y="1287075"/>
                  </a:lnTo>
                  <a:lnTo>
                    <a:pt x="9375" y="1241058"/>
                  </a:lnTo>
                  <a:lnTo>
                    <a:pt x="4195" y="1194441"/>
                  </a:lnTo>
                  <a:lnTo>
                    <a:pt x="1056" y="1147263"/>
                  </a:lnTo>
                  <a:lnTo>
                    <a:pt x="0" y="109956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4131026" y="2938353"/>
              <a:ext cx="656590" cy="129539"/>
            </a:xfrm>
            <a:custGeom>
              <a:avLst/>
              <a:gdLst/>
              <a:ahLst/>
              <a:cxnLst/>
              <a:rect l="l" t="t" r="r" b="b"/>
              <a:pathLst>
                <a:path w="656589" h="129539">
                  <a:moveTo>
                    <a:pt x="0" y="0"/>
                  </a:moveTo>
                  <a:lnTo>
                    <a:pt x="656018" y="129349"/>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3819530" y="2763711"/>
              <a:ext cx="410845" cy="374015"/>
            </a:xfrm>
            <a:custGeom>
              <a:avLst/>
              <a:gdLst/>
              <a:ahLst/>
              <a:cxnLst/>
              <a:rect l="l" t="t" r="r" b="b"/>
              <a:pathLst>
                <a:path w="410845" h="374014">
                  <a:moveTo>
                    <a:pt x="410641" y="0"/>
                  </a:moveTo>
                  <a:lnTo>
                    <a:pt x="0" y="113220"/>
                  </a:lnTo>
                  <a:lnTo>
                    <a:pt x="336956" y="373811"/>
                  </a:lnTo>
                  <a:lnTo>
                    <a:pt x="410641"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5379087" y="2175818"/>
            <a:ext cx="1148715" cy="1681480"/>
          </a:xfrm>
          <a:prstGeom prst="rect">
            <a:avLst/>
          </a:prstGeom>
        </p:spPr>
        <p:txBody>
          <a:bodyPr vert="horz" wrap="square" lIns="0" tIns="12065" rIns="0" bIns="0" rtlCol="0">
            <a:spAutoFit/>
          </a:bodyPr>
          <a:lstStyle/>
          <a:p>
            <a:pPr marL="15875"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Kelly</a:t>
            </a:r>
            <a:endParaRPr kumimoji="0" sz="4400" b="0" i="0" u="none" strike="noStrike" kern="0" cap="none" spc="0" normalizeH="0" baseline="0" noProof="0">
              <a:ln>
                <a:noFill/>
              </a:ln>
              <a:solidFill>
                <a:sysClr val="windowText" lastClr="000000"/>
              </a:solidFill>
              <a:effectLst/>
              <a:uLnTx/>
              <a:uFillTx/>
              <a:latin typeface="Calibri"/>
              <a:cs typeface="Calibri"/>
            </a:endParaRPr>
          </a:p>
          <a:p>
            <a:pPr marL="95250" marR="0" lvl="0" indent="0" defTabSz="914400" eaLnBrk="1" fontAlgn="auto" latinLnBrk="0" hangingPunct="1">
              <a:lnSpc>
                <a:spcPct val="100000"/>
              </a:lnSpc>
              <a:spcBef>
                <a:spcPts val="80"/>
              </a:spcBef>
              <a:spcAft>
                <a:spcPts val="0"/>
              </a:spcAft>
              <a:buClrTx/>
              <a:buSzTx/>
              <a:buFontTx/>
              <a:buNone/>
              <a:tabLst/>
              <a:defRPr/>
            </a:pPr>
            <a:r>
              <a:rPr kumimoji="0" sz="3200" b="1" i="0" u="none" strike="noStrike" kern="0" cap="none" spc="0" normalizeH="0" baseline="0" noProof="0">
                <a:ln>
                  <a:noFill/>
                </a:ln>
                <a:solidFill>
                  <a:srgbClr val="001F5F"/>
                </a:solidFill>
                <a:effectLst/>
                <a:uLnTx/>
                <a:uFillTx/>
                <a:latin typeface="Calibri"/>
                <a:cs typeface="Calibri"/>
              </a:rPr>
              <a:t>ID</a:t>
            </a:r>
            <a:r>
              <a:rPr kumimoji="0" sz="3200" b="1" i="0" u="none" strike="noStrike" kern="0" cap="none" spc="-35" normalizeH="0" baseline="0" noProof="0">
                <a:ln>
                  <a:noFill/>
                </a:ln>
                <a:solidFill>
                  <a:srgbClr val="001F5F"/>
                </a:solidFill>
                <a:effectLst/>
                <a:uLnTx/>
                <a:uFillTx/>
                <a:latin typeface="Calibri"/>
                <a:cs typeface="Calibri"/>
              </a:rPr>
              <a:t> </a:t>
            </a:r>
            <a:r>
              <a:rPr kumimoji="0" sz="3200" b="1" i="0" u="none" strike="noStrike" kern="0" cap="none" spc="0" normalizeH="0" baseline="0" noProof="0">
                <a:ln>
                  <a:noFill/>
                </a:ln>
                <a:solidFill>
                  <a:srgbClr val="001F5F"/>
                </a:solidFill>
                <a:effectLst/>
                <a:uLnTx/>
                <a:uFillTx/>
                <a:latin typeface="Calibri"/>
                <a:cs typeface="Calibri"/>
              </a:rPr>
              <a:t>=</a:t>
            </a:r>
            <a:r>
              <a:rPr kumimoji="0" sz="3200" b="1" i="0" u="none" strike="noStrike" kern="0" cap="none" spc="-20" normalizeH="0" baseline="0" noProof="0">
                <a:ln>
                  <a:noFill/>
                </a:ln>
                <a:solidFill>
                  <a:srgbClr val="001F5F"/>
                </a:solidFill>
                <a:effectLst/>
                <a:uLnTx/>
                <a:uFillTx/>
                <a:latin typeface="Calibri"/>
                <a:cs typeface="Calibri"/>
              </a:rPr>
              <a:t> </a:t>
            </a:r>
            <a:r>
              <a:rPr kumimoji="0" sz="3200" b="1" i="0" u="none" strike="noStrike" kern="0" cap="none" spc="-50" normalizeH="0" baseline="0" noProof="0">
                <a:ln>
                  <a:noFill/>
                </a:ln>
                <a:solidFill>
                  <a:srgbClr val="001F5F"/>
                </a:solidFill>
                <a:effectLst/>
                <a:uLnTx/>
                <a:uFillTx/>
                <a:latin typeface="Calibri"/>
                <a:cs typeface="Calibri"/>
              </a:rPr>
              <a:t>2</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01F5F"/>
                </a:solidFill>
                <a:effectLst/>
                <a:uLnTx/>
                <a:uFillTx/>
                <a:latin typeface="Calibri"/>
                <a:cs typeface="Calibri"/>
              </a:rPr>
              <a:t>OD</a:t>
            </a:r>
            <a:r>
              <a:rPr kumimoji="0" sz="3200" b="1" i="0" u="none" strike="noStrike" kern="0" cap="none" spc="-35" normalizeH="0" baseline="0" noProof="0">
                <a:ln>
                  <a:noFill/>
                </a:ln>
                <a:solidFill>
                  <a:srgbClr val="001F5F"/>
                </a:solidFill>
                <a:effectLst/>
                <a:uLnTx/>
                <a:uFillTx/>
                <a:latin typeface="Calibri"/>
                <a:cs typeface="Calibri"/>
              </a:rPr>
              <a:t> </a:t>
            </a:r>
            <a:r>
              <a:rPr kumimoji="0" sz="3200" b="1" i="0" u="none" strike="noStrike" kern="0" cap="none" spc="0" normalizeH="0" baseline="0" noProof="0">
                <a:ln>
                  <a:noFill/>
                </a:ln>
                <a:solidFill>
                  <a:srgbClr val="001F5F"/>
                </a:solidFill>
                <a:effectLst/>
                <a:uLnTx/>
                <a:uFillTx/>
                <a:latin typeface="Calibri"/>
                <a:cs typeface="Calibri"/>
              </a:rPr>
              <a:t>=</a:t>
            </a:r>
            <a:r>
              <a:rPr kumimoji="0" sz="3200" b="1" i="0" u="none" strike="noStrike" kern="0" cap="none" spc="-25" normalizeH="0" baseline="0" noProof="0">
                <a:ln>
                  <a:noFill/>
                </a:ln>
                <a:solidFill>
                  <a:srgbClr val="001F5F"/>
                </a:solidFill>
                <a:effectLst/>
                <a:uLnTx/>
                <a:uFillTx/>
                <a:latin typeface="Calibri"/>
                <a:cs typeface="Calibri"/>
              </a:rPr>
              <a:t> </a:t>
            </a:r>
            <a:r>
              <a:rPr kumimoji="0" sz="3200" b="1" i="0" u="none" strike="noStrike" kern="0" cap="none" spc="-50" normalizeH="0" baseline="0" noProof="0">
                <a:ln>
                  <a:noFill/>
                </a:ln>
                <a:solidFill>
                  <a:srgbClr val="001F5F"/>
                </a:solidFill>
                <a:effectLst/>
                <a:uLnTx/>
                <a:uFillTx/>
                <a:latin typeface="Calibri"/>
                <a:cs typeface="Calibri"/>
              </a:rPr>
              <a:t>3</a:t>
            </a:r>
            <a:endParaRPr kumimoji="0" sz="3200" b="0" i="0" u="none" strike="noStrike" kern="0" cap="none" spc="0" normalizeH="0" baseline="0" noProof="0">
              <a:ln>
                <a:noFill/>
              </a:ln>
              <a:solidFill>
                <a:sysClr val="windowText" lastClr="000000"/>
              </a:solidFill>
              <a:effectLst/>
              <a:uLnTx/>
              <a:uFillTx/>
              <a:latin typeface="Calibri"/>
              <a:cs typeface="Calibri"/>
            </a:endParaRPr>
          </a:p>
        </p:txBody>
      </p:sp>
      <p:grpSp>
        <p:nvGrpSpPr>
          <p:cNvPr id="13" name="object 13"/>
          <p:cNvGrpSpPr/>
          <p:nvPr/>
        </p:nvGrpSpPr>
        <p:grpSpPr>
          <a:xfrm>
            <a:off x="4723765" y="1358011"/>
            <a:ext cx="5965190" cy="2873375"/>
            <a:chOff x="4723765" y="1358011"/>
            <a:chExt cx="5965190" cy="2873375"/>
          </a:xfrm>
        </p:grpSpPr>
        <p:sp>
          <p:nvSpPr>
            <p:cNvPr id="14" name="object 14"/>
            <p:cNvSpPr/>
            <p:nvPr/>
          </p:nvSpPr>
          <p:spPr>
            <a:xfrm>
              <a:off x="4787265" y="1968627"/>
              <a:ext cx="2286000" cy="2199640"/>
            </a:xfrm>
            <a:custGeom>
              <a:avLst/>
              <a:gdLst/>
              <a:ahLst/>
              <a:cxnLst/>
              <a:rect l="l" t="t" r="r" b="b"/>
              <a:pathLst>
                <a:path w="2286000" h="2199640">
                  <a:moveTo>
                    <a:pt x="0" y="1099565"/>
                  </a:moveTo>
                  <a:lnTo>
                    <a:pt x="1056" y="1051868"/>
                  </a:lnTo>
                  <a:lnTo>
                    <a:pt x="4195" y="1004690"/>
                  </a:lnTo>
                  <a:lnTo>
                    <a:pt x="9375" y="958073"/>
                  </a:lnTo>
                  <a:lnTo>
                    <a:pt x="16553" y="912056"/>
                  </a:lnTo>
                  <a:lnTo>
                    <a:pt x="25685" y="866683"/>
                  </a:lnTo>
                  <a:lnTo>
                    <a:pt x="36729" y="821994"/>
                  </a:lnTo>
                  <a:lnTo>
                    <a:pt x="49643" y="778030"/>
                  </a:lnTo>
                  <a:lnTo>
                    <a:pt x="64382" y="734832"/>
                  </a:lnTo>
                  <a:lnTo>
                    <a:pt x="80905" y="692443"/>
                  </a:lnTo>
                  <a:lnTo>
                    <a:pt x="99168" y="650902"/>
                  </a:lnTo>
                  <a:lnTo>
                    <a:pt x="119128" y="610252"/>
                  </a:lnTo>
                  <a:lnTo>
                    <a:pt x="140743" y="570534"/>
                  </a:lnTo>
                  <a:lnTo>
                    <a:pt x="163970" y="531788"/>
                  </a:lnTo>
                  <a:lnTo>
                    <a:pt x="188766" y="494056"/>
                  </a:lnTo>
                  <a:lnTo>
                    <a:pt x="215087" y="457380"/>
                  </a:lnTo>
                  <a:lnTo>
                    <a:pt x="242892" y="421800"/>
                  </a:lnTo>
                  <a:lnTo>
                    <a:pt x="272136" y="387359"/>
                  </a:lnTo>
                  <a:lnTo>
                    <a:pt x="302778" y="354096"/>
                  </a:lnTo>
                  <a:lnTo>
                    <a:pt x="334775" y="322054"/>
                  </a:lnTo>
                  <a:lnTo>
                    <a:pt x="368082" y="291274"/>
                  </a:lnTo>
                  <a:lnTo>
                    <a:pt x="402659" y="261796"/>
                  </a:lnTo>
                  <a:lnTo>
                    <a:pt x="438461" y="233662"/>
                  </a:lnTo>
                  <a:lnTo>
                    <a:pt x="475446" y="206914"/>
                  </a:lnTo>
                  <a:lnTo>
                    <a:pt x="513571" y="181593"/>
                  </a:lnTo>
                  <a:lnTo>
                    <a:pt x="552793" y="157740"/>
                  </a:lnTo>
                  <a:lnTo>
                    <a:pt x="593069" y="135396"/>
                  </a:lnTo>
                  <a:lnTo>
                    <a:pt x="634357" y="114602"/>
                  </a:lnTo>
                  <a:lnTo>
                    <a:pt x="676613" y="95400"/>
                  </a:lnTo>
                  <a:lnTo>
                    <a:pt x="719794" y="77831"/>
                  </a:lnTo>
                  <a:lnTo>
                    <a:pt x="763858" y="61936"/>
                  </a:lnTo>
                  <a:lnTo>
                    <a:pt x="808762" y="47756"/>
                  </a:lnTo>
                  <a:lnTo>
                    <a:pt x="854463" y="35334"/>
                  </a:lnTo>
                  <a:lnTo>
                    <a:pt x="900917" y="24709"/>
                  </a:lnTo>
                  <a:lnTo>
                    <a:pt x="948083" y="15924"/>
                  </a:lnTo>
                  <a:lnTo>
                    <a:pt x="995917" y="9019"/>
                  </a:lnTo>
                  <a:lnTo>
                    <a:pt x="1044376" y="4036"/>
                  </a:lnTo>
                  <a:lnTo>
                    <a:pt x="1093418" y="1015"/>
                  </a:lnTo>
                  <a:lnTo>
                    <a:pt x="1143000" y="0"/>
                  </a:lnTo>
                  <a:lnTo>
                    <a:pt x="1192581" y="1015"/>
                  </a:lnTo>
                  <a:lnTo>
                    <a:pt x="1241623" y="4036"/>
                  </a:lnTo>
                  <a:lnTo>
                    <a:pt x="1290082" y="9019"/>
                  </a:lnTo>
                  <a:lnTo>
                    <a:pt x="1337916" y="15924"/>
                  </a:lnTo>
                  <a:lnTo>
                    <a:pt x="1385082" y="24709"/>
                  </a:lnTo>
                  <a:lnTo>
                    <a:pt x="1431536" y="35334"/>
                  </a:lnTo>
                  <a:lnTo>
                    <a:pt x="1477237" y="47756"/>
                  </a:lnTo>
                  <a:lnTo>
                    <a:pt x="1522141" y="61936"/>
                  </a:lnTo>
                  <a:lnTo>
                    <a:pt x="1566205" y="77831"/>
                  </a:lnTo>
                  <a:lnTo>
                    <a:pt x="1609386" y="95400"/>
                  </a:lnTo>
                  <a:lnTo>
                    <a:pt x="1651642" y="114602"/>
                  </a:lnTo>
                  <a:lnTo>
                    <a:pt x="1692930" y="135396"/>
                  </a:lnTo>
                  <a:lnTo>
                    <a:pt x="1733206" y="157740"/>
                  </a:lnTo>
                  <a:lnTo>
                    <a:pt x="1772428" y="181593"/>
                  </a:lnTo>
                  <a:lnTo>
                    <a:pt x="1810553" y="206914"/>
                  </a:lnTo>
                  <a:lnTo>
                    <a:pt x="1847538" y="233662"/>
                  </a:lnTo>
                  <a:lnTo>
                    <a:pt x="1883340" y="261796"/>
                  </a:lnTo>
                  <a:lnTo>
                    <a:pt x="1917917" y="291274"/>
                  </a:lnTo>
                  <a:lnTo>
                    <a:pt x="1951224" y="322054"/>
                  </a:lnTo>
                  <a:lnTo>
                    <a:pt x="1983221" y="354096"/>
                  </a:lnTo>
                  <a:lnTo>
                    <a:pt x="2013863" y="387359"/>
                  </a:lnTo>
                  <a:lnTo>
                    <a:pt x="2043107" y="421800"/>
                  </a:lnTo>
                  <a:lnTo>
                    <a:pt x="2070912" y="457380"/>
                  </a:lnTo>
                  <a:lnTo>
                    <a:pt x="2097233" y="494056"/>
                  </a:lnTo>
                  <a:lnTo>
                    <a:pt x="2122029" y="531788"/>
                  </a:lnTo>
                  <a:lnTo>
                    <a:pt x="2145256" y="570534"/>
                  </a:lnTo>
                  <a:lnTo>
                    <a:pt x="2166871" y="610252"/>
                  </a:lnTo>
                  <a:lnTo>
                    <a:pt x="2186831" y="650902"/>
                  </a:lnTo>
                  <a:lnTo>
                    <a:pt x="2205094" y="692443"/>
                  </a:lnTo>
                  <a:lnTo>
                    <a:pt x="2221617" y="734832"/>
                  </a:lnTo>
                  <a:lnTo>
                    <a:pt x="2236356" y="778030"/>
                  </a:lnTo>
                  <a:lnTo>
                    <a:pt x="2249270" y="821994"/>
                  </a:lnTo>
                  <a:lnTo>
                    <a:pt x="2260314" y="866683"/>
                  </a:lnTo>
                  <a:lnTo>
                    <a:pt x="2269446" y="912056"/>
                  </a:lnTo>
                  <a:lnTo>
                    <a:pt x="2276624" y="958073"/>
                  </a:lnTo>
                  <a:lnTo>
                    <a:pt x="2281804" y="1004690"/>
                  </a:lnTo>
                  <a:lnTo>
                    <a:pt x="2284943" y="1051868"/>
                  </a:lnTo>
                  <a:lnTo>
                    <a:pt x="2286000" y="1099565"/>
                  </a:lnTo>
                  <a:lnTo>
                    <a:pt x="2284943" y="1147263"/>
                  </a:lnTo>
                  <a:lnTo>
                    <a:pt x="2281804" y="1194441"/>
                  </a:lnTo>
                  <a:lnTo>
                    <a:pt x="2276624" y="1241058"/>
                  </a:lnTo>
                  <a:lnTo>
                    <a:pt x="2269446" y="1287075"/>
                  </a:lnTo>
                  <a:lnTo>
                    <a:pt x="2260314" y="1332448"/>
                  </a:lnTo>
                  <a:lnTo>
                    <a:pt x="2249270" y="1377137"/>
                  </a:lnTo>
                  <a:lnTo>
                    <a:pt x="2236356" y="1421101"/>
                  </a:lnTo>
                  <a:lnTo>
                    <a:pt x="2221617" y="1464299"/>
                  </a:lnTo>
                  <a:lnTo>
                    <a:pt x="2205094" y="1506688"/>
                  </a:lnTo>
                  <a:lnTo>
                    <a:pt x="2186831" y="1548229"/>
                  </a:lnTo>
                  <a:lnTo>
                    <a:pt x="2166871" y="1588879"/>
                  </a:lnTo>
                  <a:lnTo>
                    <a:pt x="2145256" y="1628597"/>
                  </a:lnTo>
                  <a:lnTo>
                    <a:pt x="2122029" y="1667343"/>
                  </a:lnTo>
                  <a:lnTo>
                    <a:pt x="2097233" y="1705075"/>
                  </a:lnTo>
                  <a:lnTo>
                    <a:pt x="2070912" y="1741751"/>
                  </a:lnTo>
                  <a:lnTo>
                    <a:pt x="2043107" y="1777331"/>
                  </a:lnTo>
                  <a:lnTo>
                    <a:pt x="2013863" y="1811772"/>
                  </a:lnTo>
                  <a:lnTo>
                    <a:pt x="1983221" y="1845035"/>
                  </a:lnTo>
                  <a:lnTo>
                    <a:pt x="1951224" y="1877077"/>
                  </a:lnTo>
                  <a:lnTo>
                    <a:pt x="1917917" y="1907857"/>
                  </a:lnTo>
                  <a:lnTo>
                    <a:pt x="1883340" y="1937335"/>
                  </a:lnTo>
                  <a:lnTo>
                    <a:pt x="1847538" y="1965469"/>
                  </a:lnTo>
                  <a:lnTo>
                    <a:pt x="1810553" y="1992217"/>
                  </a:lnTo>
                  <a:lnTo>
                    <a:pt x="1772428" y="2017538"/>
                  </a:lnTo>
                  <a:lnTo>
                    <a:pt x="1733206" y="2041391"/>
                  </a:lnTo>
                  <a:lnTo>
                    <a:pt x="1692930" y="2063735"/>
                  </a:lnTo>
                  <a:lnTo>
                    <a:pt x="1651642" y="2084529"/>
                  </a:lnTo>
                  <a:lnTo>
                    <a:pt x="1609386" y="2103731"/>
                  </a:lnTo>
                  <a:lnTo>
                    <a:pt x="1566205" y="2121300"/>
                  </a:lnTo>
                  <a:lnTo>
                    <a:pt x="1522141" y="2137195"/>
                  </a:lnTo>
                  <a:lnTo>
                    <a:pt x="1477237" y="2151375"/>
                  </a:lnTo>
                  <a:lnTo>
                    <a:pt x="1431536" y="2163797"/>
                  </a:lnTo>
                  <a:lnTo>
                    <a:pt x="1385082" y="2174422"/>
                  </a:lnTo>
                  <a:lnTo>
                    <a:pt x="1337916" y="2183207"/>
                  </a:lnTo>
                  <a:lnTo>
                    <a:pt x="1290082" y="2190112"/>
                  </a:lnTo>
                  <a:lnTo>
                    <a:pt x="1241623" y="2195095"/>
                  </a:lnTo>
                  <a:lnTo>
                    <a:pt x="1192581" y="2198116"/>
                  </a:lnTo>
                  <a:lnTo>
                    <a:pt x="1143000" y="2199131"/>
                  </a:lnTo>
                  <a:lnTo>
                    <a:pt x="1093418" y="2198116"/>
                  </a:lnTo>
                  <a:lnTo>
                    <a:pt x="1044376" y="2195095"/>
                  </a:lnTo>
                  <a:lnTo>
                    <a:pt x="995917" y="2190112"/>
                  </a:lnTo>
                  <a:lnTo>
                    <a:pt x="948083" y="2183207"/>
                  </a:lnTo>
                  <a:lnTo>
                    <a:pt x="900917" y="2174422"/>
                  </a:lnTo>
                  <a:lnTo>
                    <a:pt x="854463" y="2163797"/>
                  </a:lnTo>
                  <a:lnTo>
                    <a:pt x="808762" y="2151375"/>
                  </a:lnTo>
                  <a:lnTo>
                    <a:pt x="763858" y="2137195"/>
                  </a:lnTo>
                  <a:lnTo>
                    <a:pt x="719794" y="2121300"/>
                  </a:lnTo>
                  <a:lnTo>
                    <a:pt x="676613" y="2103731"/>
                  </a:lnTo>
                  <a:lnTo>
                    <a:pt x="634357" y="2084529"/>
                  </a:lnTo>
                  <a:lnTo>
                    <a:pt x="593069" y="2063735"/>
                  </a:lnTo>
                  <a:lnTo>
                    <a:pt x="552793" y="2041391"/>
                  </a:lnTo>
                  <a:lnTo>
                    <a:pt x="513571" y="2017538"/>
                  </a:lnTo>
                  <a:lnTo>
                    <a:pt x="475446" y="1992217"/>
                  </a:lnTo>
                  <a:lnTo>
                    <a:pt x="438461" y="1965469"/>
                  </a:lnTo>
                  <a:lnTo>
                    <a:pt x="402659" y="1937335"/>
                  </a:lnTo>
                  <a:lnTo>
                    <a:pt x="368082" y="1907857"/>
                  </a:lnTo>
                  <a:lnTo>
                    <a:pt x="334775" y="1877077"/>
                  </a:lnTo>
                  <a:lnTo>
                    <a:pt x="302778" y="1845035"/>
                  </a:lnTo>
                  <a:lnTo>
                    <a:pt x="272136" y="1811772"/>
                  </a:lnTo>
                  <a:lnTo>
                    <a:pt x="242892" y="1777331"/>
                  </a:lnTo>
                  <a:lnTo>
                    <a:pt x="215087" y="1741751"/>
                  </a:lnTo>
                  <a:lnTo>
                    <a:pt x="188766" y="1705075"/>
                  </a:lnTo>
                  <a:lnTo>
                    <a:pt x="163970" y="1667343"/>
                  </a:lnTo>
                  <a:lnTo>
                    <a:pt x="140743" y="1628597"/>
                  </a:lnTo>
                  <a:lnTo>
                    <a:pt x="119128" y="1588879"/>
                  </a:lnTo>
                  <a:lnTo>
                    <a:pt x="99168" y="1548229"/>
                  </a:lnTo>
                  <a:lnTo>
                    <a:pt x="80905" y="1506688"/>
                  </a:lnTo>
                  <a:lnTo>
                    <a:pt x="64382" y="1464299"/>
                  </a:lnTo>
                  <a:lnTo>
                    <a:pt x="49643" y="1421101"/>
                  </a:lnTo>
                  <a:lnTo>
                    <a:pt x="36729" y="1377137"/>
                  </a:lnTo>
                  <a:lnTo>
                    <a:pt x="25685" y="1332448"/>
                  </a:lnTo>
                  <a:lnTo>
                    <a:pt x="16553" y="1287075"/>
                  </a:lnTo>
                  <a:lnTo>
                    <a:pt x="9375" y="1241058"/>
                  </a:lnTo>
                  <a:lnTo>
                    <a:pt x="4195" y="1194441"/>
                  </a:lnTo>
                  <a:lnTo>
                    <a:pt x="1056" y="1147263"/>
                  </a:lnTo>
                  <a:lnTo>
                    <a:pt x="0" y="109956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8338947" y="1421511"/>
              <a:ext cx="2286000" cy="2198370"/>
            </a:xfrm>
            <a:custGeom>
              <a:avLst/>
              <a:gdLst/>
              <a:ahLst/>
              <a:cxnLst/>
              <a:rect l="l" t="t" r="r" b="b"/>
              <a:pathLst>
                <a:path w="2286000" h="2198370">
                  <a:moveTo>
                    <a:pt x="0" y="1099185"/>
                  </a:moveTo>
                  <a:lnTo>
                    <a:pt x="1056" y="1051504"/>
                  </a:lnTo>
                  <a:lnTo>
                    <a:pt x="4195" y="1004343"/>
                  </a:lnTo>
                  <a:lnTo>
                    <a:pt x="9375" y="957742"/>
                  </a:lnTo>
                  <a:lnTo>
                    <a:pt x="16553" y="911742"/>
                  </a:lnTo>
                  <a:lnTo>
                    <a:pt x="25685" y="866384"/>
                  </a:lnTo>
                  <a:lnTo>
                    <a:pt x="36729" y="821711"/>
                  </a:lnTo>
                  <a:lnTo>
                    <a:pt x="49643" y="777762"/>
                  </a:lnTo>
                  <a:lnTo>
                    <a:pt x="64382" y="734580"/>
                  </a:lnTo>
                  <a:lnTo>
                    <a:pt x="80905" y="692205"/>
                  </a:lnTo>
                  <a:lnTo>
                    <a:pt x="99168" y="650679"/>
                  </a:lnTo>
                  <a:lnTo>
                    <a:pt x="119128" y="610043"/>
                  </a:lnTo>
                  <a:lnTo>
                    <a:pt x="140743" y="570338"/>
                  </a:lnTo>
                  <a:lnTo>
                    <a:pt x="163970" y="531606"/>
                  </a:lnTo>
                  <a:lnTo>
                    <a:pt x="188766" y="493887"/>
                  </a:lnTo>
                  <a:lnTo>
                    <a:pt x="215087" y="457224"/>
                  </a:lnTo>
                  <a:lnTo>
                    <a:pt x="242892" y="421657"/>
                  </a:lnTo>
                  <a:lnTo>
                    <a:pt x="272136" y="387227"/>
                  </a:lnTo>
                  <a:lnTo>
                    <a:pt x="302778" y="353976"/>
                  </a:lnTo>
                  <a:lnTo>
                    <a:pt x="334775" y="321945"/>
                  </a:lnTo>
                  <a:lnTo>
                    <a:pt x="368082" y="291175"/>
                  </a:lnTo>
                  <a:lnTo>
                    <a:pt x="402659" y="261707"/>
                  </a:lnTo>
                  <a:lnTo>
                    <a:pt x="438461" y="233583"/>
                  </a:lnTo>
                  <a:lnTo>
                    <a:pt x="475446" y="206844"/>
                  </a:lnTo>
                  <a:lnTo>
                    <a:pt x="513571" y="181532"/>
                  </a:lnTo>
                  <a:lnTo>
                    <a:pt x="552793" y="157686"/>
                  </a:lnTo>
                  <a:lnTo>
                    <a:pt x="593069" y="135350"/>
                  </a:lnTo>
                  <a:lnTo>
                    <a:pt x="634357" y="114563"/>
                  </a:lnTo>
                  <a:lnTo>
                    <a:pt x="676613" y="95368"/>
                  </a:lnTo>
                  <a:lnTo>
                    <a:pt x="719794" y="77804"/>
                  </a:lnTo>
                  <a:lnTo>
                    <a:pt x="763858" y="61915"/>
                  </a:lnTo>
                  <a:lnTo>
                    <a:pt x="808762" y="47740"/>
                  </a:lnTo>
                  <a:lnTo>
                    <a:pt x="854463" y="35322"/>
                  </a:lnTo>
                  <a:lnTo>
                    <a:pt x="900917" y="24701"/>
                  </a:lnTo>
                  <a:lnTo>
                    <a:pt x="948083" y="15918"/>
                  </a:lnTo>
                  <a:lnTo>
                    <a:pt x="995917" y="9016"/>
                  </a:lnTo>
                  <a:lnTo>
                    <a:pt x="1044376" y="4034"/>
                  </a:lnTo>
                  <a:lnTo>
                    <a:pt x="1093418" y="1015"/>
                  </a:lnTo>
                  <a:lnTo>
                    <a:pt x="1143000" y="0"/>
                  </a:lnTo>
                  <a:lnTo>
                    <a:pt x="1192581" y="1015"/>
                  </a:lnTo>
                  <a:lnTo>
                    <a:pt x="1241623" y="4034"/>
                  </a:lnTo>
                  <a:lnTo>
                    <a:pt x="1290082" y="9016"/>
                  </a:lnTo>
                  <a:lnTo>
                    <a:pt x="1337916" y="15918"/>
                  </a:lnTo>
                  <a:lnTo>
                    <a:pt x="1385082" y="24701"/>
                  </a:lnTo>
                  <a:lnTo>
                    <a:pt x="1431536" y="35322"/>
                  </a:lnTo>
                  <a:lnTo>
                    <a:pt x="1477237" y="47740"/>
                  </a:lnTo>
                  <a:lnTo>
                    <a:pt x="1522141" y="61915"/>
                  </a:lnTo>
                  <a:lnTo>
                    <a:pt x="1566205" y="77804"/>
                  </a:lnTo>
                  <a:lnTo>
                    <a:pt x="1609386" y="95368"/>
                  </a:lnTo>
                  <a:lnTo>
                    <a:pt x="1651642" y="114563"/>
                  </a:lnTo>
                  <a:lnTo>
                    <a:pt x="1692930" y="135350"/>
                  </a:lnTo>
                  <a:lnTo>
                    <a:pt x="1733206" y="157686"/>
                  </a:lnTo>
                  <a:lnTo>
                    <a:pt x="1772428" y="181532"/>
                  </a:lnTo>
                  <a:lnTo>
                    <a:pt x="1810553" y="206844"/>
                  </a:lnTo>
                  <a:lnTo>
                    <a:pt x="1847538" y="233583"/>
                  </a:lnTo>
                  <a:lnTo>
                    <a:pt x="1883340" y="261707"/>
                  </a:lnTo>
                  <a:lnTo>
                    <a:pt x="1917917" y="291175"/>
                  </a:lnTo>
                  <a:lnTo>
                    <a:pt x="1951224" y="321945"/>
                  </a:lnTo>
                  <a:lnTo>
                    <a:pt x="1983221" y="353976"/>
                  </a:lnTo>
                  <a:lnTo>
                    <a:pt x="2013863" y="387227"/>
                  </a:lnTo>
                  <a:lnTo>
                    <a:pt x="2043107" y="421657"/>
                  </a:lnTo>
                  <a:lnTo>
                    <a:pt x="2070912" y="457224"/>
                  </a:lnTo>
                  <a:lnTo>
                    <a:pt x="2097233" y="493887"/>
                  </a:lnTo>
                  <a:lnTo>
                    <a:pt x="2122029" y="531606"/>
                  </a:lnTo>
                  <a:lnTo>
                    <a:pt x="2145256" y="570338"/>
                  </a:lnTo>
                  <a:lnTo>
                    <a:pt x="2166871" y="610043"/>
                  </a:lnTo>
                  <a:lnTo>
                    <a:pt x="2186831" y="650679"/>
                  </a:lnTo>
                  <a:lnTo>
                    <a:pt x="2205094" y="692205"/>
                  </a:lnTo>
                  <a:lnTo>
                    <a:pt x="2221617" y="734580"/>
                  </a:lnTo>
                  <a:lnTo>
                    <a:pt x="2236356" y="777762"/>
                  </a:lnTo>
                  <a:lnTo>
                    <a:pt x="2249270" y="821711"/>
                  </a:lnTo>
                  <a:lnTo>
                    <a:pt x="2260314" y="866384"/>
                  </a:lnTo>
                  <a:lnTo>
                    <a:pt x="2269446" y="911742"/>
                  </a:lnTo>
                  <a:lnTo>
                    <a:pt x="2276624" y="957742"/>
                  </a:lnTo>
                  <a:lnTo>
                    <a:pt x="2281804" y="1004343"/>
                  </a:lnTo>
                  <a:lnTo>
                    <a:pt x="2284943" y="1051504"/>
                  </a:lnTo>
                  <a:lnTo>
                    <a:pt x="2286000" y="1099185"/>
                  </a:lnTo>
                  <a:lnTo>
                    <a:pt x="2284943" y="1146865"/>
                  </a:lnTo>
                  <a:lnTo>
                    <a:pt x="2281804" y="1194026"/>
                  </a:lnTo>
                  <a:lnTo>
                    <a:pt x="2276624" y="1240627"/>
                  </a:lnTo>
                  <a:lnTo>
                    <a:pt x="2269446" y="1286627"/>
                  </a:lnTo>
                  <a:lnTo>
                    <a:pt x="2260314" y="1331985"/>
                  </a:lnTo>
                  <a:lnTo>
                    <a:pt x="2249270" y="1376658"/>
                  </a:lnTo>
                  <a:lnTo>
                    <a:pt x="2236356" y="1420607"/>
                  </a:lnTo>
                  <a:lnTo>
                    <a:pt x="2221617" y="1463789"/>
                  </a:lnTo>
                  <a:lnTo>
                    <a:pt x="2205094" y="1506164"/>
                  </a:lnTo>
                  <a:lnTo>
                    <a:pt x="2186831" y="1547690"/>
                  </a:lnTo>
                  <a:lnTo>
                    <a:pt x="2166871" y="1588326"/>
                  </a:lnTo>
                  <a:lnTo>
                    <a:pt x="2145256" y="1628031"/>
                  </a:lnTo>
                  <a:lnTo>
                    <a:pt x="2122029" y="1666763"/>
                  </a:lnTo>
                  <a:lnTo>
                    <a:pt x="2097233" y="1704482"/>
                  </a:lnTo>
                  <a:lnTo>
                    <a:pt x="2070912" y="1741145"/>
                  </a:lnTo>
                  <a:lnTo>
                    <a:pt x="2043107" y="1776712"/>
                  </a:lnTo>
                  <a:lnTo>
                    <a:pt x="2013863" y="1811142"/>
                  </a:lnTo>
                  <a:lnTo>
                    <a:pt x="1983221" y="1844393"/>
                  </a:lnTo>
                  <a:lnTo>
                    <a:pt x="1951224" y="1876425"/>
                  </a:lnTo>
                  <a:lnTo>
                    <a:pt x="1917917" y="1907194"/>
                  </a:lnTo>
                  <a:lnTo>
                    <a:pt x="1883340" y="1936662"/>
                  </a:lnTo>
                  <a:lnTo>
                    <a:pt x="1847538" y="1964786"/>
                  </a:lnTo>
                  <a:lnTo>
                    <a:pt x="1810553" y="1991525"/>
                  </a:lnTo>
                  <a:lnTo>
                    <a:pt x="1772428" y="2016837"/>
                  </a:lnTo>
                  <a:lnTo>
                    <a:pt x="1733206" y="2040683"/>
                  </a:lnTo>
                  <a:lnTo>
                    <a:pt x="1692930" y="2063019"/>
                  </a:lnTo>
                  <a:lnTo>
                    <a:pt x="1651642" y="2083806"/>
                  </a:lnTo>
                  <a:lnTo>
                    <a:pt x="1609386" y="2103001"/>
                  </a:lnTo>
                  <a:lnTo>
                    <a:pt x="1566205" y="2120565"/>
                  </a:lnTo>
                  <a:lnTo>
                    <a:pt x="1522141" y="2136454"/>
                  </a:lnTo>
                  <a:lnTo>
                    <a:pt x="1477237" y="2150629"/>
                  </a:lnTo>
                  <a:lnTo>
                    <a:pt x="1431536" y="2163047"/>
                  </a:lnTo>
                  <a:lnTo>
                    <a:pt x="1385082" y="2173668"/>
                  </a:lnTo>
                  <a:lnTo>
                    <a:pt x="1337916" y="2182451"/>
                  </a:lnTo>
                  <a:lnTo>
                    <a:pt x="1290082" y="2189353"/>
                  </a:lnTo>
                  <a:lnTo>
                    <a:pt x="1241623" y="2194335"/>
                  </a:lnTo>
                  <a:lnTo>
                    <a:pt x="1192581" y="2197354"/>
                  </a:lnTo>
                  <a:lnTo>
                    <a:pt x="1143000" y="2198370"/>
                  </a:lnTo>
                  <a:lnTo>
                    <a:pt x="1093418" y="2197354"/>
                  </a:lnTo>
                  <a:lnTo>
                    <a:pt x="1044376" y="2194335"/>
                  </a:lnTo>
                  <a:lnTo>
                    <a:pt x="995917" y="2189353"/>
                  </a:lnTo>
                  <a:lnTo>
                    <a:pt x="948083" y="2182451"/>
                  </a:lnTo>
                  <a:lnTo>
                    <a:pt x="900917" y="2173668"/>
                  </a:lnTo>
                  <a:lnTo>
                    <a:pt x="854463" y="2163047"/>
                  </a:lnTo>
                  <a:lnTo>
                    <a:pt x="808762" y="2150629"/>
                  </a:lnTo>
                  <a:lnTo>
                    <a:pt x="763858" y="2136454"/>
                  </a:lnTo>
                  <a:lnTo>
                    <a:pt x="719794" y="2120565"/>
                  </a:lnTo>
                  <a:lnTo>
                    <a:pt x="676613" y="2103001"/>
                  </a:lnTo>
                  <a:lnTo>
                    <a:pt x="634357" y="2083806"/>
                  </a:lnTo>
                  <a:lnTo>
                    <a:pt x="593069" y="2063019"/>
                  </a:lnTo>
                  <a:lnTo>
                    <a:pt x="552793" y="2040683"/>
                  </a:lnTo>
                  <a:lnTo>
                    <a:pt x="513571" y="2016837"/>
                  </a:lnTo>
                  <a:lnTo>
                    <a:pt x="475446" y="1991525"/>
                  </a:lnTo>
                  <a:lnTo>
                    <a:pt x="438461" y="1964786"/>
                  </a:lnTo>
                  <a:lnTo>
                    <a:pt x="402659" y="1936662"/>
                  </a:lnTo>
                  <a:lnTo>
                    <a:pt x="368082" y="1907194"/>
                  </a:lnTo>
                  <a:lnTo>
                    <a:pt x="334775" y="1876424"/>
                  </a:lnTo>
                  <a:lnTo>
                    <a:pt x="302778" y="1844393"/>
                  </a:lnTo>
                  <a:lnTo>
                    <a:pt x="272136" y="1811142"/>
                  </a:lnTo>
                  <a:lnTo>
                    <a:pt x="242892" y="1776712"/>
                  </a:lnTo>
                  <a:lnTo>
                    <a:pt x="215087" y="1741145"/>
                  </a:lnTo>
                  <a:lnTo>
                    <a:pt x="188766" y="1704482"/>
                  </a:lnTo>
                  <a:lnTo>
                    <a:pt x="163970" y="1666763"/>
                  </a:lnTo>
                  <a:lnTo>
                    <a:pt x="140743" y="1628031"/>
                  </a:lnTo>
                  <a:lnTo>
                    <a:pt x="119128" y="1588326"/>
                  </a:lnTo>
                  <a:lnTo>
                    <a:pt x="99168" y="1547690"/>
                  </a:lnTo>
                  <a:lnTo>
                    <a:pt x="80905" y="1506164"/>
                  </a:lnTo>
                  <a:lnTo>
                    <a:pt x="64382" y="1463789"/>
                  </a:lnTo>
                  <a:lnTo>
                    <a:pt x="49643" y="1420607"/>
                  </a:lnTo>
                  <a:lnTo>
                    <a:pt x="36729" y="1376658"/>
                  </a:lnTo>
                  <a:lnTo>
                    <a:pt x="25685" y="1331985"/>
                  </a:lnTo>
                  <a:lnTo>
                    <a:pt x="16553" y="1286627"/>
                  </a:lnTo>
                  <a:lnTo>
                    <a:pt x="9375" y="1240627"/>
                  </a:lnTo>
                  <a:lnTo>
                    <a:pt x="4195" y="1194026"/>
                  </a:lnTo>
                  <a:lnTo>
                    <a:pt x="1056" y="1146865"/>
                  </a:lnTo>
                  <a:lnTo>
                    <a:pt x="0" y="1099185"/>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2287817" y="1210716"/>
            <a:ext cx="1444625" cy="1681480"/>
          </a:xfrm>
          <a:prstGeom prst="rect">
            <a:avLst/>
          </a:prstGeom>
        </p:spPr>
        <p:txBody>
          <a:bodyPr vert="horz" wrap="square" lIns="0" tIns="12065" rIns="0" bIns="0" rtlCol="0">
            <a:spAutoFit/>
          </a:bodyPr>
          <a:lstStyle/>
          <a:p>
            <a:pPr marL="0" marR="0" lvl="0" indent="0" algn="ctr"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James</a:t>
            </a:r>
            <a:endParaRPr kumimoji="0" sz="4400" b="0" i="0" u="none" strike="noStrike" kern="0" cap="none" spc="0" normalizeH="0" baseline="0" noProof="0">
              <a:ln>
                <a:noFill/>
              </a:ln>
              <a:solidFill>
                <a:sysClr val="windowText" lastClr="000000"/>
              </a:solidFill>
              <a:effectLst/>
              <a:uLnTx/>
              <a:uFillTx/>
              <a:latin typeface="Calibri"/>
              <a:cs typeface="Calibri"/>
            </a:endParaRPr>
          </a:p>
          <a:p>
            <a:pPr marL="635" marR="0" lvl="0" indent="0" algn="ctr" defTabSz="914400" eaLnBrk="1" fontAlgn="auto" latinLnBrk="0" hangingPunct="1">
              <a:lnSpc>
                <a:spcPct val="100000"/>
              </a:lnSpc>
              <a:spcBef>
                <a:spcPts val="80"/>
              </a:spcBef>
              <a:spcAft>
                <a:spcPts val="0"/>
              </a:spcAft>
              <a:buClrTx/>
              <a:buSzTx/>
              <a:buFontTx/>
              <a:buNone/>
              <a:tabLst/>
              <a:defRPr/>
            </a:pPr>
            <a:r>
              <a:rPr kumimoji="0" sz="3200" b="1" i="0" u="none" strike="noStrike" kern="0" cap="none" spc="0" normalizeH="0" baseline="0" noProof="0">
                <a:ln>
                  <a:noFill/>
                </a:ln>
                <a:solidFill>
                  <a:srgbClr val="001F5F"/>
                </a:solidFill>
                <a:effectLst/>
                <a:uLnTx/>
                <a:uFillTx/>
                <a:latin typeface="Calibri"/>
                <a:cs typeface="Calibri"/>
              </a:rPr>
              <a:t>ID</a:t>
            </a:r>
            <a:r>
              <a:rPr kumimoji="0" sz="3200" b="1" i="0" u="none" strike="noStrike" kern="0" cap="none" spc="-35" normalizeH="0" baseline="0" noProof="0">
                <a:ln>
                  <a:noFill/>
                </a:ln>
                <a:solidFill>
                  <a:srgbClr val="001F5F"/>
                </a:solidFill>
                <a:effectLst/>
                <a:uLnTx/>
                <a:uFillTx/>
                <a:latin typeface="Calibri"/>
                <a:cs typeface="Calibri"/>
              </a:rPr>
              <a:t> </a:t>
            </a:r>
            <a:r>
              <a:rPr kumimoji="0" sz="3200" b="1" i="0" u="none" strike="noStrike" kern="0" cap="none" spc="0" normalizeH="0" baseline="0" noProof="0">
                <a:ln>
                  <a:noFill/>
                </a:ln>
                <a:solidFill>
                  <a:srgbClr val="001F5F"/>
                </a:solidFill>
                <a:effectLst/>
                <a:uLnTx/>
                <a:uFillTx/>
                <a:latin typeface="Calibri"/>
                <a:cs typeface="Calibri"/>
              </a:rPr>
              <a:t>=</a:t>
            </a:r>
            <a:r>
              <a:rPr kumimoji="0" sz="3200" b="1" i="0" u="none" strike="noStrike" kern="0" cap="none" spc="-20" normalizeH="0" baseline="0" noProof="0">
                <a:ln>
                  <a:noFill/>
                </a:ln>
                <a:solidFill>
                  <a:srgbClr val="001F5F"/>
                </a:solidFill>
                <a:effectLst/>
                <a:uLnTx/>
                <a:uFillTx/>
                <a:latin typeface="Calibri"/>
                <a:cs typeface="Calibri"/>
              </a:rPr>
              <a:t> </a:t>
            </a:r>
            <a:r>
              <a:rPr kumimoji="0" sz="3200" b="1" i="0" u="none" strike="noStrike" kern="0" cap="none" spc="-50" normalizeH="0" baseline="0" noProof="0">
                <a:ln>
                  <a:noFill/>
                </a:ln>
                <a:solidFill>
                  <a:srgbClr val="001F5F"/>
                </a:solidFill>
                <a:effectLst/>
                <a:uLnTx/>
                <a:uFillTx/>
                <a:latin typeface="Calibri"/>
                <a:cs typeface="Calibri"/>
              </a:rPr>
              <a:t>1</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01F5F"/>
                </a:solidFill>
                <a:effectLst/>
                <a:uLnTx/>
                <a:uFillTx/>
                <a:latin typeface="Calibri"/>
                <a:cs typeface="Calibri"/>
              </a:rPr>
              <a:t>OD</a:t>
            </a:r>
            <a:r>
              <a:rPr kumimoji="0" sz="3200" b="1" i="0" u="none" strike="noStrike" kern="0" cap="none" spc="-35" normalizeH="0" baseline="0" noProof="0">
                <a:ln>
                  <a:noFill/>
                </a:ln>
                <a:solidFill>
                  <a:srgbClr val="001F5F"/>
                </a:solidFill>
                <a:effectLst/>
                <a:uLnTx/>
                <a:uFillTx/>
                <a:latin typeface="Calibri"/>
                <a:cs typeface="Calibri"/>
              </a:rPr>
              <a:t> </a:t>
            </a:r>
            <a:r>
              <a:rPr kumimoji="0" sz="3200" b="1" i="0" u="none" strike="noStrike" kern="0" cap="none" spc="0" normalizeH="0" baseline="0" noProof="0">
                <a:ln>
                  <a:noFill/>
                </a:ln>
                <a:solidFill>
                  <a:srgbClr val="001F5F"/>
                </a:solidFill>
                <a:effectLst/>
                <a:uLnTx/>
                <a:uFillTx/>
                <a:latin typeface="Calibri"/>
                <a:cs typeface="Calibri"/>
              </a:rPr>
              <a:t>=</a:t>
            </a:r>
            <a:r>
              <a:rPr kumimoji="0" sz="3200" b="1" i="0" u="none" strike="noStrike" kern="0" cap="none" spc="-25" normalizeH="0" baseline="0" noProof="0">
                <a:ln>
                  <a:noFill/>
                </a:ln>
                <a:solidFill>
                  <a:srgbClr val="001F5F"/>
                </a:solidFill>
                <a:effectLst/>
                <a:uLnTx/>
                <a:uFillTx/>
                <a:latin typeface="Calibri"/>
                <a:cs typeface="Calibri"/>
              </a:rPr>
              <a:t> </a:t>
            </a:r>
            <a:r>
              <a:rPr kumimoji="0" sz="3200" b="1" i="0" u="none" strike="noStrike" kern="0" cap="none" spc="-50" normalizeH="0" baseline="0" noProof="0">
                <a:ln>
                  <a:noFill/>
                </a:ln>
                <a:solidFill>
                  <a:srgbClr val="001F5F"/>
                </a:solidFill>
                <a:effectLst/>
                <a:uLnTx/>
                <a:uFillTx/>
                <a:latin typeface="Calibri"/>
                <a:cs typeface="Calibri"/>
              </a:rPr>
              <a:t>0</a:t>
            </a:r>
            <a:endParaRPr kumimoji="0" sz="32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8844606" y="1640339"/>
            <a:ext cx="1403350" cy="1681480"/>
          </a:xfrm>
          <a:prstGeom prst="rect">
            <a:avLst/>
          </a:prstGeom>
        </p:spPr>
        <p:txBody>
          <a:bodyPr vert="horz" wrap="square" lIns="0" tIns="12065" rIns="0" bIns="0" rtlCol="0">
            <a:spAutoFit/>
          </a:bodyPr>
          <a:lstStyle/>
          <a:p>
            <a:pPr marL="0" marR="0" lvl="0" indent="0" algn="ctr"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Geeta</a:t>
            </a:r>
            <a:endParaRPr kumimoji="0" sz="44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80"/>
              </a:spcBef>
              <a:spcAft>
                <a:spcPts val="0"/>
              </a:spcAft>
              <a:buClrTx/>
              <a:buSzTx/>
              <a:buFontTx/>
              <a:buNone/>
              <a:tabLst/>
              <a:defRPr/>
            </a:pPr>
            <a:r>
              <a:rPr kumimoji="0" sz="3200" b="1" i="0" u="none" strike="noStrike" kern="0" cap="none" spc="0" normalizeH="0" baseline="0" noProof="0">
                <a:ln>
                  <a:noFill/>
                </a:ln>
                <a:solidFill>
                  <a:srgbClr val="001F5F"/>
                </a:solidFill>
                <a:effectLst/>
                <a:uLnTx/>
                <a:uFillTx/>
                <a:latin typeface="Calibri"/>
                <a:cs typeface="Calibri"/>
              </a:rPr>
              <a:t>ID</a:t>
            </a:r>
            <a:r>
              <a:rPr kumimoji="0" sz="3200" b="1" i="0" u="none" strike="noStrike" kern="0" cap="none" spc="-35" normalizeH="0" baseline="0" noProof="0">
                <a:ln>
                  <a:noFill/>
                </a:ln>
                <a:solidFill>
                  <a:srgbClr val="001F5F"/>
                </a:solidFill>
                <a:effectLst/>
                <a:uLnTx/>
                <a:uFillTx/>
                <a:latin typeface="Calibri"/>
                <a:cs typeface="Calibri"/>
              </a:rPr>
              <a:t> </a:t>
            </a:r>
            <a:r>
              <a:rPr kumimoji="0" sz="3200" b="1" i="0" u="none" strike="noStrike" kern="0" cap="none" spc="0" normalizeH="0" baseline="0" noProof="0">
                <a:ln>
                  <a:noFill/>
                </a:ln>
                <a:solidFill>
                  <a:srgbClr val="001F5F"/>
                </a:solidFill>
                <a:effectLst/>
                <a:uLnTx/>
                <a:uFillTx/>
                <a:latin typeface="Calibri"/>
                <a:cs typeface="Calibri"/>
              </a:rPr>
              <a:t>=</a:t>
            </a:r>
            <a:r>
              <a:rPr kumimoji="0" sz="3200" b="1" i="0" u="none" strike="noStrike" kern="0" cap="none" spc="-20" normalizeH="0" baseline="0" noProof="0">
                <a:ln>
                  <a:noFill/>
                </a:ln>
                <a:solidFill>
                  <a:srgbClr val="001F5F"/>
                </a:solidFill>
                <a:effectLst/>
                <a:uLnTx/>
                <a:uFillTx/>
                <a:latin typeface="Calibri"/>
                <a:cs typeface="Calibri"/>
              </a:rPr>
              <a:t> </a:t>
            </a:r>
            <a:r>
              <a:rPr kumimoji="0" sz="3200" b="1" i="0" u="none" strike="noStrike" kern="0" cap="none" spc="-50" normalizeH="0" baseline="0" noProof="0">
                <a:ln>
                  <a:noFill/>
                </a:ln>
                <a:solidFill>
                  <a:srgbClr val="001F5F"/>
                </a:solidFill>
                <a:effectLst/>
                <a:uLnTx/>
                <a:uFillTx/>
                <a:latin typeface="Calibri"/>
                <a:cs typeface="Calibri"/>
              </a:rPr>
              <a:t>2</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01F5F"/>
                </a:solidFill>
                <a:effectLst/>
                <a:uLnTx/>
                <a:uFillTx/>
                <a:latin typeface="Calibri"/>
                <a:cs typeface="Calibri"/>
              </a:rPr>
              <a:t>OD</a:t>
            </a:r>
            <a:r>
              <a:rPr kumimoji="0" sz="3200" b="1" i="0" u="none" strike="noStrike" kern="0" cap="none" spc="-35" normalizeH="0" baseline="0" noProof="0">
                <a:ln>
                  <a:noFill/>
                </a:ln>
                <a:solidFill>
                  <a:srgbClr val="001F5F"/>
                </a:solidFill>
                <a:effectLst/>
                <a:uLnTx/>
                <a:uFillTx/>
                <a:latin typeface="Calibri"/>
                <a:cs typeface="Calibri"/>
              </a:rPr>
              <a:t> </a:t>
            </a:r>
            <a:r>
              <a:rPr kumimoji="0" sz="3200" b="1" i="0" u="none" strike="noStrike" kern="0" cap="none" spc="0" normalizeH="0" baseline="0" noProof="0">
                <a:ln>
                  <a:noFill/>
                </a:ln>
                <a:solidFill>
                  <a:srgbClr val="001F5F"/>
                </a:solidFill>
                <a:effectLst/>
                <a:uLnTx/>
                <a:uFillTx/>
                <a:latin typeface="Calibri"/>
                <a:cs typeface="Calibri"/>
              </a:rPr>
              <a:t>=</a:t>
            </a:r>
            <a:r>
              <a:rPr kumimoji="0" sz="3200" b="1" i="0" u="none" strike="noStrike" kern="0" cap="none" spc="-25" normalizeH="0" baseline="0" noProof="0">
                <a:ln>
                  <a:noFill/>
                </a:ln>
                <a:solidFill>
                  <a:srgbClr val="001F5F"/>
                </a:solidFill>
                <a:effectLst/>
                <a:uLnTx/>
                <a:uFillTx/>
                <a:latin typeface="Calibri"/>
                <a:cs typeface="Calibri"/>
              </a:rPr>
              <a:t> </a:t>
            </a:r>
            <a:r>
              <a:rPr kumimoji="0" sz="3200" b="1" i="0" u="none" strike="noStrike" kern="0" cap="none" spc="-50" normalizeH="0" baseline="0" noProof="0">
                <a:ln>
                  <a:noFill/>
                </a:ln>
                <a:solidFill>
                  <a:srgbClr val="001F5F"/>
                </a:solidFill>
                <a:effectLst/>
                <a:uLnTx/>
                <a:uFillTx/>
                <a:latin typeface="Calibri"/>
                <a:cs typeface="Calibri"/>
              </a:rPr>
              <a:t>1</a:t>
            </a:r>
            <a:endParaRPr kumimoji="0" sz="3200" b="0" i="0" u="none" strike="noStrike" kern="0" cap="none" spc="0" normalizeH="0" baseline="0" noProof="0">
              <a:ln>
                <a:noFill/>
              </a:ln>
              <a:solidFill>
                <a:sysClr val="windowText" lastClr="000000"/>
              </a:solidFill>
              <a:effectLst/>
              <a:uLnTx/>
              <a:uFillTx/>
              <a:latin typeface="Calibri"/>
              <a:cs typeface="Calibri"/>
            </a:endParaRPr>
          </a:p>
        </p:txBody>
      </p:sp>
      <p:sp>
        <p:nvSpPr>
          <p:cNvPr id="18" name="object 18"/>
          <p:cNvSpPr/>
          <p:nvPr/>
        </p:nvSpPr>
        <p:spPr>
          <a:xfrm>
            <a:off x="3522345" y="4512183"/>
            <a:ext cx="2286000" cy="2198370"/>
          </a:xfrm>
          <a:custGeom>
            <a:avLst/>
            <a:gdLst/>
            <a:ahLst/>
            <a:cxnLst/>
            <a:rect l="l" t="t" r="r" b="b"/>
            <a:pathLst>
              <a:path w="2286000" h="2198370">
                <a:moveTo>
                  <a:pt x="0" y="1099184"/>
                </a:moveTo>
                <a:lnTo>
                  <a:pt x="1056" y="1051504"/>
                </a:lnTo>
                <a:lnTo>
                  <a:pt x="4195" y="1004343"/>
                </a:lnTo>
                <a:lnTo>
                  <a:pt x="9375" y="957742"/>
                </a:lnTo>
                <a:lnTo>
                  <a:pt x="16553" y="911742"/>
                </a:lnTo>
                <a:lnTo>
                  <a:pt x="25685" y="866384"/>
                </a:lnTo>
                <a:lnTo>
                  <a:pt x="36729" y="821711"/>
                </a:lnTo>
                <a:lnTo>
                  <a:pt x="49643" y="777762"/>
                </a:lnTo>
                <a:lnTo>
                  <a:pt x="64382" y="734580"/>
                </a:lnTo>
                <a:lnTo>
                  <a:pt x="80905" y="692205"/>
                </a:lnTo>
                <a:lnTo>
                  <a:pt x="99168" y="650679"/>
                </a:lnTo>
                <a:lnTo>
                  <a:pt x="119128" y="610043"/>
                </a:lnTo>
                <a:lnTo>
                  <a:pt x="140743" y="570338"/>
                </a:lnTo>
                <a:lnTo>
                  <a:pt x="163970" y="531606"/>
                </a:lnTo>
                <a:lnTo>
                  <a:pt x="188766" y="493887"/>
                </a:lnTo>
                <a:lnTo>
                  <a:pt x="215087" y="457224"/>
                </a:lnTo>
                <a:lnTo>
                  <a:pt x="242892" y="421657"/>
                </a:lnTo>
                <a:lnTo>
                  <a:pt x="272136" y="387227"/>
                </a:lnTo>
                <a:lnTo>
                  <a:pt x="302778" y="353976"/>
                </a:lnTo>
                <a:lnTo>
                  <a:pt x="334775" y="321945"/>
                </a:lnTo>
                <a:lnTo>
                  <a:pt x="368082" y="291175"/>
                </a:lnTo>
                <a:lnTo>
                  <a:pt x="402659" y="261707"/>
                </a:lnTo>
                <a:lnTo>
                  <a:pt x="438461" y="233583"/>
                </a:lnTo>
                <a:lnTo>
                  <a:pt x="475446" y="206844"/>
                </a:lnTo>
                <a:lnTo>
                  <a:pt x="513571" y="181532"/>
                </a:lnTo>
                <a:lnTo>
                  <a:pt x="552793" y="157686"/>
                </a:lnTo>
                <a:lnTo>
                  <a:pt x="593069" y="135350"/>
                </a:lnTo>
                <a:lnTo>
                  <a:pt x="634357" y="114563"/>
                </a:lnTo>
                <a:lnTo>
                  <a:pt x="676613" y="95368"/>
                </a:lnTo>
                <a:lnTo>
                  <a:pt x="719794" y="77804"/>
                </a:lnTo>
                <a:lnTo>
                  <a:pt x="763858" y="61915"/>
                </a:lnTo>
                <a:lnTo>
                  <a:pt x="808762" y="47740"/>
                </a:lnTo>
                <a:lnTo>
                  <a:pt x="854463" y="35322"/>
                </a:lnTo>
                <a:lnTo>
                  <a:pt x="900917" y="24701"/>
                </a:lnTo>
                <a:lnTo>
                  <a:pt x="948083" y="15918"/>
                </a:lnTo>
                <a:lnTo>
                  <a:pt x="995917" y="9016"/>
                </a:lnTo>
                <a:lnTo>
                  <a:pt x="1044376" y="4034"/>
                </a:lnTo>
                <a:lnTo>
                  <a:pt x="1093418" y="1015"/>
                </a:lnTo>
                <a:lnTo>
                  <a:pt x="1143000" y="0"/>
                </a:lnTo>
                <a:lnTo>
                  <a:pt x="1192581" y="1015"/>
                </a:lnTo>
                <a:lnTo>
                  <a:pt x="1241623" y="4034"/>
                </a:lnTo>
                <a:lnTo>
                  <a:pt x="1290082" y="9016"/>
                </a:lnTo>
                <a:lnTo>
                  <a:pt x="1337916" y="15918"/>
                </a:lnTo>
                <a:lnTo>
                  <a:pt x="1385082" y="24701"/>
                </a:lnTo>
                <a:lnTo>
                  <a:pt x="1431536" y="35322"/>
                </a:lnTo>
                <a:lnTo>
                  <a:pt x="1477237" y="47740"/>
                </a:lnTo>
                <a:lnTo>
                  <a:pt x="1522141" y="61915"/>
                </a:lnTo>
                <a:lnTo>
                  <a:pt x="1566205" y="77804"/>
                </a:lnTo>
                <a:lnTo>
                  <a:pt x="1609386" y="95368"/>
                </a:lnTo>
                <a:lnTo>
                  <a:pt x="1651642" y="114563"/>
                </a:lnTo>
                <a:lnTo>
                  <a:pt x="1692930" y="135350"/>
                </a:lnTo>
                <a:lnTo>
                  <a:pt x="1733206" y="157686"/>
                </a:lnTo>
                <a:lnTo>
                  <a:pt x="1772428" y="181532"/>
                </a:lnTo>
                <a:lnTo>
                  <a:pt x="1810553" y="206844"/>
                </a:lnTo>
                <a:lnTo>
                  <a:pt x="1847538" y="233583"/>
                </a:lnTo>
                <a:lnTo>
                  <a:pt x="1883340" y="261707"/>
                </a:lnTo>
                <a:lnTo>
                  <a:pt x="1917917" y="291175"/>
                </a:lnTo>
                <a:lnTo>
                  <a:pt x="1951224" y="321945"/>
                </a:lnTo>
                <a:lnTo>
                  <a:pt x="1983221" y="353976"/>
                </a:lnTo>
                <a:lnTo>
                  <a:pt x="2013863" y="387227"/>
                </a:lnTo>
                <a:lnTo>
                  <a:pt x="2043107" y="421657"/>
                </a:lnTo>
                <a:lnTo>
                  <a:pt x="2070912" y="457224"/>
                </a:lnTo>
                <a:lnTo>
                  <a:pt x="2097233" y="493887"/>
                </a:lnTo>
                <a:lnTo>
                  <a:pt x="2122029" y="531606"/>
                </a:lnTo>
                <a:lnTo>
                  <a:pt x="2145256" y="570338"/>
                </a:lnTo>
                <a:lnTo>
                  <a:pt x="2166871" y="610043"/>
                </a:lnTo>
                <a:lnTo>
                  <a:pt x="2186831" y="650679"/>
                </a:lnTo>
                <a:lnTo>
                  <a:pt x="2205094" y="692205"/>
                </a:lnTo>
                <a:lnTo>
                  <a:pt x="2221617" y="734580"/>
                </a:lnTo>
                <a:lnTo>
                  <a:pt x="2236356" y="777762"/>
                </a:lnTo>
                <a:lnTo>
                  <a:pt x="2249270" y="821711"/>
                </a:lnTo>
                <a:lnTo>
                  <a:pt x="2260314" y="866384"/>
                </a:lnTo>
                <a:lnTo>
                  <a:pt x="2269446" y="911742"/>
                </a:lnTo>
                <a:lnTo>
                  <a:pt x="2276624" y="957742"/>
                </a:lnTo>
                <a:lnTo>
                  <a:pt x="2281804" y="1004343"/>
                </a:lnTo>
                <a:lnTo>
                  <a:pt x="2284943" y="1051504"/>
                </a:lnTo>
                <a:lnTo>
                  <a:pt x="2286000" y="1099184"/>
                </a:lnTo>
                <a:lnTo>
                  <a:pt x="2284943" y="1146865"/>
                </a:lnTo>
                <a:lnTo>
                  <a:pt x="2281804" y="1194026"/>
                </a:lnTo>
                <a:lnTo>
                  <a:pt x="2276624" y="1240627"/>
                </a:lnTo>
                <a:lnTo>
                  <a:pt x="2269446" y="1286627"/>
                </a:lnTo>
                <a:lnTo>
                  <a:pt x="2260314" y="1331985"/>
                </a:lnTo>
                <a:lnTo>
                  <a:pt x="2249270" y="1376658"/>
                </a:lnTo>
                <a:lnTo>
                  <a:pt x="2236356" y="1420607"/>
                </a:lnTo>
                <a:lnTo>
                  <a:pt x="2221617" y="1463789"/>
                </a:lnTo>
                <a:lnTo>
                  <a:pt x="2205094" y="1506164"/>
                </a:lnTo>
                <a:lnTo>
                  <a:pt x="2186831" y="1547690"/>
                </a:lnTo>
                <a:lnTo>
                  <a:pt x="2166871" y="1588326"/>
                </a:lnTo>
                <a:lnTo>
                  <a:pt x="2145256" y="1628031"/>
                </a:lnTo>
                <a:lnTo>
                  <a:pt x="2122029" y="1666763"/>
                </a:lnTo>
                <a:lnTo>
                  <a:pt x="2097233" y="1704482"/>
                </a:lnTo>
                <a:lnTo>
                  <a:pt x="2070912" y="1741145"/>
                </a:lnTo>
                <a:lnTo>
                  <a:pt x="2043107" y="1776712"/>
                </a:lnTo>
                <a:lnTo>
                  <a:pt x="2013863" y="1811142"/>
                </a:lnTo>
                <a:lnTo>
                  <a:pt x="1983221" y="1844393"/>
                </a:lnTo>
                <a:lnTo>
                  <a:pt x="1951224" y="1876424"/>
                </a:lnTo>
                <a:lnTo>
                  <a:pt x="1917917" y="1907194"/>
                </a:lnTo>
                <a:lnTo>
                  <a:pt x="1883340" y="1936662"/>
                </a:lnTo>
                <a:lnTo>
                  <a:pt x="1847538" y="1964786"/>
                </a:lnTo>
                <a:lnTo>
                  <a:pt x="1810553" y="1991525"/>
                </a:lnTo>
                <a:lnTo>
                  <a:pt x="1772428" y="2016837"/>
                </a:lnTo>
                <a:lnTo>
                  <a:pt x="1733206" y="2040683"/>
                </a:lnTo>
                <a:lnTo>
                  <a:pt x="1692930" y="2063019"/>
                </a:lnTo>
                <a:lnTo>
                  <a:pt x="1651642" y="2083806"/>
                </a:lnTo>
                <a:lnTo>
                  <a:pt x="1609386" y="2103001"/>
                </a:lnTo>
                <a:lnTo>
                  <a:pt x="1566205" y="2120565"/>
                </a:lnTo>
                <a:lnTo>
                  <a:pt x="1522141" y="2136454"/>
                </a:lnTo>
                <a:lnTo>
                  <a:pt x="1477237" y="2150629"/>
                </a:lnTo>
                <a:lnTo>
                  <a:pt x="1431536" y="2163047"/>
                </a:lnTo>
                <a:lnTo>
                  <a:pt x="1385082" y="2173668"/>
                </a:lnTo>
                <a:lnTo>
                  <a:pt x="1337916" y="2182451"/>
                </a:lnTo>
                <a:lnTo>
                  <a:pt x="1290082" y="2189353"/>
                </a:lnTo>
                <a:lnTo>
                  <a:pt x="1241623" y="2194335"/>
                </a:lnTo>
                <a:lnTo>
                  <a:pt x="1192581" y="2197354"/>
                </a:lnTo>
                <a:lnTo>
                  <a:pt x="1143000" y="2198369"/>
                </a:lnTo>
                <a:lnTo>
                  <a:pt x="1093418" y="2197354"/>
                </a:lnTo>
                <a:lnTo>
                  <a:pt x="1044376" y="2194335"/>
                </a:lnTo>
                <a:lnTo>
                  <a:pt x="995917" y="2189353"/>
                </a:lnTo>
                <a:lnTo>
                  <a:pt x="948083" y="2182451"/>
                </a:lnTo>
                <a:lnTo>
                  <a:pt x="900917" y="2173668"/>
                </a:lnTo>
                <a:lnTo>
                  <a:pt x="854463" y="2163047"/>
                </a:lnTo>
                <a:lnTo>
                  <a:pt x="808762" y="2150629"/>
                </a:lnTo>
                <a:lnTo>
                  <a:pt x="763858" y="2136454"/>
                </a:lnTo>
                <a:lnTo>
                  <a:pt x="719794" y="2120565"/>
                </a:lnTo>
                <a:lnTo>
                  <a:pt x="676613" y="2103001"/>
                </a:lnTo>
                <a:lnTo>
                  <a:pt x="634357" y="2083806"/>
                </a:lnTo>
                <a:lnTo>
                  <a:pt x="593069" y="2063019"/>
                </a:lnTo>
                <a:lnTo>
                  <a:pt x="552793" y="2040683"/>
                </a:lnTo>
                <a:lnTo>
                  <a:pt x="513571" y="2016837"/>
                </a:lnTo>
                <a:lnTo>
                  <a:pt x="475446" y="1991525"/>
                </a:lnTo>
                <a:lnTo>
                  <a:pt x="438461" y="1964786"/>
                </a:lnTo>
                <a:lnTo>
                  <a:pt x="402659" y="1936662"/>
                </a:lnTo>
                <a:lnTo>
                  <a:pt x="368082" y="1907194"/>
                </a:lnTo>
                <a:lnTo>
                  <a:pt x="334775" y="1876424"/>
                </a:lnTo>
                <a:lnTo>
                  <a:pt x="302778" y="1844393"/>
                </a:lnTo>
                <a:lnTo>
                  <a:pt x="272136" y="1811142"/>
                </a:lnTo>
                <a:lnTo>
                  <a:pt x="242892" y="1776712"/>
                </a:lnTo>
                <a:lnTo>
                  <a:pt x="215087" y="1741145"/>
                </a:lnTo>
                <a:lnTo>
                  <a:pt x="188766" y="1704482"/>
                </a:lnTo>
                <a:lnTo>
                  <a:pt x="163970" y="1666763"/>
                </a:lnTo>
                <a:lnTo>
                  <a:pt x="140743" y="1628031"/>
                </a:lnTo>
                <a:lnTo>
                  <a:pt x="119128" y="1588326"/>
                </a:lnTo>
                <a:lnTo>
                  <a:pt x="99168" y="1547690"/>
                </a:lnTo>
                <a:lnTo>
                  <a:pt x="80905" y="1506164"/>
                </a:lnTo>
                <a:lnTo>
                  <a:pt x="64382" y="1463789"/>
                </a:lnTo>
                <a:lnTo>
                  <a:pt x="49643" y="1420607"/>
                </a:lnTo>
                <a:lnTo>
                  <a:pt x="36729" y="1376658"/>
                </a:lnTo>
                <a:lnTo>
                  <a:pt x="25685" y="1331985"/>
                </a:lnTo>
                <a:lnTo>
                  <a:pt x="16553" y="1286627"/>
                </a:lnTo>
                <a:lnTo>
                  <a:pt x="9375" y="1240627"/>
                </a:lnTo>
                <a:lnTo>
                  <a:pt x="4195" y="1194026"/>
                </a:lnTo>
                <a:lnTo>
                  <a:pt x="1056" y="1146865"/>
                </a:lnTo>
                <a:lnTo>
                  <a:pt x="0" y="1099184"/>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txBox="1"/>
          <p:nvPr/>
        </p:nvSpPr>
        <p:spPr>
          <a:xfrm>
            <a:off x="3922718" y="4763998"/>
            <a:ext cx="1484630" cy="1681480"/>
          </a:xfrm>
          <a:prstGeom prst="rect">
            <a:avLst/>
          </a:prstGeom>
        </p:spPr>
        <p:txBody>
          <a:bodyPr vert="horz" wrap="square" lIns="0" tIns="12065" rIns="0" bIns="0" rtlCol="0">
            <a:spAutoFit/>
          </a:bodyPr>
          <a:lstStyle/>
          <a:p>
            <a:pPr marL="0" marR="0" lvl="0" indent="0" algn="ctr"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Chung</a:t>
            </a:r>
            <a:endParaRPr kumimoji="0" sz="44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80"/>
              </a:spcBef>
              <a:spcAft>
                <a:spcPts val="0"/>
              </a:spcAft>
              <a:buClrTx/>
              <a:buSzTx/>
              <a:buFontTx/>
              <a:buNone/>
              <a:tabLst/>
              <a:defRPr/>
            </a:pPr>
            <a:r>
              <a:rPr kumimoji="0" sz="3200" b="1" i="0" u="none" strike="noStrike" kern="0" cap="none" spc="0" normalizeH="0" baseline="0" noProof="0">
                <a:ln>
                  <a:noFill/>
                </a:ln>
                <a:solidFill>
                  <a:srgbClr val="001F5F"/>
                </a:solidFill>
                <a:effectLst/>
                <a:uLnTx/>
                <a:uFillTx/>
                <a:latin typeface="Calibri"/>
                <a:cs typeface="Calibri"/>
              </a:rPr>
              <a:t>ID</a:t>
            </a:r>
            <a:r>
              <a:rPr kumimoji="0" sz="3200" b="1" i="0" u="none" strike="noStrike" kern="0" cap="none" spc="-45" normalizeH="0" baseline="0" noProof="0">
                <a:ln>
                  <a:noFill/>
                </a:ln>
                <a:solidFill>
                  <a:srgbClr val="001F5F"/>
                </a:solidFill>
                <a:effectLst/>
                <a:uLnTx/>
                <a:uFillTx/>
                <a:latin typeface="Calibri"/>
                <a:cs typeface="Calibri"/>
              </a:rPr>
              <a:t> </a:t>
            </a:r>
            <a:r>
              <a:rPr kumimoji="0" sz="3200" b="1" i="0" u="none" strike="noStrike" kern="0" cap="none" spc="-25" normalizeH="0" baseline="0" noProof="0">
                <a:ln>
                  <a:noFill/>
                </a:ln>
                <a:solidFill>
                  <a:srgbClr val="001F5F"/>
                </a:solidFill>
                <a:effectLst/>
                <a:uLnTx/>
                <a:uFillTx/>
                <a:latin typeface="Calibri"/>
                <a:cs typeface="Calibri"/>
              </a:rPr>
              <a:t>=1</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635" marR="0" lvl="0" indent="0" algn="ctr" defTabSz="914400" eaLnBrk="1" fontAlgn="auto" latinLnBrk="0" hangingPunct="1">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01F5F"/>
                </a:solidFill>
                <a:effectLst/>
                <a:uLnTx/>
                <a:uFillTx/>
                <a:latin typeface="Calibri"/>
                <a:cs typeface="Calibri"/>
              </a:rPr>
              <a:t>OD</a:t>
            </a:r>
            <a:r>
              <a:rPr kumimoji="0" sz="3200" b="1" i="0" u="none" strike="noStrike" kern="0" cap="none" spc="-35" normalizeH="0" baseline="0" noProof="0">
                <a:ln>
                  <a:noFill/>
                </a:ln>
                <a:solidFill>
                  <a:srgbClr val="001F5F"/>
                </a:solidFill>
                <a:effectLst/>
                <a:uLnTx/>
                <a:uFillTx/>
                <a:latin typeface="Calibri"/>
                <a:cs typeface="Calibri"/>
              </a:rPr>
              <a:t> </a:t>
            </a:r>
            <a:r>
              <a:rPr kumimoji="0" sz="3200" b="1" i="0" u="none" strike="noStrike" kern="0" cap="none" spc="0" normalizeH="0" baseline="0" noProof="0">
                <a:ln>
                  <a:noFill/>
                </a:ln>
                <a:solidFill>
                  <a:srgbClr val="001F5F"/>
                </a:solidFill>
                <a:effectLst/>
                <a:uLnTx/>
                <a:uFillTx/>
                <a:latin typeface="Calibri"/>
                <a:cs typeface="Calibri"/>
              </a:rPr>
              <a:t>=</a:t>
            </a:r>
            <a:r>
              <a:rPr kumimoji="0" sz="3200" b="1" i="0" u="none" strike="noStrike" kern="0" cap="none" spc="-25" normalizeH="0" baseline="0" noProof="0">
                <a:ln>
                  <a:noFill/>
                </a:ln>
                <a:solidFill>
                  <a:srgbClr val="001F5F"/>
                </a:solidFill>
                <a:effectLst/>
                <a:uLnTx/>
                <a:uFillTx/>
                <a:latin typeface="Calibri"/>
                <a:cs typeface="Calibri"/>
              </a:rPr>
              <a:t> </a:t>
            </a:r>
            <a:r>
              <a:rPr kumimoji="0" sz="3200" b="1" i="0" u="none" strike="noStrike" kern="0" cap="none" spc="-50" normalizeH="0" baseline="0" noProof="0">
                <a:ln>
                  <a:noFill/>
                </a:ln>
                <a:solidFill>
                  <a:srgbClr val="001F5F"/>
                </a:solidFill>
                <a:effectLst/>
                <a:uLnTx/>
                <a:uFillTx/>
                <a:latin typeface="Calibri"/>
                <a:cs typeface="Calibri"/>
              </a:rPr>
              <a:t>1</a:t>
            </a:r>
            <a:endParaRPr kumimoji="0" sz="3200" b="0" i="0" u="none" strike="noStrike" kern="0" cap="none" spc="0" normalizeH="0" baseline="0" noProof="0">
              <a:ln>
                <a:noFill/>
              </a:ln>
              <a:solidFill>
                <a:sysClr val="windowText" lastClr="000000"/>
              </a:solidFill>
              <a:effectLst/>
              <a:uLnTx/>
              <a:uFillTx/>
              <a:latin typeface="Calibri"/>
              <a:cs typeface="Calibri"/>
            </a:endParaRPr>
          </a:p>
        </p:txBody>
      </p:sp>
      <p:sp>
        <p:nvSpPr>
          <p:cNvPr id="20" name="object 20"/>
          <p:cNvSpPr/>
          <p:nvPr/>
        </p:nvSpPr>
        <p:spPr>
          <a:xfrm>
            <a:off x="7031355" y="4237101"/>
            <a:ext cx="2286000" cy="2199640"/>
          </a:xfrm>
          <a:custGeom>
            <a:avLst/>
            <a:gdLst/>
            <a:ahLst/>
            <a:cxnLst/>
            <a:rect l="l" t="t" r="r" b="b"/>
            <a:pathLst>
              <a:path w="2286000" h="2199640">
                <a:moveTo>
                  <a:pt x="0" y="1099566"/>
                </a:moveTo>
                <a:lnTo>
                  <a:pt x="1056" y="1051868"/>
                </a:lnTo>
                <a:lnTo>
                  <a:pt x="4195" y="1004690"/>
                </a:lnTo>
                <a:lnTo>
                  <a:pt x="9375" y="958073"/>
                </a:lnTo>
                <a:lnTo>
                  <a:pt x="16553" y="912056"/>
                </a:lnTo>
                <a:lnTo>
                  <a:pt x="25685" y="866683"/>
                </a:lnTo>
                <a:lnTo>
                  <a:pt x="36729" y="821994"/>
                </a:lnTo>
                <a:lnTo>
                  <a:pt x="49643" y="778030"/>
                </a:lnTo>
                <a:lnTo>
                  <a:pt x="64382" y="734832"/>
                </a:lnTo>
                <a:lnTo>
                  <a:pt x="80905" y="692443"/>
                </a:lnTo>
                <a:lnTo>
                  <a:pt x="99168" y="650902"/>
                </a:lnTo>
                <a:lnTo>
                  <a:pt x="119128" y="610252"/>
                </a:lnTo>
                <a:lnTo>
                  <a:pt x="140743" y="570534"/>
                </a:lnTo>
                <a:lnTo>
                  <a:pt x="163970" y="531788"/>
                </a:lnTo>
                <a:lnTo>
                  <a:pt x="188766" y="494056"/>
                </a:lnTo>
                <a:lnTo>
                  <a:pt x="215087" y="457380"/>
                </a:lnTo>
                <a:lnTo>
                  <a:pt x="242892" y="421800"/>
                </a:lnTo>
                <a:lnTo>
                  <a:pt x="272136" y="387359"/>
                </a:lnTo>
                <a:lnTo>
                  <a:pt x="302778" y="354096"/>
                </a:lnTo>
                <a:lnTo>
                  <a:pt x="334775" y="322054"/>
                </a:lnTo>
                <a:lnTo>
                  <a:pt x="368082" y="291274"/>
                </a:lnTo>
                <a:lnTo>
                  <a:pt x="402659" y="261796"/>
                </a:lnTo>
                <a:lnTo>
                  <a:pt x="438461" y="233662"/>
                </a:lnTo>
                <a:lnTo>
                  <a:pt x="475446" y="206914"/>
                </a:lnTo>
                <a:lnTo>
                  <a:pt x="513571" y="181593"/>
                </a:lnTo>
                <a:lnTo>
                  <a:pt x="552793" y="157740"/>
                </a:lnTo>
                <a:lnTo>
                  <a:pt x="593069" y="135396"/>
                </a:lnTo>
                <a:lnTo>
                  <a:pt x="634357" y="114602"/>
                </a:lnTo>
                <a:lnTo>
                  <a:pt x="676613" y="95400"/>
                </a:lnTo>
                <a:lnTo>
                  <a:pt x="719794" y="77831"/>
                </a:lnTo>
                <a:lnTo>
                  <a:pt x="763858" y="61936"/>
                </a:lnTo>
                <a:lnTo>
                  <a:pt x="808762" y="47756"/>
                </a:lnTo>
                <a:lnTo>
                  <a:pt x="854463" y="35334"/>
                </a:lnTo>
                <a:lnTo>
                  <a:pt x="900917" y="24709"/>
                </a:lnTo>
                <a:lnTo>
                  <a:pt x="948083" y="15924"/>
                </a:lnTo>
                <a:lnTo>
                  <a:pt x="995917" y="9019"/>
                </a:lnTo>
                <a:lnTo>
                  <a:pt x="1044376" y="4036"/>
                </a:lnTo>
                <a:lnTo>
                  <a:pt x="1093418" y="1015"/>
                </a:lnTo>
                <a:lnTo>
                  <a:pt x="1143000" y="0"/>
                </a:lnTo>
                <a:lnTo>
                  <a:pt x="1192581" y="1015"/>
                </a:lnTo>
                <a:lnTo>
                  <a:pt x="1241623" y="4036"/>
                </a:lnTo>
                <a:lnTo>
                  <a:pt x="1290082" y="9019"/>
                </a:lnTo>
                <a:lnTo>
                  <a:pt x="1337916" y="15924"/>
                </a:lnTo>
                <a:lnTo>
                  <a:pt x="1385082" y="24709"/>
                </a:lnTo>
                <a:lnTo>
                  <a:pt x="1431536" y="35334"/>
                </a:lnTo>
                <a:lnTo>
                  <a:pt x="1477237" y="47756"/>
                </a:lnTo>
                <a:lnTo>
                  <a:pt x="1522141" y="61936"/>
                </a:lnTo>
                <a:lnTo>
                  <a:pt x="1566205" y="77831"/>
                </a:lnTo>
                <a:lnTo>
                  <a:pt x="1609386" y="95400"/>
                </a:lnTo>
                <a:lnTo>
                  <a:pt x="1651642" y="114602"/>
                </a:lnTo>
                <a:lnTo>
                  <a:pt x="1692930" y="135396"/>
                </a:lnTo>
                <a:lnTo>
                  <a:pt x="1733206" y="157740"/>
                </a:lnTo>
                <a:lnTo>
                  <a:pt x="1772428" y="181593"/>
                </a:lnTo>
                <a:lnTo>
                  <a:pt x="1810553" y="206914"/>
                </a:lnTo>
                <a:lnTo>
                  <a:pt x="1847538" y="233662"/>
                </a:lnTo>
                <a:lnTo>
                  <a:pt x="1883340" y="261796"/>
                </a:lnTo>
                <a:lnTo>
                  <a:pt x="1917917" y="291274"/>
                </a:lnTo>
                <a:lnTo>
                  <a:pt x="1951224" y="322054"/>
                </a:lnTo>
                <a:lnTo>
                  <a:pt x="1983221" y="354096"/>
                </a:lnTo>
                <a:lnTo>
                  <a:pt x="2013863" y="387359"/>
                </a:lnTo>
                <a:lnTo>
                  <a:pt x="2043107" y="421800"/>
                </a:lnTo>
                <a:lnTo>
                  <a:pt x="2070912" y="457380"/>
                </a:lnTo>
                <a:lnTo>
                  <a:pt x="2097233" y="494056"/>
                </a:lnTo>
                <a:lnTo>
                  <a:pt x="2122029" y="531788"/>
                </a:lnTo>
                <a:lnTo>
                  <a:pt x="2145256" y="570534"/>
                </a:lnTo>
                <a:lnTo>
                  <a:pt x="2166871" y="610252"/>
                </a:lnTo>
                <a:lnTo>
                  <a:pt x="2186831" y="650902"/>
                </a:lnTo>
                <a:lnTo>
                  <a:pt x="2205094" y="692443"/>
                </a:lnTo>
                <a:lnTo>
                  <a:pt x="2221617" y="734832"/>
                </a:lnTo>
                <a:lnTo>
                  <a:pt x="2236356" y="778030"/>
                </a:lnTo>
                <a:lnTo>
                  <a:pt x="2249270" y="821994"/>
                </a:lnTo>
                <a:lnTo>
                  <a:pt x="2260314" y="866683"/>
                </a:lnTo>
                <a:lnTo>
                  <a:pt x="2269446" y="912056"/>
                </a:lnTo>
                <a:lnTo>
                  <a:pt x="2276624" y="958073"/>
                </a:lnTo>
                <a:lnTo>
                  <a:pt x="2281804" y="1004690"/>
                </a:lnTo>
                <a:lnTo>
                  <a:pt x="2284943" y="1051868"/>
                </a:lnTo>
                <a:lnTo>
                  <a:pt x="2286000" y="1099566"/>
                </a:lnTo>
                <a:lnTo>
                  <a:pt x="2284943" y="1147263"/>
                </a:lnTo>
                <a:lnTo>
                  <a:pt x="2281804" y="1194441"/>
                </a:lnTo>
                <a:lnTo>
                  <a:pt x="2276624" y="1241058"/>
                </a:lnTo>
                <a:lnTo>
                  <a:pt x="2269446" y="1287075"/>
                </a:lnTo>
                <a:lnTo>
                  <a:pt x="2260314" y="1332448"/>
                </a:lnTo>
                <a:lnTo>
                  <a:pt x="2249270" y="1377137"/>
                </a:lnTo>
                <a:lnTo>
                  <a:pt x="2236356" y="1421101"/>
                </a:lnTo>
                <a:lnTo>
                  <a:pt x="2221617" y="1464299"/>
                </a:lnTo>
                <a:lnTo>
                  <a:pt x="2205094" y="1506688"/>
                </a:lnTo>
                <a:lnTo>
                  <a:pt x="2186831" y="1548229"/>
                </a:lnTo>
                <a:lnTo>
                  <a:pt x="2166871" y="1588879"/>
                </a:lnTo>
                <a:lnTo>
                  <a:pt x="2145256" y="1628597"/>
                </a:lnTo>
                <a:lnTo>
                  <a:pt x="2122029" y="1667343"/>
                </a:lnTo>
                <a:lnTo>
                  <a:pt x="2097233" y="1705075"/>
                </a:lnTo>
                <a:lnTo>
                  <a:pt x="2070912" y="1741751"/>
                </a:lnTo>
                <a:lnTo>
                  <a:pt x="2043107" y="1777331"/>
                </a:lnTo>
                <a:lnTo>
                  <a:pt x="2013863" y="1811772"/>
                </a:lnTo>
                <a:lnTo>
                  <a:pt x="1983221" y="1845035"/>
                </a:lnTo>
                <a:lnTo>
                  <a:pt x="1951224" y="1877077"/>
                </a:lnTo>
                <a:lnTo>
                  <a:pt x="1917917" y="1907857"/>
                </a:lnTo>
                <a:lnTo>
                  <a:pt x="1883340" y="1937335"/>
                </a:lnTo>
                <a:lnTo>
                  <a:pt x="1847538" y="1965469"/>
                </a:lnTo>
                <a:lnTo>
                  <a:pt x="1810553" y="1992217"/>
                </a:lnTo>
                <a:lnTo>
                  <a:pt x="1772428" y="2017538"/>
                </a:lnTo>
                <a:lnTo>
                  <a:pt x="1733206" y="2041391"/>
                </a:lnTo>
                <a:lnTo>
                  <a:pt x="1692930" y="2063735"/>
                </a:lnTo>
                <a:lnTo>
                  <a:pt x="1651642" y="2084529"/>
                </a:lnTo>
                <a:lnTo>
                  <a:pt x="1609386" y="2103731"/>
                </a:lnTo>
                <a:lnTo>
                  <a:pt x="1566205" y="2121300"/>
                </a:lnTo>
                <a:lnTo>
                  <a:pt x="1522141" y="2137195"/>
                </a:lnTo>
                <a:lnTo>
                  <a:pt x="1477237" y="2151375"/>
                </a:lnTo>
                <a:lnTo>
                  <a:pt x="1431536" y="2163797"/>
                </a:lnTo>
                <a:lnTo>
                  <a:pt x="1385082" y="2174422"/>
                </a:lnTo>
                <a:lnTo>
                  <a:pt x="1337916" y="2183207"/>
                </a:lnTo>
                <a:lnTo>
                  <a:pt x="1290082" y="2190112"/>
                </a:lnTo>
                <a:lnTo>
                  <a:pt x="1241623" y="2195095"/>
                </a:lnTo>
                <a:lnTo>
                  <a:pt x="1192581" y="2198116"/>
                </a:lnTo>
                <a:lnTo>
                  <a:pt x="1143000" y="2199132"/>
                </a:lnTo>
                <a:lnTo>
                  <a:pt x="1093418" y="2198116"/>
                </a:lnTo>
                <a:lnTo>
                  <a:pt x="1044376" y="2195095"/>
                </a:lnTo>
                <a:lnTo>
                  <a:pt x="995917" y="2190112"/>
                </a:lnTo>
                <a:lnTo>
                  <a:pt x="948083" y="2183207"/>
                </a:lnTo>
                <a:lnTo>
                  <a:pt x="900917" y="2174422"/>
                </a:lnTo>
                <a:lnTo>
                  <a:pt x="854463" y="2163797"/>
                </a:lnTo>
                <a:lnTo>
                  <a:pt x="808762" y="2151375"/>
                </a:lnTo>
                <a:lnTo>
                  <a:pt x="763858" y="2137195"/>
                </a:lnTo>
                <a:lnTo>
                  <a:pt x="719794" y="2121300"/>
                </a:lnTo>
                <a:lnTo>
                  <a:pt x="676613" y="2103731"/>
                </a:lnTo>
                <a:lnTo>
                  <a:pt x="634357" y="2084529"/>
                </a:lnTo>
                <a:lnTo>
                  <a:pt x="593069" y="2063735"/>
                </a:lnTo>
                <a:lnTo>
                  <a:pt x="552793" y="2041391"/>
                </a:lnTo>
                <a:lnTo>
                  <a:pt x="513571" y="2017538"/>
                </a:lnTo>
                <a:lnTo>
                  <a:pt x="475446" y="1992217"/>
                </a:lnTo>
                <a:lnTo>
                  <a:pt x="438461" y="1965469"/>
                </a:lnTo>
                <a:lnTo>
                  <a:pt x="402659" y="1937335"/>
                </a:lnTo>
                <a:lnTo>
                  <a:pt x="368082" y="1907857"/>
                </a:lnTo>
                <a:lnTo>
                  <a:pt x="334775" y="1877077"/>
                </a:lnTo>
                <a:lnTo>
                  <a:pt x="302778" y="1845035"/>
                </a:lnTo>
                <a:lnTo>
                  <a:pt x="272136" y="1811772"/>
                </a:lnTo>
                <a:lnTo>
                  <a:pt x="242892" y="1777331"/>
                </a:lnTo>
                <a:lnTo>
                  <a:pt x="215087" y="1741751"/>
                </a:lnTo>
                <a:lnTo>
                  <a:pt x="188766" y="1705075"/>
                </a:lnTo>
                <a:lnTo>
                  <a:pt x="163970" y="1667343"/>
                </a:lnTo>
                <a:lnTo>
                  <a:pt x="140743" y="1628597"/>
                </a:lnTo>
                <a:lnTo>
                  <a:pt x="119128" y="1588879"/>
                </a:lnTo>
                <a:lnTo>
                  <a:pt x="99168" y="1548229"/>
                </a:lnTo>
                <a:lnTo>
                  <a:pt x="80905" y="1506688"/>
                </a:lnTo>
                <a:lnTo>
                  <a:pt x="64382" y="1464299"/>
                </a:lnTo>
                <a:lnTo>
                  <a:pt x="49643" y="1421101"/>
                </a:lnTo>
                <a:lnTo>
                  <a:pt x="36729" y="1377137"/>
                </a:lnTo>
                <a:lnTo>
                  <a:pt x="25685" y="1332448"/>
                </a:lnTo>
                <a:lnTo>
                  <a:pt x="16553" y="1287075"/>
                </a:lnTo>
                <a:lnTo>
                  <a:pt x="9375" y="1241058"/>
                </a:lnTo>
                <a:lnTo>
                  <a:pt x="4195" y="1194441"/>
                </a:lnTo>
                <a:lnTo>
                  <a:pt x="1056" y="1147263"/>
                </a:lnTo>
                <a:lnTo>
                  <a:pt x="0" y="1099566"/>
                </a:lnTo>
                <a:close/>
              </a:path>
            </a:pathLst>
          </a:custGeom>
          <a:ln w="1270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txBox="1"/>
          <p:nvPr/>
        </p:nvSpPr>
        <p:spPr>
          <a:xfrm>
            <a:off x="7576071" y="4456249"/>
            <a:ext cx="1256665" cy="16814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20" normalizeH="0" baseline="0" noProof="0">
                <a:ln>
                  <a:noFill/>
                </a:ln>
                <a:solidFill>
                  <a:srgbClr val="001F5F"/>
                </a:solidFill>
                <a:effectLst/>
                <a:uLnTx/>
                <a:uFillTx/>
                <a:latin typeface="Calibri"/>
                <a:cs typeface="Calibri"/>
              </a:rPr>
              <a:t>Mark</a:t>
            </a:r>
            <a:endParaRPr kumimoji="0" sz="4400" b="0" i="0" u="none" strike="noStrike" kern="0" cap="none" spc="0" normalizeH="0" baseline="0" noProof="0">
              <a:ln>
                <a:noFill/>
              </a:ln>
              <a:solidFill>
                <a:sysClr val="windowText" lastClr="000000"/>
              </a:solidFill>
              <a:effectLst/>
              <a:uLnTx/>
              <a:uFillTx/>
              <a:latin typeface="Calibri"/>
              <a:cs typeface="Calibri"/>
            </a:endParaRPr>
          </a:p>
          <a:p>
            <a:pPr marL="150495" marR="0" lvl="0" indent="0" defTabSz="914400" eaLnBrk="1" fontAlgn="auto" latinLnBrk="0" hangingPunct="1">
              <a:lnSpc>
                <a:spcPct val="100000"/>
              </a:lnSpc>
              <a:spcBef>
                <a:spcPts val="80"/>
              </a:spcBef>
              <a:spcAft>
                <a:spcPts val="0"/>
              </a:spcAft>
              <a:buClrTx/>
              <a:buSzTx/>
              <a:buFontTx/>
              <a:buNone/>
              <a:tabLst/>
              <a:defRPr/>
            </a:pPr>
            <a:r>
              <a:rPr kumimoji="0" sz="3200" b="1" i="0" u="none" strike="noStrike" kern="0" cap="none" spc="0" normalizeH="0" baseline="0" noProof="0">
                <a:ln>
                  <a:noFill/>
                </a:ln>
                <a:solidFill>
                  <a:srgbClr val="001F5F"/>
                </a:solidFill>
                <a:effectLst/>
                <a:uLnTx/>
                <a:uFillTx/>
                <a:latin typeface="Calibri"/>
                <a:cs typeface="Calibri"/>
              </a:rPr>
              <a:t>ID</a:t>
            </a:r>
            <a:r>
              <a:rPr kumimoji="0" sz="3200" b="1" i="0" u="none" strike="noStrike" kern="0" cap="none" spc="-35" normalizeH="0" baseline="0" noProof="0">
                <a:ln>
                  <a:noFill/>
                </a:ln>
                <a:solidFill>
                  <a:srgbClr val="001F5F"/>
                </a:solidFill>
                <a:effectLst/>
                <a:uLnTx/>
                <a:uFillTx/>
                <a:latin typeface="Calibri"/>
                <a:cs typeface="Calibri"/>
              </a:rPr>
              <a:t> </a:t>
            </a:r>
            <a:r>
              <a:rPr kumimoji="0" sz="3200" b="1" i="0" u="none" strike="noStrike" kern="0" cap="none" spc="0" normalizeH="0" baseline="0" noProof="0">
                <a:ln>
                  <a:noFill/>
                </a:ln>
                <a:solidFill>
                  <a:srgbClr val="001F5F"/>
                </a:solidFill>
                <a:effectLst/>
                <a:uLnTx/>
                <a:uFillTx/>
                <a:latin typeface="Calibri"/>
                <a:cs typeface="Calibri"/>
              </a:rPr>
              <a:t>=</a:t>
            </a:r>
            <a:r>
              <a:rPr kumimoji="0" sz="3200" b="1" i="0" u="none" strike="noStrike" kern="0" cap="none" spc="-20" normalizeH="0" baseline="0" noProof="0">
                <a:ln>
                  <a:noFill/>
                </a:ln>
                <a:solidFill>
                  <a:srgbClr val="001F5F"/>
                </a:solidFill>
                <a:effectLst/>
                <a:uLnTx/>
                <a:uFillTx/>
                <a:latin typeface="Calibri"/>
                <a:cs typeface="Calibri"/>
              </a:rPr>
              <a:t> </a:t>
            </a:r>
            <a:r>
              <a:rPr kumimoji="0" sz="3200" b="1" i="0" u="none" strike="noStrike" kern="0" cap="none" spc="-50" normalizeH="0" baseline="0" noProof="0">
                <a:ln>
                  <a:noFill/>
                </a:ln>
                <a:solidFill>
                  <a:srgbClr val="001F5F"/>
                </a:solidFill>
                <a:effectLst/>
                <a:uLnTx/>
                <a:uFillTx/>
                <a:latin typeface="Calibri"/>
                <a:cs typeface="Calibri"/>
              </a:rPr>
              <a:t>1</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66675" marR="0" lvl="0" indent="0" defTabSz="914400" eaLnBrk="1" fontAlgn="auto" latinLnBrk="0" hangingPunct="1">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01F5F"/>
                </a:solidFill>
                <a:effectLst/>
                <a:uLnTx/>
                <a:uFillTx/>
                <a:latin typeface="Calibri"/>
                <a:cs typeface="Calibri"/>
              </a:rPr>
              <a:t>OD</a:t>
            </a:r>
            <a:r>
              <a:rPr kumimoji="0" sz="3200" b="1" i="0" u="none" strike="noStrike" kern="0" cap="none" spc="-35" normalizeH="0" baseline="0" noProof="0">
                <a:ln>
                  <a:noFill/>
                </a:ln>
                <a:solidFill>
                  <a:srgbClr val="001F5F"/>
                </a:solidFill>
                <a:effectLst/>
                <a:uLnTx/>
                <a:uFillTx/>
                <a:latin typeface="Calibri"/>
                <a:cs typeface="Calibri"/>
              </a:rPr>
              <a:t> </a:t>
            </a:r>
            <a:r>
              <a:rPr kumimoji="0" sz="3200" b="1" i="0" u="none" strike="noStrike" kern="0" cap="none" spc="0" normalizeH="0" baseline="0" noProof="0">
                <a:ln>
                  <a:noFill/>
                </a:ln>
                <a:solidFill>
                  <a:srgbClr val="001F5F"/>
                </a:solidFill>
                <a:effectLst/>
                <a:uLnTx/>
                <a:uFillTx/>
                <a:latin typeface="Calibri"/>
                <a:cs typeface="Calibri"/>
              </a:rPr>
              <a:t>=</a:t>
            </a:r>
            <a:r>
              <a:rPr kumimoji="0" sz="3200" b="1" i="0" u="none" strike="noStrike" kern="0" cap="none" spc="-25" normalizeH="0" baseline="0" noProof="0">
                <a:ln>
                  <a:noFill/>
                </a:ln>
                <a:solidFill>
                  <a:srgbClr val="001F5F"/>
                </a:solidFill>
                <a:effectLst/>
                <a:uLnTx/>
                <a:uFillTx/>
                <a:latin typeface="Calibri"/>
                <a:cs typeface="Calibri"/>
              </a:rPr>
              <a:t> </a:t>
            </a:r>
            <a:r>
              <a:rPr kumimoji="0" sz="3200" b="1" i="0" u="none" strike="noStrike" kern="0" cap="none" spc="-50" normalizeH="0" baseline="0" noProof="0">
                <a:ln>
                  <a:noFill/>
                </a:ln>
                <a:solidFill>
                  <a:srgbClr val="001F5F"/>
                </a:solidFill>
                <a:effectLst/>
                <a:uLnTx/>
                <a:uFillTx/>
                <a:latin typeface="Calibri"/>
                <a:cs typeface="Calibri"/>
              </a:rPr>
              <a:t>2</a:t>
            </a:r>
            <a:endParaRPr kumimoji="0" sz="3200" b="0" i="0" u="none" strike="noStrike" kern="0" cap="none" spc="0" normalizeH="0" baseline="0" noProof="0">
              <a:ln>
                <a:noFill/>
              </a:ln>
              <a:solidFill>
                <a:sysClr val="windowText" lastClr="000000"/>
              </a:solidFill>
              <a:effectLst/>
              <a:uLnTx/>
              <a:uFillTx/>
              <a:latin typeface="Calibri"/>
              <a:cs typeface="Calibri"/>
            </a:endParaRPr>
          </a:p>
        </p:txBody>
      </p:sp>
      <p:grpSp>
        <p:nvGrpSpPr>
          <p:cNvPr id="22" name="object 22"/>
          <p:cNvGrpSpPr/>
          <p:nvPr/>
        </p:nvGrpSpPr>
        <p:grpSpPr>
          <a:xfrm>
            <a:off x="5058278" y="2045328"/>
            <a:ext cx="4423410" cy="4108450"/>
            <a:chOff x="5058278" y="2045328"/>
            <a:chExt cx="4423410" cy="4108450"/>
          </a:xfrm>
        </p:grpSpPr>
        <p:sp>
          <p:nvSpPr>
            <p:cNvPr id="23" name="object 23"/>
            <p:cNvSpPr/>
            <p:nvPr/>
          </p:nvSpPr>
          <p:spPr>
            <a:xfrm>
              <a:off x="7051167" y="3009181"/>
              <a:ext cx="1148715" cy="280035"/>
            </a:xfrm>
            <a:custGeom>
              <a:avLst/>
              <a:gdLst/>
              <a:ahLst/>
              <a:cxnLst/>
              <a:rect l="l" t="t" r="r" b="b"/>
              <a:pathLst>
                <a:path w="1148715" h="280035">
                  <a:moveTo>
                    <a:pt x="0" y="279603"/>
                  </a:moveTo>
                  <a:lnTo>
                    <a:pt x="1148613" y="0"/>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8093024" y="2839126"/>
              <a:ext cx="415290" cy="370205"/>
            </a:xfrm>
            <a:custGeom>
              <a:avLst/>
              <a:gdLst/>
              <a:ahLst/>
              <a:cxnLst/>
              <a:rect l="l" t="t" r="r" b="b"/>
              <a:pathLst>
                <a:path w="415290" h="370205">
                  <a:moveTo>
                    <a:pt x="0" y="0"/>
                  </a:moveTo>
                  <a:lnTo>
                    <a:pt x="90131" y="370179"/>
                  </a:lnTo>
                  <a:lnTo>
                    <a:pt x="415251" y="94957"/>
                  </a:lnTo>
                  <a:lnTo>
                    <a:pt x="0"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8982075" y="3900215"/>
              <a:ext cx="350520" cy="659130"/>
            </a:xfrm>
            <a:custGeom>
              <a:avLst/>
              <a:gdLst/>
              <a:ahLst/>
              <a:cxnLst/>
              <a:rect l="l" t="t" r="r" b="b"/>
              <a:pathLst>
                <a:path w="350520" h="659129">
                  <a:moveTo>
                    <a:pt x="0" y="658685"/>
                  </a:moveTo>
                  <a:lnTo>
                    <a:pt x="350240" y="0"/>
                  </a:lnTo>
                </a:path>
              </a:pathLst>
            </a:custGeom>
            <a:ln w="126999">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9134313" y="3619874"/>
              <a:ext cx="347345" cy="426084"/>
            </a:xfrm>
            <a:custGeom>
              <a:avLst/>
              <a:gdLst/>
              <a:ahLst/>
              <a:cxnLst/>
              <a:rect l="l" t="t" r="r" b="b"/>
              <a:pathLst>
                <a:path w="347345" h="426085">
                  <a:moveTo>
                    <a:pt x="347065" y="0"/>
                  </a:moveTo>
                  <a:lnTo>
                    <a:pt x="0" y="246989"/>
                  </a:lnTo>
                  <a:lnTo>
                    <a:pt x="336410" y="425843"/>
                  </a:lnTo>
                  <a:lnTo>
                    <a:pt x="347065"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6738747" y="3845432"/>
              <a:ext cx="418465" cy="475615"/>
            </a:xfrm>
            <a:custGeom>
              <a:avLst/>
              <a:gdLst/>
              <a:ahLst/>
              <a:cxnLst/>
              <a:rect l="l" t="t" r="r" b="b"/>
              <a:pathLst>
                <a:path w="418465" h="475614">
                  <a:moveTo>
                    <a:pt x="0" y="0"/>
                  </a:moveTo>
                  <a:lnTo>
                    <a:pt x="417880" y="475322"/>
                  </a:lnTo>
                </a:path>
              </a:pathLst>
            </a:custGeom>
            <a:ln w="126999">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6971634" y="4147279"/>
              <a:ext cx="394970" cy="412115"/>
            </a:xfrm>
            <a:custGeom>
              <a:avLst/>
              <a:gdLst/>
              <a:ahLst/>
              <a:cxnLst/>
              <a:rect l="l" t="t" r="r" b="b"/>
              <a:pathLst>
                <a:path w="394970" h="412114">
                  <a:moveTo>
                    <a:pt x="286156" y="0"/>
                  </a:moveTo>
                  <a:lnTo>
                    <a:pt x="0" y="251548"/>
                  </a:lnTo>
                  <a:lnTo>
                    <a:pt x="394627" y="411924"/>
                  </a:lnTo>
                  <a:lnTo>
                    <a:pt x="286156"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5121778" y="4295289"/>
              <a:ext cx="155575" cy="283210"/>
            </a:xfrm>
            <a:custGeom>
              <a:avLst/>
              <a:gdLst/>
              <a:ahLst/>
              <a:cxnLst/>
              <a:rect l="l" t="t" r="r" b="b"/>
              <a:pathLst>
                <a:path w="155575" h="283210">
                  <a:moveTo>
                    <a:pt x="155079" y="0"/>
                  </a:moveTo>
                  <a:lnTo>
                    <a:pt x="0" y="282867"/>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5079271" y="4016881"/>
              <a:ext cx="350520" cy="426084"/>
            </a:xfrm>
            <a:custGeom>
              <a:avLst/>
              <a:gdLst/>
              <a:ahLst/>
              <a:cxnLst/>
              <a:rect l="l" t="t" r="r" b="b"/>
              <a:pathLst>
                <a:path w="350520" h="426085">
                  <a:moveTo>
                    <a:pt x="350215" y="0"/>
                  </a:moveTo>
                  <a:lnTo>
                    <a:pt x="0" y="242493"/>
                  </a:lnTo>
                  <a:lnTo>
                    <a:pt x="334086" y="425665"/>
                  </a:lnTo>
                  <a:lnTo>
                    <a:pt x="350215"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6118494" y="5959412"/>
              <a:ext cx="1162050" cy="65405"/>
            </a:xfrm>
            <a:custGeom>
              <a:avLst/>
              <a:gdLst/>
              <a:ahLst/>
              <a:cxnLst/>
              <a:rect l="l" t="t" r="r" b="b"/>
              <a:pathLst>
                <a:path w="1162050" h="65404">
                  <a:moveTo>
                    <a:pt x="1161719" y="64935"/>
                  </a:moveTo>
                  <a:lnTo>
                    <a:pt x="0" y="0"/>
                  </a:lnTo>
                </a:path>
              </a:pathLst>
            </a:custGeom>
            <a:ln w="12700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5801492" y="5772774"/>
              <a:ext cx="391160" cy="381000"/>
            </a:xfrm>
            <a:custGeom>
              <a:avLst/>
              <a:gdLst/>
              <a:ahLst/>
              <a:cxnLst/>
              <a:rect l="l" t="t" r="r" b="b"/>
              <a:pathLst>
                <a:path w="391160" h="381000">
                  <a:moveTo>
                    <a:pt x="391045" y="0"/>
                  </a:moveTo>
                  <a:lnTo>
                    <a:pt x="0" y="168922"/>
                  </a:lnTo>
                  <a:lnTo>
                    <a:pt x="369760" y="380403"/>
                  </a:lnTo>
                  <a:lnTo>
                    <a:pt x="391045"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7263996" y="2108828"/>
              <a:ext cx="1244600" cy="310515"/>
            </a:xfrm>
            <a:custGeom>
              <a:avLst/>
              <a:gdLst/>
              <a:ahLst/>
              <a:cxnLst/>
              <a:rect l="l" t="t" r="r" b="b"/>
              <a:pathLst>
                <a:path w="1244600" h="310514">
                  <a:moveTo>
                    <a:pt x="0" y="310070"/>
                  </a:moveTo>
                  <a:lnTo>
                    <a:pt x="1244333" y="0"/>
                  </a:lnTo>
                </a:path>
              </a:pathLst>
            </a:custGeom>
            <a:ln w="126999">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6955917" y="2218712"/>
              <a:ext cx="415925" cy="370205"/>
            </a:xfrm>
            <a:custGeom>
              <a:avLst/>
              <a:gdLst/>
              <a:ahLst/>
              <a:cxnLst/>
              <a:rect l="l" t="t" r="r" b="b"/>
              <a:pathLst>
                <a:path w="415925" h="370205">
                  <a:moveTo>
                    <a:pt x="323646" y="0"/>
                  </a:moveTo>
                  <a:lnTo>
                    <a:pt x="0" y="276948"/>
                  </a:lnTo>
                  <a:lnTo>
                    <a:pt x="415747" y="369697"/>
                  </a:lnTo>
                  <a:lnTo>
                    <a:pt x="323646"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 name="object 35"/>
          <p:cNvSpPr txBox="1"/>
          <p:nvPr/>
        </p:nvSpPr>
        <p:spPr>
          <a:xfrm>
            <a:off x="43671" y="3283247"/>
            <a:ext cx="3982720" cy="136652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30" normalizeH="0" baseline="0" noProof="0">
                <a:ln>
                  <a:noFill/>
                </a:ln>
                <a:solidFill>
                  <a:srgbClr val="001F5F"/>
                </a:solidFill>
                <a:effectLst/>
                <a:uLnTx/>
                <a:uFillTx/>
                <a:latin typeface="Calibri"/>
                <a:cs typeface="Calibri"/>
              </a:rPr>
              <a:t>*In-</a:t>
            </a:r>
            <a:r>
              <a:rPr kumimoji="0" sz="4400" b="1" i="0" u="none" strike="noStrike" kern="0" cap="none" spc="0" normalizeH="0" baseline="0" noProof="0">
                <a:ln>
                  <a:noFill/>
                </a:ln>
                <a:solidFill>
                  <a:srgbClr val="001F5F"/>
                </a:solidFill>
                <a:effectLst/>
                <a:uLnTx/>
                <a:uFillTx/>
                <a:latin typeface="Calibri"/>
                <a:cs typeface="Calibri"/>
              </a:rPr>
              <a:t>Degree</a:t>
            </a:r>
            <a:r>
              <a:rPr kumimoji="0" sz="4400" b="1" i="0" u="none" strike="noStrike" kern="0" cap="none" spc="-85"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100" normalizeH="0" baseline="0" noProof="0">
                <a:ln>
                  <a:noFill/>
                </a:ln>
                <a:solidFill>
                  <a:srgbClr val="001F5F"/>
                </a:solidFill>
                <a:effectLst/>
                <a:uLnTx/>
                <a:uFillTx/>
                <a:latin typeface="Calibri"/>
                <a:cs typeface="Calibri"/>
              </a:rPr>
              <a:t> </a:t>
            </a:r>
            <a:r>
              <a:rPr kumimoji="0" sz="4400" b="1" i="0" u="none" strike="noStrike" kern="0" cap="none" spc="-35" normalizeH="0" baseline="0" noProof="0">
                <a:ln>
                  <a:noFill/>
                </a:ln>
                <a:solidFill>
                  <a:srgbClr val="001F5F"/>
                </a:solidFill>
                <a:effectLst/>
                <a:uLnTx/>
                <a:uFillTx/>
                <a:latin typeface="Calibri"/>
                <a:cs typeface="Calibri"/>
              </a:rPr>
              <a:t>ID </a:t>
            </a:r>
            <a:r>
              <a:rPr kumimoji="0" sz="4400" b="1" i="0" u="none" strike="noStrike" kern="0" cap="none" spc="-30" normalizeH="0" baseline="0" noProof="0">
                <a:ln>
                  <a:noFill/>
                </a:ln>
                <a:solidFill>
                  <a:srgbClr val="001F5F"/>
                </a:solidFill>
                <a:effectLst/>
                <a:uLnTx/>
                <a:uFillTx/>
                <a:latin typeface="Calibri"/>
                <a:cs typeface="Calibri"/>
              </a:rPr>
              <a:t>Out-</a:t>
            </a:r>
            <a:r>
              <a:rPr kumimoji="0" sz="4400" b="1" i="0" u="none" strike="noStrike" kern="0" cap="none" spc="0" normalizeH="0" baseline="0" noProof="0">
                <a:ln>
                  <a:noFill/>
                </a:ln>
                <a:solidFill>
                  <a:srgbClr val="001F5F"/>
                </a:solidFill>
                <a:effectLst/>
                <a:uLnTx/>
                <a:uFillTx/>
                <a:latin typeface="Calibri"/>
                <a:cs typeface="Calibri"/>
              </a:rPr>
              <a:t>Degree</a:t>
            </a:r>
            <a:r>
              <a:rPr kumimoji="0" sz="4400" b="1" i="0" u="none" strike="noStrike" kern="0" cap="none" spc="-95"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90" normalizeH="0" baseline="0" noProof="0">
                <a:ln>
                  <a:noFill/>
                </a:ln>
                <a:solidFill>
                  <a:srgbClr val="001F5F"/>
                </a:solidFill>
                <a:effectLst/>
                <a:uLnTx/>
                <a:uFillTx/>
                <a:latin typeface="Calibri"/>
                <a:cs typeface="Calibri"/>
              </a:rPr>
              <a:t> </a:t>
            </a:r>
            <a:r>
              <a:rPr kumimoji="0" sz="4400" b="1" i="0" u="none" strike="noStrike" kern="0" cap="none" spc="-25" normalizeH="0" baseline="0" noProof="0">
                <a:ln>
                  <a:noFill/>
                </a:ln>
                <a:solidFill>
                  <a:srgbClr val="001F5F"/>
                </a:solidFill>
                <a:effectLst/>
                <a:uLnTx/>
                <a:uFillTx/>
                <a:latin typeface="Calibri"/>
                <a:cs typeface="Calibri"/>
              </a:rPr>
              <a:t>OD</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566529" y="5264277"/>
            <a:ext cx="2493645" cy="1446530"/>
          </a:xfrm>
          <a:prstGeom prst="rect">
            <a:avLst/>
          </a:prstGeom>
          <a:ln w="25400">
            <a:solidFill>
              <a:srgbClr val="001F5F"/>
            </a:solidFill>
          </a:ln>
        </p:spPr>
        <p:txBody>
          <a:bodyPr vert="horz" wrap="square" lIns="0" tIns="8890" rIns="0" bIns="0" rtlCol="0">
            <a:spAutoFit/>
          </a:bodyPr>
          <a:lstStyle/>
          <a:p>
            <a:pPr marL="281940" marR="85090" lvl="0" indent="-144145" defTabSz="914400" eaLnBrk="1" fontAlgn="auto" latinLnBrk="0" hangingPunct="1">
              <a:lnSpc>
                <a:spcPct val="100000"/>
              </a:lnSpc>
              <a:spcBef>
                <a:spcPts val="70"/>
              </a:spcBef>
              <a:spcAft>
                <a:spcPts val="0"/>
              </a:spcAft>
              <a:buClrTx/>
              <a:buSzTx/>
              <a:buFontTx/>
              <a:buNone/>
              <a:tabLst/>
              <a:defRPr/>
            </a:pPr>
            <a:r>
              <a:rPr kumimoji="0" sz="4400" b="1" i="0" u="none" strike="noStrike" kern="0" cap="none" spc="0" normalizeH="0" baseline="0" noProof="0">
                <a:ln>
                  <a:noFill/>
                </a:ln>
                <a:solidFill>
                  <a:srgbClr val="001F5F"/>
                </a:solidFill>
                <a:effectLst/>
                <a:uLnTx/>
                <a:uFillTx/>
                <a:latin typeface="Calibri"/>
                <a:cs typeface="Calibri"/>
              </a:rPr>
              <a:t>Nodes</a:t>
            </a:r>
            <a:r>
              <a:rPr kumimoji="0" sz="4400" b="1" i="0" u="none" strike="noStrike" kern="0" cap="none" spc="-8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8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Edges</a:t>
            </a:r>
            <a:r>
              <a:rPr kumimoji="0" sz="4400" b="1" i="0" u="none" strike="noStrike" kern="0" cap="none" spc="-1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12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3" name="object 3"/>
          <p:cNvGrpSpPr/>
          <p:nvPr/>
        </p:nvGrpSpPr>
        <p:grpSpPr>
          <a:xfrm>
            <a:off x="-4381" y="-4381"/>
            <a:ext cx="12201525" cy="1208405"/>
            <a:chOff x="-4381" y="-4381"/>
            <a:chExt cx="12201525" cy="1208405"/>
          </a:xfrm>
        </p:grpSpPr>
        <p:pic>
          <p:nvPicPr>
            <p:cNvPr id="4" name="object 4"/>
            <p:cNvPicPr/>
            <p:nvPr/>
          </p:nvPicPr>
          <p:blipFill>
            <a:blip r:embed="rId2" cstate="print"/>
            <a:stretch>
              <a:fillRect/>
            </a:stretch>
          </p:blipFill>
          <p:spPr>
            <a:xfrm>
              <a:off x="0" y="0"/>
              <a:ext cx="12192000" cy="897636"/>
            </a:xfrm>
            <a:prstGeom prst="rect">
              <a:avLst/>
            </a:prstGeom>
          </p:spPr>
        </p:pic>
        <p:pic>
          <p:nvPicPr>
            <p:cNvPr id="5" name="object 5"/>
            <p:cNvPicPr/>
            <p:nvPr/>
          </p:nvPicPr>
          <p:blipFill>
            <a:blip r:embed="rId3" cstate="print"/>
            <a:stretch>
              <a:fillRect/>
            </a:stretch>
          </p:blipFill>
          <p:spPr>
            <a:xfrm>
              <a:off x="1500378" y="0"/>
              <a:ext cx="9191243" cy="1203960"/>
            </a:xfrm>
            <a:prstGeom prst="rect">
              <a:avLst/>
            </a:prstGeom>
          </p:spPr>
        </p:pic>
        <p:sp>
          <p:nvSpPr>
            <p:cNvPr id="6" name="object 6"/>
            <p:cNvSpPr/>
            <p:nvPr/>
          </p:nvSpPr>
          <p:spPr>
            <a:xfrm>
              <a:off x="381" y="368"/>
              <a:ext cx="12192000" cy="831850"/>
            </a:xfrm>
            <a:custGeom>
              <a:avLst/>
              <a:gdLst/>
              <a:ahLst/>
              <a:cxnLst/>
              <a:rect l="l" t="t" r="r" b="b"/>
              <a:pathLst>
                <a:path w="12192000" h="831850">
                  <a:moveTo>
                    <a:pt x="12191631" y="0"/>
                  </a:moveTo>
                  <a:lnTo>
                    <a:pt x="0" y="0"/>
                  </a:lnTo>
                  <a:lnTo>
                    <a:pt x="0" y="831354"/>
                  </a:lnTo>
                  <a:lnTo>
                    <a:pt x="12191631" y="831354"/>
                  </a:lnTo>
                  <a:lnTo>
                    <a:pt x="12191631" y="0"/>
                  </a:lnTo>
                  <a:close/>
                </a:path>
              </a:pathLst>
            </a:custGeom>
            <a:solidFill>
              <a:srgbClr val="FFFFFF">
                <a:alpha val="79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381" y="381"/>
              <a:ext cx="12192000" cy="831850"/>
            </a:xfrm>
            <a:custGeom>
              <a:avLst/>
              <a:gdLst/>
              <a:ahLst/>
              <a:cxnLst/>
              <a:rect l="l" t="t" r="r" b="b"/>
              <a:pathLst>
                <a:path w="12192000" h="831850">
                  <a:moveTo>
                    <a:pt x="0" y="0"/>
                  </a:moveTo>
                  <a:lnTo>
                    <a:pt x="12192000" y="0"/>
                  </a:lnTo>
                  <a:lnTo>
                    <a:pt x="12192000" y="831341"/>
                  </a:lnTo>
                  <a:lnTo>
                    <a:pt x="0" y="831341"/>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a:spLocks noGrp="1"/>
          </p:cNvSpPr>
          <p:nvPr>
            <p:ph type="title"/>
          </p:nvPr>
        </p:nvSpPr>
        <p:spPr>
          <a:xfrm>
            <a:off x="1894458" y="-5815"/>
            <a:ext cx="8402955" cy="756920"/>
          </a:xfrm>
          <a:prstGeom prst="rect">
            <a:avLst/>
          </a:prstGeom>
        </p:spPr>
        <p:txBody>
          <a:bodyPr vert="horz" wrap="square" lIns="0" tIns="12700" rIns="0" bIns="0" rtlCol="0">
            <a:spAutoFit/>
          </a:bodyPr>
          <a:lstStyle/>
          <a:p>
            <a:pPr marL="12700">
              <a:lnSpc>
                <a:spcPct val="100000"/>
              </a:lnSpc>
              <a:spcBef>
                <a:spcPts val="100"/>
              </a:spcBef>
            </a:pPr>
            <a:r>
              <a:t>Activity:</a:t>
            </a:r>
            <a:r>
              <a:rPr spc="-145"/>
              <a:t> </a:t>
            </a:r>
            <a:r>
              <a:rPr spc="-70"/>
              <a:t>Test</a:t>
            </a:r>
            <a:r>
              <a:rPr spc="-140"/>
              <a:t> </a:t>
            </a:r>
            <a:r>
              <a:rPr spc="-50"/>
              <a:t>Your</a:t>
            </a:r>
            <a:r>
              <a:rPr spc="-135"/>
              <a:t> </a:t>
            </a:r>
            <a:r>
              <a:rPr spc="-10"/>
              <a:t>Understanding</a:t>
            </a:r>
          </a:p>
        </p:txBody>
      </p:sp>
      <p:pic>
        <p:nvPicPr>
          <p:cNvPr id="9" name="object 9"/>
          <p:cNvPicPr/>
          <p:nvPr/>
        </p:nvPicPr>
        <p:blipFill>
          <a:blip r:embed="rId4" cstate="print"/>
          <a:stretch>
            <a:fillRect/>
          </a:stretch>
        </p:blipFill>
        <p:spPr>
          <a:xfrm>
            <a:off x="447420" y="936625"/>
            <a:ext cx="11672824" cy="5837428"/>
          </a:xfrm>
          <a:prstGeom prst="rect">
            <a:avLst/>
          </a:prstGeom>
        </p:spPr>
      </p:pic>
      <p:sp>
        <p:nvSpPr>
          <p:cNvPr id="10" name="object 10"/>
          <p:cNvSpPr txBox="1"/>
          <p:nvPr/>
        </p:nvSpPr>
        <p:spPr>
          <a:xfrm>
            <a:off x="5345395" y="2328763"/>
            <a:ext cx="1167765" cy="1366520"/>
          </a:xfrm>
          <a:prstGeom prst="rect">
            <a:avLst/>
          </a:prstGeom>
        </p:spPr>
        <p:txBody>
          <a:bodyPr vert="horz" wrap="square" lIns="0" tIns="12065" rIns="0" bIns="0" rtlCol="0">
            <a:spAutoFit/>
          </a:bodyPr>
          <a:lstStyle/>
          <a:p>
            <a:pPr marL="12700" marR="5715" lvl="0" indent="13335"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Kelly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2350649" y="1343007"/>
            <a:ext cx="1444625" cy="1366520"/>
          </a:xfrm>
          <a:prstGeom prst="rect">
            <a:avLst/>
          </a:prstGeom>
        </p:spPr>
        <p:txBody>
          <a:bodyPr vert="horz" wrap="square" lIns="0" tIns="12065" rIns="0" bIns="0" rtlCol="0">
            <a:spAutoFit/>
          </a:bodyPr>
          <a:lstStyle/>
          <a:p>
            <a:pPr marL="150495" marR="5080" lvl="0" indent="-13843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James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7838862" y="1394593"/>
            <a:ext cx="1403350" cy="1366520"/>
          </a:xfrm>
          <a:prstGeom prst="rect">
            <a:avLst/>
          </a:prstGeom>
        </p:spPr>
        <p:txBody>
          <a:bodyPr vert="horz" wrap="square" lIns="0" tIns="12065" rIns="0" bIns="0" rtlCol="0">
            <a:spAutoFit/>
          </a:bodyPr>
          <a:lstStyle/>
          <a:p>
            <a:pPr marL="129539" marR="5080" lvl="0" indent="-117475"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30" normalizeH="0" baseline="0" noProof="0">
                <a:ln>
                  <a:noFill/>
                </a:ln>
                <a:solidFill>
                  <a:srgbClr val="001F5F"/>
                </a:solidFill>
                <a:effectLst/>
                <a:uLnTx/>
                <a:uFillTx/>
                <a:latin typeface="Calibri"/>
                <a:cs typeface="Calibri"/>
              </a:rPr>
              <a:t>Geeta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3986588" y="4884816"/>
            <a:ext cx="1484630" cy="1366520"/>
          </a:xfrm>
          <a:prstGeom prst="rect">
            <a:avLst/>
          </a:prstGeom>
        </p:spPr>
        <p:txBody>
          <a:bodyPr vert="horz" wrap="square" lIns="0" tIns="12065" rIns="0" bIns="0" rtlCol="0">
            <a:spAutoFit/>
          </a:bodyPr>
          <a:lstStyle/>
          <a:p>
            <a:pPr marL="170815" marR="5080" lvl="0" indent="-15875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10" normalizeH="0" baseline="0" noProof="0">
                <a:ln>
                  <a:noFill/>
                </a:ln>
                <a:solidFill>
                  <a:srgbClr val="001F5F"/>
                </a:solidFill>
                <a:effectLst/>
                <a:uLnTx/>
                <a:uFillTx/>
                <a:latin typeface="Calibri"/>
                <a:cs typeface="Calibri"/>
              </a:rPr>
              <a:t>Chung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7565149" y="4574776"/>
            <a:ext cx="1256665" cy="1366520"/>
          </a:xfrm>
          <a:prstGeom prst="rect">
            <a:avLst/>
          </a:prstGeom>
        </p:spPr>
        <p:txBody>
          <a:bodyPr vert="horz" wrap="square" lIns="0" tIns="12065" rIns="0" bIns="0" rtlCol="0">
            <a:spAutoFit/>
          </a:bodyPr>
          <a:lstStyle/>
          <a:p>
            <a:pPr marL="56515" marR="5080" lvl="0" indent="-4445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20" normalizeH="0" baseline="0" noProof="0">
                <a:ln>
                  <a:noFill/>
                </a:ln>
                <a:solidFill>
                  <a:srgbClr val="001F5F"/>
                </a:solidFill>
                <a:effectLst/>
                <a:uLnTx/>
                <a:uFillTx/>
                <a:latin typeface="Calibri"/>
                <a:cs typeface="Calibri"/>
              </a:rPr>
              <a:t>Mark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982548" y="3886862"/>
            <a:ext cx="1261745" cy="1366520"/>
          </a:xfrm>
          <a:prstGeom prst="rect">
            <a:avLst/>
          </a:prstGeom>
        </p:spPr>
        <p:txBody>
          <a:bodyPr vert="horz" wrap="square" lIns="0" tIns="12065" rIns="0" bIns="0" rtlCol="0">
            <a:spAutoFit/>
          </a:bodyPr>
          <a:lstStyle/>
          <a:p>
            <a:pPr marL="59055" marR="5080" lvl="0" indent="-46355"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30" normalizeH="0" baseline="0" noProof="0">
                <a:ln>
                  <a:noFill/>
                </a:ln>
                <a:solidFill>
                  <a:srgbClr val="001F5F"/>
                </a:solidFill>
                <a:effectLst/>
                <a:uLnTx/>
                <a:uFillTx/>
                <a:latin typeface="Calibri"/>
                <a:cs typeface="Calibri"/>
              </a:rPr>
              <a:t>Betty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6" name="object 16"/>
          <p:cNvSpPr txBox="1"/>
          <p:nvPr/>
        </p:nvSpPr>
        <p:spPr>
          <a:xfrm>
            <a:off x="125180" y="5984761"/>
            <a:ext cx="2839085" cy="6959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0" normalizeH="0" baseline="0" noProof="0">
                <a:ln>
                  <a:noFill/>
                </a:ln>
                <a:solidFill>
                  <a:srgbClr val="001F5F"/>
                </a:solidFill>
                <a:effectLst/>
                <a:uLnTx/>
                <a:uFillTx/>
                <a:latin typeface="Calibri"/>
                <a:cs typeface="Calibri"/>
              </a:rPr>
              <a:t>*Degree</a:t>
            </a:r>
            <a:r>
              <a:rPr kumimoji="0" sz="4400" b="1" i="0" u="none" strike="noStrike" kern="0" cap="none" spc="-135"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12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D</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10309627" y="2558084"/>
            <a:ext cx="1207135" cy="1366520"/>
          </a:xfrm>
          <a:prstGeom prst="rect">
            <a:avLst/>
          </a:prstGeom>
        </p:spPr>
        <p:txBody>
          <a:bodyPr vert="horz" wrap="square" lIns="0" tIns="12065" rIns="0" bIns="0" rtlCol="0">
            <a:spAutoFit/>
          </a:bodyPr>
          <a:lstStyle/>
          <a:p>
            <a:pPr marL="31115" marR="5080" lvl="0" indent="-19050" defTabSz="914400" eaLnBrk="1" fontAlgn="auto" latinLnBrk="0" hangingPunct="1">
              <a:lnSpc>
                <a:spcPct val="100000"/>
              </a:lnSpc>
              <a:spcBef>
                <a:spcPts val="95"/>
              </a:spcBef>
              <a:spcAft>
                <a:spcPts val="0"/>
              </a:spcAft>
              <a:buClrTx/>
              <a:buSzTx/>
              <a:buFontTx/>
              <a:buNone/>
              <a:tabLst/>
              <a:defRPr/>
            </a:pPr>
            <a:r>
              <a:rPr kumimoji="0" sz="4400" b="1" i="0" u="none" strike="noStrike" kern="0" cap="none" spc="-20" normalizeH="0" baseline="0" noProof="0">
                <a:ln>
                  <a:noFill/>
                </a:ln>
                <a:solidFill>
                  <a:srgbClr val="001F5F"/>
                </a:solidFill>
                <a:effectLst/>
                <a:uLnTx/>
                <a:uFillTx/>
                <a:latin typeface="Calibri"/>
                <a:cs typeface="Calibri"/>
              </a:rPr>
              <a:t>Rami </a:t>
            </a:r>
            <a:r>
              <a:rPr kumimoji="0" sz="4400" b="1" i="0" u="none" strike="noStrike" kern="0" cap="none" spc="0" normalizeH="0" baseline="0" noProof="0">
                <a:ln>
                  <a:noFill/>
                </a:ln>
                <a:solidFill>
                  <a:srgbClr val="001F5F"/>
                </a:solidFill>
                <a:effectLst/>
                <a:uLnTx/>
                <a:uFillTx/>
                <a:latin typeface="Calibri"/>
                <a:cs typeface="Calibri"/>
              </a:rPr>
              <a:t>D</a:t>
            </a:r>
            <a:r>
              <a:rPr kumimoji="0" sz="4400" b="1" i="0" u="none" strike="noStrike" kern="0" cap="none" spc="-20" normalizeH="0" baseline="0" noProof="0">
                <a:ln>
                  <a:noFill/>
                </a:ln>
                <a:solidFill>
                  <a:srgbClr val="001F5F"/>
                </a:solidFill>
                <a:effectLst/>
                <a:uLnTx/>
                <a:uFillTx/>
                <a:latin typeface="Calibri"/>
                <a:cs typeface="Calibri"/>
              </a:rPr>
              <a:t> </a:t>
            </a:r>
            <a:r>
              <a:rPr kumimoji="0" sz="4400" b="1" i="0" u="none" strike="noStrike" kern="0" cap="none" spc="0" normalizeH="0" baseline="0" noProof="0">
                <a:ln>
                  <a:noFill/>
                </a:ln>
                <a:solidFill>
                  <a:srgbClr val="001F5F"/>
                </a:solidFill>
                <a:effectLst/>
                <a:uLnTx/>
                <a:uFillTx/>
                <a:latin typeface="Calibri"/>
                <a:cs typeface="Calibri"/>
              </a:rPr>
              <a:t>=</a:t>
            </a:r>
            <a:r>
              <a:rPr kumimoji="0" sz="4400" b="1" i="0" u="none" strike="noStrike" kern="0" cap="none" spc="-30" normalizeH="0" baseline="0" noProof="0">
                <a:ln>
                  <a:noFill/>
                </a:ln>
                <a:solidFill>
                  <a:srgbClr val="001F5F"/>
                </a:solidFill>
                <a:effectLst/>
                <a:uLnTx/>
                <a:uFillTx/>
                <a:latin typeface="Calibri"/>
                <a:cs typeface="Calibri"/>
              </a:rPr>
              <a:t> </a:t>
            </a:r>
            <a:r>
              <a:rPr kumimoji="0" sz="4400" b="1" i="0" u="none" strike="noStrike" kern="0" cap="none" spc="-50" normalizeH="0" baseline="0" noProof="0">
                <a:ln>
                  <a:noFill/>
                </a:ln>
                <a:solidFill>
                  <a:srgbClr val="001F5F"/>
                </a:solidFill>
                <a:effectLst/>
                <a:uLnTx/>
                <a:uFillTx/>
                <a:latin typeface="Calibri"/>
                <a:cs typeface="Calibri"/>
              </a:rPr>
              <a:t>?</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34"/>
          <p:cNvSpPr/>
          <p:nvPr/>
        </p:nvSpPr>
        <p:spPr>
          <a:xfrm>
            <a:off x="3090693" y="4108871"/>
            <a:ext cx="364800" cy="3648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4"/>
          <p:cNvSpPr/>
          <p:nvPr/>
        </p:nvSpPr>
        <p:spPr>
          <a:xfrm>
            <a:off x="7140060" y="4104871"/>
            <a:ext cx="364800" cy="3648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42" name="Google Shape;1242;p34"/>
          <p:cNvGrpSpPr/>
          <p:nvPr/>
        </p:nvGrpSpPr>
        <p:grpSpPr>
          <a:xfrm>
            <a:off x="1043785" y="5649524"/>
            <a:ext cx="1280535" cy="961627"/>
            <a:chOff x="695513" y="4237143"/>
            <a:chExt cx="960401" cy="721220"/>
          </a:xfrm>
        </p:grpSpPr>
        <p:sp>
          <p:nvSpPr>
            <p:cNvPr id="1243" name="Google Shape;1243;p34"/>
            <p:cNvSpPr/>
            <p:nvPr/>
          </p:nvSpPr>
          <p:spPr>
            <a:xfrm>
              <a:off x="1175713" y="4237143"/>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4"/>
            <p:cNvSpPr/>
            <p:nvPr/>
          </p:nvSpPr>
          <p:spPr>
            <a:xfrm>
              <a:off x="695513" y="4478468"/>
              <a:ext cx="480201" cy="47989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45" name="Google Shape;1245;p34"/>
          <p:cNvSpPr/>
          <p:nvPr/>
        </p:nvSpPr>
        <p:spPr>
          <a:xfrm>
            <a:off x="7140060" y="5009381"/>
            <a:ext cx="364800" cy="3648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4"/>
          <p:cNvSpPr/>
          <p:nvPr/>
        </p:nvSpPr>
        <p:spPr>
          <a:xfrm>
            <a:off x="1218760" y="5010207"/>
            <a:ext cx="364800" cy="3648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4"/>
          <p:cNvSpPr/>
          <p:nvPr/>
        </p:nvSpPr>
        <p:spPr>
          <a:xfrm>
            <a:off x="4926427" y="5911533"/>
            <a:ext cx="364800" cy="3648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4"/>
          <p:cNvSpPr/>
          <p:nvPr/>
        </p:nvSpPr>
        <p:spPr>
          <a:xfrm>
            <a:off x="9002027" y="5911541"/>
            <a:ext cx="364800" cy="3648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4"/>
          <p:cNvSpPr/>
          <p:nvPr/>
        </p:nvSpPr>
        <p:spPr>
          <a:xfrm>
            <a:off x="1218760" y="3194451"/>
            <a:ext cx="364800" cy="3648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4"/>
          <p:cNvSpPr/>
          <p:nvPr/>
        </p:nvSpPr>
        <p:spPr>
          <a:xfrm>
            <a:off x="9009527" y="3194451"/>
            <a:ext cx="364800" cy="3648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4"/>
          <p:cNvSpPr txBox="1"/>
          <p:nvPr/>
        </p:nvSpPr>
        <p:spPr>
          <a:xfrm>
            <a:off x="2762767" y="335800"/>
            <a:ext cx="7063200" cy="82063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733" b="1" kern="0">
                <a:solidFill>
                  <a:srgbClr val="4E5EA3"/>
                </a:solidFill>
                <a:latin typeface="Montserrat"/>
                <a:ea typeface="Montserrat"/>
                <a:cs typeface="Montserrat"/>
                <a:sym typeface="Montserrat"/>
              </a:rPr>
              <a:t>Weighted Graphs</a:t>
            </a:r>
            <a:endParaRPr sz="1867" kern="0">
              <a:solidFill>
                <a:srgbClr val="000000"/>
              </a:solidFill>
              <a:latin typeface="Montserrat"/>
              <a:ea typeface="Montserrat"/>
              <a:cs typeface="Montserrat"/>
              <a:sym typeface="Montserrat"/>
            </a:endParaRPr>
          </a:p>
        </p:txBody>
      </p:sp>
      <p:pic>
        <p:nvPicPr>
          <p:cNvPr id="1252" name="Google Shape;1252;p34"/>
          <p:cNvPicPr preferRelativeResize="0"/>
          <p:nvPr/>
        </p:nvPicPr>
        <p:blipFill>
          <a:blip r:embed="rId3">
            <a:alphaModFix/>
          </a:blip>
          <a:stretch>
            <a:fillRect/>
          </a:stretch>
        </p:blipFill>
        <p:spPr>
          <a:xfrm>
            <a:off x="4723327" y="1371267"/>
            <a:ext cx="3278167" cy="2947992"/>
          </a:xfrm>
          <a:prstGeom prst="rect">
            <a:avLst/>
          </a:prstGeom>
          <a:noFill/>
          <a:ln>
            <a:noFill/>
          </a:ln>
        </p:spPr>
      </p:pic>
      <p:sp>
        <p:nvSpPr>
          <p:cNvPr id="1253" name="Google Shape;1253;p34"/>
          <p:cNvSpPr txBox="1"/>
          <p:nvPr/>
        </p:nvSpPr>
        <p:spPr>
          <a:xfrm>
            <a:off x="2487217" y="5121034"/>
            <a:ext cx="7750400" cy="1422016"/>
          </a:xfrm>
          <a:prstGeom prst="rect">
            <a:avLst/>
          </a:prstGeom>
          <a:solidFill>
            <a:schemeClr val="dk1"/>
          </a:solidFill>
          <a:ln>
            <a:noFill/>
          </a:ln>
        </p:spPr>
        <p:txBody>
          <a:bodyPr spcFirstLastPara="1" wrap="square" lIns="121900" tIns="121900" rIns="121900" bIns="121900" anchor="t" anchorCtr="0">
            <a:spAutoFit/>
          </a:bodyPr>
          <a:lstStyle/>
          <a:p>
            <a:pPr algn="just" defTabSz="1219170">
              <a:lnSpc>
                <a:spcPct val="115000"/>
              </a:lnSpc>
              <a:spcBef>
                <a:spcPts val="1600"/>
              </a:spcBef>
              <a:buClr>
                <a:srgbClr val="000000"/>
              </a:buClr>
            </a:pPr>
            <a:r>
              <a:rPr lang="en" sz="1467" kern="0">
                <a:solidFill>
                  <a:srgbClr val="000000"/>
                </a:solidFill>
                <a:highlight>
                  <a:srgbClr val="FFFFFF"/>
                </a:highlight>
                <a:latin typeface="Arial"/>
                <a:cs typeface="Arial"/>
                <a:sym typeface="Arial"/>
              </a:rPr>
              <a:t>In a weighted graph, the edges have a weight or value that represents some kind of quantitative relationship between the nodes.</a:t>
            </a:r>
            <a:endParaRPr sz="1600" kern="0">
              <a:solidFill>
                <a:srgbClr val="000000"/>
              </a:solidFill>
              <a:highlight>
                <a:srgbClr val="FFFFFF"/>
              </a:highlight>
              <a:latin typeface="Arial"/>
              <a:cs typeface="Arial"/>
              <a:sym typeface="Arial"/>
            </a:endParaRPr>
          </a:p>
          <a:p>
            <a:pPr algn="just" defTabSz="1219170">
              <a:spcBef>
                <a:spcPts val="1600"/>
              </a:spcBef>
              <a:buClr>
                <a:srgbClr val="000000"/>
              </a:buClr>
            </a:pPr>
            <a:endParaRPr sz="1600" kern="0">
              <a:solidFill>
                <a:srgbClr val="D1D5DB"/>
              </a:solidFill>
              <a:highlight>
                <a:srgbClr val="444654"/>
              </a:highlight>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grpSp>
        <p:nvGrpSpPr>
          <p:cNvPr id="1258" name="Google Shape;1258;p35"/>
          <p:cNvGrpSpPr/>
          <p:nvPr/>
        </p:nvGrpSpPr>
        <p:grpSpPr>
          <a:xfrm rot="10800000">
            <a:off x="3280092" y="-952291"/>
            <a:ext cx="2404771" cy="2123156"/>
            <a:chOff x="-4912150" y="-393637"/>
            <a:chExt cx="2057000" cy="1816112"/>
          </a:xfrm>
        </p:grpSpPr>
        <p:sp>
          <p:nvSpPr>
            <p:cNvPr id="1259" name="Google Shape;1259;p35"/>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5" name="Google Shape;1275;p35"/>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6" name="Google Shape;1276;p35"/>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35"/>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78" name="Google Shape;1278;p35"/>
          <p:cNvGrpSpPr/>
          <p:nvPr/>
        </p:nvGrpSpPr>
        <p:grpSpPr>
          <a:xfrm>
            <a:off x="8381729" y="4642933"/>
            <a:ext cx="2572667" cy="2946800"/>
            <a:chOff x="295725" y="-3462825"/>
            <a:chExt cx="1929500" cy="2210100"/>
          </a:xfrm>
        </p:grpSpPr>
        <p:sp>
          <p:nvSpPr>
            <p:cNvPr id="1279" name="Google Shape;1279;p35"/>
            <p:cNvSpPr/>
            <p:nvPr/>
          </p:nvSpPr>
          <p:spPr>
            <a:xfrm>
              <a:off x="1089425" y="-3462825"/>
              <a:ext cx="700025" cy="959400"/>
            </a:xfrm>
            <a:custGeom>
              <a:avLst/>
              <a:gdLst/>
              <a:ahLst/>
              <a:cxnLst/>
              <a:rect l="l" t="t" r="r" b="b"/>
              <a:pathLst>
                <a:path w="28001" h="38376" extrusionOk="0">
                  <a:moveTo>
                    <a:pt x="27849" y="1"/>
                  </a:moveTo>
                  <a:cubicBezTo>
                    <a:pt x="27816" y="1"/>
                    <a:pt x="27782" y="15"/>
                    <a:pt x="27755" y="43"/>
                  </a:cubicBezTo>
                  <a:lnTo>
                    <a:pt x="10736" y="17061"/>
                  </a:lnTo>
                  <a:cubicBezTo>
                    <a:pt x="10703" y="17083"/>
                    <a:pt x="10692" y="17117"/>
                    <a:pt x="10692" y="17161"/>
                  </a:cubicBezTo>
                  <a:lnTo>
                    <a:pt x="10692" y="27495"/>
                  </a:lnTo>
                  <a:lnTo>
                    <a:pt x="57" y="38130"/>
                  </a:lnTo>
                  <a:cubicBezTo>
                    <a:pt x="1" y="38186"/>
                    <a:pt x="1" y="38275"/>
                    <a:pt x="57" y="38331"/>
                  </a:cubicBezTo>
                  <a:cubicBezTo>
                    <a:pt x="79" y="38353"/>
                    <a:pt x="124" y="38375"/>
                    <a:pt x="157" y="38375"/>
                  </a:cubicBezTo>
                  <a:cubicBezTo>
                    <a:pt x="191" y="38375"/>
                    <a:pt x="235" y="38353"/>
                    <a:pt x="258" y="38331"/>
                  </a:cubicBezTo>
                  <a:lnTo>
                    <a:pt x="10937" y="27651"/>
                  </a:lnTo>
                  <a:cubicBezTo>
                    <a:pt x="10960" y="27629"/>
                    <a:pt x="10971" y="27595"/>
                    <a:pt x="10971" y="27551"/>
                  </a:cubicBezTo>
                  <a:lnTo>
                    <a:pt x="10971" y="17206"/>
                  </a:lnTo>
                  <a:lnTo>
                    <a:pt x="27944" y="232"/>
                  </a:lnTo>
                  <a:cubicBezTo>
                    <a:pt x="28000" y="188"/>
                    <a:pt x="28000" y="98"/>
                    <a:pt x="27944" y="43"/>
                  </a:cubicBezTo>
                  <a:cubicBezTo>
                    <a:pt x="27916" y="15"/>
                    <a:pt x="27883" y="1"/>
                    <a:pt x="2784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35"/>
            <p:cNvSpPr/>
            <p:nvPr/>
          </p:nvSpPr>
          <p:spPr>
            <a:xfrm>
              <a:off x="1064875" y="-2535525"/>
              <a:ext cx="56950" cy="56925"/>
            </a:xfrm>
            <a:custGeom>
              <a:avLst/>
              <a:gdLst/>
              <a:ahLst/>
              <a:cxnLst/>
              <a:rect l="l" t="t" r="r" b="b"/>
              <a:pathLst>
                <a:path w="2278" h="2277" extrusionOk="0">
                  <a:moveTo>
                    <a:pt x="1139" y="0"/>
                  </a:moveTo>
                  <a:cubicBezTo>
                    <a:pt x="514" y="0"/>
                    <a:pt x="1" y="513"/>
                    <a:pt x="1" y="1138"/>
                  </a:cubicBezTo>
                  <a:cubicBezTo>
                    <a:pt x="1" y="1763"/>
                    <a:pt x="514" y="2277"/>
                    <a:pt x="1139" y="2277"/>
                  </a:cubicBezTo>
                  <a:cubicBezTo>
                    <a:pt x="1764" y="2277"/>
                    <a:pt x="2277" y="1763"/>
                    <a:pt x="2277" y="1138"/>
                  </a:cubicBezTo>
                  <a:cubicBezTo>
                    <a:pt x="2277" y="513"/>
                    <a:pt x="1764" y="0"/>
                    <a:pt x="113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35"/>
            <p:cNvSpPr/>
            <p:nvPr/>
          </p:nvSpPr>
          <p:spPr>
            <a:xfrm>
              <a:off x="1212200" y="-2944175"/>
              <a:ext cx="869900" cy="1026350"/>
            </a:xfrm>
            <a:custGeom>
              <a:avLst/>
              <a:gdLst/>
              <a:ahLst/>
              <a:cxnLst/>
              <a:rect l="l" t="t" r="r" b="b"/>
              <a:pathLst>
                <a:path w="34796" h="41054" extrusionOk="0">
                  <a:moveTo>
                    <a:pt x="34639" y="0"/>
                  </a:moveTo>
                  <a:cubicBezTo>
                    <a:pt x="34603" y="0"/>
                    <a:pt x="34567" y="14"/>
                    <a:pt x="34539" y="42"/>
                  </a:cubicBezTo>
                  <a:lnTo>
                    <a:pt x="6026" y="28555"/>
                  </a:lnTo>
                  <a:cubicBezTo>
                    <a:pt x="6004" y="28577"/>
                    <a:pt x="5993" y="28610"/>
                    <a:pt x="5993" y="28655"/>
                  </a:cubicBezTo>
                  <a:lnTo>
                    <a:pt x="5993" y="34915"/>
                  </a:lnTo>
                  <a:lnTo>
                    <a:pt x="89" y="40808"/>
                  </a:lnTo>
                  <a:cubicBezTo>
                    <a:pt x="0" y="40897"/>
                    <a:pt x="56" y="41042"/>
                    <a:pt x="190" y="41053"/>
                  </a:cubicBezTo>
                  <a:cubicBezTo>
                    <a:pt x="223" y="41053"/>
                    <a:pt x="257" y="41042"/>
                    <a:pt x="290" y="41008"/>
                  </a:cubicBezTo>
                  <a:lnTo>
                    <a:pt x="6227" y="35072"/>
                  </a:lnTo>
                  <a:cubicBezTo>
                    <a:pt x="6249" y="35049"/>
                    <a:pt x="6272" y="35016"/>
                    <a:pt x="6272" y="34971"/>
                  </a:cubicBezTo>
                  <a:lnTo>
                    <a:pt x="6272" y="28711"/>
                  </a:lnTo>
                  <a:lnTo>
                    <a:pt x="34740" y="232"/>
                  </a:lnTo>
                  <a:cubicBezTo>
                    <a:pt x="34795" y="176"/>
                    <a:pt x="34795" y="87"/>
                    <a:pt x="34740" y="42"/>
                  </a:cubicBezTo>
                  <a:cubicBezTo>
                    <a:pt x="34712" y="14"/>
                    <a:pt x="34675" y="0"/>
                    <a:pt x="3463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35"/>
            <p:cNvSpPr/>
            <p:nvPr/>
          </p:nvSpPr>
          <p:spPr>
            <a:xfrm>
              <a:off x="1577675" y="-2592175"/>
              <a:ext cx="155125" cy="154875"/>
            </a:xfrm>
            <a:custGeom>
              <a:avLst/>
              <a:gdLst/>
              <a:ahLst/>
              <a:cxnLst/>
              <a:rect l="l" t="t" r="r" b="b"/>
              <a:pathLst>
                <a:path w="6205" h="6195" extrusionOk="0">
                  <a:moveTo>
                    <a:pt x="6160" y="1"/>
                  </a:moveTo>
                  <a:lnTo>
                    <a:pt x="0" y="6150"/>
                  </a:lnTo>
                  <a:lnTo>
                    <a:pt x="1395" y="6194"/>
                  </a:lnTo>
                  <a:lnTo>
                    <a:pt x="6205" y="1384"/>
                  </a:lnTo>
                  <a:lnTo>
                    <a:pt x="616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35"/>
            <p:cNvSpPr/>
            <p:nvPr/>
          </p:nvSpPr>
          <p:spPr>
            <a:xfrm>
              <a:off x="1188475" y="-1949950"/>
              <a:ext cx="56950" cy="56950"/>
            </a:xfrm>
            <a:custGeom>
              <a:avLst/>
              <a:gdLst/>
              <a:ahLst/>
              <a:cxnLst/>
              <a:rect l="l" t="t" r="r" b="b"/>
              <a:pathLst>
                <a:path w="2278" h="2278" extrusionOk="0">
                  <a:moveTo>
                    <a:pt x="1139" y="1"/>
                  </a:moveTo>
                  <a:cubicBezTo>
                    <a:pt x="503" y="1"/>
                    <a:pt x="1" y="514"/>
                    <a:pt x="1" y="1139"/>
                  </a:cubicBezTo>
                  <a:cubicBezTo>
                    <a:pt x="1" y="1775"/>
                    <a:pt x="503" y="2277"/>
                    <a:pt x="1139" y="2277"/>
                  </a:cubicBezTo>
                  <a:cubicBezTo>
                    <a:pt x="1764" y="2277"/>
                    <a:pt x="2277" y="1775"/>
                    <a:pt x="2277" y="1139"/>
                  </a:cubicBezTo>
                  <a:cubicBezTo>
                    <a:pt x="2277" y="514"/>
                    <a:pt x="1764" y="1"/>
                    <a:pt x="11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35"/>
            <p:cNvSpPr/>
            <p:nvPr/>
          </p:nvSpPr>
          <p:spPr>
            <a:xfrm>
              <a:off x="2043025" y="-3122375"/>
              <a:ext cx="38525" cy="38650"/>
            </a:xfrm>
            <a:custGeom>
              <a:avLst/>
              <a:gdLst/>
              <a:ahLst/>
              <a:cxnLst/>
              <a:rect l="l" t="t" r="r" b="b"/>
              <a:pathLst>
                <a:path w="1541" h="1546" extrusionOk="0">
                  <a:moveTo>
                    <a:pt x="768" y="1"/>
                  </a:moveTo>
                  <a:cubicBezTo>
                    <a:pt x="525" y="1"/>
                    <a:pt x="283" y="117"/>
                    <a:pt x="134" y="340"/>
                  </a:cubicBezTo>
                  <a:cubicBezTo>
                    <a:pt x="100" y="385"/>
                    <a:pt x="78" y="441"/>
                    <a:pt x="56" y="486"/>
                  </a:cubicBezTo>
                  <a:cubicBezTo>
                    <a:pt x="45" y="530"/>
                    <a:pt x="22" y="575"/>
                    <a:pt x="11" y="619"/>
                  </a:cubicBezTo>
                  <a:cubicBezTo>
                    <a:pt x="11" y="675"/>
                    <a:pt x="0" y="720"/>
                    <a:pt x="0" y="776"/>
                  </a:cubicBezTo>
                  <a:cubicBezTo>
                    <a:pt x="0" y="1200"/>
                    <a:pt x="346" y="1546"/>
                    <a:pt x="770" y="1546"/>
                  </a:cubicBezTo>
                  <a:cubicBezTo>
                    <a:pt x="1194" y="1546"/>
                    <a:pt x="1540" y="1200"/>
                    <a:pt x="1540" y="776"/>
                  </a:cubicBezTo>
                  <a:cubicBezTo>
                    <a:pt x="1540" y="720"/>
                    <a:pt x="1529" y="675"/>
                    <a:pt x="1518" y="619"/>
                  </a:cubicBezTo>
                  <a:cubicBezTo>
                    <a:pt x="1507" y="575"/>
                    <a:pt x="1495" y="530"/>
                    <a:pt x="1473" y="486"/>
                  </a:cubicBezTo>
                  <a:cubicBezTo>
                    <a:pt x="1462" y="441"/>
                    <a:pt x="1440" y="385"/>
                    <a:pt x="1406" y="340"/>
                  </a:cubicBezTo>
                  <a:cubicBezTo>
                    <a:pt x="1384" y="307"/>
                    <a:pt x="1350" y="262"/>
                    <a:pt x="1306" y="229"/>
                  </a:cubicBezTo>
                  <a:cubicBezTo>
                    <a:pt x="1157" y="75"/>
                    <a:pt x="962" y="1"/>
                    <a:pt x="76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35"/>
            <p:cNvSpPr/>
            <p:nvPr/>
          </p:nvSpPr>
          <p:spPr>
            <a:xfrm>
              <a:off x="1472200" y="-3028150"/>
              <a:ext cx="522225" cy="509375"/>
            </a:xfrm>
            <a:custGeom>
              <a:avLst/>
              <a:gdLst/>
              <a:ahLst/>
              <a:cxnLst/>
              <a:rect l="l" t="t" r="r" b="b"/>
              <a:pathLst>
                <a:path w="20889" h="20375" extrusionOk="0">
                  <a:moveTo>
                    <a:pt x="19848" y="0"/>
                  </a:moveTo>
                  <a:cubicBezTo>
                    <a:pt x="19750" y="0"/>
                    <a:pt x="19647" y="20"/>
                    <a:pt x="19541" y="64"/>
                  </a:cubicBezTo>
                  <a:cubicBezTo>
                    <a:pt x="18760" y="388"/>
                    <a:pt x="18994" y="1537"/>
                    <a:pt x="19842" y="1537"/>
                  </a:cubicBezTo>
                  <a:cubicBezTo>
                    <a:pt x="20043" y="1537"/>
                    <a:pt x="20233" y="1459"/>
                    <a:pt x="20378" y="1314"/>
                  </a:cubicBezTo>
                  <a:cubicBezTo>
                    <a:pt x="20888" y="794"/>
                    <a:pt x="20468" y="0"/>
                    <a:pt x="19848" y="0"/>
                  </a:cubicBezTo>
                  <a:close/>
                  <a:moveTo>
                    <a:pt x="16078" y="3761"/>
                  </a:moveTo>
                  <a:cubicBezTo>
                    <a:pt x="15972" y="3761"/>
                    <a:pt x="15860" y="3784"/>
                    <a:pt x="15747" y="3836"/>
                  </a:cubicBezTo>
                  <a:cubicBezTo>
                    <a:pt x="14999" y="4182"/>
                    <a:pt x="15245" y="5309"/>
                    <a:pt x="16070" y="5309"/>
                  </a:cubicBezTo>
                  <a:cubicBezTo>
                    <a:pt x="16294" y="5309"/>
                    <a:pt x="16506" y="5209"/>
                    <a:pt x="16651" y="5030"/>
                  </a:cubicBezTo>
                  <a:cubicBezTo>
                    <a:pt x="17105" y="4500"/>
                    <a:pt x="16676" y="3761"/>
                    <a:pt x="16078" y="3761"/>
                  </a:cubicBezTo>
                  <a:close/>
                  <a:moveTo>
                    <a:pt x="12319" y="7533"/>
                  </a:moveTo>
                  <a:cubicBezTo>
                    <a:pt x="12220" y="7533"/>
                    <a:pt x="12115" y="7553"/>
                    <a:pt x="12008" y="7597"/>
                  </a:cubicBezTo>
                  <a:cubicBezTo>
                    <a:pt x="11238" y="7921"/>
                    <a:pt x="11462" y="9070"/>
                    <a:pt x="12310" y="9070"/>
                  </a:cubicBezTo>
                  <a:cubicBezTo>
                    <a:pt x="12511" y="9070"/>
                    <a:pt x="12700" y="8992"/>
                    <a:pt x="12845" y="8847"/>
                  </a:cubicBezTo>
                  <a:cubicBezTo>
                    <a:pt x="13356" y="8327"/>
                    <a:pt x="12944" y="7533"/>
                    <a:pt x="12319" y="7533"/>
                  </a:cubicBezTo>
                  <a:close/>
                  <a:moveTo>
                    <a:pt x="8545" y="11293"/>
                  </a:moveTo>
                  <a:cubicBezTo>
                    <a:pt x="8439" y="11293"/>
                    <a:pt x="8327" y="11317"/>
                    <a:pt x="8214" y="11369"/>
                  </a:cubicBezTo>
                  <a:cubicBezTo>
                    <a:pt x="7466" y="11715"/>
                    <a:pt x="7712" y="12842"/>
                    <a:pt x="8538" y="12842"/>
                  </a:cubicBezTo>
                  <a:cubicBezTo>
                    <a:pt x="8761" y="12842"/>
                    <a:pt x="8973" y="12742"/>
                    <a:pt x="9118" y="12563"/>
                  </a:cubicBezTo>
                  <a:cubicBezTo>
                    <a:pt x="9573" y="12033"/>
                    <a:pt x="9143" y="11293"/>
                    <a:pt x="8545" y="11293"/>
                  </a:cubicBezTo>
                  <a:close/>
                  <a:moveTo>
                    <a:pt x="4784" y="15066"/>
                  </a:moveTo>
                  <a:cubicBezTo>
                    <a:pt x="4686" y="15066"/>
                    <a:pt x="4582" y="15086"/>
                    <a:pt x="4476" y="15130"/>
                  </a:cubicBezTo>
                  <a:cubicBezTo>
                    <a:pt x="3706" y="15442"/>
                    <a:pt x="3929" y="16603"/>
                    <a:pt x="4777" y="16603"/>
                  </a:cubicBezTo>
                  <a:cubicBezTo>
                    <a:pt x="4978" y="16603"/>
                    <a:pt x="5168" y="16525"/>
                    <a:pt x="5313" y="16380"/>
                  </a:cubicBezTo>
                  <a:cubicBezTo>
                    <a:pt x="5824" y="15868"/>
                    <a:pt x="5410" y="15066"/>
                    <a:pt x="4784" y="15066"/>
                  </a:cubicBezTo>
                  <a:close/>
                  <a:moveTo>
                    <a:pt x="991" y="18820"/>
                  </a:moveTo>
                  <a:cubicBezTo>
                    <a:pt x="795" y="18820"/>
                    <a:pt x="593" y="18903"/>
                    <a:pt x="425" y="19102"/>
                  </a:cubicBezTo>
                  <a:cubicBezTo>
                    <a:pt x="1" y="19605"/>
                    <a:pt x="347" y="20363"/>
                    <a:pt x="1005" y="20375"/>
                  </a:cubicBezTo>
                  <a:cubicBezTo>
                    <a:pt x="1228" y="20375"/>
                    <a:pt x="1440" y="20274"/>
                    <a:pt x="1585" y="20096"/>
                  </a:cubicBezTo>
                  <a:cubicBezTo>
                    <a:pt x="2084" y="19523"/>
                    <a:pt x="1562" y="18820"/>
                    <a:pt x="991" y="1882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35"/>
            <p:cNvSpPr/>
            <p:nvPr/>
          </p:nvSpPr>
          <p:spPr>
            <a:xfrm>
              <a:off x="1384050" y="-2463000"/>
              <a:ext cx="38250" cy="38250"/>
            </a:xfrm>
            <a:custGeom>
              <a:avLst/>
              <a:gdLst/>
              <a:ahLst/>
              <a:cxnLst/>
              <a:rect l="l" t="t" r="r" b="b"/>
              <a:pathLst>
                <a:path w="1530" h="1530" extrusionOk="0">
                  <a:moveTo>
                    <a:pt x="770" y="1"/>
                  </a:moveTo>
                  <a:cubicBezTo>
                    <a:pt x="346" y="1"/>
                    <a:pt x="0" y="335"/>
                    <a:pt x="0" y="759"/>
                  </a:cubicBezTo>
                  <a:cubicBezTo>
                    <a:pt x="0" y="1183"/>
                    <a:pt x="346" y="1529"/>
                    <a:pt x="770" y="1529"/>
                  </a:cubicBezTo>
                  <a:cubicBezTo>
                    <a:pt x="971" y="1529"/>
                    <a:pt x="1161" y="1451"/>
                    <a:pt x="1306" y="1306"/>
                  </a:cubicBezTo>
                  <a:cubicBezTo>
                    <a:pt x="1339" y="1273"/>
                    <a:pt x="1373" y="1228"/>
                    <a:pt x="1406" y="1195"/>
                  </a:cubicBezTo>
                  <a:cubicBezTo>
                    <a:pt x="1429" y="1150"/>
                    <a:pt x="1451" y="1094"/>
                    <a:pt x="1473" y="1050"/>
                  </a:cubicBezTo>
                  <a:cubicBezTo>
                    <a:pt x="1496" y="1005"/>
                    <a:pt x="1507" y="960"/>
                    <a:pt x="1518" y="916"/>
                  </a:cubicBezTo>
                  <a:cubicBezTo>
                    <a:pt x="1529" y="860"/>
                    <a:pt x="1529" y="815"/>
                    <a:pt x="1529" y="759"/>
                  </a:cubicBezTo>
                  <a:cubicBezTo>
                    <a:pt x="1529" y="335"/>
                    <a:pt x="1183" y="1"/>
                    <a:pt x="7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35"/>
            <p:cNvSpPr/>
            <p:nvPr/>
          </p:nvSpPr>
          <p:spPr>
            <a:xfrm>
              <a:off x="1108400" y="-3240375"/>
              <a:ext cx="38250" cy="38650"/>
            </a:xfrm>
            <a:custGeom>
              <a:avLst/>
              <a:gdLst/>
              <a:ahLst/>
              <a:cxnLst/>
              <a:rect l="l" t="t" r="r" b="b"/>
              <a:pathLst>
                <a:path w="1530" h="1546" extrusionOk="0">
                  <a:moveTo>
                    <a:pt x="763" y="0"/>
                  </a:moveTo>
                  <a:cubicBezTo>
                    <a:pt x="568" y="0"/>
                    <a:pt x="373" y="75"/>
                    <a:pt x="224" y="228"/>
                  </a:cubicBezTo>
                  <a:cubicBezTo>
                    <a:pt x="190" y="262"/>
                    <a:pt x="157" y="295"/>
                    <a:pt x="123" y="340"/>
                  </a:cubicBezTo>
                  <a:cubicBezTo>
                    <a:pt x="101" y="385"/>
                    <a:pt x="79" y="429"/>
                    <a:pt x="57" y="485"/>
                  </a:cubicBezTo>
                  <a:cubicBezTo>
                    <a:pt x="34" y="530"/>
                    <a:pt x="23" y="574"/>
                    <a:pt x="12" y="619"/>
                  </a:cubicBezTo>
                  <a:cubicBezTo>
                    <a:pt x="1" y="664"/>
                    <a:pt x="1" y="719"/>
                    <a:pt x="1" y="775"/>
                  </a:cubicBezTo>
                  <a:cubicBezTo>
                    <a:pt x="1" y="820"/>
                    <a:pt x="1" y="865"/>
                    <a:pt x="12" y="920"/>
                  </a:cubicBezTo>
                  <a:cubicBezTo>
                    <a:pt x="23" y="965"/>
                    <a:pt x="34" y="1010"/>
                    <a:pt x="57" y="1054"/>
                  </a:cubicBezTo>
                  <a:cubicBezTo>
                    <a:pt x="79" y="1110"/>
                    <a:pt x="101" y="1155"/>
                    <a:pt x="123" y="1199"/>
                  </a:cubicBezTo>
                  <a:cubicBezTo>
                    <a:pt x="269" y="1411"/>
                    <a:pt x="503" y="1534"/>
                    <a:pt x="760" y="1545"/>
                  </a:cubicBezTo>
                  <a:cubicBezTo>
                    <a:pt x="972" y="1534"/>
                    <a:pt x="1161" y="1456"/>
                    <a:pt x="1306" y="1311"/>
                  </a:cubicBezTo>
                  <a:cubicBezTo>
                    <a:pt x="1340" y="1277"/>
                    <a:pt x="1373" y="1244"/>
                    <a:pt x="1407" y="1199"/>
                  </a:cubicBezTo>
                  <a:cubicBezTo>
                    <a:pt x="1429" y="1155"/>
                    <a:pt x="1451" y="1110"/>
                    <a:pt x="1474" y="1054"/>
                  </a:cubicBezTo>
                  <a:cubicBezTo>
                    <a:pt x="1496" y="1010"/>
                    <a:pt x="1507" y="965"/>
                    <a:pt x="1518" y="920"/>
                  </a:cubicBezTo>
                  <a:cubicBezTo>
                    <a:pt x="1530" y="865"/>
                    <a:pt x="1530" y="820"/>
                    <a:pt x="1530" y="775"/>
                  </a:cubicBezTo>
                  <a:cubicBezTo>
                    <a:pt x="1530" y="719"/>
                    <a:pt x="1530" y="664"/>
                    <a:pt x="1518" y="619"/>
                  </a:cubicBezTo>
                  <a:cubicBezTo>
                    <a:pt x="1507" y="574"/>
                    <a:pt x="1496" y="530"/>
                    <a:pt x="1474" y="485"/>
                  </a:cubicBezTo>
                  <a:cubicBezTo>
                    <a:pt x="1451" y="429"/>
                    <a:pt x="1429" y="385"/>
                    <a:pt x="1407" y="340"/>
                  </a:cubicBezTo>
                  <a:cubicBezTo>
                    <a:pt x="1252" y="117"/>
                    <a:pt x="1007"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35"/>
            <p:cNvSpPr/>
            <p:nvPr/>
          </p:nvSpPr>
          <p:spPr>
            <a:xfrm>
              <a:off x="537050" y="-3146175"/>
              <a:ext cx="522775" cy="509125"/>
            </a:xfrm>
            <a:custGeom>
              <a:avLst/>
              <a:gdLst/>
              <a:ahLst/>
              <a:cxnLst/>
              <a:rect l="l" t="t" r="r" b="b"/>
              <a:pathLst>
                <a:path w="20911" h="20365" extrusionOk="0">
                  <a:moveTo>
                    <a:pt x="19870" y="1"/>
                  </a:moveTo>
                  <a:cubicBezTo>
                    <a:pt x="19772" y="1"/>
                    <a:pt x="19668" y="21"/>
                    <a:pt x="19563" y="65"/>
                  </a:cubicBezTo>
                  <a:cubicBezTo>
                    <a:pt x="18782" y="377"/>
                    <a:pt x="19016" y="1538"/>
                    <a:pt x="19853" y="1538"/>
                  </a:cubicBezTo>
                  <a:cubicBezTo>
                    <a:pt x="20054" y="1538"/>
                    <a:pt x="20255" y="1460"/>
                    <a:pt x="20400" y="1315"/>
                  </a:cubicBezTo>
                  <a:cubicBezTo>
                    <a:pt x="20910" y="795"/>
                    <a:pt x="20490" y="1"/>
                    <a:pt x="19870" y="1"/>
                  </a:cubicBezTo>
                  <a:close/>
                  <a:moveTo>
                    <a:pt x="16100" y="3761"/>
                  </a:moveTo>
                  <a:cubicBezTo>
                    <a:pt x="15993" y="3761"/>
                    <a:pt x="15882" y="3785"/>
                    <a:pt x="15768" y="3837"/>
                  </a:cubicBezTo>
                  <a:cubicBezTo>
                    <a:pt x="15021" y="4183"/>
                    <a:pt x="15266" y="5299"/>
                    <a:pt x="16092" y="5299"/>
                  </a:cubicBezTo>
                  <a:lnTo>
                    <a:pt x="16081" y="5310"/>
                  </a:lnTo>
                  <a:cubicBezTo>
                    <a:pt x="16315" y="5310"/>
                    <a:pt x="16527" y="5209"/>
                    <a:pt x="16672" y="5031"/>
                  </a:cubicBezTo>
                  <a:cubicBezTo>
                    <a:pt x="17127" y="4500"/>
                    <a:pt x="16697" y="3761"/>
                    <a:pt x="16100" y="3761"/>
                  </a:cubicBezTo>
                  <a:close/>
                  <a:moveTo>
                    <a:pt x="12329" y="7526"/>
                  </a:moveTo>
                  <a:cubicBezTo>
                    <a:pt x="12233" y="7526"/>
                    <a:pt x="12133" y="7545"/>
                    <a:pt x="12030" y="7586"/>
                  </a:cubicBezTo>
                  <a:cubicBezTo>
                    <a:pt x="11249" y="7910"/>
                    <a:pt x="11483" y="9071"/>
                    <a:pt x="12320" y="9071"/>
                  </a:cubicBezTo>
                  <a:cubicBezTo>
                    <a:pt x="12521" y="9071"/>
                    <a:pt x="12722" y="8993"/>
                    <a:pt x="12867" y="8847"/>
                  </a:cubicBezTo>
                  <a:cubicBezTo>
                    <a:pt x="13380" y="8325"/>
                    <a:pt x="12953" y="7526"/>
                    <a:pt x="12329" y="7526"/>
                  </a:cubicBezTo>
                  <a:close/>
                  <a:moveTo>
                    <a:pt x="8567" y="11294"/>
                  </a:moveTo>
                  <a:cubicBezTo>
                    <a:pt x="8461" y="11294"/>
                    <a:pt x="8349" y="11317"/>
                    <a:pt x="8236" y="11369"/>
                  </a:cubicBezTo>
                  <a:cubicBezTo>
                    <a:pt x="7488" y="11715"/>
                    <a:pt x="7734" y="12831"/>
                    <a:pt x="8559" y="12831"/>
                  </a:cubicBezTo>
                  <a:lnTo>
                    <a:pt x="8548" y="12843"/>
                  </a:lnTo>
                  <a:cubicBezTo>
                    <a:pt x="8783" y="12831"/>
                    <a:pt x="8995" y="12742"/>
                    <a:pt x="9140" y="12564"/>
                  </a:cubicBezTo>
                  <a:cubicBezTo>
                    <a:pt x="9594" y="12033"/>
                    <a:pt x="9165" y="11294"/>
                    <a:pt x="8567" y="11294"/>
                  </a:cubicBezTo>
                  <a:close/>
                  <a:moveTo>
                    <a:pt x="4802" y="15066"/>
                  </a:moveTo>
                  <a:cubicBezTo>
                    <a:pt x="4705" y="15066"/>
                    <a:pt x="4602" y="15086"/>
                    <a:pt x="4497" y="15130"/>
                  </a:cubicBezTo>
                  <a:cubicBezTo>
                    <a:pt x="3716" y="15443"/>
                    <a:pt x="3951" y="16603"/>
                    <a:pt x="4788" y="16603"/>
                  </a:cubicBezTo>
                  <a:cubicBezTo>
                    <a:pt x="4988" y="16603"/>
                    <a:pt x="5189" y="16525"/>
                    <a:pt x="5334" y="16380"/>
                  </a:cubicBezTo>
                  <a:cubicBezTo>
                    <a:pt x="5845" y="15869"/>
                    <a:pt x="5423" y="15066"/>
                    <a:pt x="4802" y="15066"/>
                  </a:cubicBezTo>
                  <a:close/>
                  <a:moveTo>
                    <a:pt x="1018" y="18818"/>
                  </a:moveTo>
                  <a:cubicBezTo>
                    <a:pt x="838" y="18818"/>
                    <a:pt x="649" y="18889"/>
                    <a:pt x="480" y="19058"/>
                  </a:cubicBezTo>
                  <a:cubicBezTo>
                    <a:pt x="0" y="19538"/>
                    <a:pt x="335" y="20364"/>
                    <a:pt x="1027" y="20364"/>
                  </a:cubicBezTo>
                  <a:cubicBezTo>
                    <a:pt x="1228" y="20364"/>
                    <a:pt x="1417" y="20286"/>
                    <a:pt x="1562" y="20141"/>
                  </a:cubicBezTo>
                  <a:cubicBezTo>
                    <a:pt x="2119" y="19585"/>
                    <a:pt x="1612" y="18818"/>
                    <a:pt x="1018" y="1881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35"/>
            <p:cNvSpPr/>
            <p:nvPr/>
          </p:nvSpPr>
          <p:spPr>
            <a:xfrm>
              <a:off x="449150" y="-2581150"/>
              <a:ext cx="38250" cy="38375"/>
            </a:xfrm>
            <a:custGeom>
              <a:avLst/>
              <a:gdLst/>
              <a:ahLst/>
              <a:cxnLst/>
              <a:rect l="l" t="t" r="r" b="b"/>
              <a:pathLst>
                <a:path w="1530" h="1535" extrusionOk="0">
                  <a:moveTo>
                    <a:pt x="771" y="0"/>
                  </a:moveTo>
                  <a:cubicBezTo>
                    <a:pt x="721" y="0"/>
                    <a:pt x="670" y="6"/>
                    <a:pt x="626" y="17"/>
                  </a:cubicBezTo>
                  <a:cubicBezTo>
                    <a:pt x="570" y="28"/>
                    <a:pt x="525" y="40"/>
                    <a:pt x="481" y="62"/>
                  </a:cubicBezTo>
                  <a:cubicBezTo>
                    <a:pt x="436" y="73"/>
                    <a:pt x="380" y="107"/>
                    <a:pt x="347" y="129"/>
                  </a:cubicBezTo>
                  <a:cubicBezTo>
                    <a:pt x="302" y="162"/>
                    <a:pt x="258" y="185"/>
                    <a:pt x="224" y="229"/>
                  </a:cubicBezTo>
                  <a:cubicBezTo>
                    <a:pt x="191" y="263"/>
                    <a:pt x="157" y="296"/>
                    <a:pt x="135" y="341"/>
                  </a:cubicBezTo>
                  <a:cubicBezTo>
                    <a:pt x="101" y="385"/>
                    <a:pt x="79" y="430"/>
                    <a:pt x="57" y="486"/>
                  </a:cubicBezTo>
                  <a:cubicBezTo>
                    <a:pt x="45" y="531"/>
                    <a:pt x="23" y="575"/>
                    <a:pt x="12" y="620"/>
                  </a:cubicBezTo>
                  <a:cubicBezTo>
                    <a:pt x="1" y="664"/>
                    <a:pt x="1" y="720"/>
                    <a:pt x="1" y="776"/>
                  </a:cubicBezTo>
                  <a:cubicBezTo>
                    <a:pt x="1" y="821"/>
                    <a:pt x="1" y="865"/>
                    <a:pt x="12" y="921"/>
                  </a:cubicBezTo>
                  <a:cubicBezTo>
                    <a:pt x="23" y="966"/>
                    <a:pt x="45" y="1010"/>
                    <a:pt x="57" y="1055"/>
                  </a:cubicBezTo>
                  <a:cubicBezTo>
                    <a:pt x="79" y="1100"/>
                    <a:pt x="101" y="1144"/>
                    <a:pt x="135" y="1189"/>
                  </a:cubicBezTo>
                  <a:cubicBezTo>
                    <a:pt x="191" y="1278"/>
                    <a:pt x="258" y="1345"/>
                    <a:pt x="347" y="1401"/>
                  </a:cubicBezTo>
                  <a:cubicBezTo>
                    <a:pt x="380" y="1434"/>
                    <a:pt x="436" y="1457"/>
                    <a:pt x="481" y="1479"/>
                  </a:cubicBezTo>
                  <a:cubicBezTo>
                    <a:pt x="525" y="1490"/>
                    <a:pt x="570" y="1513"/>
                    <a:pt x="626" y="1513"/>
                  </a:cubicBezTo>
                  <a:cubicBezTo>
                    <a:pt x="670" y="1524"/>
                    <a:pt x="715" y="1535"/>
                    <a:pt x="771" y="1535"/>
                  </a:cubicBezTo>
                  <a:cubicBezTo>
                    <a:pt x="815" y="1535"/>
                    <a:pt x="871" y="1524"/>
                    <a:pt x="916" y="1513"/>
                  </a:cubicBezTo>
                  <a:cubicBezTo>
                    <a:pt x="972" y="1513"/>
                    <a:pt x="1016" y="1490"/>
                    <a:pt x="1061" y="1479"/>
                  </a:cubicBezTo>
                  <a:cubicBezTo>
                    <a:pt x="1106" y="1457"/>
                    <a:pt x="1150" y="1434"/>
                    <a:pt x="1195" y="1401"/>
                  </a:cubicBezTo>
                  <a:cubicBezTo>
                    <a:pt x="1273" y="1345"/>
                    <a:pt x="1351" y="1278"/>
                    <a:pt x="1407" y="1189"/>
                  </a:cubicBezTo>
                  <a:cubicBezTo>
                    <a:pt x="1429" y="1144"/>
                    <a:pt x="1452" y="1111"/>
                    <a:pt x="1474" y="1055"/>
                  </a:cubicBezTo>
                  <a:cubicBezTo>
                    <a:pt x="1496" y="1010"/>
                    <a:pt x="1507" y="966"/>
                    <a:pt x="1519" y="921"/>
                  </a:cubicBezTo>
                  <a:cubicBezTo>
                    <a:pt x="1530" y="865"/>
                    <a:pt x="1530" y="821"/>
                    <a:pt x="1530" y="776"/>
                  </a:cubicBezTo>
                  <a:cubicBezTo>
                    <a:pt x="1530" y="720"/>
                    <a:pt x="1530" y="664"/>
                    <a:pt x="1519" y="620"/>
                  </a:cubicBezTo>
                  <a:cubicBezTo>
                    <a:pt x="1507" y="575"/>
                    <a:pt x="1496" y="531"/>
                    <a:pt x="1474" y="486"/>
                  </a:cubicBezTo>
                  <a:cubicBezTo>
                    <a:pt x="1452" y="430"/>
                    <a:pt x="1429" y="385"/>
                    <a:pt x="1407" y="341"/>
                  </a:cubicBezTo>
                  <a:cubicBezTo>
                    <a:pt x="1373" y="296"/>
                    <a:pt x="1340" y="263"/>
                    <a:pt x="1307" y="229"/>
                  </a:cubicBezTo>
                  <a:cubicBezTo>
                    <a:pt x="1273" y="185"/>
                    <a:pt x="1228" y="162"/>
                    <a:pt x="1195" y="129"/>
                  </a:cubicBezTo>
                  <a:cubicBezTo>
                    <a:pt x="1150" y="107"/>
                    <a:pt x="1106" y="84"/>
                    <a:pt x="1061" y="62"/>
                  </a:cubicBezTo>
                  <a:cubicBezTo>
                    <a:pt x="1016" y="40"/>
                    <a:pt x="972" y="28"/>
                    <a:pt x="916" y="17"/>
                  </a:cubicBezTo>
                  <a:cubicBezTo>
                    <a:pt x="871" y="6"/>
                    <a:pt x="821" y="0"/>
                    <a:pt x="77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0" name="Google Shape;1290;p35"/>
            <p:cNvSpPr/>
            <p:nvPr/>
          </p:nvSpPr>
          <p:spPr>
            <a:xfrm>
              <a:off x="1636250" y="-2122350"/>
              <a:ext cx="136725" cy="25125"/>
            </a:xfrm>
            <a:custGeom>
              <a:avLst/>
              <a:gdLst/>
              <a:ahLst/>
              <a:cxnLst/>
              <a:rect l="l" t="t" r="r" b="b"/>
              <a:pathLst>
                <a:path w="5469" h="1005" extrusionOk="0">
                  <a:moveTo>
                    <a:pt x="1005" y="0"/>
                  </a:moveTo>
                  <a:lnTo>
                    <a:pt x="0" y="1005"/>
                  </a:lnTo>
                  <a:lnTo>
                    <a:pt x="4464" y="1005"/>
                  </a:lnTo>
                  <a:lnTo>
                    <a:pt x="546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35"/>
            <p:cNvSpPr/>
            <p:nvPr/>
          </p:nvSpPr>
          <p:spPr>
            <a:xfrm>
              <a:off x="1711575" y="-2197675"/>
              <a:ext cx="136725" cy="25125"/>
            </a:xfrm>
            <a:custGeom>
              <a:avLst/>
              <a:gdLst/>
              <a:ahLst/>
              <a:cxnLst/>
              <a:rect l="l" t="t" r="r" b="b"/>
              <a:pathLst>
                <a:path w="5469" h="1005" extrusionOk="0">
                  <a:moveTo>
                    <a:pt x="1005" y="0"/>
                  </a:moveTo>
                  <a:lnTo>
                    <a:pt x="1" y="1005"/>
                  </a:lnTo>
                  <a:lnTo>
                    <a:pt x="4464" y="1005"/>
                  </a:lnTo>
                  <a:lnTo>
                    <a:pt x="546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35"/>
            <p:cNvSpPr/>
            <p:nvPr/>
          </p:nvSpPr>
          <p:spPr>
            <a:xfrm>
              <a:off x="1786900" y="-2273000"/>
              <a:ext cx="137000" cy="25125"/>
            </a:xfrm>
            <a:custGeom>
              <a:avLst/>
              <a:gdLst/>
              <a:ahLst/>
              <a:cxnLst/>
              <a:rect l="l" t="t" r="r" b="b"/>
              <a:pathLst>
                <a:path w="5480" h="1005" extrusionOk="0">
                  <a:moveTo>
                    <a:pt x="1005" y="0"/>
                  </a:moveTo>
                  <a:lnTo>
                    <a:pt x="1" y="1004"/>
                  </a:lnTo>
                  <a:lnTo>
                    <a:pt x="4464" y="1004"/>
                  </a:lnTo>
                  <a:lnTo>
                    <a:pt x="548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35"/>
            <p:cNvSpPr/>
            <p:nvPr/>
          </p:nvSpPr>
          <p:spPr>
            <a:xfrm>
              <a:off x="1862225" y="-2348325"/>
              <a:ext cx="137000" cy="25125"/>
            </a:xfrm>
            <a:custGeom>
              <a:avLst/>
              <a:gdLst/>
              <a:ahLst/>
              <a:cxnLst/>
              <a:rect l="l" t="t" r="r" b="b"/>
              <a:pathLst>
                <a:path w="5480" h="1005" extrusionOk="0">
                  <a:moveTo>
                    <a:pt x="1005" y="0"/>
                  </a:moveTo>
                  <a:lnTo>
                    <a:pt x="1" y="1004"/>
                  </a:lnTo>
                  <a:lnTo>
                    <a:pt x="4476" y="1004"/>
                  </a:lnTo>
                  <a:lnTo>
                    <a:pt x="548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35"/>
            <p:cNvSpPr/>
            <p:nvPr/>
          </p:nvSpPr>
          <p:spPr>
            <a:xfrm>
              <a:off x="1937550" y="-2423950"/>
              <a:ext cx="137025" cy="25425"/>
            </a:xfrm>
            <a:custGeom>
              <a:avLst/>
              <a:gdLst/>
              <a:ahLst/>
              <a:cxnLst/>
              <a:rect l="l" t="t" r="r" b="b"/>
              <a:pathLst>
                <a:path w="5481" h="1017" extrusionOk="0">
                  <a:moveTo>
                    <a:pt x="1016" y="1"/>
                  </a:moveTo>
                  <a:lnTo>
                    <a:pt x="1" y="1016"/>
                  </a:lnTo>
                  <a:lnTo>
                    <a:pt x="4476" y="1016"/>
                  </a:lnTo>
                  <a:lnTo>
                    <a:pt x="548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35"/>
            <p:cNvSpPr/>
            <p:nvPr/>
          </p:nvSpPr>
          <p:spPr>
            <a:xfrm>
              <a:off x="2013150" y="-2499275"/>
              <a:ext cx="136750" cy="25150"/>
            </a:xfrm>
            <a:custGeom>
              <a:avLst/>
              <a:gdLst/>
              <a:ahLst/>
              <a:cxnLst/>
              <a:rect l="l" t="t" r="r" b="b"/>
              <a:pathLst>
                <a:path w="5470" h="1006" extrusionOk="0">
                  <a:moveTo>
                    <a:pt x="1005" y="1"/>
                  </a:moveTo>
                  <a:lnTo>
                    <a:pt x="1" y="1005"/>
                  </a:lnTo>
                  <a:lnTo>
                    <a:pt x="4465" y="1005"/>
                  </a:lnTo>
                  <a:lnTo>
                    <a:pt x="546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35"/>
            <p:cNvSpPr/>
            <p:nvPr/>
          </p:nvSpPr>
          <p:spPr>
            <a:xfrm>
              <a:off x="2088500" y="-2574600"/>
              <a:ext cx="136725" cy="25150"/>
            </a:xfrm>
            <a:custGeom>
              <a:avLst/>
              <a:gdLst/>
              <a:ahLst/>
              <a:cxnLst/>
              <a:rect l="l" t="t" r="r" b="b"/>
              <a:pathLst>
                <a:path w="5469" h="1006" extrusionOk="0">
                  <a:moveTo>
                    <a:pt x="1004" y="1"/>
                  </a:moveTo>
                  <a:lnTo>
                    <a:pt x="0" y="1005"/>
                  </a:lnTo>
                  <a:lnTo>
                    <a:pt x="4464" y="1005"/>
                  </a:lnTo>
                  <a:lnTo>
                    <a:pt x="5468"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35"/>
            <p:cNvSpPr/>
            <p:nvPr/>
          </p:nvSpPr>
          <p:spPr>
            <a:xfrm>
              <a:off x="463950" y="-2710950"/>
              <a:ext cx="548500" cy="546775"/>
            </a:xfrm>
            <a:custGeom>
              <a:avLst/>
              <a:gdLst/>
              <a:ahLst/>
              <a:cxnLst/>
              <a:rect l="l" t="t" r="r" b="b"/>
              <a:pathLst>
                <a:path w="21940" h="21871" extrusionOk="0">
                  <a:moveTo>
                    <a:pt x="21785" y="1"/>
                  </a:moveTo>
                  <a:cubicBezTo>
                    <a:pt x="21750" y="1"/>
                    <a:pt x="21717" y="15"/>
                    <a:pt x="21694" y="42"/>
                  </a:cubicBezTo>
                  <a:lnTo>
                    <a:pt x="90" y="21636"/>
                  </a:lnTo>
                  <a:cubicBezTo>
                    <a:pt x="0" y="21725"/>
                    <a:pt x="67" y="21870"/>
                    <a:pt x="190" y="21870"/>
                  </a:cubicBezTo>
                  <a:cubicBezTo>
                    <a:pt x="223" y="21870"/>
                    <a:pt x="268" y="21859"/>
                    <a:pt x="290" y="21837"/>
                  </a:cubicBezTo>
                  <a:lnTo>
                    <a:pt x="21884" y="232"/>
                  </a:lnTo>
                  <a:cubicBezTo>
                    <a:pt x="21940" y="176"/>
                    <a:pt x="21940" y="87"/>
                    <a:pt x="21884" y="42"/>
                  </a:cubicBezTo>
                  <a:cubicBezTo>
                    <a:pt x="21856" y="15"/>
                    <a:pt x="21820" y="1"/>
                    <a:pt x="217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35"/>
            <p:cNvSpPr/>
            <p:nvPr/>
          </p:nvSpPr>
          <p:spPr>
            <a:xfrm>
              <a:off x="942975" y="-1800075"/>
              <a:ext cx="549225" cy="547350"/>
            </a:xfrm>
            <a:custGeom>
              <a:avLst/>
              <a:gdLst/>
              <a:ahLst/>
              <a:cxnLst/>
              <a:rect l="l" t="t" r="r" b="b"/>
              <a:pathLst>
                <a:path w="21969" h="21894" extrusionOk="0">
                  <a:moveTo>
                    <a:pt x="21761" y="1"/>
                  </a:moveTo>
                  <a:cubicBezTo>
                    <a:pt x="21726" y="1"/>
                    <a:pt x="21690" y="16"/>
                    <a:pt x="21661" y="54"/>
                  </a:cubicBezTo>
                  <a:lnTo>
                    <a:pt x="56" y="21659"/>
                  </a:lnTo>
                  <a:cubicBezTo>
                    <a:pt x="0" y="21704"/>
                    <a:pt x="0" y="21793"/>
                    <a:pt x="56" y="21849"/>
                  </a:cubicBezTo>
                  <a:cubicBezTo>
                    <a:pt x="89" y="21882"/>
                    <a:pt x="123" y="21893"/>
                    <a:pt x="156" y="21893"/>
                  </a:cubicBezTo>
                  <a:cubicBezTo>
                    <a:pt x="190" y="21893"/>
                    <a:pt x="223" y="21882"/>
                    <a:pt x="257" y="21849"/>
                  </a:cubicBezTo>
                  <a:lnTo>
                    <a:pt x="21850" y="255"/>
                  </a:lnTo>
                  <a:cubicBezTo>
                    <a:pt x="21969" y="154"/>
                    <a:pt x="21869" y="1"/>
                    <a:pt x="2176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35"/>
            <p:cNvSpPr/>
            <p:nvPr/>
          </p:nvSpPr>
          <p:spPr>
            <a:xfrm>
              <a:off x="295725" y="-2356925"/>
              <a:ext cx="548500" cy="547050"/>
            </a:xfrm>
            <a:custGeom>
              <a:avLst/>
              <a:gdLst/>
              <a:ahLst/>
              <a:cxnLst/>
              <a:rect l="l" t="t" r="r" b="b"/>
              <a:pathLst>
                <a:path w="21940" h="21882" extrusionOk="0">
                  <a:moveTo>
                    <a:pt x="21795" y="1"/>
                  </a:moveTo>
                  <a:cubicBezTo>
                    <a:pt x="21758" y="1"/>
                    <a:pt x="21722" y="15"/>
                    <a:pt x="21694" y="43"/>
                  </a:cubicBezTo>
                  <a:lnTo>
                    <a:pt x="89" y="21647"/>
                  </a:lnTo>
                  <a:cubicBezTo>
                    <a:pt x="0" y="21726"/>
                    <a:pt x="67" y="21882"/>
                    <a:pt x="190" y="21882"/>
                  </a:cubicBezTo>
                  <a:cubicBezTo>
                    <a:pt x="223" y="21882"/>
                    <a:pt x="268" y="21871"/>
                    <a:pt x="290" y="21837"/>
                  </a:cubicBezTo>
                  <a:lnTo>
                    <a:pt x="21895" y="244"/>
                  </a:lnTo>
                  <a:cubicBezTo>
                    <a:pt x="21940" y="188"/>
                    <a:pt x="21940" y="99"/>
                    <a:pt x="21895" y="43"/>
                  </a:cubicBezTo>
                  <a:cubicBezTo>
                    <a:pt x="21867" y="15"/>
                    <a:pt x="21831" y="1"/>
                    <a:pt x="2179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35"/>
            <p:cNvSpPr/>
            <p:nvPr/>
          </p:nvSpPr>
          <p:spPr>
            <a:xfrm>
              <a:off x="1774900" y="-1975200"/>
              <a:ext cx="248600" cy="239275"/>
            </a:xfrm>
            <a:custGeom>
              <a:avLst/>
              <a:gdLst/>
              <a:ahLst/>
              <a:cxnLst/>
              <a:rect l="l" t="t" r="r" b="b"/>
              <a:pathLst>
                <a:path w="9944" h="9571" extrusionOk="0">
                  <a:moveTo>
                    <a:pt x="5168" y="285"/>
                  </a:moveTo>
                  <a:cubicBezTo>
                    <a:pt x="7656" y="285"/>
                    <a:pt x="9665" y="2294"/>
                    <a:pt x="9665" y="4783"/>
                  </a:cubicBezTo>
                  <a:cubicBezTo>
                    <a:pt x="9665" y="6613"/>
                    <a:pt x="8571" y="8253"/>
                    <a:pt x="6886" y="8945"/>
                  </a:cubicBezTo>
                  <a:cubicBezTo>
                    <a:pt x="6328" y="9178"/>
                    <a:pt x="5742" y="9291"/>
                    <a:pt x="5161" y="9291"/>
                  </a:cubicBezTo>
                  <a:cubicBezTo>
                    <a:pt x="3991" y="9291"/>
                    <a:pt x="2841" y="8832"/>
                    <a:pt x="1976" y="7974"/>
                  </a:cubicBezTo>
                  <a:cubicBezTo>
                    <a:pt x="693" y="6680"/>
                    <a:pt x="302" y="4749"/>
                    <a:pt x="1005" y="3064"/>
                  </a:cubicBezTo>
                  <a:cubicBezTo>
                    <a:pt x="1697" y="1379"/>
                    <a:pt x="3349" y="285"/>
                    <a:pt x="5168" y="285"/>
                  </a:cubicBezTo>
                  <a:close/>
                  <a:moveTo>
                    <a:pt x="5165" y="0"/>
                  </a:moveTo>
                  <a:cubicBezTo>
                    <a:pt x="3920" y="0"/>
                    <a:pt x="2696" y="484"/>
                    <a:pt x="1786" y="1401"/>
                  </a:cubicBezTo>
                  <a:cubicBezTo>
                    <a:pt x="414" y="2774"/>
                    <a:pt x="1" y="4827"/>
                    <a:pt x="748" y="6613"/>
                  </a:cubicBezTo>
                  <a:cubicBezTo>
                    <a:pt x="1485" y="8398"/>
                    <a:pt x="3226" y="9570"/>
                    <a:pt x="5168" y="9570"/>
                  </a:cubicBezTo>
                  <a:cubicBezTo>
                    <a:pt x="7801" y="9559"/>
                    <a:pt x="9944" y="7427"/>
                    <a:pt x="9944" y="4783"/>
                  </a:cubicBezTo>
                  <a:cubicBezTo>
                    <a:pt x="9944" y="2852"/>
                    <a:pt x="8783" y="1111"/>
                    <a:pt x="6998" y="364"/>
                  </a:cubicBezTo>
                  <a:cubicBezTo>
                    <a:pt x="6406" y="119"/>
                    <a:pt x="5783" y="0"/>
                    <a:pt x="516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35"/>
            <p:cNvSpPr/>
            <p:nvPr/>
          </p:nvSpPr>
          <p:spPr>
            <a:xfrm>
              <a:off x="1850800" y="-1908650"/>
              <a:ext cx="106300" cy="106325"/>
            </a:xfrm>
            <a:custGeom>
              <a:avLst/>
              <a:gdLst/>
              <a:ahLst/>
              <a:cxnLst/>
              <a:rect l="l" t="t" r="r" b="b"/>
              <a:pathLst>
                <a:path w="4252" h="4253" extrusionOk="0">
                  <a:moveTo>
                    <a:pt x="2132" y="0"/>
                  </a:moveTo>
                  <a:cubicBezTo>
                    <a:pt x="960" y="0"/>
                    <a:pt x="0" y="949"/>
                    <a:pt x="0" y="2121"/>
                  </a:cubicBezTo>
                  <a:cubicBezTo>
                    <a:pt x="0" y="3304"/>
                    <a:pt x="960" y="4252"/>
                    <a:pt x="2132" y="4252"/>
                  </a:cubicBezTo>
                  <a:cubicBezTo>
                    <a:pt x="3303" y="4252"/>
                    <a:pt x="4252" y="3304"/>
                    <a:pt x="4252" y="2121"/>
                  </a:cubicBezTo>
                  <a:cubicBezTo>
                    <a:pt x="4252" y="949"/>
                    <a:pt x="3303" y="0"/>
                    <a:pt x="213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35"/>
            <p:cNvSpPr/>
            <p:nvPr/>
          </p:nvSpPr>
          <p:spPr>
            <a:xfrm>
              <a:off x="735125" y="-2028925"/>
              <a:ext cx="184150" cy="157950"/>
            </a:xfrm>
            <a:custGeom>
              <a:avLst/>
              <a:gdLst/>
              <a:ahLst/>
              <a:cxnLst/>
              <a:rect l="l" t="t" r="r" b="b"/>
              <a:pathLst>
                <a:path w="7366" h="6318" extrusionOk="0">
                  <a:moveTo>
                    <a:pt x="4219" y="292"/>
                  </a:moveTo>
                  <a:cubicBezTo>
                    <a:pt x="5803" y="292"/>
                    <a:pt x="7087" y="1575"/>
                    <a:pt x="7087" y="3171"/>
                  </a:cubicBezTo>
                  <a:cubicBezTo>
                    <a:pt x="7087" y="4901"/>
                    <a:pt x="5670" y="6048"/>
                    <a:pt x="4191" y="6048"/>
                  </a:cubicBezTo>
                  <a:cubicBezTo>
                    <a:pt x="3485" y="6048"/>
                    <a:pt x="2764" y="5786"/>
                    <a:pt x="2176" y="5202"/>
                  </a:cubicBezTo>
                  <a:cubicBezTo>
                    <a:pt x="369" y="3383"/>
                    <a:pt x="1652" y="292"/>
                    <a:pt x="4219" y="292"/>
                  </a:cubicBezTo>
                  <a:close/>
                  <a:moveTo>
                    <a:pt x="4186" y="1"/>
                  </a:moveTo>
                  <a:cubicBezTo>
                    <a:pt x="3414" y="1"/>
                    <a:pt x="2627" y="287"/>
                    <a:pt x="1987" y="928"/>
                  </a:cubicBezTo>
                  <a:cubicBezTo>
                    <a:pt x="0" y="2925"/>
                    <a:pt x="1406" y="6318"/>
                    <a:pt x="4219" y="6318"/>
                  </a:cubicBezTo>
                  <a:cubicBezTo>
                    <a:pt x="5959" y="6318"/>
                    <a:pt x="7366" y="4912"/>
                    <a:pt x="7366" y="3171"/>
                  </a:cubicBezTo>
                  <a:cubicBezTo>
                    <a:pt x="7366" y="1266"/>
                    <a:pt x="5808" y="1"/>
                    <a:pt x="418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35"/>
            <p:cNvSpPr/>
            <p:nvPr/>
          </p:nvSpPr>
          <p:spPr>
            <a:xfrm>
              <a:off x="803475" y="-1984150"/>
              <a:ext cx="74500" cy="69000"/>
            </a:xfrm>
            <a:custGeom>
              <a:avLst/>
              <a:gdLst/>
              <a:ahLst/>
              <a:cxnLst/>
              <a:rect l="l" t="t" r="r" b="b"/>
              <a:pathLst>
                <a:path w="2980" h="2760" extrusionOk="0">
                  <a:moveTo>
                    <a:pt x="1486" y="0"/>
                  </a:moveTo>
                  <a:cubicBezTo>
                    <a:pt x="824" y="0"/>
                    <a:pt x="234" y="484"/>
                    <a:pt x="123" y="1157"/>
                  </a:cubicBezTo>
                  <a:cubicBezTo>
                    <a:pt x="0" y="1916"/>
                    <a:pt x="514" y="2619"/>
                    <a:pt x="1273" y="2741"/>
                  </a:cubicBezTo>
                  <a:cubicBezTo>
                    <a:pt x="1347" y="2754"/>
                    <a:pt x="1421" y="2760"/>
                    <a:pt x="1494" y="2760"/>
                  </a:cubicBezTo>
                  <a:cubicBezTo>
                    <a:pt x="2157" y="2760"/>
                    <a:pt x="2747" y="2276"/>
                    <a:pt x="2857" y="1603"/>
                  </a:cubicBezTo>
                  <a:cubicBezTo>
                    <a:pt x="2980" y="844"/>
                    <a:pt x="2467" y="141"/>
                    <a:pt x="1708" y="18"/>
                  </a:cubicBezTo>
                  <a:cubicBezTo>
                    <a:pt x="1633" y="6"/>
                    <a:pt x="1559" y="0"/>
                    <a:pt x="148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04" name="Google Shape;1304;p35"/>
          <p:cNvSpPr txBox="1"/>
          <p:nvPr/>
        </p:nvSpPr>
        <p:spPr>
          <a:xfrm>
            <a:off x="2762767" y="335800"/>
            <a:ext cx="7063200" cy="82063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733" b="1" kern="0">
                <a:solidFill>
                  <a:srgbClr val="4E5EA3"/>
                </a:solidFill>
                <a:latin typeface="Montserrat"/>
                <a:ea typeface="Montserrat"/>
                <a:cs typeface="Montserrat"/>
                <a:sym typeface="Montserrat"/>
              </a:rPr>
              <a:t>Bipartite Graphs</a:t>
            </a:r>
            <a:endParaRPr sz="1867" kern="0">
              <a:solidFill>
                <a:srgbClr val="000000"/>
              </a:solidFill>
              <a:latin typeface="Montserrat"/>
              <a:ea typeface="Montserrat"/>
              <a:cs typeface="Montserrat"/>
              <a:sym typeface="Montserrat"/>
            </a:endParaRPr>
          </a:p>
        </p:txBody>
      </p:sp>
      <p:sp>
        <p:nvSpPr>
          <p:cNvPr id="1305" name="Google Shape;1305;p35"/>
          <p:cNvSpPr txBox="1"/>
          <p:nvPr/>
        </p:nvSpPr>
        <p:spPr>
          <a:xfrm>
            <a:off x="2488000" y="4800400"/>
            <a:ext cx="7750400" cy="1941260"/>
          </a:xfrm>
          <a:prstGeom prst="rect">
            <a:avLst/>
          </a:prstGeom>
          <a:solidFill>
            <a:schemeClr val="dk1"/>
          </a:solidFill>
          <a:ln>
            <a:noFill/>
          </a:ln>
        </p:spPr>
        <p:txBody>
          <a:bodyPr spcFirstLastPara="1" wrap="square" lIns="121900" tIns="121900" rIns="121900" bIns="121900" anchor="t" anchorCtr="0">
            <a:spAutoFit/>
          </a:bodyPr>
          <a:lstStyle/>
          <a:p>
            <a:pPr algn="just" defTabSz="1219170">
              <a:lnSpc>
                <a:spcPct val="115000"/>
              </a:lnSpc>
              <a:spcBef>
                <a:spcPts val="1600"/>
              </a:spcBef>
              <a:buClr>
                <a:srgbClr val="000000"/>
              </a:buClr>
            </a:pPr>
            <a:r>
              <a:rPr lang="en" sz="1467" kern="0">
                <a:solidFill>
                  <a:srgbClr val="000000"/>
                </a:solidFill>
                <a:highlight>
                  <a:srgbClr val="FFFFFF"/>
                </a:highlight>
                <a:latin typeface="Arial"/>
                <a:cs typeface="Arial"/>
                <a:sym typeface="Arial"/>
              </a:rPr>
              <a:t>In a bipartite graph, the nodes can be divided into two sets, such that each edge connects a node from one set to a node in the other set. Bipartite graphs are often used to represent relationships between two different types of entities, such as movies and actors or authors and books.</a:t>
            </a:r>
            <a:endParaRPr sz="1600" kern="0">
              <a:solidFill>
                <a:srgbClr val="000000"/>
              </a:solidFill>
              <a:highlight>
                <a:srgbClr val="FFFFFF"/>
              </a:highlight>
              <a:latin typeface="Arial"/>
              <a:cs typeface="Arial"/>
              <a:sym typeface="Arial"/>
            </a:endParaRPr>
          </a:p>
          <a:p>
            <a:pPr algn="just" defTabSz="1219170">
              <a:spcBef>
                <a:spcPts val="1600"/>
              </a:spcBef>
              <a:buClr>
                <a:srgbClr val="000000"/>
              </a:buClr>
            </a:pPr>
            <a:endParaRPr sz="1600" kern="0">
              <a:solidFill>
                <a:srgbClr val="D1D5DB"/>
              </a:solidFill>
              <a:highlight>
                <a:srgbClr val="444654"/>
              </a:highlight>
              <a:latin typeface="Roboto"/>
              <a:ea typeface="Roboto"/>
              <a:cs typeface="Roboto"/>
              <a:sym typeface="Roboto"/>
            </a:endParaRPr>
          </a:p>
        </p:txBody>
      </p:sp>
      <p:pic>
        <p:nvPicPr>
          <p:cNvPr id="1306" name="Google Shape;1306;p35"/>
          <p:cNvPicPr preferRelativeResize="0"/>
          <p:nvPr/>
        </p:nvPicPr>
        <p:blipFill>
          <a:blip r:embed="rId3">
            <a:alphaModFix/>
          </a:blip>
          <a:stretch>
            <a:fillRect/>
          </a:stretch>
        </p:blipFill>
        <p:spPr>
          <a:xfrm>
            <a:off x="3974054" y="1426367"/>
            <a:ext cx="4640629" cy="2946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grpSp>
        <p:nvGrpSpPr>
          <p:cNvPr id="1311" name="Google Shape;1311;p36"/>
          <p:cNvGrpSpPr/>
          <p:nvPr/>
        </p:nvGrpSpPr>
        <p:grpSpPr>
          <a:xfrm rot="10800000">
            <a:off x="3280092" y="-952291"/>
            <a:ext cx="2404771" cy="2123156"/>
            <a:chOff x="-4912150" y="-393637"/>
            <a:chExt cx="2057000" cy="1816112"/>
          </a:xfrm>
        </p:grpSpPr>
        <p:sp>
          <p:nvSpPr>
            <p:cNvPr id="1312" name="Google Shape;1312;p36"/>
            <p:cNvSpPr/>
            <p:nvPr/>
          </p:nvSpPr>
          <p:spPr>
            <a:xfrm>
              <a:off x="-4604150" y="-280425"/>
              <a:ext cx="858750" cy="1117575"/>
            </a:xfrm>
            <a:custGeom>
              <a:avLst/>
              <a:gdLst/>
              <a:ahLst/>
              <a:cxnLst/>
              <a:rect l="l" t="t" r="r" b="b"/>
              <a:pathLst>
                <a:path w="34350" h="44703" extrusionOk="0">
                  <a:moveTo>
                    <a:pt x="34205" y="1"/>
                  </a:moveTo>
                  <a:cubicBezTo>
                    <a:pt x="34169" y="1"/>
                    <a:pt x="34132" y="15"/>
                    <a:pt x="34104" y="43"/>
                  </a:cubicBezTo>
                  <a:lnTo>
                    <a:pt x="23425" y="10722"/>
                  </a:lnTo>
                  <a:cubicBezTo>
                    <a:pt x="23402" y="10745"/>
                    <a:pt x="23391" y="10778"/>
                    <a:pt x="23391" y="10823"/>
                  </a:cubicBezTo>
                  <a:lnTo>
                    <a:pt x="23391" y="21168"/>
                  </a:lnTo>
                  <a:lnTo>
                    <a:pt x="90" y="44468"/>
                  </a:lnTo>
                  <a:cubicBezTo>
                    <a:pt x="1" y="44558"/>
                    <a:pt x="68" y="44703"/>
                    <a:pt x="191" y="44703"/>
                  </a:cubicBezTo>
                  <a:cubicBezTo>
                    <a:pt x="224" y="44703"/>
                    <a:pt x="258" y="44692"/>
                    <a:pt x="291" y="44669"/>
                  </a:cubicBezTo>
                  <a:lnTo>
                    <a:pt x="23626" y="21324"/>
                  </a:lnTo>
                  <a:cubicBezTo>
                    <a:pt x="23648" y="21301"/>
                    <a:pt x="23670" y="21257"/>
                    <a:pt x="23670" y="21223"/>
                  </a:cubicBezTo>
                  <a:lnTo>
                    <a:pt x="23670" y="10879"/>
                  </a:lnTo>
                  <a:lnTo>
                    <a:pt x="34305" y="244"/>
                  </a:lnTo>
                  <a:cubicBezTo>
                    <a:pt x="34350" y="188"/>
                    <a:pt x="34350" y="98"/>
                    <a:pt x="34305" y="43"/>
                  </a:cubicBezTo>
                  <a:cubicBezTo>
                    <a:pt x="34277" y="15"/>
                    <a:pt x="34241" y="1"/>
                    <a:pt x="3420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36"/>
            <p:cNvSpPr/>
            <p:nvPr/>
          </p:nvSpPr>
          <p:spPr>
            <a:xfrm>
              <a:off x="-3780300" y="-305525"/>
              <a:ext cx="62525" cy="57000"/>
            </a:xfrm>
            <a:custGeom>
              <a:avLst/>
              <a:gdLst/>
              <a:ahLst/>
              <a:cxnLst/>
              <a:rect l="l" t="t" r="r" b="b"/>
              <a:pathLst>
                <a:path w="2501" h="2280" extrusionOk="0">
                  <a:moveTo>
                    <a:pt x="1248" y="0"/>
                  </a:moveTo>
                  <a:cubicBezTo>
                    <a:pt x="738" y="0"/>
                    <a:pt x="270" y="354"/>
                    <a:pt x="146" y="879"/>
                  </a:cubicBezTo>
                  <a:cubicBezTo>
                    <a:pt x="1" y="1493"/>
                    <a:pt x="380" y="2107"/>
                    <a:pt x="994" y="2252"/>
                  </a:cubicBezTo>
                  <a:cubicBezTo>
                    <a:pt x="1077" y="2270"/>
                    <a:pt x="1161" y="2279"/>
                    <a:pt x="1243" y="2279"/>
                  </a:cubicBezTo>
                  <a:cubicBezTo>
                    <a:pt x="1757" y="2279"/>
                    <a:pt x="2231" y="1933"/>
                    <a:pt x="2356" y="1404"/>
                  </a:cubicBezTo>
                  <a:cubicBezTo>
                    <a:pt x="2501" y="790"/>
                    <a:pt x="2121" y="176"/>
                    <a:pt x="1507" y="31"/>
                  </a:cubicBezTo>
                  <a:cubicBezTo>
                    <a:pt x="1421" y="10"/>
                    <a:pt x="1334" y="0"/>
                    <a:pt x="124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36"/>
            <p:cNvSpPr/>
            <p:nvPr/>
          </p:nvSpPr>
          <p:spPr>
            <a:xfrm>
              <a:off x="-4199050" y="281125"/>
              <a:ext cx="155150" cy="154850"/>
            </a:xfrm>
            <a:custGeom>
              <a:avLst/>
              <a:gdLst/>
              <a:ahLst/>
              <a:cxnLst/>
              <a:rect l="l" t="t" r="r" b="b"/>
              <a:pathLst>
                <a:path w="6206" h="6194" extrusionOk="0">
                  <a:moveTo>
                    <a:pt x="6149" y="0"/>
                  </a:moveTo>
                  <a:lnTo>
                    <a:pt x="1" y="6149"/>
                  </a:lnTo>
                  <a:lnTo>
                    <a:pt x="1395" y="6194"/>
                  </a:lnTo>
                  <a:lnTo>
                    <a:pt x="6205" y="1384"/>
                  </a:lnTo>
                  <a:lnTo>
                    <a:pt x="614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36"/>
            <p:cNvSpPr/>
            <p:nvPr/>
          </p:nvSpPr>
          <p:spPr>
            <a:xfrm>
              <a:off x="-4514575" y="97000"/>
              <a:ext cx="740775" cy="896950"/>
            </a:xfrm>
            <a:custGeom>
              <a:avLst/>
              <a:gdLst/>
              <a:ahLst/>
              <a:cxnLst/>
              <a:rect l="l" t="t" r="r" b="b"/>
              <a:pathLst>
                <a:path w="29631" h="35878" extrusionOk="0">
                  <a:moveTo>
                    <a:pt x="29432" y="0"/>
                  </a:moveTo>
                  <a:cubicBezTo>
                    <a:pt x="29400" y="0"/>
                    <a:pt x="29367" y="13"/>
                    <a:pt x="29338" y="44"/>
                  </a:cubicBezTo>
                  <a:lnTo>
                    <a:pt x="23402" y="5981"/>
                  </a:lnTo>
                  <a:cubicBezTo>
                    <a:pt x="23368" y="6004"/>
                    <a:pt x="23357" y="6037"/>
                    <a:pt x="23357" y="6082"/>
                  </a:cubicBezTo>
                  <a:lnTo>
                    <a:pt x="23357" y="12342"/>
                  </a:lnTo>
                  <a:lnTo>
                    <a:pt x="56" y="35643"/>
                  </a:lnTo>
                  <a:cubicBezTo>
                    <a:pt x="0" y="35699"/>
                    <a:pt x="0" y="35777"/>
                    <a:pt x="56" y="35833"/>
                  </a:cubicBezTo>
                  <a:cubicBezTo>
                    <a:pt x="89" y="35866"/>
                    <a:pt x="123" y="35877"/>
                    <a:pt x="156" y="35877"/>
                  </a:cubicBezTo>
                  <a:cubicBezTo>
                    <a:pt x="190" y="35877"/>
                    <a:pt x="234" y="35866"/>
                    <a:pt x="257" y="35844"/>
                  </a:cubicBezTo>
                  <a:lnTo>
                    <a:pt x="23591" y="12498"/>
                  </a:lnTo>
                  <a:cubicBezTo>
                    <a:pt x="23625" y="12476"/>
                    <a:pt x="23636" y="12443"/>
                    <a:pt x="23636" y="12398"/>
                  </a:cubicBezTo>
                  <a:lnTo>
                    <a:pt x="23636" y="6137"/>
                  </a:lnTo>
                  <a:lnTo>
                    <a:pt x="29528" y="234"/>
                  </a:lnTo>
                  <a:cubicBezTo>
                    <a:pt x="29631" y="140"/>
                    <a:pt x="29537" y="0"/>
                    <a:pt x="2943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36"/>
            <p:cNvSpPr/>
            <p:nvPr/>
          </p:nvSpPr>
          <p:spPr>
            <a:xfrm>
              <a:off x="-3809300" y="72075"/>
              <a:ext cx="61400" cy="56825"/>
            </a:xfrm>
            <a:custGeom>
              <a:avLst/>
              <a:gdLst/>
              <a:ahLst/>
              <a:cxnLst/>
              <a:rect l="l" t="t" r="r" b="b"/>
              <a:pathLst>
                <a:path w="2456" h="2273" extrusionOk="0">
                  <a:moveTo>
                    <a:pt x="1225" y="0"/>
                  </a:moveTo>
                  <a:cubicBezTo>
                    <a:pt x="680" y="0"/>
                    <a:pt x="191" y="399"/>
                    <a:pt x="101" y="952"/>
                  </a:cubicBezTo>
                  <a:cubicBezTo>
                    <a:pt x="0" y="1577"/>
                    <a:pt x="424" y="2157"/>
                    <a:pt x="1049" y="2258"/>
                  </a:cubicBezTo>
                  <a:cubicBezTo>
                    <a:pt x="1111" y="2268"/>
                    <a:pt x="1173" y="2273"/>
                    <a:pt x="1233" y="2273"/>
                  </a:cubicBezTo>
                  <a:cubicBezTo>
                    <a:pt x="1775" y="2273"/>
                    <a:pt x="2254" y="1882"/>
                    <a:pt x="2344" y="1320"/>
                  </a:cubicBezTo>
                  <a:cubicBezTo>
                    <a:pt x="2455" y="707"/>
                    <a:pt x="2031" y="115"/>
                    <a:pt x="1406" y="15"/>
                  </a:cubicBezTo>
                  <a:cubicBezTo>
                    <a:pt x="1346" y="5"/>
                    <a:pt x="1285" y="0"/>
                    <a:pt x="122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36"/>
            <p:cNvSpPr/>
            <p:nvPr/>
          </p:nvSpPr>
          <p:spPr>
            <a:xfrm>
              <a:off x="-4203525" y="-330075"/>
              <a:ext cx="275400" cy="273925"/>
            </a:xfrm>
            <a:custGeom>
              <a:avLst/>
              <a:gdLst/>
              <a:ahLst/>
              <a:cxnLst/>
              <a:rect l="l" t="t" r="r" b="b"/>
              <a:pathLst>
                <a:path w="11016" h="10957" extrusionOk="0">
                  <a:moveTo>
                    <a:pt x="10859" y="0"/>
                  </a:moveTo>
                  <a:cubicBezTo>
                    <a:pt x="10823" y="0"/>
                    <a:pt x="10787" y="14"/>
                    <a:pt x="10759" y="42"/>
                  </a:cubicBezTo>
                  <a:lnTo>
                    <a:pt x="90" y="10711"/>
                  </a:lnTo>
                  <a:cubicBezTo>
                    <a:pt x="1" y="10800"/>
                    <a:pt x="57" y="10956"/>
                    <a:pt x="180" y="10956"/>
                  </a:cubicBezTo>
                  <a:cubicBezTo>
                    <a:pt x="224" y="10956"/>
                    <a:pt x="258" y="10934"/>
                    <a:pt x="280" y="10912"/>
                  </a:cubicBezTo>
                  <a:lnTo>
                    <a:pt x="10960" y="243"/>
                  </a:lnTo>
                  <a:cubicBezTo>
                    <a:pt x="11015" y="187"/>
                    <a:pt x="11015" y="98"/>
                    <a:pt x="10960" y="42"/>
                  </a:cubicBezTo>
                  <a:cubicBezTo>
                    <a:pt x="10932" y="14"/>
                    <a:pt x="10895" y="0"/>
                    <a:pt x="1085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36"/>
            <p:cNvSpPr/>
            <p:nvPr/>
          </p:nvSpPr>
          <p:spPr>
            <a:xfrm>
              <a:off x="-3964425" y="-355100"/>
              <a:ext cx="64750" cy="56950"/>
            </a:xfrm>
            <a:custGeom>
              <a:avLst/>
              <a:gdLst/>
              <a:ahLst/>
              <a:cxnLst/>
              <a:rect l="l" t="t" r="r" b="b"/>
              <a:pathLst>
                <a:path w="2590" h="2278" extrusionOk="0">
                  <a:moveTo>
                    <a:pt x="1285" y="1"/>
                  </a:moveTo>
                  <a:cubicBezTo>
                    <a:pt x="1143" y="1"/>
                    <a:pt x="999" y="27"/>
                    <a:pt x="860" y="84"/>
                  </a:cubicBezTo>
                  <a:cubicBezTo>
                    <a:pt x="280" y="329"/>
                    <a:pt x="1" y="999"/>
                    <a:pt x="246" y="1579"/>
                  </a:cubicBezTo>
                  <a:cubicBezTo>
                    <a:pt x="423" y="2017"/>
                    <a:pt x="849" y="2277"/>
                    <a:pt x="1296" y="2277"/>
                  </a:cubicBezTo>
                  <a:cubicBezTo>
                    <a:pt x="1441" y="2277"/>
                    <a:pt x="1588" y="2250"/>
                    <a:pt x="1730" y="2193"/>
                  </a:cubicBezTo>
                  <a:cubicBezTo>
                    <a:pt x="2311" y="1947"/>
                    <a:pt x="2590" y="1289"/>
                    <a:pt x="2344" y="708"/>
                  </a:cubicBezTo>
                  <a:cubicBezTo>
                    <a:pt x="2158" y="268"/>
                    <a:pt x="1733" y="1"/>
                    <a:pt x="12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36"/>
            <p:cNvSpPr/>
            <p:nvPr/>
          </p:nvSpPr>
          <p:spPr>
            <a:xfrm>
              <a:off x="-4230300" y="-88200"/>
              <a:ext cx="62525" cy="56800"/>
            </a:xfrm>
            <a:custGeom>
              <a:avLst/>
              <a:gdLst/>
              <a:ahLst/>
              <a:cxnLst/>
              <a:rect l="l" t="t" r="r" b="b"/>
              <a:pathLst>
                <a:path w="2501" h="2272" extrusionOk="0">
                  <a:moveTo>
                    <a:pt x="1254" y="0"/>
                  </a:moveTo>
                  <a:cubicBezTo>
                    <a:pt x="737" y="0"/>
                    <a:pt x="270" y="353"/>
                    <a:pt x="146" y="868"/>
                  </a:cubicBezTo>
                  <a:cubicBezTo>
                    <a:pt x="1" y="1482"/>
                    <a:pt x="380" y="2096"/>
                    <a:pt x="994" y="2241"/>
                  </a:cubicBezTo>
                  <a:cubicBezTo>
                    <a:pt x="1082" y="2262"/>
                    <a:pt x="1171" y="2272"/>
                    <a:pt x="1258" y="2272"/>
                  </a:cubicBezTo>
                  <a:cubicBezTo>
                    <a:pt x="1774" y="2272"/>
                    <a:pt x="2241" y="1918"/>
                    <a:pt x="2355" y="1393"/>
                  </a:cubicBezTo>
                  <a:cubicBezTo>
                    <a:pt x="2500" y="779"/>
                    <a:pt x="2121" y="176"/>
                    <a:pt x="1518" y="31"/>
                  </a:cubicBezTo>
                  <a:cubicBezTo>
                    <a:pt x="1430" y="10"/>
                    <a:pt x="1341" y="0"/>
                    <a:pt x="125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36"/>
            <p:cNvSpPr/>
            <p:nvPr/>
          </p:nvSpPr>
          <p:spPr>
            <a:xfrm>
              <a:off x="-3993425" y="647375"/>
              <a:ext cx="751825" cy="750275"/>
            </a:xfrm>
            <a:custGeom>
              <a:avLst/>
              <a:gdLst/>
              <a:ahLst/>
              <a:cxnLst/>
              <a:rect l="l" t="t" r="r" b="b"/>
              <a:pathLst>
                <a:path w="30073" h="30011" extrusionOk="0">
                  <a:moveTo>
                    <a:pt x="29876" y="1"/>
                  </a:moveTo>
                  <a:cubicBezTo>
                    <a:pt x="29846" y="1"/>
                    <a:pt x="29814" y="11"/>
                    <a:pt x="29785" y="36"/>
                  </a:cubicBezTo>
                  <a:lnTo>
                    <a:pt x="56" y="29776"/>
                  </a:lnTo>
                  <a:cubicBezTo>
                    <a:pt x="0" y="29821"/>
                    <a:pt x="0" y="29910"/>
                    <a:pt x="56" y="29966"/>
                  </a:cubicBezTo>
                  <a:cubicBezTo>
                    <a:pt x="78" y="29999"/>
                    <a:pt x="112" y="30010"/>
                    <a:pt x="156" y="30010"/>
                  </a:cubicBezTo>
                  <a:cubicBezTo>
                    <a:pt x="190" y="30010"/>
                    <a:pt x="223" y="29999"/>
                    <a:pt x="257" y="29966"/>
                  </a:cubicBezTo>
                  <a:lnTo>
                    <a:pt x="29986" y="237"/>
                  </a:lnTo>
                  <a:cubicBezTo>
                    <a:pt x="30073" y="132"/>
                    <a:pt x="29983" y="1"/>
                    <a:pt x="2987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36"/>
            <p:cNvSpPr/>
            <p:nvPr/>
          </p:nvSpPr>
          <p:spPr>
            <a:xfrm>
              <a:off x="-3547325" y="792500"/>
              <a:ext cx="155125" cy="154850"/>
            </a:xfrm>
            <a:custGeom>
              <a:avLst/>
              <a:gdLst/>
              <a:ahLst/>
              <a:cxnLst/>
              <a:rect l="l" t="t" r="r" b="b"/>
              <a:pathLst>
                <a:path w="6205" h="6194" extrusionOk="0">
                  <a:moveTo>
                    <a:pt x="6160" y="0"/>
                  </a:moveTo>
                  <a:lnTo>
                    <a:pt x="0" y="6149"/>
                  </a:lnTo>
                  <a:lnTo>
                    <a:pt x="1395" y="6194"/>
                  </a:lnTo>
                  <a:lnTo>
                    <a:pt x="6205" y="1384"/>
                  </a:lnTo>
                  <a:lnTo>
                    <a:pt x="616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36"/>
            <p:cNvSpPr/>
            <p:nvPr/>
          </p:nvSpPr>
          <p:spPr>
            <a:xfrm>
              <a:off x="-3265275" y="616650"/>
              <a:ext cx="61400" cy="57100"/>
            </a:xfrm>
            <a:custGeom>
              <a:avLst/>
              <a:gdLst/>
              <a:ahLst/>
              <a:cxnLst/>
              <a:rect l="l" t="t" r="r" b="b"/>
              <a:pathLst>
                <a:path w="2456" h="2284" extrusionOk="0">
                  <a:moveTo>
                    <a:pt x="1226" y="0"/>
                  </a:moveTo>
                  <a:cubicBezTo>
                    <a:pt x="681" y="0"/>
                    <a:pt x="191" y="400"/>
                    <a:pt x="101" y="964"/>
                  </a:cubicBezTo>
                  <a:cubicBezTo>
                    <a:pt x="0" y="1577"/>
                    <a:pt x="424" y="2169"/>
                    <a:pt x="1049" y="2269"/>
                  </a:cubicBezTo>
                  <a:cubicBezTo>
                    <a:pt x="1110" y="2279"/>
                    <a:pt x="1170" y="2284"/>
                    <a:pt x="1230" y="2284"/>
                  </a:cubicBezTo>
                  <a:cubicBezTo>
                    <a:pt x="1775" y="2284"/>
                    <a:pt x="2264" y="1884"/>
                    <a:pt x="2355" y="1321"/>
                  </a:cubicBezTo>
                  <a:cubicBezTo>
                    <a:pt x="2455" y="696"/>
                    <a:pt x="2031" y="115"/>
                    <a:pt x="1406" y="15"/>
                  </a:cubicBezTo>
                  <a:cubicBezTo>
                    <a:pt x="1346" y="5"/>
                    <a:pt x="1285" y="0"/>
                    <a:pt x="122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36"/>
            <p:cNvSpPr/>
            <p:nvPr/>
          </p:nvSpPr>
          <p:spPr>
            <a:xfrm>
              <a:off x="-4017975" y="1365825"/>
              <a:ext cx="56925" cy="56650"/>
            </a:xfrm>
            <a:custGeom>
              <a:avLst/>
              <a:gdLst/>
              <a:ahLst/>
              <a:cxnLst/>
              <a:rect l="l" t="t" r="r" b="b"/>
              <a:pathLst>
                <a:path w="2277" h="2266" extrusionOk="0">
                  <a:moveTo>
                    <a:pt x="1138" y="0"/>
                  </a:moveTo>
                  <a:cubicBezTo>
                    <a:pt x="502" y="0"/>
                    <a:pt x="0" y="502"/>
                    <a:pt x="0" y="1127"/>
                  </a:cubicBezTo>
                  <a:cubicBezTo>
                    <a:pt x="0" y="1763"/>
                    <a:pt x="502" y="2265"/>
                    <a:pt x="1138" y="2265"/>
                  </a:cubicBezTo>
                  <a:cubicBezTo>
                    <a:pt x="1763" y="2265"/>
                    <a:pt x="2277" y="1763"/>
                    <a:pt x="2277" y="1127"/>
                  </a:cubicBezTo>
                  <a:cubicBezTo>
                    <a:pt x="2277" y="502"/>
                    <a:pt x="1763" y="0"/>
                    <a:pt x="113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36"/>
            <p:cNvSpPr/>
            <p:nvPr/>
          </p:nvSpPr>
          <p:spPr>
            <a:xfrm>
              <a:off x="-3761575" y="553550"/>
              <a:ext cx="51025" cy="38375"/>
            </a:xfrm>
            <a:custGeom>
              <a:avLst/>
              <a:gdLst/>
              <a:ahLst/>
              <a:cxnLst/>
              <a:rect l="l" t="t" r="r" b="b"/>
              <a:pathLst>
                <a:path w="2041" h="1535" extrusionOk="0">
                  <a:moveTo>
                    <a:pt x="1021" y="0"/>
                  </a:moveTo>
                  <a:cubicBezTo>
                    <a:pt x="970" y="0"/>
                    <a:pt x="920" y="6"/>
                    <a:pt x="870" y="17"/>
                  </a:cubicBezTo>
                  <a:cubicBezTo>
                    <a:pt x="825" y="28"/>
                    <a:pt x="781" y="39"/>
                    <a:pt x="736" y="62"/>
                  </a:cubicBezTo>
                  <a:cubicBezTo>
                    <a:pt x="680" y="73"/>
                    <a:pt x="636" y="95"/>
                    <a:pt x="602" y="129"/>
                  </a:cubicBezTo>
                  <a:cubicBezTo>
                    <a:pt x="558" y="151"/>
                    <a:pt x="513" y="184"/>
                    <a:pt x="479" y="229"/>
                  </a:cubicBezTo>
                  <a:cubicBezTo>
                    <a:pt x="1" y="708"/>
                    <a:pt x="333" y="1530"/>
                    <a:pt x="1021" y="1535"/>
                  </a:cubicBezTo>
                  <a:lnTo>
                    <a:pt x="1021" y="1535"/>
                  </a:lnTo>
                  <a:cubicBezTo>
                    <a:pt x="1698" y="1530"/>
                    <a:pt x="2040" y="708"/>
                    <a:pt x="1562" y="229"/>
                  </a:cubicBezTo>
                  <a:cubicBezTo>
                    <a:pt x="1484" y="151"/>
                    <a:pt x="1406" y="95"/>
                    <a:pt x="1305" y="62"/>
                  </a:cubicBezTo>
                  <a:cubicBezTo>
                    <a:pt x="1261" y="39"/>
                    <a:pt x="1216" y="28"/>
                    <a:pt x="1171" y="17"/>
                  </a:cubicBezTo>
                  <a:cubicBezTo>
                    <a:pt x="1121" y="6"/>
                    <a:pt x="1071" y="0"/>
                    <a:pt x="1021" y="0"/>
                  </a:cubicBezTo>
                  <a:close/>
                  <a:moveTo>
                    <a:pt x="1021" y="1535"/>
                  </a:moveTo>
                  <a:cubicBezTo>
                    <a:pt x="1019" y="1535"/>
                    <a:pt x="1017" y="1535"/>
                    <a:pt x="1015" y="1535"/>
                  </a:cubicBezTo>
                  <a:lnTo>
                    <a:pt x="1026" y="1535"/>
                  </a:lnTo>
                  <a:cubicBezTo>
                    <a:pt x="1024" y="1535"/>
                    <a:pt x="1023" y="1535"/>
                    <a:pt x="1021" y="1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36"/>
            <p:cNvSpPr/>
            <p:nvPr/>
          </p:nvSpPr>
          <p:spPr>
            <a:xfrm>
              <a:off x="-4478025" y="655725"/>
              <a:ext cx="666475" cy="651250"/>
            </a:xfrm>
            <a:custGeom>
              <a:avLst/>
              <a:gdLst/>
              <a:ahLst/>
              <a:cxnLst/>
              <a:rect l="l" t="t" r="r" b="b"/>
              <a:pathLst>
                <a:path w="26659" h="26050" extrusionOk="0">
                  <a:moveTo>
                    <a:pt x="25615" y="0"/>
                  </a:moveTo>
                  <a:cubicBezTo>
                    <a:pt x="25521" y="0"/>
                    <a:pt x="25422" y="18"/>
                    <a:pt x="25321" y="59"/>
                  </a:cubicBezTo>
                  <a:cubicBezTo>
                    <a:pt x="24529" y="360"/>
                    <a:pt x="24752" y="1532"/>
                    <a:pt x="25600" y="1532"/>
                  </a:cubicBezTo>
                  <a:cubicBezTo>
                    <a:pt x="25790" y="1532"/>
                    <a:pt x="25979" y="1454"/>
                    <a:pt x="26124" y="1331"/>
                  </a:cubicBezTo>
                  <a:cubicBezTo>
                    <a:pt x="26659" y="826"/>
                    <a:pt x="26246" y="0"/>
                    <a:pt x="25615" y="0"/>
                  </a:cubicBezTo>
                  <a:close/>
                  <a:moveTo>
                    <a:pt x="21521" y="4074"/>
                  </a:moveTo>
                  <a:cubicBezTo>
                    <a:pt x="21427" y="4074"/>
                    <a:pt x="21327" y="4092"/>
                    <a:pt x="21225" y="4132"/>
                  </a:cubicBezTo>
                  <a:cubicBezTo>
                    <a:pt x="20433" y="4445"/>
                    <a:pt x="20656" y="5616"/>
                    <a:pt x="21504" y="5616"/>
                  </a:cubicBezTo>
                  <a:cubicBezTo>
                    <a:pt x="21705" y="5616"/>
                    <a:pt x="21895" y="5549"/>
                    <a:pt x="22029" y="5416"/>
                  </a:cubicBezTo>
                  <a:cubicBezTo>
                    <a:pt x="22573" y="4910"/>
                    <a:pt x="22160" y="4074"/>
                    <a:pt x="21521" y="4074"/>
                  </a:cubicBezTo>
                  <a:close/>
                  <a:moveTo>
                    <a:pt x="17436" y="8169"/>
                  </a:moveTo>
                  <a:cubicBezTo>
                    <a:pt x="17341" y="8169"/>
                    <a:pt x="17242" y="8187"/>
                    <a:pt x="17141" y="8228"/>
                  </a:cubicBezTo>
                  <a:cubicBezTo>
                    <a:pt x="16349" y="8540"/>
                    <a:pt x="16572" y="9712"/>
                    <a:pt x="17420" y="9712"/>
                  </a:cubicBezTo>
                  <a:cubicBezTo>
                    <a:pt x="17621" y="9712"/>
                    <a:pt x="17811" y="9634"/>
                    <a:pt x="17944" y="9500"/>
                  </a:cubicBezTo>
                  <a:cubicBezTo>
                    <a:pt x="18488" y="8995"/>
                    <a:pt x="18069" y="8169"/>
                    <a:pt x="17436" y="8169"/>
                  </a:cubicBezTo>
                  <a:close/>
                  <a:moveTo>
                    <a:pt x="13345" y="12254"/>
                  </a:moveTo>
                  <a:cubicBezTo>
                    <a:pt x="13242" y="12254"/>
                    <a:pt x="13134" y="12275"/>
                    <a:pt x="13023" y="12323"/>
                  </a:cubicBezTo>
                  <a:cubicBezTo>
                    <a:pt x="12264" y="12658"/>
                    <a:pt x="12499" y="13796"/>
                    <a:pt x="13336" y="13796"/>
                  </a:cubicBezTo>
                  <a:cubicBezTo>
                    <a:pt x="13548" y="13796"/>
                    <a:pt x="13749" y="13707"/>
                    <a:pt x="13894" y="13551"/>
                  </a:cubicBezTo>
                  <a:cubicBezTo>
                    <a:pt x="14381" y="13025"/>
                    <a:pt x="13960" y="12254"/>
                    <a:pt x="13345" y="12254"/>
                  </a:cubicBezTo>
                  <a:close/>
                  <a:moveTo>
                    <a:pt x="9257" y="16338"/>
                  </a:moveTo>
                  <a:cubicBezTo>
                    <a:pt x="9155" y="16338"/>
                    <a:pt x="9048" y="16360"/>
                    <a:pt x="8939" y="16408"/>
                  </a:cubicBezTo>
                  <a:cubicBezTo>
                    <a:pt x="8169" y="16742"/>
                    <a:pt x="8414" y="17881"/>
                    <a:pt x="9251" y="17881"/>
                  </a:cubicBezTo>
                  <a:cubicBezTo>
                    <a:pt x="9463" y="17881"/>
                    <a:pt x="9664" y="17791"/>
                    <a:pt x="9809" y="17635"/>
                  </a:cubicBezTo>
                  <a:cubicBezTo>
                    <a:pt x="10297" y="17109"/>
                    <a:pt x="9867" y="16338"/>
                    <a:pt x="9257" y="16338"/>
                  </a:cubicBezTo>
                  <a:close/>
                  <a:moveTo>
                    <a:pt x="5182" y="20433"/>
                  </a:moveTo>
                  <a:cubicBezTo>
                    <a:pt x="5088" y="20433"/>
                    <a:pt x="4989" y="20451"/>
                    <a:pt x="4888" y="20492"/>
                  </a:cubicBezTo>
                  <a:cubicBezTo>
                    <a:pt x="4096" y="20793"/>
                    <a:pt x="4319" y="21965"/>
                    <a:pt x="5167" y="21965"/>
                  </a:cubicBezTo>
                  <a:cubicBezTo>
                    <a:pt x="5357" y="21965"/>
                    <a:pt x="5546" y="21887"/>
                    <a:pt x="5691" y="21764"/>
                  </a:cubicBezTo>
                  <a:cubicBezTo>
                    <a:pt x="6225" y="21259"/>
                    <a:pt x="5813" y="20433"/>
                    <a:pt x="5182" y="20433"/>
                  </a:cubicBezTo>
                  <a:close/>
                  <a:moveTo>
                    <a:pt x="1088" y="24507"/>
                  </a:moveTo>
                  <a:cubicBezTo>
                    <a:pt x="994" y="24507"/>
                    <a:pt x="894" y="24525"/>
                    <a:pt x="792" y="24565"/>
                  </a:cubicBezTo>
                  <a:cubicBezTo>
                    <a:pt x="0" y="24878"/>
                    <a:pt x="223" y="26049"/>
                    <a:pt x="1071" y="26049"/>
                  </a:cubicBezTo>
                  <a:cubicBezTo>
                    <a:pt x="1272" y="26049"/>
                    <a:pt x="1462" y="25982"/>
                    <a:pt x="1596" y="25849"/>
                  </a:cubicBezTo>
                  <a:cubicBezTo>
                    <a:pt x="2140" y="25343"/>
                    <a:pt x="1727" y="24507"/>
                    <a:pt x="1088" y="245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36"/>
            <p:cNvSpPr/>
            <p:nvPr/>
          </p:nvSpPr>
          <p:spPr>
            <a:xfrm>
              <a:off x="-4579025" y="1370700"/>
              <a:ext cx="46900" cy="38375"/>
            </a:xfrm>
            <a:custGeom>
              <a:avLst/>
              <a:gdLst/>
              <a:ahLst/>
              <a:cxnLst/>
              <a:rect l="l" t="t" r="r" b="b"/>
              <a:pathLst>
                <a:path w="1876" h="1535" extrusionOk="0">
                  <a:moveTo>
                    <a:pt x="1027" y="1"/>
                  </a:moveTo>
                  <a:cubicBezTo>
                    <a:pt x="976" y="1"/>
                    <a:pt x="924" y="6"/>
                    <a:pt x="871" y="17"/>
                  </a:cubicBezTo>
                  <a:cubicBezTo>
                    <a:pt x="826" y="28"/>
                    <a:pt x="781" y="39"/>
                    <a:pt x="737" y="62"/>
                  </a:cubicBezTo>
                  <a:cubicBezTo>
                    <a:pt x="692" y="84"/>
                    <a:pt x="648" y="106"/>
                    <a:pt x="603" y="129"/>
                  </a:cubicBezTo>
                  <a:cubicBezTo>
                    <a:pt x="558" y="162"/>
                    <a:pt x="525" y="196"/>
                    <a:pt x="480" y="229"/>
                  </a:cubicBezTo>
                  <a:cubicBezTo>
                    <a:pt x="0" y="709"/>
                    <a:pt x="346" y="1535"/>
                    <a:pt x="1027" y="1535"/>
                  </a:cubicBezTo>
                  <a:cubicBezTo>
                    <a:pt x="1228" y="1535"/>
                    <a:pt x="1429" y="1457"/>
                    <a:pt x="1563" y="1312"/>
                  </a:cubicBezTo>
                  <a:cubicBezTo>
                    <a:pt x="1641" y="1245"/>
                    <a:pt x="1697" y="1155"/>
                    <a:pt x="1730" y="1066"/>
                  </a:cubicBezTo>
                  <a:cubicBezTo>
                    <a:pt x="1752" y="1010"/>
                    <a:pt x="1763" y="966"/>
                    <a:pt x="1775" y="921"/>
                  </a:cubicBezTo>
                  <a:cubicBezTo>
                    <a:pt x="1875" y="438"/>
                    <a:pt x="1495" y="1"/>
                    <a:pt x="10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36"/>
            <p:cNvSpPr/>
            <p:nvPr/>
          </p:nvSpPr>
          <p:spPr>
            <a:xfrm>
              <a:off x="-4912150" y="393325"/>
              <a:ext cx="547675" cy="546850"/>
            </a:xfrm>
            <a:custGeom>
              <a:avLst/>
              <a:gdLst/>
              <a:ahLst/>
              <a:cxnLst/>
              <a:rect l="l" t="t" r="r" b="b"/>
              <a:pathLst>
                <a:path w="21907" h="21874" extrusionOk="0">
                  <a:moveTo>
                    <a:pt x="21751" y="1"/>
                  </a:moveTo>
                  <a:cubicBezTo>
                    <a:pt x="21714" y="1"/>
                    <a:pt x="21678" y="15"/>
                    <a:pt x="21650" y="43"/>
                  </a:cubicBezTo>
                  <a:lnTo>
                    <a:pt x="57" y="21636"/>
                  </a:lnTo>
                  <a:cubicBezTo>
                    <a:pt x="1" y="21692"/>
                    <a:pt x="1" y="21781"/>
                    <a:pt x="57" y="21837"/>
                  </a:cubicBezTo>
                  <a:cubicBezTo>
                    <a:pt x="75" y="21855"/>
                    <a:pt x="101" y="21874"/>
                    <a:pt x="134" y="21874"/>
                  </a:cubicBezTo>
                  <a:cubicBezTo>
                    <a:pt x="141" y="21874"/>
                    <a:pt x="149" y="21873"/>
                    <a:pt x="157" y="21871"/>
                  </a:cubicBezTo>
                  <a:cubicBezTo>
                    <a:pt x="163" y="21873"/>
                    <a:pt x="169" y="21874"/>
                    <a:pt x="175" y="21874"/>
                  </a:cubicBezTo>
                  <a:cubicBezTo>
                    <a:pt x="202" y="21874"/>
                    <a:pt x="228" y="21855"/>
                    <a:pt x="246" y="21837"/>
                  </a:cubicBezTo>
                  <a:lnTo>
                    <a:pt x="21851" y="232"/>
                  </a:lnTo>
                  <a:cubicBezTo>
                    <a:pt x="21907" y="177"/>
                    <a:pt x="21907" y="99"/>
                    <a:pt x="21851" y="43"/>
                  </a:cubicBezTo>
                  <a:cubicBezTo>
                    <a:pt x="21823" y="15"/>
                    <a:pt x="21787" y="1"/>
                    <a:pt x="217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36"/>
            <p:cNvSpPr/>
            <p:nvPr/>
          </p:nvSpPr>
          <p:spPr>
            <a:xfrm>
              <a:off x="-3508415" y="-393637"/>
              <a:ext cx="547675" cy="547325"/>
            </a:xfrm>
            <a:custGeom>
              <a:avLst/>
              <a:gdLst/>
              <a:ahLst/>
              <a:cxnLst/>
              <a:rect l="l" t="t" r="r" b="b"/>
              <a:pathLst>
                <a:path w="21907" h="21893" extrusionOk="0">
                  <a:moveTo>
                    <a:pt x="21752" y="0"/>
                  </a:moveTo>
                  <a:cubicBezTo>
                    <a:pt x="21717" y="0"/>
                    <a:pt x="21684" y="14"/>
                    <a:pt x="21661" y="42"/>
                  </a:cubicBezTo>
                  <a:lnTo>
                    <a:pt x="57" y="21647"/>
                  </a:lnTo>
                  <a:cubicBezTo>
                    <a:pt x="1" y="21703"/>
                    <a:pt x="1" y="21792"/>
                    <a:pt x="57" y="21848"/>
                  </a:cubicBezTo>
                  <a:cubicBezTo>
                    <a:pt x="79" y="21870"/>
                    <a:pt x="113" y="21892"/>
                    <a:pt x="157" y="21892"/>
                  </a:cubicBezTo>
                  <a:cubicBezTo>
                    <a:pt x="191" y="21881"/>
                    <a:pt x="224" y="21870"/>
                    <a:pt x="258" y="21837"/>
                  </a:cubicBezTo>
                  <a:lnTo>
                    <a:pt x="21851" y="243"/>
                  </a:lnTo>
                  <a:cubicBezTo>
                    <a:pt x="21907" y="187"/>
                    <a:pt x="21907" y="98"/>
                    <a:pt x="21851" y="42"/>
                  </a:cubicBezTo>
                  <a:cubicBezTo>
                    <a:pt x="21823" y="14"/>
                    <a:pt x="21787" y="0"/>
                    <a:pt x="2175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36"/>
            <p:cNvSpPr/>
            <p:nvPr/>
          </p:nvSpPr>
          <p:spPr>
            <a:xfrm>
              <a:off x="-3103750" y="258425"/>
              <a:ext cx="248600" cy="239200"/>
            </a:xfrm>
            <a:custGeom>
              <a:avLst/>
              <a:gdLst/>
              <a:ahLst/>
              <a:cxnLst/>
              <a:rect l="l" t="t" r="r" b="b"/>
              <a:pathLst>
                <a:path w="9944" h="9568" extrusionOk="0">
                  <a:moveTo>
                    <a:pt x="5168" y="283"/>
                  </a:moveTo>
                  <a:cubicBezTo>
                    <a:pt x="7645" y="283"/>
                    <a:pt x="9665" y="2292"/>
                    <a:pt x="9665" y="4780"/>
                  </a:cubicBezTo>
                  <a:cubicBezTo>
                    <a:pt x="9665" y="6599"/>
                    <a:pt x="8571" y="8240"/>
                    <a:pt x="6886" y="8943"/>
                  </a:cubicBezTo>
                  <a:cubicBezTo>
                    <a:pt x="6328" y="9172"/>
                    <a:pt x="5744" y="9283"/>
                    <a:pt x="5165" y="9283"/>
                  </a:cubicBezTo>
                  <a:cubicBezTo>
                    <a:pt x="3993" y="9283"/>
                    <a:pt x="2842" y="8827"/>
                    <a:pt x="1976" y="7961"/>
                  </a:cubicBezTo>
                  <a:cubicBezTo>
                    <a:pt x="693" y="6677"/>
                    <a:pt x="302" y="4736"/>
                    <a:pt x="1005" y="3062"/>
                  </a:cubicBezTo>
                  <a:cubicBezTo>
                    <a:pt x="1697" y="1377"/>
                    <a:pt x="3337" y="283"/>
                    <a:pt x="5168" y="283"/>
                  </a:cubicBezTo>
                  <a:close/>
                  <a:moveTo>
                    <a:pt x="5166" y="0"/>
                  </a:moveTo>
                  <a:cubicBezTo>
                    <a:pt x="3922" y="0"/>
                    <a:pt x="2699" y="487"/>
                    <a:pt x="1786" y="1399"/>
                  </a:cubicBezTo>
                  <a:cubicBezTo>
                    <a:pt x="414" y="2772"/>
                    <a:pt x="1" y="4825"/>
                    <a:pt x="748" y="6611"/>
                  </a:cubicBezTo>
                  <a:cubicBezTo>
                    <a:pt x="1485" y="8396"/>
                    <a:pt x="3226" y="9568"/>
                    <a:pt x="5168" y="9568"/>
                  </a:cubicBezTo>
                  <a:cubicBezTo>
                    <a:pt x="7801" y="9557"/>
                    <a:pt x="9944" y="7425"/>
                    <a:pt x="9944" y="4780"/>
                  </a:cubicBezTo>
                  <a:cubicBezTo>
                    <a:pt x="9944" y="2850"/>
                    <a:pt x="8783" y="1109"/>
                    <a:pt x="6987" y="361"/>
                  </a:cubicBezTo>
                  <a:cubicBezTo>
                    <a:pt x="6397" y="118"/>
                    <a:pt x="5779" y="0"/>
                    <a:pt x="516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36"/>
            <p:cNvSpPr/>
            <p:nvPr/>
          </p:nvSpPr>
          <p:spPr>
            <a:xfrm>
              <a:off x="-3027850" y="324625"/>
              <a:ext cx="106300" cy="106600"/>
            </a:xfrm>
            <a:custGeom>
              <a:avLst/>
              <a:gdLst/>
              <a:ahLst/>
              <a:cxnLst/>
              <a:rect l="l" t="t" r="r" b="b"/>
              <a:pathLst>
                <a:path w="4252" h="4264" extrusionOk="0">
                  <a:moveTo>
                    <a:pt x="2120" y="1"/>
                  </a:moveTo>
                  <a:cubicBezTo>
                    <a:pt x="949" y="1"/>
                    <a:pt x="0" y="961"/>
                    <a:pt x="0" y="2132"/>
                  </a:cubicBezTo>
                  <a:cubicBezTo>
                    <a:pt x="0" y="3304"/>
                    <a:pt x="949" y="4264"/>
                    <a:pt x="2120" y="4264"/>
                  </a:cubicBezTo>
                  <a:cubicBezTo>
                    <a:pt x="3303" y="4264"/>
                    <a:pt x="4252" y="3304"/>
                    <a:pt x="4252" y="2132"/>
                  </a:cubicBezTo>
                  <a:cubicBezTo>
                    <a:pt x="4252" y="961"/>
                    <a:pt x="3303" y="1"/>
                    <a:pt x="212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31" name="Google Shape;1331;p36"/>
          <p:cNvGrpSpPr/>
          <p:nvPr/>
        </p:nvGrpSpPr>
        <p:grpSpPr>
          <a:xfrm>
            <a:off x="8381729" y="4642933"/>
            <a:ext cx="2572667" cy="2946800"/>
            <a:chOff x="295725" y="-3462825"/>
            <a:chExt cx="1929500" cy="2210100"/>
          </a:xfrm>
        </p:grpSpPr>
        <p:sp>
          <p:nvSpPr>
            <p:cNvPr id="1332" name="Google Shape;1332;p36"/>
            <p:cNvSpPr/>
            <p:nvPr/>
          </p:nvSpPr>
          <p:spPr>
            <a:xfrm>
              <a:off x="1089425" y="-3462825"/>
              <a:ext cx="700025" cy="959400"/>
            </a:xfrm>
            <a:custGeom>
              <a:avLst/>
              <a:gdLst/>
              <a:ahLst/>
              <a:cxnLst/>
              <a:rect l="l" t="t" r="r" b="b"/>
              <a:pathLst>
                <a:path w="28001" h="38376" extrusionOk="0">
                  <a:moveTo>
                    <a:pt x="27849" y="1"/>
                  </a:moveTo>
                  <a:cubicBezTo>
                    <a:pt x="27816" y="1"/>
                    <a:pt x="27782" y="15"/>
                    <a:pt x="27755" y="43"/>
                  </a:cubicBezTo>
                  <a:lnTo>
                    <a:pt x="10736" y="17061"/>
                  </a:lnTo>
                  <a:cubicBezTo>
                    <a:pt x="10703" y="17083"/>
                    <a:pt x="10692" y="17117"/>
                    <a:pt x="10692" y="17161"/>
                  </a:cubicBezTo>
                  <a:lnTo>
                    <a:pt x="10692" y="27495"/>
                  </a:lnTo>
                  <a:lnTo>
                    <a:pt x="57" y="38130"/>
                  </a:lnTo>
                  <a:cubicBezTo>
                    <a:pt x="1" y="38186"/>
                    <a:pt x="1" y="38275"/>
                    <a:pt x="57" y="38331"/>
                  </a:cubicBezTo>
                  <a:cubicBezTo>
                    <a:pt x="79" y="38353"/>
                    <a:pt x="124" y="38375"/>
                    <a:pt x="157" y="38375"/>
                  </a:cubicBezTo>
                  <a:cubicBezTo>
                    <a:pt x="191" y="38375"/>
                    <a:pt x="235" y="38353"/>
                    <a:pt x="258" y="38331"/>
                  </a:cubicBezTo>
                  <a:lnTo>
                    <a:pt x="10937" y="27651"/>
                  </a:lnTo>
                  <a:cubicBezTo>
                    <a:pt x="10960" y="27629"/>
                    <a:pt x="10971" y="27595"/>
                    <a:pt x="10971" y="27551"/>
                  </a:cubicBezTo>
                  <a:lnTo>
                    <a:pt x="10971" y="17206"/>
                  </a:lnTo>
                  <a:lnTo>
                    <a:pt x="27944" y="232"/>
                  </a:lnTo>
                  <a:cubicBezTo>
                    <a:pt x="28000" y="188"/>
                    <a:pt x="28000" y="98"/>
                    <a:pt x="27944" y="43"/>
                  </a:cubicBezTo>
                  <a:cubicBezTo>
                    <a:pt x="27916" y="15"/>
                    <a:pt x="27883" y="1"/>
                    <a:pt x="2784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6"/>
            <p:cNvSpPr/>
            <p:nvPr/>
          </p:nvSpPr>
          <p:spPr>
            <a:xfrm>
              <a:off x="1064875" y="-2535525"/>
              <a:ext cx="56950" cy="56925"/>
            </a:xfrm>
            <a:custGeom>
              <a:avLst/>
              <a:gdLst/>
              <a:ahLst/>
              <a:cxnLst/>
              <a:rect l="l" t="t" r="r" b="b"/>
              <a:pathLst>
                <a:path w="2278" h="2277" extrusionOk="0">
                  <a:moveTo>
                    <a:pt x="1139" y="0"/>
                  </a:moveTo>
                  <a:cubicBezTo>
                    <a:pt x="514" y="0"/>
                    <a:pt x="1" y="513"/>
                    <a:pt x="1" y="1138"/>
                  </a:cubicBezTo>
                  <a:cubicBezTo>
                    <a:pt x="1" y="1763"/>
                    <a:pt x="514" y="2277"/>
                    <a:pt x="1139" y="2277"/>
                  </a:cubicBezTo>
                  <a:cubicBezTo>
                    <a:pt x="1764" y="2277"/>
                    <a:pt x="2277" y="1763"/>
                    <a:pt x="2277" y="1138"/>
                  </a:cubicBezTo>
                  <a:cubicBezTo>
                    <a:pt x="2277" y="513"/>
                    <a:pt x="1764" y="0"/>
                    <a:pt x="113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36"/>
            <p:cNvSpPr/>
            <p:nvPr/>
          </p:nvSpPr>
          <p:spPr>
            <a:xfrm>
              <a:off x="1212200" y="-2944175"/>
              <a:ext cx="869900" cy="1026350"/>
            </a:xfrm>
            <a:custGeom>
              <a:avLst/>
              <a:gdLst/>
              <a:ahLst/>
              <a:cxnLst/>
              <a:rect l="l" t="t" r="r" b="b"/>
              <a:pathLst>
                <a:path w="34796" h="41054" extrusionOk="0">
                  <a:moveTo>
                    <a:pt x="34639" y="0"/>
                  </a:moveTo>
                  <a:cubicBezTo>
                    <a:pt x="34603" y="0"/>
                    <a:pt x="34567" y="14"/>
                    <a:pt x="34539" y="42"/>
                  </a:cubicBezTo>
                  <a:lnTo>
                    <a:pt x="6026" y="28555"/>
                  </a:lnTo>
                  <a:cubicBezTo>
                    <a:pt x="6004" y="28577"/>
                    <a:pt x="5993" y="28610"/>
                    <a:pt x="5993" y="28655"/>
                  </a:cubicBezTo>
                  <a:lnTo>
                    <a:pt x="5993" y="34915"/>
                  </a:lnTo>
                  <a:lnTo>
                    <a:pt x="89" y="40808"/>
                  </a:lnTo>
                  <a:cubicBezTo>
                    <a:pt x="0" y="40897"/>
                    <a:pt x="56" y="41042"/>
                    <a:pt x="190" y="41053"/>
                  </a:cubicBezTo>
                  <a:cubicBezTo>
                    <a:pt x="223" y="41053"/>
                    <a:pt x="257" y="41042"/>
                    <a:pt x="290" y="41008"/>
                  </a:cubicBezTo>
                  <a:lnTo>
                    <a:pt x="6227" y="35072"/>
                  </a:lnTo>
                  <a:cubicBezTo>
                    <a:pt x="6249" y="35049"/>
                    <a:pt x="6272" y="35016"/>
                    <a:pt x="6272" y="34971"/>
                  </a:cubicBezTo>
                  <a:lnTo>
                    <a:pt x="6272" y="28711"/>
                  </a:lnTo>
                  <a:lnTo>
                    <a:pt x="34740" y="232"/>
                  </a:lnTo>
                  <a:cubicBezTo>
                    <a:pt x="34795" y="176"/>
                    <a:pt x="34795" y="87"/>
                    <a:pt x="34740" y="42"/>
                  </a:cubicBezTo>
                  <a:cubicBezTo>
                    <a:pt x="34712" y="14"/>
                    <a:pt x="34675" y="0"/>
                    <a:pt x="3463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36"/>
            <p:cNvSpPr/>
            <p:nvPr/>
          </p:nvSpPr>
          <p:spPr>
            <a:xfrm>
              <a:off x="1577675" y="-2592175"/>
              <a:ext cx="155125" cy="154875"/>
            </a:xfrm>
            <a:custGeom>
              <a:avLst/>
              <a:gdLst/>
              <a:ahLst/>
              <a:cxnLst/>
              <a:rect l="l" t="t" r="r" b="b"/>
              <a:pathLst>
                <a:path w="6205" h="6195" extrusionOk="0">
                  <a:moveTo>
                    <a:pt x="6160" y="1"/>
                  </a:moveTo>
                  <a:lnTo>
                    <a:pt x="0" y="6150"/>
                  </a:lnTo>
                  <a:lnTo>
                    <a:pt x="1395" y="6194"/>
                  </a:lnTo>
                  <a:lnTo>
                    <a:pt x="6205" y="1384"/>
                  </a:lnTo>
                  <a:lnTo>
                    <a:pt x="616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36"/>
            <p:cNvSpPr/>
            <p:nvPr/>
          </p:nvSpPr>
          <p:spPr>
            <a:xfrm>
              <a:off x="1188475" y="-1949950"/>
              <a:ext cx="56950" cy="56950"/>
            </a:xfrm>
            <a:custGeom>
              <a:avLst/>
              <a:gdLst/>
              <a:ahLst/>
              <a:cxnLst/>
              <a:rect l="l" t="t" r="r" b="b"/>
              <a:pathLst>
                <a:path w="2278" h="2278" extrusionOk="0">
                  <a:moveTo>
                    <a:pt x="1139" y="1"/>
                  </a:moveTo>
                  <a:cubicBezTo>
                    <a:pt x="503" y="1"/>
                    <a:pt x="1" y="514"/>
                    <a:pt x="1" y="1139"/>
                  </a:cubicBezTo>
                  <a:cubicBezTo>
                    <a:pt x="1" y="1775"/>
                    <a:pt x="503" y="2277"/>
                    <a:pt x="1139" y="2277"/>
                  </a:cubicBezTo>
                  <a:cubicBezTo>
                    <a:pt x="1764" y="2277"/>
                    <a:pt x="2277" y="1775"/>
                    <a:pt x="2277" y="1139"/>
                  </a:cubicBezTo>
                  <a:cubicBezTo>
                    <a:pt x="2277" y="514"/>
                    <a:pt x="1764" y="1"/>
                    <a:pt x="11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36"/>
            <p:cNvSpPr/>
            <p:nvPr/>
          </p:nvSpPr>
          <p:spPr>
            <a:xfrm>
              <a:off x="2043025" y="-3122375"/>
              <a:ext cx="38525" cy="38650"/>
            </a:xfrm>
            <a:custGeom>
              <a:avLst/>
              <a:gdLst/>
              <a:ahLst/>
              <a:cxnLst/>
              <a:rect l="l" t="t" r="r" b="b"/>
              <a:pathLst>
                <a:path w="1541" h="1546" extrusionOk="0">
                  <a:moveTo>
                    <a:pt x="768" y="1"/>
                  </a:moveTo>
                  <a:cubicBezTo>
                    <a:pt x="525" y="1"/>
                    <a:pt x="283" y="117"/>
                    <a:pt x="134" y="340"/>
                  </a:cubicBezTo>
                  <a:cubicBezTo>
                    <a:pt x="100" y="385"/>
                    <a:pt x="78" y="441"/>
                    <a:pt x="56" y="486"/>
                  </a:cubicBezTo>
                  <a:cubicBezTo>
                    <a:pt x="45" y="530"/>
                    <a:pt x="22" y="575"/>
                    <a:pt x="11" y="619"/>
                  </a:cubicBezTo>
                  <a:cubicBezTo>
                    <a:pt x="11" y="675"/>
                    <a:pt x="0" y="720"/>
                    <a:pt x="0" y="776"/>
                  </a:cubicBezTo>
                  <a:cubicBezTo>
                    <a:pt x="0" y="1200"/>
                    <a:pt x="346" y="1546"/>
                    <a:pt x="770" y="1546"/>
                  </a:cubicBezTo>
                  <a:cubicBezTo>
                    <a:pt x="1194" y="1546"/>
                    <a:pt x="1540" y="1200"/>
                    <a:pt x="1540" y="776"/>
                  </a:cubicBezTo>
                  <a:cubicBezTo>
                    <a:pt x="1540" y="720"/>
                    <a:pt x="1529" y="675"/>
                    <a:pt x="1518" y="619"/>
                  </a:cubicBezTo>
                  <a:cubicBezTo>
                    <a:pt x="1507" y="575"/>
                    <a:pt x="1495" y="530"/>
                    <a:pt x="1473" y="486"/>
                  </a:cubicBezTo>
                  <a:cubicBezTo>
                    <a:pt x="1462" y="441"/>
                    <a:pt x="1440" y="385"/>
                    <a:pt x="1406" y="340"/>
                  </a:cubicBezTo>
                  <a:cubicBezTo>
                    <a:pt x="1384" y="307"/>
                    <a:pt x="1350" y="262"/>
                    <a:pt x="1306" y="229"/>
                  </a:cubicBezTo>
                  <a:cubicBezTo>
                    <a:pt x="1157" y="75"/>
                    <a:pt x="962" y="1"/>
                    <a:pt x="76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36"/>
            <p:cNvSpPr/>
            <p:nvPr/>
          </p:nvSpPr>
          <p:spPr>
            <a:xfrm>
              <a:off x="1472200" y="-3028150"/>
              <a:ext cx="522225" cy="509375"/>
            </a:xfrm>
            <a:custGeom>
              <a:avLst/>
              <a:gdLst/>
              <a:ahLst/>
              <a:cxnLst/>
              <a:rect l="l" t="t" r="r" b="b"/>
              <a:pathLst>
                <a:path w="20889" h="20375" extrusionOk="0">
                  <a:moveTo>
                    <a:pt x="19848" y="0"/>
                  </a:moveTo>
                  <a:cubicBezTo>
                    <a:pt x="19750" y="0"/>
                    <a:pt x="19647" y="20"/>
                    <a:pt x="19541" y="64"/>
                  </a:cubicBezTo>
                  <a:cubicBezTo>
                    <a:pt x="18760" y="388"/>
                    <a:pt x="18994" y="1537"/>
                    <a:pt x="19842" y="1537"/>
                  </a:cubicBezTo>
                  <a:cubicBezTo>
                    <a:pt x="20043" y="1537"/>
                    <a:pt x="20233" y="1459"/>
                    <a:pt x="20378" y="1314"/>
                  </a:cubicBezTo>
                  <a:cubicBezTo>
                    <a:pt x="20888" y="794"/>
                    <a:pt x="20468" y="0"/>
                    <a:pt x="19848" y="0"/>
                  </a:cubicBezTo>
                  <a:close/>
                  <a:moveTo>
                    <a:pt x="16078" y="3761"/>
                  </a:moveTo>
                  <a:cubicBezTo>
                    <a:pt x="15972" y="3761"/>
                    <a:pt x="15860" y="3784"/>
                    <a:pt x="15747" y="3836"/>
                  </a:cubicBezTo>
                  <a:cubicBezTo>
                    <a:pt x="14999" y="4182"/>
                    <a:pt x="15245" y="5309"/>
                    <a:pt x="16070" y="5309"/>
                  </a:cubicBezTo>
                  <a:cubicBezTo>
                    <a:pt x="16294" y="5309"/>
                    <a:pt x="16506" y="5209"/>
                    <a:pt x="16651" y="5030"/>
                  </a:cubicBezTo>
                  <a:cubicBezTo>
                    <a:pt x="17105" y="4500"/>
                    <a:pt x="16676" y="3761"/>
                    <a:pt x="16078" y="3761"/>
                  </a:cubicBezTo>
                  <a:close/>
                  <a:moveTo>
                    <a:pt x="12319" y="7533"/>
                  </a:moveTo>
                  <a:cubicBezTo>
                    <a:pt x="12220" y="7533"/>
                    <a:pt x="12115" y="7553"/>
                    <a:pt x="12008" y="7597"/>
                  </a:cubicBezTo>
                  <a:cubicBezTo>
                    <a:pt x="11238" y="7921"/>
                    <a:pt x="11462" y="9070"/>
                    <a:pt x="12310" y="9070"/>
                  </a:cubicBezTo>
                  <a:cubicBezTo>
                    <a:pt x="12511" y="9070"/>
                    <a:pt x="12700" y="8992"/>
                    <a:pt x="12845" y="8847"/>
                  </a:cubicBezTo>
                  <a:cubicBezTo>
                    <a:pt x="13356" y="8327"/>
                    <a:pt x="12944" y="7533"/>
                    <a:pt x="12319" y="7533"/>
                  </a:cubicBezTo>
                  <a:close/>
                  <a:moveTo>
                    <a:pt x="8545" y="11293"/>
                  </a:moveTo>
                  <a:cubicBezTo>
                    <a:pt x="8439" y="11293"/>
                    <a:pt x="8327" y="11317"/>
                    <a:pt x="8214" y="11369"/>
                  </a:cubicBezTo>
                  <a:cubicBezTo>
                    <a:pt x="7466" y="11715"/>
                    <a:pt x="7712" y="12842"/>
                    <a:pt x="8538" y="12842"/>
                  </a:cubicBezTo>
                  <a:cubicBezTo>
                    <a:pt x="8761" y="12842"/>
                    <a:pt x="8973" y="12742"/>
                    <a:pt x="9118" y="12563"/>
                  </a:cubicBezTo>
                  <a:cubicBezTo>
                    <a:pt x="9573" y="12033"/>
                    <a:pt x="9143" y="11293"/>
                    <a:pt x="8545" y="11293"/>
                  </a:cubicBezTo>
                  <a:close/>
                  <a:moveTo>
                    <a:pt x="4784" y="15066"/>
                  </a:moveTo>
                  <a:cubicBezTo>
                    <a:pt x="4686" y="15066"/>
                    <a:pt x="4582" y="15086"/>
                    <a:pt x="4476" y="15130"/>
                  </a:cubicBezTo>
                  <a:cubicBezTo>
                    <a:pt x="3706" y="15442"/>
                    <a:pt x="3929" y="16603"/>
                    <a:pt x="4777" y="16603"/>
                  </a:cubicBezTo>
                  <a:cubicBezTo>
                    <a:pt x="4978" y="16603"/>
                    <a:pt x="5168" y="16525"/>
                    <a:pt x="5313" y="16380"/>
                  </a:cubicBezTo>
                  <a:cubicBezTo>
                    <a:pt x="5824" y="15868"/>
                    <a:pt x="5410" y="15066"/>
                    <a:pt x="4784" y="15066"/>
                  </a:cubicBezTo>
                  <a:close/>
                  <a:moveTo>
                    <a:pt x="991" y="18820"/>
                  </a:moveTo>
                  <a:cubicBezTo>
                    <a:pt x="795" y="18820"/>
                    <a:pt x="593" y="18903"/>
                    <a:pt x="425" y="19102"/>
                  </a:cubicBezTo>
                  <a:cubicBezTo>
                    <a:pt x="1" y="19605"/>
                    <a:pt x="347" y="20363"/>
                    <a:pt x="1005" y="20375"/>
                  </a:cubicBezTo>
                  <a:cubicBezTo>
                    <a:pt x="1228" y="20375"/>
                    <a:pt x="1440" y="20274"/>
                    <a:pt x="1585" y="20096"/>
                  </a:cubicBezTo>
                  <a:cubicBezTo>
                    <a:pt x="2084" y="19523"/>
                    <a:pt x="1562" y="18820"/>
                    <a:pt x="991" y="1882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36"/>
            <p:cNvSpPr/>
            <p:nvPr/>
          </p:nvSpPr>
          <p:spPr>
            <a:xfrm>
              <a:off x="1384050" y="-2463000"/>
              <a:ext cx="38250" cy="38250"/>
            </a:xfrm>
            <a:custGeom>
              <a:avLst/>
              <a:gdLst/>
              <a:ahLst/>
              <a:cxnLst/>
              <a:rect l="l" t="t" r="r" b="b"/>
              <a:pathLst>
                <a:path w="1530" h="1530" extrusionOk="0">
                  <a:moveTo>
                    <a:pt x="770" y="1"/>
                  </a:moveTo>
                  <a:cubicBezTo>
                    <a:pt x="346" y="1"/>
                    <a:pt x="0" y="335"/>
                    <a:pt x="0" y="759"/>
                  </a:cubicBezTo>
                  <a:cubicBezTo>
                    <a:pt x="0" y="1183"/>
                    <a:pt x="346" y="1529"/>
                    <a:pt x="770" y="1529"/>
                  </a:cubicBezTo>
                  <a:cubicBezTo>
                    <a:pt x="971" y="1529"/>
                    <a:pt x="1161" y="1451"/>
                    <a:pt x="1306" y="1306"/>
                  </a:cubicBezTo>
                  <a:cubicBezTo>
                    <a:pt x="1339" y="1273"/>
                    <a:pt x="1373" y="1228"/>
                    <a:pt x="1406" y="1195"/>
                  </a:cubicBezTo>
                  <a:cubicBezTo>
                    <a:pt x="1429" y="1150"/>
                    <a:pt x="1451" y="1094"/>
                    <a:pt x="1473" y="1050"/>
                  </a:cubicBezTo>
                  <a:cubicBezTo>
                    <a:pt x="1496" y="1005"/>
                    <a:pt x="1507" y="960"/>
                    <a:pt x="1518" y="916"/>
                  </a:cubicBezTo>
                  <a:cubicBezTo>
                    <a:pt x="1529" y="860"/>
                    <a:pt x="1529" y="815"/>
                    <a:pt x="1529" y="759"/>
                  </a:cubicBezTo>
                  <a:cubicBezTo>
                    <a:pt x="1529" y="335"/>
                    <a:pt x="1183" y="1"/>
                    <a:pt x="7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36"/>
            <p:cNvSpPr/>
            <p:nvPr/>
          </p:nvSpPr>
          <p:spPr>
            <a:xfrm>
              <a:off x="1108400" y="-3240375"/>
              <a:ext cx="38250" cy="38650"/>
            </a:xfrm>
            <a:custGeom>
              <a:avLst/>
              <a:gdLst/>
              <a:ahLst/>
              <a:cxnLst/>
              <a:rect l="l" t="t" r="r" b="b"/>
              <a:pathLst>
                <a:path w="1530" h="1546" extrusionOk="0">
                  <a:moveTo>
                    <a:pt x="763" y="0"/>
                  </a:moveTo>
                  <a:cubicBezTo>
                    <a:pt x="568" y="0"/>
                    <a:pt x="373" y="75"/>
                    <a:pt x="224" y="228"/>
                  </a:cubicBezTo>
                  <a:cubicBezTo>
                    <a:pt x="190" y="262"/>
                    <a:pt x="157" y="295"/>
                    <a:pt x="123" y="340"/>
                  </a:cubicBezTo>
                  <a:cubicBezTo>
                    <a:pt x="101" y="385"/>
                    <a:pt x="79" y="429"/>
                    <a:pt x="57" y="485"/>
                  </a:cubicBezTo>
                  <a:cubicBezTo>
                    <a:pt x="34" y="530"/>
                    <a:pt x="23" y="574"/>
                    <a:pt x="12" y="619"/>
                  </a:cubicBezTo>
                  <a:cubicBezTo>
                    <a:pt x="1" y="664"/>
                    <a:pt x="1" y="719"/>
                    <a:pt x="1" y="775"/>
                  </a:cubicBezTo>
                  <a:cubicBezTo>
                    <a:pt x="1" y="820"/>
                    <a:pt x="1" y="865"/>
                    <a:pt x="12" y="920"/>
                  </a:cubicBezTo>
                  <a:cubicBezTo>
                    <a:pt x="23" y="965"/>
                    <a:pt x="34" y="1010"/>
                    <a:pt x="57" y="1054"/>
                  </a:cubicBezTo>
                  <a:cubicBezTo>
                    <a:pt x="79" y="1110"/>
                    <a:pt x="101" y="1155"/>
                    <a:pt x="123" y="1199"/>
                  </a:cubicBezTo>
                  <a:cubicBezTo>
                    <a:pt x="269" y="1411"/>
                    <a:pt x="503" y="1534"/>
                    <a:pt x="760" y="1545"/>
                  </a:cubicBezTo>
                  <a:cubicBezTo>
                    <a:pt x="972" y="1534"/>
                    <a:pt x="1161" y="1456"/>
                    <a:pt x="1306" y="1311"/>
                  </a:cubicBezTo>
                  <a:cubicBezTo>
                    <a:pt x="1340" y="1277"/>
                    <a:pt x="1373" y="1244"/>
                    <a:pt x="1407" y="1199"/>
                  </a:cubicBezTo>
                  <a:cubicBezTo>
                    <a:pt x="1429" y="1155"/>
                    <a:pt x="1451" y="1110"/>
                    <a:pt x="1474" y="1054"/>
                  </a:cubicBezTo>
                  <a:cubicBezTo>
                    <a:pt x="1496" y="1010"/>
                    <a:pt x="1507" y="965"/>
                    <a:pt x="1518" y="920"/>
                  </a:cubicBezTo>
                  <a:cubicBezTo>
                    <a:pt x="1530" y="865"/>
                    <a:pt x="1530" y="820"/>
                    <a:pt x="1530" y="775"/>
                  </a:cubicBezTo>
                  <a:cubicBezTo>
                    <a:pt x="1530" y="719"/>
                    <a:pt x="1530" y="664"/>
                    <a:pt x="1518" y="619"/>
                  </a:cubicBezTo>
                  <a:cubicBezTo>
                    <a:pt x="1507" y="574"/>
                    <a:pt x="1496" y="530"/>
                    <a:pt x="1474" y="485"/>
                  </a:cubicBezTo>
                  <a:cubicBezTo>
                    <a:pt x="1451" y="429"/>
                    <a:pt x="1429" y="385"/>
                    <a:pt x="1407" y="340"/>
                  </a:cubicBezTo>
                  <a:cubicBezTo>
                    <a:pt x="1252" y="117"/>
                    <a:pt x="1007"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36"/>
            <p:cNvSpPr/>
            <p:nvPr/>
          </p:nvSpPr>
          <p:spPr>
            <a:xfrm>
              <a:off x="537050" y="-3146175"/>
              <a:ext cx="522775" cy="509125"/>
            </a:xfrm>
            <a:custGeom>
              <a:avLst/>
              <a:gdLst/>
              <a:ahLst/>
              <a:cxnLst/>
              <a:rect l="l" t="t" r="r" b="b"/>
              <a:pathLst>
                <a:path w="20911" h="20365" extrusionOk="0">
                  <a:moveTo>
                    <a:pt x="19870" y="1"/>
                  </a:moveTo>
                  <a:cubicBezTo>
                    <a:pt x="19772" y="1"/>
                    <a:pt x="19668" y="21"/>
                    <a:pt x="19563" y="65"/>
                  </a:cubicBezTo>
                  <a:cubicBezTo>
                    <a:pt x="18782" y="377"/>
                    <a:pt x="19016" y="1538"/>
                    <a:pt x="19853" y="1538"/>
                  </a:cubicBezTo>
                  <a:cubicBezTo>
                    <a:pt x="20054" y="1538"/>
                    <a:pt x="20255" y="1460"/>
                    <a:pt x="20400" y="1315"/>
                  </a:cubicBezTo>
                  <a:cubicBezTo>
                    <a:pt x="20910" y="795"/>
                    <a:pt x="20490" y="1"/>
                    <a:pt x="19870" y="1"/>
                  </a:cubicBezTo>
                  <a:close/>
                  <a:moveTo>
                    <a:pt x="16100" y="3761"/>
                  </a:moveTo>
                  <a:cubicBezTo>
                    <a:pt x="15993" y="3761"/>
                    <a:pt x="15882" y="3785"/>
                    <a:pt x="15768" y="3837"/>
                  </a:cubicBezTo>
                  <a:cubicBezTo>
                    <a:pt x="15021" y="4183"/>
                    <a:pt x="15266" y="5299"/>
                    <a:pt x="16092" y="5299"/>
                  </a:cubicBezTo>
                  <a:lnTo>
                    <a:pt x="16081" y="5310"/>
                  </a:lnTo>
                  <a:cubicBezTo>
                    <a:pt x="16315" y="5310"/>
                    <a:pt x="16527" y="5209"/>
                    <a:pt x="16672" y="5031"/>
                  </a:cubicBezTo>
                  <a:cubicBezTo>
                    <a:pt x="17127" y="4500"/>
                    <a:pt x="16697" y="3761"/>
                    <a:pt x="16100" y="3761"/>
                  </a:cubicBezTo>
                  <a:close/>
                  <a:moveTo>
                    <a:pt x="12329" y="7526"/>
                  </a:moveTo>
                  <a:cubicBezTo>
                    <a:pt x="12233" y="7526"/>
                    <a:pt x="12133" y="7545"/>
                    <a:pt x="12030" y="7586"/>
                  </a:cubicBezTo>
                  <a:cubicBezTo>
                    <a:pt x="11249" y="7910"/>
                    <a:pt x="11483" y="9071"/>
                    <a:pt x="12320" y="9071"/>
                  </a:cubicBezTo>
                  <a:cubicBezTo>
                    <a:pt x="12521" y="9071"/>
                    <a:pt x="12722" y="8993"/>
                    <a:pt x="12867" y="8847"/>
                  </a:cubicBezTo>
                  <a:cubicBezTo>
                    <a:pt x="13380" y="8325"/>
                    <a:pt x="12953" y="7526"/>
                    <a:pt x="12329" y="7526"/>
                  </a:cubicBezTo>
                  <a:close/>
                  <a:moveTo>
                    <a:pt x="8567" y="11294"/>
                  </a:moveTo>
                  <a:cubicBezTo>
                    <a:pt x="8461" y="11294"/>
                    <a:pt x="8349" y="11317"/>
                    <a:pt x="8236" y="11369"/>
                  </a:cubicBezTo>
                  <a:cubicBezTo>
                    <a:pt x="7488" y="11715"/>
                    <a:pt x="7734" y="12831"/>
                    <a:pt x="8559" y="12831"/>
                  </a:cubicBezTo>
                  <a:lnTo>
                    <a:pt x="8548" y="12843"/>
                  </a:lnTo>
                  <a:cubicBezTo>
                    <a:pt x="8783" y="12831"/>
                    <a:pt x="8995" y="12742"/>
                    <a:pt x="9140" y="12564"/>
                  </a:cubicBezTo>
                  <a:cubicBezTo>
                    <a:pt x="9594" y="12033"/>
                    <a:pt x="9165" y="11294"/>
                    <a:pt x="8567" y="11294"/>
                  </a:cubicBezTo>
                  <a:close/>
                  <a:moveTo>
                    <a:pt x="4802" y="15066"/>
                  </a:moveTo>
                  <a:cubicBezTo>
                    <a:pt x="4705" y="15066"/>
                    <a:pt x="4602" y="15086"/>
                    <a:pt x="4497" y="15130"/>
                  </a:cubicBezTo>
                  <a:cubicBezTo>
                    <a:pt x="3716" y="15443"/>
                    <a:pt x="3951" y="16603"/>
                    <a:pt x="4788" y="16603"/>
                  </a:cubicBezTo>
                  <a:cubicBezTo>
                    <a:pt x="4988" y="16603"/>
                    <a:pt x="5189" y="16525"/>
                    <a:pt x="5334" y="16380"/>
                  </a:cubicBezTo>
                  <a:cubicBezTo>
                    <a:pt x="5845" y="15869"/>
                    <a:pt x="5423" y="15066"/>
                    <a:pt x="4802" y="15066"/>
                  </a:cubicBezTo>
                  <a:close/>
                  <a:moveTo>
                    <a:pt x="1018" y="18818"/>
                  </a:moveTo>
                  <a:cubicBezTo>
                    <a:pt x="838" y="18818"/>
                    <a:pt x="649" y="18889"/>
                    <a:pt x="480" y="19058"/>
                  </a:cubicBezTo>
                  <a:cubicBezTo>
                    <a:pt x="0" y="19538"/>
                    <a:pt x="335" y="20364"/>
                    <a:pt x="1027" y="20364"/>
                  </a:cubicBezTo>
                  <a:cubicBezTo>
                    <a:pt x="1228" y="20364"/>
                    <a:pt x="1417" y="20286"/>
                    <a:pt x="1562" y="20141"/>
                  </a:cubicBezTo>
                  <a:cubicBezTo>
                    <a:pt x="2119" y="19585"/>
                    <a:pt x="1612" y="18818"/>
                    <a:pt x="1018" y="1881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36"/>
            <p:cNvSpPr/>
            <p:nvPr/>
          </p:nvSpPr>
          <p:spPr>
            <a:xfrm>
              <a:off x="449150" y="-2581150"/>
              <a:ext cx="38250" cy="38375"/>
            </a:xfrm>
            <a:custGeom>
              <a:avLst/>
              <a:gdLst/>
              <a:ahLst/>
              <a:cxnLst/>
              <a:rect l="l" t="t" r="r" b="b"/>
              <a:pathLst>
                <a:path w="1530" h="1535" extrusionOk="0">
                  <a:moveTo>
                    <a:pt x="771" y="0"/>
                  </a:moveTo>
                  <a:cubicBezTo>
                    <a:pt x="721" y="0"/>
                    <a:pt x="670" y="6"/>
                    <a:pt x="626" y="17"/>
                  </a:cubicBezTo>
                  <a:cubicBezTo>
                    <a:pt x="570" y="28"/>
                    <a:pt x="525" y="40"/>
                    <a:pt x="481" y="62"/>
                  </a:cubicBezTo>
                  <a:cubicBezTo>
                    <a:pt x="436" y="73"/>
                    <a:pt x="380" y="107"/>
                    <a:pt x="347" y="129"/>
                  </a:cubicBezTo>
                  <a:cubicBezTo>
                    <a:pt x="302" y="162"/>
                    <a:pt x="258" y="185"/>
                    <a:pt x="224" y="229"/>
                  </a:cubicBezTo>
                  <a:cubicBezTo>
                    <a:pt x="191" y="263"/>
                    <a:pt x="157" y="296"/>
                    <a:pt x="135" y="341"/>
                  </a:cubicBezTo>
                  <a:cubicBezTo>
                    <a:pt x="101" y="385"/>
                    <a:pt x="79" y="430"/>
                    <a:pt x="57" y="486"/>
                  </a:cubicBezTo>
                  <a:cubicBezTo>
                    <a:pt x="45" y="531"/>
                    <a:pt x="23" y="575"/>
                    <a:pt x="12" y="620"/>
                  </a:cubicBezTo>
                  <a:cubicBezTo>
                    <a:pt x="1" y="664"/>
                    <a:pt x="1" y="720"/>
                    <a:pt x="1" y="776"/>
                  </a:cubicBezTo>
                  <a:cubicBezTo>
                    <a:pt x="1" y="821"/>
                    <a:pt x="1" y="865"/>
                    <a:pt x="12" y="921"/>
                  </a:cubicBezTo>
                  <a:cubicBezTo>
                    <a:pt x="23" y="966"/>
                    <a:pt x="45" y="1010"/>
                    <a:pt x="57" y="1055"/>
                  </a:cubicBezTo>
                  <a:cubicBezTo>
                    <a:pt x="79" y="1100"/>
                    <a:pt x="101" y="1144"/>
                    <a:pt x="135" y="1189"/>
                  </a:cubicBezTo>
                  <a:cubicBezTo>
                    <a:pt x="191" y="1278"/>
                    <a:pt x="258" y="1345"/>
                    <a:pt x="347" y="1401"/>
                  </a:cubicBezTo>
                  <a:cubicBezTo>
                    <a:pt x="380" y="1434"/>
                    <a:pt x="436" y="1457"/>
                    <a:pt x="481" y="1479"/>
                  </a:cubicBezTo>
                  <a:cubicBezTo>
                    <a:pt x="525" y="1490"/>
                    <a:pt x="570" y="1513"/>
                    <a:pt x="626" y="1513"/>
                  </a:cubicBezTo>
                  <a:cubicBezTo>
                    <a:pt x="670" y="1524"/>
                    <a:pt x="715" y="1535"/>
                    <a:pt x="771" y="1535"/>
                  </a:cubicBezTo>
                  <a:cubicBezTo>
                    <a:pt x="815" y="1535"/>
                    <a:pt x="871" y="1524"/>
                    <a:pt x="916" y="1513"/>
                  </a:cubicBezTo>
                  <a:cubicBezTo>
                    <a:pt x="972" y="1513"/>
                    <a:pt x="1016" y="1490"/>
                    <a:pt x="1061" y="1479"/>
                  </a:cubicBezTo>
                  <a:cubicBezTo>
                    <a:pt x="1106" y="1457"/>
                    <a:pt x="1150" y="1434"/>
                    <a:pt x="1195" y="1401"/>
                  </a:cubicBezTo>
                  <a:cubicBezTo>
                    <a:pt x="1273" y="1345"/>
                    <a:pt x="1351" y="1278"/>
                    <a:pt x="1407" y="1189"/>
                  </a:cubicBezTo>
                  <a:cubicBezTo>
                    <a:pt x="1429" y="1144"/>
                    <a:pt x="1452" y="1111"/>
                    <a:pt x="1474" y="1055"/>
                  </a:cubicBezTo>
                  <a:cubicBezTo>
                    <a:pt x="1496" y="1010"/>
                    <a:pt x="1507" y="966"/>
                    <a:pt x="1519" y="921"/>
                  </a:cubicBezTo>
                  <a:cubicBezTo>
                    <a:pt x="1530" y="865"/>
                    <a:pt x="1530" y="821"/>
                    <a:pt x="1530" y="776"/>
                  </a:cubicBezTo>
                  <a:cubicBezTo>
                    <a:pt x="1530" y="720"/>
                    <a:pt x="1530" y="664"/>
                    <a:pt x="1519" y="620"/>
                  </a:cubicBezTo>
                  <a:cubicBezTo>
                    <a:pt x="1507" y="575"/>
                    <a:pt x="1496" y="531"/>
                    <a:pt x="1474" y="486"/>
                  </a:cubicBezTo>
                  <a:cubicBezTo>
                    <a:pt x="1452" y="430"/>
                    <a:pt x="1429" y="385"/>
                    <a:pt x="1407" y="341"/>
                  </a:cubicBezTo>
                  <a:cubicBezTo>
                    <a:pt x="1373" y="296"/>
                    <a:pt x="1340" y="263"/>
                    <a:pt x="1307" y="229"/>
                  </a:cubicBezTo>
                  <a:cubicBezTo>
                    <a:pt x="1273" y="185"/>
                    <a:pt x="1228" y="162"/>
                    <a:pt x="1195" y="129"/>
                  </a:cubicBezTo>
                  <a:cubicBezTo>
                    <a:pt x="1150" y="107"/>
                    <a:pt x="1106" y="84"/>
                    <a:pt x="1061" y="62"/>
                  </a:cubicBezTo>
                  <a:cubicBezTo>
                    <a:pt x="1016" y="40"/>
                    <a:pt x="972" y="28"/>
                    <a:pt x="916" y="17"/>
                  </a:cubicBezTo>
                  <a:cubicBezTo>
                    <a:pt x="871" y="6"/>
                    <a:pt x="821" y="0"/>
                    <a:pt x="77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36"/>
            <p:cNvSpPr/>
            <p:nvPr/>
          </p:nvSpPr>
          <p:spPr>
            <a:xfrm>
              <a:off x="1636250" y="-2122350"/>
              <a:ext cx="136725" cy="25125"/>
            </a:xfrm>
            <a:custGeom>
              <a:avLst/>
              <a:gdLst/>
              <a:ahLst/>
              <a:cxnLst/>
              <a:rect l="l" t="t" r="r" b="b"/>
              <a:pathLst>
                <a:path w="5469" h="1005" extrusionOk="0">
                  <a:moveTo>
                    <a:pt x="1005" y="0"/>
                  </a:moveTo>
                  <a:lnTo>
                    <a:pt x="0" y="1005"/>
                  </a:lnTo>
                  <a:lnTo>
                    <a:pt x="4464" y="1005"/>
                  </a:lnTo>
                  <a:lnTo>
                    <a:pt x="546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36"/>
            <p:cNvSpPr/>
            <p:nvPr/>
          </p:nvSpPr>
          <p:spPr>
            <a:xfrm>
              <a:off x="1711575" y="-2197675"/>
              <a:ext cx="136725" cy="25125"/>
            </a:xfrm>
            <a:custGeom>
              <a:avLst/>
              <a:gdLst/>
              <a:ahLst/>
              <a:cxnLst/>
              <a:rect l="l" t="t" r="r" b="b"/>
              <a:pathLst>
                <a:path w="5469" h="1005" extrusionOk="0">
                  <a:moveTo>
                    <a:pt x="1005" y="0"/>
                  </a:moveTo>
                  <a:lnTo>
                    <a:pt x="1" y="1005"/>
                  </a:lnTo>
                  <a:lnTo>
                    <a:pt x="4464" y="1005"/>
                  </a:lnTo>
                  <a:lnTo>
                    <a:pt x="546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36"/>
            <p:cNvSpPr/>
            <p:nvPr/>
          </p:nvSpPr>
          <p:spPr>
            <a:xfrm>
              <a:off x="1786900" y="-2273000"/>
              <a:ext cx="137000" cy="25125"/>
            </a:xfrm>
            <a:custGeom>
              <a:avLst/>
              <a:gdLst/>
              <a:ahLst/>
              <a:cxnLst/>
              <a:rect l="l" t="t" r="r" b="b"/>
              <a:pathLst>
                <a:path w="5480" h="1005" extrusionOk="0">
                  <a:moveTo>
                    <a:pt x="1005" y="0"/>
                  </a:moveTo>
                  <a:lnTo>
                    <a:pt x="1" y="1004"/>
                  </a:lnTo>
                  <a:lnTo>
                    <a:pt x="4464" y="1004"/>
                  </a:lnTo>
                  <a:lnTo>
                    <a:pt x="548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36"/>
            <p:cNvSpPr/>
            <p:nvPr/>
          </p:nvSpPr>
          <p:spPr>
            <a:xfrm>
              <a:off x="1862225" y="-2348325"/>
              <a:ext cx="137000" cy="25125"/>
            </a:xfrm>
            <a:custGeom>
              <a:avLst/>
              <a:gdLst/>
              <a:ahLst/>
              <a:cxnLst/>
              <a:rect l="l" t="t" r="r" b="b"/>
              <a:pathLst>
                <a:path w="5480" h="1005" extrusionOk="0">
                  <a:moveTo>
                    <a:pt x="1005" y="0"/>
                  </a:moveTo>
                  <a:lnTo>
                    <a:pt x="1" y="1004"/>
                  </a:lnTo>
                  <a:lnTo>
                    <a:pt x="4476" y="1004"/>
                  </a:lnTo>
                  <a:lnTo>
                    <a:pt x="548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36"/>
            <p:cNvSpPr/>
            <p:nvPr/>
          </p:nvSpPr>
          <p:spPr>
            <a:xfrm>
              <a:off x="1937550" y="-2423950"/>
              <a:ext cx="137025" cy="25425"/>
            </a:xfrm>
            <a:custGeom>
              <a:avLst/>
              <a:gdLst/>
              <a:ahLst/>
              <a:cxnLst/>
              <a:rect l="l" t="t" r="r" b="b"/>
              <a:pathLst>
                <a:path w="5481" h="1017" extrusionOk="0">
                  <a:moveTo>
                    <a:pt x="1016" y="1"/>
                  </a:moveTo>
                  <a:lnTo>
                    <a:pt x="1" y="1016"/>
                  </a:lnTo>
                  <a:lnTo>
                    <a:pt x="4476" y="1016"/>
                  </a:lnTo>
                  <a:lnTo>
                    <a:pt x="548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36"/>
            <p:cNvSpPr/>
            <p:nvPr/>
          </p:nvSpPr>
          <p:spPr>
            <a:xfrm>
              <a:off x="2013150" y="-2499275"/>
              <a:ext cx="136750" cy="25150"/>
            </a:xfrm>
            <a:custGeom>
              <a:avLst/>
              <a:gdLst/>
              <a:ahLst/>
              <a:cxnLst/>
              <a:rect l="l" t="t" r="r" b="b"/>
              <a:pathLst>
                <a:path w="5470" h="1006" extrusionOk="0">
                  <a:moveTo>
                    <a:pt x="1005" y="1"/>
                  </a:moveTo>
                  <a:lnTo>
                    <a:pt x="1" y="1005"/>
                  </a:lnTo>
                  <a:lnTo>
                    <a:pt x="4465" y="1005"/>
                  </a:lnTo>
                  <a:lnTo>
                    <a:pt x="546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36"/>
            <p:cNvSpPr/>
            <p:nvPr/>
          </p:nvSpPr>
          <p:spPr>
            <a:xfrm>
              <a:off x="2088500" y="-2574600"/>
              <a:ext cx="136725" cy="25150"/>
            </a:xfrm>
            <a:custGeom>
              <a:avLst/>
              <a:gdLst/>
              <a:ahLst/>
              <a:cxnLst/>
              <a:rect l="l" t="t" r="r" b="b"/>
              <a:pathLst>
                <a:path w="5469" h="1006" extrusionOk="0">
                  <a:moveTo>
                    <a:pt x="1004" y="1"/>
                  </a:moveTo>
                  <a:lnTo>
                    <a:pt x="0" y="1005"/>
                  </a:lnTo>
                  <a:lnTo>
                    <a:pt x="4464" y="1005"/>
                  </a:lnTo>
                  <a:lnTo>
                    <a:pt x="5468"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36"/>
            <p:cNvSpPr/>
            <p:nvPr/>
          </p:nvSpPr>
          <p:spPr>
            <a:xfrm>
              <a:off x="463950" y="-2710950"/>
              <a:ext cx="548500" cy="546775"/>
            </a:xfrm>
            <a:custGeom>
              <a:avLst/>
              <a:gdLst/>
              <a:ahLst/>
              <a:cxnLst/>
              <a:rect l="l" t="t" r="r" b="b"/>
              <a:pathLst>
                <a:path w="21940" h="21871" extrusionOk="0">
                  <a:moveTo>
                    <a:pt x="21785" y="1"/>
                  </a:moveTo>
                  <a:cubicBezTo>
                    <a:pt x="21750" y="1"/>
                    <a:pt x="21717" y="15"/>
                    <a:pt x="21694" y="42"/>
                  </a:cubicBezTo>
                  <a:lnTo>
                    <a:pt x="90" y="21636"/>
                  </a:lnTo>
                  <a:cubicBezTo>
                    <a:pt x="0" y="21725"/>
                    <a:pt x="67" y="21870"/>
                    <a:pt x="190" y="21870"/>
                  </a:cubicBezTo>
                  <a:cubicBezTo>
                    <a:pt x="223" y="21870"/>
                    <a:pt x="268" y="21859"/>
                    <a:pt x="290" y="21837"/>
                  </a:cubicBezTo>
                  <a:lnTo>
                    <a:pt x="21884" y="232"/>
                  </a:lnTo>
                  <a:cubicBezTo>
                    <a:pt x="21940" y="176"/>
                    <a:pt x="21940" y="87"/>
                    <a:pt x="21884" y="42"/>
                  </a:cubicBezTo>
                  <a:cubicBezTo>
                    <a:pt x="21856" y="15"/>
                    <a:pt x="21820" y="1"/>
                    <a:pt x="217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36"/>
            <p:cNvSpPr/>
            <p:nvPr/>
          </p:nvSpPr>
          <p:spPr>
            <a:xfrm>
              <a:off x="942975" y="-1800075"/>
              <a:ext cx="549225" cy="547350"/>
            </a:xfrm>
            <a:custGeom>
              <a:avLst/>
              <a:gdLst/>
              <a:ahLst/>
              <a:cxnLst/>
              <a:rect l="l" t="t" r="r" b="b"/>
              <a:pathLst>
                <a:path w="21969" h="21894" extrusionOk="0">
                  <a:moveTo>
                    <a:pt x="21761" y="1"/>
                  </a:moveTo>
                  <a:cubicBezTo>
                    <a:pt x="21726" y="1"/>
                    <a:pt x="21690" y="16"/>
                    <a:pt x="21661" y="54"/>
                  </a:cubicBezTo>
                  <a:lnTo>
                    <a:pt x="56" y="21659"/>
                  </a:lnTo>
                  <a:cubicBezTo>
                    <a:pt x="0" y="21704"/>
                    <a:pt x="0" y="21793"/>
                    <a:pt x="56" y="21849"/>
                  </a:cubicBezTo>
                  <a:cubicBezTo>
                    <a:pt x="89" y="21882"/>
                    <a:pt x="123" y="21893"/>
                    <a:pt x="156" y="21893"/>
                  </a:cubicBezTo>
                  <a:cubicBezTo>
                    <a:pt x="190" y="21893"/>
                    <a:pt x="223" y="21882"/>
                    <a:pt x="257" y="21849"/>
                  </a:cubicBezTo>
                  <a:lnTo>
                    <a:pt x="21850" y="255"/>
                  </a:lnTo>
                  <a:cubicBezTo>
                    <a:pt x="21969" y="154"/>
                    <a:pt x="21869" y="1"/>
                    <a:pt x="2176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36"/>
            <p:cNvSpPr/>
            <p:nvPr/>
          </p:nvSpPr>
          <p:spPr>
            <a:xfrm>
              <a:off x="295725" y="-2356925"/>
              <a:ext cx="548500" cy="547050"/>
            </a:xfrm>
            <a:custGeom>
              <a:avLst/>
              <a:gdLst/>
              <a:ahLst/>
              <a:cxnLst/>
              <a:rect l="l" t="t" r="r" b="b"/>
              <a:pathLst>
                <a:path w="21940" h="21882" extrusionOk="0">
                  <a:moveTo>
                    <a:pt x="21795" y="1"/>
                  </a:moveTo>
                  <a:cubicBezTo>
                    <a:pt x="21758" y="1"/>
                    <a:pt x="21722" y="15"/>
                    <a:pt x="21694" y="43"/>
                  </a:cubicBezTo>
                  <a:lnTo>
                    <a:pt x="89" y="21647"/>
                  </a:lnTo>
                  <a:cubicBezTo>
                    <a:pt x="0" y="21726"/>
                    <a:pt x="67" y="21882"/>
                    <a:pt x="190" y="21882"/>
                  </a:cubicBezTo>
                  <a:cubicBezTo>
                    <a:pt x="223" y="21882"/>
                    <a:pt x="268" y="21871"/>
                    <a:pt x="290" y="21837"/>
                  </a:cubicBezTo>
                  <a:lnTo>
                    <a:pt x="21895" y="244"/>
                  </a:lnTo>
                  <a:cubicBezTo>
                    <a:pt x="21940" y="188"/>
                    <a:pt x="21940" y="99"/>
                    <a:pt x="21895" y="43"/>
                  </a:cubicBezTo>
                  <a:cubicBezTo>
                    <a:pt x="21867" y="15"/>
                    <a:pt x="21831" y="1"/>
                    <a:pt x="2179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36"/>
            <p:cNvSpPr/>
            <p:nvPr/>
          </p:nvSpPr>
          <p:spPr>
            <a:xfrm>
              <a:off x="1774900" y="-1975200"/>
              <a:ext cx="248600" cy="239275"/>
            </a:xfrm>
            <a:custGeom>
              <a:avLst/>
              <a:gdLst/>
              <a:ahLst/>
              <a:cxnLst/>
              <a:rect l="l" t="t" r="r" b="b"/>
              <a:pathLst>
                <a:path w="9944" h="9571" extrusionOk="0">
                  <a:moveTo>
                    <a:pt x="5168" y="285"/>
                  </a:moveTo>
                  <a:cubicBezTo>
                    <a:pt x="7656" y="285"/>
                    <a:pt x="9665" y="2294"/>
                    <a:pt x="9665" y="4783"/>
                  </a:cubicBezTo>
                  <a:cubicBezTo>
                    <a:pt x="9665" y="6613"/>
                    <a:pt x="8571" y="8253"/>
                    <a:pt x="6886" y="8945"/>
                  </a:cubicBezTo>
                  <a:cubicBezTo>
                    <a:pt x="6328" y="9178"/>
                    <a:pt x="5742" y="9291"/>
                    <a:pt x="5161" y="9291"/>
                  </a:cubicBezTo>
                  <a:cubicBezTo>
                    <a:pt x="3991" y="9291"/>
                    <a:pt x="2841" y="8832"/>
                    <a:pt x="1976" y="7974"/>
                  </a:cubicBezTo>
                  <a:cubicBezTo>
                    <a:pt x="693" y="6680"/>
                    <a:pt x="302" y="4749"/>
                    <a:pt x="1005" y="3064"/>
                  </a:cubicBezTo>
                  <a:cubicBezTo>
                    <a:pt x="1697" y="1379"/>
                    <a:pt x="3349" y="285"/>
                    <a:pt x="5168" y="285"/>
                  </a:cubicBezTo>
                  <a:close/>
                  <a:moveTo>
                    <a:pt x="5165" y="0"/>
                  </a:moveTo>
                  <a:cubicBezTo>
                    <a:pt x="3920" y="0"/>
                    <a:pt x="2696" y="484"/>
                    <a:pt x="1786" y="1401"/>
                  </a:cubicBezTo>
                  <a:cubicBezTo>
                    <a:pt x="414" y="2774"/>
                    <a:pt x="1" y="4827"/>
                    <a:pt x="748" y="6613"/>
                  </a:cubicBezTo>
                  <a:cubicBezTo>
                    <a:pt x="1485" y="8398"/>
                    <a:pt x="3226" y="9570"/>
                    <a:pt x="5168" y="9570"/>
                  </a:cubicBezTo>
                  <a:cubicBezTo>
                    <a:pt x="7801" y="9559"/>
                    <a:pt x="9944" y="7427"/>
                    <a:pt x="9944" y="4783"/>
                  </a:cubicBezTo>
                  <a:cubicBezTo>
                    <a:pt x="9944" y="2852"/>
                    <a:pt x="8783" y="1111"/>
                    <a:pt x="6998" y="364"/>
                  </a:cubicBezTo>
                  <a:cubicBezTo>
                    <a:pt x="6406" y="119"/>
                    <a:pt x="5783" y="0"/>
                    <a:pt x="516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36"/>
            <p:cNvSpPr/>
            <p:nvPr/>
          </p:nvSpPr>
          <p:spPr>
            <a:xfrm>
              <a:off x="1850800" y="-1908650"/>
              <a:ext cx="106300" cy="106325"/>
            </a:xfrm>
            <a:custGeom>
              <a:avLst/>
              <a:gdLst/>
              <a:ahLst/>
              <a:cxnLst/>
              <a:rect l="l" t="t" r="r" b="b"/>
              <a:pathLst>
                <a:path w="4252" h="4253" extrusionOk="0">
                  <a:moveTo>
                    <a:pt x="2132" y="0"/>
                  </a:moveTo>
                  <a:cubicBezTo>
                    <a:pt x="960" y="0"/>
                    <a:pt x="0" y="949"/>
                    <a:pt x="0" y="2121"/>
                  </a:cubicBezTo>
                  <a:cubicBezTo>
                    <a:pt x="0" y="3304"/>
                    <a:pt x="960" y="4252"/>
                    <a:pt x="2132" y="4252"/>
                  </a:cubicBezTo>
                  <a:cubicBezTo>
                    <a:pt x="3303" y="4252"/>
                    <a:pt x="4252" y="3304"/>
                    <a:pt x="4252" y="2121"/>
                  </a:cubicBezTo>
                  <a:cubicBezTo>
                    <a:pt x="4252" y="949"/>
                    <a:pt x="3303" y="0"/>
                    <a:pt x="213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36"/>
            <p:cNvSpPr/>
            <p:nvPr/>
          </p:nvSpPr>
          <p:spPr>
            <a:xfrm>
              <a:off x="735125" y="-2028925"/>
              <a:ext cx="184150" cy="157950"/>
            </a:xfrm>
            <a:custGeom>
              <a:avLst/>
              <a:gdLst/>
              <a:ahLst/>
              <a:cxnLst/>
              <a:rect l="l" t="t" r="r" b="b"/>
              <a:pathLst>
                <a:path w="7366" h="6318" extrusionOk="0">
                  <a:moveTo>
                    <a:pt x="4219" y="292"/>
                  </a:moveTo>
                  <a:cubicBezTo>
                    <a:pt x="5803" y="292"/>
                    <a:pt x="7087" y="1575"/>
                    <a:pt x="7087" y="3171"/>
                  </a:cubicBezTo>
                  <a:cubicBezTo>
                    <a:pt x="7087" y="4901"/>
                    <a:pt x="5670" y="6048"/>
                    <a:pt x="4191" y="6048"/>
                  </a:cubicBezTo>
                  <a:cubicBezTo>
                    <a:pt x="3485" y="6048"/>
                    <a:pt x="2764" y="5786"/>
                    <a:pt x="2176" y="5202"/>
                  </a:cubicBezTo>
                  <a:cubicBezTo>
                    <a:pt x="369" y="3383"/>
                    <a:pt x="1652" y="292"/>
                    <a:pt x="4219" y="292"/>
                  </a:cubicBezTo>
                  <a:close/>
                  <a:moveTo>
                    <a:pt x="4186" y="1"/>
                  </a:moveTo>
                  <a:cubicBezTo>
                    <a:pt x="3414" y="1"/>
                    <a:pt x="2627" y="287"/>
                    <a:pt x="1987" y="928"/>
                  </a:cubicBezTo>
                  <a:cubicBezTo>
                    <a:pt x="0" y="2925"/>
                    <a:pt x="1406" y="6318"/>
                    <a:pt x="4219" y="6318"/>
                  </a:cubicBezTo>
                  <a:cubicBezTo>
                    <a:pt x="5959" y="6318"/>
                    <a:pt x="7366" y="4912"/>
                    <a:pt x="7366" y="3171"/>
                  </a:cubicBezTo>
                  <a:cubicBezTo>
                    <a:pt x="7366" y="1266"/>
                    <a:pt x="5808" y="1"/>
                    <a:pt x="418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36"/>
            <p:cNvSpPr/>
            <p:nvPr/>
          </p:nvSpPr>
          <p:spPr>
            <a:xfrm>
              <a:off x="803475" y="-1984150"/>
              <a:ext cx="74500" cy="69000"/>
            </a:xfrm>
            <a:custGeom>
              <a:avLst/>
              <a:gdLst/>
              <a:ahLst/>
              <a:cxnLst/>
              <a:rect l="l" t="t" r="r" b="b"/>
              <a:pathLst>
                <a:path w="2980" h="2760" extrusionOk="0">
                  <a:moveTo>
                    <a:pt x="1486" y="0"/>
                  </a:moveTo>
                  <a:cubicBezTo>
                    <a:pt x="824" y="0"/>
                    <a:pt x="234" y="484"/>
                    <a:pt x="123" y="1157"/>
                  </a:cubicBezTo>
                  <a:cubicBezTo>
                    <a:pt x="0" y="1916"/>
                    <a:pt x="514" y="2619"/>
                    <a:pt x="1273" y="2741"/>
                  </a:cubicBezTo>
                  <a:cubicBezTo>
                    <a:pt x="1347" y="2754"/>
                    <a:pt x="1421" y="2760"/>
                    <a:pt x="1494" y="2760"/>
                  </a:cubicBezTo>
                  <a:cubicBezTo>
                    <a:pt x="2157" y="2760"/>
                    <a:pt x="2747" y="2276"/>
                    <a:pt x="2857" y="1603"/>
                  </a:cubicBezTo>
                  <a:cubicBezTo>
                    <a:pt x="2980" y="844"/>
                    <a:pt x="2467" y="141"/>
                    <a:pt x="1708" y="18"/>
                  </a:cubicBezTo>
                  <a:cubicBezTo>
                    <a:pt x="1633" y="6"/>
                    <a:pt x="1559" y="0"/>
                    <a:pt x="148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7" name="Google Shape;1357;p36"/>
          <p:cNvSpPr txBox="1"/>
          <p:nvPr/>
        </p:nvSpPr>
        <p:spPr>
          <a:xfrm>
            <a:off x="2762767" y="335800"/>
            <a:ext cx="7063200" cy="82063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733" b="1" kern="0">
                <a:solidFill>
                  <a:srgbClr val="4E5EA3"/>
                </a:solidFill>
                <a:latin typeface="Montserrat"/>
                <a:ea typeface="Montserrat"/>
                <a:cs typeface="Montserrat"/>
                <a:sym typeface="Montserrat"/>
              </a:rPr>
              <a:t>MultiGraphs</a:t>
            </a:r>
            <a:endParaRPr sz="1867" kern="0">
              <a:solidFill>
                <a:srgbClr val="000000"/>
              </a:solidFill>
              <a:latin typeface="Montserrat"/>
              <a:ea typeface="Montserrat"/>
              <a:cs typeface="Montserrat"/>
              <a:sym typeface="Montserrat"/>
            </a:endParaRPr>
          </a:p>
        </p:txBody>
      </p:sp>
      <p:sp>
        <p:nvSpPr>
          <p:cNvPr id="1358" name="Google Shape;1358;p36"/>
          <p:cNvSpPr txBox="1"/>
          <p:nvPr/>
        </p:nvSpPr>
        <p:spPr>
          <a:xfrm>
            <a:off x="2465100" y="4983667"/>
            <a:ext cx="7750400" cy="1941260"/>
          </a:xfrm>
          <a:prstGeom prst="rect">
            <a:avLst/>
          </a:prstGeom>
          <a:solidFill>
            <a:schemeClr val="dk1"/>
          </a:solidFill>
          <a:ln>
            <a:noFill/>
          </a:ln>
        </p:spPr>
        <p:txBody>
          <a:bodyPr spcFirstLastPara="1" wrap="square" lIns="121900" tIns="121900" rIns="121900" bIns="121900" anchor="t" anchorCtr="0">
            <a:spAutoFit/>
          </a:bodyPr>
          <a:lstStyle/>
          <a:p>
            <a:pPr algn="just" defTabSz="1219170">
              <a:lnSpc>
                <a:spcPct val="115000"/>
              </a:lnSpc>
              <a:spcBef>
                <a:spcPts val="1600"/>
              </a:spcBef>
              <a:buClr>
                <a:srgbClr val="000000"/>
              </a:buClr>
            </a:pPr>
            <a:r>
              <a:rPr lang="en" sz="1467" kern="0">
                <a:solidFill>
                  <a:srgbClr val="000000"/>
                </a:solidFill>
                <a:highlight>
                  <a:srgbClr val="FFFFFF"/>
                </a:highlight>
                <a:latin typeface="Arial"/>
                <a:cs typeface="Arial"/>
                <a:sym typeface="Arial"/>
              </a:rPr>
              <a:t>In a multigraph, there can be multiple edges between two nodes. Multigraphs are often used to represent relationships where there can be multiple interactions or connections between the same two entities. For example, in a transportation network, there could be multiple routes between two cities.</a:t>
            </a:r>
            <a:endParaRPr sz="1600" kern="0">
              <a:solidFill>
                <a:srgbClr val="000000"/>
              </a:solidFill>
              <a:highlight>
                <a:srgbClr val="FFFFFF"/>
              </a:highlight>
              <a:latin typeface="Arial"/>
              <a:cs typeface="Arial"/>
              <a:sym typeface="Arial"/>
            </a:endParaRPr>
          </a:p>
          <a:p>
            <a:pPr algn="just" defTabSz="1219170">
              <a:spcBef>
                <a:spcPts val="1600"/>
              </a:spcBef>
              <a:buClr>
                <a:srgbClr val="000000"/>
              </a:buClr>
            </a:pPr>
            <a:endParaRPr sz="1600" kern="0">
              <a:solidFill>
                <a:srgbClr val="D1D5DB"/>
              </a:solidFill>
              <a:highlight>
                <a:srgbClr val="444654"/>
              </a:highlight>
              <a:latin typeface="Roboto"/>
              <a:ea typeface="Roboto"/>
              <a:cs typeface="Roboto"/>
              <a:sym typeface="Roboto"/>
            </a:endParaRPr>
          </a:p>
        </p:txBody>
      </p:sp>
      <p:pic>
        <p:nvPicPr>
          <p:cNvPr id="1359" name="Google Shape;1359;p36"/>
          <p:cNvPicPr preferRelativeResize="0"/>
          <p:nvPr/>
        </p:nvPicPr>
        <p:blipFill>
          <a:blip r:embed="rId3">
            <a:alphaModFix/>
          </a:blip>
          <a:stretch>
            <a:fillRect/>
          </a:stretch>
        </p:blipFill>
        <p:spPr>
          <a:xfrm>
            <a:off x="4108434" y="1315533"/>
            <a:ext cx="3975100" cy="3327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A59F5-CB26-90D1-A459-E06CCDFE8F3A}"/>
              </a:ext>
            </a:extLst>
          </p:cNvPr>
          <p:cNvSpPr>
            <a:spLocks noGrp="1"/>
          </p:cNvSpPr>
          <p:nvPr>
            <p:ph type="title"/>
          </p:nvPr>
        </p:nvSpPr>
        <p:spPr>
          <a:xfrm>
            <a:off x="801832" y="232713"/>
            <a:ext cx="10515600" cy="466148"/>
          </a:xfrm>
        </p:spPr>
        <p:txBody>
          <a:bodyPr/>
          <a:lstStyle/>
          <a:p>
            <a:pPr algn="ctr"/>
            <a:r>
              <a:rPr lang="en-US" sz="1800" b="1">
                <a:solidFill>
                  <a:srgbClr val="000000"/>
                </a:solidFill>
                <a:effectLst/>
                <a:latin typeface="+mn-lt"/>
                <a:ea typeface="Times New Roman" panose="02020603050405020304" pitchFamily="18" charset="0"/>
              </a:rPr>
              <a:t>Class Schedule:</a:t>
            </a:r>
            <a:endParaRPr lang="en-US">
              <a:latin typeface="+mn-lt"/>
            </a:endParaRPr>
          </a:p>
        </p:txBody>
      </p:sp>
      <p:graphicFrame>
        <p:nvGraphicFramePr>
          <p:cNvPr id="4" name="Table 4">
            <a:extLst>
              <a:ext uri="{FF2B5EF4-FFF2-40B4-BE49-F238E27FC236}">
                <a16:creationId xmlns:a16="http://schemas.microsoft.com/office/drawing/2014/main" id="{CE3CBB06-5778-6E67-0130-609DBE287BA0}"/>
              </a:ext>
            </a:extLst>
          </p:cNvPr>
          <p:cNvGraphicFramePr>
            <a:graphicFrameLocks noGrp="1"/>
          </p:cNvGraphicFramePr>
          <p:nvPr>
            <p:ph idx="1"/>
            <p:extLst>
              <p:ext uri="{D42A27DB-BD31-4B8C-83A1-F6EECF244321}">
                <p14:modId xmlns:p14="http://schemas.microsoft.com/office/powerpoint/2010/main" val="181483872"/>
              </p:ext>
            </p:extLst>
          </p:nvPr>
        </p:nvGraphicFramePr>
        <p:xfrm>
          <a:off x="616522" y="791326"/>
          <a:ext cx="11062861" cy="5367813"/>
        </p:xfrm>
        <a:graphic>
          <a:graphicData uri="http://schemas.openxmlformats.org/drawingml/2006/table">
            <a:tbl>
              <a:tblPr firstRow="1" bandRow="1">
                <a:tableStyleId>{5C22544A-7EE6-4342-B048-85BDC9FD1C3A}</a:tableStyleId>
              </a:tblPr>
              <a:tblGrid>
                <a:gridCol w="1860867">
                  <a:extLst>
                    <a:ext uri="{9D8B030D-6E8A-4147-A177-3AD203B41FA5}">
                      <a16:colId xmlns:a16="http://schemas.microsoft.com/office/drawing/2014/main" val="3535760317"/>
                    </a:ext>
                  </a:extLst>
                </a:gridCol>
                <a:gridCol w="1985380">
                  <a:extLst>
                    <a:ext uri="{9D8B030D-6E8A-4147-A177-3AD203B41FA5}">
                      <a16:colId xmlns:a16="http://schemas.microsoft.com/office/drawing/2014/main" val="3879573645"/>
                    </a:ext>
                  </a:extLst>
                </a:gridCol>
                <a:gridCol w="7216614">
                  <a:extLst>
                    <a:ext uri="{9D8B030D-6E8A-4147-A177-3AD203B41FA5}">
                      <a16:colId xmlns:a16="http://schemas.microsoft.com/office/drawing/2014/main" val="207598604"/>
                    </a:ext>
                  </a:extLst>
                </a:gridCol>
              </a:tblGrid>
              <a:tr h="383824">
                <a:tc>
                  <a:txBody>
                    <a:bodyPr/>
                    <a:lstStyle/>
                    <a:p>
                      <a:pPr algn="ctr"/>
                      <a:r>
                        <a:rPr lang="en-US"/>
                        <a:t>Date</a:t>
                      </a:r>
                    </a:p>
                  </a:txBody>
                  <a:tcPr/>
                </a:tc>
                <a:tc>
                  <a:txBody>
                    <a:bodyPr/>
                    <a:lstStyle/>
                    <a:p>
                      <a:pPr algn="ctr"/>
                      <a:r>
                        <a:rPr lang="en-US"/>
                        <a:t>Time</a:t>
                      </a:r>
                    </a:p>
                  </a:txBody>
                  <a:tcPr/>
                </a:tc>
                <a:tc>
                  <a:txBody>
                    <a:bodyPr/>
                    <a:lstStyle/>
                    <a:p>
                      <a:pPr algn="ctr"/>
                      <a:r>
                        <a:rPr lang="en-US"/>
                        <a:t>Topic</a:t>
                      </a:r>
                    </a:p>
                  </a:txBody>
                  <a:tcPr/>
                </a:tc>
                <a:extLst>
                  <a:ext uri="{0D108BD9-81ED-4DB2-BD59-A6C34878D82A}">
                    <a16:rowId xmlns:a16="http://schemas.microsoft.com/office/drawing/2014/main" val="3956673149"/>
                  </a:ext>
                </a:extLst>
              </a:tr>
              <a:tr h="662491">
                <a:tc>
                  <a:txBody>
                    <a:bodyPr/>
                    <a:lstStyle/>
                    <a:p>
                      <a:pPr algn="ctr"/>
                      <a:r>
                        <a:rPr lang="en-US" sz="1800" b="1" kern="1200">
                          <a:solidFill>
                            <a:schemeClr val="dk1"/>
                          </a:solidFill>
                          <a:effectLst/>
                          <a:latin typeface="+mn-lt"/>
                          <a:ea typeface="+mn-ea"/>
                          <a:cs typeface="+mn-cs"/>
                        </a:rPr>
                        <a:t>May 4</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10:15 – 16:00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Lectures, guest lectures, software demos, presentation by Dr Kimmo </a:t>
                      </a:r>
                      <a:r>
                        <a:rPr lang="en-US" sz="1800" kern="1200" err="1">
                          <a:solidFill>
                            <a:schemeClr val="dk1"/>
                          </a:solidFill>
                          <a:effectLst/>
                          <a:latin typeface="+mn-lt"/>
                          <a:ea typeface="+mn-ea"/>
                          <a:cs typeface="+mn-cs"/>
                        </a:rPr>
                        <a:t>Soramaki</a:t>
                      </a:r>
                      <a:r>
                        <a:rPr lang="en-US" sz="1800" kern="1200">
                          <a:solidFill>
                            <a:schemeClr val="dk1"/>
                          </a:solidFill>
                          <a:effectLst/>
                          <a:latin typeface="+mn-lt"/>
                          <a:ea typeface="+mn-ea"/>
                          <a:cs typeface="+mn-cs"/>
                        </a:rPr>
                        <a:t>, Founder and CEO, FNA.fi</a:t>
                      </a:r>
                    </a:p>
                  </a:txBody>
                  <a:tcPr/>
                </a:tc>
                <a:extLst>
                  <a:ext uri="{0D108BD9-81ED-4DB2-BD59-A6C34878D82A}">
                    <a16:rowId xmlns:a16="http://schemas.microsoft.com/office/drawing/2014/main" val="84207907"/>
                  </a:ext>
                </a:extLst>
              </a:tr>
              <a:tr h="1230341">
                <a:tc>
                  <a:txBody>
                    <a:bodyPr/>
                    <a:lstStyle/>
                    <a:p>
                      <a:pPr algn="ctr"/>
                      <a:r>
                        <a:rPr lang="en-US" sz="1800" b="1" kern="1200">
                          <a:solidFill>
                            <a:schemeClr val="dk1"/>
                          </a:solidFill>
                          <a:effectLst/>
                          <a:latin typeface="+mn-lt"/>
                          <a:ea typeface="+mn-ea"/>
                          <a:cs typeface="+mn-cs"/>
                        </a:rPr>
                        <a:t>May 5</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10:15 – 16:00</a:t>
                      </a:r>
                    </a:p>
                  </a:txBody>
                  <a:tcPr/>
                </a:tc>
                <a:tc>
                  <a:txBody>
                    <a:bodyPr/>
                    <a:lstStyle/>
                    <a:p>
                      <a:r>
                        <a:rPr lang="en-US" sz="1800" kern="1200">
                          <a:solidFill>
                            <a:schemeClr val="dk1"/>
                          </a:solidFill>
                          <a:effectLst/>
                          <a:latin typeface="+mn-lt"/>
                          <a:ea typeface="+mn-ea"/>
                          <a:cs typeface="+mn-cs"/>
                        </a:rPr>
                        <a:t>Networks Intro and Software demo by Prof. </a:t>
                      </a:r>
                      <a:r>
                        <a:rPr lang="en-US" sz="1800" kern="1200" err="1">
                          <a:solidFill>
                            <a:schemeClr val="dk1"/>
                          </a:solidFill>
                          <a:effectLst/>
                          <a:latin typeface="+mn-lt"/>
                          <a:ea typeface="+mn-ea"/>
                          <a:cs typeface="+mn-cs"/>
                        </a:rPr>
                        <a:t>Pankush</a:t>
                      </a:r>
                      <a:r>
                        <a:rPr lang="en-US" sz="1800" kern="1200">
                          <a:solidFill>
                            <a:schemeClr val="dk1"/>
                          </a:solidFill>
                          <a:effectLst/>
                          <a:latin typeface="+mn-lt"/>
                          <a:ea typeface="+mn-ea"/>
                          <a:cs typeface="+mn-cs"/>
                        </a:rPr>
                        <a:t> </a:t>
                      </a:r>
                      <a:r>
                        <a:rPr lang="en-US" sz="1800" kern="1200" err="1">
                          <a:solidFill>
                            <a:schemeClr val="dk1"/>
                          </a:solidFill>
                          <a:effectLst/>
                          <a:latin typeface="+mn-lt"/>
                          <a:ea typeface="+mn-ea"/>
                          <a:cs typeface="+mn-cs"/>
                        </a:rPr>
                        <a:t>Kalgotra</a:t>
                      </a:r>
                      <a:r>
                        <a:rPr lang="en-US" sz="1800" kern="1200">
                          <a:solidFill>
                            <a:schemeClr val="dk1"/>
                          </a:solidFill>
                          <a:effectLst/>
                          <a:latin typeface="+mn-lt"/>
                          <a:ea typeface="+mn-ea"/>
                          <a:cs typeface="+mn-cs"/>
                        </a:rPr>
                        <a:t>, Auburn University</a:t>
                      </a:r>
                    </a:p>
                    <a:p>
                      <a:r>
                        <a:rPr lang="en-US" sz="1800" kern="1200">
                          <a:solidFill>
                            <a:schemeClr val="dk1"/>
                          </a:solidFill>
                          <a:effectLst/>
                          <a:latin typeface="+mn-lt"/>
                          <a:ea typeface="+mn-ea"/>
                          <a:cs typeface="+mn-cs"/>
                        </a:rPr>
                        <a:t>Guest Lecture on Network-Based Text Analytics by Prof. Ashish Gupta, Auburn</a:t>
                      </a:r>
                    </a:p>
                  </a:txBody>
                  <a:tcPr/>
                </a:tc>
                <a:extLst>
                  <a:ext uri="{0D108BD9-81ED-4DB2-BD59-A6C34878D82A}">
                    <a16:rowId xmlns:a16="http://schemas.microsoft.com/office/drawing/2014/main" val="297147059"/>
                  </a:ext>
                </a:extLst>
              </a:tr>
              <a:tr h="946416">
                <a:tc>
                  <a:txBody>
                    <a:bodyPr/>
                    <a:lstStyle/>
                    <a:p>
                      <a:pPr algn="ctr"/>
                      <a:r>
                        <a:rPr lang="en-US" sz="1800" b="1" kern="1200">
                          <a:solidFill>
                            <a:schemeClr val="dk1"/>
                          </a:solidFill>
                          <a:effectLst/>
                          <a:latin typeface="+mn-lt"/>
                          <a:ea typeface="+mn-ea"/>
                          <a:cs typeface="+mn-cs"/>
                        </a:rPr>
                        <a:t>May 8</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10:15 – 16:00</a:t>
                      </a:r>
                    </a:p>
                  </a:txBody>
                  <a:tcPr/>
                </a:tc>
                <a:tc>
                  <a:txBody>
                    <a:bodyPr/>
                    <a:lstStyle/>
                    <a:p>
                      <a:r>
                        <a:rPr lang="en-US" sz="1800" kern="1200">
                          <a:solidFill>
                            <a:schemeClr val="dk1"/>
                          </a:solidFill>
                          <a:effectLst/>
                          <a:latin typeface="+mn-lt"/>
                          <a:ea typeface="+mn-ea"/>
                          <a:cs typeface="+mn-cs"/>
                        </a:rPr>
                        <a:t>Discussion of homework assignment given by the professor.</a:t>
                      </a:r>
                    </a:p>
                    <a:p>
                      <a:r>
                        <a:rPr lang="en-US" sz="1800" kern="1200">
                          <a:solidFill>
                            <a:schemeClr val="dk1"/>
                          </a:solidFill>
                          <a:effectLst/>
                          <a:latin typeface="+mn-lt"/>
                          <a:ea typeface="+mn-ea"/>
                          <a:cs typeface="+mn-cs"/>
                        </a:rPr>
                        <a:t>Discussion of your project ideas and network science applications in health analytics</a:t>
                      </a:r>
                    </a:p>
                  </a:txBody>
                  <a:tcPr/>
                </a:tc>
                <a:extLst>
                  <a:ext uri="{0D108BD9-81ED-4DB2-BD59-A6C34878D82A}">
                    <a16:rowId xmlns:a16="http://schemas.microsoft.com/office/drawing/2014/main" val="1972125802"/>
                  </a:ext>
                </a:extLst>
              </a:tr>
              <a:tr h="662491">
                <a:tc>
                  <a:txBody>
                    <a:bodyPr/>
                    <a:lstStyle/>
                    <a:p>
                      <a:pPr algn="ctr"/>
                      <a:r>
                        <a:rPr lang="en-US" sz="1800" b="1" kern="1200">
                          <a:solidFill>
                            <a:schemeClr val="dk1"/>
                          </a:solidFill>
                          <a:effectLst/>
                          <a:latin typeface="+mn-lt"/>
                          <a:ea typeface="+mn-ea"/>
                          <a:cs typeface="+mn-cs"/>
                        </a:rPr>
                        <a:t>May 12 (Optional)</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mn-lt"/>
                          <a:ea typeface="+mn-ea"/>
                          <a:cs typeface="+mn-cs"/>
                        </a:rPr>
                        <a:t>11:00 – 13:00</a:t>
                      </a:r>
                      <a:r>
                        <a:rPr lang="en-US" sz="1800" kern="1200">
                          <a:solidFill>
                            <a:schemeClr val="dk1"/>
                          </a:solidFill>
                          <a:effectLst/>
                          <a:latin typeface="+mn-lt"/>
                          <a:ea typeface="+mn-ea"/>
                          <a:cs typeface="+mn-cs"/>
                        </a:rPr>
                        <a:t> (In person or zoom)</a:t>
                      </a:r>
                    </a:p>
                  </a:txBody>
                  <a:tcPr/>
                </a:tc>
                <a:tc>
                  <a:txBody>
                    <a:bodyPr/>
                    <a:lstStyle/>
                    <a:p>
                      <a:pPr algn="ctr"/>
                      <a:r>
                        <a:rPr lang="en-US"/>
                        <a:t>Discussion about the projects progress, Students can also book a time to discuss their projects with TA during this week. Use the </a:t>
                      </a:r>
                      <a:r>
                        <a:rPr lang="en-US">
                          <a:hlinkClick r:id="rId2"/>
                        </a:rPr>
                        <a:t>link</a:t>
                      </a:r>
                      <a:r>
                        <a:rPr lang="en-US"/>
                        <a:t> to book your time.</a:t>
                      </a:r>
                    </a:p>
                  </a:txBody>
                  <a:tcPr/>
                </a:tc>
                <a:extLst>
                  <a:ext uri="{0D108BD9-81ED-4DB2-BD59-A6C34878D82A}">
                    <a16:rowId xmlns:a16="http://schemas.microsoft.com/office/drawing/2014/main" val="863019388"/>
                  </a:ext>
                </a:extLst>
              </a:tr>
              <a:tr h="1230341">
                <a:tc>
                  <a:txBody>
                    <a:bodyPr/>
                    <a:lstStyle/>
                    <a:p>
                      <a:pPr algn="ctr"/>
                      <a:r>
                        <a:rPr lang="en-US" sz="1800" b="1" kern="1200">
                          <a:solidFill>
                            <a:schemeClr val="dk1"/>
                          </a:solidFill>
                          <a:effectLst/>
                          <a:latin typeface="+mn-lt"/>
                          <a:ea typeface="+mn-ea"/>
                          <a:cs typeface="+mn-cs"/>
                        </a:rPr>
                        <a:t>May 24</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mn-lt"/>
                          <a:ea typeface="+mn-ea"/>
                          <a:cs typeface="+mn-cs"/>
                        </a:rPr>
                        <a:t>12:00 – 16:00</a:t>
                      </a:r>
                      <a:r>
                        <a:rPr lang="en-US" sz="1800" kern="1200">
                          <a:solidFill>
                            <a:schemeClr val="dk1"/>
                          </a:solidFill>
                          <a:effectLst/>
                          <a:latin typeface="+mn-lt"/>
                          <a:ea typeface="+mn-ea"/>
                          <a:cs typeface="+mn-cs"/>
                        </a:rPr>
                        <a:t> (More time may be allocated if necessary)</a:t>
                      </a:r>
                    </a:p>
                  </a:txBody>
                  <a:tcPr/>
                </a:tc>
                <a:tc>
                  <a:txBody>
                    <a:bodyPr/>
                    <a:lstStyle/>
                    <a:p>
                      <a:pPr algn="ctr"/>
                      <a:r>
                        <a:rPr lang="en-US" sz="1800" kern="1200">
                          <a:solidFill>
                            <a:schemeClr val="dk1"/>
                          </a:solidFill>
                          <a:effectLst/>
                          <a:latin typeface="+mn-lt"/>
                          <a:ea typeface="+mn-ea"/>
                          <a:cs typeface="+mn-cs"/>
                        </a:rPr>
                        <a:t>Final project presentations</a:t>
                      </a:r>
                      <a:endParaRPr lang="en-US"/>
                    </a:p>
                  </a:txBody>
                  <a:tcPr/>
                </a:tc>
                <a:extLst>
                  <a:ext uri="{0D108BD9-81ED-4DB2-BD59-A6C34878D82A}">
                    <a16:rowId xmlns:a16="http://schemas.microsoft.com/office/drawing/2014/main" val="689690655"/>
                  </a:ext>
                </a:extLst>
              </a:tr>
            </a:tbl>
          </a:graphicData>
        </a:graphic>
      </p:graphicFrame>
      <p:pic>
        <p:nvPicPr>
          <p:cNvPr id="5" name="Picture 4" descr="Shape&#10;&#10;Description automatically generated with medium confidence">
            <a:extLst>
              <a:ext uri="{FF2B5EF4-FFF2-40B4-BE49-F238E27FC236}">
                <a16:creationId xmlns:a16="http://schemas.microsoft.com/office/drawing/2014/main" id="{0479123A-32AA-7CC4-8BB8-850A093CB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1" y="6224512"/>
            <a:ext cx="2683628" cy="536725"/>
          </a:xfrm>
          <a:prstGeom prst="rect">
            <a:avLst/>
          </a:prstGeom>
        </p:spPr>
      </p:pic>
    </p:spTree>
    <p:extLst>
      <p:ext uri="{BB962C8B-B14F-4D97-AF65-F5344CB8AC3E}">
        <p14:creationId xmlns:p14="http://schemas.microsoft.com/office/powerpoint/2010/main" val="8910582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81" y="-4381"/>
            <a:ext cx="12201525" cy="6786880"/>
            <a:chOff x="-4381" y="-4381"/>
            <a:chExt cx="12201525" cy="6786880"/>
          </a:xfrm>
        </p:grpSpPr>
        <p:pic>
          <p:nvPicPr>
            <p:cNvPr id="3" name="object 3"/>
            <p:cNvPicPr/>
            <p:nvPr/>
          </p:nvPicPr>
          <p:blipFill>
            <a:blip r:embed="rId2" cstate="print"/>
            <a:stretch>
              <a:fillRect/>
            </a:stretch>
          </p:blipFill>
          <p:spPr>
            <a:xfrm>
              <a:off x="1395228" y="57531"/>
              <a:ext cx="9439643" cy="6724649"/>
            </a:xfrm>
            <a:prstGeom prst="rect">
              <a:avLst/>
            </a:prstGeom>
          </p:spPr>
        </p:pic>
        <p:pic>
          <p:nvPicPr>
            <p:cNvPr id="4" name="object 4"/>
            <p:cNvPicPr/>
            <p:nvPr/>
          </p:nvPicPr>
          <p:blipFill>
            <a:blip r:embed="rId3" cstate="print"/>
            <a:stretch>
              <a:fillRect/>
            </a:stretch>
          </p:blipFill>
          <p:spPr>
            <a:xfrm>
              <a:off x="0" y="0"/>
              <a:ext cx="12192000" cy="897636"/>
            </a:xfrm>
            <a:prstGeom prst="rect">
              <a:avLst/>
            </a:prstGeom>
          </p:spPr>
        </p:pic>
        <p:pic>
          <p:nvPicPr>
            <p:cNvPr id="5" name="object 5"/>
            <p:cNvPicPr/>
            <p:nvPr/>
          </p:nvPicPr>
          <p:blipFill>
            <a:blip r:embed="rId4" cstate="print"/>
            <a:stretch>
              <a:fillRect/>
            </a:stretch>
          </p:blipFill>
          <p:spPr>
            <a:xfrm>
              <a:off x="2890266" y="0"/>
              <a:ext cx="6410705" cy="1203960"/>
            </a:xfrm>
            <a:prstGeom prst="rect">
              <a:avLst/>
            </a:prstGeom>
          </p:spPr>
        </p:pic>
        <p:sp>
          <p:nvSpPr>
            <p:cNvPr id="6" name="object 6"/>
            <p:cNvSpPr/>
            <p:nvPr/>
          </p:nvSpPr>
          <p:spPr>
            <a:xfrm>
              <a:off x="381" y="368"/>
              <a:ext cx="12192000" cy="831850"/>
            </a:xfrm>
            <a:custGeom>
              <a:avLst/>
              <a:gdLst/>
              <a:ahLst/>
              <a:cxnLst/>
              <a:rect l="l" t="t" r="r" b="b"/>
              <a:pathLst>
                <a:path w="12192000" h="831850">
                  <a:moveTo>
                    <a:pt x="12191631" y="0"/>
                  </a:moveTo>
                  <a:lnTo>
                    <a:pt x="0" y="0"/>
                  </a:lnTo>
                  <a:lnTo>
                    <a:pt x="0" y="831354"/>
                  </a:lnTo>
                  <a:lnTo>
                    <a:pt x="12191631" y="831354"/>
                  </a:lnTo>
                  <a:lnTo>
                    <a:pt x="12191631" y="0"/>
                  </a:lnTo>
                  <a:close/>
                </a:path>
              </a:pathLst>
            </a:custGeom>
            <a:solidFill>
              <a:srgbClr val="FFFFFF">
                <a:alpha val="850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381" y="381"/>
              <a:ext cx="12192000" cy="831850"/>
            </a:xfrm>
            <a:custGeom>
              <a:avLst/>
              <a:gdLst/>
              <a:ahLst/>
              <a:cxnLst/>
              <a:rect l="l" t="t" r="r" b="b"/>
              <a:pathLst>
                <a:path w="12192000" h="831850">
                  <a:moveTo>
                    <a:pt x="0" y="0"/>
                  </a:moveTo>
                  <a:lnTo>
                    <a:pt x="12192000" y="0"/>
                  </a:lnTo>
                  <a:lnTo>
                    <a:pt x="12192000" y="831341"/>
                  </a:lnTo>
                  <a:lnTo>
                    <a:pt x="0" y="831341"/>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3296920">
              <a:lnSpc>
                <a:spcPct val="100000"/>
              </a:lnSpc>
              <a:spcBef>
                <a:spcPts val="100"/>
              </a:spcBef>
            </a:pPr>
            <a:r>
              <a:t>Information</a:t>
            </a:r>
            <a:r>
              <a:rPr spc="-190"/>
              <a:t> </a:t>
            </a:r>
            <a:r>
              <a:rPr spc="-10"/>
              <a:t>Networks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81" y="-4381"/>
            <a:ext cx="12201525" cy="6593840"/>
            <a:chOff x="-4381" y="-4381"/>
            <a:chExt cx="12201525" cy="6593840"/>
          </a:xfrm>
        </p:grpSpPr>
        <p:pic>
          <p:nvPicPr>
            <p:cNvPr id="3" name="object 3"/>
            <p:cNvPicPr/>
            <p:nvPr/>
          </p:nvPicPr>
          <p:blipFill>
            <a:blip r:embed="rId2" cstate="print"/>
            <a:stretch>
              <a:fillRect/>
            </a:stretch>
          </p:blipFill>
          <p:spPr>
            <a:xfrm>
              <a:off x="3305057" y="763958"/>
              <a:ext cx="5458713" cy="5825433"/>
            </a:xfrm>
            <a:prstGeom prst="rect">
              <a:avLst/>
            </a:prstGeom>
          </p:spPr>
        </p:pic>
        <p:pic>
          <p:nvPicPr>
            <p:cNvPr id="4" name="object 4"/>
            <p:cNvPicPr/>
            <p:nvPr/>
          </p:nvPicPr>
          <p:blipFill>
            <a:blip r:embed="rId3" cstate="print"/>
            <a:stretch>
              <a:fillRect/>
            </a:stretch>
          </p:blipFill>
          <p:spPr>
            <a:xfrm>
              <a:off x="0" y="0"/>
              <a:ext cx="12192000" cy="897636"/>
            </a:xfrm>
            <a:prstGeom prst="rect">
              <a:avLst/>
            </a:prstGeom>
          </p:spPr>
        </p:pic>
        <p:pic>
          <p:nvPicPr>
            <p:cNvPr id="5" name="object 5"/>
            <p:cNvPicPr/>
            <p:nvPr/>
          </p:nvPicPr>
          <p:blipFill>
            <a:blip r:embed="rId4" cstate="print"/>
            <a:stretch>
              <a:fillRect/>
            </a:stretch>
          </p:blipFill>
          <p:spPr>
            <a:xfrm>
              <a:off x="3326129" y="0"/>
              <a:ext cx="5539739" cy="1203960"/>
            </a:xfrm>
            <a:prstGeom prst="rect">
              <a:avLst/>
            </a:prstGeom>
          </p:spPr>
        </p:pic>
        <p:sp>
          <p:nvSpPr>
            <p:cNvPr id="6" name="object 6"/>
            <p:cNvSpPr/>
            <p:nvPr/>
          </p:nvSpPr>
          <p:spPr>
            <a:xfrm>
              <a:off x="381" y="368"/>
              <a:ext cx="12192000" cy="831850"/>
            </a:xfrm>
            <a:custGeom>
              <a:avLst/>
              <a:gdLst/>
              <a:ahLst/>
              <a:cxnLst/>
              <a:rect l="l" t="t" r="r" b="b"/>
              <a:pathLst>
                <a:path w="12192000" h="831850">
                  <a:moveTo>
                    <a:pt x="12191631" y="0"/>
                  </a:moveTo>
                  <a:lnTo>
                    <a:pt x="0" y="0"/>
                  </a:lnTo>
                  <a:lnTo>
                    <a:pt x="0" y="831354"/>
                  </a:lnTo>
                  <a:lnTo>
                    <a:pt x="12191631" y="831354"/>
                  </a:lnTo>
                  <a:lnTo>
                    <a:pt x="12191631" y="0"/>
                  </a:lnTo>
                  <a:close/>
                </a:path>
              </a:pathLst>
            </a:custGeom>
            <a:solidFill>
              <a:srgbClr val="FFFFFF">
                <a:alpha val="850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381" y="381"/>
              <a:ext cx="12192000" cy="831850"/>
            </a:xfrm>
            <a:custGeom>
              <a:avLst/>
              <a:gdLst/>
              <a:ahLst/>
              <a:cxnLst/>
              <a:rect l="l" t="t" r="r" b="b"/>
              <a:pathLst>
                <a:path w="12192000" h="831850">
                  <a:moveTo>
                    <a:pt x="0" y="0"/>
                  </a:moveTo>
                  <a:lnTo>
                    <a:pt x="12192000" y="0"/>
                  </a:lnTo>
                  <a:lnTo>
                    <a:pt x="12192000" y="831341"/>
                  </a:lnTo>
                  <a:lnTo>
                    <a:pt x="0" y="831341"/>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a:spLocks noGrp="1"/>
          </p:cNvSpPr>
          <p:nvPr>
            <p:ph type="title"/>
          </p:nvPr>
        </p:nvSpPr>
        <p:spPr>
          <a:xfrm>
            <a:off x="3720210" y="-5841"/>
            <a:ext cx="4752340" cy="756920"/>
          </a:xfrm>
          <a:prstGeom prst="rect">
            <a:avLst/>
          </a:prstGeom>
        </p:spPr>
        <p:txBody>
          <a:bodyPr vert="horz" wrap="square" lIns="0" tIns="12700" rIns="0" bIns="0" rtlCol="0">
            <a:spAutoFit/>
          </a:bodyPr>
          <a:lstStyle/>
          <a:p>
            <a:pPr marL="12700">
              <a:lnSpc>
                <a:spcPct val="100000"/>
              </a:lnSpc>
              <a:spcBef>
                <a:spcPts val="100"/>
              </a:spcBef>
            </a:pPr>
            <a:r>
              <a:t>Fictional</a:t>
            </a:r>
            <a:r>
              <a:rPr spc="-30"/>
              <a:t> </a:t>
            </a:r>
            <a:r>
              <a:rPr spc="-10"/>
              <a:t>Networks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40"/>
          <p:cNvSpPr txBox="1"/>
          <p:nvPr/>
        </p:nvSpPr>
        <p:spPr>
          <a:xfrm>
            <a:off x="3987600" y="305267"/>
            <a:ext cx="4373200" cy="55395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000" b="1" kern="0">
                <a:solidFill>
                  <a:srgbClr val="4E5EA3"/>
                </a:solidFill>
                <a:latin typeface="Montserrat"/>
                <a:ea typeface="Montserrat"/>
                <a:cs typeface="Montserrat"/>
                <a:sym typeface="Montserrat"/>
              </a:rPr>
              <a:t> Tools for Viz</a:t>
            </a:r>
            <a:endParaRPr sz="2000" b="1" kern="0">
              <a:solidFill>
                <a:srgbClr val="4E5EA3"/>
              </a:solidFill>
              <a:latin typeface="Montserrat"/>
              <a:ea typeface="Montserrat"/>
              <a:cs typeface="Montserrat"/>
              <a:sym typeface="Montserrat"/>
            </a:endParaRPr>
          </a:p>
        </p:txBody>
      </p:sp>
      <p:sp>
        <p:nvSpPr>
          <p:cNvPr id="1383" name="Google Shape;1383;p40"/>
          <p:cNvSpPr txBox="1"/>
          <p:nvPr/>
        </p:nvSpPr>
        <p:spPr>
          <a:xfrm>
            <a:off x="988333" y="1324133"/>
            <a:ext cx="10818400" cy="2832273"/>
          </a:xfrm>
          <a:prstGeom prst="rect">
            <a:avLst/>
          </a:prstGeom>
          <a:noFill/>
          <a:ln>
            <a:noFill/>
          </a:ln>
        </p:spPr>
        <p:txBody>
          <a:bodyPr spcFirstLastPara="1" wrap="square" lIns="121900" tIns="121900" rIns="121900" bIns="121900" anchor="t" anchorCtr="0">
            <a:spAutoFit/>
          </a:bodyPr>
          <a:lstStyle/>
          <a:p>
            <a:pPr marL="609585" indent="-423323" defTabSz="1219170">
              <a:lnSpc>
                <a:spcPct val="150000"/>
              </a:lnSpc>
              <a:buClr>
                <a:srgbClr val="000000"/>
              </a:buClr>
              <a:buSzPts val="1400"/>
              <a:buFont typeface="Montserrat"/>
              <a:buChar char="●"/>
            </a:pPr>
            <a:r>
              <a:rPr lang="en" sz="1867" kern="0">
                <a:solidFill>
                  <a:srgbClr val="000000"/>
                </a:solidFill>
                <a:latin typeface="Montserrat"/>
                <a:ea typeface="Montserrat"/>
                <a:cs typeface="Montserrat"/>
                <a:sym typeface="Montserrat"/>
              </a:rPr>
              <a:t>Gephi</a:t>
            </a:r>
            <a:endParaRPr sz="1867" kern="0">
              <a:solidFill>
                <a:srgbClr val="000000"/>
              </a:solidFill>
              <a:latin typeface="Montserrat"/>
              <a:ea typeface="Montserrat"/>
              <a:cs typeface="Montserrat"/>
              <a:sym typeface="Montserrat"/>
            </a:endParaRPr>
          </a:p>
          <a:p>
            <a:pPr marL="609585" indent="-423323" defTabSz="1219170">
              <a:lnSpc>
                <a:spcPct val="150000"/>
              </a:lnSpc>
              <a:buClr>
                <a:srgbClr val="000000"/>
              </a:buClr>
              <a:buSzPts val="1400"/>
              <a:buFont typeface="Montserrat"/>
              <a:buChar char="●"/>
            </a:pPr>
            <a:r>
              <a:rPr lang="en" sz="1867" kern="0">
                <a:solidFill>
                  <a:srgbClr val="000000"/>
                </a:solidFill>
                <a:latin typeface="Montserrat"/>
                <a:ea typeface="Montserrat"/>
                <a:cs typeface="Montserrat"/>
                <a:sym typeface="Montserrat"/>
              </a:rPr>
              <a:t>NetworkX</a:t>
            </a:r>
            <a:endParaRPr sz="1867" kern="0">
              <a:solidFill>
                <a:srgbClr val="000000"/>
              </a:solidFill>
              <a:latin typeface="Montserrat"/>
              <a:ea typeface="Montserrat"/>
              <a:cs typeface="Montserrat"/>
              <a:sym typeface="Montserrat"/>
            </a:endParaRPr>
          </a:p>
          <a:p>
            <a:pPr marL="609585" indent="-423323" defTabSz="1219170">
              <a:lnSpc>
                <a:spcPct val="150000"/>
              </a:lnSpc>
              <a:buClr>
                <a:srgbClr val="000000"/>
              </a:buClr>
              <a:buSzPts val="1400"/>
              <a:buFont typeface="Montserrat"/>
              <a:buChar char="●"/>
            </a:pPr>
            <a:r>
              <a:rPr lang="en" sz="1867" kern="0">
                <a:solidFill>
                  <a:srgbClr val="000000"/>
                </a:solidFill>
                <a:latin typeface="Montserrat"/>
                <a:ea typeface="Montserrat"/>
                <a:cs typeface="Montserrat"/>
                <a:sym typeface="Montserrat"/>
              </a:rPr>
              <a:t>Cytoscape</a:t>
            </a:r>
            <a:endParaRPr sz="1867" kern="0">
              <a:solidFill>
                <a:srgbClr val="000000"/>
              </a:solidFill>
              <a:latin typeface="Montserrat"/>
              <a:ea typeface="Montserrat"/>
              <a:cs typeface="Montserrat"/>
              <a:sym typeface="Montserrat"/>
            </a:endParaRPr>
          </a:p>
          <a:p>
            <a:pPr marL="609585" indent="-423323" defTabSz="1219170">
              <a:lnSpc>
                <a:spcPct val="150000"/>
              </a:lnSpc>
              <a:buClr>
                <a:srgbClr val="000000"/>
              </a:buClr>
              <a:buSzPts val="1400"/>
              <a:buFont typeface="Montserrat"/>
              <a:buChar char="●"/>
            </a:pPr>
            <a:r>
              <a:rPr lang="en" sz="1867" kern="0">
                <a:solidFill>
                  <a:srgbClr val="000000"/>
                </a:solidFill>
                <a:latin typeface="Montserrat"/>
                <a:ea typeface="Montserrat"/>
                <a:cs typeface="Montserrat"/>
                <a:sym typeface="Montserrat"/>
              </a:rPr>
              <a:t>iGraph</a:t>
            </a:r>
            <a:endParaRPr sz="1867" kern="0">
              <a:solidFill>
                <a:srgbClr val="000000"/>
              </a:solidFill>
              <a:latin typeface="Montserrat"/>
              <a:ea typeface="Montserrat"/>
              <a:cs typeface="Montserrat"/>
              <a:sym typeface="Montserrat"/>
            </a:endParaRPr>
          </a:p>
          <a:p>
            <a:pPr marL="609585" indent="-423323" defTabSz="1219170">
              <a:lnSpc>
                <a:spcPct val="150000"/>
              </a:lnSpc>
              <a:buClr>
                <a:srgbClr val="000000"/>
              </a:buClr>
              <a:buSzPts val="1400"/>
              <a:buFont typeface="Montserrat"/>
              <a:buChar char="●"/>
            </a:pPr>
            <a:r>
              <a:rPr lang="en" sz="1867" kern="0">
                <a:solidFill>
                  <a:srgbClr val="000000"/>
                </a:solidFill>
                <a:latin typeface="Montserrat"/>
                <a:ea typeface="Montserrat"/>
                <a:cs typeface="Montserrat"/>
                <a:sym typeface="Montserrat"/>
              </a:rPr>
              <a:t>Tableau</a:t>
            </a:r>
            <a:endParaRPr sz="1867" kern="0">
              <a:solidFill>
                <a:srgbClr val="000000"/>
              </a:solidFill>
              <a:latin typeface="Montserrat"/>
              <a:ea typeface="Montserrat"/>
              <a:cs typeface="Montserrat"/>
              <a:sym typeface="Montserrat"/>
            </a:endParaRPr>
          </a:p>
          <a:p>
            <a:pPr marL="609585" indent="-423323" defTabSz="1219170">
              <a:lnSpc>
                <a:spcPct val="150000"/>
              </a:lnSpc>
              <a:buClr>
                <a:srgbClr val="000000"/>
              </a:buClr>
              <a:buSzPts val="1400"/>
              <a:buFont typeface="Montserrat"/>
              <a:buChar char="●"/>
            </a:pPr>
            <a:r>
              <a:rPr lang="en" sz="1867" kern="0">
                <a:solidFill>
                  <a:srgbClr val="000000"/>
                </a:solidFill>
                <a:latin typeface="Montserrat"/>
                <a:ea typeface="Montserrat"/>
                <a:cs typeface="Montserrat"/>
                <a:sym typeface="Montserrat"/>
              </a:rPr>
              <a:t>D3.js</a:t>
            </a:r>
            <a:endParaRPr sz="1867" kern="0">
              <a:solidFill>
                <a:srgbClr val="000000"/>
              </a:solidFill>
              <a:latin typeface="Montserrat"/>
              <a:ea typeface="Montserrat"/>
              <a:cs typeface="Montserrat"/>
              <a:sym typeface="Montserra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518590"/>
            <a:ext cx="2578100" cy="756920"/>
          </a:xfrm>
          <a:prstGeom prst="rect">
            <a:avLst/>
          </a:prstGeom>
        </p:spPr>
        <p:txBody>
          <a:bodyPr vert="horz" wrap="square" lIns="0" tIns="12700" rIns="0" bIns="0" rtlCol="0">
            <a:spAutoFit/>
          </a:bodyPr>
          <a:lstStyle/>
          <a:p>
            <a:pPr marL="12700">
              <a:lnSpc>
                <a:spcPct val="100000"/>
              </a:lnSpc>
              <a:spcBef>
                <a:spcPts val="100"/>
              </a:spcBef>
            </a:pPr>
            <a:r>
              <a:rPr spc="-10"/>
              <a:t>Resources</a:t>
            </a:r>
          </a:p>
        </p:txBody>
      </p:sp>
      <p:sp>
        <p:nvSpPr>
          <p:cNvPr id="3" name="object 3"/>
          <p:cNvSpPr txBox="1"/>
          <p:nvPr/>
        </p:nvSpPr>
        <p:spPr>
          <a:xfrm>
            <a:off x="916938" y="1208507"/>
            <a:ext cx="9650730" cy="3362960"/>
          </a:xfrm>
          <a:prstGeom prst="rect">
            <a:avLst/>
          </a:prstGeom>
        </p:spPr>
        <p:txBody>
          <a:bodyPr vert="horz" wrap="square" lIns="0" tIns="64769" rIns="0" bIns="0" rtlCol="0">
            <a:spAutoFit/>
          </a:bodyPr>
          <a:lstStyle/>
          <a:p>
            <a:pPr marL="240665" marR="0" lvl="0" indent="-227965" defTabSz="914400" eaLnBrk="1" fontAlgn="auto" latinLnBrk="0" hangingPunct="1">
              <a:lnSpc>
                <a:spcPct val="100000"/>
              </a:lnSpc>
              <a:spcBef>
                <a:spcPts val="509"/>
              </a:spcBef>
              <a:spcAft>
                <a:spcPts val="0"/>
              </a:spcAft>
              <a:buClrTx/>
              <a:buSzTx/>
              <a:buFont typeface="Arial"/>
              <a:buChar char="•"/>
              <a:tabLst>
                <a:tab pos="240665" algn="l"/>
                <a:tab pos="241300" algn="l"/>
              </a:tabLst>
              <a:defRPr/>
            </a:pPr>
            <a:r>
              <a:rPr kumimoji="0" sz="2000" b="0" i="0" u="none" strike="noStrike" kern="0" cap="none" spc="0" normalizeH="0" baseline="0" noProof="0">
                <a:ln>
                  <a:noFill/>
                </a:ln>
                <a:solidFill>
                  <a:sysClr val="windowText" lastClr="000000"/>
                </a:solidFill>
                <a:effectLst/>
                <a:uLnTx/>
                <a:uFillTx/>
                <a:latin typeface="Calibri"/>
                <a:cs typeface="Calibri"/>
              </a:rPr>
              <a:t>Network</a:t>
            </a:r>
            <a:r>
              <a:rPr kumimoji="0" sz="2000" b="0" i="0" u="none" strike="noStrike" kern="0" cap="none" spc="-114"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Theory</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698500" marR="660400" lvl="1" indent="-228600" defTabSz="914400" eaLnBrk="1" fontAlgn="auto" latinLnBrk="0" hangingPunct="1">
              <a:lnSpc>
                <a:spcPts val="1730"/>
              </a:lnSpc>
              <a:spcBef>
                <a:spcPts val="550"/>
              </a:spcBef>
              <a:spcAft>
                <a:spcPts val="0"/>
              </a:spcAft>
              <a:buClr>
                <a:srgbClr val="000000"/>
              </a:buClr>
              <a:buSzTx/>
              <a:buFont typeface="Arial"/>
              <a:buChar char="•"/>
              <a:tabLst>
                <a:tab pos="698500" algn="l"/>
                <a:tab pos="699135" algn="l"/>
              </a:tabLst>
              <a:defRPr/>
            </a:pP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2"/>
              </a:rPr>
              <a:t>Networks,</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2"/>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2"/>
              </a:rPr>
              <a:t>Crowds,</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2"/>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2"/>
              </a:rPr>
              <a:t>and</a:t>
            </a:r>
            <a:r>
              <a:rPr kumimoji="0" sz="1600" b="0" i="1" u="sng" strike="noStrike" kern="0" cap="none" spc="-20" normalizeH="0" baseline="0" noProof="0">
                <a:ln>
                  <a:noFill/>
                </a:ln>
                <a:solidFill>
                  <a:srgbClr val="0562C1"/>
                </a:solidFill>
                <a:effectLst/>
                <a:uLnTx/>
                <a:uFill>
                  <a:solidFill>
                    <a:srgbClr val="0562C1"/>
                  </a:solidFill>
                </a:uFill>
                <a:latin typeface="Calibri"/>
                <a:cs typeface="Calibri"/>
                <a:hlinkClick r:id="rId2"/>
              </a:rPr>
              <a:t> </a:t>
            </a:r>
            <a:r>
              <a:rPr kumimoji="0" sz="1600" b="0" i="1" u="sng" strike="noStrike" kern="0" cap="none" spc="-10" normalizeH="0" baseline="0" noProof="0">
                <a:ln>
                  <a:noFill/>
                </a:ln>
                <a:solidFill>
                  <a:srgbClr val="0562C1"/>
                </a:solidFill>
                <a:effectLst/>
                <a:uLnTx/>
                <a:uFill>
                  <a:solidFill>
                    <a:srgbClr val="0562C1"/>
                  </a:solidFill>
                </a:uFill>
                <a:latin typeface="Calibri"/>
                <a:cs typeface="Calibri"/>
                <a:hlinkClick r:id="rId2"/>
              </a:rPr>
              <a:t>Markets:</a:t>
            </a:r>
            <a:r>
              <a:rPr kumimoji="0" sz="1600" b="0" i="1" u="sng" strike="noStrike" kern="0" cap="none" spc="-40" normalizeH="0" baseline="0" noProof="0">
                <a:ln>
                  <a:noFill/>
                </a:ln>
                <a:solidFill>
                  <a:srgbClr val="0562C1"/>
                </a:solidFill>
                <a:effectLst/>
                <a:uLnTx/>
                <a:uFill>
                  <a:solidFill>
                    <a:srgbClr val="0562C1"/>
                  </a:solidFill>
                </a:uFill>
                <a:latin typeface="Calibri"/>
                <a:cs typeface="Calibri"/>
                <a:hlinkClick r:id="rId2"/>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2"/>
              </a:rPr>
              <a:t>Reasoning</a:t>
            </a:r>
            <a:r>
              <a:rPr kumimoji="0" sz="1600" b="0" i="1" u="sng" strike="noStrike" kern="0" cap="none" spc="-15" normalizeH="0" baseline="0" noProof="0">
                <a:ln>
                  <a:noFill/>
                </a:ln>
                <a:solidFill>
                  <a:srgbClr val="0562C1"/>
                </a:solidFill>
                <a:effectLst/>
                <a:uLnTx/>
                <a:uFill>
                  <a:solidFill>
                    <a:srgbClr val="0562C1"/>
                  </a:solidFill>
                </a:uFill>
                <a:latin typeface="Calibri"/>
                <a:cs typeface="Calibri"/>
                <a:hlinkClick r:id="rId2"/>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2"/>
              </a:rPr>
              <a:t>about</a:t>
            </a:r>
            <a:r>
              <a:rPr kumimoji="0" sz="1600" b="0" i="1" u="sng" strike="noStrike" kern="0" cap="none" spc="-15" normalizeH="0" baseline="0" noProof="0">
                <a:ln>
                  <a:noFill/>
                </a:ln>
                <a:solidFill>
                  <a:srgbClr val="0562C1"/>
                </a:solidFill>
                <a:effectLst/>
                <a:uLnTx/>
                <a:uFill>
                  <a:solidFill>
                    <a:srgbClr val="0562C1"/>
                  </a:solidFill>
                </a:uFill>
                <a:latin typeface="Calibri"/>
                <a:cs typeface="Calibri"/>
                <a:hlinkClick r:id="rId2"/>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2"/>
              </a:rPr>
              <a:t>a</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2"/>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2"/>
              </a:rPr>
              <a:t>Highly</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2"/>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2"/>
              </a:rPr>
              <a:t>Connected</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2"/>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2"/>
              </a:rPr>
              <a:t>World</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by</a:t>
            </a:r>
            <a:r>
              <a:rPr kumimoji="0" sz="1600" b="0" i="0" u="none" strike="noStrike" kern="0" cap="none" spc="-40"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David</a:t>
            </a:r>
            <a:r>
              <a:rPr kumimoji="0" sz="1600" b="0" i="0" u="none" strike="noStrike" kern="0" cap="none" spc="-35"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Easley</a:t>
            </a:r>
            <a:r>
              <a:rPr kumimoji="0" sz="1600" b="0" i="0" u="none" strike="noStrike" kern="0" cap="none" spc="-40"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and</a:t>
            </a:r>
            <a:r>
              <a:rPr kumimoji="0" sz="1600" b="0" i="0" u="none" strike="noStrike" kern="0" cap="none" spc="-30" normalizeH="0" baseline="0" noProof="0">
                <a:ln>
                  <a:noFill/>
                </a:ln>
                <a:solidFill>
                  <a:sysClr val="windowText" lastClr="000000"/>
                </a:solidFill>
                <a:effectLst/>
                <a:uLnTx/>
                <a:uFillTx/>
                <a:latin typeface="Calibri"/>
                <a:cs typeface="Calibri"/>
              </a:rPr>
              <a:t> </a:t>
            </a:r>
            <a:r>
              <a:rPr kumimoji="0" sz="1600" b="0" i="0" u="none" strike="noStrike" kern="0" cap="none" spc="-25" normalizeH="0" baseline="0" noProof="0">
                <a:ln>
                  <a:noFill/>
                </a:ln>
                <a:solidFill>
                  <a:sysClr val="windowText" lastClr="000000"/>
                </a:solidFill>
                <a:effectLst/>
                <a:uLnTx/>
                <a:uFillTx/>
                <a:latin typeface="Calibri"/>
                <a:cs typeface="Calibri"/>
              </a:rPr>
              <a:t>Jon </a:t>
            </a:r>
            <a:r>
              <a:rPr kumimoji="0" sz="1600" b="0" i="0" u="none" strike="noStrike" kern="0" cap="none" spc="0" normalizeH="0" baseline="0" noProof="0">
                <a:ln>
                  <a:noFill/>
                </a:ln>
                <a:solidFill>
                  <a:sysClr val="windowText" lastClr="000000"/>
                </a:solidFill>
                <a:effectLst/>
                <a:uLnTx/>
                <a:uFillTx/>
                <a:latin typeface="Calibri"/>
                <a:cs typeface="Calibri"/>
              </a:rPr>
              <a:t>Kleinberg</a:t>
            </a:r>
            <a:r>
              <a:rPr kumimoji="0" sz="1600" b="0" i="0" u="none" strike="noStrike" kern="0" cap="none" spc="-40"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[Preprint</a:t>
            </a:r>
            <a:r>
              <a:rPr kumimoji="0" sz="1600" b="0" i="0" u="none" strike="noStrike" kern="0" cap="none" spc="-40" normalizeH="0" baseline="0" noProof="0">
                <a:ln>
                  <a:noFill/>
                </a:ln>
                <a:solidFill>
                  <a:sysClr val="windowText" lastClr="000000"/>
                </a:solidFill>
                <a:effectLst/>
                <a:uLnTx/>
                <a:uFillTx/>
                <a:latin typeface="Calibri"/>
                <a:cs typeface="Calibri"/>
              </a:rPr>
              <a:t> </a:t>
            </a:r>
            <a:r>
              <a:rPr kumimoji="0" sz="1600" b="0" i="0" u="none" strike="noStrike" kern="0" cap="none" spc="-10" normalizeH="0" baseline="0" noProof="0">
                <a:ln>
                  <a:noFill/>
                </a:ln>
                <a:solidFill>
                  <a:sysClr val="windowText" lastClr="000000"/>
                </a:solidFill>
                <a:effectLst/>
                <a:uLnTx/>
                <a:uFillTx/>
                <a:latin typeface="Calibri"/>
                <a:cs typeface="Calibri"/>
              </a:rPr>
              <a:t>on-line]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8500" marR="269240" lvl="1" indent="-229235" defTabSz="914400" eaLnBrk="1" fontAlgn="auto" latinLnBrk="0" hangingPunct="1">
              <a:lnSpc>
                <a:spcPts val="1730"/>
              </a:lnSpc>
              <a:spcBef>
                <a:spcPts val="495"/>
              </a:spcBef>
              <a:spcAft>
                <a:spcPts val="0"/>
              </a:spcAft>
              <a:buClr>
                <a:srgbClr val="000000"/>
              </a:buClr>
              <a:buSzTx/>
              <a:buFont typeface="Arial"/>
              <a:buChar char="•"/>
              <a:tabLst>
                <a:tab pos="698500" algn="l"/>
                <a:tab pos="699135" algn="l"/>
              </a:tabLst>
              <a:defRPr/>
            </a:pP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3"/>
              </a:rPr>
              <a:t>Visual</a:t>
            </a:r>
            <a:r>
              <a:rPr kumimoji="0" sz="1600" b="0" i="1" u="sng" strike="noStrike" kern="0" cap="none" spc="-20" normalizeH="0" baseline="0" noProof="0">
                <a:ln>
                  <a:noFill/>
                </a:ln>
                <a:solidFill>
                  <a:srgbClr val="0562C1"/>
                </a:solidFill>
                <a:effectLst/>
                <a:uLnTx/>
                <a:uFill>
                  <a:solidFill>
                    <a:srgbClr val="0562C1"/>
                  </a:solidFill>
                </a:uFill>
                <a:latin typeface="Calibri"/>
                <a:cs typeface="Calibri"/>
                <a:hlinkClick r:id="rId3"/>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3"/>
              </a:rPr>
              <a:t>Insights:</a:t>
            </a:r>
            <a:r>
              <a:rPr kumimoji="0" sz="1600" b="0" i="1" u="sng" strike="noStrike" kern="0" cap="none" spc="-15" normalizeH="0" baseline="0" noProof="0">
                <a:ln>
                  <a:noFill/>
                </a:ln>
                <a:solidFill>
                  <a:srgbClr val="0562C1"/>
                </a:solidFill>
                <a:effectLst/>
                <a:uLnTx/>
                <a:uFill>
                  <a:solidFill>
                    <a:srgbClr val="0562C1"/>
                  </a:solidFill>
                </a:uFill>
                <a:latin typeface="Calibri"/>
                <a:cs typeface="Calibri"/>
                <a:hlinkClick r:id="rId3"/>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3"/>
              </a:rPr>
              <a:t>A</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3"/>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3"/>
              </a:rPr>
              <a:t>Practical</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3"/>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3"/>
              </a:rPr>
              <a:t>Guide</a:t>
            </a:r>
            <a:r>
              <a:rPr kumimoji="0" sz="1600" b="0" i="1" u="sng" strike="noStrike" kern="0" cap="none" spc="-15" normalizeH="0" baseline="0" noProof="0">
                <a:ln>
                  <a:noFill/>
                </a:ln>
                <a:solidFill>
                  <a:srgbClr val="0562C1"/>
                </a:solidFill>
                <a:effectLst/>
                <a:uLnTx/>
                <a:uFill>
                  <a:solidFill>
                    <a:srgbClr val="0562C1"/>
                  </a:solidFill>
                </a:uFill>
                <a:latin typeface="Calibri"/>
                <a:cs typeface="Calibri"/>
                <a:hlinkClick r:id="rId3"/>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3"/>
              </a:rPr>
              <a:t>to</a:t>
            </a:r>
            <a:r>
              <a:rPr kumimoji="0" sz="1600" b="0" i="1" u="sng" strike="noStrike" kern="0" cap="none" spc="-20" normalizeH="0" baseline="0" noProof="0">
                <a:ln>
                  <a:noFill/>
                </a:ln>
                <a:solidFill>
                  <a:srgbClr val="0562C1"/>
                </a:solidFill>
                <a:effectLst/>
                <a:uLnTx/>
                <a:uFill>
                  <a:solidFill>
                    <a:srgbClr val="0562C1"/>
                  </a:solidFill>
                </a:uFill>
                <a:latin typeface="Calibri"/>
                <a:cs typeface="Calibri"/>
                <a:hlinkClick r:id="rId3"/>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3"/>
              </a:rPr>
              <a:t>Making</a:t>
            </a:r>
            <a:r>
              <a:rPr kumimoji="0" sz="1600" b="0" i="1" u="sng" strike="noStrike" kern="0" cap="none" spc="-20" normalizeH="0" baseline="0" noProof="0">
                <a:ln>
                  <a:noFill/>
                </a:ln>
                <a:solidFill>
                  <a:srgbClr val="0562C1"/>
                </a:solidFill>
                <a:effectLst/>
                <a:uLnTx/>
                <a:uFill>
                  <a:solidFill>
                    <a:srgbClr val="0562C1"/>
                  </a:solidFill>
                </a:uFill>
                <a:latin typeface="Calibri"/>
                <a:cs typeface="Calibri"/>
                <a:hlinkClick r:id="rId3"/>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3"/>
              </a:rPr>
              <a:t>Sense</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3"/>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3"/>
              </a:rPr>
              <a:t>of</a:t>
            </a:r>
            <a:r>
              <a:rPr kumimoji="0" sz="1600" b="0" i="1" u="sng" strike="noStrike" kern="0" cap="none" spc="-20" normalizeH="0" baseline="0" noProof="0">
                <a:ln>
                  <a:noFill/>
                </a:ln>
                <a:solidFill>
                  <a:srgbClr val="0562C1"/>
                </a:solidFill>
                <a:effectLst/>
                <a:uLnTx/>
                <a:uFill>
                  <a:solidFill>
                    <a:srgbClr val="0562C1"/>
                  </a:solidFill>
                </a:uFill>
                <a:latin typeface="Calibri"/>
                <a:cs typeface="Calibri"/>
                <a:hlinkClick r:id="rId3"/>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3"/>
              </a:rPr>
              <a:t>Data</a:t>
            </a:r>
            <a:r>
              <a:rPr kumimoji="0" sz="1600" b="0" i="1" u="sng" strike="noStrike" kern="0" cap="none" spc="10" normalizeH="0" baseline="0" noProof="0">
                <a:ln>
                  <a:noFill/>
                </a:ln>
                <a:solidFill>
                  <a:srgbClr val="0562C1"/>
                </a:solidFill>
                <a:effectLst/>
                <a:uLnTx/>
                <a:uFill>
                  <a:solidFill>
                    <a:srgbClr val="0562C1"/>
                  </a:solidFill>
                </a:uFill>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by</a:t>
            </a:r>
            <a:r>
              <a:rPr kumimoji="0" sz="1600" b="0" i="0" u="none" strike="noStrike" kern="0" cap="none" spc="-30"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Katy</a:t>
            </a:r>
            <a:r>
              <a:rPr kumimoji="0" sz="1600" b="0" i="0" u="none" strike="noStrike" kern="0" cap="none" spc="-75"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Börner</a:t>
            </a:r>
            <a:r>
              <a:rPr kumimoji="0" sz="1600" b="0" i="0" u="none" strike="noStrike" kern="0" cap="none" spc="-10"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and</a:t>
            </a:r>
            <a:r>
              <a:rPr kumimoji="0" sz="1600" b="0" i="0" u="none" strike="noStrike" kern="0" cap="none" spc="-35"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David</a:t>
            </a:r>
            <a:r>
              <a:rPr kumimoji="0" sz="1600" b="0" i="0" u="none" strike="noStrike" kern="0" cap="none" spc="-35"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E.</a:t>
            </a:r>
            <a:r>
              <a:rPr kumimoji="0" sz="1600" b="0" i="0" u="none" strike="noStrike" kern="0" cap="none" spc="-15"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Polley</a:t>
            </a:r>
            <a:r>
              <a:rPr kumimoji="0" sz="1600" b="0" i="0" u="none" strike="noStrike" kern="0" cap="none" spc="-25"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[Print</a:t>
            </a:r>
            <a:r>
              <a:rPr kumimoji="0" sz="1600" b="0" i="0" u="none" strike="noStrike" kern="0" cap="none" spc="-25"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and</a:t>
            </a:r>
            <a:r>
              <a:rPr kumimoji="0" sz="1600" b="0" i="0" u="none" strike="noStrike" kern="0" cap="none" spc="-30" normalizeH="0" baseline="0" noProof="0">
                <a:ln>
                  <a:noFill/>
                </a:ln>
                <a:solidFill>
                  <a:sysClr val="windowText" lastClr="000000"/>
                </a:solidFill>
                <a:effectLst/>
                <a:uLnTx/>
                <a:uFillTx/>
                <a:latin typeface="Calibri"/>
                <a:cs typeface="Calibri"/>
              </a:rPr>
              <a:t> </a:t>
            </a:r>
            <a:r>
              <a:rPr kumimoji="0" sz="1600" b="0" i="0" u="none" strike="noStrike" kern="0" cap="none" spc="-25" normalizeH="0" baseline="0" noProof="0">
                <a:ln>
                  <a:noFill/>
                </a:ln>
                <a:solidFill>
                  <a:sysClr val="windowText" lastClr="000000"/>
                </a:solidFill>
                <a:effectLst/>
                <a:uLnTx/>
                <a:uFillTx/>
                <a:latin typeface="Calibri"/>
                <a:cs typeface="Calibri"/>
              </a:rPr>
              <a:t>E- </a:t>
            </a:r>
            <a:r>
              <a:rPr kumimoji="0" sz="1600" b="0" i="0" u="none" strike="noStrike" kern="0" cap="none" spc="0" normalizeH="0" baseline="0" noProof="0">
                <a:ln>
                  <a:noFill/>
                </a:ln>
                <a:solidFill>
                  <a:sysClr val="windowText" lastClr="000000"/>
                </a:solidFill>
                <a:effectLst/>
                <a:uLnTx/>
                <a:uFillTx/>
                <a:latin typeface="Calibri"/>
                <a:cs typeface="Calibri"/>
              </a:rPr>
              <a:t>Book </a:t>
            </a:r>
            <a:r>
              <a:rPr kumimoji="0" sz="1600" b="0" i="0" u="none" strike="noStrike" kern="0" cap="none" spc="-10" normalizeH="0" baseline="0" noProof="0">
                <a:ln>
                  <a:noFill/>
                </a:ln>
                <a:solidFill>
                  <a:sysClr val="windowText" lastClr="000000"/>
                </a:solidFill>
                <a:effectLst/>
                <a:uLnTx/>
                <a:uFillTx/>
                <a:latin typeface="Calibri"/>
                <a:cs typeface="Calibri"/>
              </a:rPr>
              <a:t>available]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8500" marR="0" lvl="1" indent="-229235" defTabSz="914400" eaLnBrk="1" fontAlgn="auto" latinLnBrk="0" hangingPunct="1">
              <a:lnSpc>
                <a:spcPct val="100000"/>
              </a:lnSpc>
              <a:spcBef>
                <a:spcPts val="285"/>
              </a:spcBef>
              <a:spcAft>
                <a:spcPts val="0"/>
              </a:spcAft>
              <a:buClr>
                <a:srgbClr val="000000"/>
              </a:buClr>
              <a:buSzTx/>
              <a:buFont typeface="Arial"/>
              <a:buChar char="•"/>
              <a:tabLst>
                <a:tab pos="698500" algn="l"/>
                <a:tab pos="699135" algn="l"/>
              </a:tabLst>
              <a:defRPr/>
            </a:pPr>
            <a:r>
              <a:rPr kumimoji="0" sz="1600" b="0" i="0" u="sng" strike="noStrike" kern="0" cap="none" spc="-10" normalizeH="0" baseline="0" noProof="0">
                <a:ln>
                  <a:noFill/>
                </a:ln>
                <a:solidFill>
                  <a:srgbClr val="0562C1"/>
                </a:solidFill>
                <a:effectLst/>
                <a:uLnTx/>
                <a:uFill>
                  <a:solidFill>
                    <a:srgbClr val="0562C1"/>
                  </a:solidFill>
                </a:uFill>
                <a:latin typeface="Calibri"/>
                <a:cs typeface="Calibri"/>
                <a:hlinkClick r:id="rId4"/>
              </a:rPr>
              <a:t>Demystifying</a:t>
            </a:r>
            <a:r>
              <a:rPr kumimoji="0" sz="1600" b="0" i="0" u="sng" strike="noStrike" kern="0" cap="none" spc="-40" normalizeH="0" baseline="0" noProof="0">
                <a:ln>
                  <a:noFill/>
                </a:ln>
                <a:solidFill>
                  <a:srgbClr val="0562C1"/>
                </a:solidFill>
                <a:effectLst/>
                <a:uLnTx/>
                <a:uFill>
                  <a:solidFill>
                    <a:srgbClr val="0562C1"/>
                  </a:solidFill>
                </a:uFill>
                <a:latin typeface="Calibri"/>
                <a:cs typeface="Calibri"/>
                <a:hlinkClick r:id="rId4"/>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4"/>
              </a:rPr>
              <a:t>Networks,</a:t>
            </a:r>
            <a:r>
              <a:rPr kumimoji="0" sz="1600" b="0" i="0" u="sng" strike="noStrike" kern="0" cap="none" spc="-5" normalizeH="0" baseline="0" noProof="0">
                <a:ln>
                  <a:noFill/>
                </a:ln>
                <a:solidFill>
                  <a:srgbClr val="0562C1"/>
                </a:solidFill>
                <a:effectLst/>
                <a:uLnTx/>
                <a:uFill>
                  <a:solidFill>
                    <a:srgbClr val="0562C1"/>
                  </a:solidFill>
                </a:uFill>
                <a:latin typeface="Calibri"/>
                <a:cs typeface="Calibri"/>
                <a:hlinkClick r:id="rId4"/>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4"/>
              </a:rPr>
              <a:t>Parts</a:t>
            </a:r>
            <a:r>
              <a:rPr kumimoji="0" sz="1600" b="0" i="0" u="sng" strike="noStrike" kern="0" cap="none" spc="-20" normalizeH="0" baseline="0" noProof="0">
                <a:ln>
                  <a:noFill/>
                </a:ln>
                <a:solidFill>
                  <a:srgbClr val="0562C1"/>
                </a:solidFill>
                <a:effectLst/>
                <a:uLnTx/>
                <a:uFill>
                  <a:solidFill>
                    <a:srgbClr val="0562C1"/>
                  </a:solidFill>
                </a:uFill>
                <a:latin typeface="Calibri"/>
                <a:cs typeface="Calibri"/>
                <a:hlinkClick r:id="rId4"/>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4"/>
              </a:rPr>
              <a:t>I</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hlinkClick r:id="rId4"/>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4"/>
              </a:rPr>
              <a:t>&amp;</a:t>
            </a:r>
            <a:r>
              <a:rPr kumimoji="0" sz="1600" b="0" i="0" u="sng" strike="noStrike" kern="0" cap="none" spc="-25" normalizeH="0" baseline="0" noProof="0">
                <a:ln>
                  <a:noFill/>
                </a:ln>
                <a:solidFill>
                  <a:srgbClr val="0562C1"/>
                </a:solidFill>
                <a:effectLst/>
                <a:uLnTx/>
                <a:uFill>
                  <a:solidFill>
                    <a:srgbClr val="0562C1"/>
                  </a:solidFill>
                </a:uFill>
                <a:latin typeface="Calibri"/>
                <a:cs typeface="Calibri"/>
                <a:hlinkClick r:id="rId4"/>
              </a:rPr>
              <a:t> II</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7865" marR="0" lvl="1" indent="-227965" defTabSz="914400" eaLnBrk="1" fontAlgn="auto" latinLnBrk="0" hangingPunct="1">
              <a:lnSpc>
                <a:spcPct val="100000"/>
              </a:lnSpc>
              <a:spcBef>
                <a:spcPts val="305"/>
              </a:spcBef>
              <a:spcAft>
                <a:spcPts val="0"/>
              </a:spcAft>
              <a:buClrTx/>
              <a:buSzTx/>
              <a:buFont typeface="Arial"/>
              <a:buChar char="•"/>
              <a:tabLst>
                <a:tab pos="697865" algn="l"/>
                <a:tab pos="698500" algn="l"/>
              </a:tabLst>
              <a:defRPr/>
            </a:pPr>
            <a:r>
              <a:rPr kumimoji="0" sz="1600" b="0" i="0" u="none" strike="noStrike" kern="0" cap="none" spc="-50" normalizeH="0" baseline="0" noProof="0">
                <a:ln>
                  <a:noFill/>
                </a:ln>
                <a:solidFill>
                  <a:sysClr val="windowText" lastClr="000000"/>
                </a:solidFill>
                <a:effectLst/>
                <a:uLnTx/>
                <a:uFillTx/>
                <a:latin typeface="Calibri"/>
                <a:cs typeface="Calibri"/>
              </a:rPr>
              <a:t>“</a:t>
            </a:r>
            <a:r>
              <a:rPr kumimoji="0" sz="1600" b="0" i="0" u="sng" strike="noStrike" kern="0" cap="none" spc="-50" normalizeH="0" baseline="0" noProof="0">
                <a:ln>
                  <a:noFill/>
                </a:ln>
                <a:solidFill>
                  <a:srgbClr val="0562C1"/>
                </a:solidFill>
                <a:effectLst/>
                <a:uLnTx/>
                <a:uFill>
                  <a:solidFill>
                    <a:srgbClr val="0562C1"/>
                  </a:solidFill>
                </a:uFill>
                <a:latin typeface="Calibri"/>
                <a:cs typeface="Calibri"/>
                <a:hlinkClick r:id="rId5"/>
              </a:rPr>
              <a:t>A</a:t>
            </a:r>
            <a:r>
              <a:rPr kumimoji="0" sz="1600" b="0" i="0" u="sng" strike="noStrike" kern="0" cap="none" spc="-45"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Gentle</a:t>
            </a:r>
            <a:r>
              <a:rPr kumimoji="0" sz="1600" b="0" i="0" u="sng" strike="noStrike" kern="0" cap="none" spc="-25"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Introduction</a:t>
            </a:r>
            <a:r>
              <a:rPr kumimoji="0" sz="1600" b="0" i="0" u="sng" strike="noStrike" kern="0" cap="none" spc="-35"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55" normalizeH="0" baseline="0" noProof="0">
                <a:ln>
                  <a:noFill/>
                </a:ln>
                <a:solidFill>
                  <a:srgbClr val="0562C1"/>
                </a:solidFill>
                <a:effectLst/>
                <a:uLnTx/>
                <a:uFill>
                  <a:solidFill>
                    <a:srgbClr val="0562C1"/>
                  </a:solidFill>
                </a:uFill>
                <a:latin typeface="Calibri"/>
                <a:cs typeface="Calibri"/>
                <a:hlinkClick r:id="rId5"/>
              </a:rPr>
              <a:t>To</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Graph</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Theory</a:t>
            </a:r>
            <a:r>
              <a:rPr kumimoji="0" sz="1600" b="0" i="0" u="none" strike="noStrike" kern="0" cap="none" spc="0" normalizeH="0" baseline="0" noProof="0">
                <a:ln>
                  <a:noFill/>
                </a:ln>
                <a:solidFill>
                  <a:sysClr val="windowText" lastClr="000000"/>
                </a:solidFill>
                <a:effectLst/>
                <a:uLnTx/>
                <a:uFillTx/>
                <a:latin typeface="Calibri"/>
                <a:cs typeface="Calibri"/>
              </a:rPr>
              <a:t>”</a:t>
            </a:r>
            <a:r>
              <a:rPr kumimoji="0" sz="1600" b="0" i="0" u="none" strike="noStrike" kern="0" cap="none" spc="-30"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by</a:t>
            </a:r>
            <a:r>
              <a:rPr kumimoji="0" sz="1600" b="0" i="0" u="none" strike="noStrike" kern="0" cap="none" spc="-30" normalizeH="0" baseline="0" noProof="0">
                <a:ln>
                  <a:noFill/>
                </a:ln>
                <a:solidFill>
                  <a:sysClr val="windowText" lastClr="000000"/>
                </a:solidFill>
                <a:effectLst/>
                <a:uLnTx/>
                <a:uFillTx/>
                <a:latin typeface="Calibri"/>
                <a:cs typeface="Calibri"/>
              </a:rPr>
              <a:t> </a:t>
            </a:r>
            <a:r>
              <a:rPr kumimoji="0" sz="1600" b="0" i="0" u="none" strike="noStrike" kern="0" cap="none" spc="-10" normalizeH="0" baseline="0" noProof="0">
                <a:ln>
                  <a:noFill/>
                </a:ln>
                <a:solidFill>
                  <a:sysClr val="windowText" lastClr="000000"/>
                </a:solidFill>
                <a:effectLst/>
                <a:uLnTx/>
                <a:uFillTx/>
                <a:latin typeface="Calibri"/>
                <a:cs typeface="Calibri"/>
              </a:rPr>
              <a:t>Vaidehi</a:t>
            </a:r>
            <a:r>
              <a:rPr kumimoji="0" sz="1600" b="0" i="0" u="none" strike="noStrike" kern="0" cap="none" spc="-35" normalizeH="0" baseline="0" noProof="0">
                <a:ln>
                  <a:noFill/>
                </a:ln>
                <a:solidFill>
                  <a:sysClr val="windowText" lastClr="000000"/>
                </a:solidFill>
                <a:effectLst/>
                <a:uLnTx/>
                <a:uFillTx/>
                <a:latin typeface="Calibri"/>
                <a:cs typeface="Calibri"/>
              </a:rPr>
              <a:t> </a:t>
            </a:r>
            <a:r>
              <a:rPr kumimoji="0" sz="1600" b="0" i="0" u="none" strike="noStrike" kern="0" cap="none" spc="-10" normalizeH="0" baseline="0" noProof="0">
                <a:ln>
                  <a:noFill/>
                </a:ln>
                <a:solidFill>
                  <a:sysClr val="windowText" lastClr="000000"/>
                </a:solidFill>
                <a:effectLst/>
                <a:uLnTx/>
                <a:uFillTx/>
                <a:latin typeface="Calibri"/>
                <a:cs typeface="Calibri"/>
              </a:rPr>
              <a:t>Joshi</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735"/>
              </a:spcBef>
              <a:spcAft>
                <a:spcPts val="0"/>
              </a:spcAft>
              <a:buClrTx/>
              <a:buSzTx/>
              <a:buFont typeface="Arial"/>
              <a:buChar char="•"/>
              <a:tabLst>
                <a:tab pos="240665" algn="l"/>
                <a:tab pos="241300" algn="l"/>
              </a:tabLst>
              <a:defRPr/>
            </a:pPr>
            <a:r>
              <a:rPr kumimoji="0" sz="2000" b="0" i="0" u="none" strike="noStrike" kern="0" cap="none" spc="0" normalizeH="0" baseline="0" noProof="0">
                <a:ln>
                  <a:noFill/>
                </a:ln>
                <a:solidFill>
                  <a:sysClr val="windowText" lastClr="000000"/>
                </a:solidFill>
                <a:effectLst/>
                <a:uLnTx/>
                <a:uFillTx/>
                <a:latin typeface="Calibri"/>
                <a:cs typeface="Calibri"/>
              </a:rPr>
              <a:t>Gephi</a:t>
            </a:r>
            <a:r>
              <a:rPr kumimoji="0" sz="2000" b="0" i="0" u="none" strike="noStrike" kern="0" cap="none" spc="-50" normalizeH="0" baseline="0" noProof="0">
                <a:ln>
                  <a:noFill/>
                </a:ln>
                <a:solidFill>
                  <a:sysClr val="windowText" lastClr="000000"/>
                </a:solidFill>
                <a:effectLst/>
                <a:uLnTx/>
                <a:uFillTx/>
                <a:latin typeface="Calibri"/>
                <a:cs typeface="Calibri"/>
              </a:rPr>
              <a:t> </a:t>
            </a:r>
            <a:r>
              <a:rPr kumimoji="0" sz="2000" b="0" i="0" u="none" strike="noStrike" kern="0" cap="none" spc="-20" normalizeH="0" baseline="0" noProof="0">
                <a:ln>
                  <a:noFill/>
                </a:ln>
                <a:solidFill>
                  <a:sysClr val="windowText" lastClr="000000"/>
                </a:solidFill>
                <a:effectLst/>
                <a:uLnTx/>
                <a:uFillTx/>
                <a:latin typeface="Calibri"/>
                <a:cs typeface="Calibri"/>
              </a:rPr>
              <a:t>Books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697865" marR="440055" lvl="1" indent="-227965" defTabSz="914400" eaLnBrk="1" fontAlgn="auto" latinLnBrk="0" hangingPunct="1">
              <a:lnSpc>
                <a:spcPts val="1730"/>
              </a:lnSpc>
              <a:spcBef>
                <a:spcPts val="550"/>
              </a:spcBef>
              <a:spcAft>
                <a:spcPts val="0"/>
              </a:spcAft>
              <a:buClr>
                <a:srgbClr val="000000"/>
              </a:buClr>
              <a:buSzTx/>
              <a:buFont typeface="Arial"/>
              <a:buChar char="•"/>
              <a:tabLst>
                <a:tab pos="697865" algn="l"/>
                <a:tab pos="698500" algn="l"/>
              </a:tabLst>
              <a:defRPr/>
            </a:pP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Mastering</a:t>
            </a:r>
            <a:r>
              <a:rPr kumimoji="0" sz="1600" b="0" i="1" u="sng" strike="noStrike" kern="0" cap="none" spc="-45"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Gephi</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Network</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Visualization:</a:t>
            </a:r>
            <a:r>
              <a:rPr kumimoji="0" sz="1600" b="0" i="1" u="sng" strike="noStrike" kern="0" cap="none" spc="-15"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Produce</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Advanced</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Network</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Graphs</a:t>
            </a:r>
            <a:r>
              <a:rPr kumimoji="0" sz="1600" b="0" i="1" u="sng" strike="noStrike" kern="0" cap="none" spc="-15"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in</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Gephi</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and</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Gain</a:t>
            </a:r>
            <a:r>
              <a:rPr kumimoji="0" sz="1600" b="0" i="1" u="sng" strike="noStrike" kern="0" cap="none" spc="-20"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10" normalizeH="0" baseline="0" noProof="0">
                <a:ln>
                  <a:noFill/>
                </a:ln>
                <a:solidFill>
                  <a:srgbClr val="0562C1"/>
                </a:solidFill>
                <a:effectLst/>
                <a:uLnTx/>
                <a:uFill>
                  <a:solidFill>
                    <a:srgbClr val="0562C1"/>
                  </a:solidFill>
                </a:uFill>
                <a:latin typeface="Calibri"/>
                <a:cs typeface="Calibri"/>
                <a:hlinkClick r:id="rId6"/>
              </a:rPr>
              <a:t>Valuable</a:t>
            </a:r>
            <a:r>
              <a:rPr kumimoji="0" sz="1600" b="0" i="1" u="none" strike="noStrike" kern="0" cap="none" spc="-10" normalizeH="0" baseline="0" noProof="0">
                <a:ln>
                  <a:noFill/>
                </a:ln>
                <a:solidFill>
                  <a:srgbClr val="0562C1"/>
                </a:solidFill>
                <a:effectLst/>
                <a:uLnTx/>
                <a:uFillTx/>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Insights</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into</a:t>
            </a:r>
            <a:r>
              <a:rPr kumimoji="0" sz="1600" b="0" i="1" u="sng" strike="noStrike" kern="0" cap="none" spc="-15"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your</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Network</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6"/>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6"/>
              </a:rPr>
              <a:t>Datasets</a:t>
            </a:r>
            <a:r>
              <a:rPr kumimoji="0" sz="1600" b="0" i="1" u="sng" strike="noStrike" kern="0" cap="none" spc="-10" normalizeH="0" baseline="0" noProof="0">
                <a:ln>
                  <a:noFill/>
                </a:ln>
                <a:solidFill>
                  <a:srgbClr val="0562C1"/>
                </a:solidFill>
                <a:effectLst/>
                <a:uLnTx/>
                <a:uFill>
                  <a:solidFill>
                    <a:srgbClr val="0562C1"/>
                  </a:solidFill>
                </a:uFill>
                <a:latin typeface="Calibri"/>
                <a:cs typeface="Calibri"/>
                <a:hlinkClick r:id="rId6"/>
              </a:rPr>
              <a:t> </a:t>
            </a:r>
            <a:r>
              <a:rPr kumimoji="0" sz="1600" b="0" i="0" u="none" strike="noStrike" kern="0" cap="none" spc="0" normalizeH="0" baseline="0" noProof="0">
                <a:ln>
                  <a:noFill/>
                </a:ln>
                <a:solidFill>
                  <a:sysClr val="windowText" lastClr="000000"/>
                </a:solidFill>
                <a:effectLst/>
                <a:uLnTx/>
                <a:uFillTx/>
                <a:latin typeface="Calibri"/>
                <a:cs typeface="Calibri"/>
                <a:hlinkClick r:id="rId6"/>
              </a:rPr>
              <a:t>by</a:t>
            </a:r>
            <a:r>
              <a:rPr kumimoji="0" sz="1600" b="0" i="0" u="none" strike="noStrike" kern="0" cap="none" spc="-35" normalizeH="0" baseline="0" noProof="0">
                <a:ln>
                  <a:noFill/>
                </a:ln>
                <a:solidFill>
                  <a:sysClr val="windowText" lastClr="000000"/>
                </a:solidFill>
                <a:effectLst/>
                <a:uLnTx/>
                <a:uFillTx/>
                <a:latin typeface="Calibri"/>
                <a:cs typeface="Calibri"/>
                <a:hlinkClick r:id="rId6"/>
              </a:rPr>
              <a:t> </a:t>
            </a:r>
            <a:r>
              <a:rPr kumimoji="0" sz="1600" b="0" i="0" u="none" strike="noStrike" kern="0" cap="none" spc="0" normalizeH="0" baseline="0" noProof="0">
                <a:ln>
                  <a:noFill/>
                </a:ln>
                <a:solidFill>
                  <a:sysClr val="windowText" lastClr="000000"/>
                </a:solidFill>
                <a:effectLst/>
                <a:uLnTx/>
                <a:uFillTx/>
                <a:latin typeface="Calibri"/>
                <a:cs typeface="Calibri"/>
                <a:hlinkClick r:id="rId6"/>
              </a:rPr>
              <a:t>Ken</a:t>
            </a:r>
            <a:r>
              <a:rPr kumimoji="0" sz="1600" b="0" i="0" u="none" strike="noStrike" kern="0" cap="none" spc="-65" normalizeH="0" baseline="0" noProof="0">
                <a:ln>
                  <a:noFill/>
                </a:ln>
                <a:solidFill>
                  <a:sysClr val="windowText" lastClr="000000"/>
                </a:solidFill>
                <a:effectLst/>
                <a:uLnTx/>
                <a:uFillTx/>
                <a:latin typeface="Calibri"/>
                <a:cs typeface="Calibri"/>
                <a:hlinkClick r:id="rId6"/>
              </a:rPr>
              <a:t> </a:t>
            </a:r>
            <a:r>
              <a:rPr kumimoji="0" sz="1600" b="0" i="0" u="none" strike="noStrike" kern="0" cap="none" spc="0" normalizeH="0" baseline="0" noProof="0">
                <a:ln>
                  <a:noFill/>
                </a:ln>
                <a:solidFill>
                  <a:sysClr val="windowText" lastClr="000000"/>
                </a:solidFill>
                <a:effectLst/>
                <a:uLnTx/>
                <a:uFillTx/>
                <a:latin typeface="Calibri"/>
                <a:cs typeface="Calibri"/>
                <a:hlinkClick r:id="rId6"/>
              </a:rPr>
              <a:t>Cherven</a:t>
            </a:r>
            <a:r>
              <a:rPr kumimoji="0" sz="1600" b="0" i="0" u="none" strike="noStrike" kern="0" cap="none" spc="-25" normalizeH="0" baseline="0" noProof="0">
                <a:ln>
                  <a:noFill/>
                </a:ln>
                <a:solidFill>
                  <a:sysClr val="windowText" lastClr="000000"/>
                </a:solidFill>
                <a:effectLst/>
                <a:uLnTx/>
                <a:uFillTx/>
                <a:latin typeface="Calibri"/>
                <a:cs typeface="Calibri"/>
                <a:hlinkClick r:id="rId6"/>
              </a:rPr>
              <a:t> </a:t>
            </a:r>
            <a:r>
              <a:rPr kumimoji="0" sz="1600" b="0" i="0" u="none" strike="noStrike" kern="0" cap="none" spc="0" normalizeH="0" baseline="0" noProof="0">
                <a:ln>
                  <a:noFill/>
                </a:ln>
                <a:solidFill>
                  <a:sysClr val="windowText" lastClr="000000"/>
                </a:solidFill>
                <a:effectLst/>
                <a:uLnTx/>
                <a:uFillTx/>
                <a:latin typeface="Calibri"/>
                <a:cs typeface="Calibri"/>
                <a:hlinkClick r:id="rId6"/>
              </a:rPr>
              <a:t>[Print</a:t>
            </a:r>
            <a:r>
              <a:rPr kumimoji="0" sz="1600" b="0" i="0" u="none" strike="noStrike" kern="0" cap="none" spc="-30" normalizeH="0" baseline="0" noProof="0">
                <a:ln>
                  <a:noFill/>
                </a:ln>
                <a:solidFill>
                  <a:sysClr val="windowText" lastClr="000000"/>
                </a:solidFill>
                <a:effectLst/>
                <a:uLnTx/>
                <a:uFillTx/>
                <a:latin typeface="Calibri"/>
                <a:cs typeface="Calibri"/>
                <a:hlinkClick r:id="rId6"/>
              </a:rPr>
              <a:t> </a:t>
            </a:r>
            <a:r>
              <a:rPr kumimoji="0" sz="1600" b="0" i="0" u="none" strike="noStrike" kern="0" cap="none" spc="-10" normalizeH="0" baseline="0" noProof="0">
                <a:ln>
                  <a:noFill/>
                </a:ln>
                <a:solidFill>
                  <a:sysClr val="windowText" lastClr="000000"/>
                </a:solidFill>
                <a:effectLst/>
                <a:uLnTx/>
                <a:uFillTx/>
                <a:latin typeface="Calibri"/>
                <a:cs typeface="Calibri"/>
                <a:hlinkClick r:id="rId6"/>
              </a:rPr>
              <a:t>book]</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7865" marR="5080" lvl="1" indent="-227965" defTabSz="914400" eaLnBrk="1" fontAlgn="auto" latinLnBrk="0" hangingPunct="1">
              <a:lnSpc>
                <a:spcPts val="1730"/>
              </a:lnSpc>
              <a:spcBef>
                <a:spcPts val="495"/>
              </a:spcBef>
              <a:spcAft>
                <a:spcPts val="0"/>
              </a:spcAft>
              <a:buClr>
                <a:srgbClr val="000000"/>
              </a:buClr>
              <a:buSzTx/>
              <a:buFont typeface="Arial"/>
              <a:buChar char="•"/>
              <a:tabLst>
                <a:tab pos="697865" algn="l"/>
                <a:tab pos="698500" algn="l"/>
              </a:tabLst>
              <a:defRPr/>
            </a:pP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Network</a:t>
            </a:r>
            <a:r>
              <a:rPr kumimoji="0" sz="1600" b="0" i="1" u="sng" strike="noStrike" kern="0" cap="none" spc="-40"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Graph</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Analysis</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and</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Visualization</a:t>
            </a:r>
            <a:r>
              <a:rPr kumimoji="0" sz="1600" b="0" i="1" u="sng" strike="noStrike" kern="0" cap="none" spc="-15"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with</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Gephi:</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Visualize</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and</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Analyze</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your</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Data</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Swiftly</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using</a:t>
            </a:r>
            <a:r>
              <a:rPr kumimoji="0" sz="1600" b="0" i="1"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10" normalizeH="0" baseline="0" noProof="0">
                <a:ln>
                  <a:noFill/>
                </a:ln>
                <a:solidFill>
                  <a:srgbClr val="0562C1"/>
                </a:solidFill>
                <a:effectLst/>
                <a:uLnTx/>
                <a:uFill>
                  <a:solidFill>
                    <a:srgbClr val="0562C1"/>
                  </a:solidFill>
                </a:uFill>
                <a:latin typeface="Calibri"/>
                <a:cs typeface="Calibri"/>
                <a:hlinkClick r:id="rId7"/>
              </a:rPr>
              <a:t>Dynamic</a:t>
            </a:r>
            <a:r>
              <a:rPr kumimoji="0" sz="1600" b="0" i="1" u="none" strike="noStrike" kern="0" cap="none" spc="-10" normalizeH="0" baseline="0" noProof="0">
                <a:ln>
                  <a:noFill/>
                </a:ln>
                <a:solidFill>
                  <a:srgbClr val="0562C1"/>
                </a:solidFill>
                <a:effectLst/>
                <a:uLnTx/>
                <a:uFillTx/>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Network</a:t>
            </a:r>
            <a:r>
              <a:rPr kumimoji="0" sz="1600" b="0" i="1" u="sng" strike="noStrike" kern="0" cap="none" spc="-30"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Graphs Built</a:t>
            </a:r>
            <a:r>
              <a:rPr kumimoji="0" sz="1600" b="0" i="1" u="sng" strike="noStrike" kern="0" cap="none" spc="-15"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with</a:t>
            </a:r>
            <a:r>
              <a:rPr kumimoji="0" sz="1600" b="0" i="1" u="sng" strike="noStrike" kern="0" cap="none" spc="-10" normalizeH="0" baseline="0" noProof="0">
                <a:ln>
                  <a:noFill/>
                </a:ln>
                <a:solidFill>
                  <a:srgbClr val="0562C1"/>
                </a:solidFill>
                <a:effectLst/>
                <a:uLnTx/>
                <a:uFill>
                  <a:solidFill>
                    <a:srgbClr val="0562C1"/>
                  </a:solidFill>
                </a:uFill>
                <a:latin typeface="Calibri"/>
                <a:cs typeface="Calibri"/>
                <a:hlinkClick r:id="rId7"/>
              </a:rPr>
              <a:t> </a:t>
            </a:r>
            <a:r>
              <a:rPr kumimoji="0" sz="1600" b="0" i="1" u="sng" strike="noStrike" kern="0" cap="none" spc="0" normalizeH="0" baseline="0" noProof="0">
                <a:ln>
                  <a:noFill/>
                </a:ln>
                <a:solidFill>
                  <a:srgbClr val="0562C1"/>
                </a:solidFill>
                <a:effectLst/>
                <a:uLnTx/>
                <a:uFill>
                  <a:solidFill>
                    <a:srgbClr val="0562C1"/>
                  </a:solidFill>
                </a:uFill>
                <a:latin typeface="Calibri"/>
                <a:cs typeface="Calibri"/>
                <a:hlinkClick r:id="rId7"/>
              </a:rPr>
              <a:t>Gephi</a:t>
            </a:r>
            <a:r>
              <a:rPr kumimoji="0" sz="1600" b="0" i="1" u="sng" strike="noStrike" kern="0" cap="none" spc="-15" normalizeH="0" baseline="0" noProof="0">
                <a:ln>
                  <a:noFill/>
                </a:ln>
                <a:solidFill>
                  <a:srgbClr val="0562C1"/>
                </a:solidFill>
                <a:effectLst/>
                <a:uLnTx/>
                <a:uFill>
                  <a:solidFill>
                    <a:srgbClr val="0562C1"/>
                  </a:solidFill>
                </a:uFill>
                <a:latin typeface="Calibri"/>
                <a:cs typeface="Calibri"/>
                <a:hlinkClick r:id="rId7"/>
              </a:rPr>
              <a:t> </a:t>
            </a:r>
            <a:r>
              <a:rPr kumimoji="0" sz="1600" b="0" i="0" u="none" strike="noStrike" kern="0" cap="none" spc="0" normalizeH="0" baseline="0" noProof="0">
                <a:ln>
                  <a:noFill/>
                </a:ln>
                <a:solidFill>
                  <a:sysClr val="windowText" lastClr="000000"/>
                </a:solidFill>
                <a:effectLst/>
                <a:uLnTx/>
                <a:uFillTx/>
                <a:latin typeface="Calibri"/>
                <a:cs typeface="Calibri"/>
                <a:hlinkClick r:id="rId7"/>
              </a:rPr>
              <a:t>by</a:t>
            </a:r>
            <a:r>
              <a:rPr kumimoji="0" sz="1600" b="0" i="0" u="none" strike="noStrike" kern="0" cap="none" spc="-20" normalizeH="0" baseline="0" noProof="0">
                <a:ln>
                  <a:noFill/>
                </a:ln>
                <a:solidFill>
                  <a:sysClr val="windowText" lastClr="000000"/>
                </a:solidFill>
                <a:effectLst/>
                <a:uLnTx/>
                <a:uFillTx/>
                <a:latin typeface="Calibri"/>
                <a:cs typeface="Calibri"/>
                <a:hlinkClick r:id="rId7"/>
              </a:rPr>
              <a:t> </a:t>
            </a:r>
            <a:r>
              <a:rPr kumimoji="0" sz="1600" b="0" i="0" u="none" strike="noStrike" kern="0" cap="none" spc="0" normalizeH="0" baseline="0" noProof="0">
                <a:ln>
                  <a:noFill/>
                </a:ln>
                <a:solidFill>
                  <a:sysClr val="windowText" lastClr="000000"/>
                </a:solidFill>
                <a:effectLst/>
                <a:uLnTx/>
                <a:uFillTx/>
                <a:latin typeface="Calibri"/>
                <a:cs typeface="Calibri"/>
                <a:hlinkClick r:id="rId7"/>
              </a:rPr>
              <a:t>Ken</a:t>
            </a:r>
            <a:r>
              <a:rPr kumimoji="0" sz="1600" b="0" i="0" u="none" strike="noStrike" kern="0" cap="none" spc="-55" normalizeH="0" baseline="0" noProof="0">
                <a:ln>
                  <a:noFill/>
                </a:ln>
                <a:solidFill>
                  <a:sysClr val="windowText" lastClr="000000"/>
                </a:solidFill>
                <a:effectLst/>
                <a:uLnTx/>
                <a:uFillTx/>
                <a:latin typeface="Calibri"/>
                <a:cs typeface="Calibri"/>
                <a:hlinkClick r:id="rId7"/>
              </a:rPr>
              <a:t> </a:t>
            </a:r>
            <a:r>
              <a:rPr kumimoji="0" sz="1600" b="0" i="0" u="none" strike="noStrike" kern="0" cap="none" spc="0" normalizeH="0" baseline="0" noProof="0">
                <a:ln>
                  <a:noFill/>
                </a:ln>
                <a:solidFill>
                  <a:sysClr val="windowText" lastClr="000000"/>
                </a:solidFill>
                <a:effectLst/>
                <a:uLnTx/>
                <a:uFillTx/>
                <a:latin typeface="Calibri"/>
                <a:cs typeface="Calibri"/>
                <a:hlinkClick r:id="rId7"/>
              </a:rPr>
              <a:t>Cherven</a:t>
            </a:r>
            <a:r>
              <a:rPr kumimoji="0" sz="1600" b="0" i="0" u="none" strike="noStrike" kern="0" cap="none" spc="-15" normalizeH="0" baseline="0" noProof="0">
                <a:ln>
                  <a:noFill/>
                </a:ln>
                <a:solidFill>
                  <a:sysClr val="windowText" lastClr="000000"/>
                </a:solidFill>
                <a:effectLst/>
                <a:uLnTx/>
                <a:uFillTx/>
                <a:latin typeface="Calibri"/>
                <a:cs typeface="Calibri"/>
                <a:hlinkClick r:id="rId7"/>
              </a:rPr>
              <a:t> </a:t>
            </a:r>
            <a:r>
              <a:rPr kumimoji="0" sz="1600" b="0" i="0" u="none" strike="noStrike" kern="0" cap="none" spc="0" normalizeH="0" baseline="0" noProof="0">
                <a:ln>
                  <a:noFill/>
                </a:ln>
                <a:solidFill>
                  <a:sysClr val="windowText" lastClr="000000"/>
                </a:solidFill>
                <a:effectLst/>
                <a:uLnTx/>
                <a:uFillTx/>
                <a:latin typeface="Calibri"/>
                <a:cs typeface="Calibri"/>
                <a:hlinkClick r:id="rId7"/>
              </a:rPr>
              <a:t>[Print</a:t>
            </a:r>
            <a:r>
              <a:rPr kumimoji="0" sz="1600" b="0" i="0" u="none" strike="noStrike" kern="0" cap="none" spc="-20" normalizeH="0" baseline="0" noProof="0">
                <a:ln>
                  <a:noFill/>
                </a:ln>
                <a:solidFill>
                  <a:sysClr val="windowText" lastClr="000000"/>
                </a:solidFill>
                <a:effectLst/>
                <a:uLnTx/>
                <a:uFillTx/>
                <a:latin typeface="Calibri"/>
                <a:cs typeface="Calibri"/>
                <a:hlinkClick r:id="rId7"/>
              </a:rPr>
              <a:t> </a:t>
            </a:r>
            <a:r>
              <a:rPr kumimoji="0" sz="1600" b="0" i="0" u="none" strike="noStrike" kern="0" cap="none" spc="-10" normalizeH="0" baseline="0" noProof="0">
                <a:ln>
                  <a:noFill/>
                </a:ln>
                <a:solidFill>
                  <a:sysClr val="windowText" lastClr="000000"/>
                </a:solidFill>
                <a:effectLst/>
                <a:uLnTx/>
                <a:uFillTx/>
                <a:latin typeface="Calibri"/>
                <a:cs typeface="Calibri"/>
                <a:hlinkClick r:id="rId7"/>
              </a:rPr>
              <a:t>book]</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518590"/>
            <a:ext cx="5335270" cy="756920"/>
          </a:xfrm>
          <a:prstGeom prst="rect">
            <a:avLst/>
          </a:prstGeom>
        </p:spPr>
        <p:txBody>
          <a:bodyPr vert="horz" wrap="square" lIns="0" tIns="12700" rIns="0" bIns="0" rtlCol="0">
            <a:spAutoFit/>
          </a:bodyPr>
          <a:lstStyle/>
          <a:p>
            <a:pPr marL="12700">
              <a:lnSpc>
                <a:spcPct val="100000"/>
              </a:lnSpc>
              <a:spcBef>
                <a:spcPts val="100"/>
              </a:spcBef>
            </a:pPr>
            <a:r>
              <a:t>Resources</a:t>
            </a:r>
            <a:r>
              <a:rPr spc="-160"/>
              <a:t> </a:t>
            </a:r>
            <a:r>
              <a:rPr spc="-10"/>
              <a:t>Continued</a:t>
            </a:r>
          </a:p>
        </p:txBody>
      </p:sp>
      <p:sp>
        <p:nvSpPr>
          <p:cNvPr id="3" name="object 3"/>
          <p:cNvSpPr txBox="1"/>
          <p:nvPr/>
        </p:nvSpPr>
        <p:spPr>
          <a:xfrm>
            <a:off x="916938" y="1279227"/>
            <a:ext cx="7974965" cy="3968750"/>
          </a:xfrm>
          <a:prstGeom prst="rect">
            <a:avLst/>
          </a:prstGeom>
        </p:spPr>
        <p:txBody>
          <a:bodyPr vert="horz" wrap="square" lIns="0" tIns="64769" rIns="0" bIns="0" rtlCol="0">
            <a:spAutoFit/>
          </a:bodyPr>
          <a:lstStyle/>
          <a:p>
            <a:pPr marL="240665" marR="0" lvl="0" indent="-227965" defTabSz="914400" eaLnBrk="1" fontAlgn="auto" latinLnBrk="0" hangingPunct="1">
              <a:lnSpc>
                <a:spcPct val="100000"/>
              </a:lnSpc>
              <a:spcBef>
                <a:spcPts val="509"/>
              </a:spcBef>
              <a:spcAft>
                <a:spcPts val="0"/>
              </a:spcAft>
              <a:buClrTx/>
              <a:buSzTx/>
              <a:buFont typeface="Arial"/>
              <a:buChar char="•"/>
              <a:tabLst>
                <a:tab pos="240665" algn="l"/>
                <a:tab pos="241300" algn="l"/>
              </a:tabLst>
              <a:defRPr/>
            </a:pPr>
            <a:r>
              <a:rPr kumimoji="0" sz="2000" b="0" i="0" u="none" strike="noStrike" kern="0" cap="none" spc="0" normalizeH="0" baseline="0" noProof="0">
                <a:ln>
                  <a:noFill/>
                </a:ln>
                <a:solidFill>
                  <a:sysClr val="windowText" lastClr="000000"/>
                </a:solidFill>
                <a:effectLst/>
                <a:uLnTx/>
                <a:uFillTx/>
                <a:latin typeface="Calibri"/>
                <a:cs typeface="Calibri"/>
              </a:rPr>
              <a:t>Gephi</a:t>
            </a:r>
            <a:r>
              <a:rPr kumimoji="0" sz="2000" b="0" i="0" u="none" strike="noStrike" kern="0" cap="none" spc="-50"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Tutorials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698500" marR="0" lvl="1" indent="-229235" defTabSz="914400" eaLnBrk="1" fontAlgn="auto" latinLnBrk="0" hangingPunct="1">
              <a:lnSpc>
                <a:spcPct val="100000"/>
              </a:lnSpc>
              <a:spcBef>
                <a:spcPts val="335"/>
              </a:spcBef>
              <a:spcAft>
                <a:spcPts val="0"/>
              </a:spcAft>
              <a:buClr>
                <a:srgbClr val="000000"/>
              </a:buClr>
              <a:buSzTx/>
              <a:buFont typeface="Arial"/>
              <a:buChar char="•"/>
              <a:tabLst>
                <a:tab pos="698500" algn="l"/>
                <a:tab pos="699135" algn="l"/>
              </a:tabLst>
              <a:defRPr/>
            </a:pP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2"/>
              </a:rPr>
              <a:t>Learn</a:t>
            </a:r>
            <a:r>
              <a:rPr kumimoji="0" sz="1600" b="0" i="0" u="sng" strike="noStrike" kern="0" cap="none" spc="-15" normalizeH="0" baseline="0" noProof="0">
                <a:ln>
                  <a:noFill/>
                </a:ln>
                <a:solidFill>
                  <a:srgbClr val="0562C1"/>
                </a:solidFill>
                <a:effectLst/>
                <a:uLnTx/>
                <a:uFill>
                  <a:solidFill>
                    <a:srgbClr val="0562C1"/>
                  </a:solidFill>
                </a:uFill>
                <a:latin typeface="Calibri"/>
                <a:cs typeface="Calibri"/>
                <a:hlinkClick r:id="rId2"/>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2"/>
              </a:rPr>
              <a:t>how</a:t>
            </a:r>
            <a:r>
              <a:rPr kumimoji="0" sz="1600" b="0" i="0" u="sng" strike="noStrike" kern="0" cap="none" spc="-15" normalizeH="0" baseline="0" noProof="0">
                <a:ln>
                  <a:noFill/>
                </a:ln>
                <a:solidFill>
                  <a:srgbClr val="0562C1"/>
                </a:solidFill>
                <a:effectLst/>
                <a:uLnTx/>
                <a:uFill>
                  <a:solidFill>
                    <a:srgbClr val="0562C1"/>
                  </a:solidFill>
                </a:uFill>
                <a:latin typeface="Calibri"/>
                <a:cs typeface="Calibri"/>
                <a:hlinkClick r:id="rId2"/>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2"/>
              </a:rPr>
              <a:t>to</a:t>
            </a:r>
            <a:r>
              <a:rPr kumimoji="0" sz="1600" b="0" i="0" u="sng" strike="noStrike" kern="0" cap="none" spc="-10" normalizeH="0" baseline="0" noProof="0">
                <a:ln>
                  <a:noFill/>
                </a:ln>
                <a:solidFill>
                  <a:srgbClr val="0562C1"/>
                </a:solidFill>
                <a:effectLst/>
                <a:uLnTx/>
                <a:uFill>
                  <a:solidFill>
                    <a:srgbClr val="0562C1"/>
                  </a:solidFill>
                </a:uFill>
                <a:latin typeface="Calibri"/>
                <a:cs typeface="Calibri"/>
                <a:hlinkClick r:id="rId2"/>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2"/>
              </a:rPr>
              <a:t>use</a:t>
            </a:r>
            <a:r>
              <a:rPr kumimoji="0" sz="1600" b="0" i="0" u="sng" strike="noStrike" kern="0" cap="none" spc="-10" normalizeH="0" baseline="0" noProof="0">
                <a:ln>
                  <a:noFill/>
                </a:ln>
                <a:solidFill>
                  <a:srgbClr val="0562C1"/>
                </a:solidFill>
                <a:effectLst/>
                <a:uLnTx/>
                <a:uFill>
                  <a:solidFill>
                    <a:srgbClr val="0562C1"/>
                  </a:solidFill>
                </a:uFill>
                <a:latin typeface="Calibri"/>
                <a:cs typeface="Calibri"/>
                <a:hlinkClick r:id="rId2"/>
              </a:rPr>
              <a:t> Gephi</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8500" marR="0" lvl="1" indent="-229235" defTabSz="914400" eaLnBrk="1" fontAlgn="auto" latinLnBrk="0" hangingPunct="1">
              <a:lnSpc>
                <a:spcPct val="100000"/>
              </a:lnSpc>
              <a:spcBef>
                <a:spcPts val="305"/>
              </a:spcBef>
              <a:spcAft>
                <a:spcPts val="0"/>
              </a:spcAft>
              <a:buClr>
                <a:srgbClr val="000000"/>
              </a:buClr>
              <a:buSzTx/>
              <a:buFont typeface="Arial"/>
              <a:buChar char="•"/>
              <a:tabLst>
                <a:tab pos="698500" algn="l"/>
                <a:tab pos="699135" algn="l"/>
              </a:tabLst>
              <a:defRPr/>
            </a:pP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3"/>
              </a:rPr>
              <a:t>Duke</a:t>
            </a:r>
            <a:r>
              <a:rPr kumimoji="0" sz="1600" b="0" i="0" u="sng" strike="noStrike" kern="0" cap="none" spc="-35" normalizeH="0" baseline="0" noProof="0">
                <a:ln>
                  <a:noFill/>
                </a:ln>
                <a:solidFill>
                  <a:srgbClr val="0562C1"/>
                </a:solidFill>
                <a:effectLst/>
                <a:uLnTx/>
                <a:uFill>
                  <a:solidFill>
                    <a:srgbClr val="0562C1"/>
                  </a:solidFill>
                </a:uFill>
                <a:latin typeface="Calibri"/>
                <a:cs typeface="Calibri"/>
                <a:hlinkClick r:id="rId3"/>
              </a:rPr>
              <a:t> </a:t>
            </a:r>
            <a:r>
              <a:rPr kumimoji="0" sz="1600" b="0" i="0" u="sng" strike="noStrike" kern="0" cap="none" spc="-10" normalizeH="0" baseline="0" noProof="0">
                <a:ln>
                  <a:noFill/>
                </a:ln>
                <a:solidFill>
                  <a:srgbClr val="0562C1"/>
                </a:solidFill>
                <a:effectLst/>
                <a:uLnTx/>
                <a:uFill>
                  <a:solidFill>
                    <a:srgbClr val="0562C1"/>
                  </a:solidFill>
                </a:uFill>
                <a:latin typeface="Calibri"/>
                <a:cs typeface="Calibri"/>
                <a:hlinkClick r:id="rId3"/>
              </a:rPr>
              <a:t>University’s</a:t>
            </a:r>
            <a:r>
              <a:rPr kumimoji="0" sz="1600" b="0" i="0" u="sng" strike="noStrike" kern="0" cap="none" spc="-35" normalizeH="0" baseline="0" noProof="0">
                <a:ln>
                  <a:noFill/>
                </a:ln>
                <a:solidFill>
                  <a:srgbClr val="0562C1"/>
                </a:solidFill>
                <a:effectLst/>
                <a:uLnTx/>
                <a:uFill>
                  <a:solidFill>
                    <a:srgbClr val="0562C1"/>
                  </a:solidFill>
                </a:uFill>
                <a:latin typeface="Calibri"/>
                <a:cs typeface="Calibri"/>
                <a:hlinkClick r:id="rId3"/>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3"/>
              </a:rPr>
              <a:t>Gephi</a:t>
            </a:r>
            <a:r>
              <a:rPr kumimoji="0" sz="1600" b="0" i="0" u="sng" strike="noStrike" kern="0" cap="none" spc="-35" normalizeH="0" baseline="0" noProof="0">
                <a:ln>
                  <a:noFill/>
                </a:ln>
                <a:solidFill>
                  <a:srgbClr val="0562C1"/>
                </a:solidFill>
                <a:effectLst/>
                <a:uLnTx/>
                <a:uFill>
                  <a:solidFill>
                    <a:srgbClr val="0562C1"/>
                  </a:solidFill>
                </a:uFill>
                <a:latin typeface="Calibri"/>
                <a:cs typeface="Calibri"/>
                <a:hlinkClick r:id="rId3"/>
              </a:rPr>
              <a:t> </a:t>
            </a:r>
            <a:r>
              <a:rPr kumimoji="0" sz="1600" b="0" i="0" u="sng" strike="noStrike" kern="0" cap="none" spc="-10" normalizeH="0" baseline="0" noProof="0">
                <a:ln>
                  <a:noFill/>
                </a:ln>
                <a:solidFill>
                  <a:srgbClr val="0562C1"/>
                </a:solidFill>
                <a:effectLst/>
                <a:uLnTx/>
                <a:uFill>
                  <a:solidFill>
                    <a:srgbClr val="0562C1"/>
                  </a:solidFill>
                </a:uFill>
                <a:latin typeface="Calibri"/>
                <a:cs typeface="Calibri"/>
                <a:hlinkClick r:id="rId3"/>
              </a:rPr>
              <a:t>Guide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8500" marR="0" lvl="1" indent="-229235" defTabSz="914400" eaLnBrk="1" fontAlgn="auto" latinLnBrk="0" hangingPunct="1">
              <a:lnSpc>
                <a:spcPct val="100000"/>
              </a:lnSpc>
              <a:spcBef>
                <a:spcPts val="315"/>
              </a:spcBef>
              <a:spcAft>
                <a:spcPts val="0"/>
              </a:spcAft>
              <a:buClr>
                <a:srgbClr val="000000"/>
              </a:buClr>
              <a:buSzTx/>
              <a:buFont typeface="Arial"/>
              <a:buChar char="•"/>
              <a:tabLst>
                <a:tab pos="698500" algn="l"/>
                <a:tab pos="699135" algn="l"/>
              </a:tabLst>
              <a:defRPr/>
            </a:pP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4"/>
              </a:rPr>
              <a:t>Gephi</a:t>
            </a:r>
            <a:r>
              <a:rPr kumimoji="0" sz="1600" b="0" i="0" u="sng" strike="noStrike" kern="0" cap="none" spc="-40" normalizeH="0" baseline="0" noProof="0">
                <a:ln>
                  <a:noFill/>
                </a:ln>
                <a:solidFill>
                  <a:srgbClr val="0562C1"/>
                </a:solidFill>
                <a:effectLst/>
                <a:uLnTx/>
                <a:uFill>
                  <a:solidFill>
                    <a:srgbClr val="0562C1"/>
                  </a:solidFill>
                </a:uFill>
                <a:latin typeface="Calibri"/>
                <a:cs typeface="Calibri"/>
                <a:hlinkClick r:id="rId4"/>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4"/>
              </a:rPr>
              <a:t>tutorials</a:t>
            </a:r>
            <a:r>
              <a:rPr kumimoji="0" sz="1600" b="0" i="0" u="sng" strike="noStrike" kern="0" cap="none" spc="-25" normalizeH="0" baseline="0" noProof="0">
                <a:ln>
                  <a:noFill/>
                </a:ln>
                <a:solidFill>
                  <a:srgbClr val="0562C1"/>
                </a:solidFill>
                <a:effectLst/>
                <a:uLnTx/>
                <a:uFill>
                  <a:solidFill>
                    <a:srgbClr val="0562C1"/>
                  </a:solidFill>
                </a:uFill>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maintained</a:t>
            </a:r>
            <a:r>
              <a:rPr kumimoji="0" sz="1600" b="0" i="0" u="none" strike="noStrike" kern="0" cap="none" spc="-55"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by</a:t>
            </a:r>
            <a:r>
              <a:rPr kumimoji="0" sz="1600" b="0" i="0" u="none" strike="noStrike" kern="0" cap="none" spc="-75"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Clément</a:t>
            </a:r>
            <a:r>
              <a:rPr kumimoji="0" sz="1600" b="0" i="0" u="none" strike="noStrike" kern="0" cap="none" spc="-35" normalizeH="0" baseline="0" noProof="0">
                <a:ln>
                  <a:noFill/>
                </a:ln>
                <a:solidFill>
                  <a:sysClr val="windowText" lastClr="000000"/>
                </a:solidFill>
                <a:effectLst/>
                <a:uLnTx/>
                <a:uFillTx/>
                <a:latin typeface="Calibri"/>
                <a:cs typeface="Calibri"/>
              </a:rPr>
              <a:t> </a:t>
            </a:r>
            <a:r>
              <a:rPr kumimoji="0" sz="1600" b="0" i="0" u="none" strike="noStrike" kern="0" cap="none" spc="-10" normalizeH="0" baseline="0" noProof="0">
                <a:ln>
                  <a:noFill/>
                </a:ln>
                <a:solidFill>
                  <a:sysClr val="windowText" lastClr="000000"/>
                </a:solidFill>
                <a:effectLst/>
                <a:uLnTx/>
                <a:uFillTx/>
                <a:latin typeface="Calibri"/>
                <a:cs typeface="Calibri"/>
              </a:rPr>
              <a:t>Levallois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7865" marR="0" lvl="1" indent="-227965" defTabSz="914400" eaLnBrk="1" fontAlgn="auto" latinLnBrk="0" hangingPunct="1">
              <a:lnSpc>
                <a:spcPct val="100000"/>
              </a:lnSpc>
              <a:spcBef>
                <a:spcPts val="305"/>
              </a:spcBef>
              <a:spcAft>
                <a:spcPts val="0"/>
              </a:spcAft>
              <a:buClr>
                <a:srgbClr val="000000"/>
              </a:buClr>
              <a:buSzTx/>
              <a:buFont typeface="Arial"/>
              <a:buChar char="•"/>
              <a:tabLst>
                <a:tab pos="697865" algn="l"/>
                <a:tab pos="698500" algn="l"/>
              </a:tabLst>
              <a:defRPr/>
            </a:pP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GEPHI</a:t>
            </a:r>
            <a:r>
              <a:rPr kumimoji="0" sz="1600" b="0" i="0" u="sng" strike="noStrike" kern="0" cap="none" spc="-40"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Introduction</a:t>
            </a:r>
            <a:r>
              <a:rPr kumimoji="0" sz="1600" b="0" i="0" u="sng" strike="noStrike" kern="0" cap="none" spc="-35"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to</a:t>
            </a:r>
            <a:r>
              <a:rPr kumimoji="0" sz="1600" b="0" i="0" u="sng" strike="noStrike" kern="0" cap="none" spc="-25"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Network</a:t>
            </a:r>
            <a:r>
              <a:rPr kumimoji="0" sz="1600" b="0" i="0" u="sng" strike="noStrike" kern="0" cap="none" spc="-15"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Analysis</a:t>
            </a:r>
            <a:r>
              <a:rPr kumimoji="0" sz="1600" b="0" i="0" u="sng" strike="noStrike" kern="0" cap="none" spc="-50"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and</a:t>
            </a:r>
            <a:r>
              <a:rPr kumimoji="0" sz="1600" b="0" i="0" u="sng" strike="noStrike" kern="0" cap="none" spc="-45" normalizeH="0" baseline="0" noProof="0">
                <a:ln>
                  <a:noFill/>
                </a:ln>
                <a:solidFill>
                  <a:srgbClr val="0562C1"/>
                </a:solidFill>
                <a:effectLst/>
                <a:uLnTx/>
                <a:uFill>
                  <a:solidFill>
                    <a:srgbClr val="0562C1"/>
                  </a:solidFill>
                </a:uFill>
                <a:latin typeface="Calibri"/>
                <a:cs typeface="Calibri"/>
                <a:hlinkClick r:id="rId5"/>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5"/>
              </a:rPr>
              <a:t>Visualization</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by</a:t>
            </a:r>
            <a:r>
              <a:rPr kumimoji="0" sz="1600" b="0" i="0" u="none" strike="noStrike" kern="0" cap="none" spc="-50"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Martin</a:t>
            </a:r>
            <a:r>
              <a:rPr kumimoji="0" sz="1600" b="0" i="0" u="none" strike="noStrike" kern="0" cap="none" spc="-40" normalizeH="0" baseline="0" noProof="0">
                <a:ln>
                  <a:noFill/>
                </a:ln>
                <a:solidFill>
                  <a:sysClr val="windowText" lastClr="000000"/>
                </a:solidFill>
                <a:effectLst/>
                <a:uLnTx/>
                <a:uFillTx/>
                <a:latin typeface="Calibri"/>
                <a:cs typeface="Calibri"/>
              </a:rPr>
              <a:t> </a:t>
            </a:r>
            <a:r>
              <a:rPr kumimoji="0" sz="1600" b="0" i="0" u="none" strike="noStrike" kern="0" cap="none" spc="-10" normalizeH="0" baseline="0" noProof="0">
                <a:ln>
                  <a:noFill/>
                </a:ln>
                <a:solidFill>
                  <a:sysClr val="windowText" lastClr="000000"/>
                </a:solidFill>
                <a:effectLst/>
                <a:uLnTx/>
                <a:uFillTx/>
                <a:latin typeface="Calibri"/>
                <a:cs typeface="Calibri"/>
              </a:rPr>
              <a:t>Grandjean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735"/>
              </a:spcBef>
              <a:spcAft>
                <a:spcPts val="0"/>
              </a:spcAft>
              <a:buClrTx/>
              <a:buSzTx/>
              <a:buFont typeface="Arial"/>
              <a:buChar char="•"/>
              <a:tabLst>
                <a:tab pos="240665" algn="l"/>
                <a:tab pos="241300" algn="l"/>
              </a:tabLst>
              <a:defRPr/>
            </a:pPr>
            <a:r>
              <a:rPr kumimoji="0" sz="2000" b="0" i="0" u="none" strike="noStrike" kern="0" cap="none" spc="0" normalizeH="0" baseline="0" noProof="0">
                <a:ln>
                  <a:noFill/>
                </a:ln>
                <a:solidFill>
                  <a:sysClr val="windowText" lastClr="000000"/>
                </a:solidFill>
                <a:effectLst/>
                <a:uLnTx/>
                <a:uFillTx/>
                <a:latin typeface="Calibri"/>
                <a:cs typeface="Calibri"/>
              </a:rPr>
              <a:t>Additional</a:t>
            </a:r>
            <a:r>
              <a:rPr kumimoji="0" sz="2000" b="0" i="0" u="none" strike="noStrike" kern="0" cap="none" spc="-60"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Data</a:t>
            </a:r>
            <a:r>
              <a:rPr kumimoji="0" sz="2000" b="0" i="0" u="none" strike="noStrike" kern="0" cap="none" spc="-70"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Preparation</a:t>
            </a:r>
            <a:r>
              <a:rPr kumimoji="0" sz="2000" b="0" i="0" u="none" strike="noStrike" kern="0" cap="none" spc="-50" normalizeH="0" baseline="0" noProof="0">
                <a:ln>
                  <a:noFill/>
                </a:ln>
                <a:solidFill>
                  <a:sysClr val="windowText" lastClr="000000"/>
                </a:solidFill>
                <a:effectLst/>
                <a:uLnTx/>
                <a:uFillTx/>
                <a:latin typeface="Calibri"/>
                <a:cs typeface="Calibri"/>
              </a:rPr>
              <a:t> </a:t>
            </a:r>
            <a:r>
              <a:rPr kumimoji="0" sz="2000" b="0" i="0" u="none" strike="noStrike" kern="0" cap="none" spc="-20" normalizeH="0" baseline="0" noProof="0">
                <a:ln>
                  <a:noFill/>
                </a:ln>
                <a:solidFill>
                  <a:sysClr val="windowText" lastClr="000000"/>
                </a:solidFill>
                <a:effectLst/>
                <a:uLnTx/>
                <a:uFillTx/>
                <a:latin typeface="Calibri"/>
                <a:cs typeface="Calibri"/>
              </a:rPr>
              <a:t>Tutorials</a:t>
            </a:r>
            <a:r>
              <a:rPr kumimoji="0" sz="2000" b="0" i="0" u="none" strike="noStrike" kern="0" cap="none" spc="-50"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(for</a:t>
            </a:r>
            <a:r>
              <a:rPr kumimoji="0" sz="2000" b="0" i="0" u="none" strike="noStrike" kern="0" cap="none" spc="-65"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alternative</a:t>
            </a:r>
            <a:r>
              <a:rPr kumimoji="0" sz="2000" b="0" i="0" u="none" strike="noStrike" kern="0" cap="none" spc="-50"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ways</a:t>
            </a:r>
            <a:r>
              <a:rPr kumimoji="0" sz="2000" b="0" i="0" u="none" strike="noStrike" kern="0" cap="none" spc="-75" normalizeH="0" baseline="0" noProof="0">
                <a:ln>
                  <a:noFill/>
                </a:ln>
                <a:solidFill>
                  <a:sysClr val="windowText" lastClr="000000"/>
                </a:solidFill>
                <a:effectLst/>
                <a:uLnTx/>
                <a:uFillTx/>
                <a:latin typeface="Calibri"/>
                <a:cs typeface="Calibri"/>
              </a:rPr>
              <a:t> </a:t>
            </a:r>
            <a:r>
              <a:rPr kumimoji="0" sz="2000" b="0" i="0" u="none" strike="noStrike" kern="0" cap="none" spc="0" normalizeH="0" baseline="0" noProof="0">
                <a:ln>
                  <a:noFill/>
                </a:ln>
                <a:solidFill>
                  <a:sysClr val="windowText" lastClr="000000"/>
                </a:solidFill>
                <a:effectLst/>
                <a:uLnTx/>
                <a:uFillTx/>
                <a:latin typeface="Calibri"/>
                <a:cs typeface="Calibri"/>
              </a:rPr>
              <a:t>to</a:t>
            </a:r>
            <a:r>
              <a:rPr kumimoji="0" sz="2000" b="0" i="0" u="none" strike="noStrike" kern="0" cap="none" spc="-75"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prepare</a:t>
            </a:r>
            <a:r>
              <a:rPr kumimoji="0" sz="2000" b="0" i="0" u="none" strike="noStrike" kern="0" cap="none" spc="-60" normalizeH="0" baseline="0" noProof="0">
                <a:ln>
                  <a:noFill/>
                </a:ln>
                <a:solidFill>
                  <a:sysClr val="windowText" lastClr="000000"/>
                </a:solidFill>
                <a:effectLst/>
                <a:uLnTx/>
                <a:uFillTx/>
                <a:latin typeface="Calibri"/>
                <a:cs typeface="Calibri"/>
              </a:rPr>
              <a:t> </a:t>
            </a:r>
            <a:r>
              <a:rPr kumimoji="0" sz="2000" b="0" i="0" u="none" strike="noStrike" kern="0" cap="none" spc="-10" normalizeH="0" baseline="0" noProof="0">
                <a:ln>
                  <a:noFill/>
                </a:ln>
                <a:solidFill>
                  <a:sysClr val="windowText" lastClr="000000"/>
                </a:solidFill>
                <a:effectLst/>
                <a:uLnTx/>
                <a:uFillTx/>
                <a:latin typeface="Calibri"/>
                <a:cs typeface="Calibri"/>
              </a:rPr>
              <a:t>data)</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698500" marR="0" lvl="1" indent="-229235" defTabSz="914400" eaLnBrk="1" fontAlgn="auto" latinLnBrk="0" hangingPunct="1">
              <a:lnSpc>
                <a:spcPct val="100000"/>
              </a:lnSpc>
              <a:spcBef>
                <a:spcPts val="330"/>
              </a:spcBef>
              <a:spcAft>
                <a:spcPts val="0"/>
              </a:spcAft>
              <a:buClr>
                <a:srgbClr val="000000"/>
              </a:buClr>
              <a:buSzTx/>
              <a:buFont typeface="Arial"/>
              <a:buChar char="•"/>
              <a:tabLst>
                <a:tab pos="698500" algn="l"/>
                <a:tab pos="699135" algn="l"/>
              </a:tabLst>
              <a:defRPr/>
            </a:pP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6"/>
              </a:rPr>
              <a:t>Preparing</a:t>
            </a:r>
            <a:r>
              <a:rPr kumimoji="0" sz="1600" b="0" i="0" u="sng" strike="noStrike" kern="0" cap="none" spc="-40" normalizeH="0" baseline="0" noProof="0">
                <a:ln>
                  <a:noFill/>
                </a:ln>
                <a:solidFill>
                  <a:srgbClr val="0562C1"/>
                </a:solidFill>
                <a:effectLst/>
                <a:uLnTx/>
                <a:uFill>
                  <a:solidFill>
                    <a:srgbClr val="0562C1"/>
                  </a:solidFill>
                </a:uFill>
                <a:latin typeface="Calibri"/>
                <a:cs typeface="Calibri"/>
                <a:hlinkClick r:id="rId6"/>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6"/>
              </a:rPr>
              <a:t>Data</a:t>
            </a:r>
            <a:r>
              <a:rPr kumimoji="0" sz="1600" b="0" i="0" u="sng" strike="noStrike" kern="0" cap="none" spc="-35" normalizeH="0" baseline="0" noProof="0">
                <a:ln>
                  <a:noFill/>
                </a:ln>
                <a:solidFill>
                  <a:srgbClr val="0562C1"/>
                </a:solidFill>
                <a:effectLst/>
                <a:uLnTx/>
                <a:uFill>
                  <a:solidFill>
                    <a:srgbClr val="0562C1"/>
                  </a:solidFill>
                </a:uFill>
                <a:latin typeface="Calibri"/>
                <a:cs typeface="Calibri"/>
                <a:hlinkClick r:id="rId6"/>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6"/>
              </a:rPr>
              <a:t>1:</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hlinkClick r:id="rId6"/>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6"/>
              </a:rPr>
              <a:t>Making</a:t>
            </a:r>
            <a:r>
              <a:rPr kumimoji="0" sz="1600" b="0" i="0" u="sng" strike="noStrike" kern="0" cap="none" spc="-55" normalizeH="0" baseline="0" noProof="0">
                <a:ln>
                  <a:noFill/>
                </a:ln>
                <a:solidFill>
                  <a:srgbClr val="0562C1"/>
                </a:solidFill>
                <a:effectLst/>
                <a:uLnTx/>
                <a:uFill>
                  <a:solidFill>
                    <a:srgbClr val="0562C1"/>
                  </a:solidFill>
                </a:uFill>
                <a:latin typeface="Calibri"/>
                <a:cs typeface="Calibri"/>
                <a:hlinkClick r:id="rId6"/>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6"/>
              </a:rPr>
              <a:t>an</a:t>
            </a:r>
            <a:r>
              <a:rPr kumimoji="0" sz="1600" b="0" i="0" u="sng" strike="noStrike" kern="0" cap="none" spc="-45" normalizeH="0" baseline="0" noProof="0">
                <a:ln>
                  <a:noFill/>
                </a:ln>
                <a:solidFill>
                  <a:srgbClr val="0562C1"/>
                </a:solidFill>
                <a:effectLst/>
                <a:uLnTx/>
                <a:uFill>
                  <a:solidFill>
                    <a:srgbClr val="0562C1"/>
                  </a:solidFill>
                </a:uFill>
                <a:latin typeface="Calibri"/>
                <a:cs typeface="Calibri"/>
                <a:hlinkClick r:id="rId6"/>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6"/>
              </a:rPr>
              <a:t>Edge</a:t>
            </a:r>
            <a:r>
              <a:rPr kumimoji="0" sz="1600" b="0" i="0" u="sng" strike="noStrike" kern="0" cap="none" spc="-20" normalizeH="0" baseline="0" noProof="0">
                <a:ln>
                  <a:noFill/>
                </a:ln>
                <a:solidFill>
                  <a:srgbClr val="0562C1"/>
                </a:solidFill>
                <a:effectLst/>
                <a:uLnTx/>
                <a:uFill>
                  <a:solidFill>
                    <a:srgbClr val="0562C1"/>
                  </a:solidFill>
                </a:uFill>
                <a:latin typeface="Calibri"/>
                <a:cs typeface="Calibri"/>
                <a:hlinkClick r:id="rId6"/>
              </a:rPr>
              <a:t> List</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8500" marR="0" lvl="1" indent="-229235" defTabSz="914400" eaLnBrk="1" fontAlgn="auto" latinLnBrk="0" hangingPunct="1">
              <a:lnSpc>
                <a:spcPct val="100000"/>
              </a:lnSpc>
              <a:spcBef>
                <a:spcPts val="309"/>
              </a:spcBef>
              <a:spcAft>
                <a:spcPts val="0"/>
              </a:spcAft>
              <a:buClr>
                <a:srgbClr val="000000"/>
              </a:buClr>
              <a:buSzTx/>
              <a:buFont typeface="Arial"/>
              <a:buChar char="•"/>
              <a:tabLst>
                <a:tab pos="698500" algn="l"/>
                <a:tab pos="699135" algn="l"/>
              </a:tabLst>
              <a:defRPr/>
            </a:pP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7"/>
              </a:rPr>
              <a:t>Preparing</a:t>
            </a:r>
            <a:r>
              <a:rPr kumimoji="0" sz="1600" b="0" i="0" u="sng" strike="noStrike" kern="0" cap="none" spc="-35" normalizeH="0" baseline="0" noProof="0">
                <a:ln>
                  <a:noFill/>
                </a:ln>
                <a:solidFill>
                  <a:srgbClr val="0562C1"/>
                </a:solidFill>
                <a:effectLst/>
                <a:uLnTx/>
                <a:uFill>
                  <a:solidFill>
                    <a:srgbClr val="0562C1"/>
                  </a:solidFill>
                </a:uFill>
                <a:latin typeface="Calibri"/>
                <a:cs typeface="Calibri"/>
                <a:hlinkClick r:id="rId7"/>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7"/>
              </a:rPr>
              <a:t>Data</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hlinkClick r:id="rId7"/>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7"/>
              </a:rPr>
              <a:t>2:</a:t>
            </a:r>
            <a:r>
              <a:rPr kumimoji="0" sz="1600" b="0" i="0"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7"/>
              </a:rPr>
              <a:t>Making</a:t>
            </a:r>
            <a:r>
              <a:rPr kumimoji="0" sz="1600" b="0" i="0" u="sng" strike="noStrike" kern="0" cap="none" spc="-55" normalizeH="0" baseline="0" noProof="0">
                <a:ln>
                  <a:noFill/>
                </a:ln>
                <a:solidFill>
                  <a:srgbClr val="0562C1"/>
                </a:solidFill>
                <a:effectLst/>
                <a:uLnTx/>
                <a:uFill>
                  <a:solidFill>
                    <a:srgbClr val="0562C1"/>
                  </a:solidFill>
                </a:uFill>
                <a:latin typeface="Calibri"/>
                <a:cs typeface="Calibri"/>
                <a:hlinkClick r:id="rId7"/>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7"/>
              </a:rPr>
              <a:t>a</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hlinkClick r:id="rId7"/>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7"/>
              </a:rPr>
              <a:t>Node</a:t>
            </a:r>
            <a:r>
              <a:rPr kumimoji="0" sz="1600" b="0" i="0"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7"/>
              </a:rPr>
              <a:t>List</a:t>
            </a:r>
            <a:r>
              <a:rPr kumimoji="0" sz="1600" b="0" i="0" u="sng" strike="noStrike" kern="0" cap="none" spc="-20" normalizeH="0" baseline="0" noProof="0">
                <a:ln>
                  <a:noFill/>
                </a:ln>
                <a:solidFill>
                  <a:srgbClr val="0562C1"/>
                </a:solidFill>
                <a:effectLst/>
                <a:uLnTx/>
                <a:uFill>
                  <a:solidFill>
                    <a:srgbClr val="0562C1"/>
                  </a:solidFill>
                </a:uFill>
                <a:latin typeface="Calibri"/>
                <a:cs typeface="Calibri"/>
                <a:hlinkClick r:id="rId7"/>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7"/>
              </a:rPr>
              <a:t>from</a:t>
            </a:r>
            <a:r>
              <a:rPr kumimoji="0" sz="1600" b="0" i="0"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7"/>
              </a:rPr>
              <a:t>an</a:t>
            </a:r>
            <a:r>
              <a:rPr kumimoji="0" sz="1600" b="0" i="0" u="sng" strike="noStrike" kern="0" cap="none" spc="-40" normalizeH="0" baseline="0" noProof="0">
                <a:ln>
                  <a:noFill/>
                </a:ln>
                <a:solidFill>
                  <a:srgbClr val="0562C1"/>
                </a:solidFill>
                <a:effectLst/>
                <a:uLnTx/>
                <a:uFill>
                  <a:solidFill>
                    <a:srgbClr val="0562C1"/>
                  </a:solidFill>
                </a:uFill>
                <a:latin typeface="Calibri"/>
                <a:cs typeface="Calibri"/>
                <a:hlinkClick r:id="rId7"/>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7"/>
              </a:rPr>
              <a:t>Edge</a:t>
            </a:r>
            <a:r>
              <a:rPr kumimoji="0" sz="1600" b="0" i="0" u="sng" strike="noStrike" kern="0" cap="none" spc="-25" normalizeH="0" baseline="0" noProof="0">
                <a:ln>
                  <a:noFill/>
                </a:ln>
                <a:solidFill>
                  <a:srgbClr val="0562C1"/>
                </a:solidFill>
                <a:effectLst/>
                <a:uLnTx/>
                <a:uFill>
                  <a:solidFill>
                    <a:srgbClr val="0562C1"/>
                  </a:solidFill>
                </a:uFill>
                <a:latin typeface="Calibri"/>
                <a:cs typeface="Calibri"/>
                <a:hlinkClick r:id="rId7"/>
              </a:rPr>
              <a:t> </a:t>
            </a:r>
            <a:r>
              <a:rPr kumimoji="0" sz="1600" b="0" i="0" u="sng" strike="noStrike" kern="0" cap="none" spc="-20" normalizeH="0" baseline="0" noProof="0">
                <a:ln>
                  <a:noFill/>
                </a:ln>
                <a:solidFill>
                  <a:srgbClr val="0562C1"/>
                </a:solidFill>
                <a:effectLst/>
                <a:uLnTx/>
                <a:uFill>
                  <a:solidFill>
                    <a:srgbClr val="0562C1"/>
                  </a:solidFill>
                </a:uFill>
                <a:latin typeface="Calibri"/>
                <a:cs typeface="Calibri"/>
                <a:hlinkClick r:id="rId7"/>
              </a:rPr>
              <a:t>List</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98500" marR="0" lvl="1" indent="-229235" defTabSz="914400" eaLnBrk="1" fontAlgn="auto" latinLnBrk="0" hangingPunct="1">
              <a:lnSpc>
                <a:spcPct val="100000"/>
              </a:lnSpc>
              <a:spcBef>
                <a:spcPts val="310"/>
              </a:spcBef>
              <a:spcAft>
                <a:spcPts val="0"/>
              </a:spcAft>
              <a:buClr>
                <a:srgbClr val="000000"/>
              </a:buClr>
              <a:buSzTx/>
              <a:buFont typeface="Arial"/>
              <a:buChar char="•"/>
              <a:tabLst>
                <a:tab pos="698500" algn="l"/>
                <a:tab pos="699135" algn="l"/>
              </a:tabLst>
              <a:defRPr/>
            </a:pP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8"/>
              </a:rPr>
              <a:t>Data</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hlinkClick r:id="rId8"/>
              </a:rPr>
              <a:t> </a:t>
            </a:r>
            <a:r>
              <a:rPr kumimoji="0" sz="1600" b="0" i="0" u="sng" strike="noStrike" kern="0" cap="none" spc="-10" normalizeH="0" baseline="0" noProof="0">
                <a:ln>
                  <a:noFill/>
                </a:ln>
                <a:solidFill>
                  <a:srgbClr val="0562C1"/>
                </a:solidFill>
                <a:effectLst/>
                <a:uLnTx/>
                <a:uFill>
                  <a:solidFill>
                    <a:srgbClr val="0562C1"/>
                  </a:solidFill>
                </a:uFill>
                <a:latin typeface="Calibri"/>
                <a:cs typeface="Calibri"/>
                <a:hlinkClick r:id="rId8"/>
              </a:rPr>
              <a:t>Preparation</a:t>
            </a:r>
            <a:r>
              <a:rPr kumimoji="0" sz="1600" b="0" i="0" u="sng" strike="noStrike" kern="0" cap="none" spc="-20" normalizeH="0" baseline="0" noProof="0">
                <a:ln>
                  <a:noFill/>
                </a:ln>
                <a:solidFill>
                  <a:srgbClr val="0562C1"/>
                </a:solidFill>
                <a:effectLst/>
                <a:uLnTx/>
                <a:uFill>
                  <a:solidFill>
                    <a:srgbClr val="0562C1"/>
                  </a:solidFill>
                </a:uFill>
                <a:latin typeface="Calibri"/>
                <a:cs typeface="Calibri"/>
                <a:hlinkClick r:id="rId8"/>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8"/>
              </a:rPr>
              <a:t>for</a:t>
            </a:r>
            <a:r>
              <a:rPr kumimoji="0" sz="1600" b="0" i="0" u="sng" strike="noStrike" kern="0" cap="none" spc="-15" normalizeH="0" baseline="0" noProof="0">
                <a:ln>
                  <a:noFill/>
                </a:ln>
                <a:solidFill>
                  <a:srgbClr val="0562C1"/>
                </a:solidFill>
                <a:effectLst/>
                <a:uLnTx/>
                <a:uFill>
                  <a:solidFill>
                    <a:srgbClr val="0562C1"/>
                  </a:solidFill>
                </a:uFill>
                <a:latin typeface="Calibri"/>
                <a:cs typeface="Calibri"/>
                <a:hlinkClick r:id="rId8"/>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8"/>
              </a:rPr>
              <a:t>Gephi:</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hlinkClick r:id="rId8"/>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8"/>
              </a:rPr>
              <a:t>Step</a:t>
            </a:r>
            <a:r>
              <a:rPr kumimoji="0" sz="1600" b="0" i="0" u="sng" strike="noStrike" kern="0" cap="none" spc="-20" normalizeH="0" baseline="0" noProof="0">
                <a:ln>
                  <a:noFill/>
                </a:ln>
                <a:solidFill>
                  <a:srgbClr val="0562C1"/>
                </a:solidFill>
                <a:effectLst/>
                <a:uLnTx/>
                <a:uFill>
                  <a:solidFill>
                    <a:srgbClr val="0562C1"/>
                  </a:solidFill>
                </a:uFill>
                <a:latin typeface="Calibri"/>
                <a:cs typeface="Calibri"/>
                <a:hlinkClick r:id="rId8"/>
              </a:rPr>
              <a:t> </a:t>
            </a:r>
            <a:r>
              <a:rPr kumimoji="0" sz="1600" b="0" i="0" u="sng" strike="noStrike" kern="0" cap="none" spc="0" normalizeH="0" baseline="0" noProof="0">
                <a:ln>
                  <a:noFill/>
                </a:ln>
                <a:solidFill>
                  <a:srgbClr val="0562C1"/>
                </a:solidFill>
                <a:effectLst/>
                <a:uLnTx/>
                <a:uFill>
                  <a:solidFill>
                    <a:srgbClr val="0562C1"/>
                  </a:solidFill>
                </a:uFill>
                <a:latin typeface="Calibri"/>
                <a:cs typeface="Calibri"/>
                <a:hlinkClick r:id="rId8"/>
              </a:rPr>
              <a:t>by</a:t>
            </a:r>
            <a:r>
              <a:rPr kumimoji="0" sz="1600" b="0" i="0" u="sng" strike="noStrike" kern="0" cap="none" spc="-30" normalizeH="0" baseline="0" noProof="0">
                <a:ln>
                  <a:noFill/>
                </a:ln>
                <a:solidFill>
                  <a:srgbClr val="0562C1"/>
                </a:solidFill>
                <a:effectLst/>
                <a:uLnTx/>
                <a:uFill>
                  <a:solidFill>
                    <a:srgbClr val="0562C1"/>
                  </a:solidFill>
                </a:uFill>
                <a:latin typeface="Calibri"/>
                <a:cs typeface="Calibri"/>
                <a:hlinkClick r:id="rId8"/>
              </a:rPr>
              <a:t> </a:t>
            </a:r>
            <a:r>
              <a:rPr kumimoji="0" sz="1600" b="0" i="0" u="sng" strike="noStrike" kern="0" cap="none" spc="-20" normalizeH="0" baseline="0" noProof="0">
                <a:ln>
                  <a:noFill/>
                </a:ln>
                <a:solidFill>
                  <a:srgbClr val="0562C1"/>
                </a:solidFill>
                <a:effectLst/>
                <a:uLnTx/>
                <a:uFill>
                  <a:solidFill>
                    <a:srgbClr val="0562C1"/>
                  </a:solidFill>
                </a:uFill>
                <a:latin typeface="Calibri"/>
                <a:cs typeface="Calibri"/>
                <a:hlinkClick r:id="rId8"/>
              </a:rPr>
              <a:t>Step</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35"/>
              </a:spcBef>
              <a:spcAft>
                <a:spcPts val="0"/>
              </a:spcAft>
              <a:buClr>
                <a:srgbClr val="000000"/>
              </a:buClr>
              <a:buSzTx/>
              <a:buFont typeface="Arial"/>
              <a:buChar char="•"/>
              <a:tabLst>
                <a:tab pos="240665" algn="l"/>
                <a:tab pos="241935" algn="l"/>
              </a:tabLst>
              <a:defRPr/>
            </a:pP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9"/>
              </a:rPr>
              <a:t>Gephi</a:t>
            </a:r>
            <a:r>
              <a:rPr kumimoji="0" sz="2000" b="0" i="0" u="sng" strike="noStrike" kern="0" cap="none" spc="-75" normalizeH="0" baseline="0" noProof="0">
                <a:ln>
                  <a:noFill/>
                </a:ln>
                <a:solidFill>
                  <a:srgbClr val="0562C1"/>
                </a:solidFill>
                <a:effectLst/>
                <a:uLnTx/>
                <a:uFill>
                  <a:solidFill>
                    <a:srgbClr val="0562C1"/>
                  </a:solidFill>
                </a:uFill>
                <a:latin typeface="Calibri"/>
                <a:cs typeface="Calibri"/>
                <a:hlinkClick r:id="rId9"/>
              </a:rPr>
              <a:t> </a:t>
            </a: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9"/>
              </a:rPr>
              <a:t>Supported</a:t>
            </a:r>
            <a:r>
              <a:rPr kumimoji="0" sz="2000" b="0" i="0" u="sng" strike="noStrike" kern="0" cap="none" spc="-65" normalizeH="0" baseline="0" noProof="0">
                <a:ln>
                  <a:noFill/>
                </a:ln>
                <a:solidFill>
                  <a:srgbClr val="0562C1"/>
                </a:solidFill>
                <a:effectLst/>
                <a:uLnTx/>
                <a:uFill>
                  <a:solidFill>
                    <a:srgbClr val="0562C1"/>
                  </a:solidFill>
                </a:uFill>
                <a:latin typeface="Calibri"/>
                <a:cs typeface="Calibri"/>
                <a:hlinkClick r:id="rId9"/>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9"/>
              </a:rPr>
              <a:t>Graph</a:t>
            </a:r>
            <a:r>
              <a:rPr kumimoji="0" sz="2000" b="0" i="0" u="sng" strike="noStrike" kern="0" cap="none" spc="-75" normalizeH="0" baseline="0" noProof="0">
                <a:ln>
                  <a:noFill/>
                </a:ln>
                <a:solidFill>
                  <a:srgbClr val="0562C1"/>
                </a:solidFill>
                <a:effectLst/>
                <a:uLnTx/>
                <a:uFill>
                  <a:solidFill>
                    <a:srgbClr val="0562C1"/>
                  </a:solidFill>
                </a:uFill>
                <a:latin typeface="Calibri"/>
                <a:cs typeface="Calibri"/>
                <a:hlinkClick r:id="rId9"/>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9"/>
              </a:rPr>
              <a:t>Formats</a:t>
            </a:r>
            <a:r>
              <a:rPr kumimoji="0" sz="2000" b="0" i="0" u="sng" strike="noStrike" kern="0" cap="none" spc="-60" normalizeH="0" baseline="0" noProof="0">
                <a:ln>
                  <a:noFill/>
                </a:ln>
                <a:solidFill>
                  <a:srgbClr val="0562C1"/>
                </a:solidFill>
                <a:effectLst/>
                <a:uLnTx/>
                <a:uFill>
                  <a:solidFill>
                    <a:srgbClr val="0562C1"/>
                  </a:solidFill>
                </a:uFill>
                <a:latin typeface="Calibri"/>
                <a:cs typeface="Calibri"/>
                <a:hlinkClick r:id="rId9"/>
              </a:rPr>
              <a:t> </a:t>
            </a: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9"/>
              </a:rPr>
              <a:t>Chart</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55"/>
              </a:spcBef>
              <a:spcAft>
                <a:spcPts val="0"/>
              </a:spcAft>
              <a:buClr>
                <a:srgbClr val="000000"/>
              </a:buClr>
              <a:buSzTx/>
              <a:buFont typeface="Arial"/>
              <a:buChar char="•"/>
              <a:tabLst>
                <a:tab pos="240665" algn="l"/>
                <a:tab pos="241935" algn="l"/>
              </a:tabLst>
              <a:defRPr/>
            </a:pP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10"/>
              </a:rPr>
              <a:t>Layouts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60"/>
              </a:spcBef>
              <a:spcAft>
                <a:spcPts val="0"/>
              </a:spcAft>
              <a:buClr>
                <a:srgbClr val="000000"/>
              </a:buClr>
              <a:buSzTx/>
              <a:buFont typeface="Arial"/>
              <a:buChar char="•"/>
              <a:tabLst>
                <a:tab pos="240665" algn="l"/>
                <a:tab pos="241935" algn="l"/>
              </a:tabLst>
              <a:defRPr/>
            </a:pP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11"/>
              </a:rPr>
              <a:t>Filters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518590"/>
            <a:ext cx="6651710" cy="751488"/>
          </a:xfrm>
          <a:prstGeom prst="rect">
            <a:avLst/>
          </a:prstGeom>
        </p:spPr>
        <p:txBody>
          <a:bodyPr vert="horz" wrap="square" lIns="0" tIns="12700" rIns="0" bIns="0" rtlCol="0">
            <a:spAutoFit/>
          </a:bodyPr>
          <a:lstStyle/>
          <a:p>
            <a:pPr marL="12700">
              <a:lnSpc>
                <a:spcPct val="100000"/>
              </a:lnSpc>
              <a:spcBef>
                <a:spcPts val="100"/>
              </a:spcBef>
            </a:pPr>
            <a:r>
              <a:rPr lang="en-US" spc="-50"/>
              <a:t>More </a:t>
            </a:r>
            <a:r>
              <a:rPr spc="-50"/>
              <a:t>Tools</a:t>
            </a:r>
            <a:r>
              <a:rPr spc="-100"/>
              <a:t> </a:t>
            </a:r>
            <a:r>
              <a:t>&amp;</a:t>
            </a:r>
            <a:r>
              <a:rPr spc="-85"/>
              <a:t> </a:t>
            </a:r>
            <a:r>
              <a:rPr spc="-10"/>
              <a:t>Libraries</a:t>
            </a:r>
          </a:p>
        </p:txBody>
      </p:sp>
      <p:sp>
        <p:nvSpPr>
          <p:cNvPr id="3" name="object 3"/>
          <p:cNvSpPr txBox="1"/>
          <p:nvPr/>
        </p:nvSpPr>
        <p:spPr>
          <a:xfrm>
            <a:off x="916938" y="1566413"/>
            <a:ext cx="2400300" cy="3235325"/>
          </a:xfrm>
          <a:prstGeom prst="rect">
            <a:avLst/>
          </a:prstGeom>
        </p:spPr>
        <p:txBody>
          <a:bodyPr vert="horz" wrap="square" lIns="0" tIns="108585" rIns="0" bIns="0" rtlCol="0">
            <a:spAutoFit/>
          </a:bodyPr>
          <a:lstStyle/>
          <a:p>
            <a:pPr marL="240665" marR="0" lvl="0" indent="-228600" defTabSz="914400" eaLnBrk="1" fontAlgn="auto" latinLnBrk="0" hangingPunct="1">
              <a:lnSpc>
                <a:spcPct val="100000"/>
              </a:lnSpc>
              <a:spcBef>
                <a:spcPts val="855"/>
              </a:spcBef>
              <a:spcAft>
                <a:spcPts val="0"/>
              </a:spcAft>
              <a:buClr>
                <a:srgbClr val="000000"/>
              </a:buClr>
              <a:buSzTx/>
              <a:buFont typeface="Arial"/>
              <a:buChar char="•"/>
              <a:tabLst>
                <a:tab pos="240665" algn="l"/>
                <a:tab pos="241935" algn="l"/>
              </a:tabLst>
              <a:defRPr/>
            </a:pP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2"/>
              </a:rPr>
              <a:t>Cytoscape</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55"/>
              </a:spcBef>
              <a:spcAft>
                <a:spcPts val="0"/>
              </a:spcAft>
              <a:buClr>
                <a:srgbClr val="000000"/>
              </a:buClr>
              <a:buSzTx/>
              <a:buFont typeface="Arial"/>
              <a:buChar char="•"/>
              <a:tabLst>
                <a:tab pos="240665" algn="l"/>
                <a:tab pos="241935" algn="l"/>
              </a:tabLst>
              <a:defRPr/>
            </a:pPr>
            <a:r>
              <a:rPr kumimoji="0" sz="2000" b="0" i="0" u="sng" strike="noStrike" kern="0" cap="none" spc="-25" normalizeH="0" baseline="0" noProof="0">
                <a:ln>
                  <a:noFill/>
                </a:ln>
                <a:solidFill>
                  <a:srgbClr val="0562C1"/>
                </a:solidFill>
                <a:effectLst/>
                <a:uLnTx/>
                <a:uFill>
                  <a:solidFill>
                    <a:srgbClr val="0562C1"/>
                  </a:solidFill>
                </a:uFill>
                <a:latin typeface="Calibri"/>
                <a:cs typeface="Calibri"/>
                <a:hlinkClick r:id="rId3"/>
              </a:rPr>
              <a:t>D3</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65"/>
              </a:spcBef>
              <a:spcAft>
                <a:spcPts val="0"/>
              </a:spcAft>
              <a:buClr>
                <a:srgbClr val="000000"/>
              </a:buClr>
              <a:buSzTx/>
              <a:buFont typeface="Arial"/>
              <a:buChar char="•"/>
              <a:tabLst>
                <a:tab pos="240665" algn="l"/>
                <a:tab pos="241935" algn="l"/>
              </a:tabLst>
              <a:defRPr/>
            </a:pP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4"/>
              </a:rPr>
              <a:t>GUESS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60"/>
              </a:spcBef>
              <a:spcAft>
                <a:spcPts val="0"/>
              </a:spcAft>
              <a:buClr>
                <a:srgbClr val="000000"/>
              </a:buClr>
              <a:buSzTx/>
              <a:buFont typeface="Arial"/>
              <a:buChar char="•"/>
              <a:tabLst>
                <a:tab pos="240665" algn="l"/>
                <a:tab pos="241935" algn="l"/>
              </a:tabLst>
              <a:defRPr/>
            </a:pP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5"/>
              </a:rPr>
              <a:t>NodeXL</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55"/>
              </a:spcBef>
              <a:spcAft>
                <a:spcPts val="0"/>
              </a:spcAft>
              <a:buClr>
                <a:srgbClr val="000000"/>
              </a:buClr>
              <a:buSzTx/>
              <a:buFont typeface="Arial"/>
              <a:buChar char="•"/>
              <a:tabLst>
                <a:tab pos="240665" algn="l"/>
                <a:tab pos="241935" algn="l"/>
              </a:tabLst>
              <a:defRPr/>
            </a:pPr>
            <a:r>
              <a:rPr kumimoji="0" sz="2000" b="0" i="0" u="sng" strike="noStrike" kern="0" cap="none" spc="-25" normalizeH="0" baseline="0" noProof="0">
                <a:ln>
                  <a:noFill/>
                </a:ln>
                <a:solidFill>
                  <a:srgbClr val="0562C1"/>
                </a:solidFill>
                <a:effectLst/>
                <a:uLnTx/>
                <a:uFill>
                  <a:solidFill>
                    <a:srgbClr val="0562C1"/>
                  </a:solidFill>
                </a:uFill>
                <a:latin typeface="Calibri"/>
                <a:cs typeface="Calibri"/>
                <a:hlinkClick r:id="rId6"/>
              </a:rPr>
              <a:t>ORA</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65"/>
              </a:spcBef>
              <a:spcAft>
                <a:spcPts val="0"/>
              </a:spcAft>
              <a:buClr>
                <a:srgbClr val="000000"/>
              </a:buClr>
              <a:buSzTx/>
              <a:buFont typeface="Arial"/>
              <a:buChar char="•"/>
              <a:tabLst>
                <a:tab pos="240665" algn="l"/>
                <a:tab pos="241935" algn="l"/>
              </a:tabLst>
              <a:defRPr/>
            </a:pP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7"/>
              </a:rPr>
              <a:t>Pajek</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60"/>
              </a:spcBef>
              <a:spcAft>
                <a:spcPts val="0"/>
              </a:spcAft>
              <a:buClr>
                <a:srgbClr val="000000"/>
              </a:buClr>
              <a:buSzTx/>
              <a:buFont typeface="Arial"/>
              <a:buChar char="•"/>
              <a:tabLst>
                <a:tab pos="240665" algn="l"/>
                <a:tab pos="241935" algn="l"/>
              </a:tabLst>
              <a:defRPr/>
            </a:pP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8"/>
              </a:rPr>
              <a:t>Python</a:t>
            </a:r>
            <a:r>
              <a:rPr kumimoji="0" sz="2000" b="0" i="0" u="sng" strike="noStrike" kern="0" cap="none" spc="-45" normalizeH="0" baseline="0" noProof="0">
                <a:ln>
                  <a:noFill/>
                </a:ln>
                <a:solidFill>
                  <a:srgbClr val="0562C1"/>
                </a:solidFill>
                <a:effectLst/>
                <a:uLnTx/>
                <a:uFill>
                  <a:solidFill>
                    <a:srgbClr val="0562C1"/>
                  </a:solidFill>
                </a:uFill>
                <a:latin typeface="Calibri"/>
                <a:cs typeface="Calibri"/>
                <a:hlinkClick r:id="rId8"/>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8"/>
              </a:rPr>
              <a:t>&amp;</a:t>
            </a:r>
            <a:r>
              <a:rPr kumimoji="0" sz="2000" b="0" i="0" u="sng" strike="noStrike" kern="0" cap="none" spc="-30" normalizeH="0" baseline="0" noProof="0">
                <a:ln>
                  <a:noFill/>
                </a:ln>
                <a:solidFill>
                  <a:srgbClr val="0562C1"/>
                </a:solidFill>
                <a:effectLst/>
                <a:uLnTx/>
                <a:uFill>
                  <a:solidFill>
                    <a:srgbClr val="0562C1"/>
                  </a:solidFill>
                </a:uFill>
                <a:latin typeface="Calibri"/>
                <a:cs typeface="Calibri"/>
                <a:hlinkClick r:id="rId8"/>
              </a:rPr>
              <a:t> </a:t>
            </a: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8"/>
              </a:rPr>
              <a:t>NetworkX</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8600" defTabSz="914400" eaLnBrk="1" fontAlgn="auto" latinLnBrk="0" hangingPunct="1">
              <a:lnSpc>
                <a:spcPct val="100000"/>
              </a:lnSpc>
              <a:spcBef>
                <a:spcPts val="755"/>
              </a:spcBef>
              <a:spcAft>
                <a:spcPts val="0"/>
              </a:spcAft>
              <a:buClr>
                <a:srgbClr val="000000"/>
              </a:buClr>
              <a:buSzTx/>
              <a:buFont typeface="Arial"/>
              <a:buChar char="•"/>
              <a:tabLst>
                <a:tab pos="240665" algn="l"/>
                <a:tab pos="241935" algn="l"/>
              </a:tabLst>
              <a:defRPr/>
            </a:pP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9"/>
              </a:rPr>
              <a:t>Python</a:t>
            </a:r>
            <a:r>
              <a:rPr kumimoji="0" sz="2000" b="0" i="0" u="sng" strike="noStrike" kern="0" cap="none" spc="-35" normalizeH="0" baseline="0" noProof="0">
                <a:ln>
                  <a:noFill/>
                </a:ln>
                <a:solidFill>
                  <a:srgbClr val="0562C1"/>
                </a:solidFill>
                <a:effectLst/>
                <a:uLnTx/>
                <a:uFill>
                  <a:solidFill>
                    <a:srgbClr val="0562C1"/>
                  </a:solidFill>
                </a:uFill>
                <a:latin typeface="Calibri"/>
                <a:cs typeface="Calibri"/>
                <a:hlinkClick r:id="rId9"/>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9"/>
              </a:rPr>
              <a:t>or</a:t>
            </a:r>
            <a:r>
              <a:rPr kumimoji="0" sz="2000" b="0" i="0" u="sng" strike="noStrike" kern="0" cap="none" spc="-25" normalizeH="0" baseline="0" noProof="0">
                <a:ln>
                  <a:noFill/>
                </a:ln>
                <a:solidFill>
                  <a:srgbClr val="0562C1"/>
                </a:solidFill>
                <a:effectLst/>
                <a:uLnTx/>
                <a:uFill>
                  <a:solidFill>
                    <a:srgbClr val="0562C1"/>
                  </a:solidFill>
                </a:uFill>
                <a:latin typeface="Calibri"/>
                <a:cs typeface="Calibri"/>
                <a:hlinkClick r:id="rId9"/>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9"/>
              </a:rPr>
              <a:t>R</a:t>
            </a:r>
            <a:r>
              <a:rPr kumimoji="0" sz="2000" b="0" i="0" u="sng" strike="noStrike" kern="0" cap="none" spc="-25" normalizeH="0" baseline="0" noProof="0">
                <a:ln>
                  <a:noFill/>
                </a:ln>
                <a:solidFill>
                  <a:srgbClr val="0562C1"/>
                </a:solidFill>
                <a:effectLst/>
                <a:uLnTx/>
                <a:uFill>
                  <a:solidFill>
                    <a:srgbClr val="0562C1"/>
                  </a:solidFill>
                </a:uFill>
                <a:latin typeface="Calibri"/>
                <a:cs typeface="Calibri"/>
                <a:hlinkClick r:id="rId9"/>
              </a:rPr>
              <a:t> </a:t>
            </a:r>
            <a:r>
              <a:rPr kumimoji="0" sz="2000" b="0" i="0" u="sng" strike="noStrike" kern="0" cap="none" spc="0" normalizeH="0" baseline="0" noProof="0">
                <a:ln>
                  <a:noFill/>
                </a:ln>
                <a:solidFill>
                  <a:srgbClr val="0562C1"/>
                </a:solidFill>
                <a:effectLst/>
                <a:uLnTx/>
                <a:uFill>
                  <a:solidFill>
                    <a:srgbClr val="0562C1"/>
                  </a:solidFill>
                </a:uFill>
                <a:latin typeface="Calibri"/>
                <a:cs typeface="Calibri"/>
                <a:hlinkClick r:id="rId9"/>
              </a:rPr>
              <a:t>&amp;</a:t>
            </a:r>
            <a:r>
              <a:rPr kumimoji="0" sz="2000" b="0" i="0" u="sng" strike="noStrike" kern="0" cap="none" spc="-20" normalizeH="0" baseline="0" noProof="0">
                <a:ln>
                  <a:noFill/>
                </a:ln>
                <a:solidFill>
                  <a:srgbClr val="0562C1"/>
                </a:solidFill>
                <a:effectLst/>
                <a:uLnTx/>
                <a:uFill>
                  <a:solidFill>
                    <a:srgbClr val="0562C1"/>
                  </a:solidFill>
                </a:uFill>
                <a:latin typeface="Calibri"/>
                <a:cs typeface="Calibri"/>
                <a:hlinkClick r:id="rId9"/>
              </a:rPr>
              <a:t> </a:t>
            </a:r>
            <a:r>
              <a:rPr kumimoji="0" sz="2000" b="0" i="0" u="sng" strike="noStrike" kern="0" cap="none" spc="-10" normalizeH="0" baseline="0" noProof="0">
                <a:ln>
                  <a:noFill/>
                </a:ln>
                <a:solidFill>
                  <a:srgbClr val="0562C1"/>
                </a:solidFill>
                <a:effectLst/>
                <a:uLnTx/>
                <a:uFill>
                  <a:solidFill>
                    <a:srgbClr val="0562C1"/>
                  </a:solidFill>
                </a:uFill>
                <a:latin typeface="Calibri"/>
                <a:cs typeface="Calibri"/>
                <a:hlinkClick r:id="rId9"/>
              </a:rPr>
              <a:t>igraph</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 y="-5841"/>
            <a:ext cx="12192127" cy="751488"/>
          </a:xfrm>
          <a:prstGeom prst="rect">
            <a:avLst/>
          </a:prstGeom>
        </p:spPr>
        <p:txBody>
          <a:bodyPr vert="horz" wrap="square" lIns="0" tIns="12700" rIns="0" bIns="0" rtlCol="0">
            <a:spAutoFit/>
          </a:bodyPr>
          <a:lstStyle/>
          <a:p>
            <a:pPr marL="12700">
              <a:lnSpc>
                <a:spcPct val="100000"/>
              </a:lnSpc>
              <a:spcBef>
                <a:spcPts val="100"/>
              </a:spcBef>
            </a:pPr>
            <a:r>
              <a:rPr lang="en-US" spc="-50"/>
              <a:t>Action Items </a:t>
            </a:r>
            <a:endParaRPr spc="-10"/>
          </a:p>
        </p:txBody>
      </p:sp>
      <p:sp>
        <p:nvSpPr>
          <p:cNvPr id="6" name="Text Placeholder 5">
            <a:extLst>
              <a:ext uri="{FF2B5EF4-FFF2-40B4-BE49-F238E27FC236}">
                <a16:creationId xmlns:a16="http://schemas.microsoft.com/office/drawing/2014/main" id="{60225B2A-8FBF-5E9F-7A46-3FAF01923005}"/>
              </a:ext>
            </a:extLst>
          </p:cNvPr>
          <p:cNvSpPr>
            <a:spLocks noGrp="1"/>
          </p:cNvSpPr>
          <p:nvPr>
            <p:ph type="body" idx="1"/>
          </p:nvPr>
        </p:nvSpPr>
        <p:spPr>
          <a:xfrm>
            <a:off x="916938" y="1358138"/>
            <a:ext cx="9726295" cy="1231106"/>
          </a:xfrm>
        </p:spPr>
        <p:txBody>
          <a:bodyPr/>
          <a:lstStyle/>
          <a:p>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p:txBody>
      </p:sp>
      <p:sp>
        <p:nvSpPr>
          <p:cNvPr id="8" name="TextBox 7">
            <a:extLst>
              <a:ext uri="{FF2B5EF4-FFF2-40B4-BE49-F238E27FC236}">
                <a16:creationId xmlns:a16="http://schemas.microsoft.com/office/drawing/2014/main" id="{1054D9A6-1171-9F85-A1D2-8BB486346EE1}"/>
              </a:ext>
            </a:extLst>
          </p:cNvPr>
          <p:cNvSpPr txBox="1"/>
          <p:nvPr/>
        </p:nvSpPr>
        <p:spPr>
          <a:xfrm>
            <a:off x="1864235" y="1358535"/>
            <a:ext cx="7882057" cy="4062651"/>
          </a:xfrm>
          <a:prstGeom prst="rect">
            <a:avLst/>
          </a:prstGeom>
          <a:noFill/>
        </p:spPr>
        <p:txBody>
          <a:bodyPr wrap="square" lIns="91440" tIns="45720" rIns="91440" bIns="45720" anchor="t">
            <a:spAutoFit/>
          </a:bodyPr>
          <a:lstStyle/>
          <a:p>
            <a:pPr marL="457200" indent="-457200">
              <a:buAutoNum type="arabicPeriod"/>
            </a:pPr>
            <a:r>
              <a:rPr lang="en-US" sz="2400" b="1"/>
              <a:t>Review today’s material: slides, websites, datasets, etc.</a:t>
            </a:r>
          </a:p>
          <a:p>
            <a:pPr marL="457200" indent="-457200">
              <a:buAutoNum type="arabicPeriod"/>
            </a:pPr>
            <a:r>
              <a:rPr lang="en-US" sz="2400" b="1"/>
              <a:t>Download Gephi on your computer (You will need it over the weekend to complete the homework!)</a:t>
            </a:r>
          </a:p>
          <a:p>
            <a:pPr marL="457200" indent="-457200">
              <a:buAutoNum type="arabicPeriod"/>
            </a:pPr>
            <a:r>
              <a:rPr lang="en-US" sz="2400" b="1"/>
              <a:t>Explore some of the online demonstrations of networks:</a:t>
            </a:r>
          </a:p>
          <a:p>
            <a:r>
              <a:rPr lang="en-US" sz="2400" b="1"/>
              <a:t>	a. </a:t>
            </a:r>
            <a:r>
              <a:rPr lang="en-US" sz="2400" b="1">
                <a:hlinkClick r:id="rId2"/>
              </a:rPr>
              <a:t>https://theyrule.net/</a:t>
            </a:r>
            <a:endParaRPr lang="en-US" sz="2400" b="1">
              <a:cs typeface="Calibri"/>
              <a:hlinkClick r:id="rId2"/>
            </a:endParaRPr>
          </a:p>
          <a:p>
            <a:r>
              <a:rPr lang="en-US" sz="2400" b="1"/>
              <a:t>	b. </a:t>
            </a:r>
            <a:r>
              <a:rPr lang="en-US" sz="2400" b="1">
                <a:hlinkClick r:id="rId3"/>
              </a:rPr>
              <a:t>https://ncase.me/crowds/</a:t>
            </a:r>
          </a:p>
          <a:p>
            <a:r>
              <a:rPr lang="en-US">
                <a:cs typeface="Calibri"/>
              </a:rPr>
              <a:t>                  </a:t>
            </a:r>
            <a:r>
              <a:rPr lang="en-US" b="1">
                <a:cs typeface="Calibri"/>
              </a:rPr>
              <a:t>c. </a:t>
            </a:r>
            <a:r>
              <a:rPr lang="en-US" sz="2400" b="1">
                <a:ea typeface="+mn-lt"/>
                <a:cs typeface="+mn-lt"/>
                <a:hlinkClick r:id="rId4"/>
              </a:rPr>
              <a:t>www.crowdtangle.com</a:t>
            </a:r>
            <a:endParaRPr lang="en-US" sz="2400" b="1"/>
          </a:p>
          <a:p>
            <a:endParaRPr lang="en-US">
              <a:cs typeface="Calibri"/>
            </a:endParaRPr>
          </a:p>
          <a:p>
            <a:r>
              <a:rPr lang="en-US" sz="2400" b="1"/>
              <a:t>4.    Begin thinking about how you could apply network concepts to your own projects. </a:t>
            </a:r>
          </a:p>
          <a:p>
            <a:endParaRPr lang="en-US" sz="2400" b="1">
              <a:cs typeface="Calibri"/>
            </a:endParaRPr>
          </a:p>
        </p:txBody>
      </p:sp>
    </p:spTree>
    <p:extLst>
      <p:ext uri="{BB962C8B-B14F-4D97-AF65-F5344CB8AC3E}">
        <p14:creationId xmlns:p14="http://schemas.microsoft.com/office/powerpoint/2010/main" val="4248114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25F780-1399-412B-9A05-382616200D07}"/>
              </a:ext>
            </a:extLst>
          </p:cNvPr>
          <p:cNvSpPr>
            <a:spLocks noGrp="1"/>
          </p:cNvSpPr>
          <p:nvPr>
            <p:ph type="title"/>
          </p:nvPr>
        </p:nvSpPr>
        <p:spPr>
          <a:xfrm>
            <a:off x="1371599" y="294538"/>
            <a:ext cx="9895951" cy="1033669"/>
          </a:xfrm>
        </p:spPr>
        <p:txBody>
          <a:bodyPr>
            <a:normAutofit/>
          </a:bodyPr>
          <a:lstStyle/>
          <a:p>
            <a:r>
              <a:rPr lang="en-US" sz="4000" dirty="0">
                <a:solidFill>
                  <a:schemeClr val="bg1"/>
                </a:solidFill>
              </a:rPr>
              <a:t>Network metrics</a:t>
            </a:r>
          </a:p>
        </p:txBody>
      </p:sp>
      <p:sp>
        <p:nvSpPr>
          <p:cNvPr id="3" name="Content Placeholder 2">
            <a:extLst>
              <a:ext uri="{FF2B5EF4-FFF2-40B4-BE49-F238E27FC236}">
                <a16:creationId xmlns:a16="http://schemas.microsoft.com/office/drawing/2014/main" id="{FCA2F421-BDC9-475E-AAA3-5F0F0A932354}"/>
              </a:ext>
            </a:extLst>
          </p:cNvPr>
          <p:cNvSpPr>
            <a:spLocks noGrp="1"/>
          </p:cNvSpPr>
          <p:nvPr>
            <p:ph idx="1"/>
          </p:nvPr>
        </p:nvSpPr>
        <p:spPr>
          <a:xfrm>
            <a:off x="1046017" y="1983100"/>
            <a:ext cx="9724031" cy="3683358"/>
          </a:xfrm>
        </p:spPr>
        <p:txBody>
          <a:bodyPr anchor="ctr">
            <a:normAutofit/>
          </a:bodyPr>
          <a:lstStyle/>
          <a:p>
            <a:endParaRPr lang="en-US" sz="2000" dirty="0"/>
          </a:p>
        </p:txBody>
      </p:sp>
      <p:sp>
        <p:nvSpPr>
          <p:cNvPr id="4" name="Slide Number Placeholder 3">
            <a:extLst>
              <a:ext uri="{FF2B5EF4-FFF2-40B4-BE49-F238E27FC236}">
                <a16:creationId xmlns:a16="http://schemas.microsoft.com/office/drawing/2014/main" id="{B285DD3D-8D03-44DE-A63D-708B9B7CA876}"/>
              </a:ext>
            </a:extLst>
          </p:cNvPr>
          <p:cNvSpPr>
            <a:spLocks noGrp="1"/>
          </p:cNvSpPr>
          <p:nvPr>
            <p:ph type="sldNum" sz="quarter" idx="10"/>
          </p:nvPr>
        </p:nvSpPr>
        <p:spPr>
          <a:xfrm>
            <a:off x="11704320" y="6455431"/>
            <a:ext cx="44591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77</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28" name="Table 27">
            <a:extLst>
              <a:ext uri="{FF2B5EF4-FFF2-40B4-BE49-F238E27FC236}">
                <a16:creationId xmlns:a16="http://schemas.microsoft.com/office/drawing/2014/main" id="{0341AC83-355A-40BF-964C-F3873A059C07}"/>
              </a:ext>
            </a:extLst>
          </p:cNvPr>
          <p:cNvGraphicFramePr>
            <a:graphicFrameLocks noGrp="1"/>
          </p:cNvGraphicFramePr>
          <p:nvPr/>
        </p:nvGraphicFramePr>
        <p:xfrm>
          <a:off x="1013928" y="1754966"/>
          <a:ext cx="10247948" cy="5069578"/>
        </p:xfrm>
        <a:graphic>
          <a:graphicData uri="http://schemas.openxmlformats.org/drawingml/2006/table">
            <a:tbl>
              <a:tblPr firstRow="1" firstCol="1" bandRow="1">
                <a:solidFill>
                  <a:schemeClr val="bg1">
                    <a:lumMod val="95000"/>
                  </a:schemeClr>
                </a:solidFill>
                <a:tableStyleId>{5C22544A-7EE6-4342-B048-85BDC9FD1C3A}</a:tableStyleId>
              </a:tblPr>
              <a:tblGrid>
                <a:gridCol w="2712802">
                  <a:extLst>
                    <a:ext uri="{9D8B030D-6E8A-4147-A177-3AD203B41FA5}">
                      <a16:colId xmlns:a16="http://schemas.microsoft.com/office/drawing/2014/main" val="639259746"/>
                    </a:ext>
                  </a:extLst>
                </a:gridCol>
                <a:gridCol w="7535146">
                  <a:extLst>
                    <a:ext uri="{9D8B030D-6E8A-4147-A177-3AD203B41FA5}">
                      <a16:colId xmlns:a16="http://schemas.microsoft.com/office/drawing/2014/main" val="3314334726"/>
                    </a:ext>
                  </a:extLst>
                </a:gridCol>
              </a:tblGrid>
              <a:tr h="417004">
                <a:tc gridSpan="2">
                  <a:txBody>
                    <a:bodyPr/>
                    <a:lstStyle/>
                    <a:p>
                      <a:pPr marL="457200" marR="0">
                        <a:spcBef>
                          <a:spcPts val="0"/>
                        </a:spcBef>
                        <a:spcAft>
                          <a:spcPts val="0"/>
                        </a:spcAft>
                      </a:pPr>
                      <a:r>
                        <a:rPr lang="en-US" sz="2000" b="0" cap="none" spc="0" dirty="0">
                          <a:solidFill>
                            <a:schemeClr val="bg1"/>
                          </a:solidFill>
                          <a:effectLst/>
                        </a:rPr>
                        <a:t>Table 1. Definitions of network measures</a:t>
                      </a:r>
                      <a:endParaRPr lang="en-US" sz="2000" b="0" cap="none" spc="0" dirty="0">
                        <a:solidFill>
                          <a:schemeClr val="bg1"/>
                        </a:solidFill>
                        <a:effectLst/>
                        <a:latin typeface="Times New Roman" panose="02020603050405020304" pitchFamily="18" charset="0"/>
                        <a:ea typeface="Calibri" panose="020F0502020204030204" pitchFamily="34" charset="0"/>
                        <a:cs typeface="Mangal" panose="02040503050203030202" pitchFamily="18" charset="0"/>
                      </a:endParaRPr>
                    </a:p>
                  </a:txBody>
                  <a:tcPr marL="70065" marR="70065" marT="93420" marB="0" anchor="ctr">
                    <a:lnL w="12700" cmpd="sng">
                      <a:noFill/>
                    </a:lnL>
                    <a:lnR w="12700" cmpd="sng">
                      <a:noFill/>
                    </a:lnR>
                    <a:lnT w="19050" cap="flat" cmpd="sng" algn="ctr">
                      <a:noFill/>
                      <a:prstDash val="solid"/>
                    </a:lnT>
                    <a:lnB w="38100" cmpd="sng">
                      <a:noFill/>
                    </a:lnB>
                    <a:solidFill>
                      <a:schemeClr val="accent2"/>
                    </a:solidFill>
                  </a:tcPr>
                </a:tc>
                <a:tc hMerge="1">
                  <a:txBody>
                    <a:bodyPr/>
                    <a:lstStyle/>
                    <a:p>
                      <a:endParaRPr lang="en-US"/>
                    </a:p>
                  </a:txBody>
                  <a:tcPr/>
                </a:tc>
                <a:extLst>
                  <a:ext uri="{0D108BD9-81ED-4DB2-BD59-A6C34878D82A}">
                    <a16:rowId xmlns:a16="http://schemas.microsoft.com/office/drawing/2014/main" val="3418636798"/>
                  </a:ext>
                </a:extLst>
              </a:tr>
              <a:tr h="364238">
                <a:tc>
                  <a:txBody>
                    <a:bodyPr/>
                    <a:lstStyle/>
                    <a:p>
                      <a:pPr marL="0" marR="0" algn="just">
                        <a:lnSpc>
                          <a:spcPct val="115000"/>
                        </a:lnSpc>
                        <a:spcBef>
                          <a:spcPts val="0"/>
                        </a:spcBef>
                        <a:spcAft>
                          <a:spcPts val="0"/>
                        </a:spcAft>
                      </a:pPr>
                      <a:r>
                        <a:rPr lang="en-US" sz="1600" b="1" cap="none" spc="0">
                          <a:solidFill>
                            <a:schemeClr val="tx1"/>
                          </a:solidFill>
                          <a:effectLst/>
                        </a:rPr>
                        <a:t>Network Measure</a:t>
                      </a:r>
                      <a:endParaRPr lang="en-US" sz="1600" b="1"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15000"/>
                        </a:lnSpc>
                        <a:spcBef>
                          <a:spcPts val="0"/>
                        </a:spcBef>
                        <a:spcAft>
                          <a:spcPts val="0"/>
                        </a:spcAft>
                      </a:pPr>
                      <a:r>
                        <a:rPr lang="en-US" sz="1600" cap="none" spc="0">
                          <a:solidFill>
                            <a:schemeClr val="tx1"/>
                          </a:solidFill>
                          <a:effectLst/>
                        </a:rPr>
                        <a:t>Definition</a:t>
                      </a:r>
                      <a:endParaRPr lang="en-US" sz="1600"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897181018"/>
                  </a:ext>
                </a:extLst>
              </a:tr>
              <a:tr h="364238">
                <a:tc>
                  <a:txBody>
                    <a:bodyPr/>
                    <a:lstStyle/>
                    <a:p>
                      <a:pPr marL="0" marR="0" algn="just">
                        <a:lnSpc>
                          <a:spcPct val="115000"/>
                        </a:lnSpc>
                        <a:spcBef>
                          <a:spcPts val="0"/>
                        </a:spcBef>
                        <a:spcAft>
                          <a:spcPts val="0"/>
                        </a:spcAft>
                      </a:pPr>
                      <a:r>
                        <a:rPr lang="en-US" sz="1600" b="1" cap="none" spc="0">
                          <a:solidFill>
                            <a:schemeClr val="tx1"/>
                          </a:solidFill>
                          <a:effectLst/>
                        </a:rPr>
                        <a:t>Nodes</a:t>
                      </a:r>
                      <a:endParaRPr lang="en-US" sz="1600" b="1"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15000"/>
                        </a:lnSpc>
                        <a:spcBef>
                          <a:spcPts val="0"/>
                        </a:spcBef>
                        <a:spcAft>
                          <a:spcPts val="0"/>
                        </a:spcAft>
                      </a:pPr>
                      <a:r>
                        <a:rPr lang="en-US" sz="1600" cap="none" spc="0">
                          <a:solidFill>
                            <a:schemeClr val="tx1"/>
                          </a:solidFill>
                          <a:effectLst/>
                        </a:rPr>
                        <a:t>Nodes or vertexes are the elements among which relationships are studied.</a:t>
                      </a:r>
                      <a:endParaRPr lang="en-US" sz="1600"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450544094"/>
                  </a:ext>
                </a:extLst>
              </a:tr>
              <a:tr h="364238">
                <a:tc>
                  <a:txBody>
                    <a:bodyPr/>
                    <a:lstStyle/>
                    <a:p>
                      <a:pPr marL="0" marR="0" algn="just">
                        <a:lnSpc>
                          <a:spcPct val="115000"/>
                        </a:lnSpc>
                        <a:spcBef>
                          <a:spcPts val="0"/>
                        </a:spcBef>
                        <a:spcAft>
                          <a:spcPts val="0"/>
                        </a:spcAft>
                      </a:pPr>
                      <a:r>
                        <a:rPr lang="en-US" sz="1600" b="1" cap="none" spc="0" dirty="0">
                          <a:solidFill>
                            <a:schemeClr val="tx1"/>
                          </a:solidFill>
                          <a:effectLst/>
                        </a:rPr>
                        <a:t>Edges</a:t>
                      </a:r>
                      <a:endParaRPr lang="en-US" sz="1600" b="1" cap="none" spc="0" dirty="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15000"/>
                        </a:lnSpc>
                        <a:spcBef>
                          <a:spcPts val="0"/>
                        </a:spcBef>
                        <a:spcAft>
                          <a:spcPts val="0"/>
                        </a:spcAft>
                      </a:pPr>
                      <a:r>
                        <a:rPr lang="en-US" sz="1600" cap="none" spc="0">
                          <a:solidFill>
                            <a:schemeClr val="tx1"/>
                          </a:solidFill>
                          <a:effectLst/>
                        </a:rPr>
                        <a:t>An edge represents the relationship between nodes.</a:t>
                      </a:r>
                      <a:endParaRPr lang="en-US" sz="1600"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215585072"/>
                  </a:ext>
                </a:extLst>
              </a:tr>
              <a:tr h="364238">
                <a:tc>
                  <a:txBody>
                    <a:bodyPr/>
                    <a:lstStyle/>
                    <a:p>
                      <a:pPr marL="0" marR="0" algn="just">
                        <a:lnSpc>
                          <a:spcPct val="115000"/>
                        </a:lnSpc>
                        <a:spcBef>
                          <a:spcPts val="0"/>
                        </a:spcBef>
                        <a:spcAft>
                          <a:spcPts val="0"/>
                        </a:spcAft>
                      </a:pPr>
                      <a:r>
                        <a:rPr lang="en-US" sz="1600" b="1" cap="none" spc="0">
                          <a:solidFill>
                            <a:schemeClr val="tx1"/>
                          </a:solidFill>
                          <a:effectLst/>
                        </a:rPr>
                        <a:t>Degree centrality</a:t>
                      </a:r>
                      <a:endParaRPr lang="en-US" sz="1600" b="1"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15000"/>
                        </a:lnSpc>
                        <a:spcBef>
                          <a:spcPts val="0"/>
                        </a:spcBef>
                        <a:spcAft>
                          <a:spcPts val="0"/>
                        </a:spcAft>
                      </a:pPr>
                      <a:r>
                        <a:rPr lang="en-US" sz="1600" cap="none" spc="0">
                          <a:solidFill>
                            <a:schemeClr val="tx1"/>
                          </a:solidFill>
                          <a:effectLst/>
                        </a:rPr>
                        <a:t>Degree of a node explains its number of direct connections (Freeman, 1979)</a:t>
                      </a:r>
                      <a:endParaRPr lang="en-US" sz="1600"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560867202"/>
                  </a:ext>
                </a:extLst>
              </a:tr>
              <a:tr h="622890">
                <a:tc>
                  <a:txBody>
                    <a:bodyPr/>
                    <a:lstStyle/>
                    <a:p>
                      <a:pPr marL="0" marR="0" algn="just">
                        <a:lnSpc>
                          <a:spcPct val="115000"/>
                        </a:lnSpc>
                        <a:spcBef>
                          <a:spcPts val="0"/>
                        </a:spcBef>
                        <a:spcAft>
                          <a:spcPts val="0"/>
                        </a:spcAft>
                      </a:pPr>
                      <a:r>
                        <a:rPr lang="en-US" sz="1600" b="1" cap="none" spc="0">
                          <a:solidFill>
                            <a:schemeClr val="tx1"/>
                          </a:solidFill>
                          <a:effectLst/>
                        </a:rPr>
                        <a:t>Weighted Degree</a:t>
                      </a:r>
                      <a:endParaRPr lang="en-US" sz="1600" b="1"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15000"/>
                        </a:lnSpc>
                        <a:spcBef>
                          <a:spcPts val="0"/>
                        </a:spcBef>
                        <a:spcAft>
                          <a:spcPts val="0"/>
                        </a:spcAft>
                      </a:pPr>
                      <a:r>
                        <a:rPr lang="en-US" sz="1600" cap="none" spc="0">
                          <a:solidFill>
                            <a:schemeClr val="tx1"/>
                          </a:solidFill>
                          <a:effectLst/>
                        </a:rPr>
                        <a:t>Degree calculated considering the strength of an edge i.e. sum of weights (PCC or Och) of direct connection of a node </a:t>
                      </a:r>
                      <a:endParaRPr lang="en-US" sz="1600"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445180429"/>
                  </a:ext>
                </a:extLst>
              </a:tr>
              <a:tr h="364238">
                <a:tc>
                  <a:txBody>
                    <a:bodyPr/>
                    <a:lstStyle/>
                    <a:p>
                      <a:pPr marL="0" marR="0" algn="just">
                        <a:lnSpc>
                          <a:spcPct val="115000"/>
                        </a:lnSpc>
                        <a:spcBef>
                          <a:spcPts val="0"/>
                        </a:spcBef>
                        <a:spcAft>
                          <a:spcPts val="0"/>
                        </a:spcAft>
                      </a:pPr>
                      <a:r>
                        <a:rPr lang="en-US" sz="1600" b="1" cap="none" spc="0">
                          <a:solidFill>
                            <a:schemeClr val="tx1"/>
                          </a:solidFill>
                          <a:effectLst/>
                        </a:rPr>
                        <a:t>Betweenness Centrality</a:t>
                      </a:r>
                      <a:endParaRPr lang="en-US" sz="1600" b="1"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15000"/>
                        </a:lnSpc>
                        <a:spcBef>
                          <a:spcPts val="0"/>
                        </a:spcBef>
                        <a:spcAft>
                          <a:spcPts val="0"/>
                        </a:spcAft>
                      </a:pPr>
                      <a:r>
                        <a:rPr lang="en-US" sz="1600" cap="none" spc="0">
                          <a:solidFill>
                            <a:schemeClr val="tx1"/>
                          </a:solidFill>
                          <a:effectLst/>
                        </a:rPr>
                        <a:t>Number of times a node is on a shortest path among all shortest paths (Freeman, 1979)</a:t>
                      </a:r>
                      <a:endParaRPr lang="en-US" sz="1600"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232155203"/>
                  </a:ext>
                </a:extLst>
              </a:tr>
              <a:tr h="622890">
                <a:tc>
                  <a:txBody>
                    <a:bodyPr/>
                    <a:lstStyle/>
                    <a:p>
                      <a:pPr marL="0" marR="0" algn="just">
                        <a:lnSpc>
                          <a:spcPct val="115000"/>
                        </a:lnSpc>
                        <a:spcBef>
                          <a:spcPts val="0"/>
                        </a:spcBef>
                        <a:spcAft>
                          <a:spcPts val="0"/>
                        </a:spcAft>
                      </a:pPr>
                      <a:r>
                        <a:rPr lang="en-US" sz="1600" b="1" cap="none" spc="0">
                          <a:solidFill>
                            <a:schemeClr val="tx1"/>
                          </a:solidFill>
                          <a:effectLst/>
                        </a:rPr>
                        <a:t>Closeness Centrality</a:t>
                      </a:r>
                      <a:endParaRPr lang="en-US" sz="1600" b="1"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15000"/>
                        </a:lnSpc>
                        <a:spcBef>
                          <a:spcPts val="0"/>
                        </a:spcBef>
                        <a:spcAft>
                          <a:spcPts val="0"/>
                        </a:spcAft>
                      </a:pPr>
                      <a:r>
                        <a:rPr lang="en-US" sz="1600" cap="none" spc="0">
                          <a:solidFill>
                            <a:schemeClr val="tx1"/>
                          </a:solidFill>
                          <a:effectLst/>
                        </a:rPr>
                        <a:t>Closeness of a node gives the average shortest distance of that node to all other nodes in the network (Freeman, 1979).</a:t>
                      </a:r>
                      <a:endParaRPr lang="en-US" sz="1600"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810578185"/>
                  </a:ext>
                </a:extLst>
              </a:tr>
              <a:tr h="896776">
                <a:tc>
                  <a:txBody>
                    <a:bodyPr/>
                    <a:lstStyle/>
                    <a:p>
                      <a:pPr marL="0" marR="0" algn="just">
                        <a:lnSpc>
                          <a:spcPct val="115000"/>
                        </a:lnSpc>
                        <a:spcBef>
                          <a:spcPts val="0"/>
                        </a:spcBef>
                        <a:spcAft>
                          <a:spcPts val="0"/>
                        </a:spcAft>
                      </a:pPr>
                      <a:r>
                        <a:rPr lang="en-US" sz="1600" b="1" cap="none" spc="0">
                          <a:solidFill>
                            <a:schemeClr val="tx1"/>
                          </a:solidFill>
                          <a:effectLst/>
                        </a:rPr>
                        <a:t>Eigenvector Centrality</a:t>
                      </a:r>
                      <a:endParaRPr lang="en-US" sz="1600" b="1"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15000"/>
                        </a:lnSpc>
                        <a:spcBef>
                          <a:spcPts val="0"/>
                        </a:spcBef>
                        <a:spcAft>
                          <a:spcPts val="0"/>
                        </a:spcAft>
                      </a:pPr>
                      <a:r>
                        <a:rPr lang="en-US" sz="1600" cap="none" spc="0">
                          <a:solidFill>
                            <a:schemeClr val="tx1"/>
                          </a:solidFill>
                          <a:effectLst/>
                        </a:rPr>
                        <a:t>Eigenvector centrality of a node explains the influence of a node considering the scores of neighbor nodes (Bonacich, 1987). A node with higher Eigenvector centrality is connected to other nodes with high Eigenvector centrality.</a:t>
                      </a:r>
                      <a:endParaRPr lang="en-US" sz="1600"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917599049"/>
                  </a:ext>
                </a:extLst>
              </a:tr>
              <a:tr h="622890">
                <a:tc>
                  <a:txBody>
                    <a:bodyPr/>
                    <a:lstStyle/>
                    <a:p>
                      <a:pPr marL="0" marR="0" algn="just">
                        <a:lnSpc>
                          <a:spcPct val="115000"/>
                        </a:lnSpc>
                        <a:spcBef>
                          <a:spcPts val="0"/>
                        </a:spcBef>
                        <a:spcAft>
                          <a:spcPts val="0"/>
                        </a:spcAft>
                      </a:pPr>
                      <a:r>
                        <a:rPr lang="en-US" sz="1600" b="1" cap="none" spc="0">
                          <a:solidFill>
                            <a:schemeClr val="tx1"/>
                          </a:solidFill>
                          <a:effectLst/>
                        </a:rPr>
                        <a:t>Clustering Coefficient</a:t>
                      </a:r>
                      <a:endParaRPr lang="en-US" sz="1600" b="1" cap="none" spc="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15000"/>
                        </a:lnSpc>
                        <a:spcBef>
                          <a:spcPts val="0"/>
                        </a:spcBef>
                        <a:spcAft>
                          <a:spcPts val="0"/>
                        </a:spcAft>
                      </a:pPr>
                      <a:r>
                        <a:rPr lang="en-US" sz="1600" cap="none" spc="0" dirty="0">
                          <a:solidFill>
                            <a:schemeClr val="tx1"/>
                          </a:solidFill>
                          <a:effectLst/>
                        </a:rPr>
                        <a:t>The clustering coefficient of a node explains how well its neighbors are connected among themselves (Watts and </a:t>
                      </a:r>
                      <a:r>
                        <a:rPr lang="en-US" sz="1600" cap="none" spc="0" dirty="0" err="1">
                          <a:solidFill>
                            <a:schemeClr val="tx1"/>
                          </a:solidFill>
                          <a:effectLst/>
                        </a:rPr>
                        <a:t>Strogatz</a:t>
                      </a:r>
                      <a:r>
                        <a:rPr lang="en-US" sz="1600" cap="none" spc="0" dirty="0">
                          <a:solidFill>
                            <a:schemeClr val="tx1"/>
                          </a:solidFill>
                          <a:effectLst/>
                        </a:rPr>
                        <a:t>, 1998).  </a:t>
                      </a:r>
                      <a:endParaRPr lang="en-US" sz="1600" cap="none" spc="0" dirty="0">
                        <a:solidFill>
                          <a:schemeClr val="tx1"/>
                        </a:solidFill>
                        <a:effectLst/>
                        <a:latin typeface="Calibri" panose="020F0502020204030204" pitchFamily="34" charset="0"/>
                        <a:ea typeface="Times New Roman" panose="02020603050405020304" pitchFamily="18" charset="0"/>
                        <a:cs typeface="Mangal" panose="02040503050203030202" pitchFamily="18" charset="0"/>
                      </a:endParaRPr>
                    </a:p>
                  </a:txBody>
                  <a:tcPr marL="70065" marR="70065" marT="93420"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422571976"/>
                  </a:ext>
                </a:extLst>
              </a:tr>
            </a:tbl>
          </a:graphicData>
        </a:graphic>
      </p:graphicFrame>
    </p:spTree>
    <p:extLst>
      <p:ext uri="{BB962C8B-B14F-4D97-AF65-F5344CB8AC3E}">
        <p14:creationId xmlns:p14="http://schemas.microsoft.com/office/powerpoint/2010/main" val="11505165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ECEF47-0E87-4B94-AD4E-BEA14E0B1F01}"/>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Network analytics research</a:t>
            </a:r>
          </a:p>
        </p:txBody>
      </p:sp>
      <p:graphicFrame>
        <p:nvGraphicFramePr>
          <p:cNvPr id="19" name="Content Placeholder 2">
            <a:extLst>
              <a:ext uri="{FF2B5EF4-FFF2-40B4-BE49-F238E27FC236}">
                <a16:creationId xmlns:a16="http://schemas.microsoft.com/office/drawing/2014/main" id="{503CF137-B8BE-F621-F2A9-E04ADC34571A}"/>
              </a:ext>
            </a:extLst>
          </p:cNvPr>
          <p:cNvGraphicFramePr>
            <a:graphicFrameLocks noGrp="1"/>
          </p:cNvGraphicFramePr>
          <p:nvPr>
            <p:ph idx="1"/>
          </p:nvPr>
        </p:nvGraphicFramePr>
        <p:xfrm>
          <a:off x="1115291" y="1885278"/>
          <a:ext cx="10086109" cy="4678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DE25BC3-BD25-4116-BE94-605F1F787229}"/>
              </a:ext>
            </a:extLst>
          </p:cNvPr>
          <p:cNvSpPr>
            <a:spLocks noGrp="1"/>
          </p:cNvSpPr>
          <p:nvPr>
            <p:ph type="sldNum" sz="quarter" idx="10"/>
          </p:nvPr>
        </p:nvSpPr>
        <p:spPr>
          <a:xfrm>
            <a:off x="11704320" y="6455431"/>
            <a:ext cx="44591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1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874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25F780-1399-412B-9A05-382616200D07}"/>
              </a:ext>
            </a:extLst>
          </p:cNvPr>
          <p:cNvSpPr>
            <a:spLocks noGrp="1"/>
          </p:cNvSpPr>
          <p:nvPr>
            <p:ph type="title"/>
          </p:nvPr>
        </p:nvSpPr>
        <p:spPr>
          <a:xfrm>
            <a:off x="1371599" y="294538"/>
            <a:ext cx="9895951" cy="1033669"/>
          </a:xfrm>
        </p:spPr>
        <p:txBody>
          <a:bodyPr>
            <a:normAutofit/>
          </a:bodyPr>
          <a:lstStyle/>
          <a:p>
            <a:r>
              <a:rPr lang="en-US" sz="4000" dirty="0">
                <a:solidFill>
                  <a:schemeClr val="bg1"/>
                </a:solidFill>
              </a:rPr>
              <a:t>Using Networks in Analytics/Research</a:t>
            </a:r>
          </a:p>
        </p:txBody>
      </p:sp>
      <p:sp>
        <p:nvSpPr>
          <p:cNvPr id="3" name="Content Placeholder 2">
            <a:extLst>
              <a:ext uri="{FF2B5EF4-FFF2-40B4-BE49-F238E27FC236}">
                <a16:creationId xmlns:a16="http://schemas.microsoft.com/office/drawing/2014/main" id="{FCA2F421-BDC9-475E-AAA3-5F0F0A932354}"/>
              </a:ext>
            </a:extLst>
          </p:cNvPr>
          <p:cNvSpPr>
            <a:spLocks noGrp="1"/>
          </p:cNvSpPr>
          <p:nvPr>
            <p:ph idx="1"/>
          </p:nvPr>
        </p:nvSpPr>
        <p:spPr>
          <a:xfrm>
            <a:off x="1046017" y="1983100"/>
            <a:ext cx="9724031" cy="3683358"/>
          </a:xfrm>
        </p:spPr>
        <p:txBody>
          <a:bodyPr anchor="ctr">
            <a:normAutofit/>
          </a:bodyPr>
          <a:lstStyle/>
          <a:p>
            <a:pPr marL="0" indent="0">
              <a:buNone/>
            </a:pPr>
            <a:r>
              <a:rPr lang="en-US" sz="6600" dirty="0"/>
              <a:t>Health Analytics Examples</a:t>
            </a:r>
          </a:p>
        </p:txBody>
      </p:sp>
      <p:sp>
        <p:nvSpPr>
          <p:cNvPr id="4" name="Slide Number Placeholder 3">
            <a:extLst>
              <a:ext uri="{FF2B5EF4-FFF2-40B4-BE49-F238E27FC236}">
                <a16:creationId xmlns:a16="http://schemas.microsoft.com/office/drawing/2014/main" id="{B285DD3D-8D03-44DE-A63D-708B9B7CA876}"/>
              </a:ext>
            </a:extLst>
          </p:cNvPr>
          <p:cNvSpPr>
            <a:spLocks noGrp="1"/>
          </p:cNvSpPr>
          <p:nvPr>
            <p:ph type="sldNum" sz="quarter" idx="10"/>
          </p:nvPr>
        </p:nvSpPr>
        <p:spPr>
          <a:xfrm>
            <a:off x="11704320" y="6455431"/>
            <a:ext cx="44591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722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ECEF47-0E87-4B94-AD4E-BEA14E0B1F01}"/>
              </a:ext>
            </a:extLst>
          </p:cNvPr>
          <p:cNvSpPr>
            <a:spLocks noGrp="1"/>
          </p:cNvSpPr>
          <p:nvPr>
            <p:ph type="title"/>
          </p:nvPr>
        </p:nvSpPr>
        <p:spPr>
          <a:xfrm>
            <a:off x="966951" y="278535"/>
            <a:ext cx="9895951" cy="1033669"/>
          </a:xfrm>
        </p:spPr>
        <p:txBody>
          <a:bodyPr>
            <a:normAutofit/>
          </a:bodyPr>
          <a:lstStyle/>
          <a:p>
            <a:r>
              <a:rPr lang="en-US" sz="4000">
                <a:solidFill>
                  <a:srgbClr val="FFFFFF"/>
                </a:solidFill>
              </a:rPr>
              <a:t>Types of Analytics</a:t>
            </a:r>
          </a:p>
        </p:txBody>
      </p:sp>
      <p:sp>
        <p:nvSpPr>
          <p:cNvPr id="4" name="Slide Number Placeholder 3">
            <a:extLst>
              <a:ext uri="{FF2B5EF4-FFF2-40B4-BE49-F238E27FC236}">
                <a16:creationId xmlns:a16="http://schemas.microsoft.com/office/drawing/2014/main" id="{7DE25BC3-BD25-4116-BE94-605F1F787229}"/>
              </a:ext>
            </a:extLst>
          </p:cNvPr>
          <p:cNvSpPr>
            <a:spLocks noGrp="1"/>
          </p:cNvSpPr>
          <p:nvPr>
            <p:ph type="sldNum" sz="quarter" idx="10"/>
          </p:nvPr>
        </p:nvSpPr>
        <p:spPr>
          <a:xfrm>
            <a:off x="11704320" y="6455431"/>
            <a:ext cx="44591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1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19" name="Picture 18" descr="A chart explains the three types of business analytics. They are as follows. Descriptive. Predictive. Prescriptive. Each type of business analytics has questions, enablers, and outcomes. In descriptive analytics, questions to be asked are what happened, or what is happening. Enablers include business reporting, dashboards, scorecards, and data warehousing. Outcomes are well-defined business problems and opportunities. In predictive analytics, questions to be asked are what will happen, or why will it happen. Enablers include data mining, text mining, web or media mining, and forecasting. Outcomes are accurate projections of future events and outcomes. In prescriptive analytics, questions to be asked are what should I do, or why should I do it. Enablers include optimization, stimulation, decision modeling and expert systems. Outcomes are the best possible business decisions and actions.">
            <a:extLst>
              <a:ext uri="{FF2B5EF4-FFF2-40B4-BE49-F238E27FC236}">
                <a16:creationId xmlns:a16="http://schemas.microsoft.com/office/drawing/2014/main" id="{8153EF77-3F7F-4F97-9722-1055B7CEB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905" y="1828800"/>
            <a:ext cx="6374472" cy="4472489"/>
          </a:xfrm>
          <a:prstGeom prst="rect">
            <a:avLst/>
          </a:prstGeom>
        </p:spPr>
      </p:pic>
    </p:spTree>
    <p:extLst>
      <p:ext uri="{BB962C8B-B14F-4D97-AF65-F5344CB8AC3E}">
        <p14:creationId xmlns:p14="http://schemas.microsoft.com/office/powerpoint/2010/main" val="8327928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25F780-1399-412B-9A05-382616200D07}"/>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Network of diseases</a:t>
            </a:r>
          </a:p>
        </p:txBody>
      </p:sp>
      <p:sp>
        <p:nvSpPr>
          <p:cNvPr id="3" name="Content Placeholder 2">
            <a:extLst>
              <a:ext uri="{FF2B5EF4-FFF2-40B4-BE49-F238E27FC236}">
                <a16:creationId xmlns:a16="http://schemas.microsoft.com/office/drawing/2014/main" id="{FCA2F421-BDC9-475E-AAA3-5F0F0A932354}"/>
              </a:ext>
            </a:extLst>
          </p:cNvPr>
          <p:cNvSpPr>
            <a:spLocks noGrp="1"/>
          </p:cNvSpPr>
          <p:nvPr>
            <p:ph idx="1"/>
          </p:nvPr>
        </p:nvSpPr>
        <p:spPr>
          <a:xfrm>
            <a:off x="1046017" y="1983100"/>
            <a:ext cx="9724031" cy="3683358"/>
          </a:xfrm>
        </p:spPr>
        <p:txBody>
          <a:bodyPr anchor="ctr">
            <a:normAutofit/>
          </a:bodyPr>
          <a:lstStyle/>
          <a:p>
            <a:r>
              <a:rPr lang="en-US" sz="2000" dirty="0"/>
              <a:t>Network of diseases – comorbidity network</a:t>
            </a:r>
          </a:p>
          <a:p>
            <a:pPr lvl="1"/>
            <a:r>
              <a:rPr lang="en-US" sz="2000" dirty="0"/>
              <a:t>diseases linked to each other based on co-occurrences in patients (comorbidity)</a:t>
            </a:r>
          </a:p>
          <a:p>
            <a:pPr lvl="1"/>
            <a:endParaRPr lang="en-US" sz="2000" dirty="0"/>
          </a:p>
          <a:p>
            <a:pPr lvl="1"/>
            <a:r>
              <a:rPr lang="en-US" sz="2000" dirty="0"/>
              <a:t>Node: a disease (diagnosis)</a:t>
            </a:r>
          </a:p>
          <a:p>
            <a:pPr lvl="1"/>
            <a:r>
              <a:rPr lang="en-US" sz="2000" dirty="0"/>
              <a:t>Edge: comorbidity/co-occurrence </a:t>
            </a:r>
          </a:p>
          <a:p>
            <a:endParaRPr lang="en-US" sz="2000" dirty="0"/>
          </a:p>
        </p:txBody>
      </p:sp>
      <p:sp>
        <p:nvSpPr>
          <p:cNvPr id="4" name="Slide Number Placeholder 3">
            <a:extLst>
              <a:ext uri="{FF2B5EF4-FFF2-40B4-BE49-F238E27FC236}">
                <a16:creationId xmlns:a16="http://schemas.microsoft.com/office/drawing/2014/main" id="{B285DD3D-8D03-44DE-A63D-708B9B7CA876}"/>
              </a:ext>
            </a:extLst>
          </p:cNvPr>
          <p:cNvSpPr>
            <a:spLocks noGrp="1"/>
          </p:cNvSpPr>
          <p:nvPr>
            <p:ph type="sldNum" sz="quarter" idx="10"/>
          </p:nvPr>
        </p:nvSpPr>
        <p:spPr>
          <a:xfrm>
            <a:off x="11704320" y="6455431"/>
            <a:ext cx="44591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80</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CE70FBB3-BADF-4D89-806A-7105DA9675FB}"/>
              </a:ext>
            </a:extLst>
          </p:cNvPr>
          <p:cNvGrpSpPr/>
          <p:nvPr/>
        </p:nvGrpSpPr>
        <p:grpSpPr>
          <a:xfrm>
            <a:off x="5831276" y="4474231"/>
            <a:ext cx="6096000" cy="1981200"/>
            <a:chOff x="349092" y="-201576"/>
            <a:chExt cx="3670458" cy="1267677"/>
          </a:xfrm>
        </p:grpSpPr>
        <p:sp>
          <p:nvSpPr>
            <p:cNvPr id="20" name="Oval 19">
              <a:extLst>
                <a:ext uri="{FF2B5EF4-FFF2-40B4-BE49-F238E27FC236}">
                  <a16:creationId xmlns:a16="http://schemas.microsoft.com/office/drawing/2014/main" id="{4151F224-9CDA-4A7B-9784-AC95AAE3F1E8}"/>
                </a:ext>
              </a:extLst>
            </p:cNvPr>
            <p:cNvSpPr/>
            <p:nvPr/>
          </p:nvSpPr>
          <p:spPr>
            <a:xfrm>
              <a:off x="1901190" y="-201576"/>
              <a:ext cx="1038225" cy="3429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Diabetes</a:t>
              </a:r>
            </a:p>
          </p:txBody>
        </p:sp>
        <p:sp>
          <p:nvSpPr>
            <p:cNvPr id="21" name="Oval 20">
              <a:extLst>
                <a:ext uri="{FF2B5EF4-FFF2-40B4-BE49-F238E27FC236}">
                  <a16:creationId xmlns:a16="http://schemas.microsoft.com/office/drawing/2014/main" id="{4BCDEC77-E39E-4A36-BBD5-747410AF0163}"/>
                </a:ext>
              </a:extLst>
            </p:cNvPr>
            <p:cNvSpPr/>
            <p:nvPr/>
          </p:nvSpPr>
          <p:spPr>
            <a:xfrm>
              <a:off x="349092" y="201945"/>
              <a:ext cx="1285875" cy="3429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Pneumonia</a:t>
              </a:r>
            </a:p>
          </p:txBody>
        </p:sp>
        <p:sp>
          <p:nvSpPr>
            <p:cNvPr id="22" name="Oval 21">
              <a:extLst>
                <a:ext uri="{FF2B5EF4-FFF2-40B4-BE49-F238E27FC236}">
                  <a16:creationId xmlns:a16="http://schemas.microsoft.com/office/drawing/2014/main" id="{FB69804D-F12B-4192-82B7-E743CC2C9987}"/>
                </a:ext>
              </a:extLst>
            </p:cNvPr>
            <p:cNvSpPr/>
            <p:nvPr/>
          </p:nvSpPr>
          <p:spPr>
            <a:xfrm>
              <a:off x="1695926" y="646999"/>
              <a:ext cx="1352550" cy="41910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Appendicitis</a:t>
              </a:r>
            </a:p>
          </p:txBody>
        </p:sp>
        <p:sp>
          <p:nvSpPr>
            <p:cNvPr id="23" name="Oval 22">
              <a:extLst>
                <a:ext uri="{FF2B5EF4-FFF2-40B4-BE49-F238E27FC236}">
                  <a16:creationId xmlns:a16="http://schemas.microsoft.com/office/drawing/2014/main" id="{D0601E5A-F636-4BD7-96C1-427B0639FA2A}"/>
                </a:ext>
              </a:extLst>
            </p:cNvPr>
            <p:cNvSpPr/>
            <p:nvPr/>
          </p:nvSpPr>
          <p:spPr>
            <a:xfrm>
              <a:off x="3248025" y="330135"/>
              <a:ext cx="771525" cy="3429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AFIB</a:t>
              </a:r>
            </a:p>
          </p:txBody>
        </p:sp>
        <p:cxnSp>
          <p:nvCxnSpPr>
            <p:cNvPr id="24" name="Straight Connector 23">
              <a:extLst>
                <a:ext uri="{FF2B5EF4-FFF2-40B4-BE49-F238E27FC236}">
                  <a16:creationId xmlns:a16="http://schemas.microsoft.com/office/drawing/2014/main" id="{5EC2E68D-4C04-4397-8A8A-1C0AE2C07A7D}"/>
                </a:ext>
              </a:extLst>
            </p:cNvPr>
            <p:cNvCxnSpPr>
              <a:stCxn id="21" idx="6"/>
              <a:endCxn id="20" idx="4"/>
            </p:cNvCxnSpPr>
            <p:nvPr/>
          </p:nvCxnSpPr>
          <p:spPr>
            <a:xfrm flipV="1">
              <a:off x="1634967" y="141324"/>
              <a:ext cx="785336" cy="23207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039E30-C8D7-4E6C-A956-61B8C2434BB4}"/>
                </a:ext>
              </a:extLst>
            </p:cNvPr>
            <p:cNvCxnSpPr>
              <a:stCxn id="22" idx="0"/>
              <a:endCxn id="20" idx="4"/>
            </p:cNvCxnSpPr>
            <p:nvPr/>
          </p:nvCxnSpPr>
          <p:spPr>
            <a:xfrm flipV="1">
              <a:off x="2372201" y="141324"/>
              <a:ext cx="48102" cy="505676"/>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272724B-CAD0-4B96-847B-EEE4DE53659F}"/>
                </a:ext>
              </a:extLst>
            </p:cNvPr>
            <p:cNvCxnSpPr>
              <a:stCxn id="23" idx="2"/>
              <a:endCxn id="20" idx="4"/>
            </p:cNvCxnSpPr>
            <p:nvPr/>
          </p:nvCxnSpPr>
          <p:spPr>
            <a:xfrm flipH="1" flipV="1">
              <a:off x="2420303" y="141324"/>
              <a:ext cx="827722" cy="360261"/>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46FCF13-C65B-4C57-BD72-83A0E92593BC}"/>
                </a:ext>
              </a:extLst>
            </p:cNvPr>
            <p:cNvCxnSpPr>
              <a:stCxn id="23" idx="2"/>
              <a:endCxn id="22" idx="0"/>
            </p:cNvCxnSpPr>
            <p:nvPr/>
          </p:nvCxnSpPr>
          <p:spPr>
            <a:xfrm flipH="1">
              <a:off x="2372201" y="501585"/>
              <a:ext cx="875824" cy="145414"/>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5439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25F780-1399-412B-9A05-382616200D07}"/>
              </a:ext>
            </a:extLst>
          </p:cNvPr>
          <p:cNvSpPr>
            <a:spLocks noGrp="1"/>
          </p:cNvSpPr>
          <p:nvPr>
            <p:ph type="title"/>
          </p:nvPr>
        </p:nvSpPr>
        <p:spPr>
          <a:xfrm>
            <a:off x="662472" y="270428"/>
            <a:ext cx="9895951" cy="1033669"/>
          </a:xfrm>
        </p:spPr>
        <p:txBody>
          <a:bodyPr>
            <a:normAutofit/>
          </a:bodyPr>
          <a:lstStyle/>
          <a:p>
            <a:r>
              <a:rPr lang="en-US" sz="4000" dirty="0">
                <a:solidFill>
                  <a:srgbClr val="FFFFFF"/>
                </a:solidFill>
              </a:rPr>
              <a:t>Comorbidity Network</a:t>
            </a:r>
          </a:p>
        </p:txBody>
      </p:sp>
      <p:sp>
        <p:nvSpPr>
          <p:cNvPr id="4" name="Slide Number Placeholder 3">
            <a:extLst>
              <a:ext uri="{FF2B5EF4-FFF2-40B4-BE49-F238E27FC236}">
                <a16:creationId xmlns:a16="http://schemas.microsoft.com/office/drawing/2014/main" id="{B285DD3D-8D03-44DE-A63D-708B9B7CA876}"/>
              </a:ext>
            </a:extLst>
          </p:cNvPr>
          <p:cNvSpPr>
            <a:spLocks noGrp="1"/>
          </p:cNvSpPr>
          <p:nvPr>
            <p:ph type="sldNum" sz="quarter" idx="10"/>
          </p:nvPr>
        </p:nvSpPr>
        <p:spPr>
          <a:xfrm>
            <a:off x="11704320" y="6455431"/>
            <a:ext cx="44591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81</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8" name="Content Placeholder 2">
                <a:extLst>
                  <a:ext uri="{FF2B5EF4-FFF2-40B4-BE49-F238E27FC236}">
                    <a16:creationId xmlns:a16="http://schemas.microsoft.com/office/drawing/2014/main" id="{AEB52A3A-3D51-480A-A2A3-AB0E91E3D775}"/>
                  </a:ext>
                </a:extLst>
              </p:cNvPr>
              <p:cNvSpPr txBox="1">
                <a:spLocks/>
              </p:cNvSpPr>
              <p:nvPr/>
            </p:nvSpPr>
            <p:spPr>
              <a:xfrm>
                <a:off x="662472" y="2711159"/>
                <a:ext cx="5791200" cy="4109397"/>
              </a:xfrm>
              <a:prstGeom prst="rect">
                <a:avLst/>
              </a:prstGeom>
              <a:noFill/>
              <a:ln>
                <a:noFill/>
              </a:ln>
            </p:spPr>
            <p:txBody>
              <a:bodyPr vert="horz" wrap="square" lIns="91440" tIns="45720" rIns="91440" bIns="45720" numCol="1" rtlCol="0" anchor="t" anchorCtr="0" compatLnSpc="1">
                <a:prstTxWarp prst="textNoShape">
                  <a:avLst/>
                </a:prstTxWarp>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Network – nodes and edges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Edges – similarity index</a:t>
                </a:r>
              </a:p>
              <a:p>
                <a:pPr marL="109537"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𝑃𝑒𝑎𝑟𝑠𝑜</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p>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𝐶𝑜𝑟𝑟𝑒𝑙𝑎𝑡𝑖𝑜𝑛</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𝐶𝑜𝑒𝑓𝑓𝑖𝑐𝑒𝑛𝑡</m:t>
                    </m:r>
                  </m:oMath>
                </a14:m>
                <a:endPar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Salton Cosine Index</a:t>
                </a:r>
              </a:p>
              <a:p>
                <a:pPr marL="411162"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𝑆𝐶𝐼</m:t>
                        </m:r>
                      </m:e>
                      <m: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𝑖𝑗</m:t>
                        </m:r>
                      </m:sub>
                    </m:s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e>
                              <m: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𝑖𝑗</m:t>
                                </m:r>
                              </m:sub>
                            </m:sSub>
                          </m:e>
                        </m:d>
                      </m:num>
                      <m:den>
                        <m:rad>
                          <m:radPr>
                            <m:degHide m:val="on"/>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e>
                                  <m: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e>
                                  <m: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e>
                            </m:d>
                          </m:e>
                        </m:rad>
                      </m:den>
                    </m:f>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28" name="Content Placeholder 2">
                <a:extLst>
                  <a:ext uri="{FF2B5EF4-FFF2-40B4-BE49-F238E27FC236}">
                    <a16:creationId xmlns:a16="http://schemas.microsoft.com/office/drawing/2014/main" id="{AEB52A3A-3D51-480A-A2A3-AB0E91E3D775}"/>
                  </a:ext>
                </a:extLst>
              </p:cNvPr>
              <p:cNvSpPr txBox="1">
                <a:spLocks noRot="1" noChangeAspect="1" noMove="1" noResize="1" noEditPoints="1" noAdjustHandles="1" noChangeArrowheads="1" noChangeShapeType="1" noTextEdit="1"/>
              </p:cNvSpPr>
              <p:nvPr/>
            </p:nvSpPr>
            <p:spPr>
              <a:xfrm>
                <a:off x="662472" y="2711159"/>
                <a:ext cx="5791200" cy="4109397"/>
              </a:xfrm>
              <a:prstGeom prst="rect">
                <a:avLst/>
              </a:prstGeom>
              <a:blipFill>
                <a:blip r:embed="rId2"/>
                <a:stretch>
                  <a:fillRect l="-1684" t="-3858"/>
                </a:stretch>
              </a:blipFill>
              <a:ln>
                <a:noFill/>
              </a:ln>
            </p:spPr>
            <p:txBody>
              <a:bodyPr/>
              <a:lstStyle/>
              <a:p>
                <a:r>
                  <a:rPr lang="en-US">
                    <a:noFill/>
                  </a:rPr>
                  <a:t> </a:t>
                </a:r>
              </a:p>
            </p:txBody>
          </p:sp>
        </mc:Fallback>
      </mc:AlternateContent>
      <p:pic>
        <p:nvPicPr>
          <p:cNvPr id="29" name="Picture 28">
            <a:extLst>
              <a:ext uri="{FF2B5EF4-FFF2-40B4-BE49-F238E27FC236}">
                <a16:creationId xmlns:a16="http://schemas.microsoft.com/office/drawing/2014/main" id="{BC2320EE-40B7-49DA-8590-264EA6C8C2F6}"/>
              </a:ext>
            </a:extLst>
          </p:cNvPr>
          <p:cNvPicPr>
            <a:picLocks noChangeAspect="1"/>
          </p:cNvPicPr>
          <p:nvPr/>
        </p:nvPicPr>
        <p:blipFill>
          <a:blip r:embed="rId3"/>
          <a:stretch>
            <a:fillRect/>
          </a:stretch>
        </p:blipFill>
        <p:spPr>
          <a:xfrm>
            <a:off x="2811848" y="4677986"/>
            <a:ext cx="2325966" cy="695713"/>
          </a:xfrm>
          <a:prstGeom prst="rect">
            <a:avLst/>
          </a:prstGeom>
        </p:spPr>
      </p:pic>
      <mc:AlternateContent xmlns:mc="http://schemas.openxmlformats.org/markup-compatibility/2006" xmlns:a14="http://schemas.microsoft.com/office/drawing/2010/main">
        <mc:Choice Requires="a14">
          <p:sp>
            <p:nvSpPr>
              <p:cNvPr id="30" name="Content Placeholder 2">
                <a:extLst>
                  <a:ext uri="{FF2B5EF4-FFF2-40B4-BE49-F238E27FC236}">
                    <a16:creationId xmlns:a16="http://schemas.microsoft.com/office/drawing/2014/main" id="{6794685D-7EA0-4AEB-9402-E4BC2B7589FF}"/>
                  </a:ext>
                </a:extLst>
              </p:cNvPr>
              <p:cNvSpPr txBox="1">
                <a:spLocks/>
              </p:cNvSpPr>
              <p:nvPr/>
            </p:nvSpPr>
            <p:spPr bwMode="auto">
              <a:xfrm>
                <a:off x="8351520" y="2650215"/>
                <a:ext cx="3352800" cy="2496378"/>
              </a:xfrm>
              <a:prstGeom prst="rect">
                <a:avLst/>
              </a:prstGeom>
              <a:solidFill>
                <a:srgbClr val="EBF6F9"/>
              </a:solidFill>
              <a:ln>
                <a:noFill/>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C32D2E"/>
                  </a:buClr>
                  <a:buFont typeface="Georgia" pitchFamily="18" charset="0"/>
                  <a:buChar char="•"/>
                  <a:defRPr sz="2400" kern="1200">
                    <a:solidFill>
                      <a:schemeClr val="tx1"/>
                    </a:solidFill>
                    <a:latin typeface="Calibri" pitchFamily="34" charset="0"/>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400" kern="1200">
                    <a:solidFill>
                      <a:schemeClr val="tx1"/>
                    </a:solidFill>
                    <a:latin typeface="Calibri" pitchFamily="34" charset="0"/>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000" kern="1200">
                    <a:solidFill>
                      <a:schemeClr val="accent1"/>
                    </a:solidFill>
                    <a:latin typeface="Calibri" pitchFamily="34" charset="0"/>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Calibri" pitchFamily="34" charset="0"/>
                    <a:ea typeface="+mn-ea"/>
                    <a:cs typeface="+mn-cs"/>
                  </a:defRPr>
                </a:lvl4pPr>
                <a:lvl5pPr marL="1389063" indent="-182563" algn="l" rtl="0" eaLnBrk="0" fontAlgn="base" hangingPunct="0">
                  <a:spcBef>
                    <a:spcPts val="300"/>
                  </a:spcBef>
                  <a:spcAft>
                    <a:spcPct val="0"/>
                  </a:spcAft>
                  <a:buClr>
                    <a:srgbClr val="C32D2E"/>
                  </a:buClr>
                  <a:buFont typeface="Georgia" pitchFamily="18" charset="0"/>
                  <a:buChar char="▫"/>
                  <a:defRPr sz="2000" kern="1200">
                    <a:solidFill>
                      <a:srgbClr val="C32D2E"/>
                    </a:solidFill>
                    <a:latin typeface="Calibri" pitchFamily="34" charset="0"/>
                    <a:ea typeface="+mn-ea"/>
                    <a:cs typeface="+mn-cs"/>
                  </a:defRPr>
                </a:lvl5pPr>
                <a:lvl6pPr marL="1609344" indent="-182880" algn="l" rtl="0" eaLnBrk="1" latinLnBrk="0" hangingPunct="1">
                  <a:spcBef>
                    <a:spcPts val="300"/>
                  </a:spcBef>
                  <a:buClr>
                    <a:schemeClr val="accent3"/>
                  </a:buClr>
                  <a:buFont typeface="Georgia"/>
                  <a:buChar char="▫"/>
                  <a:defRPr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sz="1400" kern="1200" baseline="0">
                    <a:solidFill>
                      <a:schemeClr val="accent3"/>
                    </a:solidFill>
                    <a:latin typeface="+mn-lt"/>
                    <a:ea typeface="+mn-ea"/>
                    <a:cs typeface="+mn-cs"/>
                  </a:defRPr>
                </a:lvl9pPr>
              </a:lstStyle>
              <a:p>
                <a:pPr marL="365125" marR="0" lvl="0" indent="-255588" algn="l" defTabSz="914400" rtl="0" eaLnBrk="0" fontAlgn="base" latinLnBrk="0" hangingPunct="0">
                  <a:lnSpc>
                    <a:spcPct val="100000"/>
                  </a:lnSpc>
                  <a:spcBef>
                    <a:spcPts val="300"/>
                  </a:spcBef>
                  <a:spcAft>
                    <a:spcPct val="0"/>
                  </a:spcAft>
                  <a:buClr>
                    <a:srgbClr val="C32D2E"/>
                  </a:buClr>
                  <a:buSzTx/>
                  <a:buFont typeface="Georgia" pitchFamily="18" charset="0"/>
                  <a:buChar char="•"/>
                  <a:tabLst/>
                  <a:defRPr/>
                </a:pPr>
                <a:r>
                  <a:rPr kumimoji="0" lang="en-US" sz="2000" b="0" i="1" u="none" strike="noStrike" kern="1200" cap="none" spc="0" normalizeH="0" baseline="0" noProof="0" dirty="0">
                    <a:ln>
                      <a:noFill/>
                    </a:ln>
                    <a:solidFill>
                      <a:prstClr val="black"/>
                    </a:solidFill>
                    <a:effectLst/>
                    <a:uLnTx/>
                    <a:uFillTx/>
                    <a:latin typeface="Calibri" pitchFamily="34" charset="0"/>
                    <a:ea typeface="+mn-ea"/>
                    <a:cs typeface="+mn-cs"/>
                  </a:rPr>
                  <a:t>N</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 number of transactions</a:t>
                </a:r>
              </a:p>
              <a:p>
                <a:pPr marL="365125" marR="0" lvl="0" indent="-255588" algn="l" defTabSz="914400" rtl="0" eaLnBrk="0" fontAlgn="base" latinLnBrk="0" hangingPunct="0">
                  <a:lnSpc>
                    <a:spcPct val="100000"/>
                  </a:lnSpc>
                  <a:spcBef>
                    <a:spcPts val="300"/>
                  </a:spcBef>
                  <a:spcAft>
                    <a:spcPct val="0"/>
                  </a:spcAft>
                  <a:buClr>
                    <a:srgbClr val="C32D2E"/>
                  </a:buClr>
                  <a:buSzTx/>
                  <a:buFont typeface="Georgia" pitchFamily="18" charset="0"/>
                  <a:buChar char="•"/>
                  <a:tabLst/>
                  <a:defRPr/>
                </a:pPr>
                <a14:m>
                  <m:oMath xmlns:m="http://schemas.openxmlformats.org/officeDocument/2006/math">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e>
                          <m:sub>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e>
                    </m:d>
                  </m:oMath>
                </a14:m>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 prevalence of node </a:t>
                </a:r>
                <a:r>
                  <a:rPr kumimoji="0" lang="en-US" sz="2000" b="0" i="1" u="none" strike="noStrike" kern="1200" cap="none" spc="0" normalizeH="0" baseline="0" noProof="0" dirty="0" err="1">
                    <a:ln>
                      <a:noFill/>
                    </a:ln>
                    <a:solidFill>
                      <a:prstClr val="black"/>
                    </a:solidFill>
                    <a:effectLst/>
                    <a:uLnTx/>
                    <a:uFillTx/>
                    <a:latin typeface="Calibri" pitchFamily="34" charset="0"/>
                    <a:ea typeface="+mn-ea"/>
                    <a:cs typeface="+mn-cs"/>
                  </a:rPr>
                  <a:t>i</a:t>
                </a:r>
                <a:endParaRPr kumimoji="0" lang="en-US" sz="2000" b="0" i="1"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base" latinLnBrk="0" hangingPunct="0">
                  <a:lnSpc>
                    <a:spcPct val="100000"/>
                  </a:lnSpc>
                  <a:spcBef>
                    <a:spcPts val="300"/>
                  </a:spcBef>
                  <a:spcAft>
                    <a:spcPct val="0"/>
                  </a:spcAft>
                  <a:buClr>
                    <a:srgbClr val="C32D2E"/>
                  </a:buClr>
                  <a:buSzTx/>
                  <a:buFont typeface="Georgia" pitchFamily="18" charset="0"/>
                  <a:buChar char="•"/>
                  <a:tabLst/>
                  <a:defRPr/>
                </a:pPr>
                <a14:m>
                  <m:oMath xmlns:m="http://schemas.openxmlformats.org/officeDocument/2006/math">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e>
                    </m:d>
                  </m:oMath>
                </a14:m>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 prevalence of node</a:t>
                </a:r>
                <a:r>
                  <a:rPr kumimoji="0" lang="en-US" sz="2000" b="0" i="1" u="none" strike="noStrike" kern="1200" cap="none" spc="0" normalizeH="0" baseline="0" noProof="0" dirty="0">
                    <a:ln>
                      <a:noFill/>
                    </a:ln>
                    <a:solidFill>
                      <a:prstClr val="black"/>
                    </a:solidFill>
                    <a:effectLst/>
                    <a:uLnTx/>
                    <a:uFillTx/>
                    <a:latin typeface="Calibri" pitchFamily="34" charset="0"/>
                    <a:ea typeface="+mn-ea"/>
                    <a:cs typeface="+mn-cs"/>
                  </a:rPr>
                  <a:t> j</a:t>
                </a:r>
              </a:p>
              <a:p>
                <a:pPr marL="365125" marR="0" lvl="0" indent="-255588" algn="l" defTabSz="914400" rtl="0" eaLnBrk="0" fontAlgn="base" latinLnBrk="0" hangingPunct="0">
                  <a:lnSpc>
                    <a:spcPct val="100000"/>
                  </a:lnSpc>
                  <a:spcBef>
                    <a:spcPts val="300"/>
                  </a:spcBef>
                  <a:spcAft>
                    <a:spcPct val="0"/>
                  </a:spcAft>
                  <a:buClr>
                    <a:srgbClr val="C32D2E"/>
                  </a:buClr>
                  <a:buSzTx/>
                  <a:buFont typeface="Georgia" pitchFamily="18" charset="0"/>
                  <a:buChar char="•"/>
                  <a:tabLst/>
                  <a:defRPr/>
                </a:pPr>
                <a14:m>
                  <m:oMath xmlns:m="http://schemas.openxmlformats.org/officeDocument/2006/math">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𝑖𝑗</m:t>
                            </m:r>
                          </m:sub>
                        </m:sSub>
                      </m:e>
                    </m:d>
                  </m:oMath>
                </a14:m>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 prevalence of node</a:t>
                </a:r>
                <a:r>
                  <a:rPr kumimoji="0" lang="en-US" sz="20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0" i="1" u="none" strike="noStrike" kern="1200" cap="none" spc="0" normalizeH="0" baseline="0" noProof="0" dirty="0" err="1">
                    <a:ln>
                      <a:noFill/>
                    </a:ln>
                    <a:solidFill>
                      <a:prstClr val="black"/>
                    </a:solidFill>
                    <a:effectLst/>
                    <a:uLnTx/>
                    <a:uFillTx/>
                    <a:latin typeface="Calibri" pitchFamily="34" charset="0"/>
                    <a:ea typeface="+mn-ea"/>
                    <a:cs typeface="+mn-cs"/>
                  </a:rPr>
                  <a:t>i</a:t>
                </a:r>
                <a:r>
                  <a:rPr kumimoji="0" lang="en-US" sz="2000" b="0" i="1" u="none" strike="noStrike" kern="1200" cap="none" spc="0" normalizeH="0" baseline="0" noProof="0" dirty="0">
                    <a:ln>
                      <a:noFill/>
                    </a:ln>
                    <a:solidFill>
                      <a:prstClr val="black"/>
                    </a:solidFill>
                    <a:effectLst/>
                    <a:uLnTx/>
                    <a:uFillTx/>
                    <a:latin typeface="Calibri" pitchFamily="34" charset="0"/>
                    <a:ea typeface="+mn-ea"/>
                    <a:cs typeface="+mn-cs"/>
                  </a:rPr>
                  <a:t> and j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together</a:t>
                </a:r>
              </a:p>
              <a:p>
                <a:pPr marL="109537" marR="0" lvl="0" indent="0" algn="l" defTabSz="914400" rtl="0" eaLnBrk="0" fontAlgn="base" latinLnBrk="0" hangingPunct="0">
                  <a:lnSpc>
                    <a:spcPct val="100000"/>
                  </a:lnSpc>
                  <a:spcBef>
                    <a:spcPts val="300"/>
                  </a:spcBef>
                  <a:spcAft>
                    <a:spcPct val="0"/>
                  </a:spcAft>
                  <a:buClr>
                    <a:srgbClr val="C32D2E"/>
                  </a:buClr>
                  <a:buSzTx/>
                  <a:buFont typeface="Georgia" pitchFamily="18" charset="0"/>
                  <a:buNone/>
                  <a:tabLst/>
                  <a:defRPr/>
                </a:pPr>
                <a:endParaRPr kumimoji="0" lang="en-US" sz="2400" b="0" i="1" u="none" strike="noStrike" kern="1200" cap="none" spc="0" normalizeH="0" baseline="0" noProof="0" dirty="0">
                  <a:ln>
                    <a:noFill/>
                  </a:ln>
                  <a:solidFill>
                    <a:prstClr val="black"/>
                  </a:solidFill>
                  <a:effectLst/>
                  <a:uLnTx/>
                  <a:uFillTx/>
                  <a:latin typeface="Calibri" pitchFamily="34" charset="0"/>
                  <a:ea typeface="+mn-ea"/>
                  <a:cs typeface="+mn-cs"/>
                </a:endParaRPr>
              </a:p>
            </p:txBody>
          </p:sp>
        </mc:Choice>
        <mc:Fallback xmlns="">
          <p:sp>
            <p:nvSpPr>
              <p:cNvPr id="30" name="Content Placeholder 2">
                <a:extLst>
                  <a:ext uri="{FF2B5EF4-FFF2-40B4-BE49-F238E27FC236}">
                    <a16:creationId xmlns:a16="http://schemas.microsoft.com/office/drawing/2014/main" id="{6794685D-7EA0-4AEB-9402-E4BC2B7589FF}"/>
                  </a:ext>
                </a:extLst>
              </p:cNvPr>
              <p:cNvSpPr txBox="1">
                <a:spLocks noRot="1" noChangeAspect="1" noMove="1" noResize="1" noEditPoints="1" noAdjustHandles="1" noChangeArrowheads="1" noChangeShapeType="1" noTextEdit="1"/>
              </p:cNvSpPr>
              <p:nvPr/>
            </p:nvSpPr>
            <p:spPr bwMode="auto">
              <a:xfrm>
                <a:off x="8351520" y="2650215"/>
                <a:ext cx="3352800" cy="2496378"/>
              </a:xfrm>
              <a:prstGeom prst="rect">
                <a:avLst/>
              </a:prstGeom>
              <a:blipFill>
                <a:blip r:embed="rId4"/>
                <a:stretch>
                  <a:fillRect t="-1467" r="-1636"/>
                </a:stretch>
              </a:blipFill>
              <a:ln>
                <a:noFill/>
              </a:ln>
            </p:spPr>
            <p:txBody>
              <a:bodyPr/>
              <a:lstStyle/>
              <a:p>
                <a:r>
                  <a:rPr lang="en-US">
                    <a:noFill/>
                  </a:rPr>
                  <a:t> </a:t>
                </a:r>
              </a:p>
            </p:txBody>
          </p:sp>
        </mc:Fallback>
      </mc:AlternateContent>
      <p:sp>
        <p:nvSpPr>
          <p:cNvPr id="31" name="Content Placeholder 2">
            <a:extLst>
              <a:ext uri="{FF2B5EF4-FFF2-40B4-BE49-F238E27FC236}">
                <a16:creationId xmlns:a16="http://schemas.microsoft.com/office/drawing/2014/main" id="{DFD37DA6-38F1-448B-A20C-5A81C2ADD10F}"/>
              </a:ext>
            </a:extLst>
          </p:cNvPr>
          <p:cNvSpPr txBox="1">
            <a:spLocks/>
          </p:cNvSpPr>
          <p:nvPr/>
        </p:nvSpPr>
        <p:spPr>
          <a:xfrm>
            <a:off x="662472" y="1792940"/>
            <a:ext cx="10515600" cy="4155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Kalgotra, P., Sharda, R., &amp; Luse, A. (2020). Which similarity measure to use in network analysis: Impact of sample size on phi correlation coefficient and </a:t>
            </a:r>
            <a:r>
              <a:rPr kumimoji="0" lang="en-US" sz="1600" b="0" i="0" u="none" strike="noStrike" kern="1200" cap="none" spc="0" normalizeH="0" baseline="0" noProof="0" dirty="0" err="1">
                <a:ln>
                  <a:noFill/>
                </a:ln>
                <a:solidFill>
                  <a:srgbClr val="FF0000"/>
                </a:solidFill>
                <a:effectLst/>
                <a:uLnTx/>
                <a:uFillTx/>
                <a:latin typeface="Calibri" panose="020F0502020204030204"/>
                <a:ea typeface="+mn-ea"/>
                <a:cs typeface="+mn-cs"/>
              </a:rPr>
              <a:t>Ochiai</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index. </a:t>
            </a:r>
            <a:r>
              <a:rPr kumimoji="0" lang="en-US" sz="1600" b="0" i="1" u="none" strike="noStrike" kern="1200" cap="none" spc="0" normalizeH="0" baseline="0" noProof="0" dirty="0">
                <a:ln>
                  <a:noFill/>
                </a:ln>
                <a:solidFill>
                  <a:srgbClr val="FF0000"/>
                </a:solidFill>
                <a:effectLst/>
                <a:uLnTx/>
                <a:uFillTx/>
                <a:latin typeface="Calibri" panose="020F0502020204030204"/>
                <a:ea typeface="+mn-ea"/>
                <a:cs typeface="+mn-cs"/>
              </a:rPr>
              <a:t>International Journal of Information Management</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55, 102229</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463032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28FCB6-CE72-4E93-B4C7-273CF91B52C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Our Data Asset</a:t>
            </a:r>
          </a:p>
        </p:txBody>
      </p:sp>
      <p:sp>
        <p:nvSpPr>
          <p:cNvPr id="3" name="Content Placeholder 2">
            <a:extLst>
              <a:ext uri="{FF2B5EF4-FFF2-40B4-BE49-F238E27FC236}">
                <a16:creationId xmlns:a16="http://schemas.microsoft.com/office/drawing/2014/main" id="{C11E38B1-4183-4487-B72A-71811FECAFAD}"/>
              </a:ext>
            </a:extLst>
          </p:cNvPr>
          <p:cNvSpPr>
            <a:spLocks noGrp="1"/>
          </p:cNvSpPr>
          <p:nvPr>
            <p:ph idx="1"/>
          </p:nvPr>
        </p:nvSpPr>
        <p:spPr>
          <a:xfrm>
            <a:off x="1010220" y="1798029"/>
            <a:ext cx="9724031" cy="3683358"/>
          </a:xfrm>
        </p:spPr>
        <p:txBody>
          <a:bodyPr anchor="ctr">
            <a:normAutofit/>
          </a:bodyPr>
          <a:lstStyle/>
          <a:p>
            <a:r>
              <a:rPr lang="en-US" sz="2000" i="1" dirty="0">
                <a:solidFill>
                  <a:srgbClr val="FF0000"/>
                </a:solidFill>
              </a:rPr>
              <a:t>https://business.okstate.edu/chsi/</a:t>
            </a:r>
          </a:p>
          <a:p>
            <a:r>
              <a:rPr lang="en-US" sz="2000" dirty="0"/>
              <a:t>Electronic medical records (EMR) – Patient history</a:t>
            </a:r>
          </a:p>
          <a:p>
            <a:r>
              <a:rPr lang="en-US" sz="2000" dirty="0"/>
              <a:t>Cerner database</a:t>
            </a:r>
          </a:p>
          <a:p>
            <a:pPr lvl="1"/>
            <a:r>
              <a:rPr lang="en-US" sz="2000" dirty="0"/>
              <a:t>more than 50 million patients' visits </a:t>
            </a:r>
          </a:p>
          <a:p>
            <a:pPr marL="411162" lvl="1" indent="0">
              <a:buNone/>
            </a:pPr>
            <a:endParaRPr lang="en-US" sz="2000" dirty="0"/>
          </a:p>
          <a:p>
            <a:r>
              <a:rPr lang="en-US" sz="2000" dirty="0"/>
              <a:t>Disease is measured in ICD-9-CM codes</a:t>
            </a:r>
          </a:p>
          <a:p>
            <a:pPr lvl="1"/>
            <a:endParaRPr lang="en-US" sz="1600" dirty="0"/>
          </a:p>
          <a:p>
            <a:endParaRPr lang="en-US" sz="2000" dirty="0"/>
          </a:p>
        </p:txBody>
      </p:sp>
      <p:sp>
        <p:nvSpPr>
          <p:cNvPr id="4" name="Slide Number Placeholder 3">
            <a:extLst>
              <a:ext uri="{FF2B5EF4-FFF2-40B4-BE49-F238E27FC236}">
                <a16:creationId xmlns:a16="http://schemas.microsoft.com/office/drawing/2014/main" id="{EF036690-B8D1-442E-890E-919B3CECECD2}"/>
              </a:ext>
            </a:extLst>
          </p:cNvPr>
          <p:cNvSpPr>
            <a:spLocks noGrp="1"/>
          </p:cNvSpPr>
          <p:nvPr>
            <p:ph type="sldNum" sz="quarter" idx="10"/>
          </p:nvPr>
        </p:nvSpPr>
        <p:spPr>
          <a:xfrm>
            <a:off x="11704320" y="6455431"/>
            <a:ext cx="44591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7BF216E-4BCB-488A-9CCB-161643DB778C}"/>
              </a:ext>
            </a:extLst>
          </p:cNvPr>
          <p:cNvPicPr>
            <a:picLocks noChangeAspect="1"/>
          </p:cNvPicPr>
          <p:nvPr/>
        </p:nvPicPr>
        <p:blipFill rotWithShape="1">
          <a:blip r:embed="rId2"/>
          <a:srcRect t="19723"/>
          <a:stretch/>
        </p:blipFill>
        <p:spPr>
          <a:xfrm>
            <a:off x="6903994" y="3341957"/>
            <a:ext cx="5364206" cy="3409123"/>
          </a:xfrm>
          <a:prstGeom prst="rect">
            <a:avLst/>
          </a:prstGeom>
        </p:spPr>
      </p:pic>
      <p:pic>
        <p:nvPicPr>
          <p:cNvPr id="6" name="Picture 5">
            <a:extLst>
              <a:ext uri="{FF2B5EF4-FFF2-40B4-BE49-F238E27FC236}">
                <a16:creationId xmlns:a16="http://schemas.microsoft.com/office/drawing/2014/main" id="{10FDEFB6-964A-4AF0-9F5D-D2F3AE0B0A80}"/>
              </a:ext>
            </a:extLst>
          </p:cNvPr>
          <p:cNvPicPr>
            <a:picLocks noChangeAspect="1"/>
          </p:cNvPicPr>
          <p:nvPr/>
        </p:nvPicPr>
        <p:blipFill>
          <a:blip r:embed="rId3"/>
          <a:stretch>
            <a:fillRect/>
          </a:stretch>
        </p:blipFill>
        <p:spPr>
          <a:xfrm>
            <a:off x="1371599" y="4432663"/>
            <a:ext cx="3980223" cy="1916838"/>
          </a:xfrm>
          <a:prstGeom prst="rect">
            <a:avLst/>
          </a:prstGeom>
        </p:spPr>
      </p:pic>
      <p:pic>
        <p:nvPicPr>
          <p:cNvPr id="8" name="Picture 7">
            <a:extLst>
              <a:ext uri="{FF2B5EF4-FFF2-40B4-BE49-F238E27FC236}">
                <a16:creationId xmlns:a16="http://schemas.microsoft.com/office/drawing/2014/main" id="{32873853-3A05-4610-A502-459822793BEA}"/>
              </a:ext>
            </a:extLst>
          </p:cNvPr>
          <p:cNvPicPr>
            <a:picLocks noChangeAspect="1"/>
          </p:cNvPicPr>
          <p:nvPr/>
        </p:nvPicPr>
        <p:blipFill>
          <a:blip r:embed="rId4"/>
          <a:stretch>
            <a:fillRect/>
          </a:stretch>
        </p:blipFill>
        <p:spPr>
          <a:xfrm>
            <a:off x="5019412" y="4334780"/>
            <a:ext cx="693790" cy="1704975"/>
          </a:xfrm>
          <a:prstGeom prst="rect">
            <a:avLst/>
          </a:prstGeom>
        </p:spPr>
      </p:pic>
      <p:pic>
        <p:nvPicPr>
          <p:cNvPr id="16" name="Picture 15">
            <a:extLst>
              <a:ext uri="{FF2B5EF4-FFF2-40B4-BE49-F238E27FC236}">
                <a16:creationId xmlns:a16="http://schemas.microsoft.com/office/drawing/2014/main" id="{148E0ECC-E88A-4E57-A6E4-84726F1B7473}"/>
              </a:ext>
            </a:extLst>
          </p:cNvPr>
          <p:cNvPicPr>
            <a:picLocks noChangeAspect="1"/>
          </p:cNvPicPr>
          <p:nvPr/>
        </p:nvPicPr>
        <p:blipFill>
          <a:blip r:embed="rId4"/>
          <a:stretch>
            <a:fillRect/>
          </a:stretch>
        </p:blipFill>
        <p:spPr>
          <a:xfrm>
            <a:off x="3442855" y="4953001"/>
            <a:ext cx="2422747" cy="187036"/>
          </a:xfrm>
          <a:prstGeom prst="rect">
            <a:avLst/>
          </a:prstGeom>
        </p:spPr>
      </p:pic>
      <p:pic>
        <p:nvPicPr>
          <p:cNvPr id="18" name="Picture 17">
            <a:extLst>
              <a:ext uri="{FF2B5EF4-FFF2-40B4-BE49-F238E27FC236}">
                <a16:creationId xmlns:a16="http://schemas.microsoft.com/office/drawing/2014/main" id="{4C6DB260-1338-498F-887B-CCBB21DF0C1D}"/>
              </a:ext>
            </a:extLst>
          </p:cNvPr>
          <p:cNvPicPr>
            <a:picLocks noChangeAspect="1"/>
          </p:cNvPicPr>
          <p:nvPr/>
        </p:nvPicPr>
        <p:blipFill>
          <a:blip r:embed="rId4"/>
          <a:stretch>
            <a:fillRect/>
          </a:stretch>
        </p:blipFill>
        <p:spPr>
          <a:xfrm>
            <a:off x="4501827" y="5660375"/>
            <a:ext cx="2422747" cy="187036"/>
          </a:xfrm>
          <a:prstGeom prst="rect">
            <a:avLst/>
          </a:prstGeom>
        </p:spPr>
      </p:pic>
      <p:pic>
        <p:nvPicPr>
          <p:cNvPr id="19" name="Picture 18">
            <a:extLst>
              <a:ext uri="{FF2B5EF4-FFF2-40B4-BE49-F238E27FC236}">
                <a16:creationId xmlns:a16="http://schemas.microsoft.com/office/drawing/2014/main" id="{93FF15D6-0F2B-40D8-95F6-34D0EFCC24B1}"/>
              </a:ext>
            </a:extLst>
          </p:cNvPr>
          <p:cNvPicPr>
            <a:picLocks noChangeAspect="1"/>
          </p:cNvPicPr>
          <p:nvPr/>
        </p:nvPicPr>
        <p:blipFill>
          <a:blip r:embed="rId4"/>
          <a:stretch>
            <a:fillRect/>
          </a:stretch>
        </p:blipFill>
        <p:spPr>
          <a:xfrm>
            <a:off x="4676911" y="5914624"/>
            <a:ext cx="1447863" cy="111775"/>
          </a:xfrm>
          <a:prstGeom prst="rect">
            <a:avLst/>
          </a:prstGeom>
        </p:spPr>
      </p:pic>
      <p:sp>
        <p:nvSpPr>
          <p:cNvPr id="5" name="Oval 4">
            <a:extLst>
              <a:ext uri="{FF2B5EF4-FFF2-40B4-BE49-F238E27FC236}">
                <a16:creationId xmlns:a16="http://schemas.microsoft.com/office/drawing/2014/main" id="{D28F51AF-6802-063C-9CFD-C92627AFC6D4}"/>
              </a:ext>
            </a:extLst>
          </p:cNvPr>
          <p:cNvSpPr/>
          <p:nvPr/>
        </p:nvSpPr>
        <p:spPr>
          <a:xfrm>
            <a:off x="7073461" y="3389585"/>
            <a:ext cx="951187" cy="10430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20</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2984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25F780-1399-412B-9A05-382616200D07}"/>
              </a:ext>
            </a:extLst>
          </p:cNvPr>
          <p:cNvSpPr>
            <a:spLocks noGrp="1"/>
          </p:cNvSpPr>
          <p:nvPr>
            <p:ph type="title"/>
          </p:nvPr>
        </p:nvSpPr>
        <p:spPr>
          <a:xfrm>
            <a:off x="1148022" y="2523376"/>
            <a:ext cx="9895951" cy="1033669"/>
          </a:xfrm>
        </p:spPr>
        <p:txBody>
          <a:bodyPr>
            <a:normAutofit/>
          </a:bodyPr>
          <a:lstStyle/>
          <a:p>
            <a:pPr algn="ctr"/>
            <a:r>
              <a:rPr lang="en-US" sz="4000" i="1" dirty="0"/>
              <a:t>Descriptive Analytics Applications</a:t>
            </a:r>
          </a:p>
        </p:txBody>
      </p:sp>
      <p:sp>
        <p:nvSpPr>
          <p:cNvPr id="4" name="Slide Number Placeholder 3">
            <a:extLst>
              <a:ext uri="{FF2B5EF4-FFF2-40B4-BE49-F238E27FC236}">
                <a16:creationId xmlns:a16="http://schemas.microsoft.com/office/drawing/2014/main" id="{B285DD3D-8D03-44DE-A63D-708B9B7CA876}"/>
              </a:ext>
            </a:extLst>
          </p:cNvPr>
          <p:cNvSpPr>
            <a:spLocks noGrp="1"/>
          </p:cNvSpPr>
          <p:nvPr>
            <p:ph type="sldNum" sz="quarter" idx="10"/>
          </p:nvPr>
        </p:nvSpPr>
        <p:spPr>
          <a:xfrm>
            <a:off x="11704320" y="6455431"/>
            <a:ext cx="44591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83</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6034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25F780-1399-412B-9A05-382616200D07}"/>
              </a:ext>
            </a:extLst>
          </p:cNvPr>
          <p:cNvSpPr>
            <a:spLocks noGrp="1"/>
          </p:cNvSpPr>
          <p:nvPr>
            <p:ph type="title"/>
          </p:nvPr>
        </p:nvSpPr>
        <p:spPr>
          <a:xfrm>
            <a:off x="1371599" y="294538"/>
            <a:ext cx="9895951" cy="1033669"/>
          </a:xfrm>
        </p:spPr>
        <p:txBody>
          <a:bodyPr>
            <a:normAutofit fontScale="90000"/>
          </a:bodyPr>
          <a:lstStyle/>
          <a:p>
            <a:r>
              <a:rPr lang="en-US" sz="4000" dirty="0">
                <a:solidFill>
                  <a:srgbClr val="FFFFFF"/>
                </a:solidFill>
              </a:rPr>
              <a:t>How do </a:t>
            </a:r>
            <a:r>
              <a:rPr lang="en-US" sz="4000" dirty="0" err="1">
                <a:solidFill>
                  <a:srgbClr val="FFFFFF"/>
                </a:solidFill>
              </a:rPr>
              <a:t>healths</a:t>
            </a:r>
            <a:r>
              <a:rPr lang="en-US" sz="4000" dirty="0">
                <a:solidFill>
                  <a:srgbClr val="FFFFFF"/>
                </a:solidFill>
              </a:rPr>
              <a:t> differ across genders/races?</a:t>
            </a:r>
            <a:br>
              <a:rPr lang="en-US" sz="4000" dirty="0">
                <a:solidFill>
                  <a:srgbClr val="FFFFFF"/>
                </a:solidFill>
              </a:rPr>
            </a:br>
            <a:r>
              <a:rPr lang="en-US" sz="4000" dirty="0">
                <a:solidFill>
                  <a:srgbClr val="FFFFFF"/>
                </a:solidFill>
              </a:rPr>
              <a:t>Looking at comorbidities</a:t>
            </a:r>
          </a:p>
        </p:txBody>
      </p:sp>
      <p:sp>
        <p:nvSpPr>
          <p:cNvPr id="4" name="Slide Number Placeholder 3">
            <a:extLst>
              <a:ext uri="{FF2B5EF4-FFF2-40B4-BE49-F238E27FC236}">
                <a16:creationId xmlns:a16="http://schemas.microsoft.com/office/drawing/2014/main" id="{B285DD3D-8D03-44DE-A63D-708B9B7CA876}"/>
              </a:ext>
            </a:extLst>
          </p:cNvPr>
          <p:cNvSpPr>
            <a:spLocks noGrp="1"/>
          </p:cNvSpPr>
          <p:nvPr>
            <p:ph type="sldNum" sz="quarter" idx="10"/>
          </p:nvPr>
        </p:nvSpPr>
        <p:spPr>
          <a:xfrm>
            <a:off x="11704320" y="6455431"/>
            <a:ext cx="44591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F835AC4-2D46-B39A-DAFF-1C6A7C057BB7}"/>
              </a:ext>
            </a:extLst>
          </p:cNvPr>
          <p:cNvPicPr>
            <a:picLocks noChangeAspect="1"/>
          </p:cNvPicPr>
          <p:nvPr/>
        </p:nvPicPr>
        <p:blipFill>
          <a:blip r:embed="rId2"/>
          <a:stretch>
            <a:fillRect/>
          </a:stretch>
        </p:blipFill>
        <p:spPr>
          <a:xfrm>
            <a:off x="397238" y="2048236"/>
            <a:ext cx="10489943" cy="4809764"/>
          </a:xfrm>
          <a:prstGeom prst="rect">
            <a:avLst/>
          </a:prstGeom>
        </p:spPr>
      </p:pic>
    </p:spTree>
    <p:extLst>
      <p:ext uri="{BB962C8B-B14F-4D97-AF65-F5344CB8AC3E}">
        <p14:creationId xmlns:p14="http://schemas.microsoft.com/office/powerpoint/2010/main" val="25135716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BB6C2-897A-4C55-BB79-A8C9E1DEB92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Results</a:t>
            </a:r>
          </a:p>
        </p:txBody>
      </p:sp>
      <p:sp>
        <p:nvSpPr>
          <p:cNvPr id="4" name="Slide Number Placeholder 3">
            <a:extLst>
              <a:ext uri="{FF2B5EF4-FFF2-40B4-BE49-F238E27FC236}">
                <a16:creationId xmlns:a16="http://schemas.microsoft.com/office/drawing/2014/main" id="{6752E2B7-64AD-40CA-AA96-F533B2487D5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36747C-29EE-4598-BFCE-FD7B92B70DD7}"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85</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B4F6F97-8F3F-F5AE-FFA9-1C9FFD044BCB}"/>
              </a:ext>
            </a:extLst>
          </p:cNvPr>
          <p:cNvPicPr>
            <a:picLocks noChangeAspect="1"/>
          </p:cNvPicPr>
          <p:nvPr/>
        </p:nvPicPr>
        <p:blipFill>
          <a:blip r:embed="rId2"/>
          <a:stretch>
            <a:fillRect/>
          </a:stretch>
        </p:blipFill>
        <p:spPr>
          <a:xfrm>
            <a:off x="7881335" y="1981374"/>
            <a:ext cx="1090613" cy="1938337"/>
          </a:xfrm>
          <a:prstGeom prst="rect">
            <a:avLst/>
          </a:prstGeom>
        </p:spPr>
      </p:pic>
      <p:pic>
        <p:nvPicPr>
          <p:cNvPr id="5" name="Picture 4">
            <a:extLst>
              <a:ext uri="{FF2B5EF4-FFF2-40B4-BE49-F238E27FC236}">
                <a16:creationId xmlns:a16="http://schemas.microsoft.com/office/drawing/2014/main" id="{BA780E31-67C4-8DD7-DF38-32E5E2BB9014}"/>
              </a:ext>
            </a:extLst>
          </p:cNvPr>
          <p:cNvPicPr>
            <a:picLocks noChangeAspect="1"/>
          </p:cNvPicPr>
          <p:nvPr/>
        </p:nvPicPr>
        <p:blipFill rotWithShape="1">
          <a:blip r:embed="rId3"/>
          <a:srcRect t="1302" b="-1"/>
          <a:stretch/>
        </p:blipFill>
        <p:spPr>
          <a:xfrm>
            <a:off x="10666253" y="2003716"/>
            <a:ext cx="1038066" cy="1920258"/>
          </a:xfrm>
          <a:prstGeom prst="rect">
            <a:avLst/>
          </a:prstGeom>
        </p:spPr>
      </p:pic>
      <p:pic>
        <p:nvPicPr>
          <p:cNvPr id="6" name="Picture 5">
            <a:extLst>
              <a:ext uri="{FF2B5EF4-FFF2-40B4-BE49-F238E27FC236}">
                <a16:creationId xmlns:a16="http://schemas.microsoft.com/office/drawing/2014/main" id="{7D9D7F38-49C5-65AA-9D2F-1106688F6044}"/>
              </a:ext>
            </a:extLst>
          </p:cNvPr>
          <p:cNvPicPr>
            <a:picLocks noChangeAspect="1"/>
          </p:cNvPicPr>
          <p:nvPr/>
        </p:nvPicPr>
        <p:blipFill>
          <a:blip r:embed="rId4"/>
          <a:stretch>
            <a:fillRect/>
          </a:stretch>
        </p:blipFill>
        <p:spPr>
          <a:xfrm>
            <a:off x="9248584" y="2540059"/>
            <a:ext cx="1172818" cy="1112392"/>
          </a:xfrm>
          <a:prstGeom prst="rect">
            <a:avLst/>
          </a:prstGeom>
        </p:spPr>
      </p:pic>
      <p:graphicFrame>
        <p:nvGraphicFramePr>
          <p:cNvPr id="7" name="Content Placeholder 4">
            <a:extLst>
              <a:ext uri="{FF2B5EF4-FFF2-40B4-BE49-F238E27FC236}">
                <a16:creationId xmlns:a16="http://schemas.microsoft.com/office/drawing/2014/main" id="{9542734B-C7E7-C513-EED5-8299C2FEE1F9}"/>
              </a:ext>
            </a:extLst>
          </p:cNvPr>
          <p:cNvGraphicFramePr>
            <a:graphicFrameLocks noGrp="1"/>
          </p:cNvGraphicFramePr>
          <p:nvPr>
            <p:ph idx="1"/>
          </p:nvPr>
        </p:nvGraphicFramePr>
        <p:xfrm>
          <a:off x="383286" y="2212678"/>
          <a:ext cx="6867435" cy="3701480"/>
        </p:xfrm>
        <a:graphic>
          <a:graphicData uri="http://schemas.openxmlformats.org/drawingml/2006/table">
            <a:tbl>
              <a:tblPr firstRow="1" firstCol="1" bandRow="1">
                <a:tableStyleId>{5C22544A-7EE6-4342-B048-85BDC9FD1C3A}</a:tableStyleId>
              </a:tblPr>
              <a:tblGrid>
                <a:gridCol w="2190573">
                  <a:extLst>
                    <a:ext uri="{9D8B030D-6E8A-4147-A177-3AD203B41FA5}">
                      <a16:colId xmlns:a16="http://schemas.microsoft.com/office/drawing/2014/main" val="3157654134"/>
                    </a:ext>
                  </a:extLst>
                </a:gridCol>
                <a:gridCol w="1241150">
                  <a:extLst>
                    <a:ext uri="{9D8B030D-6E8A-4147-A177-3AD203B41FA5}">
                      <a16:colId xmlns:a16="http://schemas.microsoft.com/office/drawing/2014/main" val="2618756371"/>
                    </a:ext>
                  </a:extLst>
                </a:gridCol>
                <a:gridCol w="1640352">
                  <a:extLst>
                    <a:ext uri="{9D8B030D-6E8A-4147-A177-3AD203B41FA5}">
                      <a16:colId xmlns:a16="http://schemas.microsoft.com/office/drawing/2014/main" val="3943921020"/>
                    </a:ext>
                  </a:extLst>
                </a:gridCol>
                <a:gridCol w="1795360">
                  <a:extLst>
                    <a:ext uri="{9D8B030D-6E8A-4147-A177-3AD203B41FA5}">
                      <a16:colId xmlns:a16="http://schemas.microsoft.com/office/drawing/2014/main" val="51217141"/>
                    </a:ext>
                  </a:extLst>
                </a:gridCol>
              </a:tblGrid>
              <a:tr h="261066">
                <a:tc gridSpan="4">
                  <a:txBody>
                    <a:bodyPr/>
                    <a:lstStyle/>
                    <a:p>
                      <a:pPr marL="0" marR="0" algn="ctr">
                        <a:lnSpc>
                          <a:spcPct val="115000"/>
                        </a:lnSpc>
                        <a:spcBef>
                          <a:spcPts val="0"/>
                        </a:spcBef>
                        <a:spcAft>
                          <a:spcPts val="0"/>
                        </a:spcAft>
                      </a:pPr>
                      <a:r>
                        <a:rPr lang="en-US" sz="1600" dirty="0">
                          <a:effectLst/>
                        </a:rPr>
                        <a:t>Gender multimorbidity networks properties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2339431"/>
                  </a:ext>
                </a:extLst>
              </a:tr>
              <a:tr h="538464">
                <a:tc>
                  <a:txBody>
                    <a:bodyPr/>
                    <a:lstStyle/>
                    <a:p>
                      <a:pPr marL="0" marR="0" algn="l">
                        <a:lnSpc>
                          <a:spcPct val="115000"/>
                        </a:lnSpc>
                        <a:spcBef>
                          <a:spcPts val="0"/>
                        </a:spcBef>
                        <a:spcAft>
                          <a:spcPts val="0"/>
                        </a:spcAft>
                      </a:pPr>
                      <a:r>
                        <a:rPr lang="en-US" sz="1600" dirty="0">
                          <a:effectLst/>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a:effectLst/>
                        </a:rPr>
                        <a:t>Female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a:effectLst/>
                        </a:rPr>
                        <a:t>Male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a:effectLst/>
                        </a:rPr>
                        <a:t>Pair-wise sample t test (Female-Male)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1607943"/>
                  </a:ext>
                </a:extLst>
              </a:tr>
              <a:tr h="333933">
                <a:tc>
                  <a:txBody>
                    <a:bodyPr/>
                    <a:lstStyle/>
                    <a:p>
                      <a:pPr marL="0" marR="0" algn="l">
                        <a:lnSpc>
                          <a:spcPct val="115000"/>
                        </a:lnSpc>
                        <a:spcBef>
                          <a:spcPts val="0"/>
                        </a:spcBef>
                        <a:spcAft>
                          <a:spcPts val="0"/>
                        </a:spcAft>
                      </a:pPr>
                      <a:r>
                        <a:rPr lang="en-US" sz="1600" dirty="0">
                          <a:effectLst/>
                        </a:rPr>
                        <a:t>No. of patients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12 M</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9.9 M</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N/A</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2730196"/>
                  </a:ext>
                </a:extLst>
              </a:tr>
              <a:tr h="261066">
                <a:tc>
                  <a:txBody>
                    <a:bodyPr/>
                    <a:lstStyle/>
                    <a:p>
                      <a:pPr marL="0" marR="0" algn="l">
                        <a:lnSpc>
                          <a:spcPct val="115000"/>
                        </a:lnSpc>
                        <a:spcBef>
                          <a:spcPts val="0"/>
                        </a:spcBef>
                        <a:spcAft>
                          <a:spcPts val="0"/>
                        </a:spcAft>
                      </a:pPr>
                      <a:r>
                        <a:rPr lang="en-US" sz="1600">
                          <a:effectLst/>
                        </a:rPr>
                        <a:t>Nodes (Diseases)</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899</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839</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N/A</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27640337"/>
                  </a:ext>
                </a:extLst>
              </a:tr>
              <a:tr h="262382">
                <a:tc>
                  <a:txBody>
                    <a:bodyPr/>
                    <a:lstStyle/>
                    <a:p>
                      <a:pPr marL="0" marR="0" algn="l">
                        <a:lnSpc>
                          <a:spcPct val="115000"/>
                        </a:lnSpc>
                        <a:spcBef>
                          <a:spcPts val="0"/>
                        </a:spcBef>
                        <a:spcAft>
                          <a:spcPts val="0"/>
                        </a:spcAft>
                      </a:pPr>
                      <a:r>
                        <a:rPr lang="en-US" sz="1600" dirty="0">
                          <a:effectLst/>
                        </a:rPr>
                        <a:t>Edges (Comorbidities)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14,810</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12,498</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N/A</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29830045"/>
                  </a:ext>
                </a:extLst>
              </a:tr>
              <a:tr h="393752">
                <a:tc>
                  <a:txBody>
                    <a:bodyPr/>
                    <a:lstStyle/>
                    <a:p>
                      <a:pPr marL="0" marR="0" algn="l">
                        <a:lnSpc>
                          <a:spcPct val="115000"/>
                        </a:lnSpc>
                        <a:spcBef>
                          <a:spcPts val="0"/>
                        </a:spcBef>
                        <a:spcAft>
                          <a:spcPts val="0"/>
                        </a:spcAft>
                      </a:pPr>
                      <a:r>
                        <a:rPr lang="en-US" sz="1600" dirty="0">
                          <a:effectLst/>
                        </a:rPr>
                        <a:t>Avg. Degree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32.948</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29.793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6.15, p&lt;0.0001</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52339374"/>
                  </a:ext>
                </a:extLst>
              </a:tr>
              <a:tr h="367682">
                <a:tc>
                  <a:txBody>
                    <a:bodyPr/>
                    <a:lstStyle/>
                    <a:p>
                      <a:pPr marL="0" marR="0" algn="l">
                        <a:lnSpc>
                          <a:spcPct val="115000"/>
                        </a:lnSpc>
                        <a:spcBef>
                          <a:spcPts val="0"/>
                        </a:spcBef>
                        <a:spcAft>
                          <a:spcPts val="0"/>
                        </a:spcAft>
                      </a:pPr>
                      <a:r>
                        <a:rPr lang="en-US" sz="1600" dirty="0">
                          <a:effectLst/>
                        </a:rPr>
                        <a:t>Avg. Wt. Degree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2.592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2.365</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4.50, p&lt;0.0001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97509911"/>
                  </a:ext>
                </a:extLst>
              </a:tr>
              <a:tr h="419741">
                <a:tc>
                  <a:txBody>
                    <a:bodyPr/>
                    <a:lstStyle/>
                    <a:p>
                      <a:pPr marL="0" marR="0" algn="l">
                        <a:lnSpc>
                          <a:spcPct val="115000"/>
                        </a:lnSpc>
                        <a:spcBef>
                          <a:spcPts val="0"/>
                        </a:spcBef>
                        <a:spcAft>
                          <a:spcPts val="0"/>
                        </a:spcAft>
                      </a:pPr>
                      <a:r>
                        <a:rPr lang="en-US" sz="1600" dirty="0">
                          <a:effectLst/>
                        </a:rPr>
                        <a:t>Avg. Betweenness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266.9</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291.5</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-1.78, p=0.07</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06337562"/>
                  </a:ext>
                </a:extLst>
              </a:tr>
              <a:tr h="376899">
                <a:tc>
                  <a:txBody>
                    <a:bodyPr/>
                    <a:lstStyle/>
                    <a:p>
                      <a:pPr marL="0" marR="0" algn="l">
                        <a:lnSpc>
                          <a:spcPct val="115000"/>
                        </a:lnSpc>
                        <a:spcBef>
                          <a:spcPts val="0"/>
                        </a:spcBef>
                        <a:spcAft>
                          <a:spcPts val="0"/>
                        </a:spcAft>
                      </a:pPr>
                      <a:r>
                        <a:rPr lang="en-US" sz="1600" dirty="0">
                          <a:effectLst/>
                        </a:rPr>
                        <a:t>Avg. Closeness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0.293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0.285</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0.80, p=0.42</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9924247"/>
                  </a:ext>
                </a:extLst>
              </a:tr>
              <a:tr h="473433">
                <a:tc>
                  <a:txBody>
                    <a:bodyPr/>
                    <a:lstStyle/>
                    <a:p>
                      <a:pPr marL="0" marR="0" algn="l">
                        <a:lnSpc>
                          <a:spcPct val="115000"/>
                        </a:lnSpc>
                        <a:spcBef>
                          <a:spcPts val="0"/>
                        </a:spcBef>
                        <a:spcAft>
                          <a:spcPts val="0"/>
                        </a:spcAft>
                      </a:pPr>
                      <a:r>
                        <a:rPr lang="en-US" sz="1600">
                          <a:effectLst/>
                        </a:rPr>
                        <a:t>Graph Density</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0.037</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0.036</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N/A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58629965"/>
                  </a:ext>
                </a:extLst>
              </a:tr>
            </a:tbl>
          </a:graphicData>
        </a:graphic>
      </p:graphicFrame>
    </p:spTree>
    <p:extLst>
      <p:ext uri="{BB962C8B-B14F-4D97-AF65-F5344CB8AC3E}">
        <p14:creationId xmlns:p14="http://schemas.microsoft.com/office/powerpoint/2010/main" val="40494940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BB6C2-897A-4C55-BB79-A8C9E1DEB92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Descriptive Analytics</a:t>
            </a:r>
          </a:p>
        </p:txBody>
      </p:sp>
      <p:sp>
        <p:nvSpPr>
          <p:cNvPr id="4" name="Slide Number Placeholder 3">
            <a:extLst>
              <a:ext uri="{FF2B5EF4-FFF2-40B4-BE49-F238E27FC236}">
                <a16:creationId xmlns:a16="http://schemas.microsoft.com/office/drawing/2014/main" id="{6752E2B7-64AD-40CA-AA96-F533B2487D5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36747C-29EE-4598-BFCE-FD7B92B70DD7}"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77CE951-FFDD-47A0-A9CF-102D7C4B2AE4}"/>
              </a:ext>
            </a:extLst>
          </p:cNvPr>
          <p:cNvPicPr>
            <a:picLocks noChangeAspect="1"/>
          </p:cNvPicPr>
          <p:nvPr/>
        </p:nvPicPr>
        <p:blipFill>
          <a:blip r:embed="rId2"/>
          <a:stretch>
            <a:fillRect/>
          </a:stretch>
        </p:blipFill>
        <p:spPr>
          <a:xfrm>
            <a:off x="699713" y="2486038"/>
            <a:ext cx="6304126" cy="3341022"/>
          </a:xfrm>
          <a:prstGeom prst="rect">
            <a:avLst/>
          </a:prstGeom>
        </p:spPr>
      </p:pic>
      <p:sp>
        <p:nvSpPr>
          <p:cNvPr id="7" name="TextBox 6">
            <a:extLst>
              <a:ext uri="{FF2B5EF4-FFF2-40B4-BE49-F238E27FC236}">
                <a16:creationId xmlns:a16="http://schemas.microsoft.com/office/drawing/2014/main" id="{6A70BFF5-C5D5-192D-2EF1-18572780EBAE}"/>
              </a:ext>
            </a:extLst>
          </p:cNvPr>
          <p:cNvSpPr txBox="1"/>
          <p:nvPr/>
        </p:nvSpPr>
        <p:spPr>
          <a:xfrm>
            <a:off x="7003839" y="1655276"/>
            <a:ext cx="5728245"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lain" startAt="3"/>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Endocrine, nutritional and metabolic diseases, and immunity disorders	240–279	</a:t>
            </a:r>
          </a:p>
          <a:p>
            <a:pPr marL="342900" marR="0" lvl="0" indent="-342900" algn="l" defTabSz="914400" rtl="0" eaLnBrk="1" fontAlgn="auto" latinLnBrk="0" hangingPunct="1">
              <a:lnSpc>
                <a:spcPct val="100000"/>
              </a:lnSpc>
              <a:spcBef>
                <a:spcPts val="0"/>
              </a:spcBef>
              <a:spcAft>
                <a:spcPts val="0"/>
              </a:spcAft>
              <a:buClrTx/>
              <a:buSzTx/>
              <a:buFontTx/>
              <a:buAutoNum type="arabicPlain" startAt="3"/>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Diseases of the blood and blood-forming organs</a:t>
            </a:r>
          </a:p>
          <a:p>
            <a:pPr marL="342900" marR="0" lvl="0" indent="-342900" algn="l" defTabSz="914400" rtl="0" eaLnBrk="1" fontAlgn="auto" latinLnBrk="0" hangingPunct="1">
              <a:lnSpc>
                <a:spcPct val="100000"/>
              </a:lnSpc>
              <a:spcBef>
                <a:spcPts val="0"/>
              </a:spcBef>
              <a:spcAft>
                <a:spcPts val="0"/>
              </a:spcAft>
              <a:buClrTx/>
              <a:buSzTx/>
              <a:buFontTx/>
              <a:buAutoNum type="arabicPlain" startAt="3"/>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Mental disorders	290–319	</a:t>
            </a:r>
          </a:p>
          <a:p>
            <a:pPr marL="342900" marR="0" lvl="0" indent="-342900" algn="l" defTabSz="914400" rtl="0" eaLnBrk="1" fontAlgn="auto" latinLnBrk="0" hangingPunct="1">
              <a:lnSpc>
                <a:spcPct val="100000"/>
              </a:lnSpc>
              <a:spcBef>
                <a:spcPts val="0"/>
              </a:spcBef>
              <a:spcAft>
                <a:spcPts val="0"/>
              </a:spcAft>
              <a:buClrTx/>
              <a:buSzTx/>
              <a:buFontTx/>
              <a:buAutoNum type="arabicPlain" startAt="6"/>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Diseases of the nervous system	320–359</a:t>
            </a:r>
          </a:p>
          <a:p>
            <a:pPr marL="342900" marR="0" lvl="0" indent="-342900" algn="l" defTabSz="914400" rtl="0" eaLnBrk="1" fontAlgn="auto" latinLnBrk="0" hangingPunct="1">
              <a:lnSpc>
                <a:spcPct val="100000"/>
              </a:lnSpc>
              <a:spcBef>
                <a:spcPts val="0"/>
              </a:spcBef>
              <a:spcAft>
                <a:spcPts val="0"/>
              </a:spcAft>
              <a:buClrTx/>
              <a:buSzTx/>
              <a:buFontTx/>
              <a:buAutoNum type="arabicPlain" startAt="8"/>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Diseases of the circulatory system	390–45</a:t>
            </a:r>
          </a:p>
          <a:p>
            <a:pPr marL="342900" marR="0" lvl="0" indent="-342900" algn="l" defTabSz="914400" rtl="0" eaLnBrk="1" fontAlgn="auto" latinLnBrk="0" hangingPunct="1">
              <a:lnSpc>
                <a:spcPct val="100000"/>
              </a:lnSpc>
              <a:spcBef>
                <a:spcPts val="0"/>
              </a:spcBef>
              <a:spcAft>
                <a:spcPts val="0"/>
              </a:spcAft>
              <a:buClrTx/>
              <a:buSzTx/>
              <a:buFontTx/>
              <a:buAutoNum type="arabicPlain" startAt="8"/>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Diseases of the respiratory system	460–519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   Diseases of the digestive system	520–579	</a:t>
            </a:r>
          </a:p>
          <a:p>
            <a:pPr marL="342900" marR="0" lvl="0" indent="-342900" algn="l" defTabSz="914400" rtl="0" eaLnBrk="1" fontAlgn="auto" latinLnBrk="0" hangingPunct="1">
              <a:lnSpc>
                <a:spcPct val="100000"/>
              </a:lnSpc>
              <a:spcBef>
                <a:spcPts val="0"/>
              </a:spcBef>
              <a:spcAft>
                <a:spcPts val="0"/>
              </a:spcAft>
              <a:buClrTx/>
              <a:buSzTx/>
              <a:buFontTx/>
              <a:buAutoNum type="arabicPlain" startAt="11"/>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Diseases of the genitourinary system 580–629</a:t>
            </a:r>
          </a:p>
          <a:p>
            <a:pPr marL="342900" marR="0" lvl="0" indent="-342900" algn="l" defTabSz="914400" rtl="0" eaLnBrk="1" fontAlgn="auto" latinLnBrk="0" hangingPunct="1">
              <a:lnSpc>
                <a:spcPct val="100000"/>
              </a:lnSpc>
              <a:spcBef>
                <a:spcPts val="0"/>
              </a:spcBef>
              <a:spcAft>
                <a:spcPts val="0"/>
              </a:spcAft>
              <a:buClrTx/>
              <a:buSzTx/>
              <a:buFontTx/>
              <a:buAutoNum type="arabicPlain" startAt="14"/>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Diseases of the musculoskeletal system and connective tissue	710–739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   Injury and poisoning	800–999	</a:t>
            </a:r>
          </a:p>
        </p:txBody>
      </p:sp>
    </p:spTree>
    <p:extLst>
      <p:ext uri="{BB962C8B-B14F-4D97-AF65-F5344CB8AC3E}">
        <p14:creationId xmlns:p14="http://schemas.microsoft.com/office/powerpoint/2010/main" val="30700331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2">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572001" y="601744"/>
            <a:ext cx="6781800" cy="1338696"/>
          </a:xfrm>
        </p:spPr>
        <p:txBody>
          <a:bodyPr>
            <a:normAutofit/>
          </a:bodyPr>
          <a:lstStyle/>
          <a:p>
            <a:r>
              <a:rPr lang="en-US"/>
              <a:t>Discussion</a:t>
            </a:r>
          </a:p>
        </p:txBody>
      </p:sp>
      <p:pic>
        <p:nvPicPr>
          <p:cNvPr id="37" name="Picture 28" descr="Scan of a human brain in a neurology clinic">
            <a:extLst>
              <a:ext uri="{FF2B5EF4-FFF2-40B4-BE49-F238E27FC236}">
                <a16:creationId xmlns:a16="http://schemas.microsoft.com/office/drawing/2014/main" id="{BA0F7E8D-4265-9DCE-2C97-E577257F798F}"/>
              </a:ext>
            </a:extLst>
          </p:cNvPr>
          <p:cNvPicPr>
            <a:picLocks noChangeAspect="1"/>
          </p:cNvPicPr>
          <p:nvPr/>
        </p:nvPicPr>
        <p:blipFill rotWithShape="1">
          <a:blip r:embed="rId2"/>
          <a:srcRect l="54212" r="4725"/>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p:cNvSpPr>
            <a:spLocks noGrp="1"/>
          </p:cNvSpPr>
          <p:nvPr>
            <p:ph idx="1"/>
          </p:nvPr>
        </p:nvSpPr>
        <p:spPr>
          <a:xfrm>
            <a:off x="4572001" y="2201958"/>
            <a:ext cx="6781800" cy="3900730"/>
          </a:xfrm>
        </p:spPr>
        <p:txBody>
          <a:bodyPr vert="horz" lIns="91440" tIns="45720" rIns="91440" bIns="45720" numCol="1" rtlCol="0" anchor="t" anchorCtr="0" compatLnSpc="1">
            <a:prstTxWarp prst="textNoShape">
              <a:avLst/>
            </a:prstTxWarp>
            <a:normAutofit/>
          </a:bodyPr>
          <a:lstStyle/>
          <a:p>
            <a:r>
              <a:rPr lang="en-US" sz="1700" b="1"/>
              <a:t>Differences</a:t>
            </a:r>
          </a:p>
          <a:p>
            <a:pPr lvl="1"/>
            <a:r>
              <a:rPr lang="en-US" sz="1700" b="1"/>
              <a:t>more comorbidities of mental disorder in females</a:t>
            </a:r>
          </a:p>
          <a:p>
            <a:pPr lvl="1"/>
            <a:r>
              <a:rPr lang="en-US" sz="1700" b="1"/>
              <a:t>same with disorders of genitourinary system and musculoskeletal system</a:t>
            </a:r>
          </a:p>
          <a:p>
            <a:pPr lvl="1"/>
            <a:r>
              <a:rPr lang="en-US" sz="1700" b="1"/>
              <a:t>however, disorders of metabolic and immunity systems are related to blood-forming in males</a:t>
            </a:r>
          </a:p>
          <a:p>
            <a:pPr lvl="1"/>
            <a:r>
              <a:rPr lang="en-US" sz="1700" b="1"/>
              <a:t>chronic kidney and heart conditions also more connected in males</a:t>
            </a:r>
          </a:p>
          <a:p>
            <a:pPr lvl="1"/>
            <a:endParaRPr lang="en-US" sz="1700" b="1"/>
          </a:p>
          <a:p>
            <a:r>
              <a:rPr lang="en-US" sz="1700" b="1"/>
              <a:t>Obesity and HIV infections more in males</a:t>
            </a:r>
          </a:p>
          <a:p>
            <a:r>
              <a:rPr lang="en-US" sz="1700" b="1"/>
              <a:t>Care seeking behavior may increase the likelihood of diagnoses in females</a:t>
            </a:r>
          </a:p>
          <a:p>
            <a:r>
              <a:rPr lang="en-US" sz="1700" b="1"/>
              <a:t>Public health implications for research and policy</a:t>
            </a:r>
          </a:p>
        </p:txBody>
      </p:sp>
      <p:sp>
        <p:nvSpPr>
          <p:cNvPr id="4" name="Slide Number Placeholder 3"/>
          <p:cNvSpPr>
            <a:spLocks noGrp="1"/>
          </p:cNvSpPr>
          <p:nvPr>
            <p:ph type="sldNum" sz="quarter" idx="10"/>
          </p:nvPr>
        </p:nvSpPr>
        <p:spPr>
          <a:xfrm>
            <a:off x="86106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16667-E85B-4C27-9117-4D69A70D2CCA}"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87</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666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BB6C2-897A-4C55-BB79-A8C9E1DEB92B}"/>
              </a:ext>
            </a:extLst>
          </p:cNvPr>
          <p:cNvSpPr>
            <a:spLocks noGrp="1"/>
          </p:cNvSpPr>
          <p:nvPr>
            <p:ph type="title"/>
          </p:nvPr>
        </p:nvSpPr>
        <p:spPr>
          <a:xfrm>
            <a:off x="699713" y="248038"/>
            <a:ext cx="9949355" cy="1159200"/>
          </a:xfrm>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Descriptive Analytics: </a:t>
            </a:r>
            <a:r>
              <a:rPr lang="en-US" sz="4000" i="1" dirty="0">
                <a:solidFill>
                  <a:schemeClr val="accent4">
                    <a:lumMod val="60000"/>
                    <a:lumOff val="40000"/>
                  </a:schemeClr>
                </a:solidFill>
              </a:rPr>
              <a:t>Extending the analysis to study differences in groups based on race </a:t>
            </a:r>
            <a:endParaRPr lang="en-US" sz="4000" kern="1200" dirty="0">
              <a:solidFill>
                <a:schemeClr val="accent4">
                  <a:lumMod val="60000"/>
                  <a:lumOff val="40000"/>
                </a:schemeClr>
              </a:solidFill>
            </a:endParaRPr>
          </a:p>
        </p:txBody>
      </p:sp>
      <p:sp>
        <p:nvSpPr>
          <p:cNvPr id="4" name="Slide Number Placeholder 3">
            <a:extLst>
              <a:ext uri="{FF2B5EF4-FFF2-40B4-BE49-F238E27FC236}">
                <a16:creationId xmlns:a16="http://schemas.microsoft.com/office/drawing/2014/main" id="{6752E2B7-64AD-40CA-AA96-F533B2487D5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36747C-29EE-4598-BFCE-FD7B92B70DD7}"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F68B5380-107D-839E-2190-05AB01CE3339}"/>
              </a:ext>
            </a:extLst>
          </p:cNvPr>
          <p:cNvPicPr>
            <a:picLocks noGrp="1" noChangeAspect="1"/>
          </p:cNvPicPr>
          <p:nvPr>
            <p:ph idx="1"/>
          </p:nvPr>
        </p:nvPicPr>
        <p:blipFill>
          <a:blip r:embed="rId2"/>
          <a:stretch>
            <a:fillRect/>
          </a:stretch>
        </p:blipFill>
        <p:spPr>
          <a:xfrm>
            <a:off x="167041" y="1959190"/>
            <a:ext cx="7542771" cy="4351338"/>
          </a:xfrm>
        </p:spPr>
      </p:pic>
    </p:spTree>
    <p:extLst>
      <p:ext uri="{BB962C8B-B14F-4D97-AF65-F5344CB8AC3E}">
        <p14:creationId xmlns:p14="http://schemas.microsoft.com/office/powerpoint/2010/main" val="8022139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BB6C2-897A-4C55-BB79-A8C9E1DEB92B}"/>
              </a:ext>
            </a:extLst>
          </p:cNvPr>
          <p:cNvSpPr>
            <a:spLocks noGrp="1"/>
          </p:cNvSpPr>
          <p:nvPr>
            <p:ph type="title"/>
          </p:nvPr>
        </p:nvSpPr>
        <p:spPr>
          <a:xfrm>
            <a:off x="699713" y="248038"/>
            <a:ext cx="9949355" cy="1159200"/>
          </a:xfrm>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Descriptive Analytics: </a:t>
            </a:r>
            <a:r>
              <a:rPr lang="en-US" sz="4000" i="1" dirty="0">
                <a:solidFill>
                  <a:schemeClr val="accent4">
                    <a:lumMod val="60000"/>
                    <a:lumOff val="40000"/>
                  </a:schemeClr>
                </a:solidFill>
              </a:rPr>
              <a:t>Extending the analysis to study differences in groups based on race </a:t>
            </a:r>
            <a:endParaRPr lang="en-US" sz="4000" kern="1200" dirty="0">
              <a:solidFill>
                <a:schemeClr val="accent4">
                  <a:lumMod val="60000"/>
                  <a:lumOff val="40000"/>
                </a:schemeClr>
              </a:solidFill>
            </a:endParaRPr>
          </a:p>
        </p:txBody>
      </p:sp>
      <p:sp>
        <p:nvSpPr>
          <p:cNvPr id="4" name="Slide Number Placeholder 3">
            <a:extLst>
              <a:ext uri="{FF2B5EF4-FFF2-40B4-BE49-F238E27FC236}">
                <a16:creationId xmlns:a16="http://schemas.microsoft.com/office/drawing/2014/main" id="{6752E2B7-64AD-40CA-AA96-F533B2487D5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36747C-29EE-4598-BFCE-FD7B92B70DD7}"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6C343BF4-2E5E-4639-8B11-6F6A1EC3E336}"/>
              </a:ext>
            </a:extLst>
          </p:cNvPr>
          <p:cNvSpPr>
            <a:spLocks noGrp="1"/>
          </p:cNvSpPr>
          <p:nvPr>
            <p:ph idx="1"/>
          </p:nvPr>
        </p:nvSpPr>
        <p:spPr>
          <a:xfrm>
            <a:off x="609598" y="2053404"/>
            <a:ext cx="10972800" cy="4324350"/>
          </a:xfrm>
        </p:spPr>
        <p:txBody>
          <a:bodyPr/>
          <a:lstStyle/>
          <a:p>
            <a:pPr marL="109537" indent="0">
              <a:buNone/>
            </a:pPr>
            <a:r>
              <a:rPr lang="en-US" sz="1600" b="1" dirty="0">
                <a:solidFill>
                  <a:srgbClr val="FF0000"/>
                </a:solidFill>
              </a:rPr>
              <a:t>Kalgotra, P., Sharda, R., &amp; Croff, J. M. (2020). Examining multimorbidity differences across racial groups: a network analysis of electronic medical records. </a:t>
            </a:r>
            <a:r>
              <a:rPr lang="en-US" sz="1600" b="1" i="1" dirty="0">
                <a:solidFill>
                  <a:srgbClr val="FF0000"/>
                </a:solidFill>
              </a:rPr>
              <a:t>Nature Scientific Reports</a:t>
            </a:r>
            <a:r>
              <a:rPr lang="en-US" sz="1600" b="1" dirty="0">
                <a:solidFill>
                  <a:srgbClr val="FF0000"/>
                </a:solidFill>
              </a:rPr>
              <a:t>, 10(1), 1-9.</a:t>
            </a:r>
          </a:p>
          <a:p>
            <a:pPr marL="109537" indent="0">
              <a:buNone/>
            </a:pPr>
            <a:endParaRPr lang="en-US" sz="1600" b="1" dirty="0">
              <a:solidFill>
                <a:srgbClr val="FF0000"/>
              </a:solidFill>
            </a:endParaRPr>
          </a:p>
          <a:p>
            <a:pPr marL="395287" indent="-285750"/>
            <a:r>
              <a:rPr lang="en-US" sz="1800" b="1" dirty="0"/>
              <a:t>Health disparities by race</a:t>
            </a:r>
          </a:p>
          <a:p>
            <a:pPr marL="395287" indent="-285750"/>
            <a:r>
              <a:rPr lang="en-US" sz="1800" b="1" dirty="0"/>
              <a:t>18.7 million patients</a:t>
            </a:r>
          </a:p>
          <a:p>
            <a:pPr marL="395287" indent="-285750"/>
            <a:r>
              <a:rPr lang="en-US" sz="1800" b="1" dirty="0"/>
              <a:t>Seven races - White, African American, Asian, Hispanic, Native American, Bi- or Multi-racial, and Pacific Islander</a:t>
            </a:r>
          </a:p>
          <a:p>
            <a:pPr marL="395287" indent="-285750"/>
            <a:r>
              <a:rPr lang="en-US" sz="1800" b="1" dirty="0"/>
              <a:t>Equal and unequal sample analysis</a:t>
            </a:r>
          </a:p>
          <a:p>
            <a:pPr marL="395287" indent="-285750"/>
            <a:endParaRPr lang="en-US" sz="1800" b="1" dirty="0"/>
          </a:p>
          <a:p>
            <a:pPr marL="395287" indent="-285750"/>
            <a:r>
              <a:rPr lang="en-US" sz="1800" b="1" dirty="0"/>
              <a:t>Network relationship – Salton Cosine Index</a:t>
            </a:r>
          </a:p>
          <a:p>
            <a:pPr marL="852487" lvl="1" indent="-285750"/>
            <a:endParaRPr lang="en-US" sz="1200" dirty="0"/>
          </a:p>
        </p:txBody>
      </p:sp>
      <p:pic>
        <p:nvPicPr>
          <p:cNvPr id="3" name="Picture 2">
            <a:extLst>
              <a:ext uri="{FF2B5EF4-FFF2-40B4-BE49-F238E27FC236}">
                <a16:creationId xmlns:a16="http://schemas.microsoft.com/office/drawing/2014/main" id="{A4503BD9-8043-45DC-D4EC-77CD9DC48CAB}"/>
              </a:ext>
            </a:extLst>
          </p:cNvPr>
          <p:cNvPicPr>
            <a:picLocks noChangeAspect="1"/>
          </p:cNvPicPr>
          <p:nvPr/>
        </p:nvPicPr>
        <p:blipFill>
          <a:blip r:embed="rId2"/>
          <a:stretch>
            <a:fillRect/>
          </a:stretch>
        </p:blipFill>
        <p:spPr>
          <a:xfrm>
            <a:off x="3348475" y="5571095"/>
            <a:ext cx="1566917" cy="806659"/>
          </a:xfrm>
          <a:prstGeom prst="rect">
            <a:avLst/>
          </a:prstGeom>
        </p:spPr>
      </p:pic>
    </p:spTree>
    <p:extLst>
      <p:ext uri="{BB962C8B-B14F-4D97-AF65-F5344CB8AC3E}">
        <p14:creationId xmlns:p14="http://schemas.microsoft.com/office/powerpoint/2010/main" val="2518521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E54B2-0B8C-415C-8C39-91A47CAF7EE0}"/>
              </a:ext>
            </a:extLst>
          </p:cNvPr>
          <p:cNvSpPr>
            <a:spLocks noGrp="1"/>
          </p:cNvSpPr>
          <p:nvPr>
            <p:ph type="title"/>
          </p:nvPr>
        </p:nvSpPr>
        <p:spPr>
          <a:xfrm>
            <a:off x="703188" y="318724"/>
            <a:ext cx="10515600" cy="1325563"/>
          </a:xfrm>
        </p:spPr>
        <p:txBody>
          <a:bodyPr/>
          <a:lstStyle/>
          <a:p>
            <a:r>
              <a:rPr lang="en-US"/>
              <a:t>Network Science Book</a:t>
            </a:r>
          </a:p>
        </p:txBody>
      </p:sp>
      <p:sp>
        <p:nvSpPr>
          <p:cNvPr id="3" name="Content Placeholder 2">
            <a:extLst>
              <a:ext uri="{FF2B5EF4-FFF2-40B4-BE49-F238E27FC236}">
                <a16:creationId xmlns:a16="http://schemas.microsoft.com/office/drawing/2014/main" id="{0CF27B17-0F55-42E1-AA21-F8D2B83F13E7}"/>
              </a:ext>
            </a:extLst>
          </p:cNvPr>
          <p:cNvSpPr>
            <a:spLocks noGrp="1"/>
          </p:cNvSpPr>
          <p:nvPr>
            <p:ph idx="1"/>
          </p:nvPr>
        </p:nvSpPr>
        <p:spPr>
          <a:xfrm>
            <a:off x="838199" y="3429000"/>
            <a:ext cx="10515600" cy="2083642"/>
          </a:xfrm>
        </p:spPr>
        <p:txBody>
          <a:bodyPr/>
          <a:lstStyle/>
          <a:p>
            <a:pPr marL="0" indent="0" algn="ctr">
              <a:buNone/>
            </a:pPr>
            <a:r>
              <a:rPr lang="en-US">
                <a:hlinkClick r:id="rId2"/>
              </a:rPr>
              <a:t>http://networksciencebook.com/</a:t>
            </a:r>
            <a:endParaRPr lang="en-US"/>
          </a:p>
          <a:p>
            <a:endParaRPr lang="en-US"/>
          </a:p>
        </p:txBody>
      </p:sp>
      <p:sp>
        <p:nvSpPr>
          <p:cNvPr id="4" name="Slide Number Placeholder 3">
            <a:extLst>
              <a:ext uri="{FF2B5EF4-FFF2-40B4-BE49-F238E27FC236}">
                <a16:creationId xmlns:a16="http://schemas.microsoft.com/office/drawing/2014/main" id="{2ACDAC19-AC16-4FB8-9ECE-AA92255FC3BD}"/>
              </a:ext>
            </a:extLst>
          </p:cNvPr>
          <p:cNvSpPr>
            <a:spLocks noGrp="1"/>
          </p:cNvSpPr>
          <p:nvPr>
            <p:ph type="sldNum" sz="quarter" idx="12"/>
          </p:nvPr>
        </p:nvSpPr>
        <p:spPr/>
        <p:txBody>
          <a:bodyPr/>
          <a:lstStyle/>
          <a:p>
            <a:fld id="{496626FF-F71D-4F50-A1D1-2469CCAE88C4}" type="slidenum">
              <a:rPr lang="en-US" smtClean="0">
                <a:solidFill>
                  <a:prstClr val="black">
                    <a:tint val="75000"/>
                  </a:prstClr>
                </a:solidFill>
              </a:rPr>
              <a:pPr/>
              <a:t>9</a:t>
            </a:fld>
            <a:endParaRPr lang="en-US">
              <a:solidFill>
                <a:prstClr val="black">
                  <a:tint val="75000"/>
                </a:prstClr>
              </a:solidFill>
            </a:endParaRPr>
          </a:p>
        </p:txBody>
      </p:sp>
      <p:sp>
        <p:nvSpPr>
          <p:cNvPr id="5" name="Rectangle 4">
            <a:extLst>
              <a:ext uri="{FF2B5EF4-FFF2-40B4-BE49-F238E27FC236}">
                <a16:creationId xmlns:a16="http://schemas.microsoft.com/office/drawing/2014/main" id="{056C92C2-1281-4C54-B616-A380C5545C34}"/>
              </a:ext>
            </a:extLst>
          </p:cNvPr>
          <p:cNvSpPr/>
          <p:nvPr/>
        </p:nvSpPr>
        <p:spPr bwMode="auto">
          <a:xfrm>
            <a:off x="16933" y="0"/>
            <a:ext cx="12175067" cy="139337"/>
          </a:xfrm>
          <a:prstGeom prst="rect">
            <a:avLst/>
          </a:prstGeom>
          <a:gradFill>
            <a:gsLst>
              <a:gs pos="6000">
                <a:srgbClr val="000000"/>
              </a:gs>
              <a:gs pos="100000">
                <a:srgbClr val="FF8A15"/>
              </a:gs>
            </a:gsLst>
            <a:lin ang="0" scaled="1"/>
          </a:gradFill>
          <a:ln w="9525" cap="flat" cmpd="sng" algn="ctr">
            <a:solidFill>
              <a:srgbClr val="000000"/>
            </a:solidFill>
            <a:prstDash val="solid"/>
            <a:round/>
            <a:headEnd type="none" w="med" len="med"/>
            <a:tailEnd type="none" w="med" len="med"/>
          </a:ln>
          <a:effectLst/>
        </p:spPr>
        <p:txBody>
          <a:bodyPr/>
          <a:lstStyle/>
          <a:p>
            <a:pPr>
              <a:defRPr/>
            </a:pPr>
            <a:endParaRPr lang="en-US" kern="0">
              <a:solidFill>
                <a:sysClr val="windowText" lastClr="000000"/>
              </a:solidFill>
            </a:endParaRPr>
          </a:p>
        </p:txBody>
      </p:sp>
      <p:sp>
        <p:nvSpPr>
          <p:cNvPr id="6" name="Rectangle 5">
            <a:extLst>
              <a:ext uri="{FF2B5EF4-FFF2-40B4-BE49-F238E27FC236}">
                <a16:creationId xmlns:a16="http://schemas.microsoft.com/office/drawing/2014/main" id="{EE684EB7-71AA-4515-8CCB-B09798EB6560}"/>
              </a:ext>
            </a:extLst>
          </p:cNvPr>
          <p:cNvSpPr/>
          <p:nvPr/>
        </p:nvSpPr>
        <p:spPr bwMode="auto">
          <a:xfrm>
            <a:off x="16933" y="6718663"/>
            <a:ext cx="12175067" cy="139337"/>
          </a:xfrm>
          <a:prstGeom prst="rect">
            <a:avLst/>
          </a:prstGeom>
          <a:gradFill>
            <a:gsLst>
              <a:gs pos="6000">
                <a:srgbClr val="000000"/>
              </a:gs>
              <a:gs pos="100000">
                <a:srgbClr val="FF8A15"/>
              </a:gs>
            </a:gsLst>
            <a:lin ang="0" scaled="1"/>
          </a:gradFill>
          <a:ln w="9525" cap="flat" cmpd="sng" algn="ctr">
            <a:solidFill>
              <a:srgbClr val="000000"/>
            </a:solidFill>
            <a:prstDash val="solid"/>
            <a:round/>
            <a:headEnd type="none" w="med" len="med"/>
            <a:tailEnd type="none" w="med" len="med"/>
          </a:ln>
          <a:effectLst/>
        </p:spPr>
        <p:txBody>
          <a:bodyPr/>
          <a:lstStyle/>
          <a:p>
            <a:pPr>
              <a:defRPr/>
            </a:pPr>
            <a:endParaRPr lang="en-US" kern="0">
              <a:solidFill>
                <a:sysClr val="windowText" lastClr="000000"/>
              </a:solidFill>
            </a:endParaRPr>
          </a:p>
        </p:txBody>
      </p:sp>
      <p:sp>
        <p:nvSpPr>
          <p:cNvPr id="7" name="Rectangle 6">
            <a:extLst>
              <a:ext uri="{FF2B5EF4-FFF2-40B4-BE49-F238E27FC236}">
                <a16:creationId xmlns:a16="http://schemas.microsoft.com/office/drawing/2014/main" id="{2BB02314-79B2-4E7C-B2D2-90D527D549D9}"/>
              </a:ext>
            </a:extLst>
          </p:cNvPr>
          <p:cNvSpPr/>
          <p:nvPr/>
        </p:nvSpPr>
        <p:spPr bwMode="auto">
          <a:xfrm>
            <a:off x="8466" y="1673472"/>
            <a:ext cx="12175067" cy="60508"/>
          </a:xfrm>
          <a:prstGeom prst="rect">
            <a:avLst/>
          </a:prstGeom>
          <a:gradFill>
            <a:gsLst>
              <a:gs pos="6000">
                <a:srgbClr val="000000"/>
              </a:gs>
              <a:gs pos="100000">
                <a:srgbClr val="FF8A15"/>
              </a:gs>
            </a:gsLst>
            <a:lin ang="0" scaled="1"/>
          </a:gradFill>
          <a:ln w="9525" cap="flat" cmpd="sng" algn="ctr">
            <a:solidFill>
              <a:srgbClr val="000000"/>
            </a:solidFill>
            <a:prstDash val="solid"/>
            <a:round/>
            <a:headEnd type="none" w="med" len="med"/>
            <a:tailEnd type="none" w="med" len="med"/>
          </a:ln>
          <a:effectLst/>
        </p:spPr>
        <p:txBody>
          <a:bodyPr/>
          <a:lstStyle/>
          <a:p>
            <a:pPr>
              <a:defRPr/>
            </a:pPr>
            <a:endParaRPr lang="en-US" kern="0">
              <a:solidFill>
                <a:sysClr val="windowText" lastClr="000000"/>
              </a:solidFill>
            </a:endParaRPr>
          </a:p>
        </p:txBody>
      </p:sp>
    </p:spTree>
    <p:extLst>
      <p:ext uri="{BB962C8B-B14F-4D97-AF65-F5344CB8AC3E}">
        <p14:creationId xmlns:p14="http://schemas.microsoft.com/office/powerpoint/2010/main" val="8295509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BB6C2-897A-4C55-BB79-A8C9E1DEB92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Descriptive Analytics</a:t>
            </a:r>
          </a:p>
        </p:txBody>
      </p:sp>
      <p:sp>
        <p:nvSpPr>
          <p:cNvPr id="4" name="Slide Number Placeholder 3">
            <a:extLst>
              <a:ext uri="{FF2B5EF4-FFF2-40B4-BE49-F238E27FC236}">
                <a16:creationId xmlns:a16="http://schemas.microsoft.com/office/drawing/2014/main" id="{6752E2B7-64AD-40CA-AA96-F533B2487D5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36747C-29EE-4598-BFCE-FD7B92B70DD7}"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90</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6C343BF4-2E5E-4639-8B11-6F6A1EC3E336}"/>
              </a:ext>
            </a:extLst>
          </p:cNvPr>
          <p:cNvSpPr>
            <a:spLocks noGrp="1"/>
          </p:cNvSpPr>
          <p:nvPr>
            <p:ph idx="1"/>
          </p:nvPr>
        </p:nvSpPr>
        <p:spPr>
          <a:xfrm>
            <a:off x="600974" y="1847850"/>
            <a:ext cx="10972800" cy="4324350"/>
          </a:xfrm>
        </p:spPr>
        <p:txBody>
          <a:bodyPr/>
          <a:lstStyle/>
          <a:p>
            <a:pPr marL="395287" indent="-285750"/>
            <a:endParaRPr lang="en-US" sz="1600" dirty="0"/>
          </a:p>
          <a:p>
            <a:pPr marL="852487" lvl="1" indent="-285750"/>
            <a:endParaRPr lang="en-US" sz="1200" dirty="0"/>
          </a:p>
        </p:txBody>
      </p:sp>
      <p:pic>
        <p:nvPicPr>
          <p:cNvPr id="6" name="Picture 5">
            <a:extLst>
              <a:ext uri="{FF2B5EF4-FFF2-40B4-BE49-F238E27FC236}">
                <a16:creationId xmlns:a16="http://schemas.microsoft.com/office/drawing/2014/main" id="{09F4A065-17EC-05BC-DD7B-CAC33836D8C7}"/>
              </a:ext>
            </a:extLst>
          </p:cNvPr>
          <p:cNvPicPr>
            <a:picLocks noChangeAspect="1"/>
          </p:cNvPicPr>
          <p:nvPr/>
        </p:nvPicPr>
        <p:blipFill>
          <a:blip r:embed="rId2"/>
          <a:stretch>
            <a:fillRect/>
          </a:stretch>
        </p:blipFill>
        <p:spPr>
          <a:xfrm>
            <a:off x="294795" y="2849944"/>
            <a:ext cx="11409524" cy="2972786"/>
          </a:xfrm>
          <a:prstGeom prst="rect">
            <a:avLst/>
          </a:prstGeom>
        </p:spPr>
      </p:pic>
    </p:spTree>
    <p:extLst>
      <p:ext uri="{BB962C8B-B14F-4D97-AF65-F5344CB8AC3E}">
        <p14:creationId xmlns:p14="http://schemas.microsoft.com/office/powerpoint/2010/main" val="37875487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BB6C2-897A-4C55-BB79-A8C9E1DEB92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Descriptive Analytics</a:t>
            </a:r>
          </a:p>
        </p:txBody>
      </p:sp>
      <p:sp>
        <p:nvSpPr>
          <p:cNvPr id="4" name="Slide Number Placeholder 3">
            <a:extLst>
              <a:ext uri="{FF2B5EF4-FFF2-40B4-BE49-F238E27FC236}">
                <a16:creationId xmlns:a16="http://schemas.microsoft.com/office/drawing/2014/main" id="{6752E2B7-64AD-40CA-AA96-F533B2487D5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36747C-29EE-4598-BFCE-FD7B92B70DD7}"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91</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453C15D-5260-4E3C-877D-A234E80EE589}"/>
              </a:ext>
            </a:extLst>
          </p:cNvPr>
          <p:cNvPicPr>
            <a:picLocks noChangeAspect="1"/>
          </p:cNvPicPr>
          <p:nvPr/>
        </p:nvPicPr>
        <p:blipFill>
          <a:blip r:embed="rId2"/>
          <a:stretch>
            <a:fillRect/>
          </a:stretch>
        </p:blipFill>
        <p:spPr>
          <a:xfrm>
            <a:off x="2275491" y="1605500"/>
            <a:ext cx="6743820" cy="5130593"/>
          </a:xfrm>
          <a:prstGeom prst="rect">
            <a:avLst/>
          </a:prstGeom>
        </p:spPr>
      </p:pic>
    </p:spTree>
    <p:extLst>
      <p:ext uri="{BB962C8B-B14F-4D97-AF65-F5344CB8AC3E}">
        <p14:creationId xmlns:p14="http://schemas.microsoft.com/office/powerpoint/2010/main" val="21710178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BB6C2-897A-4C55-BB79-A8C9E1DEB92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Human: A Universe of Diseases</a:t>
            </a:r>
            <a:br>
              <a:rPr lang="en-US" sz="4000" kern="1200" dirty="0">
                <a:solidFill>
                  <a:srgbClr val="FFFFFF"/>
                </a:solidFill>
                <a:latin typeface="+mj-lt"/>
                <a:ea typeface="+mj-ea"/>
                <a:cs typeface="+mj-cs"/>
              </a:rPr>
            </a:br>
            <a:r>
              <a:rPr lang="en-US" sz="2000" kern="1200" dirty="0">
                <a:solidFill>
                  <a:srgbClr val="FFFFFF"/>
                </a:solidFill>
                <a:latin typeface="+mj-lt"/>
                <a:ea typeface="+mj-ea"/>
                <a:cs typeface="+mj-cs"/>
              </a:rPr>
              <a:t>By Pankush Kalgotra, Ramesh Sharda</a:t>
            </a:r>
            <a:endParaRPr lang="en-US" sz="4000" kern="1200" dirty="0">
              <a:solidFill>
                <a:srgbClr val="FFFFFF"/>
              </a:solidFill>
              <a:latin typeface="+mj-lt"/>
              <a:ea typeface="+mj-ea"/>
              <a:cs typeface="+mj-cs"/>
            </a:endParaRPr>
          </a:p>
        </p:txBody>
      </p:sp>
      <p:sp>
        <p:nvSpPr>
          <p:cNvPr id="4" name="Slide Number Placeholder 3">
            <a:extLst>
              <a:ext uri="{FF2B5EF4-FFF2-40B4-BE49-F238E27FC236}">
                <a16:creationId xmlns:a16="http://schemas.microsoft.com/office/drawing/2014/main" id="{6752E2B7-64AD-40CA-AA96-F533B2487D52}"/>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36747C-29EE-4598-BFCE-FD7B92B70DD7}"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3" name="Picture 2" descr="A close-up of a necklace&#10;&#10;Description automatically generated with low confidence">
            <a:extLst>
              <a:ext uri="{FF2B5EF4-FFF2-40B4-BE49-F238E27FC236}">
                <a16:creationId xmlns:a16="http://schemas.microsoft.com/office/drawing/2014/main" id="{0519ACEA-BCCB-D58B-F3B6-077E1169EB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57" b="5524"/>
          <a:stretch/>
        </p:blipFill>
        <p:spPr>
          <a:xfrm>
            <a:off x="7849797" y="1"/>
            <a:ext cx="4355759" cy="6858000"/>
          </a:xfrm>
          <a:prstGeom prst="rect">
            <a:avLst/>
          </a:prstGeom>
        </p:spPr>
      </p:pic>
      <p:sp>
        <p:nvSpPr>
          <p:cNvPr id="5" name="Rectangle 4">
            <a:extLst>
              <a:ext uri="{FF2B5EF4-FFF2-40B4-BE49-F238E27FC236}">
                <a16:creationId xmlns:a16="http://schemas.microsoft.com/office/drawing/2014/main" id="{3DD03B3E-0963-BDC7-C603-A3A80447B32B}"/>
              </a:ext>
            </a:extLst>
          </p:cNvPr>
          <p:cNvSpPr/>
          <p:nvPr/>
        </p:nvSpPr>
        <p:spPr>
          <a:xfrm>
            <a:off x="838268" y="2248268"/>
            <a:ext cx="6173262" cy="3535083"/>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relationship among different human diseases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corresponding human organ associated with a disease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diseases linked by a line, if patients develop them simultaneously</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large-sized diseases often exist with other diseases</a:t>
            </a:r>
          </a:p>
        </p:txBody>
      </p:sp>
    </p:spTree>
    <p:extLst>
      <p:ext uri="{BB962C8B-B14F-4D97-AF65-F5344CB8AC3E}">
        <p14:creationId xmlns:p14="http://schemas.microsoft.com/office/powerpoint/2010/main" val="2470425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8B5E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T Department Meeting by Slidesgo">
  <a:themeElements>
    <a:clrScheme name="Simple Light">
      <a:dk1>
        <a:srgbClr val="F6F6FF"/>
      </a:dk1>
      <a:lt1>
        <a:srgbClr val="4E5EA3"/>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4E5E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5655</Words>
  <Application>Microsoft Office PowerPoint</Application>
  <PresentationFormat>Widescreen</PresentationFormat>
  <Paragraphs>790</Paragraphs>
  <Slides>92</Slides>
  <Notes>19</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92</vt:i4>
      </vt:variant>
    </vt:vector>
  </HeadingPairs>
  <TitlesOfParts>
    <vt:vector size="112" baseType="lpstr">
      <vt:lpstr>Arial</vt:lpstr>
      <vt:lpstr>Calibri</vt:lpstr>
      <vt:lpstr>Calibri Light</vt:lpstr>
      <vt:lpstr>Cambria Math</vt:lpstr>
      <vt:lpstr>Georgia</vt:lpstr>
      <vt:lpstr>Helvetica</vt:lpstr>
      <vt:lpstr>Jost</vt:lpstr>
      <vt:lpstr>Montserrat</vt:lpstr>
      <vt:lpstr>Montserrat Black</vt:lpstr>
      <vt:lpstr>Open Sans</vt:lpstr>
      <vt:lpstr>Roboto</vt:lpstr>
      <vt:lpstr>Segoe UI</vt:lpstr>
      <vt:lpstr>Tajawal</vt:lpstr>
      <vt:lpstr>Times New Roman</vt:lpstr>
      <vt:lpstr>Wingdings</vt:lpstr>
      <vt:lpstr>Office Theme</vt:lpstr>
      <vt:lpstr>1_Office Theme</vt:lpstr>
      <vt:lpstr>3_Office Theme</vt:lpstr>
      <vt:lpstr>4_Office Theme</vt:lpstr>
      <vt:lpstr>IT Department Meeting by Slidesgo</vt:lpstr>
      <vt:lpstr> Critical Issues in Information Systems Research  Theme: Network Science and Analytics </vt:lpstr>
      <vt:lpstr> Class Introduction and Syllabus Overview</vt:lpstr>
      <vt:lpstr>Network Science and Analytics</vt:lpstr>
      <vt:lpstr>Course Objectives</vt:lpstr>
      <vt:lpstr>Approach and Structure of the content</vt:lpstr>
      <vt:lpstr>Structure and Assessment method</vt:lpstr>
      <vt:lpstr>Class Schedule:</vt:lpstr>
      <vt:lpstr>Types of Analytics</vt:lpstr>
      <vt:lpstr>Network Science 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Experiments/History</vt:lpstr>
      <vt:lpstr>How many “degrees” of separation?</vt:lpstr>
      <vt:lpstr>Frigyes Karinthy</vt:lpstr>
      <vt:lpstr>1969 Stanley Milgram</vt:lpstr>
      <vt:lpstr>1969</vt:lpstr>
      <vt:lpstr>2003 “Small World” Project</vt:lpstr>
      <vt:lpstr>2008 Microsoft Messenger</vt:lpstr>
      <vt:lpstr>2011 Facebook Friendships</vt:lpstr>
      <vt:lpstr>2016</vt:lpstr>
      <vt:lpstr>How to explain this?</vt:lpstr>
      <vt:lpstr>More examples of “Small World”</vt:lpstr>
      <vt:lpstr>More examples of “Small World”</vt:lpstr>
      <vt:lpstr>More examples of “Small World”</vt:lpstr>
      <vt:lpstr>More examples of “Small World”</vt:lpstr>
      <vt:lpstr>Complex Networks are Ubiquitous</vt:lpstr>
      <vt:lpstr>Complex Networks are Ubiquitous</vt:lpstr>
      <vt:lpstr>Complex Networks are Ubiquitous</vt:lpstr>
      <vt:lpstr>Complex Networks are Ubiquitous</vt:lpstr>
      <vt:lpstr>Complex Networks are Ubiquitous</vt:lpstr>
      <vt:lpstr>Complex Networks are Ubiquitous</vt:lpstr>
      <vt:lpstr>Complex Networks are Ubiquitous</vt:lpstr>
      <vt:lpstr>Complex Networks are Ubiquitous</vt:lpstr>
      <vt:lpstr>Reasoning about Networks</vt:lpstr>
      <vt:lpstr>Mining and Learning with Graphs</vt:lpstr>
      <vt:lpstr>Network Science Topics</vt:lpstr>
      <vt:lpstr>Network Science Topics</vt:lpstr>
      <vt:lpstr>Network Science Topics</vt:lpstr>
      <vt:lpstr>Network Science Topics</vt:lpstr>
      <vt:lpstr>Network Science Topics</vt:lpstr>
      <vt:lpstr>Network Science Topics</vt:lpstr>
      <vt:lpstr>Network Science Topics</vt:lpstr>
      <vt:lpstr>Choosing the Network</vt:lpstr>
      <vt:lpstr>Example 2: Recipe Ingredient Network (Teng et al. 2012)</vt:lpstr>
      <vt:lpstr>Network Datasets</vt:lpstr>
      <vt:lpstr>Basic Terminology: Nodes and Edges</vt:lpstr>
      <vt:lpstr>Basic Terminology: Nodes</vt:lpstr>
      <vt:lpstr>NODES</vt:lpstr>
      <vt:lpstr>EDGES</vt:lpstr>
      <vt:lpstr>Basic Terminology: Undirected Graph</vt:lpstr>
      <vt:lpstr>Basic Terminology: Directed Graph</vt:lpstr>
      <vt:lpstr>Basic Terminology: Edges</vt:lpstr>
      <vt:lpstr>Basic Network Analysis</vt:lpstr>
      <vt:lpstr>Basic Network Analysis Continued</vt:lpstr>
      <vt:lpstr>Activity: Test Your Understanding</vt:lpstr>
      <vt:lpstr>PowerPoint Presentation</vt:lpstr>
      <vt:lpstr>PowerPoint Presentation</vt:lpstr>
      <vt:lpstr>PowerPoint Presentation</vt:lpstr>
      <vt:lpstr>Information Networks</vt:lpstr>
      <vt:lpstr>Fictional Networks</vt:lpstr>
      <vt:lpstr>PowerPoint Presentation</vt:lpstr>
      <vt:lpstr>Resources</vt:lpstr>
      <vt:lpstr>Resources Continued</vt:lpstr>
      <vt:lpstr>More Tools &amp; Libraries</vt:lpstr>
      <vt:lpstr>Action Items </vt:lpstr>
      <vt:lpstr>Network metrics</vt:lpstr>
      <vt:lpstr>Network analytics research</vt:lpstr>
      <vt:lpstr>Using Networks in Analytics/Research</vt:lpstr>
      <vt:lpstr>Network of diseases</vt:lpstr>
      <vt:lpstr>Comorbidity Network</vt:lpstr>
      <vt:lpstr>Our Data Asset</vt:lpstr>
      <vt:lpstr>Descriptive Analytics Applications</vt:lpstr>
      <vt:lpstr>How do healths differ across genders/races? Looking at comorbidities</vt:lpstr>
      <vt:lpstr>Results</vt:lpstr>
      <vt:lpstr>Descriptive Analytics</vt:lpstr>
      <vt:lpstr>Discussion</vt:lpstr>
      <vt:lpstr>Descriptive Analytics: Extending the analysis to study differences in groups based on race </vt:lpstr>
      <vt:lpstr>Descriptive Analytics: Extending the analysis to study differences in groups based on race </vt:lpstr>
      <vt:lpstr>Descriptive Analytics</vt:lpstr>
      <vt:lpstr>Descriptive Analytics</vt:lpstr>
      <vt:lpstr>Human: A Universe of Diseases By Pankush Kalgotra, Ramesh Sharda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Network Methodology for Analytics</dc:title>
  <dc:creator>Pankush Kalgotra</dc:creator>
  <cp:lastModifiedBy>Sharda, Ramesh</cp:lastModifiedBy>
  <cp:revision>1</cp:revision>
  <dcterms:created xsi:type="dcterms:W3CDTF">2022-11-02T18:49:34Z</dcterms:created>
  <dcterms:modified xsi:type="dcterms:W3CDTF">2023-05-04T13:17:16Z</dcterms:modified>
</cp:coreProperties>
</file>