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DC4A38-67A9-2842-A787-3AC76D9C2027}" v="66" dt="2020-09-24T06:28:21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8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556D3-3302-4CE8-9611-CF6C1F9701C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E723352-8C2B-4FF7-BC90-84C66ACAF7A5}">
      <dgm:prSet/>
      <dgm:spPr/>
      <dgm:t>
        <a:bodyPr/>
        <a:lstStyle/>
        <a:p>
          <a:r>
            <a:rPr lang="en-FI"/>
            <a:t>situation is often understood </a:t>
          </a:r>
          <a:r>
            <a:rPr lang="en-US"/>
            <a:t>in relation to </a:t>
          </a:r>
          <a:r>
            <a:rPr lang="en-US" i="1"/>
            <a:t>tension</a:t>
          </a:r>
          <a:r>
            <a:rPr lang="en-US"/>
            <a:t> or </a:t>
          </a:r>
          <a:r>
            <a:rPr lang="en-US" i="1"/>
            <a:t>suspense</a:t>
          </a:r>
          <a:r>
            <a:rPr lang="en-US"/>
            <a:t>, as a field of forces between the elements of the work</a:t>
          </a:r>
        </a:p>
      </dgm:t>
    </dgm:pt>
    <dgm:pt modelId="{C707143B-A911-401A-8887-83EEE7001F3D}" type="parTrans" cxnId="{ABB332B8-AA41-4DBE-AA82-F6E59FCD5A2B}">
      <dgm:prSet/>
      <dgm:spPr/>
      <dgm:t>
        <a:bodyPr/>
        <a:lstStyle/>
        <a:p>
          <a:endParaRPr lang="en-US"/>
        </a:p>
      </dgm:t>
    </dgm:pt>
    <dgm:pt modelId="{2FCA89C5-F19A-4A03-B588-1514806A015E}" type="sibTrans" cxnId="{ABB332B8-AA41-4DBE-AA82-F6E59FCD5A2B}">
      <dgm:prSet/>
      <dgm:spPr/>
      <dgm:t>
        <a:bodyPr/>
        <a:lstStyle/>
        <a:p>
          <a:endParaRPr lang="en-US"/>
        </a:p>
      </dgm:t>
    </dgm:pt>
    <dgm:pt modelId="{79E5A06A-9B48-4EAC-9DC9-BDBAD00C2050}">
      <dgm:prSet/>
      <dgm:spPr/>
      <dgm:t>
        <a:bodyPr/>
        <a:lstStyle/>
        <a:p>
          <a:r>
            <a:rPr lang="en-US"/>
            <a:t>this tension at least implies change, activity, or other movement towards some sort of release</a:t>
          </a:r>
        </a:p>
      </dgm:t>
    </dgm:pt>
    <dgm:pt modelId="{F6BAEE8E-B85E-4601-9E2D-CB26AFF635FA}" type="parTrans" cxnId="{73D571C4-8D2D-432D-B78E-65B1C9EC4771}">
      <dgm:prSet/>
      <dgm:spPr/>
      <dgm:t>
        <a:bodyPr/>
        <a:lstStyle/>
        <a:p>
          <a:endParaRPr lang="en-US"/>
        </a:p>
      </dgm:t>
    </dgm:pt>
    <dgm:pt modelId="{829D3BAD-9FF7-464D-A639-8D4DBF949BC1}" type="sibTrans" cxnId="{73D571C4-8D2D-432D-B78E-65B1C9EC4771}">
      <dgm:prSet/>
      <dgm:spPr/>
      <dgm:t>
        <a:bodyPr/>
        <a:lstStyle/>
        <a:p>
          <a:endParaRPr lang="en-US"/>
        </a:p>
      </dgm:t>
    </dgm:pt>
    <dgm:pt modelId="{A7411C98-A011-E540-B9A1-249F9E52E880}" type="pres">
      <dgm:prSet presAssocID="{230556D3-3302-4CE8-9611-CF6C1F9701C3}" presName="outerComposite" presStyleCnt="0">
        <dgm:presLayoutVars>
          <dgm:chMax val="5"/>
          <dgm:dir/>
          <dgm:resizeHandles val="exact"/>
        </dgm:presLayoutVars>
      </dgm:prSet>
      <dgm:spPr/>
    </dgm:pt>
    <dgm:pt modelId="{5F507C23-ED88-5040-B020-958949521394}" type="pres">
      <dgm:prSet presAssocID="{230556D3-3302-4CE8-9611-CF6C1F9701C3}" presName="dummyMaxCanvas" presStyleCnt="0">
        <dgm:presLayoutVars/>
      </dgm:prSet>
      <dgm:spPr/>
    </dgm:pt>
    <dgm:pt modelId="{E61CEEA2-CB85-CE48-9BE1-E7273E6E6A78}" type="pres">
      <dgm:prSet presAssocID="{230556D3-3302-4CE8-9611-CF6C1F9701C3}" presName="TwoNodes_1" presStyleLbl="node1" presStyleIdx="0" presStyleCnt="2">
        <dgm:presLayoutVars>
          <dgm:bulletEnabled val="1"/>
        </dgm:presLayoutVars>
      </dgm:prSet>
      <dgm:spPr/>
    </dgm:pt>
    <dgm:pt modelId="{5A67D3CE-D869-4843-9F6C-BD8BC751A5CD}" type="pres">
      <dgm:prSet presAssocID="{230556D3-3302-4CE8-9611-CF6C1F9701C3}" presName="TwoNodes_2" presStyleLbl="node1" presStyleIdx="1" presStyleCnt="2">
        <dgm:presLayoutVars>
          <dgm:bulletEnabled val="1"/>
        </dgm:presLayoutVars>
      </dgm:prSet>
      <dgm:spPr/>
    </dgm:pt>
    <dgm:pt modelId="{143917F5-9201-804B-83BD-1B0F34A358D8}" type="pres">
      <dgm:prSet presAssocID="{230556D3-3302-4CE8-9611-CF6C1F9701C3}" presName="TwoConn_1-2" presStyleLbl="fgAccFollowNode1" presStyleIdx="0" presStyleCnt="1">
        <dgm:presLayoutVars>
          <dgm:bulletEnabled val="1"/>
        </dgm:presLayoutVars>
      </dgm:prSet>
      <dgm:spPr/>
    </dgm:pt>
    <dgm:pt modelId="{41930354-CE59-194D-B86E-00E8A7447403}" type="pres">
      <dgm:prSet presAssocID="{230556D3-3302-4CE8-9611-CF6C1F9701C3}" presName="TwoNodes_1_text" presStyleLbl="node1" presStyleIdx="1" presStyleCnt="2">
        <dgm:presLayoutVars>
          <dgm:bulletEnabled val="1"/>
        </dgm:presLayoutVars>
      </dgm:prSet>
      <dgm:spPr/>
    </dgm:pt>
    <dgm:pt modelId="{E046DFBE-40C8-8B43-A727-817DEC7C1F34}" type="pres">
      <dgm:prSet presAssocID="{230556D3-3302-4CE8-9611-CF6C1F9701C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2F80F36-7110-584A-BA87-D5E1961ACB38}" type="presOf" srcId="{9E723352-8C2B-4FF7-BC90-84C66ACAF7A5}" destId="{41930354-CE59-194D-B86E-00E8A7447403}" srcOrd="1" destOrd="0" presId="urn:microsoft.com/office/officeart/2005/8/layout/vProcess5"/>
    <dgm:cxn modelId="{6FEB1039-A6A5-234A-BB03-4F15B0092232}" type="presOf" srcId="{2FCA89C5-F19A-4A03-B588-1514806A015E}" destId="{143917F5-9201-804B-83BD-1B0F34A358D8}" srcOrd="0" destOrd="0" presId="urn:microsoft.com/office/officeart/2005/8/layout/vProcess5"/>
    <dgm:cxn modelId="{1BB0183A-4AD1-6549-95FD-282967D5A559}" type="presOf" srcId="{79E5A06A-9B48-4EAC-9DC9-BDBAD00C2050}" destId="{E046DFBE-40C8-8B43-A727-817DEC7C1F34}" srcOrd="1" destOrd="0" presId="urn:microsoft.com/office/officeart/2005/8/layout/vProcess5"/>
    <dgm:cxn modelId="{8FF92E75-9458-F14A-8DD7-73886421BC60}" type="presOf" srcId="{79E5A06A-9B48-4EAC-9DC9-BDBAD00C2050}" destId="{5A67D3CE-D869-4843-9F6C-BD8BC751A5CD}" srcOrd="0" destOrd="0" presId="urn:microsoft.com/office/officeart/2005/8/layout/vProcess5"/>
    <dgm:cxn modelId="{ABB332B8-AA41-4DBE-AA82-F6E59FCD5A2B}" srcId="{230556D3-3302-4CE8-9611-CF6C1F9701C3}" destId="{9E723352-8C2B-4FF7-BC90-84C66ACAF7A5}" srcOrd="0" destOrd="0" parTransId="{C707143B-A911-401A-8887-83EEE7001F3D}" sibTransId="{2FCA89C5-F19A-4A03-B588-1514806A015E}"/>
    <dgm:cxn modelId="{73D571C4-8D2D-432D-B78E-65B1C9EC4771}" srcId="{230556D3-3302-4CE8-9611-CF6C1F9701C3}" destId="{79E5A06A-9B48-4EAC-9DC9-BDBAD00C2050}" srcOrd="1" destOrd="0" parTransId="{F6BAEE8E-B85E-4601-9E2D-CB26AFF635FA}" sibTransId="{829D3BAD-9FF7-464D-A639-8D4DBF949BC1}"/>
    <dgm:cxn modelId="{B62281CD-318D-A546-9D14-492C2599324F}" type="presOf" srcId="{230556D3-3302-4CE8-9611-CF6C1F9701C3}" destId="{A7411C98-A011-E540-B9A1-249F9E52E880}" srcOrd="0" destOrd="0" presId="urn:microsoft.com/office/officeart/2005/8/layout/vProcess5"/>
    <dgm:cxn modelId="{AAAE51DB-B258-2542-87B4-55EECAEBFE9B}" type="presOf" srcId="{9E723352-8C2B-4FF7-BC90-84C66ACAF7A5}" destId="{E61CEEA2-CB85-CE48-9BE1-E7273E6E6A78}" srcOrd="0" destOrd="0" presId="urn:microsoft.com/office/officeart/2005/8/layout/vProcess5"/>
    <dgm:cxn modelId="{F9BCF3B1-AD7E-9948-A451-2DC36FAED1B7}" type="presParOf" srcId="{A7411C98-A011-E540-B9A1-249F9E52E880}" destId="{5F507C23-ED88-5040-B020-958949521394}" srcOrd="0" destOrd="0" presId="urn:microsoft.com/office/officeart/2005/8/layout/vProcess5"/>
    <dgm:cxn modelId="{DA5D22D0-1AE0-5C48-BE09-98428C4B504F}" type="presParOf" srcId="{A7411C98-A011-E540-B9A1-249F9E52E880}" destId="{E61CEEA2-CB85-CE48-9BE1-E7273E6E6A78}" srcOrd="1" destOrd="0" presId="urn:microsoft.com/office/officeart/2005/8/layout/vProcess5"/>
    <dgm:cxn modelId="{6F36CCC4-E44D-4A42-BD7E-25DAEA385F37}" type="presParOf" srcId="{A7411C98-A011-E540-B9A1-249F9E52E880}" destId="{5A67D3CE-D869-4843-9F6C-BD8BC751A5CD}" srcOrd="2" destOrd="0" presId="urn:microsoft.com/office/officeart/2005/8/layout/vProcess5"/>
    <dgm:cxn modelId="{56ED503D-5FBF-A343-B90C-B7B69DE1854E}" type="presParOf" srcId="{A7411C98-A011-E540-B9A1-249F9E52E880}" destId="{143917F5-9201-804B-83BD-1B0F34A358D8}" srcOrd="3" destOrd="0" presId="urn:microsoft.com/office/officeart/2005/8/layout/vProcess5"/>
    <dgm:cxn modelId="{4CC221C4-4082-4B4B-AF01-B979238FCE78}" type="presParOf" srcId="{A7411C98-A011-E540-B9A1-249F9E52E880}" destId="{41930354-CE59-194D-B86E-00E8A7447403}" srcOrd="4" destOrd="0" presId="urn:microsoft.com/office/officeart/2005/8/layout/vProcess5"/>
    <dgm:cxn modelId="{3A33BC92-7AAC-E449-9C19-AB8AFA4E3F87}" type="presParOf" srcId="{A7411C98-A011-E540-B9A1-249F9E52E880}" destId="{E046DFBE-40C8-8B43-A727-817DEC7C1F3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0F56F4-5B89-4BD3-8A64-70B95E84284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D5EA05-6BDB-4DD6-86BE-82B3BA9387B3}">
      <dgm:prSet/>
      <dgm:spPr/>
      <dgm:t>
        <a:bodyPr/>
        <a:lstStyle/>
        <a:p>
          <a:r>
            <a:rPr lang="en-FI"/>
            <a:t>as a dramaturgical concept, situation is often associated wi</a:t>
          </a:r>
          <a:r>
            <a:rPr lang="en-US"/>
            <a:t>th</a:t>
          </a:r>
          <a:r>
            <a:rPr lang="en-FI"/>
            <a:t> drama</a:t>
          </a:r>
          <a:endParaRPr lang="en-US"/>
        </a:p>
      </dgm:t>
    </dgm:pt>
    <dgm:pt modelId="{B15FC438-86B9-4BA5-95C6-66C893DCD1D1}" type="parTrans" cxnId="{9557BCF9-6B16-4E4C-9CFE-BD06FA78FDD6}">
      <dgm:prSet/>
      <dgm:spPr/>
      <dgm:t>
        <a:bodyPr/>
        <a:lstStyle/>
        <a:p>
          <a:endParaRPr lang="en-US"/>
        </a:p>
      </dgm:t>
    </dgm:pt>
    <dgm:pt modelId="{48AD47B3-879A-4A21-9DAD-556CA2C90113}" type="sibTrans" cxnId="{9557BCF9-6B16-4E4C-9CFE-BD06FA78FDD6}">
      <dgm:prSet/>
      <dgm:spPr/>
      <dgm:t>
        <a:bodyPr/>
        <a:lstStyle/>
        <a:p>
          <a:endParaRPr lang="en-US"/>
        </a:p>
      </dgm:t>
    </dgm:pt>
    <dgm:pt modelId="{F18A75DC-EECF-4B1F-B0F4-DE917C1B21D2}">
      <dgm:prSet/>
      <dgm:spPr/>
      <dgm:t>
        <a:bodyPr/>
        <a:lstStyle/>
        <a:p>
          <a:r>
            <a:rPr lang="en-FI" dirty="0"/>
            <a:t>in drama, situation refers to interpersonal relationships: who, when, where, what?</a:t>
          </a:r>
          <a:endParaRPr lang="en-US" dirty="0"/>
        </a:p>
      </dgm:t>
    </dgm:pt>
    <dgm:pt modelId="{71F2B727-C7C9-45D0-B2D7-4AC539F78075}" type="parTrans" cxnId="{0E29F2E2-6DE2-48D6-A1C7-D184C19C27B8}">
      <dgm:prSet/>
      <dgm:spPr/>
      <dgm:t>
        <a:bodyPr/>
        <a:lstStyle/>
        <a:p>
          <a:endParaRPr lang="en-US"/>
        </a:p>
      </dgm:t>
    </dgm:pt>
    <dgm:pt modelId="{B19A97E5-0F71-44C0-8359-649B7435105A}" type="sibTrans" cxnId="{0E29F2E2-6DE2-48D6-A1C7-D184C19C27B8}">
      <dgm:prSet/>
      <dgm:spPr/>
      <dgm:t>
        <a:bodyPr/>
        <a:lstStyle/>
        <a:p>
          <a:endParaRPr lang="en-US"/>
        </a:p>
      </dgm:t>
    </dgm:pt>
    <dgm:pt modelId="{745947ED-28CB-954C-A074-71E8433FAE60}" type="pres">
      <dgm:prSet presAssocID="{9B0F56F4-5B89-4BD3-8A64-70B95E8428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483F24-714A-E54E-B8C2-554D27E04D7D}" type="pres">
      <dgm:prSet presAssocID="{47D5EA05-6BDB-4DD6-86BE-82B3BA9387B3}" presName="hierRoot1" presStyleCnt="0"/>
      <dgm:spPr/>
    </dgm:pt>
    <dgm:pt modelId="{F2741A4A-9D45-7743-82A2-391960766628}" type="pres">
      <dgm:prSet presAssocID="{47D5EA05-6BDB-4DD6-86BE-82B3BA9387B3}" presName="composite" presStyleCnt="0"/>
      <dgm:spPr/>
    </dgm:pt>
    <dgm:pt modelId="{0DD946A5-9A4E-A340-9398-E8D3714B574E}" type="pres">
      <dgm:prSet presAssocID="{47D5EA05-6BDB-4DD6-86BE-82B3BA9387B3}" presName="background" presStyleLbl="node0" presStyleIdx="0" presStyleCnt="2"/>
      <dgm:spPr/>
    </dgm:pt>
    <dgm:pt modelId="{F33EC0F0-8611-E24D-97F8-F180C7B98C60}" type="pres">
      <dgm:prSet presAssocID="{47D5EA05-6BDB-4DD6-86BE-82B3BA9387B3}" presName="text" presStyleLbl="fgAcc0" presStyleIdx="0" presStyleCnt="2">
        <dgm:presLayoutVars>
          <dgm:chPref val="3"/>
        </dgm:presLayoutVars>
      </dgm:prSet>
      <dgm:spPr/>
    </dgm:pt>
    <dgm:pt modelId="{018A007A-0216-2D47-8052-08D80315393B}" type="pres">
      <dgm:prSet presAssocID="{47D5EA05-6BDB-4DD6-86BE-82B3BA9387B3}" presName="hierChild2" presStyleCnt="0"/>
      <dgm:spPr/>
    </dgm:pt>
    <dgm:pt modelId="{EDDC98B6-642A-AA46-8773-CB5CE7D0CCB4}" type="pres">
      <dgm:prSet presAssocID="{F18A75DC-EECF-4B1F-B0F4-DE917C1B21D2}" presName="hierRoot1" presStyleCnt="0"/>
      <dgm:spPr/>
    </dgm:pt>
    <dgm:pt modelId="{BC969180-3F88-FC49-A4F1-094932AC74AB}" type="pres">
      <dgm:prSet presAssocID="{F18A75DC-EECF-4B1F-B0F4-DE917C1B21D2}" presName="composite" presStyleCnt="0"/>
      <dgm:spPr/>
    </dgm:pt>
    <dgm:pt modelId="{1B345349-CAF9-7742-AE68-273A5A64DC48}" type="pres">
      <dgm:prSet presAssocID="{F18A75DC-EECF-4B1F-B0F4-DE917C1B21D2}" presName="background" presStyleLbl="node0" presStyleIdx="1" presStyleCnt="2"/>
      <dgm:spPr/>
    </dgm:pt>
    <dgm:pt modelId="{90C82F79-83FD-014C-B10B-A660E83C46A7}" type="pres">
      <dgm:prSet presAssocID="{F18A75DC-EECF-4B1F-B0F4-DE917C1B21D2}" presName="text" presStyleLbl="fgAcc0" presStyleIdx="1" presStyleCnt="2">
        <dgm:presLayoutVars>
          <dgm:chPref val="3"/>
        </dgm:presLayoutVars>
      </dgm:prSet>
      <dgm:spPr/>
    </dgm:pt>
    <dgm:pt modelId="{DA7D9DC0-6BEF-9942-A5CD-B3B8E518D09C}" type="pres">
      <dgm:prSet presAssocID="{F18A75DC-EECF-4B1F-B0F4-DE917C1B21D2}" presName="hierChild2" presStyleCnt="0"/>
      <dgm:spPr/>
    </dgm:pt>
  </dgm:ptLst>
  <dgm:cxnLst>
    <dgm:cxn modelId="{6A4F0214-7B0C-924B-A4D2-8FC3B92834B9}" type="presOf" srcId="{9B0F56F4-5B89-4BD3-8A64-70B95E842842}" destId="{745947ED-28CB-954C-A074-71E8433FAE60}" srcOrd="0" destOrd="0" presId="urn:microsoft.com/office/officeart/2005/8/layout/hierarchy1"/>
    <dgm:cxn modelId="{0A25EA58-CCAB-6145-BDCA-75CB104D12CA}" type="presOf" srcId="{47D5EA05-6BDB-4DD6-86BE-82B3BA9387B3}" destId="{F33EC0F0-8611-E24D-97F8-F180C7B98C60}" srcOrd="0" destOrd="0" presId="urn:microsoft.com/office/officeart/2005/8/layout/hierarchy1"/>
    <dgm:cxn modelId="{0E29F2E2-6DE2-48D6-A1C7-D184C19C27B8}" srcId="{9B0F56F4-5B89-4BD3-8A64-70B95E842842}" destId="{F18A75DC-EECF-4B1F-B0F4-DE917C1B21D2}" srcOrd="1" destOrd="0" parTransId="{71F2B727-C7C9-45D0-B2D7-4AC539F78075}" sibTransId="{B19A97E5-0F71-44C0-8359-649B7435105A}"/>
    <dgm:cxn modelId="{B10572F0-0401-3C4F-A98F-B9C33AE9F11C}" type="presOf" srcId="{F18A75DC-EECF-4B1F-B0F4-DE917C1B21D2}" destId="{90C82F79-83FD-014C-B10B-A660E83C46A7}" srcOrd="0" destOrd="0" presId="urn:microsoft.com/office/officeart/2005/8/layout/hierarchy1"/>
    <dgm:cxn modelId="{9557BCF9-6B16-4E4C-9CFE-BD06FA78FDD6}" srcId="{9B0F56F4-5B89-4BD3-8A64-70B95E842842}" destId="{47D5EA05-6BDB-4DD6-86BE-82B3BA9387B3}" srcOrd="0" destOrd="0" parTransId="{B15FC438-86B9-4BA5-95C6-66C893DCD1D1}" sibTransId="{48AD47B3-879A-4A21-9DAD-556CA2C90113}"/>
    <dgm:cxn modelId="{134C67CD-25B8-1242-8CD3-1E2067EAC8A7}" type="presParOf" srcId="{745947ED-28CB-954C-A074-71E8433FAE60}" destId="{55483F24-714A-E54E-B8C2-554D27E04D7D}" srcOrd="0" destOrd="0" presId="urn:microsoft.com/office/officeart/2005/8/layout/hierarchy1"/>
    <dgm:cxn modelId="{EBBD5BEF-D346-AA48-ABB9-59F32BDBB0AB}" type="presParOf" srcId="{55483F24-714A-E54E-B8C2-554D27E04D7D}" destId="{F2741A4A-9D45-7743-82A2-391960766628}" srcOrd="0" destOrd="0" presId="urn:microsoft.com/office/officeart/2005/8/layout/hierarchy1"/>
    <dgm:cxn modelId="{F87237E1-3652-C945-8441-B86E0C20D472}" type="presParOf" srcId="{F2741A4A-9D45-7743-82A2-391960766628}" destId="{0DD946A5-9A4E-A340-9398-E8D3714B574E}" srcOrd="0" destOrd="0" presId="urn:microsoft.com/office/officeart/2005/8/layout/hierarchy1"/>
    <dgm:cxn modelId="{11AEF533-F51D-7146-A3E5-26696DD917D2}" type="presParOf" srcId="{F2741A4A-9D45-7743-82A2-391960766628}" destId="{F33EC0F0-8611-E24D-97F8-F180C7B98C60}" srcOrd="1" destOrd="0" presId="urn:microsoft.com/office/officeart/2005/8/layout/hierarchy1"/>
    <dgm:cxn modelId="{D7423C36-8ACE-4444-9F81-C43E9FD09AD3}" type="presParOf" srcId="{55483F24-714A-E54E-B8C2-554D27E04D7D}" destId="{018A007A-0216-2D47-8052-08D80315393B}" srcOrd="1" destOrd="0" presId="urn:microsoft.com/office/officeart/2005/8/layout/hierarchy1"/>
    <dgm:cxn modelId="{0C2EBBCC-7146-5648-A6D9-84B76B981128}" type="presParOf" srcId="{745947ED-28CB-954C-A074-71E8433FAE60}" destId="{EDDC98B6-642A-AA46-8773-CB5CE7D0CCB4}" srcOrd="1" destOrd="0" presId="urn:microsoft.com/office/officeart/2005/8/layout/hierarchy1"/>
    <dgm:cxn modelId="{D6D6CA4D-D96E-ED4A-8BA0-7E3A92544A3A}" type="presParOf" srcId="{EDDC98B6-642A-AA46-8773-CB5CE7D0CCB4}" destId="{BC969180-3F88-FC49-A4F1-094932AC74AB}" srcOrd="0" destOrd="0" presId="urn:microsoft.com/office/officeart/2005/8/layout/hierarchy1"/>
    <dgm:cxn modelId="{4071B627-95ED-4F4F-B3FE-BC2036B0CC2C}" type="presParOf" srcId="{BC969180-3F88-FC49-A4F1-094932AC74AB}" destId="{1B345349-CAF9-7742-AE68-273A5A64DC48}" srcOrd="0" destOrd="0" presId="urn:microsoft.com/office/officeart/2005/8/layout/hierarchy1"/>
    <dgm:cxn modelId="{2AE05189-3E54-1C4B-ACAA-9BEA6593A9F3}" type="presParOf" srcId="{BC969180-3F88-FC49-A4F1-094932AC74AB}" destId="{90C82F79-83FD-014C-B10B-A660E83C46A7}" srcOrd="1" destOrd="0" presId="urn:microsoft.com/office/officeart/2005/8/layout/hierarchy1"/>
    <dgm:cxn modelId="{AFDF80F3-06B0-7647-BECC-82FE1C636ABF}" type="presParOf" srcId="{EDDC98B6-642A-AA46-8773-CB5CE7D0CCB4}" destId="{DA7D9DC0-6BEF-9942-A5CD-B3B8E518D0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1E49BA-3C04-415E-BF8B-267CF399A72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50BD302-550C-4047-A709-39B37823F67D}">
      <dgm:prSet/>
      <dgm:spPr/>
      <dgm:t>
        <a:bodyPr/>
        <a:lstStyle/>
        <a:p>
          <a:r>
            <a:rPr lang="en-US" b="1" baseline="0"/>
            <a:t>in drama, the situation is fictional</a:t>
          </a:r>
          <a:endParaRPr lang="en-US"/>
        </a:p>
      </dgm:t>
    </dgm:pt>
    <dgm:pt modelId="{223EABCD-5BA5-4CAB-92A6-FEE84DBCAA99}" type="parTrans" cxnId="{9A8055F9-7660-45D9-B658-8BA18268F5BC}">
      <dgm:prSet/>
      <dgm:spPr/>
      <dgm:t>
        <a:bodyPr/>
        <a:lstStyle/>
        <a:p>
          <a:endParaRPr lang="en-US"/>
        </a:p>
      </dgm:t>
    </dgm:pt>
    <dgm:pt modelId="{8D68DE35-E5A1-4350-82C4-42464A4AA834}" type="sibTrans" cxnId="{9A8055F9-7660-45D9-B658-8BA18268F5BC}">
      <dgm:prSet/>
      <dgm:spPr/>
      <dgm:t>
        <a:bodyPr/>
        <a:lstStyle/>
        <a:p>
          <a:endParaRPr lang="en-US"/>
        </a:p>
      </dgm:t>
    </dgm:pt>
    <dgm:pt modelId="{80FF50AD-3247-46B5-8244-2F6DCA186BD2}">
      <dgm:prSet/>
      <dgm:spPr/>
      <dgm:t>
        <a:bodyPr/>
        <a:lstStyle/>
        <a:p>
          <a:r>
            <a:rPr lang="en-US" b="1" baseline="0"/>
            <a:t>in performance art or live art, the situation includes the viewer’s relationship to the performance and what it’s about</a:t>
          </a:r>
          <a:endParaRPr lang="en-US"/>
        </a:p>
      </dgm:t>
    </dgm:pt>
    <dgm:pt modelId="{CC532853-431E-4FC9-894C-ECB4ABE8E10F}" type="parTrans" cxnId="{9A1B9009-504B-42F8-8E57-B3E065A777DE}">
      <dgm:prSet/>
      <dgm:spPr/>
      <dgm:t>
        <a:bodyPr/>
        <a:lstStyle/>
        <a:p>
          <a:endParaRPr lang="en-US"/>
        </a:p>
      </dgm:t>
    </dgm:pt>
    <dgm:pt modelId="{DE72400E-2088-4874-8021-CA48F57F74D2}" type="sibTrans" cxnId="{9A1B9009-504B-42F8-8E57-B3E065A777DE}">
      <dgm:prSet/>
      <dgm:spPr/>
      <dgm:t>
        <a:bodyPr/>
        <a:lstStyle/>
        <a:p>
          <a:endParaRPr lang="en-US"/>
        </a:p>
      </dgm:t>
    </dgm:pt>
    <dgm:pt modelId="{136D40A3-96B3-004C-8316-FFCB5E3F77E3}" type="pres">
      <dgm:prSet presAssocID="{431E49BA-3C04-415E-BF8B-267CF399A72A}" presName="linear" presStyleCnt="0">
        <dgm:presLayoutVars>
          <dgm:animLvl val="lvl"/>
          <dgm:resizeHandles val="exact"/>
        </dgm:presLayoutVars>
      </dgm:prSet>
      <dgm:spPr/>
    </dgm:pt>
    <dgm:pt modelId="{99209488-B8B2-E243-B4A7-3ECB8B2D5555}" type="pres">
      <dgm:prSet presAssocID="{550BD302-550C-4047-A709-39B37823F6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1E48EDE-12A5-2C4C-AF6D-57169435FC73}" type="pres">
      <dgm:prSet presAssocID="{8D68DE35-E5A1-4350-82C4-42464A4AA834}" presName="spacer" presStyleCnt="0"/>
      <dgm:spPr/>
    </dgm:pt>
    <dgm:pt modelId="{C435A57A-1093-4D45-A3FF-FE0C77C671D8}" type="pres">
      <dgm:prSet presAssocID="{80FF50AD-3247-46B5-8244-2F6DCA186BD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48BCC04-395A-0341-82C7-39BEB31F2294}" type="presOf" srcId="{431E49BA-3C04-415E-BF8B-267CF399A72A}" destId="{136D40A3-96B3-004C-8316-FFCB5E3F77E3}" srcOrd="0" destOrd="0" presId="urn:microsoft.com/office/officeart/2005/8/layout/vList2"/>
    <dgm:cxn modelId="{9A1B9009-504B-42F8-8E57-B3E065A777DE}" srcId="{431E49BA-3C04-415E-BF8B-267CF399A72A}" destId="{80FF50AD-3247-46B5-8244-2F6DCA186BD2}" srcOrd="1" destOrd="0" parTransId="{CC532853-431E-4FC9-894C-ECB4ABE8E10F}" sibTransId="{DE72400E-2088-4874-8021-CA48F57F74D2}"/>
    <dgm:cxn modelId="{FA4A9393-0377-8C4C-8C12-ACB5A6883986}" type="presOf" srcId="{80FF50AD-3247-46B5-8244-2F6DCA186BD2}" destId="{C435A57A-1093-4D45-A3FF-FE0C77C671D8}" srcOrd="0" destOrd="0" presId="urn:microsoft.com/office/officeart/2005/8/layout/vList2"/>
    <dgm:cxn modelId="{6201CCF7-EC2F-7848-A76C-464679283DDB}" type="presOf" srcId="{550BD302-550C-4047-A709-39B37823F67D}" destId="{99209488-B8B2-E243-B4A7-3ECB8B2D5555}" srcOrd="0" destOrd="0" presId="urn:microsoft.com/office/officeart/2005/8/layout/vList2"/>
    <dgm:cxn modelId="{9A8055F9-7660-45D9-B658-8BA18268F5BC}" srcId="{431E49BA-3C04-415E-BF8B-267CF399A72A}" destId="{550BD302-550C-4047-A709-39B37823F67D}" srcOrd="0" destOrd="0" parTransId="{223EABCD-5BA5-4CAB-92A6-FEE84DBCAA99}" sibTransId="{8D68DE35-E5A1-4350-82C4-42464A4AA834}"/>
    <dgm:cxn modelId="{FAEF3B8E-7606-B34C-9C8F-8B3961A39827}" type="presParOf" srcId="{136D40A3-96B3-004C-8316-FFCB5E3F77E3}" destId="{99209488-B8B2-E243-B4A7-3ECB8B2D5555}" srcOrd="0" destOrd="0" presId="urn:microsoft.com/office/officeart/2005/8/layout/vList2"/>
    <dgm:cxn modelId="{0C717AA2-5DBA-8F44-B5FD-A12091938ECC}" type="presParOf" srcId="{136D40A3-96B3-004C-8316-FFCB5E3F77E3}" destId="{01E48EDE-12A5-2C4C-AF6D-57169435FC73}" srcOrd="1" destOrd="0" presId="urn:microsoft.com/office/officeart/2005/8/layout/vList2"/>
    <dgm:cxn modelId="{3E0AEA88-8FBD-714C-BBEA-533EAB6F632F}" type="presParOf" srcId="{136D40A3-96B3-004C-8316-FFCB5E3F77E3}" destId="{C435A57A-1093-4D45-A3FF-FE0C77C671D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B85A4D-324D-420B-8720-5952273D461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E5E8F7B-F7EE-444B-99DA-84E5279B53D2}">
      <dgm:prSet/>
      <dgm:spPr/>
      <dgm:t>
        <a:bodyPr/>
        <a:lstStyle/>
        <a:p>
          <a:r>
            <a:rPr lang="en-FI"/>
            <a:t>tension</a:t>
          </a:r>
          <a:endParaRPr lang="en-US"/>
        </a:p>
      </dgm:t>
    </dgm:pt>
    <dgm:pt modelId="{E5A401A8-0BC0-44E8-A835-37EEC9CC7FF7}" type="parTrans" cxnId="{D6FF657D-A6FC-4D96-9B44-64923A57B47F}">
      <dgm:prSet/>
      <dgm:spPr/>
      <dgm:t>
        <a:bodyPr/>
        <a:lstStyle/>
        <a:p>
          <a:endParaRPr lang="en-US"/>
        </a:p>
      </dgm:t>
    </dgm:pt>
    <dgm:pt modelId="{F3C888F3-EA6B-4E4E-AF18-BAB0FBEAF8E9}" type="sibTrans" cxnId="{D6FF657D-A6FC-4D96-9B44-64923A57B47F}">
      <dgm:prSet/>
      <dgm:spPr/>
      <dgm:t>
        <a:bodyPr/>
        <a:lstStyle/>
        <a:p>
          <a:endParaRPr lang="en-US"/>
        </a:p>
      </dgm:t>
    </dgm:pt>
    <dgm:pt modelId="{B7C40C79-C136-4CCF-B320-0B82BB457784}">
      <dgm:prSet/>
      <dgm:spPr/>
      <dgm:t>
        <a:bodyPr/>
        <a:lstStyle/>
        <a:p>
          <a:r>
            <a:rPr lang="en-FI"/>
            <a:t>conflict</a:t>
          </a:r>
          <a:endParaRPr lang="en-US"/>
        </a:p>
      </dgm:t>
    </dgm:pt>
    <dgm:pt modelId="{96B74923-815D-4E96-A6A5-7F75944140E0}" type="parTrans" cxnId="{01864278-35F1-4A1E-81F8-293B682243B7}">
      <dgm:prSet/>
      <dgm:spPr/>
      <dgm:t>
        <a:bodyPr/>
        <a:lstStyle/>
        <a:p>
          <a:endParaRPr lang="en-US"/>
        </a:p>
      </dgm:t>
    </dgm:pt>
    <dgm:pt modelId="{753126BD-7CE9-4C3F-AD49-29C4495E19BF}" type="sibTrans" cxnId="{01864278-35F1-4A1E-81F8-293B682243B7}">
      <dgm:prSet/>
      <dgm:spPr/>
      <dgm:t>
        <a:bodyPr/>
        <a:lstStyle/>
        <a:p>
          <a:endParaRPr lang="en-US"/>
        </a:p>
      </dgm:t>
    </dgm:pt>
    <dgm:pt modelId="{458B9230-1490-42D6-8B3D-59019DAC04D8}">
      <dgm:prSet/>
      <dgm:spPr/>
      <dgm:t>
        <a:bodyPr/>
        <a:lstStyle/>
        <a:p>
          <a:r>
            <a:rPr lang="en-FI"/>
            <a:t>conflict of motives</a:t>
          </a:r>
          <a:endParaRPr lang="en-US"/>
        </a:p>
      </dgm:t>
    </dgm:pt>
    <dgm:pt modelId="{24246322-FC80-49A4-977F-9D4E63947243}" type="parTrans" cxnId="{FF5B9668-4E09-40B2-859E-EF5765B2C7C7}">
      <dgm:prSet/>
      <dgm:spPr/>
      <dgm:t>
        <a:bodyPr/>
        <a:lstStyle/>
        <a:p>
          <a:endParaRPr lang="en-US"/>
        </a:p>
      </dgm:t>
    </dgm:pt>
    <dgm:pt modelId="{211E4550-A775-49E3-A2C1-0A985120E8E9}" type="sibTrans" cxnId="{FF5B9668-4E09-40B2-859E-EF5765B2C7C7}">
      <dgm:prSet/>
      <dgm:spPr/>
      <dgm:t>
        <a:bodyPr/>
        <a:lstStyle/>
        <a:p>
          <a:endParaRPr lang="en-US"/>
        </a:p>
      </dgm:t>
    </dgm:pt>
    <dgm:pt modelId="{A60F3DC8-F1D8-1444-99CB-AD6910DBFBB9}" type="pres">
      <dgm:prSet presAssocID="{18B85A4D-324D-420B-8720-5952273D4619}" presName="vert0" presStyleCnt="0">
        <dgm:presLayoutVars>
          <dgm:dir/>
          <dgm:animOne val="branch"/>
          <dgm:animLvl val="lvl"/>
        </dgm:presLayoutVars>
      </dgm:prSet>
      <dgm:spPr/>
    </dgm:pt>
    <dgm:pt modelId="{6D9CE0F9-C381-EE48-87E8-F846B9A826C1}" type="pres">
      <dgm:prSet presAssocID="{CE5E8F7B-F7EE-444B-99DA-84E5279B53D2}" presName="thickLine" presStyleLbl="alignNode1" presStyleIdx="0" presStyleCnt="3"/>
      <dgm:spPr/>
    </dgm:pt>
    <dgm:pt modelId="{6AE7FE4E-3445-5D4A-9F3B-D931A858C97B}" type="pres">
      <dgm:prSet presAssocID="{CE5E8F7B-F7EE-444B-99DA-84E5279B53D2}" presName="horz1" presStyleCnt="0"/>
      <dgm:spPr/>
    </dgm:pt>
    <dgm:pt modelId="{6ACFD337-232F-4E44-A534-0E6EA097AFF1}" type="pres">
      <dgm:prSet presAssocID="{CE5E8F7B-F7EE-444B-99DA-84E5279B53D2}" presName="tx1" presStyleLbl="revTx" presStyleIdx="0" presStyleCnt="3"/>
      <dgm:spPr/>
    </dgm:pt>
    <dgm:pt modelId="{002AD61B-7EF0-2349-A4CA-18C44FC9A168}" type="pres">
      <dgm:prSet presAssocID="{CE5E8F7B-F7EE-444B-99DA-84E5279B53D2}" presName="vert1" presStyleCnt="0"/>
      <dgm:spPr/>
    </dgm:pt>
    <dgm:pt modelId="{EFCA9D01-4519-9B46-9643-81D86A762BAA}" type="pres">
      <dgm:prSet presAssocID="{B7C40C79-C136-4CCF-B320-0B82BB457784}" presName="thickLine" presStyleLbl="alignNode1" presStyleIdx="1" presStyleCnt="3"/>
      <dgm:spPr/>
    </dgm:pt>
    <dgm:pt modelId="{E3BB8CA9-170B-B94D-ACB7-C38C2B4ADDF7}" type="pres">
      <dgm:prSet presAssocID="{B7C40C79-C136-4CCF-B320-0B82BB457784}" presName="horz1" presStyleCnt="0"/>
      <dgm:spPr/>
    </dgm:pt>
    <dgm:pt modelId="{2B630183-E098-A84B-9DC6-50A17D09B5EB}" type="pres">
      <dgm:prSet presAssocID="{B7C40C79-C136-4CCF-B320-0B82BB457784}" presName="tx1" presStyleLbl="revTx" presStyleIdx="1" presStyleCnt="3"/>
      <dgm:spPr/>
    </dgm:pt>
    <dgm:pt modelId="{E93F6D82-BA0F-A741-9856-8E59E69F31CE}" type="pres">
      <dgm:prSet presAssocID="{B7C40C79-C136-4CCF-B320-0B82BB457784}" presName="vert1" presStyleCnt="0"/>
      <dgm:spPr/>
    </dgm:pt>
    <dgm:pt modelId="{9AA85997-4B5A-9B49-9F50-165B1D8C1909}" type="pres">
      <dgm:prSet presAssocID="{458B9230-1490-42D6-8B3D-59019DAC04D8}" presName="thickLine" presStyleLbl="alignNode1" presStyleIdx="2" presStyleCnt="3"/>
      <dgm:spPr/>
    </dgm:pt>
    <dgm:pt modelId="{E62910A2-D2DA-CE41-8682-8EDCD8F9551D}" type="pres">
      <dgm:prSet presAssocID="{458B9230-1490-42D6-8B3D-59019DAC04D8}" presName="horz1" presStyleCnt="0"/>
      <dgm:spPr/>
    </dgm:pt>
    <dgm:pt modelId="{3AA48D5C-A131-DA42-BE15-D7A075351267}" type="pres">
      <dgm:prSet presAssocID="{458B9230-1490-42D6-8B3D-59019DAC04D8}" presName="tx1" presStyleLbl="revTx" presStyleIdx="2" presStyleCnt="3"/>
      <dgm:spPr/>
    </dgm:pt>
    <dgm:pt modelId="{5259B790-1BF6-F144-A146-4A6A40EFC8DF}" type="pres">
      <dgm:prSet presAssocID="{458B9230-1490-42D6-8B3D-59019DAC04D8}" presName="vert1" presStyleCnt="0"/>
      <dgm:spPr/>
    </dgm:pt>
  </dgm:ptLst>
  <dgm:cxnLst>
    <dgm:cxn modelId="{5CEFFA2C-7135-154D-9AF9-A96A76A74948}" type="presOf" srcId="{B7C40C79-C136-4CCF-B320-0B82BB457784}" destId="{2B630183-E098-A84B-9DC6-50A17D09B5EB}" srcOrd="0" destOrd="0" presId="urn:microsoft.com/office/officeart/2008/layout/LinedList"/>
    <dgm:cxn modelId="{FF5B9668-4E09-40B2-859E-EF5765B2C7C7}" srcId="{18B85A4D-324D-420B-8720-5952273D4619}" destId="{458B9230-1490-42D6-8B3D-59019DAC04D8}" srcOrd="2" destOrd="0" parTransId="{24246322-FC80-49A4-977F-9D4E63947243}" sibTransId="{211E4550-A775-49E3-A2C1-0A985120E8E9}"/>
    <dgm:cxn modelId="{01864278-35F1-4A1E-81F8-293B682243B7}" srcId="{18B85A4D-324D-420B-8720-5952273D4619}" destId="{B7C40C79-C136-4CCF-B320-0B82BB457784}" srcOrd="1" destOrd="0" parTransId="{96B74923-815D-4E96-A6A5-7F75944140E0}" sibTransId="{753126BD-7CE9-4C3F-AD49-29C4495E19BF}"/>
    <dgm:cxn modelId="{D6FF657D-A6FC-4D96-9B44-64923A57B47F}" srcId="{18B85A4D-324D-420B-8720-5952273D4619}" destId="{CE5E8F7B-F7EE-444B-99DA-84E5279B53D2}" srcOrd="0" destOrd="0" parTransId="{E5A401A8-0BC0-44E8-A835-37EEC9CC7FF7}" sibTransId="{F3C888F3-EA6B-4E4E-AF18-BAB0FBEAF8E9}"/>
    <dgm:cxn modelId="{41F6DD8E-57BC-2947-815F-91553BF4E30C}" type="presOf" srcId="{458B9230-1490-42D6-8B3D-59019DAC04D8}" destId="{3AA48D5C-A131-DA42-BE15-D7A075351267}" srcOrd="0" destOrd="0" presId="urn:microsoft.com/office/officeart/2008/layout/LinedList"/>
    <dgm:cxn modelId="{BBB3B598-DA7B-F648-86B9-D58D821C6174}" type="presOf" srcId="{18B85A4D-324D-420B-8720-5952273D4619}" destId="{A60F3DC8-F1D8-1444-99CB-AD6910DBFBB9}" srcOrd="0" destOrd="0" presId="urn:microsoft.com/office/officeart/2008/layout/LinedList"/>
    <dgm:cxn modelId="{9047D4C3-7340-D14A-AB5E-F1C104EDB41E}" type="presOf" srcId="{CE5E8F7B-F7EE-444B-99DA-84E5279B53D2}" destId="{6ACFD337-232F-4E44-A534-0E6EA097AFF1}" srcOrd="0" destOrd="0" presId="urn:microsoft.com/office/officeart/2008/layout/LinedList"/>
    <dgm:cxn modelId="{22539877-4A33-7445-A1FA-1E900FB7D625}" type="presParOf" srcId="{A60F3DC8-F1D8-1444-99CB-AD6910DBFBB9}" destId="{6D9CE0F9-C381-EE48-87E8-F846B9A826C1}" srcOrd="0" destOrd="0" presId="urn:microsoft.com/office/officeart/2008/layout/LinedList"/>
    <dgm:cxn modelId="{1E48C9DB-A078-274D-BDB7-5527333F2E5E}" type="presParOf" srcId="{A60F3DC8-F1D8-1444-99CB-AD6910DBFBB9}" destId="{6AE7FE4E-3445-5D4A-9F3B-D931A858C97B}" srcOrd="1" destOrd="0" presId="urn:microsoft.com/office/officeart/2008/layout/LinedList"/>
    <dgm:cxn modelId="{9612A54D-609C-8D4E-A784-DFA1DC33CF9F}" type="presParOf" srcId="{6AE7FE4E-3445-5D4A-9F3B-D931A858C97B}" destId="{6ACFD337-232F-4E44-A534-0E6EA097AFF1}" srcOrd="0" destOrd="0" presId="urn:microsoft.com/office/officeart/2008/layout/LinedList"/>
    <dgm:cxn modelId="{78A0D497-30AC-794B-B5B7-304AE0FDD482}" type="presParOf" srcId="{6AE7FE4E-3445-5D4A-9F3B-D931A858C97B}" destId="{002AD61B-7EF0-2349-A4CA-18C44FC9A168}" srcOrd="1" destOrd="0" presId="urn:microsoft.com/office/officeart/2008/layout/LinedList"/>
    <dgm:cxn modelId="{C24E4AA1-1060-E749-89BA-D541525B77A8}" type="presParOf" srcId="{A60F3DC8-F1D8-1444-99CB-AD6910DBFBB9}" destId="{EFCA9D01-4519-9B46-9643-81D86A762BAA}" srcOrd="2" destOrd="0" presId="urn:microsoft.com/office/officeart/2008/layout/LinedList"/>
    <dgm:cxn modelId="{7334BBFB-7FCA-EC48-9091-32FF72A0026D}" type="presParOf" srcId="{A60F3DC8-F1D8-1444-99CB-AD6910DBFBB9}" destId="{E3BB8CA9-170B-B94D-ACB7-C38C2B4ADDF7}" srcOrd="3" destOrd="0" presId="urn:microsoft.com/office/officeart/2008/layout/LinedList"/>
    <dgm:cxn modelId="{C1AE1448-53EA-244B-A927-CCC92ECDF2D8}" type="presParOf" srcId="{E3BB8CA9-170B-B94D-ACB7-C38C2B4ADDF7}" destId="{2B630183-E098-A84B-9DC6-50A17D09B5EB}" srcOrd="0" destOrd="0" presId="urn:microsoft.com/office/officeart/2008/layout/LinedList"/>
    <dgm:cxn modelId="{54D031C9-90D8-CA40-8082-CDB59EFFE10C}" type="presParOf" srcId="{E3BB8CA9-170B-B94D-ACB7-C38C2B4ADDF7}" destId="{E93F6D82-BA0F-A741-9856-8E59E69F31CE}" srcOrd="1" destOrd="0" presId="urn:microsoft.com/office/officeart/2008/layout/LinedList"/>
    <dgm:cxn modelId="{5292C8BD-804B-974C-99B3-A59E39F93106}" type="presParOf" srcId="{A60F3DC8-F1D8-1444-99CB-AD6910DBFBB9}" destId="{9AA85997-4B5A-9B49-9F50-165B1D8C1909}" srcOrd="4" destOrd="0" presId="urn:microsoft.com/office/officeart/2008/layout/LinedList"/>
    <dgm:cxn modelId="{B23833FC-8AD2-7C44-BD83-872DC467DCEC}" type="presParOf" srcId="{A60F3DC8-F1D8-1444-99CB-AD6910DBFBB9}" destId="{E62910A2-D2DA-CE41-8682-8EDCD8F9551D}" srcOrd="5" destOrd="0" presId="urn:microsoft.com/office/officeart/2008/layout/LinedList"/>
    <dgm:cxn modelId="{BA5A65F8-463F-BB42-BB72-FCF670DB88E9}" type="presParOf" srcId="{E62910A2-D2DA-CE41-8682-8EDCD8F9551D}" destId="{3AA48D5C-A131-DA42-BE15-D7A075351267}" srcOrd="0" destOrd="0" presId="urn:microsoft.com/office/officeart/2008/layout/LinedList"/>
    <dgm:cxn modelId="{781F6220-4A21-2D42-92B3-01C25BC92462}" type="presParOf" srcId="{E62910A2-D2DA-CE41-8682-8EDCD8F9551D}" destId="{5259B790-1BF6-F144-A146-4A6A40EFC8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8B213F-EB7A-4703-81FC-339AC2DCA51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D563C41-7926-4030-908D-7BCD0C4BAB08}">
      <dgm:prSet/>
      <dgm:spPr/>
      <dgm:t>
        <a:bodyPr/>
        <a:lstStyle/>
        <a:p>
          <a:r>
            <a:rPr lang="en-FI"/>
            <a:t>beginning</a:t>
          </a:r>
          <a:endParaRPr lang="en-US"/>
        </a:p>
      </dgm:t>
    </dgm:pt>
    <dgm:pt modelId="{530E9784-20A0-49E2-BD12-86C85AB589F0}" type="parTrans" cxnId="{FC233D39-962A-4847-9337-432241A67CFF}">
      <dgm:prSet/>
      <dgm:spPr/>
      <dgm:t>
        <a:bodyPr/>
        <a:lstStyle/>
        <a:p>
          <a:endParaRPr lang="en-US"/>
        </a:p>
      </dgm:t>
    </dgm:pt>
    <dgm:pt modelId="{750AFB26-7CBE-4FCD-B373-34780798F3D7}" type="sibTrans" cxnId="{FC233D39-962A-4847-9337-432241A67CFF}">
      <dgm:prSet/>
      <dgm:spPr/>
      <dgm:t>
        <a:bodyPr/>
        <a:lstStyle/>
        <a:p>
          <a:endParaRPr lang="en-US"/>
        </a:p>
      </dgm:t>
    </dgm:pt>
    <dgm:pt modelId="{A874CBD9-7A06-4831-9389-28F7FA70D056}">
      <dgm:prSet/>
      <dgm:spPr/>
      <dgm:t>
        <a:bodyPr/>
        <a:lstStyle/>
        <a:p>
          <a:r>
            <a:rPr lang="en-FI"/>
            <a:t>middle </a:t>
          </a:r>
          <a:endParaRPr lang="en-US"/>
        </a:p>
      </dgm:t>
    </dgm:pt>
    <dgm:pt modelId="{376F605F-50A3-40C0-BEE2-6A1750658984}" type="parTrans" cxnId="{E846960D-13BB-4030-BEA3-270ABB263D73}">
      <dgm:prSet/>
      <dgm:spPr/>
      <dgm:t>
        <a:bodyPr/>
        <a:lstStyle/>
        <a:p>
          <a:endParaRPr lang="en-US"/>
        </a:p>
      </dgm:t>
    </dgm:pt>
    <dgm:pt modelId="{F712CFBE-7A73-44A9-8ADA-B6DB6DE47461}" type="sibTrans" cxnId="{E846960D-13BB-4030-BEA3-270ABB263D73}">
      <dgm:prSet/>
      <dgm:spPr/>
      <dgm:t>
        <a:bodyPr/>
        <a:lstStyle/>
        <a:p>
          <a:endParaRPr lang="en-US"/>
        </a:p>
      </dgm:t>
    </dgm:pt>
    <dgm:pt modelId="{DCD38F75-45E9-4123-BDCD-1921C42B7BCE}">
      <dgm:prSet/>
      <dgm:spPr/>
      <dgm:t>
        <a:bodyPr/>
        <a:lstStyle/>
        <a:p>
          <a:r>
            <a:rPr lang="en-FI"/>
            <a:t>end</a:t>
          </a:r>
          <a:endParaRPr lang="en-US"/>
        </a:p>
      </dgm:t>
    </dgm:pt>
    <dgm:pt modelId="{1C38C25C-9428-4D48-9B6D-9F9EB1A23756}" type="parTrans" cxnId="{C73DF60E-47EC-49CA-BCA1-4C8A86C3F4DE}">
      <dgm:prSet/>
      <dgm:spPr/>
      <dgm:t>
        <a:bodyPr/>
        <a:lstStyle/>
        <a:p>
          <a:endParaRPr lang="en-US"/>
        </a:p>
      </dgm:t>
    </dgm:pt>
    <dgm:pt modelId="{2B78E14D-A4BA-4C93-8532-BC6CB1D4B8E6}" type="sibTrans" cxnId="{C73DF60E-47EC-49CA-BCA1-4C8A86C3F4DE}">
      <dgm:prSet/>
      <dgm:spPr/>
      <dgm:t>
        <a:bodyPr/>
        <a:lstStyle/>
        <a:p>
          <a:endParaRPr lang="en-US"/>
        </a:p>
      </dgm:t>
    </dgm:pt>
    <dgm:pt modelId="{293E6694-0779-404B-8BDF-B6E565DB3185}" type="pres">
      <dgm:prSet presAssocID="{E68B213F-EB7A-4703-81FC-339AC2DCA51B}" presName="vert0" presStyleCnt="0">
        <dgm:presLayoutVars>
          <dgm:dir/>
          <dgm:animOne val="branch"/>
          <dgm:animLvl val="lvl"/>
        </dgm:presLayoutVars>
      </dgm:prSet>
      <dgm:spPr/>
    </dgm:pt>
    <dgm:pt modelId="{120BC11E-DFEB-2C44-8A6D-220CD64CE6D1}" type="pres">
      <dgm:prSet presAssocID="{1D563C41-7926-4030-908D-7BCD0C4BAB08}" presName="thickLine" presStyleLbl="alignNode1" presStyleIdx="0" presStyleCnt="3"/>
      <dgm:spPr/>
    </dgm:pt>
    <dgm:pt modelId="{2BEC0DF4-F935-4642-ADEC-1608B9CDC075}" type="pres">
      <dgm:prSet presAssocID="{1D563C41-7926-4030-908D-7BCD0C4BAB08}" presName="horz1" presStyleCnt="0"/>
      <dgm:spPr/>
    </dgm:pt>
    <dgm:pt modelId="{B92FEF9F-2772-C142-941C-DB1F35B54D63}" type="pres">
      <dgm:prSet presAssocID="{1D563C41-7926-4030-908D-7BCD0C4BAB08}" presName="tx1" presStyleLbl="revTx" presStyleIdx="0" presStyleCnt="3"/>
      <dgm:spPr/>
    </dgm:pt>
    <dgm:pt modelId="{5ED6DBF4-DAA1-2845-A817-897F76776270}" type="pres">
      <dgm:prSet presAssocID="{1D563C41-7926-4030-908D-7BCD0C4BAB08}" presName="vert1" presStyleCnt="0"/>
      <dgm:spPr/>
    </dgm:pt>
    <dgm:pt modelId="{1DF3A7B5-C2DE-C04B-BB2D-81BFFB69BE4E}" type="pres">
      <dgm:prSet presAssocID="{A874CBD9-7A06-4831-9389-28F7FA70D056}" presName="thickLine" presStyleLbl="alignNode1" presStyleIdx="1" presStyleCnt="3"/>
      <dgm:spPr/>
    </dgm:pt>
    <dgm:pt modelId="{F2AB013E-1D37-4C4B-9786-8A917DEA596D}" type="pres">
      <dgm:prSet presAssocID="{A874CBD9-7A06-4831-9389-28F7FA70D056}" presName="horz1" presStyleCnt="0"/>
      <dgm:spPr/>
    </dgm:pt>
    <dgm:pt modelId="{31599AE9-40F4-1D4E-86B5-E59A12EF2D92}" type="pres">
      <dgm:prSet presAssocID="{A874CBD9-7A06-4831-9389-28F7FA70D056}" presName="tx1" presStyleLbl="revTx" presStyleIdx="1" presStyleCnt="3"/>
      <dgm:spPr/>
    </dgm:pt>
    <dgm:pt modelId="{1E423416-ED89-DF42-A0BF-30ED6788BD9C}" type="pres">
      <dgm:prSet presAssocID="{A874CBD9-7A06-4831-9389-28F7FA70D056}" presName="vert1" presStyleCnt="0"/>
      <dgm:spPr/>
    </dgm:pt>
    <dgm:pt modelId="{B98B80CB-21FD-5C43-83A4-D63B87325118}" type="pres">
      <dgm:prSet presAssocID="{DCD38F75-45E9-4123-BDCD-1921C42B7BCE}" presName="thickLine" presStyleLbl="alignNode1" presStyleIdx="2" presStyleCnt="3"/>
      <dgm:spPr/>
    </dgm:pt>
    <dgm:pt modelId="{3D67F5CE-2819-7843-961D-56040F86D598}" type="pres">
      <dgm:prSet presAssocID="{DCD38F75-45E9-4123-BDCD-1921C42B7BCE}" presName="horz1" presStyleCnt="0"/>
      <dgm:spPr/>
    </dgm:pt>
    <dgm:pt modelId="{980E6354-E576-454E-9F49-923049422AF0}" type="pres">
      <dgm:prSet presAssocID="{DCD38F75-45E9-4123-BDCD-1921C42B7BCE}" presName="tx1" presStyleLbl="revTx" presStyleIdx="2" presStyleCnt="3"/>
      <dgm:spPr/>
    </dgm:pt>
    <dgm:pt modelId="{EC7771F5-2704-4E43-9684-EFEF310D5F0C}" type="pres">
      <dgm:prSet presAssocID="{DCD38F75-45E9-4123-BDCD-1921C42B7BCE}" presName="vert1" presStyleCnt="0"/>
      <dgm:spPr/>
    </dgm:pt>
  </dgm:ptLst>
  <dgm:cxnLst>
    <dgm:cxn modelId="{17C7C80C-7CE6-524D-9514-FA3FC02E8ECA}" type="presOf" srcId="{DCD38F75-45E9-4123-BDCD-1921C42B7BCE}" destId="{980E6354-E576-454E-9F49-923049422AF0}" srcOrd="0" destOrd="0" presId="urn:microsoft.com/office/officeart/2008/layout/LinedList"/>
    <dgm:cxn modelId="{E846960D-13BB-4030-BEA3-270ABB263D73}" srcId="{E68B213F-EB7A-4703-81FC-339AC2DCA51B}" destId="{A874CBD9-7A06-4831-9389-28F7FA70D056}" srcOrd="1" destOrd="0" parTransId="{376F605F-50A3-40C0-BEE2-6A1750658984}" sibTransId="{F712CFBE-7A73-44A9-8ADA-B6DB6DE47461}"/>
    <dgm:cxn modelId="{C73DF60E-47EC-49CA-BCA1-4C8A86C3F4DE}" srcId="{E68B213F-EB7A-4703-81FC-339AC2DCA51B}" destId="{DCD38F75-45E9-4123-BDCD-1921C42B7BCE}" srcOrd="2" destOrd="0" parTransId="{1C38C25C-9428-4D48-9B6D-9F9EB1A23756}" sibTransId="{2B78E14D-A4BA-4C93-8532-BC6CB1D4B8E6}"/>
    <dgm:cxn modelId="{FC233D39-962A-4847-9337-432241A67CFF}" srcId="{E68B213F-EB7A-4703-81FC-339AC2DCA51B}" destId="{1D563C41-7926-4030-908D-7BCD0C4BAB08}" srcOrd="0" destOrd="0" parTransId="{530E9784-20A0-49E2-BD12-86C85AB589F0}" sibTransId="{750AFB26-7CBE-4FCD-B373-34780798F3D7}"/>
    <dgm:cxn modelId="{34560178-67E4-B346-B899-31948825E0F4}" type="presOf" srcId="{E68B213F-EB7A-4703-81FC-339AC2DCA51B}" destId="{293E6694-0779-404B-8BDF-B6E565DB3185}" srcOrd="0" destOrd="0" presId="urn:microsoft.com/office/officeart/2008/layout/LinedList"/>
    <dgm:cxn modelId="{F71BD07F-0A7F-C549-8675-ECFE637D6FF9}" type="presOf" srcId="{A874CBD9-7A06-4831-9389-28F7FA70D056}" destId="{31599AE9-40F4-1D4E-86B5-E59A12EF2D92}" srcOrd="0" destOrd="0" presId="urn:microsoft.com/office/officeart/2008/layout/LinedList"/>
    <dgm:cxn modelId="{42C680C3-0C9D-4F4F-BB45-6B0C7F4285E9}" type="presOf" srcId="{1D563C41-7926-4030-908D-7BCD0C4BAB08}" destId="{B92FEF9F-2772-C142-941C-DB1F35B54D63}" srcOrd="0" destOrd="0" presId="urn:microsoft.com/office/officeart/2008/layout/LinedList"/>
    <dgm:cxn modelId="{E6663B32-9E2F-514D-B0C1-96AE69CA820F}" type="presParOf" srcId="{293E6694-0779-404B-8BDF-B6E565DB3185}" destId="{120BC11E-DFEB-2C44-8A6D-220CD64CE6D1}" srcOrd="0" destOrd="0" presId="urn:microsoft.com/office/officeart/2008/layout/LinedList"/>
    <dgm:cxn modelId="{17FE8409-3F49-A645-8759-33A836AF1C37}" type="presParOf" srcId="{293E6694-0779-404B-8BDF-B6E565DB3185}" destId="{2BEC0DF4-F935-4642-ADEC-1608B9CDC075}" srcOrd="1" destOrd="0" presId="urn:microsoft.com/office/officeart/2008/layout/LinedList"/>
    <dgm:cxn modelId="{B5941EE0-307E-264D-8DA0-86548869EBA5}" type="presParOf" srcId="{2BEC0DF4-F935-4642-ADEC-1608B9CDC075}" destId="{B92FEF9F-2772-C142-941C-DB1F35B54D63}" srcOrd="0" destOrd="0" presId="urn:microsoft.com/office/officeart/2008/layout/LinedList"/>
    <dgm:cxn modelId="{5FF7B221-EE1E-A24C-A145-A2481FF4995B}" type="presParOf" srcId="{2BEC0DF4-F935-4642-ADEC-1608B9CDC075}" destId="{5ED6DBF4-DAA1-2845-A817-897F76776270}" srcOrd="1" destOrd="0" presId="urn:microsoft.com/office/officeart/2008/layout/LinedList"/>
    <dgm:cxn modelId="{98065FE9-80FE-B640-B0FD-91514DD4AE47}" type="presParOf" srcId="{293E6694-0779-404B-8BDF-B6E565DB3185}" destId="{1DF3A7B5-C2DE-C04B-BB2D-81BFFB69BE4E}" srcOrd="2" destOrd="0" presId="urn:microsoft.com/office/officeart/2008/layout/LinedList"/>
    <dgm:cxn modelId="{A6112A56-CBA1-4F44-870A-7C6A08F593A4}" type="presParOf" srcId="{293E6694-0779-404B-8BDF-B6E565DB3185}" destId="{F2AB013E-1D37-4C4B-9786-8A917DEA596D}" srcOrd="3" destOrd="0" presId="urn:microsoft.com/office/officeart/2008/layout/LinedList"/>
    <dgm:cxn modelId="{9DCD3754-46CD-2541-B358-BC47D2028058}" type="presParOf" srcId="{F2AB013E-1D37-4C4B-9786-8A917DEA596D}" destId="{31599AE9-40F4-1D4E-86B5-E59A12EF2D92}" srcOrd="0" destOrd="0" presId="urn:microsoft.com/office/officeart/2008/layout/LinedList"/>
    <dgm:cxn modelId="{BD1E250C-C2D3-1447-82AF-4D3D97B29F14}" type="presParOf" srcId="{F2AB013E-1D37-4C4B-9786-8A917DEA596D}" destId="{1E423416-ED89-DF42-A0BF-30ED6788BD9C}" srcOrd="1" destOrd="0" presId="urn:microsoft.com/office/officeart/2008/layout/LinedList"/>
    <dgm:cxn modelId="{F445F6A6-3BAF-FB42-A4F3-480FD45E04FF}" type="presParOf" srcId="{293E6694-0779-404B-8BDF-B6E565DB3185}" destId="{B98B80CB-21FD-5C43-83A4-D63B87325118}" srcOrd="4" destOrd="0" presId="urn:microsoft.com/office/officeart/2008/layout/LinedList"/>
    <dgm:cxn modelId="{45171B07-FF56-9A49-BF23-FCF3C6C458F9}" type="presParOf" srcId="{293E6694-0779-404B-8BDF-B6E565DB3185}" destId="{3D67F5CE-2819-7843-961D-56040F86D598}" srcOrd="5" destOrd="0" presId="urn:microsoft.com/office/officeart/2008/layout/LinedList"/>
    <dgm:cxn modelId="{5172E4D7-3F2C-8E4B-9720-85CFE50984A7}" type="presParOf" srcId="{3D67F5CE-2819-7843-961D-56040F86D598}" destId="{980E6354-E576-454E-9F49-923049422AF0}" srcOrd="0" destOrd="0" presId="urn:microsoft.com/office/officeart/2008/layout/LinedList"/>
    <dgm:cxn modelId="{81C34E04-2FE9-DD4C-903D-01E6C4AF2DA4}" type="presParOf" srcId="{3D67F5CE-2819-7843-961D-56040F86D598}" destId="{EC7771F5-2704-4E43-9684-EFEF310D5F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EA762C-2A7E-4A69-A458-69B611C539F1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73A23CA-2ED5-4E5E-A3EE-0BE76FEC8A55}">
      <dgm:prSet/>
      <dgm:spPr/>
      <dgm:t>
        <a:bodyPr/>
        <a:lstStyle/>
        <a:p>
          <a:r>
            <a:rPr lang="en-FI"/>
            <a:t>what do the characters want from each other?</a:t>
          </a:r>
          <a:endParaRPr lang="en-US"/>
        </a:p>
      </dgm:t>
    </dgm:pt>
    <dgm:pt modelId="{9BF970AB-4556-4F8A-99B3-D05676BF842A}" type="parTrans" cxnId="{4620DB97-5FBB-451A-97A1-E8BF9C49217C}">
      <dgm:prSet/>
      <dgm:spPr/>
      <dgm:t>
        <a:bodyPr/>
        <a:lstStyle/>
        <a:p>
          <a:endParaRPr lang="en-US"/>
        </a:p>
      </dgm:t>
    </dgm:pt>
    <dgm:pt modelId="{62BB7BAF-BA45-4619-9203-92D5C16607EE}" type="sibTrans" cxnId="{4620DB97-5FBB-451A-97A1-E8BF9C49217C}">
      <dgm:prSet/>
      <dgm:spPr/>
      <dgm:t>
        <a:bodyPr/>
        <a:lstStyle/>
        <a:p>
          <a:endParaRPr lang="en-US"/>
        </a:p>
      </dgm:t>
    </dgm:pt>
    <dgm:pt modelId="{FBCA84BA-6E73-41CA-8C2C-61382846F0B9}">
      <dgm:prSet/>
      <dgm:spPr/>
      <dgm:t>
        <a:bodyPr/>
        <a:lstStyle/>
        <a:p>
          <a:r>
            <a:rPr lang="en-FI"/>
            <a:t>how do they go about trying to get what they want?</a:t>
          </a:r>
          <a:endParaRPr lang="en-US"/>
        </a:p>
      </dgm:t>
    </dgm:pt>
    <dgm:pt modelId="{F350319D-6034-43A1-B174-BE8EEDF82EE6}" type="parTrans" cxnId="{6FAA13E6-1DBE-4FAE-9B33-CFC06A122FF5}">
      <dgm:prSet/>
      <dgm:spPr/>
      <dgm:t>
        <a:bodyPr/>
        <a:lstStyle/>
        <a:p>
          <a:endParaRPr lang="en-US"/>
        </a:p>
      </dgm:t>
    </dgm:pt>
    <dgm:pt modelId="{E55E1930-DACD-4402-99D0-6AD0892112C0}" type="sibTrans" cxnId="{6FAA13E6-1DBE-4FAE-9B33-CFC06A122FF5}">
      <dgm:prSet/>
      <dgm:spPr/>
      <dgm:t>
        <a:bodyPr/>
        <a:lstStyle/>
        <a:p>
          <a:endParaRPr lang="en-US"/>
        </a:p>
      </dgm:t>
    </dgm:pt>
    <dgm:pt modelId="{89EAA825-42AA-E144-9FEF-3A1D777D23FC}" type="pres">
      <dgm:prSet presAssocID="{24EA762C-2A7E-4A69-A458-69B611C539F1}" presName="Name0" presStyleCnt="0">
        <dgm:presLayoutVars>
          <dgm:dir/>
          <dgm:animLvl val="lvl"/>
          <dgm:resizeHandles val="exact"/>
        </dgm:presLayoutVars>
      </dgm:prSet>
      <dgm:spPr/>
    </dgm:pt>
    <dgm:pt modelId="{4CA6F041-CA55-AA41-AECD-AEBDDD23CDDE}" type="pres">
      <dgm:prSet presAssocID="{FBCA84BA-6E73-41CA-8C2C-61382846F0B9}" presName="boxAndChildren" presStyleCnt="0"/>
      <dgm:spPr/>
    </dgm:pt>
    <dgm:pt modelId="{4EA9C807-A129-E049-8149-F87106080882}" type="pres">
      <dgm:prSet presAssocID="{FBCA84BA-6E73-41CA-8C2C-61382846F0B9}" presName="parentTextBox" presStyleLbl="node1" presStyleIdx="0" presStyleCnt="2"/>
      <dgm:spPr/>
    </dgm:pt>
    <dgm:pt modelId="{3CA63F57-08AE-0444-9F81-9B3A6689B254}" type="pres">
      <dgm:prSet presAssocID="{62BB7BAF-BA45-4619-9203-92D5C16607EE}" presName="sp" presStyleCnt="0"/>
      <dgm:spPr/>
    </dgm:pt>
    <dgm:pt modelId="{039B854E-F92F-9248-9C0E-9CCECE88DC10}" type="pres">
      <dgm:prSet presAssocID="{273A23CA-2ED5-4E5E-A3EE-0BE76FEC8A55}" presName="arrowAndChildren" presStyleCnt="0"/>
      <dgm:spPr/>
    </dgm:pt>
    <dgm:pt modelId="{93E4EB28-3397-F44A-8D44-576B92004D38}" type="pres">
      <dgm:prSet presAssocID="{273A23CA-2ED5-4E5E-A3EE-0BE76FEC8A55}" presName="parentTextArrow" presStyleLbl="node1" presStyleIdx="1" presStyleCnt="2"/>
      <dgm:spPr/>
    </dgm:pt>
  </dgm:ptLst>
  <dgm:cxnLst>
    <dgm:cxn modelId="{4620DB97-5FBB-451A-97A1-E8BF9C49217C}" srcId="{24EA762C-2A7E-4A69-A458-69B611C539F1}" destId="{273A23CA-2ED5-4E5E-A3EE-0BE76FEC8A55}" srcOrd="0" destOrd="0" parTransId="{9BF970AB-4556-4F8A-99B3-D05676BF842A}" sibTransId="{62BB7BAF-BA45-4619-9203-92D5C16607EE}"/>
    <dgm:cxn modelId="{4465F49B-2885-1543-9797-46036AB8318F}" type="presOf" srcId="{273A23CA-2ED5-4E5E-A3EE-0BE76FEC8A55}" destId="{93E4EB28-3397-F44A-8D44-576B92004D38}" srcOrd="0" destOrd="0" presId="urn:microsoft.com/office/officeart/2005/8/layout/process4"/>
    <dgm:cxn modelId="{6FAA13E6-1DBE-4FAE-9B33-CFC06A122FF5}" srcId="{24EA762C-2A7E-4A69-A458-69B611C539F1}" destId="{FBCA84BA-6E73-41CA-8C2C-61382846F0B9}" srcOrd="1" destOrd="0" parTransId="{F350319D-6034-43A1-B174-BE8EEDF82EE6}" sibTransId="{E55E1930-DACD-4402-99D0-6AD0892112C0}"/>
    <dgm:cxn modelId="{E6291DF8-51D5-114C-8728-0FE20413EB23}" type="presOf" srcId="{FBCA84BA-6E73-41CA-8C2C-61382846F0B9}" destId="{4EA9C807-A129-E049-8149-F87106080882}" srcOrd="0" destOrd="0" presId="urn:microsoft.com/office/officeart/2005/8/layout/process4"/>
    <dgm:cxn modelId="{61429BFA-5DEC-0242-932F-04531439E26F}" type="presOf" srcId="{24EA762C-2A7E-4A69-A458-69B611C539F1}" destId="{89EAA825-42AA-E144-9FEF-3A1D777D23FC}" srcOrd="0" destOrd="0" presId="urn:microsoft.com/office/officeart/2005/8/layout/process4"/>
    <dgm:cxn modelId="{C2F4256A-DF19-6E4E-B13C-BFEB86A5FF3D}" type="presParOf" srcId="{89EAA825-42AA-E144-9FEF-3A1D777D23FC}" destId="{4CA6F041-CA55-AA41-AECD-AEBDDD23CDDE}" srcOrd="0" destOrd="0" presId="urn:microsoft.com/office/officeart/2005/8/layout/process4"/>
    <dgm:cxn modelId="{D0BD6ABD-55C7-654D-B822-4ECDCDF61905}" type="presParOf" srcId="{4CA6F041-CA55-AA41-AECD-AEBDDD23CDDE}" destId="{4EA9C807-A129-E049-8149-F87106080882}" srcOrd="0" destOrd="0" presId="urn:microsoft.com/office/officeart/2005/8/layout/process4"/>
    <dgm:cxn modelId="{59447B55-43B4-3040-809D-2DAD827BEAC9}" type="presParOf" srcId="{89EAA825-42AA-E144-9FEF-3A1D777D23FC}" destId="{3CA63F57-08AE-0444-9F81-9B3A6689B254}" srcOrd="1" destOrd="0" presId="urn:microsoft.com/office/officeart/2005/8/layout/process4"/>
    <dgm:cxn modelId="{37608C09-8713-0141-BB97-6B72AE1449CB}" type="presParOf" srcId="{89EAA825-42AA-E144-9FEF-3A1D777D23FC}" destId="{039B854E-F92F-9248-9C0E-9CCECE88DC10}" srcOrd="2" destOrd="0" presId="urn:microsoft.com/office/officeart/2005/8/layout/process4"/>
    <dgm:cxn modelId="{BAEB4D0D-6BC1-AD4C-A466-4342D887CB09}" type="presParOf" srcId="{039B854E-F92F-9248-9C0E-9CCECE88DC10}" destId="{93E4EB28-3397-F44A-8D44-576B92004D3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F4D085-E6A7-4207-9758-E2280A23219C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A9719ED-A7D9-40F8-9C14-63B7D6FCE0D8}">
      <dgm:prSet/>
      <dgm:spPr/>
      <dgm:t>
        <a:bodyPr/>
        <a:lstStyle/>
        <a:p>
          <a:r>
            <a:rPr lang="en-FI"/>
            <a:t>difference between thought and action</a:t>
          </a:r>
          <a:endParaRPr lang="en-US"/>
        </a:p>
      </dgm:t>
    </dgm:pt>
    <dgm:pt modelId="{304F2197-B601-4D0D-BCFB-B7E4264258AA}" type="parTrans" cxnId="{C2796C77-3E2F-424A-BF45-9740022F8D2F}">
      <dgm:prSet/>
      <dgm:spPr/>
      <dgm:t>
        <a:bodyPr/>
        <a:lstStyle/>
        <a:p>
          <a:endParaRPr lang="en-US"/>
        </a:p>
      </dgm:t>
    </dgm:pt>
    <dgm:pt modelId="{BCDCF113-1284-4E00-B460-2D76D5977198}" type="sibTrans" cxnId="{C2796C77-3E2F-424A-BF45-9740022F8D2F}">
      <dgm:prSet/>
      <dgm:spPr/>
      <dgm:t>
        <a:bodyPr/>
        <a:lstStyle/>
        <a:p>
          <a:endParaRPr lang="en-US"/>
        </a:p>
      </dgm:t>
    </dgm:pt>
    <dgm:pt modelId="{B38AC081-9557-4A52-B2FA-31C6E8F521D3}">
      <dgm:prSet/>
      <dgm:spPr/>
      <dgm:t>
        <a:bodyPr/>
        <a:lstStyle/>
        <a:p>
          <a:r>
            <a:rPr lang="en-FI"/>
            <a:t>what is the character concealing?</a:t>
          </a:r>
          <a:endParaRPr lang="en-US"/>
        </a:p>
      </dgm:t>
    </dgm:pt>
    <dgm:pt modelId="{2EA96AB0-751E-48C6-B5B0-7828A18F570D}" type="parTrans" cxnId="{8752F079-82D1-4E25-8841-5BBD06B3C0FA}">
      <dgm:prSet/>
      <dgm:spPr/>
      <dgm:t>
        <a:bodyPr/>
        <a:lstStyle/>
        <a:p>
          <a:endParaRPr lang="en-US"/>
        </a:p>
      </dgm:t>
    </dgm:pt>
    <dgm:pt modelId="{FF6C3C82-A330-45AB-BAD9-5AE0B1580F94}" type="sibTrans" cxnId="{8752F079-82D1-4E25-8841-5BBD06B3C0FA}">
      <dgm:prSet/>
      <dgm:spPr/>
      <dgm:t>
        <a:bodyPr/>
        <a:lstStyle/>
        <a:p>
          <a:endParaRPr lang="en-US"/>
        </a:p>
      </dgm:t>
    </dgm:pt>
    <dgm:pt modelId="{EE276291-6BE3-FE4F-A2AC-94ECBAA77D55}" type="pres">
      <dgm:prSet presAssocID="{40F4D085-E6A7-4207-9758-E2280A23219C}" presName="diagram" presStyleCnt="0">
        <dgm:presLayoutVars>
          <dgm:dir/>
          <dgm:resizeHandles/>
        </dgm:presLayoutVars>
      </dgm:prSet>
      <dgm:spPr/>
    </dgm:pt>
    <dgm:pt modelId="{65A07C44-2CA8-104E-B881-51CF21A602A1}" type="pres">
      <dgm:prSet presAssocID="{5A9719ED-A7D9-40F8-9C14-63B7D6FCE0D8}" presName="firstNode" presStyleLbl="node1" presStyleIdx="0" presStyleCnt="2">
        <dgm:presLayoutVars>
          <dgm:bulletEnabled val="1"/>
        </dgm:presLayoutVars>
      </dgm:prSet>
      <dgm:spPr/>
    </dgm:pt>
    <dgm:pt modelId="{6313D00C-A7A1-0049-AE8D-2B79B5BD1E67}" type="pres">
      <dgm:prSet presAssocID="{BCDCF113-1284-4E00-B460-2D76D5977198}" presName="sibTrans" presStyleLbl="sibTrans2D1" presStyleIdx="0" presStyleCnt="1"/>
      <dgm:spPr/>
    </dgm:pt>
    <dgm:pt modelId="{B988BDF4-F730-D443-9B46-4D514C1C2F46}" type="pres">
      <dgm:prSet presAssocID="{B38AC081-9557-4A52-B2FA-31C6E8F521D3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299FD906-3E90-0D43-92C7-6DB32CAC60DA}" type="presOf" srcId="{5A9719ED-A7D9-40F8-9C14-63B7D6FCE0D8}" destId="{65A07C44-2CA8-104E-B881-51CF21A602A1}" srcOrd="0" destOrd="0" presId="urn:microsoft.com/office/officeart/2005/8/layout/bProcess2"/>
    <dgm:cxn modelId="{C5A3841F-0D16-3946-AC75-0CD6D920A525}" type="presOf" srcId="{40F4D085-E6A7-4207-9758-E2280A23219C}" destId="{EE276291-6BE3-FE4F-A2AC-94ECBAA77D55}" srcOrd="0" destOrd="0" presId="urn:microsoft.com/office/officeart/2005/8/layout/bProcess2"/>
    <dgm:cxn modelId="{6F13022A-2E86-F542-9D54-AD80D5D6770C}" type="presOf" srcId="{B38AC081-9557-4A52-B2FA-31C6E8F521D3}" destId="{B988BDF4-F730-D443-9B46-4D514C1C2F46}" srcOrd="0" destOrd="0" presId="urn:microsoft.com/office/officeart/2005/8/layout/bProcess2"/>
    <dgm:cxn modelId="{163D9E52-BA9E-FA46-97F6-77FDF4A6778F}" type="presOf" srcId="{BCDCF113-1284-4E00-B460-2D76D5977198}" destId="{6313D00C-A7A1-0049-AE8D-2B79B5BD1E67}" srcOrd="0" destOrd="0" presId="urn:microsoft.com/office/officeart/2005/8/layout/bProcess2"/>
    <dgm:cxn modelId="{C2796C77-3E2F-424A-BF45-9740022F8D2F}" srcId="{40F4D085-E6A7-4207-9758-E2280A23219C}" destId="{5A9719ED-A7D9-40F8-9C14-63B7D6FCE0D8}" srcOrd="0" destOrd="0" parTransId="{304F2197-B601-4D0D-BCFB-B7E4264258AA}" sibTransId="{BCDCF113-1284-4E00-B460-2D76D5977198}"/>
    <dgm:cxn modelId="{8752F079-82D1-4E25-8841-5BBD06B3C0FA}" srcId="{40F4D085-E6A7-4207-9758-E2280A23219C}" destId="{B38AC081-9557-4A52-B2FA-31C6E8F521D3}" srcOrd="1" destOrd="0" parTransId="{2EA96AB0-751E-48C6-B5B0-7828A18F570D}" sibTransId="{FF6C3C82-A330-45AB-BAD9-5AE0B1580F94}"/>
    <dgm:cxn modelId="{8EEE0E93-EA30-F642-A42A-41F901B0BAC0}" type="presParOf" srcId="{EE276291-6BE3-FE4F-A2AC-94ECBAA77D55}" destId="{65A07C44-2CA8-104E-B881-51CF21A602A1}" srcOrd="0" destOrd="0" presId="urn:microsoft.com/office/officeart/2005/8/layout/bProcess2"/>
    <dgm:cxn modelId="{B69C8373-B8B2-2149-914E-BF7C5136984A}" type="presParOf" srcId="{EE276291-6BE3-FE4F-A2AC-94ECBAA77D55}" destId="{6313D00C-A7A1-0049-AE8D-2B79B5BD1E67}" srcOrd="1" destOrd="0" presId="urn:microsoft.com/office/officeart/2005/8/layout/bProcess2"/>
    <dgm:cxn modelId="{7DFE9E5D-97EE-794D-800C-559325D77145}" type="presParOf" srcId="{EE276291-6BE3-FE4F-A2AC-94ECBAA77D55}" destId="{B988BDF4-F730-D443-9B46-4D514C1C2F46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CEEA2-CB85-CE48-9BE1-E7273E6E6A78}">
      <dsp:nvSpPr>
        <dsp:cNvPr id="0" name=""/>
        <dsp:cNvSpPr/>
      </dsp:nvSpPr>
      <dsp:spPr>
        <a:xfrm>
          <a:off x="0" y="0"/>
          <a:ext cx="5772015" cy="19703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1800" kern="1200"/>
            <a:t>situation is often understood </a:t>
          </a:r>
          <a:r>
            <a:rPr lang="en-US" sz="1800" kern="1200"/>
            <a:t>in relation to </a:t>
          </a:r>
          <a:r>
            <a:rPr lang="en-US" sz="1800" i="1" kern="1200"/>
            <a:t>tension</a:t>
          </a:r>
          <a:r>
            <a:rPr lang="en-US" sz="1800" kern="1200"/>
            <a:t> or </a:t>
          </a:r>
          <a:r>
            <a:rPr lang="en-US" sz="1800" i="1" kern="1200"/>
            <a:t>suspense</a:t>
          </a:r>
          <a:r>
            <a:rPr lang="en-US" sz="1800" kern="1200"/>
            <a:t>, as a field of forces between the elements of the work</a:t>
          </a:r>
        </a:p>
      </dsp:txBody>
      <dsp:txXfrm>
        <a:off x="57709" y="57709"/>
        <a:ext cx="3735513" cy="1854924"/>
      </dsp:txXfrm>
    </dsp:sp>
    <dsp:sp modelId="{5A67D3CE-D869-4843-9F6C-BD8BC751A5CD}">
      <dsp:nvSpPr>
        <dsp:cNvPr id="0" name=""/>
        <dsp:cNvSpPr/>
      </dsp:nvSpPr>
      <dsp:spPr>
        <a:xfrm>
          <a:off x="1018590" y="2408195"/>
          <a:ext cx="5772015" cy="19703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this tension at least implies change, activity, or other movement towards some sort of release</a:t>
          </a:r>
        </a:p>
      </dsp:txBody>
      <dsp:txXfrm>
        <a:off x="1076299" y="2465904"/>
        <a:ext cx="3357283" cy="1854924"/>
      </dsp:txXfrm>
    </dsp:sp>
    <dsp:sp modelId="{143917F5-9201-804B-83BD-1B0F34A358D8}">
      <dsp:nvSpPr>
        <dsp:cNvPr id="0" name=""/>
        <dsp:cNvSpPr/>
      </dsp:nvSpPr>
      <dsp:spPr>
        <a:xfrm>
          <a:off x="4491292" y="1548907"/>
          <a:ext cx="1280722" cy="12807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779454" y="1548907"/>
        <a:ext cx="704398" cy="96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946A5-9A4E-A340-9398-E8D3714B574E}">
      <dsp:nvSpPr>
        <dsp:cNvPr id="0" name=""/>
        <dsp:cNvSpPr/>
      </dsp:nvSpPr>
      <dsp:spPr>
        <a:xfrm>
          <a:off x="1200" y="118440"/>
          <a:ext cx="4214008" cy="2675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EC0F0-8611-E24D-97F8-F180C7B98C60}">
      <dsp:nvSpPr>
        <dsp:cNvPr id="0" name=""/>
        <dsp:cNvSpPr/>
      </dsp:nvSpPr>
      <dsp:spPr>
        <a:xfrm>
          <a:off x="469423" y="563252"/>
          <a:ext cx="4214008" cy="2675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/>
            <a:t>as a dramaturgical concept, situation is often associated wi</a:t>
          </a:r>
          <a:r>
            <a:rPr lang="en-US" sz="2500" kern="1200"/>
            <a:t>th</a:t>
          </a:r>
          <a:r>
            <a:rPr lang="en-FI" sz="2500" kern="1200"/>
            <a:t> drama</a:t>
          </a:r>
          <a:endParaRPr lang="en-US" sz="2500" kern="1200"/>
        </a:p>
      </dsp:txBody>
      <dsp:txXfrm>
        <a:off x="547797" y="641626"/>
        <a:ext cx="4057260" cy="2519147"/>
      </dsp:txXfrm>
    </dsp:sp>
    <dsp:sp modelId="{1B345349-CAF9-7742-AE68-273A5A64DC48}">
      <dsp:nvSpPr>
        <dsp:cNvPr id="0" name=""/>
        <dsp:cNvSpPr/>
      </dsp:nvSpPr>
      <dsp:spPr>
        <a:xfrm>
          <a:off x="5151655" y="118440"/>
          <a:ext cx="4214008" cy="2675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82F79-83FD-014C-B10B-A660E83C46A7}">
      <dsp:nvSpPr>
        <dsp:cNvPr id="0" name=""/>
        <dsp:cNvSpPr/>
      </dsp:nvSpPr>
      <dsp:spPr>
        <a:xfrm>
          <a:off x="5619878" y="563252"/>
          <a:ext cx="4214008" cy="2675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500" kern="1200" dirty="0"/>
            <a:t>in drama, situation refers to interpersonal relationships: who, when, where, what?</a:t>
          </a:r>
          <a:endParaRPr lang="en-US" sz="2500" kern="1200" dirty="0"/>
        </a:p>
      </dsp:txBody>
      <dsp:txXfrm>
        <a:off x="5698252" y="641626"/>
        <a:ext cx="4057260" cy="2519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09488-B8B2-E243-B4A7-3ECB8B2D5555}">
      <dsp:nvSpPr>
        <dsp:cNvPr id="0" name=""/>
        <dsp:cNvSpPr/>
      </dsp:nvSpPr>
      <dsp:spPr>
        <a:xfrm>
          <a:off x="0" y="291438"/>
          <a:ext cx="6790606" cy="18661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baseline="0"/>
            <a:t>in drama, the situation is fictional</a:t>
          </a:r>
          <a:endParaRPr lang="en-US" sz="2200" kern="1200"/>
        </a:p>
      </dsp:txBody>
      <dsp:txXfrm>
        <a:off x="91098" y="382536"/>
        <a:ext cx="6608410" cy="1683954"/>
      </dsp:txXfrm>
    </dsp:sp>
    <dsp:sp modelId="{C435A57A-1093-4D45-A3FF-FE0C77C671D8}">
      <dsp:nvSpPr>
        <dsp:cNvPr id="0" name=""/>
        <dsp:cNvSpPr/>
      </dsp:nvSpPr>
      <dsp:spPr>
        <a:xfrm>
          <a:off x="0" y="2220948"/>
          <a:ext cx="6790606" cy="1866150"/>
        </a:xfrm>
        <a:prstGeom prst="roundRect">
          <a:avLst/>
        </a:prstGeom>
        <a:solidFill>
          <a:schemeClr val="accent2">
            <a:hueOff val="3015286"/>
            <a:satOff val="-5648"/>
            <a:lumOff val="-6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baseline="0"/>
            <a:t>in performance art or live art, the situation includes the viewer’s relationship to the performance and what it’s about</a:t>
          </a:r>
          <a:endParaRPr lang="en-US" sz="2200" kern="1200"/>
        </a:p>
      </dsp:txBody>
      <dsp:txXfrm>
        <a:off x="91098" y="2312046"/>
        <a:ext cx="6608410" cy="1683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CE0F9-C381-EE48-87E8-F846B9A826C1}">
      <dsp:nvSpPr>
        <dsp:cNvPr id="0" name=""/>
        <dsp:cNvSpPr/>
      </dsp:nvSpPr>
      <dsp:spPr>
        <a:xfrm>
          <a:off x="0" y="2137"/>
          <a:ext cx="67906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FD337-232F-4E44-A534-0E6EA097AFF1}">
      <dsp:nvSpPr>
        <dsp:cNvPr id="0" name=""/>
        <dsp:cNvSpPr/>
      </dsp:nvSpPr>
      <dsp:spPr>
        <a:xfrm>
          <a:off x="0" y="2137"/>
          <a:ext cx="6790606" cy="145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4700" kern="1200"/>
            <a:t>tension</a:t>
          </a:r>
          <a:endParaRPr lang="en-US" sz="4700" kern="1200"/>
        </a:p>
      </dsp:txBody>
      <dsp:txXfrm>
        <a:off x="0" y="2137"/>
        <a:ext cx="6790606" cy="1458087"/>
      </dsp:txXfrm>
    </dsp:sp>
    <dsp:sp modelId="{EFCA9D01-4519-9B46-9643-81D86A762BAA}">
      <dsp:nvSpPr>
        <dsp:cNvPr id="0" name=""/>
        <dsp:cNvSpPr/>
      </dsp:nvSpPr>
      <dsp:spPr>
        <a:xfrm>
          <a:off x="0" y="1460225"/>
          <a:ext cx="6790606" cy="0"/>
        </a:xfrm>
        <a:prstGeom prst="line">
          <a:avLst/>
        </a:prstGeom>
        <a:solidFill>
          <a:schemeClr val="accent2">
            <a:hueOff val="1507643"/>
            <a:satOff val="-2824"/>
            <a:lumOff val="-3235"/>
            <a:alphaOff val="0"/>
          </a:schemeClr>
        </a:solidFill>
        <a:ln w="12700" cap="flat" cmpd="sng" algn="ctr">
          <a:solidFill>
            <a:schemeClr val="accent2">
              <a:hueOff val="1507643"/>
              <a:satOff val="-2824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30183-E098-A84B-9DC6-50A17D09B5EB}">
      <dsp:nvSpPr>
        <dsp:cNvPr id="0" name=""/>
        <dsp:cNvSpPr/>
      </dsp:nvSpPr>
      <dsp:spPr>
        <a:xfrm>
          <a:off x="0" y="1460225"/>
          <a:ext cx="6790606" cy="145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4700" kern="1200"/>
            <a:t>conflict</a:t>
          </a:r>
          <a:endParaRPr lang="en-US" sz="4700" kern="1200"/>
        </a:p>
      </dsp:txBody>
      <dsp:txXfrm>
        <a:off x="0" y="1460225"/>
        <a:ext cx="6790606" cy="1458087"/>
      </dsp:txXfrm>
    </dsp:sp>
    <dsp:sp modelId="{9AA85997-4B5A-9B49-9F50-165B1D8C1909}">
      <dsp:nvSpPr>
        <dsp:cNvPr id="0" name=""/>
        <dsp:cNvSpPr/>
      </dsp:nvSpPr>
      <dsp:spPr>
        <a:xfrm>
          <a:off x="0" y="2918312"/>
          <a:ext cx="6790606" cy="0"/>
        </a:xfrm>
        <a:prstGeom prst="line">
          <a:avLst/>
        </a:prstGeom>
        <a:solidFill>
          <a:schemeClr val="accent2">
            <a:hueOff val="3015286"/>
            <a:satOff val="-5648"/>
            <a:lumOff val="-6470"/>
            <a:alphaOff val="0"/>
          </a:schemeClr>
        </a:solidFill>
        <a:ln w="12700" cap="flat" cmpd="sng" algn="ctr">
          <a:solidFill>
            <a:schemeClr val="accent2">
              <a:hueOff val="3015286"/>
              <a:satOff val="-5648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48D5C-A131-DA42-BE15-D7A075351267}">
      <dsp:nvSpPr>
        <dsp:cNvPr id="0" name=""/>
        <dsp:cNvSpPr/>
      </dsp:nvSpPr>
      <dsp:spPr>
        <a:xfrm>
          <a:off x="0" y="2918312"/>
          <a:ext cx="6790606" cy="145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4700" kern="1200"/>
            <a:t>conflict of motives</a:t>
          </a:r>
          <a:endParaRPr lang="en-US" sz="4700" kern="1200"/>
        </a:p>
      </dsp:txBody>
      <dsp:txXfrm>
        <a:off x="0" y="2918312"/>
        <a:ext cx="6790606" cy="1458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BC11E-DFEB-2C44-8A6D-220CD64CE6D1}">
      <dsp:nvSpPr>
        <dsp:cNvPr id="0" name=""/>
        <dsp:cNvSpPr/>
      </dsp:nvSpPr>
      <dsp:spPr>
        <a:xfrm>
          <a:off x="0" y="2137"/>
          <a:ext cx="67906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FEF9F-2772-C142-941C-DB1F35B54D63}">
      <dsp:nvSpPr>
        <dsp:cNvPr id="0" name=""/>
        <dsp:cNvSpPr/>
      </dsp:nvSpPr>
      <dsp:spPr>
        <a:xfrm>
          <a:off x="0" y="2137"/>
          <a:ext cx="6790606" cy="145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4700" kern="1200"/>
            <a:t>beginning</a:t>
          </a:r>
          <a:endParaRPr lang="en-US" sz="4700" kern="1200"/>
        </a:p>
      </dsp:txBody>
      <dsp:txXfrm>
        <a:off x="0" y="2137"/>
        <a:ext cx="6790606" cy="1458087"/>
      </dsp:txXfrm>
    </dsp:sp>
    <dsp:sp modelId="{1DF3A7B5-C2DE-C04B-BB2D-81BFFB69BE4E}">
      <dsp:nvSpPr>
        <dsp:cNvPr id="0" name=""/>
        <dsp:cNvSpPr/>
      </dsp:nvSpPr>
      <dsp:spPr>
        <a:xfrm>
          <a:off x="0" y="1460225"/>
          <a:ext cx="6790606" cy="0"/>
        </a:xfrm>
        <a:prstGeom prst="line">
          <a:avLst/>
        </a:prstGeom>
        <a:solidFill>
          <a:schemeClr val="accent2">
            <a:hueOff val="1507643"/>
            <a:satOff val="-2824"/>
            <a:lumOff val="-3235"/>
            <a:alphaOff val="0"/>
          </a:schemeClr>
        </a:solidFill>
        <a:ln w="12700" cap="flat" cmpd="sng" algn="ctr">
          <a:solidFill>
            <a:schemeClr val="accent2">
              <a:hueOff val="1507643"/>
              <a:satOff val="-2824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99AE9-40F4-1D4E-86B5-E59A12EF2D92}">
      <dsp:nvSpPr>
        <dsp:cNvPr id="0" name=""/>
        <dsp:cNvSpPr/>
      </dsp:nvSpPr>
      <dsp:spPr>
        <a:xfrm>
          <a:off x="0" y="1460225"/>
          <a:ext cx="6790606" cy="145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4700" kern="1200"/>
            <a:t>middle </a:t>
          </a:r>
          <a:endParaRPr lang="en-US" sz="4700" kern="1200"/>
        </a:p>
      </dsp:txBody>
      <dsp:txXfrm>
        <a:off x="0" y="1460225"/>
        <a:ext cx="6790606" cy="1458087"/>
      </dsp:txXfrm>
    </dsp:sp>
    <dsp:sp modelId="{B98B80CB-21FD-5C43-83A4-D63B87325118}">
      <dsp:nvSpPr>
        <dsp:cNvPr id="0" name=""/>
        <dsp:cNvSpPr/>
      </dsp:nvSpPr>
      <dsp:spPr>
        <a:xfrm>
          <a:off x="0" y="2918312"/>
          <a:ext cx="6790606" cy="0"/>
        </a:xfrm>
        <a:prstGeom prst="line">
          <a:avLst/>
        </a:prstGeom>
        <a:solidFill>
          <a:schemeClr val="accent2">
            <a:hueOff val="3015286"/>
            <a:satOff val="-5648"/>
            <a:lumOff val="-6470"/>
            <a:alphaOff val="0"/>
          </a:schemeClr>
        </a:solidFill>
        <a:ln w="12700" cap="flat" cmpd="sng" algn="ctr">
          <a:solidFill>
            <a:schemeClr val="accent2">
              <a:hueOff val="3015286"/>
              <a:satOff val="-5648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E6354-E576-454E-9F49-923049422AF0}">
      <dsp:nvSpPr>
        <dsp:cNvPr id="0" name=""/>
        <dsp:cNvSpPr/>
      </dsp:nvSpPr>
      <dsp:spPr>
        <a:xfrm>
          <a:off x="0" y="2918312"/>
          <a:ext cx="6790606" cy="145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4700" kern="1200"/>
            <a:t>end</a:t>
          </a:r>
          <a:endParaRPr lang="en-US" sz="4700" kern="1200"/>
        </a:p>
      </dsp:txBody>
      <dsp:txXfrm>
        <a:off x="0" y="2918312"/>
        <a:ext cx="6790606" cy="14580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9C807-A129-E049-8149-F87106080882}">
      <dsp:nvSpPr>
        <dsp:cNvPr id="0" name=""/>
        <dsp:cNvSpPr/>
      </dsp:nvSpPr>
      <dsp:spPr>
        <a:xfrm>
          <a:off x="0" y="3136951"/>
          <a:ext cx="6172199" cy="20581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3200" kern="1200"/>
            <a:t>how do they go about trying to get what they want?</a:t>
          </a:r>
          <a:endParaRPr lang="en-US" sz="3200" kern="1200"/>
        </a:p>
      </dsp:txBody>
      <dsp:txXfrm>
        <a:off x="0" y="3136951"/>
        <a:ext cx="6172199" cy="2058179"/>
      </dsp:txXfrm>
    </dsp:sp>
    <dsp:sp modelId="{93E4EB28-3397-F44A-8D44-576B92004D38}">
      <dsp:nvSpPr>
        <dsp:cNvPr id="0" name=""/>
        <dsp:cNvSpPr/>
      </dsp:nvSpPr>
      <dsp:spPr>
        <a:xfrm rot="10800000">
          <a:off x="0" y="2343"/>
          <a:ext cx="6172199" cy="316548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3200" kern="1200"/>
            <a:t>what do the characters want from each other?</a:t>
          </a:r>
          <a:endParaRPr lang="en-US" sz="3200" kern="1200"/>
        </a:p>
      </dsp:txBody>
      <dsp:txXfrm rot="10800000">
        <a:off x="0" y="2343"/>
        <a:ext cx="6172199" cy="20568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07C44-2CA8-104E-B881-51CF21A602A1}">
      <dsp:nvSpPr>
        <dsp:cNvPr id="0" name=""/>
        <dsp:cNvSpPr/>
      </dsp:nvSpPr>
      <dsp:spPr>
        <a:xfrm>
          <a:off x="790" y="267099"/>
          <a:ext cx="2591184" cy="2591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1900" kern="1200"/>
            <a:t>difference between thought and action</a:t>
          </a:r>
          <a:endParaRPr lang="en-US" sz="1900" kern="1200"/>
        </a:p>
      </dsp:txBody>
      <dsp:txXfrm>
        <a:off x="380260" y="646569"/>
        <a:ext cx="1832244" cy="1832244"/>
      </dsp:txXfrm>
    </dsp:sp>
    <dsp:sp modelId="{6313D00C-A7A1-0049-AE8D-2B79B5BD1E67}">
      <dsp:nvSpPr>
        <dsp:cNvPr id="0" name=""/>
        <dsp:cNvSpPr/>
      </dsp:nvSpPr>
      <dsp:spPr>
        <a:xfrm rot="5400000">
          <a:off x="2805747" y="1219360"/>
          <a:ext cx="906914" cy="68666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8BDF4-F730-D443-9B46-4D514C1C2F46}">
      <dsp:nvSpPr>
        <dsp:cNvPr id="0" name=""/>
        <dsp:cNvSpPr/>
      </dsp:nvSpPr>
      <dsp:spPr>
        <a:xfrm>
          <a:off x="3887567" y="267099"/>
          <a:ext cx="2591184" cy="2591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1900" kern="1200"/>
            <a:t>what is the character concealing?</a:t>
          </a:r>
          <a:endParaRPr lang="en-US" sz="1900" kern="1200"/>
        </a:p>
      </dsp:txBody>
      <dsp:txXfrm>
        <a:off x="4267037" y="646569"/>
        <a:ext cx="1832244" cy="1832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1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0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8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5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9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2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2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2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5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8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0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30" r:id="rId6"/>
    <p:sldLayoutId id="2147483725" r:id="rId7"/>
    <p:sldLayoutId id="2147483726" r:id="rId8"/>
    <p:sldLayoutId id="2147483727" r:id="rId9"/>
    <p:sldLayoutId id="2147483729" r:id="rId10"/>
    <p:sldLayoutId id="2147483728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tso.huopaniemi@uniarts.f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9A12ED-6F5F-4A7A-8172-78D3AF256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4" b="13609"/>
          <a:stretch/>
        </p:blipFill>
        <p:spPr>
          <a:xfrm>
            <a:off x="20" y="-2"/>
            <a:ext cx="12191980" cy="68580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42F88-17B1-A048-8BFE-EE7338613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064632"/>
            <a:ext cx="4797502" cy="1646763"/>
          </a:xfrm>
        </p:spPr>
        <p:txBody>
          <a:bodyPr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en-FI" sz="2800" dirty="0">
                <a:solidFill>
                  <a:schemeClr val="bg1"/>
                </a:solidFill>
              </a:rPr>
              <a:t>Storytelling I: Dramatic Situation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0F672-849D-BD43-B0CE-8462ED620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2639833"/>
            <a:ext cx="4797502" cy="652651"/>
          </a:xfrm>
        </p:spPr>
        <p:txBody>
          <a:bodyPr anchor="t">
            <a:normAutofit/>
          </a:bodyPr>
          <a:lstStyle/>
          <a:p>
            <a:pPr>
              <a:lnSpc>
                <a:spcPct val="140000"/>
              </a:lnSpc>
            </a:pPr>
            <a:r>
              <a:rPr lang="en-FI" sz="700">
                <a:solidFill>
                  <a:schemeClr val="bg1"/>
                </a:solidFill>
              </a:rPr>
              <a:t>Otso Huopaniemi</a:t>
            </a:r>
          </a:p>
          <a:p>
            <a:pPr>
              <a:lnSpc>
                <a:spcPct val="140000"/>
              </a:lnSpc>
            </a:pPr>
            <a:r>
              <a:rPr lang="en-FI" sz="700">
                <a:solidFill>
                  <a:schemeClr val="bg1"/>
                </a:solidFill>
                <a:hlinkClick r:id="rId3"/>
              </a:rPr>
              <a:t>otso.huopaniemi@uniarts.fi</a:t>
            </a:r>
            <a:endParaRPr lang="en-FI" sz="700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</a:pPr>
            <a:endParaRPr lang="en-FI" sz="7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82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7B8C39-B124-4240-810E-6A50A48F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FI">
                <a:solidFill>
                  <a:schemeClr val="bg1"/>
                </a:solidFill>
              </a:rPr>
              <a:t>dramatic situation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9AD95-8555-D843-A591-C883CE6A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r>
              <a:rPr lang="en-US" dirty="0"/>
              <a:t>according to the classic rules of drama, the situation changes mechanically when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a person arrives or leaves the setting of the scene, or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the time or place changes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3781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32F87-C2CB-B648-9588-618FF8AEC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dramatic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08795-B225-8442-92ED-9D6372162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contemporary drama, the situation is often defined either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through the basic tension between the characters (A wants something from B, B wants something else from A), or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through a major change (initial </a:t>
            </a:r>
            <a:r>
              <a:rPr lang="en-US" dirty="0" err="1"/>
              <a:t>situation⇢turn⇢end</a:t>
            </a:r>
            <a:r>
              <a:rPr lang="en-US" dirty="0"/>
              <a:t> situation)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062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95264-C1D5-CC43-B391-0DF5245CE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072110"/>
            <a:ext cx="3611029" cy="1862345"/>
          </a:xfrm>
        </p:spPr>
        <p:txBody>
          <a:bodyPr>
            <a:normAutofit/>
          </a:bodyPr>
          <a:lstStyle/>
          <a:p>
            <a:r>
              <a:rPr lang="en-FI" dirty="0"/>
              <a:t>situation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36C7B-5F64-1B46-BA3F-E16B174EB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74" y="2934455"/>
            <a:ext cx="3616073" cy="2840139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A theatrical situation can be created, for example, between a performer and the text they are reading. Cf. </a:t>
            </a:r>
            <a:r>
              <a:rPr lang="en-US" i="1" dirty="0"/>
              <a:t>Gatz</a:t>
            </a:r>
            <a:r>
              <a:rPr lang="en-US" dirty="0"/>
              <a:t> by Elevator Repair Service</a:t>
            </a:r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17920-42FA-D549-8414-879C6F881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" r="5269" b="-2"/>
          <a:stretch/>
        </p:blipFill>
        <p:spPr>
          <a:xfrm>
            <a:off x="4695713" y="713436"/>
            <a:ext cx="7500472" cy="543112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E833DC-C1CF-0946-AF69-D4CA1AA3B2CB}"/>
              </a:ext>
            </a:extLst>
          </p:cNvPr>
          <p:cNvSpPr txBox="1"/>
          <p:nvPr/>
        </p:nvSpPr>
        <p:spPr>
          <a:xfrm>
            <a:off x="5440218" y="6382327"/>
            <a:ext cx="2182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1000" dirty="0"/>
              <a:t>Photo: McCarter Theater Center</a:t>
            </a:r>
          </a:p>
        </p:txBody>
      </p:sp>
    </p:spTree>
    <p:extLst>
      <p:ext uri="{BB962C8B-B14F-4D97-AF65-F5344CB8AC3E}">
        <p14:creationId xmlns:p14="http://schemas.microsoft.com/office/powerpoint/2010/main" val="3043154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363234-E0BA-4476-B051-D8D9FA506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70646"/>
            <a:ext cx="4062884" cy="57213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1C3EB-5985-6F4C-BF17-EFF67798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1200863"/>
            <a:ext cx="3119717" cy="4306007"/>
          </a:xfrm>
        </p:spPr>
        <p:txBody>
          <a:bodyPr>
            <a:normAutofit/>
          </a:bodyPr>
          <a:lstStyle/>
          <a:p>
            <a:r>
              <a:rPr lang="en-FI">
                <a:solidFill>
                  <a:schemeClr val="bg1"/>
                </a:solidFill>
              </a:rPr>
              <a:t>situations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6572"/>
            <a:ext cx="4056987" cy="513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20996" y="534650"/>
            <a:ext cx="8071002" cy="56832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A286C7-EFC7-4DFE-967A-7E37BA0F3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92001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C9F0E8-EF8B-43C1-9C77-E9DDAF1A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9990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9DC473-98F8-45DF-B136-EC0F0F4C6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59E33D-2146-4A7C-BEDC-B6932DA0D5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343450"/>
              </p:ext>
            </p:extLst>
          </p:nvPr>
        </p:nvGraphicFramePr>
        <p:xfrm>
          <a:off x="4757929" y="1164597"/>
          <a:ext cx="6790606" cy="437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1540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3DB426D6-FD66-4A48-A6EB-235CF408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9873" y="-10597"/>
            <a:ext cx="4067173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5047" y="717163"/>
            <a:ext cx="8068913" cy="54504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10EC2-FB05-9046-97E9-25A20C9B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1056362"/>
            <a:ext cx="6754446" cy="1154102"/>
          </a:xfrm>
        </p:spPr>
        <p:txBody>
          <a:bodyPr>
            <a:normAutofit/>
          </a:bodyPr>
          <a:lstStyle/>
          <a:p>
            <a:r>
              <a:rPr lang="en-FI" dirty="0"/>
              <a:t>beyond drama</a:t>
            </a: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C509E6C1-B33E-49E8-8D77-7D2A9B49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9872" y="717163"/>
            <a:ext cx="4059075" cy="5392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C8A29-EA31-4448-9F36-3DD4D6978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536" y="2268656"/>
            <a:ext cx="6627226" cy="3505938"/>
          </a:xfrm>
        </p:spPr>
        <p:txBody>
          <a:bodyPr anchor="t">
            <a:normAutofit/>
          </a:bodyPr>
          <a:lstStyle/>
          <a:p>
            <a:r>
              <a:rPr lang="en-US" dirty="0"/>
              <a:t>As a tool, situation can be used and applied beyond the dramatic context: relationships and tensions can also be seen between elements other than the characters in a drama.</a:t>
            </a:r>
            <a:endParaRPr lang="en-FI" dirty="0"/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67615"/>
            <a:ext cx="8063866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91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AD0687CC-D1D8-44B2-9573-CC65510EC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32924" y="6134669"/>
            <a:ext cx="4059075" cy="723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50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15">
            <a:extLst>
              <a:ext uri="{FF2B5EF4-FFF2-40B4-BE49-F238E27FC236}">
                <a16:creationId xmlns:a16="http://schemas.microsoft.com/office/drawing/2014/main" id="{2A175829-70EA-4A6D-978C-4D0923059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696" y="-2"/>
            <a:ext cx="4392304" cy="12184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17">
            <a:extLst>
              <a:ext uri="{FF2B5EF4-FFF2-40B4-BE49-F238E27FC236}">
                <a16:creationId xmlns:a16="http://schemas.microsoft.com/office/drawing/2014/main" id="{EE5D2B4A-3399-4CCF-A171-7F8B1BF54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59253"/>
            <a:ext cx="640080" cy="43627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19">
            <a:extLst>
              <a:ext uri="{FF2B5EF4-FFF2-40B4-BE49-F238E27FC236}">
                <a16:creationId xmlns:a16="http://schemas.microsoft.com/office/drawing/2014/main" id="{48F8051A-999C-4F38-985C-673617805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1238464"/>
            <a:ext cx="7201313" cy="44042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9DCE8-D738-9E4D-A8F7-27BA3B51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89" y="1536751"/>
            <a:ext cx="6073254" cy="3807725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5600" b="0" cap="all">
                <a:solidFill>
                  <a:schemeClr val="bg1"/>
                </a:solidFill>
              </a:rPr>
              <a:t>perspectives from other fields/media</a:t>
            </a:r>
          </a:p>
        </p:txBody>
      </p:sp>
      <p:sp>
        <p:nvSpPr>
          <p:cNvPr id="55" name="Rectangle 21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5608879"/>
            <a:ext cx="7759826" cy="124912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id="{91DF095C-665A-4B22-A777-D3196F495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3063" y="1226851"/>
            <a:ext cx="4348937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7E70E-1617-1347-9018-09C7804DB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8906" y="1926016"/>
            <a:ext cx="3055581" cy="3029195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/>
            <a:r>
              <a:rPr lang="en-US" sz="2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do you understand situation? do you think about it? how does it work in your work?</a:t>
            </a:r>
          </a:p>
        </p:txBody>
      </p:sp>
      <p:sp>
        <p:nvSpPr>
          <p:cNvPr id="57" name="Rectangle 25">
            <a:extLst>
              <a:ext uri="{FF2B5EF4-FFF2-40B4-BE49-F238E27FC236}">
                <a16:creationId xmlns:a16="http://schemas.microsoft.com/office/drawing/2014/main" id="{BEA1DA1C-6CE0-4AE4-918F-CC0E685C5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696" y="5631149"/>
            <a:ext cx="4392304" cy="1226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27">
            <a:extLst>
              <a:ext uri="{FF2B5EF4-FFF2-40B4-BE49-F238E27FC236}">
                <a16:creationId xmlns:a16="http://schemas.microsoft.com/office/drawing/2014/main" id="{D5E389A3-2501-4131-8C64-1530AAF5F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0965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8A001026-2FEF-483E-964D-67CD7E096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204578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31">
            <a:extLst>
              <a:ext uri="{FF2B5EF4-FFF2-40B4-BE49-F238E27FC236}">
                <a16:creationId xmlns:a16="http://schemas.microsoft.com/office/drawing/2014/main" id="{FAEB196E-F444-432F-8790-88C18E667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598792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19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77C05-EDA2-7D4A-8525-3771FDB7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Closer look at dramatic situation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CD84F-DEF4-624E-8A22-ACDF575482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2588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62C741E-1B73-4EAE-8523-FF16315DB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90A173-5DFF-4238-960D-46429DC14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67953"/>
            <a:ext cx="7495161" cy="544629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0B769-3F6E-B545-B07B-8AD0B54A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88" y="1191873"/>
            <a:ext cx="6007691" cy="4328306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l">
              <a:lnSpc>
                <a:spcPct val="115000"/>
              </a:lnSpc>
            </a:pPr>
            <a:r>
              <a:rPr lang="en-US" sz="5600" b="0" cap="all" dirty="0"/>
              <a:t>the very basics of dramatic situation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085BE5-9F10-446F-B7E2-D218086A6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5161" y="667952"/>
            <a:ext cx="4696840" cy="54462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6ED59-F310-5E4F-B013-2E970B9A3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7352" y="1569494"/>
            <a:ext cx="3351729" cy="370721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l">
              <a:lnSpc>
                <a:spcPct val="150000"/>
              </a:lnSpc>
              <a:spcBef>
                <a:spcPts val="930"/>
              </a:spcBef>
            </a:pPr>
            <a:r>
              <a:rPr lang="en-US" dirty="0">
                <a:solidFill>
                  <a:schemeClr val="bg1"/>
                </a:solidFill>
              </a:rPr>
              <a:t>who?</a:t>
            </a:r>
          </a:p>
          <a:p>
            <a:pPr algn="l">
              <a:lnSpc>
                <a:spcPct val="150000"/>
              </a:lnSpc>
              <a:spcBef>
                <a:spcPts val="930"/>
              </a:spcBef>
            </a:pPr>
            <a:r>
              <a:rPr lang="en-US" dirty="0">
                <a:solidFill>
                  <a:schemeClr val="bg1"/>
                </a:solidFill>
              </a:rPr>
              <a:t>where?</a:t>
            </a:r>
          </a:p>
          <a:p>
            <a:pPr algn="l">
              <a:lnSpc>
                <a:spcPct val="150000"/>
              </a:lnSpc>
              <a:spcBef>
                <a:spcPts val="930"/>
              </a:spcBef>
            </a:pPr>
            <a:r>
              <a:rPr lang="en-US" dirty="0">
                <a:solidFill>
                  <a:schemeClr val="bg1"/>
                </a:solidFill>
              </a:rPr>
              <a:t>when?</a:t>
            </a:r>
          </a:p>
          <a:p>
            <a:pPr algn="l">
              <a:lnSpc>
                <a:spcPct val="150000"/>
              </a:lnSpc>
              <a:spcBef>
                <a:spcPts val="930"/>
              </a:spcBef>
            </a:pPr>
            <a:r>
              <a:rPr lang="en-US" dirty="0">
                <a:solidFill>
                  <a:schemeClr val="bg1"/>
                </a:solidFill>
              </a:rPr>
              <a:t>what?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4EB027-ACDA-466F-997A-93A769216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21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AD7632-733F-4D9A-B5ED-0C470DCD6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6795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3DAB40-DCE3-4D49-8A94-7626AB50A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0502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8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363234-E0BA-4476-B051-D8D9FA506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70646"/>
            <a:ext cx="4062884" cy="57213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2B304-21DA-8F4B-A824-79E9301DE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1200863"/>
            <a:ext cx="3119717" cy="4306007"/>
          </a:xfrm>
        </p:spPr>
        <p:txBody>
          <a:bodyPr>
            <a:normAutofit/>
          </a:bodyPr>
          <a:lstStyle/>
          <a:p>
            <a:r>
              <a:rPr lang="en-FI" dirty="0">
                <a:solidFill>
                  <a:schemeClr val="bg1"/>
                </a:solidFill>
              </a:rPr>
              <a:t>dramatic situation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6572"/>
            <a:ext cx="4056987" cy="513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20996" y="534650"/>
            <a:ext cx="8071002" cy="56832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FA286C7-EFC7-4DFE-967A-7E37BA0F3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92001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C9F0E8-EF8B-43C1-9C77-E9DDAF1A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9990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9DC473-98F8-45DF-B136-EC0F0F4C6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14D3D0-1C95-4501-9C28-1043C29C2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884937"/>
              </p:ext>
            </p:extLst>
          </p:nvPr>
        </p:nvGraphicFramePr>
        <p:xfrm>
          <a:off x="4757929" y="1164597"/>
          <a:ext cx="6790606" cy="437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1771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8CC99-F2A7-AF49-B4EE-E292D40F7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475399"/>
            <a:ext cx="7610536" cy="1140580"/>
          </a:xfrm>
        </p:spPr>
        <p:txBody>
          <a:bodyPr>
            <a:normAutofit/>
          </a:bodyPr>
          <a:lstStyle/>
          <a:p>
            <a:r>
              <a:rPr lang="en-FI" dirty="0"/>
              <a:t>dramatic situation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6684D-103B-4445-82A6-D7937EFB6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9" y="2743995"/>
            <a:ext cx="7610536" cy="3030599"/>
          </a:xfrm>
        </p:spPr>
        <p:txBody>
          <a:bodyPr anchor="t">
            <a:normAutofit/>
          </a:bodyPr>
          <a:lstStyle/>
          <a:p>
            <a:r>
              <a:rPr lang="en-FI" dirty="0"/>
              <a:t>change / changes in power relations</a:t>
            </a:r>
          </a:p>
          <a:p>
            <a:endParaRPr lang="en-FI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60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62C741E-1B73-4EAE-8523-FF16315DB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90A173-5DFF-4238-960D-46429DC14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67953"/>
            <a:ext cx="7508839" cy="54462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E5DCD4-2049-714E-BCC0-FD941659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88" y="1191873"/>
            <a:ext cx="6007691" cy="4328306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6000" b="0" cap="all">
                <a:solidFill>
                  <a:schemeClr val="bg1"/>
                </a:solidFill>
              </a:rPr>
              <a:t>what is a situation?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B4EB027-ACDA-466F-997A-93A769216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21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6085BE5-9F10-446F-B7E2-D218086A6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219" y="667952"/>
            <a:ext cx="4629781" cy="544629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9AD7632-733F-4D9A-B5ED-0C470DCD6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6795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3DAB40-DCE3-4D49-8A94-7626AB50A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0502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6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363234-E0BA-4476-B051-D8D9FA506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70646"/>
            <a:ext cx="4062884" cy="57213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C6151-BCE3-3647-9393-F43C3AA7C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1200863"/>
            <a:ext cx="3119717" cy="4306007"/>
          </a:xfrm>
        </p:spPr>
        <p:txBody>
          <a:bodyPr>
            <a:normAutofit/>
          </a:bodyPr>
          <a:lstStyle/>
          <a:p>
            <a:r>
              <a:rPr lang="en-FI" dirty="0">
                <a:solidFill>
                  <a:schemeClr val="bg1"/>
                </a:solidFill>
              </a:rPr>
              <a:t>dramatic situation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6572"/>
            <a:ext cx="4056987" cy="513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20996" y="534650"/>
            <a:ext cx="8071002" cy="56832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A286C7-EFC7-4DFE-967A-7E37BA0F3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92001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C9F0E8-EF8B-43C1-9C77-E9DDAF1A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9990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9DC473-98F8-45DF-B136-EC0F0F4C6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9EB07C-9943-493B-BDAE-F0F19F3D8B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090180"/>
              </p:ext>
            </p:extLst>
          </p:nvPr>
        </p:nvGraphicFramePr>
        <p:xfrm>
          <a:off x="4757929" y="1164597"/>
          <a:ext cx="6790606" cy="437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014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835F464-7A59-4221-AA5E-B60EF8D3C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40A33-80A4-FE48-B516-0CDEF8E9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</p:spPr>
        <p:txBody>
          <a:bodyPr>
            <a:normAutofit/>
          </a:bodyPr>
          <a:lstStyle/>
          <a:p>
            <a:r>
              <a:rPr lang="en-FI" dirty="0"/>
              <a:t>dramatic situation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57B5ED-61CB-4AF5-A47A-A41A996F8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61644" y="0"/>
            <a:ext cx="753035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4C9CDB-7738-4B6C-BCE1-D9516C1E0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4849FB-E555-4BA7-B422-50310DEA96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030476"/>
              </p:ext>
            </p:extLst>
          </p:nvPr>
        </p:nvGraphicFramePr>
        <p:xfrm>
          <a:off x="5376863" y="704850"/>
          <a:ext cx="6172200" cy="519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533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B59E90-C2E6-4C7B-B62A-9A39E4D1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1B2979-9B0F-4F3C-A912-A0A5339D7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8D065-482C-41CF-99A2-50EFB1B9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ADA1B-DDE2-D64E-BDE9-63E5D601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219" y="2018361"/>
            <a:ext cx="5408670" cy="2778389"/>
          </a:xfrm>
        </p:spPr>
        <p:txBody>
          <a:bodyPr>
            <a:normAutofit/>
          </a:bodyPr>
          <a:lstStyle/>
          <a:p>
            <a:r>
              <a:rPr lang="en-FI" dirty="0">
                <a:solidFill>
                  <a:schemeClr val="bg1"/>
                </a:solidFill>
              </a:rPr>
              <a:t>dramatic situation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E1A6E1-A101-407D-9872-0506425C7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3564" y="0"/>
            <a:ext cx="4658436" cy="163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719278-7F2F-4811-B6C9-3045E7DCC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574051"/>
            <a:ext cx="4626864" cy="36356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9E4F89-BD43-4E3D-88E8-6C7E8AA9F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153701-84AC-48F8-BF95-FD091301A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5FF1E9-6522-482B-A20C-EA7AF7CAA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5E260-D154-0348-9970-04215692E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404" y="2138901"/>
            <a:ext cx="3580678" cy="2721857"/>
          </a:xfrm>
        </p:spPr>
        <p:txBody>
          <a:bodyPr>
            <a:normAutofit/>
          </a:bodyPr>
          <a:lstStyle/>
          <a:p>
            <a:r>
              <a:rPr lang="en-FI" dirty="0"/>
              <a:t>weapon</a:t>
            </a:r>
          </a:p>
          <a:p>
            <a:endParaRPr lang="en-FI" dirty="0"/>
          </a:p>
          <a:p>
            <a:r>
              <a:rPr lang="en-FI" dirty="0"/>
              <a:t>attitude</a:t>
            </a:r>
          </a:p>
          <a:p>
            <a:endParaRPr lang="en-FI" dirty="0"/>
          </a:p>
          <a:p>
            <a:r>
              <a:rPr lang="en-FI" dirty="0"/>
              <a:t>position (or posture)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0CEDF7-1225-4242-8C30-EA518372A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3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8" y="1767385"/>
            <a:ext cx="12188950" cy="436728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7B378-1046-F347-8A65-5AE735A1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2138901"/>
            <a:ext cx="3411973" cy="3635693"/>
          </a:xfrm>
        </p:spPr>
        <p:txBody>
          <a:bodyPr>
            <a:normAutofit/>
          </a:bodyPr>
          <a:lstStyle/>
          <a:p>
            <a:r>
              <a:rPr lang="en-FI" dirty="0"/>
              <a:t>dramatic situation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6892FF-0EA7-40FC-B791-52CEF1FC9A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27658"/>
              </p:ext>
            </p:extLst>
          </p:nvPr>
        </p:nvGraphicFramePr>
        <p:xfrm>
          <a:off x="5069265" y="2410852"/>
          <a:ext cx="6479542" cy="3125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023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86F68-8DD9-1E44-9D73-0B68150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475399"/>
            <a:ext cx="7610536" cy="1140580"/>
          </a:xfrm>
        </p:spPr>
        <p:txBody>
          <a:bodyPr>
            <a:normAutofit/>
          </a:bodyPr>
          <a:lstStyle/>
          <a:p>
            <a:r>
              <a:rPr lang="en-FI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25D0-A403-6F41-BF34-EAAB26F9E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9" y="2743995"/>
            <a:ext cx="7610536" cy="3030599"/>
          </a:xfrm>
        </p:spPr>
        <p:txBody>
          <a:bodyPr anchor="t">
            <a:normAutofit/>
          </a:bodyPr>
          <a:lstStyle/>
          <a:p>
            <a:r>
              <a:rPr lang="en-FI" dirty="0"/>
              <a:t>Numminen, Katariina &amp; Kilpi, Maria &amp; Hyrkkänen, Mari. 2018. </a:t>
            </a:r>
            <a:r>
              <a:rPr lang="en-FI" i="1" dirty="0"/>
              <a:t>Dramaturgiakirja – kaikki järjestyy aina.</a:t>
            </a:r>
            <a:r>
              <a:rPr lang="en-FI" dirty="0"/>
              <a:t> The publishing series of Uniarts Helsinki, Theater Academy, 68. Helsinki: Uniarts Helsinki, Theater Academy.</a:t>
            </a:r>
          </a:p>
          <a:p>
            <a:endParaRPr lang="en-FI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3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5C02C7-5E7A-3948-8376-BF12EBDB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475399"/>
            <a:ext cx="7610536" cy="1140580"/>
          </a:xfrm>
        </p:spPr>
        <p:txBody>
          <a:bodyPr>
            <a:normAutofit fontScale="90000"/>
          </a:bodyPr>
          <a:lstStyle/>
          <a:p>
            <a:r>
              <a:rPr lang="en-FI" dirty="0"/>
              <a:t>situation, an attempt at defining it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4768EE0-527D-CB4E-9E64-2D5C61431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9" y="2743995"/>
            <a:ext cx="7610536" cy="3030599"/>
          </a:xfrm>
        </p:spPr>
        <p:txBody>
          <a:bodyPr anchor="t">
            <a:normAutofit/>
          </a:bodyPr>
          <a:lstStyle/>
          <a:p>
            <a:r>
              <a:rPr lang="en-FI" dirty="0"/>
              <a:t>a dramaturgical concept for understanding the key elements of a text, performance, or presentation and the relationships between them</a:t>
            </a:r>
          </a:p>
          <a:p>
            <a:endParaRPr lang="en-FI" dirty="0"/>
          </a:p>
          <a:p>
            <a:pPr marL="342900" indent="-342900">
              <a:buFont typeface="+mj-lt"/>
              <a:buAutoNum type="arabicPeriod"/>
            </a:pPr>
            <a:r>
              <a:rPr lang="en-FI" dirty="0"/>
              <a:t>situation of a work (its entirety)</a:t>
            </a:r>
          </a:p>
          <a:p>
            <a:pPr marL="342900" indent="-342900">
              <a:buFont typeface="+mj-lt"/>
              <a:buAutoNum type="arabicPeriod"/>
            </a:pPr>
            <a:r>
              <a:rPr lang="en-FI" dirty="0"/>
              <a:t>situation of a moment within the work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4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1363234-E0BA-4476-B051-D8D9FA506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70646"/>
            <a:ext cx="4062884" cy="57213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067C3-E8BD-8444-8BD3-41AFE7A8B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1200863"/>
            <a:ext cx="3119717" cy="4306007"/>
          </a:xfrm>
        </p:spPr>
        <p:txBody>
          <a:bodyPr>
            <a:normAutofit/>
          </a:bodyPr>
          <a:lstStyle/>
          <a:p>
            <a:r>
              <a:rPr lang="en-FI" dirty="0">
                <a:solidFill>
                  <a:schemeClr val="bg1"/>
                </a:solidFill>
              </a:rPr>
              <a:t>situation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6572"/>
            <a:ext cx="4056987" cy="513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20996" y="534650"/>
            <a:ext cx="8071002" cy="56832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FA286C7-EFC7-4DFE-967A-7E37BA0F3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92001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0C9F0E8-EF8B-43C1-9C77-E9DDAF1A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9990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79DC473-98F8-45DF-B136-EC0F0F4C6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EB7BD8EA-8DC9-446C-A45A-34194D1C6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366513"/>
              </p:ext>
            </p:extLst>
          </p:nvPr>
        </p:nvGraphicFramePr>
        <p:xfrm>
          <a:off x="4757929" y="1164597"/>
          <a:ext cx="6790606" cy="437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489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0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C99DA2-8B5E-D348-AA57-4A6489C57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58" r="18981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44" name="Rectangle 32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AD1E4-F474-FF46-9C3E-B7FDEFA0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>
            <a:normAutofit/>
          </a:bodyPr>
          <a:lstStyle/>
          <a:p>
            <a:r>
              <a:rPr lang="en-FI">
                <a:solidFill>
                  <a:schemeClr val="bg1"/>
                </a:solidFill>
              </a:rPr>
              <a:t>situation</a:t>
            </a:r>
          </a:p>
        </p:txBody>
      </p:sp>
      <p:sp>
        <p:nvSpPr>
          <p:cNvPr id="45" name="Rectangle 34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32D8D-8345-D24A-A64C-3F846A413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70" y="1940119"/>
            <a:ext cx="6172413" cy="3029446"/>
          </a:xfrm>
        </p:spPr>
        <p:txBody>
          <a:bodyPr>
            <a:normAutofit/>
          </a:bodyPr>
          <a:lstStyle/>
          <a:p>
            <a:r>
              <a:rPr lang="en-FI"/>
              <a:t>static situations are of course possible, too</a:t>
            </a:r>
            <a:endParaRPr lang="en-FI" dirty="0"/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DB0422-6A08-A74E-8A4A-37D1C22C7172}"/>
              </a:ext>
            </a:extLst>
          </p:cNvPr>
          <p:cNvSpPr txBox="1"/>
          <p:nvPr/>
        </p:nvSpPr>
        <p:spPr>
          <a:xfrm>
            <a:off x="1043709" y="5652655"/>
            <a:ext cx="268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Samuel Beckett: Not I</a:t>
            </a:r>
          </a:p>
        </p:txBody>
      </p:sp>
    </p:spTree>
    <p:extLst>
      <p:ext uri="{BB962C8B-B14F-4D97-AF65-F5344CB8AC3E}">
        <p14:creationId xmlns:p14="http://schemas.microsoft.com/office/powerpoint/2010/main" val="245015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CAB6B-2A6F-F34C-84C3-B519DED7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FI" dirty="0">
                <a:solidFill>
                  <a:schemeClr val="bg1"/>
                </a:solidFill>
              </a:rPr>
              <a:t>situation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512AA8-95CC-41ED-8FE0-86870FCA7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248857"/>
              </p:ext>
            </p:extLst>
          </p:nvPr>
        </p:nvGraphicFramePr>
        <p:xfrm>
          <a:off x="1713976" y="2887824"/>
          <a:ext cx="9835087" cy="33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956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62C741E-1B73-4EAE-8523-FF16315DB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90A173-5DFF-4238-960D-46429DC14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67953"/>
            <a:ext cx="7495161" cy="544629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6F196-37C2-614C-B0B2-B25D21A0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88" y="1191873"/>
            <a:ext cx="6007691" cy="4328306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6000" b="0" cap="all"/>
              <a:t>dramatic situation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085BE5-9F10-446F-B7E2-D218086A6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5161" y="667952"/>
            <a:ext cx="4696840" cy="54462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92E93-BFAE-6645-AE40-2AA33D5C9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7352" y="1569494"/>
            <a:ext cx="3351729" cy="370721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0" dirty="0">
                <a:solidFill>
                  <a:schemeClr val="bg1"/>
                </a:solidFill>
              </a:rPr>
              <a:t>a tensional constellation of relationships between the characters of the drama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4EB027-ACDA-466F-997A-93A769216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21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AD7632-733F-4D9A-B5ED-0C470DCD6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6795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3DAB40-DCE3-4D49-8A94-7626AB50A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0502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3759C-88CB-F24A-AF99-E06AD7FF6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example of dramatic situation(s)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94438-081F-5447-8FD8-1CE12E60C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A, B and C are the children of D and E </a:t>
            </a:r>
          </a:p>
          <a:p>
            <a:r>
              <a:rPr lang="en-US" dirty="0"/>
              <a:t>A becomes seriously ill</a:t>
            </a:r>
          </a:p>
          <a:p>
            <a:r>
              <a:rPr lang="en-US" dirty="0"/>
              <a:t>D and E decide to move back to home country with A, B and C</a:t>
            </a:r>
          </a:p>
          <a:p>
            <a:r>
              <a:rPr lang="en-US" dirty="0"/>
              <a:t>B and C struggle and become ill, too</a:t>
            </a:r>
          </a:p>
          <a:p>
            <a:r>
              <a:rPr lang="en-US" dirty="0"/>
              <a:t>D dies</a:t>
            </a:r>
          </a:p>
          <a:p>
            <a:r>
              <a:rPr lang="en-US" dirty="0"/>
              <a:t>B concentrates on work and friends and succeeds</a:t>
            </a:r>
          </a:p>
          <a:p>
            <a:r>
              <a:rPr lang="en-US" dirty="0"/>
              <a:t>C struggles more, but eventually gets better</a:t>
            </a:r>
          </a:p>
          <a:p>
            <a:r>
              <a:rPr lang="en-US" dirty="0"/>
              <a:t>E loses memory, A recovers very, very slowly</a:t>
            </a:r>
          </a:p>
        </p:txBody>
      </p:sp>
    </p:spTree>
    <p:extLst>
      <p:ext uri="{BB962C8B-B14F-4D97-AF65-F5344CB8AC3E}">
        <p14:creationId xmlns:p14="http://schemas.microsoft.com/office/powerpoint/2010/main" val="329274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5C2F1-2153-F149-BE40-447D16FC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475399"/>
            <a:ext cx="7610536" cy="1140580"/>
          </a:xfrm>
        </p:spPr>
        <p:txBody>
          <a:bodyPr>
            <a:normAutofit/>
          </a:bodyPr>
          <a:lstStyle/>
          <a:p>
            <a:r>
              <a:rPr lang="en-FI"/>
              <a:t>situation</a:t>
            </a:r>
            <a:endParaRPr lang="en-FI" dirty="0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601CB-8431-BC4C-88FA-5AE413C7A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9" y="2743995"/>
            <a:ext cx="7610536" cy="3030599"/>
          </a:xfrm>
        </p:spPr>
        <p:txBody>
          <a:bodyPr anchor="t">
            <a:normAutofit/>
          </a:bodyPr>
          <a:lstStyle/>
          <a:p>
            <a:r>
              <a:rPr lang="en-US" dirty="0"/>
              <a:t>The concept of situation also makes it possible to divide a text or presentation into smaller parts by distinguishing between individual situations and their changes.</a:t>
            </a:r>
            <a:endParaRPr lang="en-FI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25829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DarkSeed_2SEEDS">
      <a:dk1>
        <a:srgbClr val="000000"/>
      </a:dk1>
      <a:lt1>
        <a:srgbClr val="FFFFFF"/>
      </a:lt1>
      <a:dk2>
        <a:srgbClr val="393620"/>
      </a:dk2>
      <a:lt2>
        <a:srgbClr val="E2E3E8"/>
      </a:lt2>
      <a:accent1>
        <a:srgbClr val="AE9F3A"/>
      </a:accent1>
      <a:accent2>
        <a:srgbClr val="C3834D"/>
      </a:accent2>
      <a:accent3>
        <a:srgbClr val="8DAC43"/>
      </a:accent3>
      <a:accent4>
        <a:srgbClr val="3BB16E"/>
      </a:accent4>
      <a:accent5>
        <a:srgbClr val="45B0A0"/>
      </a:accent5>
      <a:accent6>
        <a:srgbClr val="3B92B1"/>
      </a:accent6>
      <a:hlink>
        <a:srgbClr val="309054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587</Words>
  <Application>Microsoft Macintosh PowerPoint</Application>
  <PresentationFormat>Widescreen</PresentationFormat>
  <Paragraphs>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Meiryo</vt:lpstr>
      <vt:lpstr>Corbel</vt:lpstr>
      <vt:lpstr>ShojiVTI</vt:lpstr>
      <vt:lpstr>Storytelling I: Dramatic Situation</vt:lpstr>
      <vt:lpstr>what is a situation?</vt:lpstr>
      <vt:lpstr>situation, an attempt at defining it</vt:lpstr>
      <vt:lpstr>situation</vt:lpstr>
      <vt:lpstr>situation</vt:lpstr>
      <vt:lpstr>situation</vt:lpstr>
      <vt:lpstr>dramatic situation</vt:lpstr>
      <vt:lpstr>example of dramatic situation(s)</vt:lpstr>
      <vt:lpstr>situation</vt:lpstr>
      <vt:lpstr>dramatic situation</vt:lpstr>
      <vt:lpstr>dramatic situation</vt:lpstr>
      <vt:lpstr>situation</vt:lpstr>
      <vt:lpstr>situations</vt:lpstr>
      <vt:lpstr>beyond drama</vt:lpstr>
      <vt:lpstr>perspectives from other fields/media</vt:lpstr>
      <vt:lpstr>Closer look at dramatic situation</vt:lpstr>
      <vt:lpstr>the very basics of dramatic situation</vt:lpstr>
      <vt:lpstr>dramatic situation</vt:lpstr>
      <vt:lpstr>dramatic situation</vt:lpstr>
      <vt:lpstr>dramatic situation</vt:lpstr>
      <vt:lpstr>dramatic situation</vt:lpstr>
      <vt:lpstr>dramatic situation</vt:lpstr>
      <vt:lpstr>dramatic situation</vt:lpstr>
      <vt:lpstr>Source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Storytelling I: Dramatic Situation</dc:title>
  <dc:creator>Huopaniemi Otso</dc:creator>
  <cp:lastModifiedBy>Huopaniemi Otso</cp:lastModifiedBy>
  <cp:revision>1</cp:revision>
  <dcterms:created xsi:type="dcterms:W3CDTF">2020-09-23T13:28:54Z</dcterms:created>
  <dcterms:modified xsi:type="dcterms:W3CDTF">2021-10-01T13:13:56Z</dcterms:modified>
</cp:coreProperties>
</file>