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6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i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846"/>
  </p:normalViewPr>
  <p:slideViewPr>
    <p:cSldViewPr snapToGrid="0" snapToObjects="1">
      <p:cViewPr varScale="1">
        <p:scale>
          <a:sx n="112" d="100"/>
          <a:sy n="112" d="100"/>
        </p:scale>
        <p:origin x="57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3/30/21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4264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778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887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775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54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3/30/21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884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3/30/21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798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3/30/21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329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3/30/21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442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3/30/21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117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3/30/21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013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3/30/21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011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5" r:id="rId10"/>
    <p:sldLayoutId id="214748373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2D6FBB9D-1CAA-4D05-AB33-BABDFE17B8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04727B71-B4B6-4823-80A1-68C40B475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9A6DB05-9FB5-4B07-8675-74C23D4FD8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B1A48DC-A233-45BD-A266-12D706A9BE9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337" r="6290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9F3948D-D3AC-1A47-9214-2254BAD732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1094" y="1161288"/>
            <a:ext cx="3438144" cy="112471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800"/>
              <a:t>NEGATIIVINEN IMPERFEKTI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6F2186EC-ED95-9E4D-ABD9-4B3052494F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1094" y="2718054"/>
            <a:ext cx="3438906" cy="3207258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1700"/>
              <a:t>EN KIRJOITTA-NUT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700"/>
              <a:t>EN JUO-NUT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700"/>
              <a:t>EN TULL-UT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700"/>
              <a:t>EN HALA-NNUT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700"/>
              <a:t>EN HÄIRI-NNYT</a:t>
            </a:r>
          </a:p>
        </p:txBody>
      </p:sp>
    </p:spTree>
    <p:extLst>
      <p:ext uri="{BB962C8B-B14F-4D97-AF65-F5344CB8AC3E}">
        <p14:creationId xmlns:p14="http://schemas.microsoft.com/office/powerpoint/2010/main" val="4136061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76E01393-B64A-E842-8BC2-1712BA31C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RU" dirty="0"/>
              <a:t>NEG. IMPERFEKTI: -nut/-nyt (VT1)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F1379BE8-7DFB-A647-BFE1-D62176555FC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RU" dirty="0"/>
              <a:t>LUKEA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2B588553-CB93-684B-BAF8-E1D60D9F1CA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fi-RU" dirty="0"/>
              <a:t>minä </a:t>
            </a:r>
            <a:r>
              <a:rPr lang="fi-RU" b="1" dirty="0"/>
              <a:t>e-n luke-NUT</a:t>
            </a:r>
          </a:p>
          <a:p>
            <a:r>
              <a:rPr lang="fi-RU" dirty="0"/>
              <a:t>sinä </a:t>
            </a:r>
            <a:r>
              <a:rPr lang="fi-RU" b="1" dirty="0"/>
              <a:t>e-t luke-nut</a:t>
            </a:r>
          </a:p>
          <a:p>
            <a:r>
              <a:rPr lang="fi-RU" dirty="0"/>
              <a:t>hän </a:t>
            </a:r>
            <a:r>
              <a:rPr lang="fi-RU" b="1" dirty="0"/>
              <a:t>ei luke-nut</a:t>
            </a:r>
          </a:p>
          <a:p>
            <a:r>
              <a:rPr lang="fi-RU" dirty="0"/>
              <a:t>me </a:t>
            </a:r>
            <a:r>
              <a:rPr lang="fi-RU" b="1" dirty="0"/>
              <a:t>e-mme luke-NEET</a:t>
            </a:r>
          </a:p>
          <a:p>
            <a:r>
              <a:rPr lang="fi-RU" dirty="0"/>
              <a:t>te </a:t>
            </a:r>
            <a:r>
              <a:rPr lang="fi-RU" b="1" dirty="0"/>
              <a:t>e-tte luke-neet</a:t>
            </a:r>
          </a:p>
          <a:p>
            <a:r>
              <a:rPr lang="fi-RU" dirty="0"/>
              <a:t>he </a:t>
            </a:r>
            <a:r>
              <a:rPr lang="fi-RU" b="1" dirty="0"/>
              <a:t>ei-vät luke-neet</a:t>
            </a:r>
            <a:endParaRPr lang="fi-RU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9C0CFC00-F209-BA46-8578-589860CF86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i-RU" dirty="0"/>
              <a:t>KYSYÄ</a:t>
            </a:r>
          </a:p>
        </p:txBody>
      </p:sp>
      <p:sp>
        <p:nvSpPr>
          <p:cNvPr id="8" name="Sisällön paikkamerkki 7">
            <a:extLst>
              <a:ext uri="{FF2B5EF4-FFF2-40B4-BE49-F238E27FC236}">
                <a16:creationId xmlns:a16="http://schemas.microsoft.com/office/drawing/2014/main" id="{EEEABC65-41B8-594D-A6D4-5CD291C3616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fi-RU" dirty="0"/>
              <a:t>minä </a:t>
            </a:r>
            <a:r>
              <a:rPr lang="fi-RU" b="1" dirty="0"/>
              <a:t>e-n kysy-NYT</a:t>
            </a:r>
          </a:p>
          <a:p>
            <a:r>
              <a:rPr lang="fi-RU" dirty="0"/>
              <a:t>sinä </a:t>
            </a:r>
            <a:r>
              <a:rPr lang="fi-RU" b="1" dirty="0"/>
              <a:t>e-t kysy-nyt</a:t>
            </a:r>
          </a:p>
          <a:p>
            <a:r>
              <a:rPr lang="fi-RU" dirty="0"/>
              <a:t>hän </a:t>
            </a:r>
            <a:r>
              <a:rPr lang="fi-RU" b="1" dirty="0"/>
              <a:t>ei kysy-nyt</a:t>
            </a:r>
          </a:p>
          <a:p>
            <a:r>
              <a:rPr lang="fi-RU" dirty="0"/>
              <a:t>me </a:t>
            </a:r>
            <a:r>
              <a:rPr lang="fi-RU" b="1" dirty="0"/>
              <a:t>e-mme kysy-NEET</a:t>
            </a:r>
          </a:p>
          <a:p>
            <a:r>
              <a:rPr lang="fi-RU" dirty="0"/>
              <a:t>te </a:t>
            </a:r>
            <a:r>
              <a:rPr lang="fi-RU" b="1" dirty="0"/>
              <a:t>e-tte kysy-neet</a:t>
            </a:r>
          </a:p>
          <a:p>
            <a:r>
              <a:rPr lang="fi-RU" dirty="0"/>
              <a:t>he </a:t>
            </a:r>
            <a:r>
              <a:rPr lang="fi-RU" b="1" dirty="0"/>
              <a:t>ei-vät kysy-neet</a:t>
            </a:r>
            <a:endParaRPr lang="fi-RU" dirty="0"/>
          </a:p>
        </p:txBody>
      </p:sp>
    </p:spTree>
    <p:extLst>
      <p:ext uri="{BB962C8B-B14F-4D97-AF65-F5344CB8AC3E}">
        <p14:creationId xmlns:p14="http://schemas.microsoft.com/office/powerpoint/2010/main" val="3730738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9B375D-AC27-1341-A615-687B2BE3B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RU" dirty="0"/>
              <a:t>NEG. IMPERFEKTI: -nut/-nyt (VT2)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BEBA76A-81F7-D94B-80CB-4576DEA0F48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RU" dirty="0"/>
              <a:t>JUODA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D7996E5-988E-4747-8F93-A57EA020852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fi-RU" dirty="0"/>
              <a:t>minä </a:t>
            </a:r>
            <a:r>
              <a:rPr lang="fi-RU" b="1" dirty="0"/>
              <a:t>e-n juo-NUT</a:t>
            </a:r>
          </a:p>
          <a:p>
            <a:r>
              <a:rPr lang="fi-RU" dirty="0"/>
              <a:t>sinä </a:t>
            </a:r>
            <a:r>
              <a:rPr lang="fi-RU" b="1" dirty="0"/>
              <a:t>e-t juo-nut</a:t>
            </a:r>
          </a:p>
          <a:p>
            <a:r>
              <a:rPr lang="fi-RU" dirty="0"/>
              <a:t>hän </a:t>
            </a:r>
            <a:r>
              <a:rPr lang="fi-RU" b="1" dirty="0"/>
              <a:t>ei juo-nut</a:t>
            </a:r>
          </a:p>
          <a:p>
            <a:r>
              <a:rPr lang="fi-RU" dirty="0"/>
              <a:t>me </a:t>
            </a:r>
            <a:r>
              <a:rPr lang="fi-RU" b="1" dirty="0"/>
              <a:t>e-mme juo-NEET</a:t>
            </a:r>
          </a:p>
          <a:p>
            <a:r>
              <a:rPr lang="fi-RU" dirty="0"/>
              <a:t>te </a:t>
            </a:r>
            <a:r>
              <a:rPr lang="fi-RU" b="1" dirty="0"/>
              <a:t>e-tte juo-neet</a:t>
            </a:r>
          </a:p>
          <a:p>
            <a:r>
              <a:rPr lang="fi-RU" dirty="0"/>
              <a:t>he </a:t>
            </a:r>
            <a:r>
              <a:rPr lang="fi-RU" b="1" dirty="0"/>
              <a:t>ei-vät juo-neet</a:t>
            </a:r>
            <a:endParaRPr lang="fi-RU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DA50A15D-7FBB-D44B-88FE-1C5298647C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i-RU" dirty="0"/>
              <a:t>SYÖDÄ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FCF4970A-2B47-634E-8947-22337FAF25D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fi-RU" dirty="0"/>
              <a:t>minä </a:t>
            </a:r>
            <a:r>
              <a:rPr lang="fi-RU" b="1" dirty="0"/>
              <a:t>e-n syö-NYT</a:t>
            </a:r>
          </a:p>
          <a:p>
            <a:r>
              <a:rPr lang="fi-RU" dirty="0"/>
              <a:t>sinä </a:t>
            </a:r>
            <a:r>
              <a:rPr lang="fi-RU" b="1" dirty="0"/>
              <a:t>e-t syö-nyt</a:t>
            </a:r>
          </a:p>
          <a:p>
            <a:r>
              <a:rPr lang="fi-RU" dirty="0"/>
              <a:t>hän </a:t>
            </a:r>
            <a:r>
              <a:rPr lang="fi-RU" b="1" dirty="0"/>
              <a:t>ei syö-nyt</a:t>
            </a:r>
          </a:p>
          <a:p>
            <a:r>
              <a:rPr lang="fi-RU" dirty="0"/>
              <a:t>me </a:t>
            </a:r>
            <a:r>
              <a:rPr lang="fi-RU" b="1" dirty="0"/>
              <a:t>e-mme syö-NEET</a:t>
            </a:r>
          </a:p>
          <a:p>
            <a:r>
              <a:rPr lang="fi-RU" dirty="0"/>
              <a:t>te </a:t>
            </a:r>
            <a:r>
              <a:rPr lang="fi-RU" b="1" dirty="0"/>
              <a:t>e-tte syö-neet</a:t>
            </a:r>
          </a:p>
          <a:p>
            <a:r>
              <a:rPr lang="fi-RU" dirty="0"/>
              <a:t>he </a:t>
            </a:r>
            <a:r>
              <a:rPr lang="fi-RU" b="1" dirty="0"/>
              <a:t>ei-vät syö-neet</a:t>
            </a:r>
            <a:endParaRPr lang="fi-RU" dirty="0"/>
          </a:p>
          <a:p>
            <a:endParaRPr lang="fi-RU" dirty="0"/>
          </a:p>
        </p:txBody>
      </p:sp>
    </p:spTree>
    <p:extLst>
      <p:ext uri="{BB962C8B-B14F-4D97-AF65-F5344CB8AC3E}">
        <p14:creationId xmlns:p14="http://schemas.microsoft.com/office/powerpoint/2010/main" val="978931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335A16D-877C-8E41-8BB3-05E5F5D5C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RU" dirty="0"/>
              <a:t>NEG. IMPERFEKTI: -llut/llyt, -rrut/-rryt, </a:t>
            </a:r>
            <a:br>
              <a:rPr lang="fi-RU" dirty="0"/>
            </a:br>
            <a:r>
              <a:rPr lang="fi-RU" dirty="0"/>
              <a:t>-ssut/ssyt, -nnut/-nnyt (VT3)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8D580AE-6408-3445-B45F-3F348AF35BF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RU" dirty="0"/>
              <a:t>KUUNNELLA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5646C49-D7EE-9649-ABFC-55F2248A3DC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fi-RU" dirty="0"/>
              <a:t>minä </a:t>
            </a:r>
            <a:r>
              <a:rPr lang="fi-RU" b="1" dirty="0"/>
              <a:t>e-n kuunne-LLUT</a:t>
            </a:r>
          </a:p>
          <a:p>
            <a:r>
              <a:rPr lang="fi-RU" dirty="0"/>
              <a:t>sinä </a:t>
            </a:r>
            <a:r>
              <a:rPr lang="fi-RU" b="1" dirty="0"/>
              <a:t>e-t kuunne-llut</a:t>
            </a:r>
          </a:p>
          <a:p>
            <a:r>
              <a:rPr lang="fi-RU" dirty="0"/>
              <a:t>hän </a:t>
            </a:r>
            <a:r>
              <a:rPr lang="fi-RU" b="1" dirty="0"/>
              <a:t>ei kuunne-llut </a:t>
            </a:r>
          </a:p>
          <a:p>
            <a:r>
              <a:rPr lang="fi-RU" dirty="0"/>
              <a:t>me </a:t>
            </a:r>
            <a:r>
              <a:rPr lang="fi-RU" b="1" dirty="0"/>
              <a:t>e-mme kuunne-LLEET</a:t>
            </a:r>
          </a:p>
          <a:p>
            <a:r>
              <a:rPr lang="fi-RU" dirty="0"/>
              <a:t>te </a:t>
            </a:r>
            <a:r>
              <a:rPr lang="fi-RU" b="1" dirty="0"/>
              <a:t>e-tte kuunne-lleet</a:t>
            </a:r>
          </a:p>
          <a:p>
            <a:r>
              <a:rPr lang="fi-RU" dirty="0"/>
              <a:t>he </a:t>
            </a:r>
            <a:r>
              <a:rPr lang="fi-RU" b="1" dirty="0"/>
              <a:t>ei-vät kuunne-lleet</a:t>
            </a:r>
            <a:endParaRPr lang="fi-RU" dirty="0"/>
          </a:p>
          <a:p>
            <a:endParaRPr lang="fi-RU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958687FB-FABD-7F4C-8C42-4C7AB874F2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i-RU" dirty="0"/>
              <a:t>PESTÄ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213A96BE-8A7E-3842-ADF8-5C28DE4396D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fi-RU" dirty="0"/>
              <a:t>minä </a:t>
            </a:r>
            <a:r>
              <a:rPr lang="fi-RU" b="1" dirty="0"/>
              <a:t>e-n pe-SSYT</a:t>
            </a:r>
          </a:p>
          <a:p>
            <a:r>
              <a:rPr lang="fi-RU" dirty="0"/>
              <a:t>sinä </a:t>
            </a:r>
            <a:r>
              <a:rPr lang="fi-RU" b="1" dirty="0"/>
              <a:t>e-t pe-ssyt</a:t>
            </a:r>
          </a:p>
          <a:p>
            <a:r>
              <a:rPr lang="fi-RU" dirty="0"/>
              <a:t>hän </a:t>
            </a:r>
            <a:r>
              <a:rPr lang="fi-RU" b="1" dirty="0"/>
              <a:t>ei</a:t>
            </a:r>
            <a:r>
              <a:rPr lang="fi-RU" dirty="0"/>
              <a:t> </a:t>
            </a:r>
            <a:r>
              <a:rPr lang="fi-RU" b="1" dirty="0"/>
              <a:t>pe-ssyt</a:t>
            </a:r>
            <a:endParaRPr lang="fi-RU" dirty="0"/>
          </a:p>
          <a:p>
            <a:r>
              <a:rPr lang="fi-RU" dirty="0"/>
              <a:t>me </a:t>
            </a:r>
            <a:r>
              <a:rPr lang="fi-RU" b="1" dirty="0"/>
              <a:t>e-mme pe-SSEET</a:t>
            </a:r>
          </a:p>
          <a:p>
            <a:r>
              <a:rPr lang="fi-RU" dirty="0"/>
              <a:t>te </a:t>
            </a:r>
            <a:r>
              <a:rPr lang="fi-RU" b="1" dirty="0"/>
              <a:t>e-tte pe-sseet </a:t>
            </a:r>
          </a:p>
          <a:p>
            <a:r>
              <a:rPr lang="fi-RU" dirty="0"/>
              <a:t>he </a:t>
            </a:r>
            <a:r>
              <a:rPr lang="fi-RU" b="1" dirty="0"/>
              <a:t>ei-vät pe-sseet</a:t>
            </a:r>
            <a:endParaRPr lang="fi-RU" dirty="0"/>
          </a:p>
          <a:p>
            <a:endParaRPr lang="fi-RU" dirty="0"/>
          </a:p>
        </p:txBody>
      </p:sp>
    </p:spTree>
    <p:extLst>
      <p:ext uri="{BB962C8B-B14F-4D97-AF65-F5344CB8AC3E}">
        <p14:creationId xmlns:p14="http://schemas.microsoft.com/office/powerpoint/2010/main" val="2802009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396B128-FA51-5F46-9552-CDA2B216B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RU" dirty="0"/>
              <a:t>NEG. IMPERFEKTI -nnut/-nnyt (VT4+5)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7F68573-725C-2B47-AF1F-39B23C0C04E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RU" dirty="0"/>
              <a:t>TAVATA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C6C838D-AF3E-CD42-95D5-8D65DAE2EDF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fi-RU" dirty="0"/>
              <a:t>minä </a:t>
            </a:r>
            <a:r>
              <a:rPr lang="fi-RU" b="1" dirty="0"/>
              <a:t>e-n tava-NNUT</a:t>
            </a:r>
          </a:p>
          <a:p>
            <a:r>
              <a:rPr lang="fi-RU" dirty="0"/>
              <a:t>sinä </a:t>
            </a:r>
            <a:r>
              <a:rPr lang="fi-RU" b="1" dirty="0"/>
              <a:t>e-t tava-nnut</a:t>
            </a:r>
          </a:p>
          <a:p>
            <a:r>
              <a:rPr lang="fi-RU" dirty="0"/>
              <a:t>hän </a:t>
            </a:r>
            <a:r>
              <a:rPr lang="fi-RU" b="1" dirty="0"/>
              <a:t>ei tava-nnut</a:t>
            </a:r>
          </a:p>
          <a:p>
            <a:r>
              <a:rPr lang="fi-RU" dirty="0"/>
              <a:t>me </a:t>
            </a:r>
            <a:r>
              <a:rPr lang="fi-RU" b="1" dirty="0"/>
              <a:t>e-mme tava-NNEET</a:t>
            </a:r>
          </a:p>
          <a:p>
            <a:r>
              <a:rPr lang="fi-RU" dirty="0"/>
              <a:t>te </a:t>
            </a:r>
            <a:r>
              <a:rPr lang="fi-RU" b="1" dirty="0"/>
              <a:t>e-tte tava-nneet</a:t>
            </a:r>
          </a:p>
          <a:p>
            <a:r>
              <a:rPr lang="fi-RU" dirty="0"/>
              <a:t>he </a:t>
            </a:r>
            <a:r>
              <a:rPr lang="fi-RU" b="1" dirty="0"/>
              <a:t>ei-vät tava-nneet</a:t>
            </a:r>
            <a:endParaRPr lang="fi-RU" dirty="0"/>
          </a:p>
          <a:p>
            <a:endParaRPr lang="fi-RU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506E41D-764C-2D49-8D60-96D8D6E613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i-RU" dirty="0"/>
              <a:t>HÄIRITÄ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B382032E-C5CF-E04B-96E2-35C5DD74C59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fi-RU" dirty="0"/>
              <a:t>minä </a:t>
            </a:r>
            <a:r>
              <a:rPr lang="fi-RU" b="1" dirty="0"/>
              <a:t>e-n häiri-NNYT</a:t>
            </a:r>
          </a:p>
          <a:p>
            <a:r>
              <a:rPr lang="fi-RU" dirty="0"/>
              <a:t>sinä </a:t>
            </a:r>
            <a:r>
              <a:rPr lang="fi-RU" b="1" dirty="0"/>
              <a:t>e-t häiri-nnyt</a:t>
            </a:r>
          </a:p>
          <a:p>
            <a:r>
              <a:rPr lang="fi-RU" dirty="0"/>
              <a:t>hän </a:t>
            </a:r>
            <a:r>
              <a:rPr lang="fi-RU" b="1" dirty="0"/>
              <a:t>ei häiri-nnyt</a:t>
            </a:r>
          </a:p>
          <a:p>
            <a:r>
              <a:rPr lang="fi-RU" dirty="0"/>
              <a:t>me </a:t>
            </a:r>
            <a:r>
              <a:rPr lang="fi-RU" b="1" dirty="0"/>
              <a:t>e-mme häiri-NNEET</a:t>
            </a:r>
          </a:p>
          <a:p>
            <a:r>
              <a:rPr lang="fi-RU" dirty="0"/>
              <a:t>te </a:t>
            </a:r>
            <a:r>
              <a:rPr lang="fi-RU" b="1" dirty="0"/>
              <a:t>e-tte häiri-nneet</a:t>
            </a:r>
          </a:p>
          <a:p>
            <a:r>
              <a:rPr lang="fi-RU" dirty="0"/>
              <a:t>he </a:t>
            </a:r>
            <a:r>
              <a:rPr lang="fi-RU" b="1"/>
              <a:t>ei-vät häiri-nneet</a:t>
            </a:r>
            <a:endParaRPr lang="fi-RU" dirty="0"/>
          </a:p>
          <a:p>
            <a:endParaRPr lang="fi-RU" dirty="0"/>
          </a:p>
        </p:txBody>
      </p:sp>
    </p:spTree>
    <p:extLst>
      <p:ext uri="{BB962C8B-B14F-4D97-AF65-F5344CB8AC3E}">
        <p14:creationId xmlns:p14="http://schemas.microsoft.com/office/powerpoint/2010/main" val="92234263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venir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223</Words>
  <Application>Microsoft Macintosh PowerPoint</Application>
  <PresentationFormat>Laajakuva</PresentationFormat>
  <Paragraphs>66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Arial</vt:lpstr>
      <vt:lpstr>Calibri</vt:lpstr>
      <vt:lpstr>Neue Haas Grotesk Text Pro</vt:lpstr>
      <vt:lpstr>AccentBoxVTI</vt:lpstr>
      <vt:lpstr>NEGATIIVINEN IMPERFEKTI</vt:lpstr>
      <vt:lpstr>NEG. IMPERFEKTI: -nut/-nyt (VT1)</vt:lpstr>
      <vt:lpstr>NEG. IMPERFEKTI: -nut/-nyt (VT2)</vt:lpstr>
      <vt:lpstr>NEG. IMPERFEKTI: -llut/llyt, -rrut/-rryt,  -ssut/ssyt, -nnut/-nnyt (VT3)</vt:lpstr>
      <vt:lpstr>NEG. IMPERFEKTI -nnut/-nnyt (VT4+5)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NEGATIIVINEN IMPERFEKTI</dc:title>
  <dc:creator>Saraheimo, Mari E</dc:creator>
  <cp:lastModifiedBy>Saraheimo, Mari E</cp:lastModifiedBy>
  <cp:revision>2</cp:revision>
  <dcterms:created xsi:type="dcterms:W3CDTF">2021-03-30T12:45:53Z</dcterms:created>
  <dcterms:modified xsi:type="dcterms:W3CDTF">2021-03-30T13:05:14Z</dcterms:modified>
</cp:coreProperties>
</file>