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33" r:id="rId2"/>
    <p:sldId id="334" r:id="rId3"/>
    <p:sldId id="278" r:id="rId4"/>
    <p:sldId id="256" r:id="rId5"/>
    <p:sldId id="335" r:id="rId6"/>
    <p:sldId id="336" r:id="rId7"/>
    <p:sldId id="337" r:id="rId8"/>
    <p:sldId id="257" r:id="rId9"/>
    <p:sldId id="298" r:id="rId10"/>
  </p:sldIdLst>
  <p:sldSz cx="12192000" cy="6858000"/>
  <p:notesSz cx="6858000" cy="9144000"/>
  <p:defaultText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327"/>
  </p:normalViewPr>
  <p:slideViewPr>
    <p:cSldViewPr snapToGrid="0">
      <p:cViewPr varScale="1">
        <p:scale>
          <a:sx n="128" d="100"/>
          <a:sy n="128" d="100"/>
        </p:scale>
        <p:origin x="480" y="176"/>
      </p:cViewPr>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43709-168E-75A4-C4A6-233F586235C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FI"/>
          </a:p>
        </p:txBody>
      </p:sp>
      <p:sp>
        <p:nvSpPr>
          <p:cNvPr id="3" name="Subtitle 2">
            <a:extLst>
              <a:ext uri="{FF2B5EF4-FFF2-40B4-BE49-F238E27FC236}">
                <a16:creationId xmlns:a16="http://schemas.microsoft.com/office/drawing/2014/main" id="{EA172778-C42C-3A40-6A71-455CDC7D77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FI"/>
          </a:p>
        </p:txBody>
      </p:sp>
      <p:sp>
        <p:nvSpPr>
          <p:cNvPr id="4" name="Date Placeholder 3">
            <a:extLst>
              <a:ext uri="{FF2B5EF4-FFF2-40B4-BE49-F238E27FC236}">
                <a16:creationId xmlns:a16="http://schemas.microsoft.com/office/drawing/2014/main" id="{918B656F-282E-70B1-402A-6FDF5567C439}"/>
              </a:ext>
            </a:extLst>
          </p:cNvPr>
          <p:cNvSpPr>
            <a:spLocks noGrp="1"/>
          </p:cNvSpPr>
          <p:nvPr>
            <p:ph type="dt" sz="half" idx="10"/>
          </p:nvPr>
        </p:nvSpPr>
        <p:spPr/>
        <p:txBody>
          <a:bodyPr/>
          <a:lstStyle/>
          <a:p>
            <a:fld id="{39A0290C-5FD3-534F-85D1-A873D14E5717}" type="datetimeFigureOut">
              <a:rPr lang="en-FI" smtClean="0"/>
              <a:t>5.12.2022</a:t>
            </a:fld>
            <a:endParaRPr lang="en-FI"/>
          </a:p>
        </p:txBody>
      </p:sp>
      <p:sp>
        <p:nvSpPr>
          <p:cNvPr id="5" name="Footer Placeholder 4">
            <a:extLst>
              <a:ext uri="{FF2B5EF4-FFF2-40B4-BE49-F238E27FC236}">
                <a16:creationId xmlns:a16="http://schemas.microsoft.com/office/drawing/2014/main" id="{003E10E4-66FE-8AFE-D454-642174F96AAC}"/>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3C8A3DBB-3E55-D043-9F90-B2516837439E}"/>
              </a:ext>
            </a:extLst>
          </p:cNvPr>
          <p:cNvSpPr>
            <a:spLocks noGrp="1"/>
          </p:cNvSpPr>
          <p:nvPr>
            <p:ph type="sldNum" sz="quarter" idx="12"/>
          </p:nvPr>
        </p:nvSpPr>
        <p:spPr/>
        <p:txBody>
          <a:bodyPr/>
          <a:lstStyle/>
          <a:p>
            <a:fld id="{4C6B6574-F4A6-7B41-9651-ADC5AFF8850E}" type="slidenum">
              <a:rPr lang="en-FI" smtClean="0"/>
              <a:t>‹#›</a:t>
            </a:fld>
            <a:endParaRPr lang="en-FI"/>
          </a:p>
        </p:txBody>
      </p:sp>
    </p:spTree>
    <p:extLst>
      <p:ext uri="{BB962C8B-B14F-4D97-AF65-F5344CB8AC3E}">
        <p14:creationId xmlns:p14="http://schemas.microsoft.com/office/powerpoint/2010/main" val="113236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C711A-8528-BFAC-3300-F3B8D6C10500}"/>
              </a:ext>
            </a:extLst>
          </p:cNvPr>
          <p:cNvSpPr>
            <a:spLocks noGrp="1"/>
          </p:cNvSpPr>
          <p:nvPr>
            <p:ph type="title"/>
          </p:nvPr>
        </p:nvSpPr>
        <p:spPr/>
        <p:txBody>
          <a:bodyPr/>
          <a:lstStyle/>
          <a:p>
            <a:r>
              <a:rPr lang="en-GB"/>
              <a:t>Click to edit Master title style</a:t>
            </a:r>
            <a:endParaRPr lang="en-FI"/>
          </a:p>
        </p:txBody>
      </p:sp>
      <p:sp>
        <p:nvSpPr>
          <p:cNvPr id="3" name="Vertical Text Placeholder 2">
            <a:extLst>
              <a:ext uri="{FF2B5EF4-FFF2-40B4-BE49-F238E27FC236}">
                <a16:creationId xmlns:a16="http://schemas.microsoft.com/office/drawing/2014/main" id="{F8585ECA-ED55-D45A-140A-28D8FCA6A42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Date Placeholder 3">
            <a:extLst>
              <a:ext uri="{FF2B5EF4-FFF2-40B4-BE49-F238E27FC236}">
                <a16:creationId xmlns:a16="http://schemas.microsoft.com/office/drawing/2014/main" id="{CED093C6-DF9C-ABF1-AE75-97B16F687326}"/>
              </a:ext>
            </a:extLst>
          </p:cNvPr>
          <p:cNvSpPr>
            <a:spLocks noGrp="1"/>
          </p:cNvSpPr>
          <p:nvPr>
            <p:ph type="dt" sz="half" idx="10"/>
          </p:nvPr>
        </p:nvSpPr>
        <p:spPr/>
        <p:txBody>
          <a:bodyPr/>
          <a:lstStyle/>
          <a:p>
            <a:fld id="{39A0290C-5FD3-534F-85D1-A873D14E5717}" type="datetimeFigureOut">
              <a:rPr lang="en-FI" smtClean="0"/>
              <a:t>5.12.2022</a:t>
            </a:fld>
            <a:endParaRPr lang="en-FI"/>
          </a:p>
        </p:txBody>
      </p:sp>
      <p:sp>
        <p:nvSpPr>
          <p:cNvPr id="5" name="Footer Placeholder 4">
            <a:extLst>
              <a:ext uri="{FF2B5EF4-FFF2-40B4-BE49-F238E27FC236}">
                <a16:creationId xmlns:a16="http://schemas.microsoft.com/office/drawing/2014/main" id="{4002953F-08C7-A3B8-4AD2-354FDB354018}"/>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852443CB-18C0-8C8B-D294-69C4E2A1E4B9}"/>
              </a:ext>
            </a:extLst>
          </p:cNvPr>
          <p:cNvSpPr>
            <a:spLocks noGrp="1"/>
          </p:cNvSpPr>
          <p:nvPr>
            <p:ph type="sldNum" sz="quarter" idx="12"/>
          </p:nvPr>
        </p:nvSpPr>
        <p:spPr/>
        <p:txBody>
          <a:bodyPr/>
          <a:lstStyle/>
          <a:p>
            <a:fld id="{4C6B6574-F4A6-7B41-9651-ADC5AFF8850E}" type="slidenum">
              <a:rPr lang="en-FI" smtClean="0"/>
              <a:t>‹#›</a:t>
            </a:fld>
            <a:endParaRPr lang="en-FI"/>
          </a:p>
        </p:txBody>
      </p:sp>
    </p:spTree>
    <p:extLst>
      <p:ext uri="{BB962C8B-B14F-4D97-AF65-F5344CB8AC3E}">
        <p14:creationId xmlns:p14="http://schemas.microsoft.com/office/powerpoint/2010/main" val="52078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814CDF-36E0-430E-65D0-FC9FED74EE3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FI"/>
          </a:p>
        </p:txBody>
      </p:sp>
      <p:sp>
        <p:nvSpPr>
          <p:cNvPr id="3" name="Vertical Text Placeholder 2">
            <a:extLst>
              <a:ext uri="{FF2B5EF4-FFF2-40B4-BE49-F238E27FC236}">
                <a16:creationId xmlns:a16="http://schemas.microsoft.com/office/drawing/2014/main" id="{78128A2F-FC2B-400E-8411-EA0BC2972D2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Date Placeholder 3">
            <a:extLst>
              <a:ext uri="{FF2B5EF4-FFF2-40B4-BE49-F238E27FC236}">
                <a16:creationId xmlns:a16="http://schemas.microsoft.com/office/drawing/2014/main" id="{4A52688B-81A9-6C3A-0CDF-43714BA0E2B3}"/>
              </a:ext>
            </a:extLst>
          </p:cNvPr>
          <p:cNvSpPr>
            <a:spLocks noGrp="1"/>
          </p:cNvSpPr>
          <p:nvPr>
            <p:ph type="dt" sz="half" idx="10"/>
          </p:nvPr>
        </p:nvSpPr>
        <p:spPr/>
        <p:txBody>
          <a:bodyPr/>
          <a:lstStyle/>
          <a:p>
            <a:fld id="{39A0290C-5FD3-534F-85D1-A873D14E5717}" type="datetimeFigureOut">
              <a:rPr lang="en-FI" smtClean="0"/>
              <a:t>5.12.2022</a:t>
            </a:fld>
            <a:endParaRPr lang="en-FI"/>
          </a:p>
        </p:txBody>
      </p:sp>
      <p:sp>
        <p:nvSpPr>
          <p:cNvPr id="5" name="Footer Placeholder 4">
            <a:extLst>
              <a:ext uri="{FF2B5EF4-FFF2-40B4-BE49-F238E27FC236}">
                <a16:creationId xmlns:a16="http://schemas.microsoft.com/office/drawing/2014/main" id="{FD4AD5FB-C1DA-59DE-B3B3-A4C880C6E8CD}"/>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994646C2-6C6C-A0D1-5E4D-D72555261F6E}"/>
              </a:ext>
            </a:extLst>
          </p:cNvPr>
          <p:cNvSpPr>
            <a:spLocks noGrp="1"/>
          </p:cNvSpPr>
          <p:nvPr>
            <p:ph type="sldNum" sz="quarter" idx="12"/>
          </p:nvPr>
        </p:nvSpPr>
        <p:spPr/>
        <p:txBody>
          <a:bodyPr/>
          <a:lstStyle/>
          <a:p>
            <a:fld id="{4C6B6574-F4A6-7B41-9651-ADC5AFF8850E}" type="slidenum">
              <a:rPr lang="en-FI" smtClean="0"/>
              <a:t>‹#›</a:t>
            </a:fld>
            <a:endParaRPr lang="en-FI"/>
          </a:p>
        </p:txBody>
      </p:sp>
    </p:spTree>
    <p:extLst>
      <p:ext uri="{BB962C8B-B14F-4D97-AF65-F5344CB8AC3E}">
        <p14:creationId xmlns:p14="http://schemas.microsoft.com/office/powerpoint/2010/main" val="2060161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43D4B-513A-494B-BA0C-29AD354B892F}"/>
              </a:ext>
            </a:extLst>
          </p:cNvPr>
          <p:cNvSpPr>
            <a:spLocks noGrp="1"/>
          </p:cNvSpPr>
          <p:nvPr>
            <p:ph type="title"/>
          </p:nvPr>
        </p:nvSpPr>
        <p:spPr/>
        <p:txBody>
          <a:bodyPr/>
          <a:lstStyle/>
          <a:p>
            <a:r>
              <a:rPr lang="en-GB"/>
              <a:t>Click to edit Master title style</a:t>
            </a:r>
            <a:endParaRPr lang="en-FI"/>
          </a:p>
        </p:txBody>
      </p:sp>
      <p:sp>
        <p:nvSpPr>
          <p:cNvPr id="3" name="Content Placeholder 2">
            <a:extLst>
              <a:ext uri="{FF2B5EF4-FFF2-40B4-BE49-F238E27FC236}">
                <a16:creationId xmlns:a16="http://schemas.microsoft.com/office/drawing/2014/main" id="{1429F15B-0B9F-1A08-D43B-2FB85380804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Date Placeholder 3">
            <a:extLst>
              <a:ext uri="{FF2B5EF4-FFF2-40B4-BE49-F238E27FC236}">
                <a16:creationId xmlns:a16="http://schemas.microsoft.com/office/drawing/2014/main" id="{D64F4A6A-9C7C-06A9-CB91-ACA54637B64E}"/>
              </a:ext>
            </a:extLst>
          </p:cNvPr>
          <p:cNvSpPr>
            <a:spLocks noGrp="1"/>
          </p:cNvSpPr>
          <p:nvPr>
            <p:ph type="dt" sz="half" idx="10"/>
          </p:nvPr>
        </p:nvSpPr>
        <p:spPr/>
        <p:txBody>
          <a:bodyPr/>
          <a:lstStyle/>
          <a:p>
            <a:fld id="{39A0290C-5FD3-534F-85D1-A873D14E5717}" type="datetimeFigureOut">
              <a:rPr lang="en-FI" smtClean="0"/>
              <a:t>5.12.2022</a:t>
            </a:fld>
            <a:endParaRPr lang="en-FI"/>
          </a:p>
        </p:txBody>
      </p:sp>
      <p:sp>
        <p:nvSpPr>
          <p:cNvPr id="5" name="Footer Placeholder 4">
            <a:extLst>
              <a:ext uri="{FF2B5EF4-FFF2-40B4-BE49-F238E27FC236}">
                <a16:creationId xmlns:a16="http://schemas.microsoft.com/office/drawing/2014/main" id="{BF087CCA-1EBD-B9B1-BAF7-FB1BC8BD4A2F}"/>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03725143-DDEB-A101-1167-6C386FE12F57}"/>
              </a:ext>
            </a:extLst>
          </p:cNvPr>
          <p:cNvSpPr>
            <a:spLocks noGrp="1"/>
          </p:cNvSpPr>
          <p:nvPr>
            <p:ph type="sldNum" sz="quarter" idx="12"/>
          </p:nvPr>
        </p:nvSpPr>
        <p:spPr/>
        <p:txBody>
          <a:bodyPr/>
          <a:lstStyle/>
          <a:p>
            <a:fld id="{4C6B6574-F4A6-7B41-9651-ADC5AFF8850E}" type="slidenum">
              <a:rPr lang="en-FI" smtClean="0"/>
              <a:t>‹#›</a:t>
            </a:fld>
            <a:endParaRPr lang="en-FI"/>
          </a:p>
        </p:txBody>
      </p:sp>
    </p:spTree>
    <p:extLst>
      <p:ext uri="{BB962C8B-B14F-4D97-AF65-F5344CB8AC3E}">
        <p14:creationId xmlns:p14="http://schemas.microsoft.com/office/powerpoint/2010/main" val="1103257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949C6-D8E5-A6AA-7309-CC2F0FA25A9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FI"/>
          </a:p>
        </p:txBody>
      </p:sp>
      <p:sp>
        <p:nvSpPr>
          <p:cNvPr id="3" name="Text Placeholder 2">
            <a:extLst>
              <a:ext uri="{FF2B5EF4-FFF2-40B4-BE49-F238E27FC236}">
                <a16:creationId xmlns:a16="http://schemas.microsoft.com/office/drawing/2014/main" id="{7F6A67E8-D9B3-0320-8EE4-97118B3A37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F7D29B5-861C-CF2B-60FA-AA0611ACD9BC}"/>
              </a:ext>
            </a:extLst>
          </p:cNvPr>
          <p:cNvSpPr>
            <a:spLocks noGrp="1"/>
          </p:cNvSpPr>
          <p:nvPr>
            <p:ph type="dt" sz="half" idx="10"/>
          </p:nvPr>
        </p:nvSpPr>
        <p:spPr/>
        <p:txBody>
          <a:bodyPr/>
          <a:lstStyle/>
          <a:p>
            <a:fld id="{39A0290C-5FD3-534F-85D1-A873D14E5717}" type="datetimeFigureOut">
              <a:rPr lang="en-FI" smtClean="0"/>
              <a:t>5.12.2022</a:t>
            </a:fld>
            <a:endParaRPr lang="en-FI"/>
          </a:p>
        </p:txBody>
      </p:sp>
      <p:sp>
        <p:nvSpPr>
          <p:cNvPr id="5" name="Footer Placeholder 4">
            <a:extLst>
              <a:ext uri="{FF2B5EF4-FFF2-40B4-BE49-F238E27FC236}">
                <a16:creationId xmlns:a16="http://schemas.microsoft.com/office/drawing/2014/main" id="{0F63EAC8-B719-1408-4693-D6FC56BC76B5}"/>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66999917-EB5B-6E8B-FF40-0DC47BC2652D}"/>
              </a:ext>
            </a:extLst>
          </p:cNvPr>
          <p:cNvSpPr>
            <a:spLocks noGrp="1"/>
          </p:cNvSpPr>
          <p:nvPr>
            <p:ph type="sldNum" sz="quarter" idx="12"/>
          </p:nvPr>
        </p:nvSpPr>
        <p:spPr/>
        <p:txBody>
          <a:bodyPr/>
          <a:lstStyle/>
          <a:p>
            <a:fld id="{4C6B6574-F4A6-7B41-9651-ADC5AFF8850E}" type="slidenum">
              <a:rPr lang="en-FI" smtClean="0"/>
              <a:t>‹#›</a:t>
            </a:fld>
            <a:endParaRPr lang="en-FI"/>
          </a:p>
        </p:txBody>
      </p:sp>
    </p:spTree>
    <p:extLst>
      <p:ext uri="{BB962C8B-B14F-4D97-AF65-F5344CB8AC3E}">
        <p14:creationId xmlns:p14="http://schemas.microsoft.com/office/powerpoint/2010/main" val="2638258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846B2-E4FE-D2B6-BA29-DC927881B53A}"/>
              </a:ext>
            </a:extLst>
          </p:cNvPr>
          <p:cNvSpPr>
            <a:spLocks noGrp="1"/>
          </p:cNvSpPr>
          <p:nvPr>
            <p:ph type="title"/>
          </p:nvPr>
        </p:nvSpPr>
        <p:spPr/>
        <p:txBody>
          <a:bodyPr/>
          <a:lstStyle/>
          <a:p>
            <a:r>
              <a:rPr lang="en-GB"/>
              <a:t>Click to edit Master title style</a:t>
            </a:r>
            <a:endParaRPr lang="en-FI"/>
          </a:p>
        </p:txBody>
      </p:sp>
      <p:sp>
        <p:nvSpPr>
          <p:cNvPr id="3" name="Content Placeholder 2">
            <a:extLst>
              <a:ext uri="{FF2B5EF4-FFF2-40B4-BE49-F238E27FC236}">
                <a16:creationId xmlns:a16="http://schemas.microsoft.com/office/drawing/2014/main" id="{E0AFABBF-4828-4286-CE73-8A91436026E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Content Placeholder 3">
            <a:extLst>
              <a:ext uri="{FF2B5EF4-FFF2-40B4-BE49-F238E27FC236}">
                <a16:creationId xmlns:a16="http://schemas.microsoft.com/office/drawing/2014/main" id="{3E4A8841-1E9E-7712-06D0-BAAE7EA95FE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5" name="Date Placeholder 4">
            <a:extLst>
              <a:ext uri="{FF2B5EF4-FFF2-40B4-BE49-F238E27FC236}">
                <a16:creationId xmlns:a16="http://schemas.microsoft.com/office/drawing/2014/main" id="{548AF650-35F5-99D4-D0BF-B7CDCC488ADF}"/>
              </a:ext>
            </a:extLst>
          </p:cNvPr>
          <p:cNvSpPr>
            <a:spLocks noGrp="1"/>
          </p:cNvSpPr>
          <p:nvPr>
            <p:ph type="dt" sz="half" idx="10"/>
          </p:nvPr>
        </p:nvSpPr>
        <p:spPr/>
        <p:txBody>
          <a:bodyPr/>
          <a:lstStyle/>
          <a:p>
            <a:fld id="{39A0290C-5FD3-534F-85D1-A873D14E5717}" type="datetimeFigureOut">
              <a:rPr lang="en-FI" smtClean="0"/>
              <a:t>5.12.2022</a:t>
            </a:fld>
            <a:endParaRPr lang="en-FI"/>
          </a:p>
        </p:txBody>
      </p:sp>
      <p:sp>
        <p:nvSpPr>
          <p:cNvPr id="6" name="Footer Placeholder 5">
            <a:extLst>
              <a:ext uri="{FF2B5EF4-FFF2-40B4-BE49-F238E27FC236}">
                <a16:creationId xmlns:a16="http://schemas.microsoft.com/office/drawing/2014/main" id="{EF740435-DF21-701E-DB98-2B6448A639B1}"/>
              </a:ext>
            </a:extLst>
          </p:cNvPr>
          <p:cNvSpPr>
            <a:spLocks noGrp="1"/>
          </p:cNvSpPr>
          <p:nvPr>
            <p:ph type="ftr" sz="quarter" idx="11"/>
          </p:nvPr>
        </p:nvSpPr>
        <p:spPr/>
        <p:txBody>
          <a:bodyPr/>
          <a:lstStyle/>
          <a:p>
            <a:endParaRPr lang="en-FI"/>
          </a:p>
        </p:txBody>
      </p:sp>
      <p:sp>
        <p:nvSpPr>
          <p:cNvPr id="7" name="Slide Number Placeholder 6">
            <a:extLst>
              <a:ext uri="{FF2B5EF4-FFF2-40B4-BE49-F238E27FC236}">
                <a16:creationId xmlns:a16="http://schemas.microsoft.com/office/drawing/2014/main" id="{A40D78E2-6213-C868-20F4-D8F0D86803A9}"/>
              </a:ext>
            </a:extLst>
          </p:cNvPr>
          <p:cNvSpPr>
            <a:spLocks noGrp="1"/>
          </p:cNvSpPr>
          <p:nvPr>
            <p:ph type="sldNum" sz="quarter" idx="12"/>
          </p:nvPr>
        </p:nvSpPr>
        <p:spPr/>
        <p:txBody>
          <a:bodyPr/>
          <a:lstStyle/>
          <a:p>
            <a:fld id="{4C6B6574-F4A6-7B41-9651-ADC5AFF8850E}" type="slidenum">
              <a:rPr lang="en-FI" smtClean="0"/>
              <a:t>‹#›</a:t>
            </a:fld>
            <a:endParaRPr lang="en-FI"/>
          </a:p>
        </p:txBody>
      </p:sp>
    </p:spTree>
    <p:extLst>
      <p:ext uri="{BB962C8B-B14F-4D97-AF65-F5344CB8AC3E}">
        <p14:creationId xmlns:p14="http://schemas.microsoft.com/office/powerpoint/2010/main" val="1703218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DF429-ED1C-9381-E63A-F7963CBBDF2A}"/>
              </a:ext>
            </a:extLst>
          </p:cNvPr>
          <p:cNvSpPr>
            <a:spLocks noGrp="1"/>
          </p:cNvSpPr>
          <p:nvPr>
            <p:ph type="title"/>
          </p:nvPr>
        </p:nvSpPr>
        <p:spPr>
          <a:xfrm>
            <a:off x="839788" y="365125"/>
            <a:ext cx="10515600" cy="1325563"/>
          </a:xfrm>
        </p:spPr>
        <p:txBody>
          <a:bodyPr/>
          <a:lstStyle/>
          <a:p>
            <a:r>
              <a:rPr lang="en-GB"/>
              <a:t>Click to edit Master title style</a:t>
            </a:r>
            <a:endParaRPr lang="en-FI"/>
          </a:p>
        </p:txBody>
      </p:sp>
      <p:sp>
        <p:nvSpPr>
          <p:cNvPr id="3" name="Text Placeholder 2">
            <a:extLst>
              <a:ext uri="{FF2B5EF4-FFF2-40B4-BE49-F238E27FC236}">
                <a16:creationId xmlns:a16="http://schemas.microsoft.com/office/drawing/2014/main" id="{34ECB7C7-4552-9606-725F-A5D0C615EF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9C74E77-36B1-6476-FE13-8BF26D5339E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5" name="Text Placeholder 4">
            <a:extLst>
              <a:ext uri="{FF2B5EF4-FFF2-40B4-BE49-F238E27FC236}">
                <a16:creationId xmlns:a16="http://schemas.microsoft.com/office/drawing/2014/main" id="{BCD7C1A2-6857-4EAB-3D7F-E26E5B4797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33F16E4-6F68-3BF1-CF90-48B959C317A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7" name="Date Placeholder 6">
            <a:extLst>
              <a:ext uri="{FF2B5EF4-FFF2-40B4-BE49-F238E27FC236}">
                <a16:creationId xmlns:a16="http://schemas.microsoft.com/office/drawing/2014/main" id="{4F81C2AB-78FB-29BD-E315-B15A38EF7CC0}"/>
              </a:ext>
            </a:extLst>
          </p:cNvPr>
          <p:cNvSpPr>
            <a:spLocks noGrp="1"/>
          </p:cNvSpPr>
          <p:nvPr>
            <p:ph type="dt" sz="half" idx="10"/>
          </p:nvPr>
        </p:nvSpPr>
        <p:spPr/>
        <p:txBody>
          <a:bodyPr/>
          <a:lstStyle/>
          <a:p>
            <a:fld id="{39A0290C-5FD3-534F-85D1-A873D14E5717}" type="datetimeFigureOut">
              <a:rPr lang="en-FI" smtClean="0"/>
              <a:t>5.12.2022</a:t>
            </a:fld>
            <a:endParaRPr lang="en-FI"/>
          </a:p>
        </p:txBody>
      </p:sp>
      <p:sp>
        <p:nvSpPr>
          <p:cNvPr id="8" name="Footer Placeholder 7">
            <a:extLst>
              <a:ext uri="{FF2B5EF4-FFF2-40B4-BE49-F238E27FC236}">
                <a16:creationId xmlns:a16="http://schemas.microsoft.com/office/drawing/2014/main" id="{3A270867-1584-229A-FC2B-67E8B0046C8B}"/>
              </a:ext>
            </a:extLst>
          </p:cNvPr>
          <p:cNvSpPr>
            <a:spLocks noGrp="1"/>
          </p:cNvSpPr>
          <p:nvPr>
            <p:ph type="ftr" sz="quarter" idx="11"/>
          </p:nvPr>
        </p:nvSpPr>
        <p:spPr/>
        <p:txBody>
          <a:bodyPr/>
          <a:lstStyle/>
          <a:p>
            <a:endParaRPr lang="en-FI"/>
          </a:p>
        </p:txBody>
      </p:sp>
      <p:sp>
        <p:nvSpPr>
          <p:cNvPr id="9" name="Slide Number Placeholder 8">
            <a:extLst>
              <a:ext uri="{FF2B5EF4-FFF2-40B4-BE49-F238E27FC236}">
                <a16:creationId xmlns:a16="http://schemas.microsoft.com/office/drawing/2014/main" id="{7798C8A4-EF5A-7A4B-12A1-278C509B6DF0}"/>
              </a:ext>
            </a:extLst>
          </p:cNvPr>
          <p:cNvSpPr>
            <a:spLocks noGrp="1"/>
          </p:cNvSpPr>
          <p:nvPr>
            <p:ph type="sldNum" sz="quarter" idx="12"/>
          </p:nvPr>
        </p:nvSpPr>
        <p:spPr/>
        <p:txBody>
          <a:bodyPr/>
          <a:lstStyle/>
          <a:p>
            <a:fld id="{4C6B6574-F4A6-7B41-9651-ADC5AFF8850E}" type="slidenum">
              <a:rPr lang="en-FI" smtClean="0"/>
              <a:t>‹#›</a:t>
            </a:fld>
            <a:endParaRPr lang="en-FI"/>
          </a:p>
        </p:txBody>
      </p:sp>
    </p:spTree>
    <p:extLst>
      <p:ext uri="{BB962C8B-B14F-4D97-AF65-F5344CB8AC3E}">
        <p14:creationId xmlns:p14="http://schemas.microsoft.com/office/powerpoint/2010/main" val="3824136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7755A-BFE3-2071-1DAF-FE76EDF5BDC3}"/>
              </a:ext>
            </a:extLst>
          </p:cNvPr>
          <p:cNvSpPr>
            <a:spLocks noGrp="1"/>
          </p:cNvSpPr>
          <p:nvPr>
            <p:ph type="title"/>
          </p:nvPr>
        </p:nvSpPr>
        <p:spPr/>
        <p:txBody>
          <a:bodyPr/>
          <a:lstStyle/>
          <a:p>
            <a:r>
              <a:rPr lang="en-GB"/>
              <a:t>Click to edit Master title style</a:t>
            </a:r>
            <a:endParaRPr lang="en-FI"/>
          </a:p>
        </p:txBody>
      </p:sp>
      <p:sp>
        <p:nvSpPr>
          <p:cNvPr id="3" name="Date Placeholder 2">
            <a:extLst>
              <a:ext uri="{FF2B5EF4-FFF2-40B4-BE49-F238E27FC236}">
                <a16:creationId xmlns:a16="http://schemas.microsoft.com/office/drawing/2014/main" id="{7847427B-4DBA-F0B6-B003-4DF6C0F33C57}"/>
              </a:ext>
            </a:extLst>
          </p:cNvPr>
          <p:cNvSpPr>
            <a:spLocks noGrp="1"/>
          </p:cNvSpPr>
          <p:nvPr>
            <p:ph type="dt" sz="half" idx="10"/>
          </p:nvPr>
        </p:nvSpPr>
        <p:spPr/>
        <p:txBody>
          <a:bodyPr/>
          <a:lstStyle/>
          <a:p>
            <a:fld id="{39A0290C-5FD3-534F-85D1-A873D14E5717}" type="datetimeFigureOut">
              <a:rPr lang="en-FI" smtClean="0"/>
              <a:t>5.12.2022</a:t>
            </a:fld>
            <a:endParaRPr lang="en-FI"/>
          </a:p>
        </p:txBody>
      </p:sp>
      <p:sp>
        <p:nvSpPr>
          <p:cNvPr id="4" name="Footer Placeholder 3">
            <a:extLst>
              <a:ext uri="{FF2B5EF4-FFF2-40B4-BE49-F238E27FC236}">
                <a16:creationId xmlns:a16="http://schemas.microsoft.com/office/drawing/2014/main" id="{12DE3F59-730D-D026-B0F7-06C1F5149E28}"/>
              </a:ext>
            </a:extLst>
          </p:cNvPr>
          <p:cNvSpPr>
            <a:spLocks noGrp="1"/>
          </p:cNvSpPr>
          <p:nvPr>
            <p:ph type="ftr" sz="quarter" idx="11"/>
          </p:nvPr>
        </p:nvSpPr>
        <p:spPr/>
        <p:txBody>
          <a:bodyPr/>
          <a:lstStyle/>
          <a:p>
            <a:endParaRPr lang="en-FI"/>
          </a:p>
        </p:txBody>
      </p:sp>
      <p:sp>
        <p:nvSpPr>
          <p:cNvPr id="5" name="Slide Number Placeholder 4">
            <a:extLst>
              <a:ext uri="{FF2B5EF4-FFF2-40B4-BE49-F238E27FC236}">
                <a16:creationId xmlns:a16="http://schemas.microsoft.com/office/drawing/2014/main" id="{376E1AD1-CE47-042C-58B3-FB3D9272F4C4}"/>
              </a:ext>
            </a:extLst>
          </p:cNvPr>
          <p:cNvSpPr>
            <a:spLocks noGrp="1"/>
          </p:cNvSpPr>
          <p:nvPr>
            <p:ph type="sldNum" sz="quarter" idx="12"/>
          </p:nvPr>
        </p:nvSpPr>
        <p:spPr/>
        <p:txBody>
          <a:bodyPr/>
          <a:lstStyle/>
          <a:p>
            <a:fld id="{4C6B6574-F4A6-7B41-9651-ADC5AFF8850E}" type="slidenum">
              <a:rPr lang="en-FI" smtClean="0"/>
              <a:t>‹#›</a:t>
            </a:fld>
            <a:endParaRPr lang="en-FI"/>
          </a:p>
        </p:txBody>
      </p:sp>
    </p:spTree>
    <p:extLst>
      <p:ext uri="{BB962C8B-B14F-4D97-AF65-F5344CB8AC3E}">
        <p14:creationId xmlns:p14="http://schemas.microsoft.com/office/powerpoint/2010/main" val="8306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9BEAC6-F7D0-94CF-A5C8-039A50C24824}"/>
              </a:ext>
            </a:extLst>
          </p:cNvPr>
          <p:cNvSpPr>
            <a:spLocks noGrp="1"/>
          </p:cNvSpPr>
          <p:nvPr>
            <p:ph type="dt" sz="half" idx="10"/>
          </p:nvPr>
        </p:nvSpPr>
        <p:spPr/>
        <p:txBody>
          <a:bodyPr/>
          <a:lstStyle/>
          <a:p>
            <a:fld id="{39A0290C-5FD3-534F-85D1-A873D14E5717}" type="datetimeFigureOut">
              <a:rPr lang="en-FI" smtClean="0"/>
              <a:t>5.12.2022</a:t>
            </a:fld>
            <a:endParaRPr lang="en-FI"/>
          </a:p>
        </p:txBody>
      </p:sp>
      <p:sp>
        <p:nvSpPr>
          <p:cNvPr id="3" name="Footer Placeholder 2">
            <a:extLst>
              <a:ext uri="{FF2B5EF4-FFF2-40B4-BE49-F238E27FC236}">
                <a16:creationId xmlns:a16="http://schemas.microsoft.com/office/drawing/2014/main" id="{4B7F9518-EE7E-ABCB-B710-DAD09091AC87}"/>
              </a:ext>
            </a:extLst>
          </p:cNvPr>
          <p:cNvSpPr>
            <a:spLocks noGrp="1"/>
          </p:cNvSpPr>
          <p:nvPr>
            <p:ph type="ftr" sz="quarter" idx="11"/>
          </p:nvPr>
        </p:nvSpPr>
        <p:spPr/>
        <p:txBody>
          <a:bodyPr/>
          <a:lstStyle/>
          <a:p>
            <a:endParaRPr lang="en-FI"/>
          </a:p>
        </p:txBody>
      </p:sp>
      <p:sp>
        <p:nvSpPr>
          <p:cNvPr id="4" name="Slide Number Placeholder 3">
            <a:extLst>
              <a:ext uri="{FF2B5EF4-FFF2-40B4-BE49-F238E27FC236}">
                <a16:creationId xmlns:a16="http://schemas.microsoft.com/office/drawing/2014/main" id="{41E8AF3B-84AD-67CB-56D7-BB6D69E59E35}"/>
              </a:ext>
            </a:extLst>
          </p:cNvPr>
          <p:cNvSpPr>
            <a:spLocks noGrp="1"/>
          </p:cNvSpPr>
          <p:nvPr>
            <p:ph type="sldNum" sz="quarter" idx="12"/>
          </p:nvPr>
        </p:nvSpPr>
        <p:spPr/>
        <p:txBody>
          <a:bodyPr/>
          <a:lstStyle/>
          <a:p>
            <a:fld id="{4C6B6574-F4A6-7B41-9651-ADC5AFF8850E}" type="slidenum">
              <a:rPr lang="en-FI" smtClean="0"/>
              <a:t>‹#›</a:t>
            </a:fld>
            <a:endParaRPr lang="en-FI"/>
          </a:p>
        </p:txBody>
      </p:sp>
    </p:spTree>
    <p:extLst>
      <p:ext uri="{BB962C8B-B14F-4D97-AF65-F5344CB8AC3E}">
        <p14:creationId xmlns:p14="http://schemas.microsoft.com/office/powerpoint/2010/main" val="312374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74C8F-1FCA-A892-931E-C2BBA289E7C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FI"/>
          </a:p>
        </p:txBody>
      </p:sp>
      <p:sp>
        <p:nvSpPr>
          <p:cNvPr id="3" name="Content Placeholder 2">
            <a:extLst>
              <a:ext uri="{FF2B5EF4-FFF2-40B4-BE49-F238E27FC236}">
                <a16:creationId xmlns:a16="http://schemas.microsoft.com/office/drawing/2014/main" id="{708685C7-2449-2704-1AAB-A662E16CB5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Text Placeholder 3">
            <a:extLst>
              <a:ext uri="{FF2B5EF4-FFF2-40B4-BE49-F238E27FC236}">
                <a16:creationId xmlns:a16="http://schemas.microsoft.com/office/drawing/2014/main" id="{CF8DAB30-DDDE-8B32-0790-44C79E8D5C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B19103A-FCDA-9F5D-EC72-7BB1765C5B2F}"/>
              </a:ext>
            </a:extLst>
          </p:cNvPr>
          <p:cNvSpPr>
            <a:spLocks noGrp="1"/>
          </p:cNvSpPr>
          <p:nvPr>
            <p:ph type="dt" sz="half" idx="10"/>
          </p:nvPr>
        </p:nvSpPr>
        <p:spPr/>
        <p:txBody>
          <a:bodyPr/>
          <a:lstStyle/>
          <a:p>
            <a:fld id="{39A0290C-5FD3-534F-85D1-A873D14E5717}" type="datetimeFigureOut">
              <a:rPr lang="en-FI" smtClean="0"/>
              <a:t>5.12.2022</a:t>
            </a:fld>
            <a:endParaRPr lang="en-FI"/>
          </a:p>
        </p:txBody>
      </p:sp>
      <p:sp>
        <p:nvSpPr>
          <p:cNvPr id="6" name="Footer Placeholder 5">
            <a:extLst>
              <a:ext uri="{FF2B5EF4-FFF2-40B4-BE49-F238E27FC236}">
                <a16:creationId xmlns:a16="http://schemas.microsoft.com/office/drawing/2014/main" id="{EF57CBBB-8799-941F-66B5-A25EDB378C20}"/>
              </a:ext>
            </a:extLst>
          </p:cNvPr>
          <p:cNvSpPr>
            <a:spLocks noGrp="1"/>
          </p:cNvSpPr>
          <p:nvPr>
            <p:ph type="ftr" sz="quarter" idx="11"/>
          </p:nvPr>
        </p:nvSpPr>
        <p:spPr/>
        <p:txBody>
          <a:bodyPr/>
          <a:lstStyle/>
          <a:p>
            <a:endParaRPr lang="en-FI"/>
          </a:p>
        </p:txBody>
      </p:sp>
      <p:sp>
        <p:nvSpPr>
          <p:cNvPr id="7" name="Slide Number Placeholder 6">
            <a:extLst>
              <a:ext uri="{FF2B5EF4-FFF2-40B4-BE49-F238E27FC236}">
                <a16:creationId xmlns:a16="http://schemas.microsoft.com/office/drawing/2014/main" id="{96B36813-A63B-6F80-4436-A6DA29735ACA}"/>
              </a:ext>
            </a:extLst>
          </p:cNvPr>
          <p:cNvSpPr>
            <a:spLocks noGrp="1"/>
          </p:cNvSpPr>
          <p:nvPr>
            <p:ph type="sldNum" sz="quarter" idx="12"/>
          </p:nvPr>
        </p:nvSpPr>
        <p:spPr/>
        <p:txBody>
          <a:bodyPr/>
          <a:lstStyle/>
          <a:p>
            <a:fld id="{4C6B6574-F4A6-7B41-9651-ADC5AFF8850E}" type="slidenum">
              <a:rPr lang="en-FI" smtClean="0"/>
              <a:t>‹#›</a:t>
            </a:fld>
            <a:endParaRPr lang="en-FI"/>
          </a:p>
        </p:txBody>
      </p:sp>
    </p:spTree>
    <p:extLst>
      <p:ext uri="{BB962C8B-B14F-4D97-AF65-F5344CB8AC3E}">
        <p14:creationId xmlns:p14="http://schemas.microsoft.com/office/powerpoint/2010/main" val="1876570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957A1-B09B-51DE-2323-6B5716C9943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FI"/>
          </a:p>
        </p:txBody>
      </p:sp>
      <p:sp>
        <p:nvSpPr>
          <p:cNvPr id="3" name="Picture Placeholder 2">
            <a:extLst>
              <a:ext uri="{FF2B5EF4-FFF2-40B4-BE49-F238E27FC236}">
                <a16:creationId xmlns:a16="http://schemas.microsoft.com/office/drawing/2014/main" id="{F72331ED-80CE-618A-5FB1-1CC724EA62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I"/>
          </a:p>
        </p:txBody>
      </p:sp>
      <p:sp>
        <p:nvSpPr>
          <p:cNvPr id="4" name="Text Placeholder 3">
            <a:extLst>
              <a:ext uri="{FF2B5EF4-FFF2-40B4-BE49-F238E27FC236}">
                <a16:creationId xmlns:a16="http://schemas.microsoft.com/office/drawing/2014/main" id="{1A83CED2-4DFC-D993-12D0-4F0B1E2045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0CBB2D7-0D03-D056-1303-91F51D429168}"/>
              </a:ext>
            </a:extLst>
          </p:cNvPr>
          <p:cNvSpPr>
            <a:spLocks noGrp="1"/>
          </p:cNvSpPr>
          <p:nvPr>
            <p:ph type="dt" sz="half" idx="10"/>
          </p:nvPr>
        </p:nvSpPr>
        <p:spPr/>
        <p:txBody>
          <a:bodyPr/>
          <a:lstStyle/>
          <a:p>
            <a:fld id="{39A0290C-5FD3-534F-85D1-A873D14E5717}" type="datetimeFigureOut">
              <a:rPr lang="en-FI" smtClean="0"/>
              <a:t>5.12.2022</a:t>
            </a:fld>
            <a:endParaRPr lang="en-FI"/>
          </a:p>
        </p:txBody>
      </p:sp>
      <p:sp>
        <p:nvSpPr>
          <p:cNvPr id="6" name="Footer Placeholder 5">
            <a:extLst>
              <a:ext uri="{FF2B5EF4-FFF2-40B4-BE49-F238E27FC236}">
                <a16:creationId xmlns:a16="http://schemas.microsoft.com/office/drawing/2014/main" id="{8C84212F-1164-9853-5810-7B371D6D71AF}"/>
              </a:ext>
            </a:extLst>
          </p:cNvPr>
          <p:cNvSpPr>
            <a:spLocks noGrp="1"/>
          </p:cNvSpPr>
          <p:nvPr>
            <p:ph type="ftr" sz="quarter" idx="11"/>
          </p:nvPr>
        </p:nvSpPr>
        <p:spPr/>
        <p:txBody>
          <a:bodyPr/>
          <a:lstStyle/>
          <a:p>
            <a:endParaRPr lang="en-FI"/>
          </a:p>
        </p:txBody>
      </p:sp>
      <p:sp>
        <p:nvSpPr>
          <p:cNvPr id="7" name="Slide Number Placeholder 6">
            <a:extLst>
              <a:ext uri="{FF2B5EF4-FFF2-40B4-BE49-F238E27FC236}">
                <a16:creationId xmlns:a16="http://schemas.microsoft.com/office/drawing/2014/main" id="{F8BF76BF-F6E6-4BB7-2395-D9C898BED8DE}"/>
              </a:ext>
            </a:extLst>
          </p:cNvPr>
          <p:cNvSpPr>
            <a:spLocks noGrp="1"/>
          </p:cNvSpPr>
          <p:nvPr>
            <p:ph type="sldNum" sz="quarter" idx="12"/>
          </p:nvPr>
        </p:nvSpPr>
        <p:spPr/>
        <p:txBody>
          <a:bodyPr/>
          <a:lstStyle/>
          <a:p>
            <a:fld id="{4C6B6574-F4A6-7B41-9651-ADC5AFF8850E}" type="slidenum">
              <a:rPr lang="en-FI" smtClean="0"/>
              <a:t>‹#›</a:t>
            </a:fld>
            <a:endParaRPr lang="en-FI"/>
          </a:p>
        </p:txBody>
      </p:sp>
    </p:spTree>
    <p:extLst>
      <p:ext uri="{BB962C8B-B14F-4D97-AF65-F5344CB8AC3E}">
        <p14:creationId xmlns:p14="http://schemas.microsoft.com/office/powerpoint/2010/main" val="3869310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280624-4DFC-46D2-4ED6-A115F7A812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FI"/>
          </a:p>
        </p:txBody>
      </p:sp>
      <p:sp>
        <p:nvSpPr>
          <p:cNvPr id="3" name="Text Placeholder 2">
            <a:extLst>
              <a:ext uri="{FF2B5EF4-FFF2-40B4-BE49-F238E27FC236}">
                <a16:creationId xmlns:a16="http://schemas.microsoft.com/office/drawing/2014/main" id="{D9A22A1A-2839-D7AF-2839-682E06BE4A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Date Placeholder 3">
            <a:extLst>
              <a:ext uri="{FF2B5EF4-FFF2-40B4-BE49-F238E27FC236}">
                <a16:creationId xmlns:a16="http://schemas.microsoft.com/office/drawing/2014/main" id="{4F7EEB74-9FB8-B38D-D75F-7D6047292F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A0290C-5FD3-534F-85D1-A873D14E5717}" type="datetimeFigureOut">
              <a:rPr lang="en-FI" smtClean="0"/>
              <a:t>5.12.2022</a:t>
            </a:fld>
            <a:endParaRPr lang="en-FI"/>
          </a:p>
        </p:txBody>
      </p:sp>
      <p:sp>
        <p:nvSpPr>
          <p:cNvPr id="5" name="Footer Placeholder 4">
            <a:extLst>
              <a:ext uri="{FF2B5EF4-FFF2-40B4-BE49-F238E27FC236}">
                <a16:creationId xmlns:a16="http://schemas.microsoft.com/office/drawing/2014/main" id="{9F34DACC-617C-A77C-3E4C-64E36C513E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FI"/>
          </a:p>
        </p:txBody>
      </p:sp>
      <p:sp>
        <p:nvSpPr>
          <p:cNvPr id="6" name="Slide Number Placeholder 5">
            <a:extLst>
              <a:ext uri="{FF2B5EF4-FFF2-40B4-BE49-F238E27FC236}">
                <a16:creationId xmlns:a16="http://schemas.microsoft.com/office/drawing/2014/main" id="{C42D7076-628C-AFBD-AE4E-69699CE01B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B6574-F4A6-7B41-9651-ADC5AFF8850E}" type="slidenum">
              <a:rPr lang="en-FI" smtClean="0"/>
              <a:t>‹#›</a:t>
            </a:fld>
            <a:endParaRPr lang="en-FI"/>
          </a:p>
        </p:txBody>
      </p:sp>
    </p:spTree>
    <p:extLst>
      <p:ext uri="{BB962C8B-B14F-4D97-AF65-F5344CB8AC3E}">
        <p14:creationId xmlns:p14="http://schemas.microsoft.com/office/powerpoint/2010/main" val="2054366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jyx.jyu.fi/handle/123456789/67355" TargetMode="Externa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hyperlink" Target="https://www.hs.fi/kulttuuri/art-2000003110379.html" TargetMode="External"/><Relationship Id="rId2" Type="http://schemas.openxmlformats.org/officeDocument/2006/relationships/hyperlink" Target="https://tieteentermipankki.fi/wiki/Estetiikka:taiteen_lopp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a:extLst>
              <a:ext uri="{FF2B5EF4-FFF2-40B4-BE49-F238E27FC236}">
                <a16:creationId xmlns:a16="http://schemas.microsoft.com/office/drawing/2014/main" id="{510C8DAB-3D2E-7BCF-2F96-8EC175ED2785}"/>
              </a:ext>
            </a:extLst>
          </p:cNvPr>
          <p:cNvSpPr>
            <a:spLocks noGrp="1" noChangeArrowheads="1"/>
          </p:cNvSpPr>
          <p:nvPr>
            <p:ph type="title"/>
          </p:nvPr>
        </p:nvSpPr>
        <p:spPr>
          <a:xfrm>
            <a:off x="2209800" y="609600"/>
            <a:ext cx="7772400" cy="2243138"/>
          </a:xfrm>
        </p:spPr>
        <p:txBody>
          <a:bodyPr/>
          <a:lstStyle/>
          <a:p>
            <a:pPr algn="ctr" eaLnBrk="1" hangingPunct="1"/>
            <a:r>
              <a:rPr lang="en-FI" altLang="en-FI" dirty="0"/>
              <a:t>AXM–C1007</a:t>
            </a:r>
            <a:br>
              <a:rPr lang="en-FI" altLang="en-FI" dirty="0"/>
            </a:br>
            <a:r>
              <a:rPr lang="en-FI" altLang="en-FI" dirty="0"/>
              <a:t>Avantgarde ja yhteiskunnallinen kuvittelu</a:t>
            </a:r>
          </a:p>
        </p:txBody>
      </p:sp>
      <p:sp>
        <p:nvSpPr>
          <p:cNvPr id="83970" name="Content Placeholder 2">
            <a:extLst>
              <a:ext uri="{FF2B5EF4-FFF2-40B4-BE49-F238E27FC236}">
                <a16:creationId xmlns:a16="http://schemas.microsoft.com/office/drawing/2014/main" id="{2A65A117-BCB4-A724-2431-F49C1E5AE2A4}"/>
              </a:ext>
            </a:extLst>
          </p:cNvPr>
          <p:cNvSpPr>
            <a:spLocks noGrp="1" noChangeArrowheads="1"/>
          </p:cNvSpPr>
          <p:nvPr>
            <p:ph idx="1"/>
          </p:nvPr>
        </p:nvSpPr>
        <p:spPr/>
        <p:txBody>
          <a:bodyPr/>
          <a:lstStyle/>
          <a:p>
            <a:pPr eaLnBrk="1" hangingPunct="1"/>
            <a:endParaRPr lang="en-FI" altLang="en-FI" dirty="0"/>
          </a:p>
          <a:p>
            <a:pPr eaLnBrk="1" hangingPunct="1"/>
            <a:endParaRPr lang="en-FI" altLang="en-FI" dirty="0"/>
          </a:p>
          <a:p>
            <a:pPr eaLnBrk="1" hangingPunct="1"/>
            <a:endParaRPr lang="en-FI" altLang="en-FI" dirty="0"/>
          </a:p>
          <a:p>
            <a:pPr eaLnBrk="1" hangingPunct="1"/>
            <a:endParaRPr lang="en-FI" altLang="en-FI" dirty="0"/>
          </a:p>
          <a:p>
            <a:pPr eaLnBrk="1" hangingPunct="1"/>
            <a:r>
              <a:rPr lang="en-FI" altLang="en-FI" dirty="0"/>
              <a:t>Kurssilla saatetaan näyttää kuvia, joissa on alastomuutta ja käsitellä 1900-luvun avantgardetaiteelle tyypillisiä provokatiivisia ja epäkorrekteja asioita.</a:t>
            </a:r>
          </a:p>
          <a:p>
            <a:pPr eaLnBrk="1" hangingPunct="1"/>
            <a:r>
              <a:rPr lang="en-FI" altLang="en-FI" dirty="0"/>
              <a:t>Tässä PowerPointissa on anekdoottimaisesti muutamia kurssilla käsiteltyjä tai käsittelemättä jääneitä asioita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0009E-7423-2CFF-5E1F-29E7F39AC557}"/>
              </a:ext>
            </a:extLst>
          </p:cNvPr>
          <p:cNvSpPr>
            <a:spLocks noGrp="1"/>
          </p:cNvSpPr>
          <p:nvPr>
            <p:ph type="title"/>
          </p:nvPr>
        </p:nvSpPr>
        <p:spPr/>
        <p:txBody>
          <a:bodyPr/>
          <a:lstStyle/>
          <a:p>
            <a:endParaRPr lang="en-FI"/>
          </a:p>
        </p:txBody>
      </p:sp>
      <p:sp>
        <p:nvSpPr>
          <p:cNvPr id="3" name="Content Placeholder 2">
            <a:extLst>
              <a:ext uri="{FF2B5EF4-FFF2-40B4-BE49-F238E27FC236}">
                <a16:creationId xmlns:a16="http://schemas.microsoft.com/office/drawing/2014/main" id="{D23D9201-7FDE-3A46-990F-5FCCB9CC80E2}"/>
              </a:ext>
            </a:extLst>
          </p:cNvPr>
          <p:cNvSpPr>
            <a:spLocks noGrp="1"/>
          </p:cNvSpPr>
          <p:nvPr>
            <p:ph idx="1"/>
          </p:nvPr>
        </p:nvSpPr>
        <p:spPr/>
        <p:txBody>
          <a:bodyPr/>
          <a:lstStyle/>
          <a:p>
            <a:pPr marL="0" indent="0" algn="ctr">
              <a:buNone/>
            </a:pPr>
            <a:endParaRPr lang="en-FI" dirty="0">
              <a:solidFill>
                <a:schemeClr val="accent2">
                  <a:lumMod val="50000"/>
                </a:schemeClr>
              </a:solidFill>
            </a:endParaRPr>
          </a:p>
          <a:p>
            <a:pPr marL="0" indent="0" algn="ctr">
              <a:buNone/>
            </a:pPr>
            <a:endParaRPr lang="en-FI" dirty="0">
              <a:solidFill>
                <a:schemeClr val="accent2">
                  <a:lumMod val="50000"/>
                </a:schemeClr>
              </a:solidFill>
            </a:endParaRPr>
          </a:p>
          <a:p>
            <a:pPr marL="0" indent="0" algn="ctr">
              <a:buNone/>
            </a:pPr>
            <a:r>
              <a:rPr lang="en-FI" sz="4800" dirty="0">
                <a:solidFill>
                  <a:schemeClr val="accent2">
                    <a:lumMod val="50000"/>
                  </a:schemeClr>
                </a:solidFill>
              </a:rPr>
              <a:t>Surrealismi</a:t>
            </a:r>
          </a:p>
        </p:txBody>
      </p:sp>
    </p:spTree>
    <p:extLst>
      <p:ext uri="{BB962C8B-B14F-4D97-AF65-F5344CB8AC3E}">
        <p14:creationId xmlns:p14="http://schemas.microsoft.com/office/powerpoint/2010/main" val="1350990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a:extLst>
              <a:ext uri="{FF2B5EF4-FFF2-40B4-BE49-F238E27FC236}">
                <a16:creationId xmlns:a16="http://schemas.microsoft.com/office/drawing/2014/main" id="{98D621AA-21BC-FBC3-6219-D7EC1EB419FC}"/>
              </a:ext>
            </a:extLst>
          </p:cNvPr>
          <p:cNvSpPr>
            <a:spLocks noChangeArrowheads="1"/>
          </p:cNvSpPr>
          <p:nvPr/>
        </p:nvSpPr>
        <p:spPr bwMode="auto">
          <a:xfrm>
            <a:off x="1981200" y="914400"/>
            <a:ext cx="7189084" cy="50167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fi-FI" altLang="en-FI" sz="1600" b="1">
                <a:solidFill>
                  <a:srgbClr val="800080"/>
                </a:solidFill>
              </a:rPr>
              <a:t>SURREALISMI. Puhdas psyykkinen automatismi, jonka avulla koetetaan </a:t>
            </a:r>
          </a:p>
          <a:p>
            <a:r>
              <a:rPr lang="fi-FI" altLang="en-FI" sz="1600" b="1">
                <a:solidFill>
                  <a:srgbClr val="800080"/>
                </a:solidFill>
              </a:rPr>
              <a:t>ilmaista suullisesti tai kirjoittamalla tai millä muulla tavalla tahansa ajatuksen </a:t>
            </a:r>
          </a:p>
          <a:p>
            <a:r>
              <a:rPr lang="fi-FI" altLang="en-FI" sz="1600" b="1">
                <a:solidFill>
                  <a:srgbClr val="800080"/>
                </a:solidFill>
              </a:rPr>
              <a:t>todellinen toiminta. Ajatuksen sanelua vailla mitään järjen valvontaa, vailla</a:t>
            </a:r>
          </a:p>
          <a:p>
            <a:r>
              <a:rPr lang="fi-FI" altLang="en-FI" sz="1600" b="1">
                <a:solidFill>
                  <a:srgbClr val="800080"/>
                </a:solidFill>
              </a:rPr>
              <a:t>esteettistä tai moraalista kannanottoa.</a:t>
            </a:r>
          </a:p>
          <a:p>
            <a:endParaRPr lang="fi-FI" altLang="en-FI" sz="1600" b="1">
              <a:solidFill>
                <a:srgbClr val="800080"/>
              </a:solidFill>
            </a:endParaRPr>
          </a:p>
          <a:p>
            <a:r>
              <a:rPr lang="fi-FI" altLang="en-FI" sz="1600" b="1">
                <a:solidFill>
                  <a:srgbClr val="800080"/>
                </a:solidFill>
              </a:rPr>
              <a:t>TIETOSANAKIRJA. </a:t>
            </a:r>
            <a:r>
              <a:rPr lang="fi-FI" altLang="en-FI" sz="1600" b="1" i="1">
                <a:solidFill>
                  <a:srgbClr val="800080"/>
                </a:solidFill>
              </a:rPr>
              <a:t>Filosofia</a:t>
            </a:r>
            <a:r>
              <a:rPr lang="fi-FI" altLang="en-FI" sz="1600" b="1">
                <a:solidFill>
                  <a:srgbClr val="800080"/>
                </a:solidFill>
              </a:rPr>
              <a:t>. Surrealismin perustana on usko tiettyjen,</a:t>
            </a:r>
          </a:p>
          <a:p>
            <a:r>
              <a:rPr lang="fi-FI" altLang="en-FI" sz="1600" b="1">
                <a:solidFill>
                  <a:srgbClr val="800080"/>
                </a:solidFill>
              </a:rPr>
              <a:t>tähän saakka laiminlyötyjen assosiaatiomuotojen ylempään todellisuuteen,</a:t>
            </a:r>
          </a:p>
          <a:p>
            <a:r>
              <a:rPr lang="fi-FI" altLang="en-FI" sz="1600" b="1">
                <a:solidFill>
                  <a:srgbClr val="800080"/>
                </a:solidFill>
              </a:rPr>
              <a:t>unen kaikkivaltiuteen, ajatuksen pyyteettömään leikkiin. Se pyrkii romuttamaan</a:t>
            </a:r>
          </a:p>
          <a:p>
            <a:r>
              <a:rPr lang="fi-FI" altLang="en-FI" sz="1600" b="1">
                <a:solidFill>
                  <a:srgbClr val="800080"/>
                </a:solidFill>
              </a:rPr>
              <a:t>täydellisesti muut psyykkiset mekanismit ja asettumaan niiden sijalle ratkaistaessa</a:t>
            </a:r>
          </a:p>
          <a:p>
            <a:r>
              <a:rPr lang="fi-FI" altLang="en-FI" sz="1600" b="1">
                <a:solidFill>
                  <a:srgbClr val="800080"/>
                </a:solidFill>
              </a:rPr>
              <a:t>elämän keskeisiä ongelmia.</a:t>
            </a:r>
          </a:p>
          <a:p>
            <a:endParaRPr lang="fi-FI" altLang="en-FI" sz="1600" b="1">
              <a:solidFill>
                <a:srgbClr val="800080"/>
              </a:solidFill>
            </a:endParaRPr>
          </a:p>
          <a:p>
            <a:r>
              <a:rPr lang="fi-FI" altLang="en-FI" sz="1600" b="1">
                <a:solidFill>
                  <a:srgbClr val="800080"/>
                </a:solidFill>
              </a:rPr>
              <a:t>ABSOLUUTTISEN SURREALISMIN kannalla ovat Aragon, Baron, Boiffard,</a:t>
            </a:r>
          </a:p>
          <a:p>
            <a:r>
              <a:rPr lang="fi-FI" altLang="en-FI" sz="1600" b="1">
                <a:solidFill>
                  <a:srgbClr val="800080"/>
                </a:solidFill>
              </a:rPr>
              <a:t>Br</a:t>
            </a:r>
            <a:r>
              <a:rPr lang="fi-FI" altLang="ja-JP" sz="1600" b="1">
                <a:solidFill>
                  <a:srgbClr val="800080"/>
                </a:solidFill>
              </a:rPr>
              <a:t>éton, Carrive, Crevel, Delteil, Desnos, Èluard, Gérard, Limbour, Malkine,</a:t>
            </a:r>
          </a:p>
          <a:p>
            <a:r>
              <a:rPr lang="fi-FI" altLang="ja-JP" sz="1600" b="1">
                <a:solidFill>
                  <a:srgbClr val="800080"/>
                </a:solidFill>
              </a:rPr>
              <a:t>Morise, Naville, Noll, Péret, Picon, Soupault, Vitrac.</a:t>
            </a:r>
          </a:p>
          <a:p>
            <a:endParaRPr lang="fi-FI" altLang="ja-JP" sz="1600" b="1">
              <a:solidFill>
                <a:srgbClr val="800080"/>
              </a:solidFill>
            </a:endParaRPr>
          </a:p>
          <a:p>
            <a:endParaRPr lang="fi-FI" altLang="ja-JP" sz="1600">
              <a:solidFill>
                <a:srgbClr val="800080"/>
              </a:solidFill>
            </a:endParaRPr>
          </a:p>
          <a:p>
            <a:endParaRPr lang="fi-FI" altLang="ja-JP" sz="1600">
              <a:solidFill>
                <a:srgbClr val="800080"/>
              </a:solidFill>
            </a:endParaRPr>
          </a:p>
          <a:p>
            <a:endParaRPr lang="fi-FI" altLang="ja-JP" sz="1600">
              <a:solidFill>
                <a:srgbClr val="800080"/>
              </a:solidFill>
            </a:endParaRPr>
          </a:p>
          <a:p>
            <a:r>
              <a:rPr lang="fi-FI" altLang="ja-JP" sz="1600">
                <a:solidFill>
                  <a:srgbClr val="800080"/>
                </a:solidFill>
              </a:rPr>
              <a:t>			</a:t>
            </a:r>
            <a:r>
              <a:rPr lang="fi-FI" altLang="ja-JP" sz="1600" b="1">
                <a:solidFill>
                  <a:srgbClr val="800080"/>
                </a:solidFill>
              </a:rPr>
              <a:t>– Andre Bréton: </a:t>
            </a:r>
            <a:r>
              <a:rPr lang="fi-FI" altLang="ja-JP" sz="1600" b="1" i="1">
                <a:solidFill>
                  <a:srgbClr val="800080"/>
                </a:solidFill>
              </a:rPr>
              <a:t>Surrealismin manifesti </a:t>
            </a:r>
            <a:r>
              <a:rPr lang="fi-FI" altLang="ja-JP" sz="1600" b="1">
                <a:solidFill>
                  <a:srgbClr val="800080"/>
                </a:solidFill>
              </a:rPr>
              <a:t>(1924),</a:t>
            </a:r>
          </a:p>
          <a:p>
            <a:r>
              <a:rPr lang="fi-FI" altLang="ja-JP" sz="1600">
                <a:solidFill>
                  <a:srgbClr val="800080"/>
                </a:solidFill>
              </a:rPr>
              <a:t>			suom. Väinö Kirstinä (Kustannus Oy Taide 1996)</a:t>
            </a:r>
            <a:endParaRPr lang="fi-FI" altLang="en-FI" sz="1600">
              <a:solidFill>
                <a:srgbClr val="80008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32334-66F8-44DA-02DC-FCE2A8136BB8}"/>
              </a:ext>
            </a:extLst>
          </p:cNvPr>
          <p:cNvSpPr>
            <a:spLocks noGrp="1"/>
          </p:cNvSpPr>
          <p:nvPr>
            <p:ph type="ctrTitle"/>
          </p:nvPr>
        </p:nvSpPr>
        <p:spPr/>
        <p:txBody>
          <a:bodyPr>
            <a:normAutofit/>
          </a:bodyPr>
          <a:lstStyle/>
          <a:p>
            <a:r>
              <a:rPr lang="en-FI" sz="2000" dirty="0"/>
              <a:t>Ulla Vihanta: Otto Mäkilä ja suomalaisen surrealistisen kuvataiteen perinne</a:t>
            </a:r>
          </a:p>
        </p:txBody>
      </p:sp>
      <p:sp>
        <p:nvSpPr>
          <p:cNvPr id="3" name="Subtitle 2">
            <a:extLst>
              <a:ext uri="{FF2B5EF4-FFF2-40B4-BE49-F238E27FC236}">
                <a16:creationId xmlns:a16="http://schemas.microsoft.com/office/drawing/2014/main" id="{EB991D01-EBBB-B477-DEE4-E41BC80983D2}"/>
              </a:ext>
            </a:extLst>
          </p:cNvPr>
          <p:cNvSpPr>
            <a:spLocks noGrp="1"/>
          </p:cNvSpPr>
          <p:nvPr>
            <p:ph type="subTitle" idx="1"/>
          </p:nvPr>
        </p:nvSpPr>
        <p:spPr/>
        <p:txBody>
          <a:bodyPr/>
          <a:lstStyle/>
          <a:p>
            <a:r>
              <a:rPr lang="en-GB" dirty="0"/>
              <a:t>https://</a:t>
            </a:r>
            <a:r>
              <a:rPr lang="en-GB" dirty="0" err="1"/>
              <a:t>finnishavantgardenetwork.com</a:t>
            </a:r>
            <a:r>
              <a:rPr lang="en-GB" dirty="0"/>
              <a:t>/2022/10/15/otto-</a:t>
            </a:r>
            <a:r>
              <a:rPr lang="en-GB" dirty="0" err="1"/>
              <a:t>makila</a:t>
            </a:r>
            <a:r>
              <a:rPr lang="en-GB" dirty="0"/>
              <a:t>-</a:t>
            </a:r>
            <a:r>
              <a:rPr lang="en-GB" dirty="0" err="1"/>
              <a:t>ja-suomalaisen-surrealistisen-kuvataiteen-perinne</a:t>
            </a:r>
            <a:r>
              <a:rPr lang="en-GB"/>
              <a:t>/</a:t>
            </a:r>
            <a:endParaRPr lang="en-FI" dirty="0"/>
          </a:p>
        </p:txBody>
      </p:sp>
    </p:spTree>
    <p:extLst>
      <p:ext uri="{BB962C8B-B14F-4D97-AF65-F5344CB8AC3E}">
        <p14:creationId xmlns:p14="http://schemas.microsoft.com/office/powerpoint/2010/main" val="2352645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57BCF-C1C9-FF9C-E8EB-E64813A2858A}"/>
              </a:ext>
            </a:extLst>
          </p:cNvPr>
          <p:cNvSpPr>
            <a:spLocks noGrp="1"/>
          </p:cNvSpPr>
          <p:nvPr>
            <p:ph type="title"/>
          </p:nvPr>
        </p:nvSpPr>
        <p:spPr/>
        <p:txBody>
          <a:bodyPr/>
          <a:lstStyle/>
          <a:p>
            <a:endParaRPr lang="en-FI"/>
          </a:p>
        </p:txBody>
      </p:sp>
      <p:sp>
        <p:nvSpPr>
          <p:cNvPr id="3" name="Content Placeholder 2">
            <a:extLst>
              <a:ext uri="{FF2B5EF4-FFF2-40B4-BE49-F238E27FC236}">
                <a16:creationId xmlns:a16="http://schemas.microsoft.com/office/drawing/2014/main" id="{D7BB00B4-4640-67B9-DBF2-82245D2E48FE}"/>
              </a:ext>
            </a:extLst>
          </p:cNvPr>
          <p:cNvSpPr>
            <a:spLocks noGrp="1"/>
          </p:cNvSpPr>
          <p:nvPr>
            <p:ph idx="1"/>
          </p:nvPr>
        </p:nvSpPr>
        <p:spPr/>
        <p:txBody>
          <a:bodyPr/>
          <a:lstStyle/>
          <a:p>
            <a:pPr marL="0" indent="0" algn="ctr">
              <a:buNone/>
            </a:pPr>
            <a:endParaRPr lang="en-FI" dirty="0"/>
          </a:p>
          <a:p>
            <a:pPr marL="0" indent="0" algn="ctr">
              <a:buNone/>
            </a:pPr>
            <a:endParaRPr lang="en-FI" dirty="0"/>
          </a:p>
          <a:p>
            <a:pPr marL="0" indent="0" algn="ctr">
              <a:buNone/>
            </a:pPr>
            <a:r>
              <a:rPr lang="en-FI" sz="4800" dirty="0">
                <a:solidFill>
                  <a:schemeClr val="accent2">
                    <a:lumMod val="50000"/>
                  </a:schemeClr>
                </a:solidFill>
              </a:rPr>
              <a:t>Avantgarden kuolema</a:t>
            </a:r>
          </a:p>
        </p:txBody>
      </p:sp>
    </p:spTree>
    <p:extLst>
      <p:ext uri="{BB962C8B-B14F-4D97-AF65-F5344CB8AC3E}">
        <p14:creationId xmlns:p14="http://schemas.microsoft.com/office/powerpoint/2010/main" val="3399899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ADB95-CB6F-5FDA-CD4F-E57DE0257AEE}"/>
              </a:ext>
            </a:extLst>
          </p:cNvPr>
          <p:cNvSpPr>
            <a:spLocks noGrp="1"/>
          </p:cNvSpPr>
          <p:nvPr>
            <p:ph type="title"/>
          </p:nvPr>
        </p:nvSpPr>
        <p:spPr>
          <a:xfrm>
            <a:off x="838200" y="238539"/>
            <a:ext cx="10515600" cy="1729409"/>
          </a:xfrm>
        </p:spPr>
        <p:txBody>
          <a:bodyPr>
            <a:normAutofit fontScale="90000"/>
          </a:bodyPr>
          <a:lstStyle/>
          <a:p>
            <a:r>
              <a:rPr lang="en-FI" sz="1600" dirty="0">
                <a:latin typeface="+mn-lt"/>
              </a:rPr>
              <a:t>Yksi viimeisiä avantgardeliikkeitä oli Kansainvälisten situationistien liike 1958–1972, joka kehitti mm. kollaasi-ilmaisuun perustuvaa detournementia. Muuttamalla olemassaolevien kuvien sisältöä esimerkiksi laittamalla sarjakuvien puhekupliin uudet (poliittiset) tekstit situationistit pyrkivät tuottamaan vaikuttavaa propagandaa, jossa oli toisinaan mukana myös huumoria. 1970-luvulla alkunsa saanut punk lainasi suoraan situationistien menetelmiä (mm. Jamie Reidin eri bändeille tekemässä promomateriaalissa</a:t>
            </a:r>
            <a:r>
              <a:rPr lang="en-FI" sz="1600">
                <a:latin typeface="+mn-lt"/>
              </a:rPr>
              <a:t>).Myös meemikulttuuri </a:t>
            </a:r>
            <a:r>
              <a:rPr lang="en-FI" sz="1600" dirty="0">
                <a:latin typeface="+mn-lt"/>
              </a:rPr>
              <a:t>on saanut vaikutteita situationistien detournementista.</a:t>
            </a:r>
            <a:br>
              <a:rPr lang="en-FI" sz="1600" dirty="0">
                <a:latin typeface="+mn-lt"/>
              </a:rPr>
            </a:br>
            <a:br>
              <a:rPr lang="en-FI" sz="1600" dirty="0">
                <a:latin typeface="+mn-lt"/>
              </a:rPr>
            </a:br>
            <a:r>
              <a:rPr lang="en-FI" sz="1600" dirty="0">
                <a:latin typeface="+mn-lt"/>
              </a:rPr>
              <a:t>Helena Sederholmin vuonna 1994 kirjoittama historiikki Kansainvälisistä situationisteista oli ensimmäinen liikettä käsittelevä kirja Suomessa. Sen voi ladata täältä </a:t>
            </a:r>
            <a:r>
              <a:rPr lang="en-GB" sz="1600" dirty="0">
                <a:latin typeface="+mn-lt"/>
                <a:hlinkClick r:id="rId2"/>
              </a:rPr>
              <a:t>https://jyx.jyu.fi/handle/123456789/67355</a:t>
            </a:r>
            <a:br>
              <a:rPr lang="en-GB" sz="1600" dirty="0">
                <a:latin typeface="+mn-lt"/>
              </a:rPr>
            </a:br>
            <a:endParaRPr lang="en-FI" sz="1600" dirty="0">
              <a:latin typeface="+mn-lt"/>
            </a:endParaRPr>
          </a:p>
        </p:txBody>
      </p:sp>
      <p:pic>
        <p:nvPicPr>
          <p:cNvPr id="5" name="Content Placeholder 4" descr="Text&#10;&#10;Description automatically generated">
            <a:extLst>
              <a:ext uri="{FF2B5EF4-FFF2-40B4-BE49-F238E27FC236}">
                <a16:creationId xmlns:a16="http://schemas.microsoft.com/office/drawing/2014/main" id="{31D07B0C-8CE9-00F4-E685-1D87A181B70F}"/>
              </a:ext>
            </a:extLst>
          </p:cNvPr>
          <p:cNvPicPr>
            <a:picLocks noGrp="1" noChangeAspect="1"/>
          </p:cNvPicPr>
          <p:nvPr>
            <p:ph idx="1"/>
          </p:nvPr>
        </p:nvPicPr>
        <p:blipFill>
          <a:blip r:embed="rId3"/>
          <a:stretch>
            <a:fillRect/>
          </a:stretch>
        </p:blipFill>
        <p:spPr>
          <a:xfrm>
            <a:off x="6863996" y="2037522"/>
            <a:ext cx="3589819" cy="4820478"/>
          </a:xfrm>
        </p:spPr>
      </p:pic>
      <p:pic>
        <p:nvPicPr>
          <p:cNvPr id="7" name="Picture 6" descr="A picture containing text, book&#10;&#10;Description automatically generated">
            <a:extLst>
              <a:ext uri="{FF2B5EF4-FFF2-40B4-BE49-F238E27FC236}">
                <a16:creationId xmlns:a16="http://schemas.microsoft.com/office/drawing/2014/main" id="{221ED285-B205-6E80-A0CD-5A021F21D7B7}"/>
              </a:ext>
            </a:extLst>
          </p:cNvPr>
          <p:cNvPicPr>
            <a:picLocks noChangeAspect="1"/>
          </p:cNvPicPr>
          <p:nvPr/>
        </p:nvPicPr>
        <p:blipFill>
          <a:blip r:embed="rId4"/>
          <a:stretch>
            <a:fillRect/>
          </a:stretch>
        </p:blipFill>
        <p:spPr>
          <a:xfrm>
            <a:off x="935285" y="2037522"/>
            <a:ext cx="4956827" cy="4820478"/>
          </a:xfrm>
          <a:prstGeom prst="rect">
            <a:avLst/>
          </a:prstGeom>
        </p:spPr>
      </p:pic>
    </p:spTree>
    <p:extLst>
      <p:ext uri="{BB962C8B-B14F-4D97-AF65-F5344CB8AC3E}">
        <p14:creationId xmlns:p14="http://schemas.microsoft.com/office/powerpoint/2010/main" val="4044341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F4D83-07E6-18B1-8991-C29B2CDB87B7}"/>
              </a:ext>
            </a:extLst>
          </p:cNvPr>
          <p:cNvSpPr>
            <a:spLocks noGrp="1"/>
          </p:cNvSpPr>
          <p:nvPr>
            <p:ph type="title"/>
          </p:nvPr>
        </p:nvSpPr>
        <p:spPr/>
        <p:txBody>
          <a:bodyPr/>
          <a:lstStyle/>
          <a:p>
            <a:endParaRPr lang="en-FI"/>
          </a:p>
        </p:txBody>
      </p:sp>
      <p:sp>
        <p:nvSpPr>
          <p:cNvPr id="3" name="Content Placeholder 2">
            <a:extLst>
              <a:ext uri="{FF2B5EF4-FFF2-40B4-BE49-F238E27FC236}">
                <a16:creationId xmlns:a16="http://schemas.microsoft.com/office/drawing/2014/main" id="{C9FC0331-6160-D714-7E68-E66199A87A58}"/>
              </a:ext>
            </a:extLst>
          </p:cNvPr>
          <p:cNvSpPr>
            <a:spLocks noGrp="1"/>
          </p:cNvSpPr>
          <p:nvPr>
            <p:ph idx="1"/>
          </p:nvPr>
        </p:nvSpPr>
        <p:spPr/>
        <p:txBody>
          <a:bodyPr/>
          <a:lstStyle/>
          <a:p>
            <a:pPr marL="0" indent="0">
              <a:buNone/>
            </a:pPr>
            <a:r>
              <a:rPr lang="en-FI" sz="1800" dirty="0"/>
              <a:t>Tieteen termipankissa on lyhyesti kiinnostavaa tietoa monista tiede- ja taidekeskusteluissa pyörivistä käsitteistä. Tässä esimerkkinä Arthur C. Danton ajatus taiteen kuolemasta “The End of Art” </a:t>
            </a:r>
            <a:r>
              <a:rPr lang="en-GB" sz="1800" dirty="0">
                <a:hlinkClick r:id="rId2"/>
              </a:rPr>
              <a:t>https://tieteentermipankki.fi/wiki/Estetiikka:taiteen_loppu</a:t>
            </a:r>
            <a:endParaRPr lang="en-GB" sz="1800" dirty="0"/>
          </a:p>
          <a:p>
            <a:pPr marL="0" indent="0">
              <a:buNone/>
            </a:pPr>
            <a:endParaRPr lang="en-GB" sz="1800" dirty="0"/>
          </a:p>
          <a:p>
            <a:pPr marL="0" indent="0">
              <a:buNone/>
            </a:pPr>
            <a:r>
              <a:rPr lang="en-GB" sz="1800" dirty="0" err="1"/>
              <a:t>Lisää</a:t>
            </a:r>
            <a:r>
              <a:rPr lang="en-GB" sz="1800" dirty="0"/>
              <a:t> Danton </a:t>
            </a:r>
            <a:r>
              <a:rPr lang="en-GB" sz="1800" dirty="0" err="1"/>
              <a:t>ajatuksia</a:t>
            </a:r>
            <a:r>
              <a:rPr lang="en-GB" sz="1800" dirty="0"/>
              <a:t> </a:t>
            </a:r>
            <a:r>
              <a:rPr lang="en-GB" sz="1800" dirty="0" err="1"/>
              <a:t>Kustannusosakeyhtiö</a:t>
            </a:r>
            <a:r>
              <a:rPr lang="en-GB" sz="1800" dirty="0"/>
              <a:t> </a:t>
            </a:r>
            <a:r>
              <a:rPr lang="en-GB" sz="1800" dirty="0" err="1"/>
              <a:t>Taiteen</a:t>
            </a:r>
            <a:r>
              <a:rPr lang="en-GB" sz="1800" dirty="0"/>
              <a:t> </a:t>
            </a:r>
            <a:r>
              <a:rPr lang="en-GB" sz="1800" dirty="0" err="1"/>
              <a:t>vuonna</a:t>
            </a:r>
            <a:r>
              <a:rPr lang="en-GB" sz="1800" dirty="0"/>
              <a:t> 1991 </a:t>
            </a:r>
            <a:r>
              <a:rPr lang="en-GB" sz="1800" dirty="0" err="1"/>
              <a:t>suomeksi</a:t>
            </a:r>
            <a:r>
              <a:rPr lang="en-GB" sz="1800" dirty="0"/>
              <a:t> </a:t>
            </a:r>
            <a:r>
              <a:rPr lang="en-GB" sz="1800" dirty="0" err="1"/>
              <a:t>julkaisemasta</a:t>
            </a:r>
            <a:r>
              <a:rPr lang="en-GB" sz="1800" dirty="0"/>
              <a:t>: </a:t>
            </a:r>
            <a:r>
              <a:rPr lang="en-GB" sz="1800" dirty="0" err="1"/>
              <a:t>Arhur</a:t>
            </a:r>
            <a:r>
              <a:rPr lang="en-GB" sz="1800" dirty="0"/>
              <a:t> C. Danto: </a:t>
            </a:r>
            <a:r>
              <a:rPr lang="en-GB" sz="1800" i="1" dirty="0" err="1"/>
              <a:t>Taiteen</a:t>
            </a:r>
            <a:r>
              <a:rPr lang="en-GB" sz="1800" i="1" dirty="0"/>
              <a:t> </a:t>
            </a:r>
            <a:r>
              <a:rPr lang="en-GB" sz="1800" i="1" dirty="0" err="1"/>
              <a:t>nykyhetki</a:t>
            </a:r>
            <a:r>
              <a:rPr lang="en-GB" sz="1800" dirty="0"/>
              <a:t>. </a:t>
            </a:r>
            <a:r>
              <a:rPr lang="en-GB" sz="1800" dirty="0" err="1"/>
              <a:t>Tässä</a:t>
            </a:r>
            <a:r>
              <a:rPr lang="en-GB" sz="1800" dirty="0"/>
              <a:t> </a:t>
            </a:r>
            <a:r>
              <a:rPr lang="en-GB" sz="1800" dirty="0" err="1"/>
              <a:t>Marja-Terttu</a:t>
            </a:r>
            <a:r>
              <a:rPr lang="en-GB" sz="1800" dirty="0"/>
              <a:t> </a:t>
            </a:r>
            <a:r>
              <a:rPr lang="en-GB" sz="1800" dirty="0" err="1"/>
              <a:t>Kivirinnan</a:t>
            </a:r>
            <a:r>
              <a:rPr lang="en-GB" sz="1800" dirty="0"/>
              <a:t> </a:t>
            </a:r>
            <a:r>
              <a:rPr lang="en-GB" sz="1800" dirty="0" err="1"/>
              <a:t>artikkeli</a:t>
            </a:r>
            <a:r>
              <a:rPr lang="en-GB" sz="1800" dirty="0"/>
              <a:t> </a:t>
            </a:r>
            <a:r>
              <a:rPr lang="en-GB" sz="1800" dirty="0" err="1"/>
              <a:t>kirjasta</a:t>
            </a:r>
            <a:r>
              <a:rPr lang="en-GB" sz="1800" dirty="0"/>
              <a:t> </a:t>
            </a:r>
            <a:r>
              <a:rPr lang="en-GB" sz="1800" dirty="0">
                <a:hlinkClick r:id="rId3"/>
              </a:rPr>
              <a:t>https://www.hs.fi/kulttuuri/art-2000003110379.html</a:t>
            </a:r>
            <a:endParaRPr lang="en-GB" sz="1800" dirty="0"/>
          </a:p>
          <a:p>
            <a:pPr marL="0" indent="0">
              <a:buNone/>
            </a:pPr>
            <a:endParaRPr lang="en-GB" sz="1800" dirty="0"/>
          </a:p>
          <a:p>
            <a:pPr marL="0" indent="0">
              <a:buNone/>
            </a:pPr>
            <a:endParaRPr lang="en-FI" sz="1800" dirty="0"/>
          </a:p>
          <a:p>
            <a:pPr marL="0" indent="0">
              <a:buNone/>
            </a:pPr>
            <a:endParaRPr lang="en-FI" dirty="0"/>
          </a:p>
        </p:txBody>
      </p:sp>
    </p:spTree>
    <p:extLst>
      <p:ext uri="{BB962C8B-B14F-4D97-AF65-F5344CB8AC3E}">
        <p14:creationId xmlns:p14="http://schemas.microsoft.com/office/powerpoint/2010/main" val="4283498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FB886-074B-D40B-7E34-D2323DE1F01D}"/>
              </a:ext>
            </a:extLst>
          </p:cNvPr>
          <p:cNvSpPr>
            <a:spLocks noGrp="1"/>
          </p:cNvSpPr>
          <p:nvPr>
            <p:ph type="title"/>
          </p:nvPr>
        </p:nvSpPr>
        <p:spPr/>
        <p:txBody>
          <a:bodyPr/>
          <a:lstStyle/>
          <a:p>
            <a:endParaRPr lang="en-FI"/>
          </a:p>
        </p:txBody>
      </p:sp>
      <p:sp>
        <p:nvSpPr>
          <p:cNvPr id="3" name="Content Placeholder 2">
            <a:extLst>
              <a:ext uri="{FF2B5EF4-FFF2-40B4-BE49-F238E27FC236}">
                <a16:creationId xmlns:a16="http://schemas.microsoft.com/office/drawing/2014/main" id="{7C2DA4E5-C3DF-4E74-8A18-C68B73CA654F}"/>
              </a:ext>
            </a:extLst>
          </p:cNvPr>
          <p:cNvSpPr>
            <a:spLocks noGrp="1"/>
          </p:cNvSpPr>
          <p:nvPr>
            <p:ph idx="1"/>
          </p:nvPr>
        </p:nvSpPr>
        <p:spPr/>
        <p:txBody>
          <a:bodyPr/>
          <a:lstStyle/>
          <a:p>
            <a:pPr marL="0" indent="0" algn="ctr">
              <a:buNone/>
            </a:pPr>
            <a:endParaRPr lang="en-FI" dirty="0">
              <a:solidFill>
                <a:schemeClr val="accent2">
                  <a:lumMod val="50000"/>
                </a:schemeClr>
              </a:solidFill>
            </a:endParaRPr>
          </a:p>
          <a:p>
            <a:pPr marL="0" indent="0" algn="ctr">
              <a:buNone/>
            </a:pPr>
            <a:endParaRPr lang="en-FI" dirty="0">
              <a:solidFill>
                <a:schemeClr val="accent2">
                  <a:lumMod val="50000"/>
                </a:schemeClr>
              </a:solidFill>
            </a:endParaRPr>
          </a:p>
          <a:p>
            <a:pPr marL="0" indent="0" algn="ctr">
              <a:buNone/>
            </a:pPr>
            <a:r>
              <a:rPr lang="en-FI" sz="4800" dirty="0">
                <a:solidFill>
                  <a:schemeClr val="accent2">
                    <a:lumMod val="50000"/>
                  </a:schemeClr>
                </a:solidFill>
              </a:rPr>
              <a:t>Biotaide</a:t>
            </a:r>
          </a:p>
        </p:txBody>
      </p:sp>
    </p:spTree>
    <p:extLst>
      <p:ext uri="{BB962C8B-B14F-4D97-AF65-F5344CB8AC3E}">
        <p14:creationId xmlns:p14="http://schemas.microsoft.com/office/powerpoint/2010/main" val="153891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37761" y="1259998"/>
            <a:ext cx="7100697" cy="5524589"/>
          </a:xfrm>
          <a:prstGeom prst="rect">
            <a:avLst/>
          </a:prstGeom>
        </p:spPr>
        <p:txBody>
          <a:bodyPr wrap="square">
            <a:spAutoFit/>
          </a:bodyPr>
          <a:lstStyle/>
          <a:p>
            <a:pPr algn="just"/>
            <a:r>
              <a:rPr lang="en-GB" dirty="0">
                <a:latin typeface="Sentinel Book"/>
                <a:cs typeface="Sentinel Book"/>
              </a:rPr>
              <a:t>Biological art explores and  studies life and biological processes at </a:t>
            </a:r>
            <a:r>
              <a:rPr lang="fi-FI" dirty="0" err="1">
                <a:latin typeface="Sentinel Book"/>
                <a:cs typeface="Sentinel Book"/>
              </a:rPr>
              <a:t>hands-on</a:t>
            </a:r>
            <a:r>
              <a:rPr lang="fi-FI" dirty="0">
                <a:latin typeface="Sentinel Book"/>
                <a:cs typeface="Sentinel Book"/>
              </a:rPr>
              <a:t> and </a:t>
            </a:r>
            <a:r>
              <a:rPr lang="fi-FI" dirty="0" err="1">
                <a:latin typeface="Sentinel Book"/>
                <a:cs typeface="Sentinel Book"/>
              </a:rPr>
              <a:t>theorethical</a:t>
            </a:r>
            <a:r>
              <a:rPr lang="fi-FI" dirty="0">
                <a:latin typeface="Sentinel Book"/>
                <a:cs typeface="Sentinel Book"/>
              </a:rPr>
              <a:t> </a:t>
            </a:r>
            <a:r>
              <a:rPr lang="fi-FI" dirty="0" err="1">
                <a:latin typeface="Sentinel Book"/>
                <a:cs typeface="Sentinel Book"/>
              </a:rPr>
              <a:t>level</a:t>
            </a:r>
            <a:r>
              <a:rPr lang="en-GB" dirty="0">
                <a:latin typeface="Sentinel Book"/>
                <a:cs typeface="Sentinel Book"/>
              </a:rPr>
              <a:t>. Biological art frequently applies the methodology and tools of life sciences and biotechnology in laboratory conditions. The artist uses scientific methods and tools as part of his or her creative work. </a:t>
            </a:r>
          </a:p>
          <a:p>
            <a:pPr algn="just"/>
            <a:endParaRPr lang="en-GB" dirty="0">
              <a:latin typeface="Sentinel Book"/>
              <a:cs typeface="Sentinel Book"/>
            </a:endParaRPr>
          </a:p>
          <a:p>
            <a:pPr algn="just"/>
            <a:r>
              <a:rPr lang="en-GB" dirty="0">
                <a:latin typeface="Sentinel Book"/>
                <a:cs typeface="Sentinel Book"/>
              </a:rPr>
              <a:t>For example, biological art may comprise a living tissue sculpture or a steak, a performance where DNA is isolated, or an attempt to breed a fruit fly that could survive in outer space. </a:t>
            </a:r>
            <a:endParaRPr lang="fi-FI" dirty="0">
              <a:latin typeface="Sentinel Book"/>
              <a:cs typeface="Sentinel Book"/>
            </a:endParaRPr>
          </a:p>
          <a:p>
            <a:pPr algn="just"/>
            <a:endParaRPr lang="en-US" dirty="0">
              <a:latin typeface="Sentinel Book"/>
              <a:cs typeface="Sentinel Book"/>
            </a:endParaRPr>
          </a:p>
          <a:p>
            <a:pPr algn="just"/>
            <a:r>
              <a:rPr lang="en-GB" dirty="0">
                <a:latin typeface="Sentinel Book"/>
                <a:cs typeface="Sentinel Book"/>
              </a:rPr>
              <a:t>The resulting works may act as social or political statements, address the ethical questions of modern biotechnology, or highlight the beauty, ugliness or complexity of life, living organisms and biological processes. Biological art provokes cultural debate on the progress and methods of life sciences and their impact on our lives</a:t>
            </a:r>
            <a:r>
              <a:rPr lang="fi-FI" dirty="0">
                <a:latin typeface="Sentinel Book"/>
                <a:cs typeface="Sentinel Book"/>
              </a:rPr>
              <a:t>.</a:t>
            </a:r>
          </a:p>
          <a:p>
            <a:pPr algn="just"/>
            <a:r>
              <a:rPr lang="fi-FI" dirty="0">
                <a:latin typeface="Sentinel Book"/>
                <a:cs typeface="Sentinel Book"/>
              </a:rPr>
              <a:t>																				</a:t>
            </a:r>
            <a:r>
              <a:rPr lang="fi-FI" sz="1100" dirty="0">
                <a:latin typeface="Sentinel Book"/>
                <a:cs typeface="Sentinel Book"/>
              </a:rPr>
              <a:t>Ulla Taipale, 2012</a:t>
            </a:r>
            <a:endParaRPr lang="en-US" sz="1100" dirty="0">
              <a:latin typeface="Sentinel Book"/>
              <a:cs typeface="Sentinel Book"/>
            </a:endParaRPr>
          </a:p>
          <a:p>
            <a:pPr algn="just"/>
            <a:endParaRPr lang="en-US" dirty="0">
              <a:solidFill>
                <a:schemeClr val="bg1">
                  <a:lumMod val="75000"/>
                </a:schemeClr>
              </a:solidFill>
            </a:endParaRPr>
          </a:p>
        </p:txBody>
      </p:sp>
    </p:spTree>
    <p:extLst>
      <p:ext uri="{BB962C8B-B14F-4D97-AF65-F5344CB8AC3E}">
        <p14:creationId xmlns:p14="http://schemas.microsoft.com/office/powerpoint/2010/main" val="5343726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547</Words>
  <Application>Microsoft Macintosh PowerPoint</Application>
  <PresentationFormat>Widescreen</PresentationFormat>
  <Paragraphs>49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Sentinel Book</vt:lpstr>
      <vt:lpstr>Office Theme</vt:lpstr>
      <vt:lpstr>AXM–C1007 Avantgarde ja yhteiskunnallinen kuvittelu</vt:lpstr>
      <vt:lpstr>PowerPoint Presentation</vt:lpstr>
      <vt:lpstr>PowerPoint Presentation</vt:lpstr>
      <vt:lpstr>Ulla Vihanta: Otto Mäkilä ja suomalaisen surrealistisen kuvataiteen perinne</vt:lpstr>
      <vt:lpstr>PowerPoint Presentation</vt:lpstr>
      <vt:lpstr>Yksi viimeisiä avantgardeliikkeitä oli Kansainvälisten situationistien liike 1958–1972, joka kehitti mm. kollaasi-ilmaisuun perustuvaa detournementia. Muuttamalla olemassaolevien kuvien sisältöä esimerkiksi laittamalla sarjakuvien puhekupliin uudet (poliittiset) tekstit situationistit pyrkivät tuottamaan vaikuttavaa propagandaa, jossa oli toisinaan mukana myös huumoria. 1970-luvulla alkunsa saanut punk lainasi suoraan situationistien menetelmiä (mm. Jamie Reidin eri bändeille tekemässä promomateriaalissa).Myös meemikulttuuri on saanut vaikutteita situationistien detournementista.  Helena Sederholmin vuonna 1994 kirjoittama historiikki Kansainvälisistä situationisteista oli ensimmäinen liikettä käsittelevä kirja Suomessa. Sen voi ladata täältä https://jyx.jyu.fi/handle/123456789/67355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Ulla Vihanta: Otto Mäkilä ja suomalisen surrealistisen kuvataiteen perinne</dc:title>
  <dc:creator>Sederholm Helena</dc:creator>
  <cp:lastModifiedBy>Anonymous</cp:lastModifiedBy>
  <cp:revision>9</cp:revision>
  <dcterms:created xsi:type="dcterms:W3CDTF">2022-10-29T09:07:43Z</dcterms:created>
  <dcterms:modified xsi:type="dcterms:W3CDTF">2022-12-05T08:11:43Z</dcterms:modified>
</cp:coreProperties>
</file>