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900"/>
    <a:srgbClr val="ED2939"/>
    <a:srgbClr val="0065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02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1</c:v>
                </c:pt>
              </c:strCache>
            </c:strRef>
          </c:tx>
          <c:cat>
            <c:strRef>
              <c:f>Sheet1!$A$2</c:f>
              <c:strCache>
                <c:ptCount val="1"/>
                <c:pt idx="0">
                  <c:v>category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</c:v>
                </c:pt>
              </c:strCache>
            </c:strRef>
          </c:tx>
          <c:cat>
            <c:strRef>
              <c:f>Sheet1!$A$2</c:f>
              <c:strCache>
                <c:ptCount val="1"/>
                <c:pt idx="0">
                  <c:v>category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</c:v>
                </c:pt>
              </c:strCache>
            </c:strRef>
          </c:tx>
          <c:cat>
            <c:strRef>
              <c:f>Sheet1!$A$2</c:f>
              <c:strCache>
                <c:ptCount val="1"/>
                <c:pt idx="0">
                  <c:v>category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4</c:v>
                </c:pt>
              </c:strCache>
            </c:strRef>
          </c:tx>
          <c:cat>
            <c:strRef>
              <c:f>Sheet1!$A$2</c:f>
              <c:strCache>
                <c:ptCount val="1"/>
                <c:pt idx="0">
                  <c:v>category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5</c:v>
                </c:pt>
              </c:strCache>
            </c:strRef>
          </c:tx>
          <c:cat>
            <c:strRef>
              <c:f>Sheet1!$A$2</c:f>
              <c:strCache>
                <c:ptCount val="1"/>
                <c:pt idx="0">
                  <c:v>category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6</c:v>
                </c:pt>
              </c:strCache>
            </c:strRef>
          </c:tx>
          <c:cat>
            <c:strRef>
              <c:f>Sheet1!$A$2</c:f>
              <c:strCache>
                <c:ptCount val="1"/>
                <c:pt idx="0">
                  <c:v>category</c:v>
                </c:pt>
              </c:strCache>
            </c:strRef>
          </c:cat>
          <c:val>
            <c:numRef>
              <c:f>Sheet1!$G$2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axId val="84596992"/>
        <c:axId val="131928832"/>
      </c:barChart>
      <c:catAx>
        <c:axId val="84596992"/>
        <c:scaling>
          <c:orientation val="minMax"/>
        </c:scaling>
        <c:axPos val="b"/>
        <c:numFmt formatCode="General" sourceLinked="1"/>
        <c:tickLblPos val="nextTo"/>
        <c:crossAx val="131928832"/>
        <c:crosses val="autoZero"/>
        <c:auto val="1"/>
        <c:lblAlgn val="ctr"/>
        <c:lblOffset val="100"/>
      </c:catAx>
      <c:valAx>
        <c:axId val="131928832"/>
        <c:scaling>
          <c:orientation val="minMax"/>
        </c:scaling>
        <c:axPos val="l"/>
        <c:majorGridlines/>
        <c:numFmt formatCode="General" sourceLinked="1"/>
        <c:tickLblPos val="nextTo"/>
        <c:crossAx val="8459699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fi-FI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37303B11-5EFE-4A3B-B7C0-4ADE873E5104}" type="datetimeFigureOut">
              <a:rPr lang="fi-FI" smtClean="0"/>
              <a:pPr/>
              <a:t>19.2.2010</a:t>
            </a:fld>
            <a:endParaRPr lang="fi-FI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i-FI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B605DA8A-5216-4F63-A012-E5BD46E625C2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06800" y="1713600"/>
            <a:ext cx="8326800" cy="3920400"/>
          </a:xfrm>
          <a:prstGeom prst="rect">
            <a:avLst/>
          </a:prstGeom>
          <a:solidFill>
            <a:srgbClr val="FF7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1200"/>
            <a:ext cx="7772400" cy="133200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3143248"/>
            <a:ext cx="6285600" cy="23400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862000" y="5961600"/>
            <a:ext cx="2026800" cy="176400"/>
          </a:xfrm>
        </p:spPr>
        <p:txBody>
          <a:bodyPr wrap="none" lIns="0" tIns="0" rIns="0" bIns="0"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 noProof="0" smtClean="0"/>
              <a:t>2/19/2010</a:t>
            </a:r>
            <a:endParaRPr lang="en-US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144400" y="5961600"/>
            <a:ext cx="1962000" cy="633600"/>
          </a:xfrm>
        </p:spPr>
        <p:txBody>
          <a:bodyPr wrap="none" lIns="0" tIns="0" rIns="0" bIns="0"/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2"/>
                </a:solidFill>
              </a:defRPr>
            </a:lvl1pPr>
            <a:lvl2pPr marL="741600" indent="-284400">
              <a:spcBef>
                <a:spcPts val="288"/>
              </a:spcBef>
              <a:defRPr lang="fi-FI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7426800" y="5961600"/>
            <a:ext cx="1134000" cy="633600"/>
          </a:xfrm>
        </p:spPr>
        <p:txBody>
          <a:bodyPr wrap="none" lIns="0" tIns="0" rIns="0" bIns="0"/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2"/>
                </a:solidFill>
              </a:defRPr>
            </a:lvl1pPr>
            <a:lvl2pPr marL="741600" indent="-284400">
              <a:spcBef>
                <a:spcPts val="288"/>
              </a:spcBef>
              <a:defRPr lang="fi-FI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62000" y="6138000"/>
            <a:ext cx="2026800" cy="457200"/>
          </a:xfrm>
        </p:spPr>
        <p:txBody>
          <a:bodyPr wrap="none" lIns="0" tIns="0" rIns="0" bIns="0"/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2"/>
                </a:solidFill>
              </a:defRPr>
            </a:lvl1pPr>
            <a:lvl2pPr marL="741600" indent="-284400">
              <a:spcBef>
                <a:spcPts val="288"/>
              </a:spcBef>
              <a:defRPr lang="fi-FI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72400" y="6138000"/>
            <a:ext cx="2048400" cy="457200"/>
          </a:xfrm>
        </p:spPr>
        <p:txBody>
          <a:bodyPr wrap="none" lIns="0" tIns="0" rIns="0" bIns="0"/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2"/>
                </a:solidFill>
              </a:defRPr>
            </a:lvl1pPr>
            <a:lvl2pPr marL="741600" indent="-284400">
              <a:spcBef>
                <a:spcPts val="288"/>
              </a:spcBef>
              <a:defRPr lang="fi-FI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572400" y="5961600"/>
            <a:ext cx="2048400" cy="176400"/>
          </a:xfrm>
        </p:spPr>
        <p:txBody>
          <a:bodyPr wrap="none" lIns="0" tIns="0" rIns="0" bIns="0"/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tx1"/>
                </a:solidFill>
              </a:defRPr>
            </a:lvl1pPr>
            <a:lvl2pPr marL="741600" indent="-284400">
              <a:spcBef>
                <a:spcPts val="288"/>
              </a:spcBef>
              <a:defRPr lang="fi-FI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17" name="Picture 16" descr="aalto_eng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121408" cy="16306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noProof="0" smtClean="0"/>
              <a:t>2/19/2010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Word template user guide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017-E4DF-4A7A-8FA6-2DC68C3EB4D0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4400" y="6145200"/>
            <a:ext cx="1537200" cy="3816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950"/>
              </a:lnSpc>
              <a:spcBef>
                <a:spcPts val="0"/>
              </a:spcBef>
              <a:buNone/>
              <a:defRPr sz="950" b="1">
                <a:solidFill>
                  <a:schemeClr val="bg2"/>
                </a:solidFill>
              </a:defRPr>
            </a:lvl1pPr>
            <a:lvl2pPr marL="273050" indent="-103188">
              <a:defRPr lang="en-US" sz="9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3050" indent="-93663">
              <a:buFont typeface="Symbol" pitchFamily="18" charset="2"/>
              <a:buNone/>
              <a:defRPr sz="900"/>
            </a:lvl3pPr>
            <a:lvl4pPr marL="273050" indent="-93663">
              <a:defRPr sz="900"/>
            </a:lvl4pPr>
            <a:lvl5pPr marL="273050" indent="-93663">
              <a:buFont typeface="Symbol" pitchFamily="18" charset="2"/>
              <a:buChar char="-"/>
              <a:defRPr sz="900"/>
            </a:lvl5pPr>
            <a:lvl6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6pPr>
            <a:lvl7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7pPr>
            <a:lvl8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8pPr>
            <a:lvl9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00" y="6145200"/>
            <a:ext cx="1702800" cy="3816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950"/>
              </a:lnSpc>
              <a:spcBef>
                <a:spcPts val="0"/>
              </a:spcBef>
              <a:buNone/>
              <a:defRPr sz="950" b="1">
                <a:solidFill>
                  <a:schemeClr val="bg2"/>
                </a:solidFill>
              </a:defRPr>
            </a:lvl1pPr>
            <a:lvl2pPr marL="273050" indent="-103188">
              <a:defRPr lang="en-US" sz="9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3050" indent="-93663">
              <a:buFont typeface="Symbol" pitchFamily="18" charset="2"/>
              <a:buNone/>
              <a:defRPr sz="900"/>
            </a:lvl3pPr>
            <a:lvl4pPr marL="273050" indent="-93663">
              <a:defRPr sz="900"/>
            </a:lvl4pPr>
            <a:lvl5pPr marL="273050" indent="-93663">
              <a:buFont typeface="Symbol" pitchFamily="18" charset="2"/>
              <a:buChar char="-"/>
              <a:defRPr sz="900"/>
            </a:lvl5pPr>
            <a:lvl6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6pPr>
            <a:lvl7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7pPr>
            <a:lvl8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8pPr>
            <a:lvl9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2400" y="1584000"/>
            <a:ext cx="3924000" cy="413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4000"/>
            <a:ext cx="3924000" cy="413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buNone/>
              <a:defRPr sz="1400"/>
            </a:lvl6pPr>
            <a:lvl7pPr>
              <a:buNone/>
              <a:defRPr sz="1400"/>
            </a:lvl7pPr>
            <a:lvl8pPr>
              <a:buNone/>
              <a:defRPr sz="1400"/>
            </a:lvl8pPr>
            <a:lvl9pPr>
              <a:buNone/>
              <a:defRPr sz="14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noProof="0" smtClean="0"/>
              <a:t>2/19/2010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Word template user guide</a:t>
            </a:r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017-E4DF-4A7A-8FA6-2DC68C3EB4D0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4400" y="6145200"/>
            <a:ext cx="1537200" cy="3816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950"/>
              </a:lnSpc>
              <a:spcBef>
                <a:spcPts val="0"/>
              </a:spcBef>
              <a:buNone/>
              <a:defRPr sz="950" b="1">
                <a:solidFill>
                  <a:schemeClr val="bg2"/>
                </a:solidFill>
              </a:defRPr>
            </a:lvl1pPr>
            <a:lvl2pPr marL="273050" indent="-103188">
              <a:defRPr lang="en-US" sz="9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3050" indent="-93663">
              <a:buFont typeface="Symbol" pitchFamily="18" charset="2"/>
              <a:buNone/>
              <a:defRPr sz="900"/>
            </a:lvl3pPr>
            <a:lvl4pPr marL="273050" indent="-93663">
              <a:defRPr sz="900"/>
            </a:lvl4pPr>
            <a:lvl5pPr marL="273050" indent="-93663">
              <a:buFont typeface="Symbol" pitchFamily="18" charset="2"/>
              <a:buChar char="-"/>
              <a:defRPr sz="900"/>
            </a:lvl5pPr>
            <a:lvl6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6pPr>
            <a:lvl7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7pPr>
            <a:lvl8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8pPr>
            <a:lvl9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00" y="6145200"/>
            <a:ext cx="1702800" cy="3816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950"/>
              </a:lnSpc>
              <a:spcBef>
                <a:spcPts val="0"/>
              </a:spcBef>
              <a:buNone/>
              <a:defRPr sz="950" b="1">
                <a:solidFill>
                  <a:schemeClr val="bg2"/>
                </a:solidFill>
              </a:defRPr>
            </a:lvl1pPr>
            <a:lvl2pPr marL="273050" indent="-103188">
              <a:defRPr lang="en-US" sz="9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3050" indent="-93663">
              <a:buFont typeface="Symbol" pitchFamily="18" charset="2"/>
              <a:buNone/>
              <a:defRPr sz="900"/>
            </a:lvl3pPr>
            <a:lvl4pPr marL="273050" indent="-93663">
              <a:defRPr sz="900"/>
            </a:lvl4pPr>
            <a:lvl5pPr marL="273050" indent="-93663">
              <a:buFont typeface="Symbol" pitchFamily="18" charset="2"/>
              <a:buChar char="-"/>
              <a:defRPr sz="900"/>
            </a:lvl5pPr>
            <a:lvl6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6pPr>
            <a:lvl7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7pPr>
            <a:lvl8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8pPr>
            <a:lvl9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noProof="0" smtClean="0"/>
              <a:t>2/19/2010</a:t>
            </a:r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Word template user guide</a:t>
            </a:r>
            <a:endParaRPr lang="en-US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017-E4DF-4A7A-8FA6-2DC68C3EB4D0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4400" y="6145200"/>
            <a:ext cx="1537200" cy="3816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950"/>
              </a:lnSpc>
              <a:spcBef>
                <a:spcPts val="0"/>
              </a:spcBef>
              <a:buNone/>
              <a:defRPr sz="950" b="1">
                <a:solidFill>
                  <a:schemeClr val="bg2"/>
                </a:solidFill>
              </a:defRPr>
            </a:lvl1pPr>
            <a:lvl2pPr marL="273050" indent="-103188">
              <a:defRPr lang="en-US" sz="9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3050" indent="-93663">
              <a:buFont typeface="Symbol" pitchFamily="18" charset="2"/>
              <a:buNone/>
              <a:defRPr sz="900"/>
            </a:lvl3pPr>
            <a:lvl4pPr marL="273050" indent="-93663">
              <a:defRPr sz="900"/>
            </a:lvl4pPr>
            <a:lvl5pPr marL="273050" indent="-93663">
              <a:buFont typeface="Symbol" pitchFamily="18" charset="2"/>
              <a:buChar char="-"/>
              <a:defRPr sz="900"/>
            </a:lvl5pPr>
            <a:lvl6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6pPr>
            <a:lvl7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7pPr>
            <a:lvl8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8pPr>
            <a:lvl9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00" y="6145200"/>
            <a:ext cx="1702800" cy="3816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950"/>
              </a:lnSpc>
              <a:spcBef>
                <a:spcPts val="0"/>
              </a:spcBef>
              <a:buNone/>
              <a:defRPr sz="950" b="1">
                <a:solidFill>
                  <a:schemeClr val="bg2"/>
                </a:solidFill>
              </a:defRPr>
            </a:lvl1pPr>
            <a:lvl2pPr marL="273050" indent="-103188">
              <a:defRPr lang="en-US" sz="9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3050" indent="-93663">
              <a:buFont typeface="Symbol" pitchFamily="18" charset="2"/>
              <a:buNone/>
              <a:defRPr sz="900"/>
            </a:lvl3pPr>
            <a:lvl4pPr marL="273050" indent="-93663">
              <a:defRPr sz="900"/>
            </a:lvl4pPr>
            <a:lvl5pPr marL="273050" indent="-93663">
              <a:buFont typeface="Symbol" pitchFamily="18" charset="2"/>
              <a:buChar char="-"/>
              <a:defRPr sz="900"/>
            </a:lvl5pPr>
            <a:lvl6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6pPr>
            <a:lvl7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7pPr>
            <a:lvl8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8pPr>
            <a:lvl9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noProof="0" smtClean="0"/>
              <a:t>2/19/2010</a:t>
            </a:r>
            <a:endParaRPr lang="en-US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Word template user guide</a:t>
            </a:r>
            <a:endParaRPr lang="en-US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017-E4DF-4A7A-8FA6-2DC68C3EB4D0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4400" y="6145200"/>
            <a:ext cx="1537200" cy="3816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950"/>
              </a:lnSpc>
              <a:spcBef>
                <a:spcPts val="0"/>
              </a:spcBef>
              <a:buNone/>
              <a:defRPr sz="950" b="1">
                <a:solidFill>
                  <a:schemeClr val="bg2"/>
                </a:solidFill>
              </a:defRPr>
            </a:lvl1pPr>
            <a:lvl2pPr marL="273050" indent="-103188">
              <a:defRPr lang="en-US" sz="9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3050" indent="-93663">
              <a:buFont typeface="Symbol" pitchFamily="18" charset="2"/>
              <a:buNone/>
              <a:defRPr sz="900"/>
            </a:lvl3pPr>
            <a:lvl4pPr marL="273050" indent="-93663">
              <a:defRPr sz="900"/>
            </a:lvl4pPr>
            <a:lvl5pPr marL="273050" indent="-93663">
              <a:buFont typeface="Symbol" pitchFamily="18" charset="2"/>
              <a:buChar char="-"/>
              <a:defRPr sz="900"/>
            </a:lvl5pPr>
            <a:lvl6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6pPr>
            <a:lvl7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7pPr>
            <a:lvl8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8pPr>
            <a:lvl9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00" y="6145200"/>
            <a:ext cx="1702800" cy="3816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950"/>
              </a:lnSpc>
              <a:spcBef>
                <a:spcPts val="0"/>
              </a:spcBef>
              <a:buNone/>
              <a:defRPr sz="950" b="1">
                <a:solidFill>
                  <a:schemeClr val="bg2"/>
                </a:solidFill>
              </a:defRPr>
            </a:lvl1pPr>
            <a:lvl2pPr marL="273050" indent="-103188">
              <a:defRPr lang="en-US" sz="9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3050" indent="-93663">
              <a:buFont typeface="Symbol" pitchFamily="18" charset="2"/>
              <a:buNone/>
              <a:defRPr sz="900"/>
            </a:lvl3pPr>
            <a:lvl4pPr marL="273050" indent="-93663">
              <a:defRPr sz="900"/>
            </a:lvl4pPr>
            <a:lvl5pPr marL="273050" indent="-93663">
              <a:buFont typeface="Symbol" pitchFamily="18" charset="2"/>
              <a:buChar char="-"/>
              <a:defRPr sz="900"/>
            </a:lvl5pPr>
            <a:lvl6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6pPr>
            <a:lvl7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7pPr>
            <a:lvl8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8pPr>
            <a:lvl9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marg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400" y="1584000"/>
            <a:ext cx="6285600" cy="4136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noProof="0" smtClean="0"/>
              <a:t>2/19/2010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Word template user guide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017-E4DF-4A7A-8FA6-2DC68C3EB4D0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4400" y="6145200"/>
            <a:ext cx="1537200" cy="3816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950"/>
              </a:lnSpc>
              <a:spcBef>
                <a:spcPts val="0"/>
              </a:spcBef>
              <a:buNone/>
              <a:defRPr sz="950" b="1">
                <a:solidFill>
                  <a:schemeClr val="bg2"/>
                </a:solidFill>
              </a:defRPr>
            </a:lvl1pPr>
            <a:lvl2pPr marL="273050" indent="-103188">
              <a:defRPr lang="en-US" sz="9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3050" indent="-93663">
              <a:buFont typeface="Symbol" pitchFamily="18" charset="2"/>
              <a:buNone/>
              <a:defRPr sz="900"/>
            </a:lvl3pPr>
            <a:lvl4pPr marL="273050" indent="-93663">
              <a:defRPr sz="900"/>
            </a:lvl4pPr>
            <a:lvl5pPr marL="273050" indent="-93663">
              <a:buFont typeface="Symbol" pitchFamily="18" charset="2"/>
              <a:buChar char="-"/>
              <a:defRPr sz="900"/>
            </a:lvl5pPr>
            <a:lvl6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6pPr>
            <a:lvl7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7pPr>
            <a:lvl8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8pPr>
            <a:lvl9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00" y="6145200"/>
            <a:ext cx="1702800" cy="3816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950"/>
              </a:lnSpc>
              <a:spcBef>
                <a:spcPts val="0"/>
              </a:spcBef>
              <a:buNone/>
              <a:defRPr sz="950" b="1">
                <a:solidFill>
                  <a:schemeClr val="bg2"/>
                </a:solidFill>
              </a:defRPr>
            </a:lvl1pPr>
            <a:lvl2pPr marL="273050" indent="-103188">
              <a:defRPr lang="en-US" sz="9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3050" indent="-93663">
              <a:buFont typeface="Symbol" pitchFamily="18" charset="2"/>
              <a:buNone/>
              <a:defRPr sz="900"/>
            </a:lvl3pPr>
            <a:lvl4pPr marL="273050" indent="-93663">
              <a:defRPr sz="900"/>
            </a:lvl4pPr>
            <a:lvl5pPr marL="273050" indent="-93663">
              <a:buFont typeface="Symbol" pitchFamily="18" charset="2"/>
              <a:buChar char="-"/>
              <a:defRPr sz="900"/>
            </a:lvl5pPr>
            <a:lvl6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6pPr>
            <a:lvl7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7pPr>
            <a:lvl8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8pPr>
            <a:lvl9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1200"/>
            <a:ext cx="7772400" cy="1332000"/>
          </a:xfrm>
        </p:spPr>
        <p:txBody>
          <a:bodyPr/>
          <a:lstStyle>
            <a:lvl1pPr>
              <a:defRPr sz="4000">
                <a:solidFill>
                  <a:srgbClr val="FF7900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3143248"/>
            <a:ext cx="6285600" cy="2340000"/>
          </a:xfrm>
        </p:spPr>
        <p:txBody>
          <a:bodyPr/>
          <a:lstStyle>
            <a:lvl1pPr marL="0" indent="0" algn="l">
              <a:buNone/>
              <a:defRPr>
                <a:solidFill>
                  <a:srgbClr val="FF7900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862000" y="5961600"/>
            <a:ext cx="2026800" cy="176400"/>
          </a:xfrm>
        </p:spPr>
        <p:txBody>
          <a:bodyPr wrap="none" lIns="0" tIns="0" rIns="0" bIns="0"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 noProof="0" smtClean="0"/>
              <a:t>2/19/2010</a:t>
            </a:r>
            <a:endParaRPr lang="en-US" noProof="0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144400" y="5961600"/>
            <a:ext cx="1962000" cy="633600"/>
          </a:xfrm>
        </p:spPr>
        <p:txBody>
          <a:bodyPr wrap="none" lIns="0" tIns="0" rIns="0" bIns="0"/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2"/>
                </a:solidFill>
              </a:defRPr>
            </a:lvl1pPr>
            <a:lvl2pPr marL="741600" indent="-284400">
              <a:spcBef>
                <a:spcPts val="288"/>
              </a:spcBef>
              <a:defRPr lang="fi-FI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7426800" y="5961600"/>
            <a:ext cx="1134000" cy="633600"/>
          </a:xfrm>
        </p:spPr>
        <p:txBody>
          <a:bodyPr wrap="none" lIns="0" tIns="0" rIns="0" bIns="0"/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2"/>
                </a:solidFill>
              </a:defRPr>
            </a:lvl1pPr>
            <a:lvl2pPr marL="741600" indent="-284400">
              <a:spcBef>
                <a:spcPts val="288"/>
              </a:spcBef>
              <a:defRPr lang="fi-FI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62000" y="6138000"/>
            <a:ext cx="2026800" cy="457200"/>
          </a:xfrm>
        </p:spPr>
        <p:txBody>
          <a:bodyPr wrap="none" lIns="0" tIns="0" rIns="0" bIns="0"/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2"/>
                </a:solidFill>
              </a:defRPr>
            </a:lvl1pPr>
            <a:lvl2pPr marL="741600" indent="-284400">
              <a:spcBef>
                <a:spcPts val="288"/>
              </a:spcBef>
              <a:defRPr lang="fi-FI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72400" y="6138000"/>
            <a:ext cx="2048400" cy="457200"/>
          </a:xfrm>
        </p:spPr>
        <p:txBody>
          <a:bodyPr wrap="none" lIns="0" tIns="0" rIns="0" bIns="0"/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2"/>
                </a:solidFill>
              </a:defRPr>
            </a:lvl1pPr>
            <a:lvl2pPr marL="741600" indent="-284400">
              <a:spcBef>
                <a:spcPts val="288"/>
              </a:spcBef>
              <a:defRPr lang="fi-FI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572400" y="5961600"/>
            <a:ext cx="2048400" cy="176400"/>
          </a:xfrm>
        </p:spPr>
        <p:txBody>
          <a:bodyPr wrap="none" lIns="0" tIns="0" rIns="0" bIns="0"/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tx1"/>
                </a:solidFill>
              </a:defRPr>
            </a:lvl1pPr>
            <a:lvl2pPr marL="741600" indent="-284400">
              <a:spcBef>
                <a:spcPts val="288"/>
              </a:spcBef>
              <a:defRPr lang="fi-FI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14" name="Picture 13" descr="aalto_eng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121408" cy="16306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titl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406800" y="406800"/>
            <a:ext cx="8326800" cy="5472000"/>
          </a:xfrm>
          <a:prstGeom prst="rect">
            <a:avLst/>
          </a:prstGeom>
          <a:solidFill>
            <a:srgbClr val="FF7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400" y="547200"/>
            <a:ext cx="7772400" cy="2206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noProof="0" smtClean="0"/>
              <a:t>2/19/2010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Word template user guide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017-E4DF-4A7A-8FA6-2DC68C3EB4D0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4400" y="6145200"/>
            <a:ext cx="1537200" cy="3816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950"/>
              </a:lnSpc>
              <a:spcBef>
                <a:spcPts val="0"/>
              </a:spcBef>
              <a:buNone/>
              <a:defRPr sz="950" b="1">
                <a:solidFill>
                  <a:schemeClr val="bg2"/>
                </a:solidFill>
              </a:defRPr>
            </a:lvl1pPr>
            <a:lvl2pPr marL="273050" indent="-103188">
              <a:defRPr lang="en-US" sz="9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3050" indent="-93663">
              <a:buFont typeface="Symbol" pitchFamily="18" charset="2"/>
              <a:buNone/>
              <a:defRPr sz="900"/>
            </a:lvl3pPr>
            <a:lvl4pPr marL="273050" indent="-93663">
              <a:defRPr sz="900"/>
            </a:lvl4pPr>
            <a:lvl5pPr marL="273050" indent="-93663">
              <a:buFont typeface="Symbol" pitchFamily="18" charset="2"/>
              <a:buChar char="-"/>
              <a:defRPr sz="900"/>
            </a:lvl5pPr>
            <a:lvl6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6pPr>
            <a:lvl7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7pPr>
            <a:lvl8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8pPr>
            <a:lvl9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00" y="6145200"/>
            <a:ext cx="1702800" cy="3816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950"/>
              </a:lnSpc>
              <a:spcBef>
                <a:spcPts val="0"/>
              </a:spcBef>
              <a:buNone/>
              <a:defRPr sz="950" b="1">
                <a:solidFill>
                  <a:schemeClr val="bg2"/>
                </a:solidFill>
              </a:defRPr>
            </a:lvl1pPr>
            <a:lvl2pPr marL="273050" indent="-103188">
              <a:defRPr lang="en-US" sz="9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3050" indent="-93663">
              <a:buFont typeface="Symbol" pitchFamily="18" charset="2"/>
              <a:buNone/>
              <a:defRPr sz="900"/>
            </a:lvl3pPr>
            <a:lvl4pPr marL="273050" indent="-93663">
              <a:defRPr sz="900"/>
            </a:lvl4pPr>
            <a:lvl5pPr marL="273050" indent="-93663">
              <a:buFont typeface="Symbol" pitchFamily="18" charset="2"/>
              <a:buChar char="-"/>
              <a:defRPr sz="900"/>
            </a:lvl5pPr>
            <a:lvl6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6pPr>
            <a:lvl7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7pPr>
            <a:lvl8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8pPr>
            <a:lvl9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14" name="Picture 13" descr="aalto_eng_alakulma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958840"/>
            <a:ext cx="2694432" cy="89916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2400" y="489600"/>
            <a:ext cx="79884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2400" y="1584000"/>
            <a:ext cx="7988400" cy="4136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30800" y="6274800"/>
            <a:ext cx="1544400" cy="12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1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i-FI" noProof="0" smtClean="0"/>
              <a:t>2/19/2010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0800" y="6145200"/>
            <a:ext cx="1544400" cy="12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1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Word template user guide</a:t>
            </a:r>
            <a:endParaRPr 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30800" y="6400800"/>
            <a:ext cx="1544400" cy="12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1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2384017-E4DF-4A7A-8FA6-2DC68C3EB4D0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Rectangle 9"/>
          <p:cNvSpPr/>
          <p:nvPr/>
        </p:nvSpPr>
        <p:spPr>
          <a:xfrm>
            <a:off x="571472" y="5814000"/>
            <a:ext cx="7988400" cy="64800"/>
          </a:xfrm>
          <a:prstGeom prst="rect">
            <a:avLst/>
          </a:prstGeom>
          <a:solidFill>
            <a:srgbClr val="FF7900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pic>
        <p:nvPicPr>
          <p:cNvPr id="9" name="Picture 8" descr="aalto_eng_alakulma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0" y="5958840"/>
            <a:ext cx="2694432" cy="8991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50" r:id="rId6"/>
    <p:sldLayoutId id="2147483662" r:id="rId7"/>
    <p:sldLayoutId id="2147483663" r:id="rId8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rgbClr val="FF79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6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4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4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4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3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600" smtClean="0">
                <a:solidFill>
                  <a:srgbClr val="FFFFFF"/>
                </a:solidFill>
                <a:cs typeface="Arial" charset="0"/>
                <a:sym typeface="Arial" charset="0"/>
              </a:rPr>
              <a:t>Template user guide (2007)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Aalto University</a:t>
            </a:r>
          </a:p>
          <a:p>
            <a:r>
              <a:rPr lang="en-GB" smtClean="0"/>
              <a:t>School of Economics</a:t>
            </a:r>
          </a:p>
          <a:p>
            <a:r>
              <a:rPr lang="en-GB" smtClean="0"/>
              <a:t>School of Science and Technology</a:t>
            </a:r>
          </a:p>
          <a:p>
            <a:r>
              <a:rPr lang="en-GB" smtClean="0"/>
              <a:t>School of Art and Design</a:t>
            </a:r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smtClean="0"/>
              <a:t>2/19/2010</a:t>
            </a:r>
            <a:endParaRPr lang="en-GB" noProof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cs typeface="Arial" charset="0"/>
                <a:sym typeface="Arial" charset="0"/>
              </a:rPr>
              <a:t>Template selection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There are templates for each school in Finnish, Swedish, and English (templates for School of Economics are only in Finnish and English)</a:t>
            </a:r>
          </a:p>
          <a:p>
            <a:r>
              <a:rPr lang="en-GB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Download the template from Visual Identity Downloads and save it on your own PC.</a:t>
            </a:r>
          </a:p>
          <a:p>
            <a:r>
              <a:rPr lang="en-GB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Double-click a template. This initiates a new presentation, and you can start typing.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2/19/2010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017-E4DF-4A7A-8FA6-2DC68C3EB4D0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Word template user guide</a:t>
            </a:r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cs typeface="Arial" charset="0"/>
                <a:sym typeface="Arial" charset="0"/>
              </a:rPr>
              <a:t>Creating a new slide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z="1900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Clicking the </a:t>
            </a:r>
            <a:r>
              <a:rPr lang="en-GB" sz="1900" b="1" dirty="0" err="1" smtClean="0">
                <a:solidFill>
                  <a:srgbClr val="000000"/>
                </a:solidFill>
                <a:cs typeface="Arial" charset="0"/>
                <a:sym typeface="Arial" charset="0"/>
              </a:rPr>
              <a:t>Home</a:t>
            </a:r>
            <a:r>
              <a:rPr lang="en-GB" sz="1900" dirty="0" err="1" smtClean="0">
                <a:solidFill>
                  <a:srgbClr val="000000"/>
                </a:solidFill>
                <a:cs typeface="Arial" charset="0"/>
                <a:sym typeface="Arial" charset="0"/>
              </a:rPr>
              <a:t>ribbon's</a:t>
            </a:r>
            <a:r>
              <a:rPr lang="en-GB" sz="1900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 </a:t>
            </a:r>
            <a:r>
              <a:rPr lang="en-GB" sz="1900" b="1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New Slide </a:t>
            </a:r>
            <a:r>
              <a:rPr lang="en-GB" sz="1900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button always creates a new slide with the same layout as used in the previous slide</a:t>
            </a:r>
          </a:p>
          <a:p>
            <a:pPr lvl="1"/>
            <a:r>
              <a:rPr lang="en-GB" sz="1700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However, the title slide is followed by a Title and One Content slide by default</a:t>
            </a:r>
          </a:p>
          <a:p>
            <a:r>
              <a:rPr lang="en-GB" sz="1900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If you want to use a different layout, click the small triangle (1), seen at the lower edge of the </a:t>
            </a:r>
            <a:r>
              <a:rPr lang="en-GB" sz="1900" b="1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New Slide</a:t>
            </a:r>
            <a:r>
              <a:rPr lang="en-GB" sz="1900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 button, and select a layout of your liking from the menu (2).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2/19/2010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Word template user guide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017-E4DF-4A7A-8FA6-2DC68C3EB4D0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357298"/>
            <a:ext cx="2847306" cy="4262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5572132" y="178592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(1)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643834" y="235743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(2)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cs typeface="Arial" charset="0"/>
                <a:sym typeface="Arial" charset="0"/>
              </a:rPr>
              <a:t>Title and text slide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In PowerPoint 2007, as many as nine indentation levels can be used in a Title and text slide. However, it is probably not a very bright idea to use too many levels.</a:t>
            </a:r>
          </a:p>
          <a:p>
            <a:r>
              <a:rPr lang="en-GB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Level 1</a:t>
            </a:r>
          </a:p>
          <a:p>
            <a:pPr lvl="1"/>
            <a:r>
              <a:rPr lang="en-GB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Level 2</a:t>
            </a:r>
          </a:p>
          <a:p>
            <a:pPr lvl="2"/>
            <a:r>
              <a:rPr lang="en-GB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Level 3</a:t>
            </a:r>
          </a:p>
          <a:p>
            <a:pPr lvl="3"/>
            <a:r>
              <a:rPr lang="en-GB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Level 4</a:t>
            </a:r>
          </a:p>
          <a:p>
            <a:pPr lvl="4"/>
            <a:r>
              <a:rPr lang="en-GB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Level 5, and so on...</a:t>
            </a:r>
          </a:p>
          <a:p>
            <a:r>
              <a:rPr lang="en-GB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The level can be changed by using PowerPoint's Increase List Level and Decrease List Level buttons. Also, the TAB key and </a:t>
            </a:r>
            <a:r>
              <a:rPr lang="en-GB" dirty="0" err="1" smtClean="0">
                <a:solidFill>
                  <a:srgbClr val="000000"/>
                </a:solidFill>
                <a:cs typeface="Arial" charset="0"/>
                <a:sym typeface="Arial" charset="0"/>
              </a:rPr>
              <a:t>Shift+TAB</a:t>
            </a:r>
            <a:r>
              <a:rPr lang="en-GB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 combination can be used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smtClean="0"/>
              <a:t>2/19/2010</a:t>
            </a:r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Word template user guide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017-E4DF-4A7A-8FA6-2DC68C3EB4D0}" type="slidenum">
              <a:rPr lang="en-GB" noProof="0" smtClean="0"/>
              <a:pPr/>
              <a:t>4</a:t>
            </a:fld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Subtitle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smtClean="0"/>
              <a:t>2/19/2010</a:t>
            </a:r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Word template user guide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017-E4DF-4A7A-8FA6-2DC68C3EB4D0}" type="slidenum">
              <a:rPr lang="en-GB" noProof="0" smtClean="0"/>
              <a:pPr/>
              <a:t>5</a:t>
            </a:fld>
            <a:endParaRPr lang="en-GB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Title slide with white background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sym typeface="Arial" charset="0"/>
              </a:rPr>
              <a:t>The layouts also include a title slide with white background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smtClean="0"/>
              <a:t>2/19/2010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sym typeface="Arial" charset="0"/>
              </a:rPr>
              <a:t>Footer information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>
                <a:sym typeface="Arial" charset="0"/>
              </a:rPr>
              <a:t>Footer information can be changed by using the Insert ribbon's Header &amp; Footer  button.</a:t>
            </a:r>
          </a:p>
          <a:p>
            <a:r>
              <a:rPr lang="en-GB" dirty="0" smtClean="0">
                <a:sym typeface="Arial" charset="0"/>
              </a:rPr>
              <a:t>Only date is displayed on the title page.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>
          <a:xfrm>
            <a:off x="3430588" y="6275388"/>
            <a:ext cx="1544637" cy="125412"/>
          </a:xfrm>
        </p:spPr>
        <p:txBody>
          <a:bodyPr/>
          <a:lstStyle/>
          <a:p>
            <a:r>
              <a:rPr lang="en-GB" smtClean="0">
                <a:sym typeface="Arial" charset="0"/>
              </a:rPr>
              <a:t>2/3/2010</a:t>
            </a:r>
            <a:endParaRPr lang="en-GB">
              <a:sym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0588" y="6145213"/>
            <a:ext cx="1544637" cy="125412"/>
          </a:xfrm>
        </p:spPr>
        <p:txBody>
          <a:bodyPr/>
          <a:lstStyle/>
          <a:p>
            <a:r>
              <a:rPr lang="en-GB" smtClean="0">
                <a:sym typeface="Arial" charset="0"/>
              </a:rPr>
              <a:t>The presentation's footer</a:t>
            </a:r>
            <a:endParaRPr lang="en-GB">
              <a:sym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430588" y="6400800"/>
            <a:ext cx="1544637" cy="125413"/>
          </a:xfrm>
        </p:spPr>
        <p:txBody>
          <a:bodyPr/>
          <a:lstStyle/>
          <a:p>
            <a:fld id="{02A8EE6B-D476-4556-85AB-F8F156A803A0}" type="slidenum">
              <a:rPr lang="en-GB" smtClean="0">
                <a:sym typeface="Arial" charset="0"/>
              </a:rPr>
              <a:pPr/>
              <a:t>7</a:t>
            </a:fld>
            <a:endParaRPr lang="en-GB">
              <a:sym typeface="Arial" charset="0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4278" y="1714489"/>
            <a:ext cx="3789973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ym typeface="Arial" charset="0"/>
              </a:rPr>
              <a:t>Colors</a:t>
            </a:r>
            <a:r>
              <a:rPr lang="en-GB" dirty="0" smtClean="0">
                <a:sym typeface="Arial" charset="0"/>
              </a:rPr>
              <a:t> in a presentation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err="1" smtClean="0">
                <a:sym typeface="Arial" charset="0"/>
              </a:rPr>
              <a:t>Colors</a:t>
            </a:r>
            <a:r>
              <a:rPr lang="en-GB" dirty="0" smtClean="0">
                <a:sym typeface="Arial" charset="0"/>
              </a:rPr>
              <a:t> dictated by the graphics guidelines of Aalto University and its schools have been predefined as default </a:t>
            </a:r>
            <a:r>
              <a:rPr lang="en-GB" dirty="0" err="1" smtClean="0">
                <a:sym typeface="Arial" charset="0"/>
              </a:rPr>
              <a:t>colors</a:t>
            </a:r>
            <a:r>
              <a:rPr lang="en-GB" dirty="0" smtClean="0">
                <a:sym typeface="Arial" charset="0"/>
              </a:rPr>
              <a:t> for presentations.</a:t>
            </a:r>
          </a:p>
          <a:p>
            <a:r>
              <a:rPr lang="en-GB" dirty="0" smtClean="0">
                <a:sym typeface="Arial" charset="0"/>
              </a:rPr>
              <a:t>These definitions have effect, for example, on the </a:t>
            </a:r>
            <a:r>
              <a:rPr lang="en-GB" dirty="0" err="1" smtClean="0">
                <a:sym typeface="Arial" charset="0"/>
              </a:rPr>
              <a:t>colors</a:t>
            </a:r>
            <a:r>
              <a:rPr lang="en-GB" dirty="0" smtClean="0">
                <a:sym typeface="Arial" charset="0"/>
              </a:rPr>
              <a:t> of charts and self-drawn shapes.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430588" y="6275388"/>
            <a:ext cx="1544637" cy="125412"/>
          </a:xfrm>
        </p:spPr>
        <p:txBody>
          <a:bodyPr/>
          <a:lstStyle/>
          <a:p>
            <a:r>
              <a:rPr lang="en-GB" smtClean="0">
                <a:sym typeface="Arial" charset="0"/>
              </a:rPr>
              <a:t>2/3/2010</a:t>
            </a:r>
            <a:endParaRPr lang="en-GB">
              <a:sym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30588" y="6145213"/>
            <a:ext cx="1544637" cy="125412"/>
          </a:xfrm>
        </p:spPr>
        <p:txBody>
          <a:bodyPr/>
          <a:lstStyle/>
          <a:p>
            <a:r>
              <a:rPr lang="en-GB" smtClean="0">
                <a:sym typeface="Arial" charset="0"/>
              </a:rPr>
              <a:t>The presentation's footer</a:t>
            </a:r>
            <a:endParaRPr lang="en-GB">
              <a:sym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30588" y="6400800"/>
            <a:ext cx="1544637" cy="125413"/>
          </a:xfrm>
        </p:spPr>
        <p:txBody>
          <a:bodyPr/>
          <a:lstStyle/>
          <a:p>
            <a:fld id="{739CD300-FF6A-493B-847D-259D063BF2F1}" type="slidenum">
              <a:rPr lang="en-GB" smtClean="0">
                <a:sym typeface="Arial" charset="0"/>
              </a:rPr>
              <a:pPr/>
              <a:t>8</a:t>
            </a:fld>
            <a:endParaRPr lang="en-GB">
              <a:sym typeface="Arial" charset="0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285875" y="4214813"/>
            <a:ext cx="2286000" cy="10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SzPct val="100000"/>
            </a:pPr>
            <a:r>
              <a:rPr lang="en-GB" smtClean="0">
                <a:solidFill>
                  <a:srgbClr val="FFFFFF"/>
                </a:solidFill>
                <a:cs typeface="Arial" charset="0"/>
                <a:sym typeface="Arial" charset="0"/>
              </a:rPr>
              <a:t>a shape</a:t>
            </a:r>
            <a:endParaRPr lang="en-GB">
              <a:solidFill>
                <a:srgbClr val="FFFFFF"/>
              </a:solidFill>
              <a:cs typeface="Arial" charset="0"/>
              <a:sym typeface="Arial" charset="0"/>
            </a:endParaRPr>
          </a:p>
        </p:txBody>
      </p:sp>
      <p:graphicFrame>
        <p:nvGraphicFramePr>
          <p:cNvPr id="22" name="Content Placeholder 21"/>
          <p:cNvGraphicFramePr>
            <a:graphicFrameLocks noGrp="1"/>
          </p:cNvGraphicFramePr>
          <p:nvPr>
            <p:ph sz="half" idx="2"/>
          </p:nvPr>
        </p:nvGraphicFramePr>
        <p:xfrm>
          <a:off x="4648200" y="1584325"/>
          <a:ext cx="3924300" cy="4135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aalto_university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009B3A"/>
      </a:accent1>
      <a:accent2>
        <a:srgbClr val="FF7900"/>
      </a:accent2>
      <a:accent3>
        <a:srgbClr val="0065BD"/>
      </a:accent3>
      <a:accent4>
        <a:srgbClr val="ED2939"/>
      </a:accent4>
      <a:accent5>
        <a:srgbClr val="FECB00"/>
      </a:accent5>
      <a:accent6>
        <a:srgbClr val="6639B7"/>
      </a:accent6>
      <a:hlink>
        <a:srgbClr val="0065BD"/>
      </a:hlink>
      <a:folHlink>
        <a:srgbClr val="ED2939"/>
      </a:folHlink>
    </a:clrScheme>
    <a:fontScheme name="Aalto_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aalto_university</Template>
  <TotalTime>13</TotalTime>
  <Words>372</Words>
  <Application>Microsoft Office PowerPoint</Application>
  <PresentationFormat>On-screen Show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aalto_university</vt:lpstr>
      <vt:lpstr>Template user guide (2007)</vt:lpstr>
      <vt:lpstr>Template selection</vt:lpstr>
      <vt:lpstr>Creating a new slide</vt:lpstr>
      <vt:lpstr>Title and text slide</vt:lpstr>
      <vt:lpstr>Subtitle</vt:lpstr>
      <vt:lpstr>Title slide with white background</vt:lpstr>
      <vt:lpstr>Footer information</vt:lpstr>
      <vt:lpstr>Colors in a presentation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templates user guide (2007)</dc:title>
  <dc:creator>Tieturi</dc:creator>
  <cp:lastModifiedBy>SN</cp:lastModifiedBy>
  <cp:revision>5</cp:revision>
  <dcterms:created xsi:type="dcterms:W3CDTF">2010-02-19T11:30:06Z</dcterms:created>
  <dcterms:modified xsi:type="dcterms:W3CDTF">2010-02-19T12:21:22Z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vTieturiVerId">
    <vt:lpwstr>001</vt:lpwstr>
  </property>
</Properties>
</file>