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63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5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FFA300"/>
    <a:srgbClr val="FFCF06"/>
    <a:srgbClr val="F8C704"/>
    <a:srgbClr val="EFC002"/>
    <a:srgbClr val="00A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4" autoAdjust="0"/>
    <p:restoredTop sz="77186" autoAdjust="0"/>
  </p:normalViewPr>
  <p:slideViewPr>
    <p:cSldViewPr snapToGrid="0" snapToObjects="1">
      <p:cViewPr varScale="1">
        <p:scale>
          <a:sx n="114" d="100"/>
          <a:sy n="114" d="100"/>
        </p:scale>
        <p:origin x="408" y="96"/>
      </p:cViewPr>
      <p:guideLst>
        <p:guide orient="horz"/>
        <p:guide pos="58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4" d="100"/>
        <a:sy n="184" d="100"/>
      </p:scale>
      <p:origin x="0" y="71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8/4/2020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666334D-7A27-9F43-9EC7-CCD7CF254AD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78059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BA4E3A-D2E6-4947-B46E-18DB598EA3A1}" type="datetime1">
              <a:rPr lang="fi-FI"/>
              <a:pPr>
                <a:defRPr/>
              </a:pPr>
              <a:t>4.8.2020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0889F7-7C3B-BA40-BE46-7E19F6C058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48377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/>
              <a:t>The time allocated for your pitch is 10 minutes for a research proposal and 20 minutes for a thesis presentation, which will be followed by questions from the audience. </a:t>
            </a:r>
          </a:p>
          <a:p>
            <a:r>
              <a:rPr lang="en-US" noProof="0" dirty="0"/>
              <a:t>Please consider that only part of the audience comes from your own research discipline</a:t>
            </a:r>
            <a:r>
              <a:rPr lang="en-US" baseline="0" noProof="0" dirty="0"/>
              <a:t>, i.e. try and discuss your research in terms suitable for a wider audience.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889F7-7C3B-BA40-BE46-7E19F6C05879}" type="slidenum">
              <a:rPr lang="fi-FI" smtClean="0"/>
              <a:pPr>
                <a:defRPr/>
              </a:pPr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5522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/>
              <a:t>Provide some background on your topic / motivate the</a:t>
            </a:r>
            <a:r>
              <a:rPr lang="en-US" baseline="0" noProof="0" dirty="0"/>
              <a:t> importance of your research topic</a:t>
            </a:r>
          </a:p>
          <a:p>
            <a:r>
              <a:rPr lang="en-US" baseline="0" noProof="0" dirty="0"/>
              <a:t>State your research question or objectives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889F7-7C3B-BA40-BE46-7E19F6C05879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5561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Explain what literature or theory you are using in your research</a:t>
            </a:r>
          </a:p>
          <a:p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889F7-7C3B-BA40-BE46-7E19F6C05879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1416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/>
              <a:t>Explain the main research methodology, and data used</a:t>
            </a:r>
            <a:r>
              <a:rPr lang="en-US" baseline="0" noProof="0" dirty="0"/>
              <a:t> if applicable (e.g. data collection method, sample), and data analysis method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889F7-7C3B-BA40-BE46-7E19F6C05879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5987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/>
              <a:t>Briefly</a:t>
            </a:r>
            <a:r>
              <a:rPr lang="en-US" baseline="0" noProof="0" dirty="0"/>
              <a:t> present the most important results of your work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889F7-7C3B-BA40-BE46-7E19F6C05879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8582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/>
              <a:t>What are the key theoretical and/or managerial contributions of your study?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889F7-7C3B-BA40-BE46-7E19F6C05879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7166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79079" y="5454200"/>
            <a:ext cx="717256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79078" y="2740334"/>
            <a:ext cx="10633847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rgbClr val="FFFFFF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4" y="290"/>
            <a:ext cx="3425587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81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lt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79079" y="5454200"/>
            <a:ext cx="717256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779078" y="2740334"/>
            <a:ext cx="10633847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4" y="290"/>
            <a:ext cx="3425587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994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hi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79078" y="2740334"/>
            <a:ext cx="10633847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779079" y="5504997"/>
            <a:ext cx="717256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4" y="291"/>
            <a:ext cx="3425587" cy="228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12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/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99016" y="180000"/>
            <a:ext cx="6172923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779081" y="2435535"/>
            <a:ext cx="4425969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779081" y="5884335"/>
            <a:ext cx="4425969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4" y="291"/>
            <a:ext cx="3425587" cy="228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48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779078" y="1912266"/>
            <a:ext cx="10633847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94" y="5599324"/>
            <a:ext cx="3703431" cy="119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590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720002" y="381000"/>
            <a:ext cx="107807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720002" y="1685676"/>
            <a:ext cx="107807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7A6B1-0F68-AF40-A4F6-D0A78E969307}" type="datetime1">
              <a:rPr lang="en-US" smtClean="0"/>
              <a:t>8/4/2020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noProof="0"/>
              <a:t>M.Sc. Thesis Presentation</a:t>
            </a:r>
            <a:endParaRPr lang="en-US" noProof="0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94" y="5599325"/>
            <a:ext cx="3703431" cy="1194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121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720002" y="381000"/>
            <a:ext cx="107807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720002" y="1685676"/>
            <a:ext cx="531743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6183362" y="1685676"/>
            <a:ext cx="531743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3E424-5E52-454B-A124-C2A5CFF205E7}" type="datetime1">
              <a:rPr lang="en-US" smtClean="0"/>
              <a:t>8/4/2020</a:t>
            </a:fld>
            <a:endParaRPr lang="fi-FI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noProof="0"/>
              <a:t>M.Sc. Thesis Presentation</a:t>
            </a:r>
            <a:endParaRPr lang="en-US" noProof="0" dirty="0"/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6B250-F217-B84A-8E10-659CA258BA5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94" y="5599325"/>
            <a:ext cx="3703431" cy="1194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61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587067" y="5953125"/>
            <a:ext cx="48260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noProof="0"/>
              <a:t>M.Sc. Thesis Presentation</a:t>
            </a:r>
            <a:endParaRPr lang="en-US" noProof="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6587067" y="6111875"/>
            <a:ext cx="48260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338AF72-0247-B143-860E-D119F3ABA7DE}" type="datetime1">
              <a:rPr lang="en-US" smtClean="0"/>
              <a:t>8/4/2020</a:t>
            </a:fld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87067" y="6297614"/>
            <a:ext cx="48260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5DB13D-24FD-0641-8100-A6CD964B88B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91" r:id="rId1"/>
    <p:sldLayoutId id="2147484794" r:id="rId2"/>
    <p:sldLayoutId id="2147484797" r:id="rId3"/>
    <p:sldLayoutId id="2147484800" r:id="rId4"/>
    <p:sldLayoutId id="2147484803" r:id="rId5"/>
    <p:sldLayoutId id="2147484806" r:id="rId6"/>
    <p:sldLayoutId id="2147484809" r:id="rId7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sz="6600" dirty="0"/>
              <a:t>MSc thesis template</a:t>
            </a:r>
          </a:p>
        </p:txBody>
      </p:sp>
    </p:spTree>
    <p:extLst>
      <p:ext uri="{BB962C8B-B14F-4D97-AF65-F5344CB8AC3E}">
        <p14:creationId xmlns:p14="http://schemas.microsoft.com/office/powerpoint/2010/main" val="3153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Motivation &amp; Research question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80F59898-0E80-2A4A-BE51-647DBD1B0EA5}" type="datetime1">
              <a:rPr lang="en-US" smtClean="0"/>
              <a:t>8/4/2020</a:t>
            </a:fld>
            <a:endParaRPr lang="fi-FI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noProof="0"/>
              <a:t>M.Sc. Thesis Presentation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55439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Theory / literature used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F00F655D-61B3-F546-A25A-667EF9F18E41}" type="datetime1">
              <a:rPr lang="en-US" smtClean="0"/>
              <a:t>8/4/2020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noProof="0"/>
              <a:t>M.Sc. Thesis Presentation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75077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Methods &amp;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17D8E37F-634E-804D-BE2F-5B468CF758CA}" type="datetime1">
              <a:rPr lang="en-US" smtClean="0"/>
              <a:t>8/4/2020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noProof="0"/>
              <a:t>M.Sc. Thesis Presentation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32780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4A01175-CCD3-E64F-9502-8837ACE15869}" type="datetime1">
              <a:rPr lang="en-US" smtClean="0"/>
              <a:t>8/4/2020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noProof="0"/>
              <a:t>M.Sc. Thesis Presentation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90867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Main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3C960AFA-8D4C-6D45-A3E8-F50081067C98}" type="datetime1">
              <a:rPr lang="en-US" smtClean="0"/>
              <a:t>8/4/2020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noProof="0"/>
              <a:t>M.Sc. Thesis Presentation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84119042"/>
      </p:ext>
    </p:extLst>
  </p:cSld>
  <p:clrMapOvr>
    <a:masterClrMapping/>
  </p:clrMapOvr>
</p:sld>
</file>

<file path=ppt/theme/theme1.xml><?xml version="1.0" encoding="utf-8"?>
<a:theme xmlns:a="http://schemas.openxmlformats.org/drawingml/2006/main" name="Student-presentation-template">
  <a:themeElements>
    <a:clrScheme name="AALTO - Yliopisto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78BE20"/>
      </a:accent1>
      <a:accent2>
        <a:srgbClr val="EF3340"/>
      </a:accent2>
      <a:accent3>
        <a:srgbClr val="005EB8"/>
      </a:accent3>
      <a:accent4>
        <a:srgbClr val="00965E"/>
      </a:accent4>
      <a:accent5>
        <a:srgbClr val="7D55C7"/>
      </a:accent5>
      <a:accent6>
        <a:srgbClr val="FFA3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57CABF5C0C524EA4838FFE26F276EC" ma:contentTypeVersion="12" ma:contentTypeDescription="Create a new document." ma:contentTypeScope="" ma:versionID="3294c0762e5fe30919236a1f5e9c85e3">
  <xsd:schema xmlns:xsd="http://www.w3.org/2001/XMLSchema" xmlns:xs="http://www.w3.org/2001/XMLSchema" xmlns:p="http://schemas.microsoft.com/office/2006/metadata/properties" xmlns:ns3="275f409c-a93f-4c88-b500-e50260db7f8f" xmlns:ns4="5f2fff9f-9543-455f-93fb-a48802636957" targetNamespace="http://schemas.microsoft.com/office/2006/metadata/properties" ma:root="true" ma:fieldsID="2ecffb73f58a91b000bacd19dc6abb25" ns3:_="" ns4:_="">
    <xsd:import namespace="275f409c-a93f-4c88-b500-e50260db7f8f"/>
    <xsd:import namespace="5f2fff9f-9543-455f-93fb-a4880263695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5f409c-a93f-4c88-b500-e50260db7f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2fff9f-9543-455f-93fb-a4880263695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63B3B78-3019-4D4F-BE35-506F55E03B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5f409c-a93f-4c88-b500-e50260db7f8f"/>
    <ds:schemaRef ds:uri="5f2fff9f-9543-455f-93fb-a488026369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9FB2F2A-C298-4062-8795-8B884CA4FB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23A04E-AA80-4FDB-B3C0-6BC2F0566B81}">
  <ds:schemaRefs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275f409c-a93f-4c88-b500-e50260db7f8f"/>
    <ds:schemaRef ds:uri="5f2fff9f-9543-455f-93fb-a48802636957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student-presentation-template</Template>
  <TotalTime>1</TotalTime>
  <Words>206</Words>
  <Application>Microsoft Office PowerPoint</Application>
  <PresentationFormat>Widescreen</PresentationFormat>
  <Paragraphs>35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Georgia</vt:lpstr>
      <vt:lpstr>Lucida Grande</vt:lpstr>
      <vt:lpstr>Student-presentation-template</vt:lpstr>
      <vt:lpstr>MSc thesis template</vt:lpstr>
      <vt:lpstr>Motivation &amp; Research question</vt:lpstr>
      <vt:lpstr>Theory / literature used</vt:lpstr>
      <vt:lpstr>Methods &amp; Data</vt:lpstr>
      <vt:lpstr>Results</vt:lpstr>
      <vt:lpstr>Main contributions</vt:lpstr>
    </vt:vector>
  </TitlesOfParts>
  <Company>Aalto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MSc thesis template</dc:title>
  <dc:creator>Suvivuo Sampsa</dc:creator>
  <cp:lastModifiedBy>Suvivuo Sampsa</cp:lastModifiedBy>
  <cp:revision>1</cp:revision>
  <cp:lastPrinted>2012-10-17T07:14:15Z</cp:lastPrinted>
  <dcterms:created xsi:type="dcterms:W3CDTF">2020-08-04T09:53:14Z</dcterms:created>
  <dcterms:modified xsi:type="dcterms:W3CDTF">2020-08-04T09:54:57Z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0x0101002357CABF5C0C524EA4838FFE26F276EC</vt:lpwstr>
  </property>
</Properties>
</file>