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5" autoAdjust="0"/>
    <p:restoredTop sz="94660"/>
  </p:normalViewPr>
  <p:slideViewPr>
    <p:cSldViewPr snapToGrid="0">
      <p:cViewPr varScale="1">
        <p:scale>
          <a:sx n="46" d="100"/>
          <a:sy n="46" d="100"/>
        </p:scale>
        <p:origin x="2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072F-B637-4487-B6E0-A8C059C22619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A3DD-C042-43C0-93E9-DA05B4823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165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072F-B637-4487-B6E0-A8C059C22619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A3DD-C042-43C0-93E9-DA05B4823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824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072F-B637-4487-B6E0-A8C059C22619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A3DD-C042-43C0-93E9-DA05B4823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41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072F-B637-4487-B6E0-A8C059C22619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A3DD-C042-43C0-93E9-DA05B4823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848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072F-B637-4487-B6E0-A8C059C22619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A3DD-C042-43C0-93E9-DA05B4823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477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072F-B637-4487-B6E0-A8C059C22619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A3DD-C042-43C0-93E9-DA05B4823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940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072F-B637-4487-B6E0-A8C059C22619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A3DD-C042-43C0-93E9-DA05B4823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156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072F-B637-4487-B6E0-A8C059C22619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A3DD-C042-43C0-93E9-DA05B4823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38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072F-B637-4487-B6E0-A8C059C22619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A3DD-C042-43C0-93E9-DA05B4823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950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072F-B637-4487-B6E0-A8C059C22619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A3DD-C042-43C0-93E9-DA05B4823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291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072F-B637-4487-B6E0-A8C059C22619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A3DD-C042-43C0-93E9-DA05B4823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397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D072F-B637-4487-B6E0-A8C059C22619}" type="datetimeFigureOut">
              <a:rPr lang="en-US" smtClean="0"/>
              <a:t>11/5/2018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1A3DD-C042-43C0-93E9-DA05B4823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375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Everyone’s an Author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39691"/>
            <a:ext cx="9144000" cy="498763"/>
          </a:xfrm>
        </p:spPr>
        <p:txBody>
          <a:bodyPr/>
          <a:lstStyle/>
          <a:p>
            <a:pPr algn="l"/>
            <a:r>
              <a:rPr lang="en-US" dirty="0" smtClean="0"/>
              <a:t>Adapted from </a:t>
            </a:r>
            <a:r>
              <a:rPr lang="en-US" i="1" dirty="0" smtClean="0"/>
              <a:t>The Academic Writer </a:t>
            </a:r>
            <a:r>
              <a:rPr lang="en-US" dirty="0" smtClean="0"/>
              <a:t>by Lisa Ede, 4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55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726420"/>
          </a:xfrm>
        </p:spPr>
        <p:txBody>
          <a:bodyPr/>
          <a:lstStyle/>
          <a:p>
            <a:pPr algn="ctr"/>
            <a:r>
              <a:rPr lang="en-US" b="1" dirty="0" smtClean="0"/>
              <a:t>What do you read?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325091"/>
            <a:ext cx="10515600" cy="285187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84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541857"/>
          </a:xfrm>
        </p:spPr>
        <p:txBody>
          <a:bodyPr/>
          <a:lstStyle/>
          <a:p>
            <a:pPr algn="ctr"/>
            <a:r>
              <a:rPr lang="en-US" b="1" dirty="0" smtClean="0"/>
              <a:t>What do you write?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63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What is rhetoric?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/>
              <a:t>WORDS</a:t>
            </a:r>
            <a:endParaRPr lang="en-US" sz="3600" dirty="0"/>
          </a:p>
          <a:p>
            <a:pPr marL="0" indent="0" algn="ctr">
              <a:buNone/>
            </a:pPr>
            <a:r>
              <a:rPr lang="en-US" sz="3600" dirty="0" smtClean="0"/>
              <a:t>And more….</a:t>
            </a:r>
          </a:p>
          <a:p>
            <a:pPr marL="0" indent="0" algn="ctr">
              <a:buNone/>
            </a:pPr>
            <a:r>
              <a:rPr lang="en-US" sz="3600" dirty="0" smtClean="0"/>
              <a:t>Culture</a:t>
            </a:r>
          </a:p>
          <a:p>
            <a:pPr marL="0" indent="0" algn="ctr">
              <a:buNone/>
            </a:pPr>
            <a:r>
              <a:rPr lang="en-US" sz="3600" dirty="0" smtClean="0"/>
              <a:t>Experience</a:t>
            </a:r>
          </a:p>
          <a:p>
            <a:pPr marL="0" indent="0" algn="ctr">
              <a:buNone/>
            </a:pPr>
            <a:r>
              <a:rPr lang="en-US" sz="3600" dirty="0" smtClean="0"/>
              <a:t>Sensitivities</a:t>
            </a:r>
          </a:p>
          <a:p>
            <a:pPr marL="0" indent="0" algn="ctr">
              <a:buNone/>
            </a:pPr>
            <a:r>
              <a:rPr lang="en-US" sz="3600" dirty="0" smtClean="0"/>
              <a:t>All impact your judgment.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1784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What is genre?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 category to which a text belongs</a:t>
            </a:r>
          </a:p>
          <a:p>
            <a:endParaRPr lang="en-US" sz="4000" dirty="0"/>
          </a:p>
          <a:p>
            <a:r>
              <a:rPr lang="en-US" sz="4000" dirty="0" smtClean="0"/>
              <a:t>Impacts both the delivery and the response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06632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709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/>
              <a:t>Common Genres and “Consumption”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5279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Personal Writing: </a:t>
            </a:r>
          </a:p>
          <a:p>
            <a:r>
              <a:rPr lang="en-US" dirty="0" smtClean="0"/>
              <a:t>Letters, Facebook posts, tweets, texts, journal entries, essays</a:t>
            </a:r>
          </a:p>
          <a:p>
            <a:pPr marL="0" indent="0">
              <a:buNone/>
            </a:pPr>
            <a:r>
              <a:rPr lang="en-US" dirty="0" smtClean="0"/>
              <a:t>Academic Writing:</a:t>
            </a:r>
          </a:p>
          <a:p>
            <a:r>
              <a:rPr lang="en-US" dirty="0" smtClean="0"/>
              <a:t>Textbooks, scholarly publications, exams, research projects, lab reports</a:t>
            </a:r>
          </a:p>
          <a:p>
            <a:pPr marL="0" indent="0">
              <a:buNone/>
            </a:pPr>
            <a:r>
              <a:rPr lang="en-US" dirty="0" smtClean="0"/>
              <a:t>Popular Writing:</a:t>
            </a:r>
          </a:p>
          <a:p>
            <a:r>
              <a:rPr lang="en-US" dirty="0" smtClean="0"/>
              <a:t>Mass-market magazines, reviews, fan publications</a:t>
            </a:r>
          </a:p>
          <a:p>
            <a:pPr marL="0" indent="0">
              <a:buNone/>
            </a:pPr>
            <a:r>
              <a:rPr lang="en-US" dirty="0" smtClean="0"/>
              <a:t>Civic Writing</a:t>
            </a:r>
          </a:p>
          <a:p>
            <a:r>
              <a:rPr lang="en-US" dirty="0" smtClean="0"/>
              <a:t>Editorials, letters to the editor, advocacy websites, PSAs</a:t>
            </a:r>
          </a:p>
          <a:p>
            <a:pPr marL="0" indent="0">
              <a:buNone/>
            </a:pPr>
            <a:r>
              <a:rPr lang="en-US" dirty="0" smtClean="0"/>
              <a:t>Professional Writing</a:t>
            </a:r>
          </a:p>
          <a:p>
            <a:r>
              <a:rPr lang="en-US" dirty="0" smtClean="0"/>
              <a:t>Technical reports, proposals, business email, job applications</a:t>
            </a:r>
          </a:p>
          <a:p>
            <a:pPr marL="0" indent="0">
              <a:buNone/>
            </a:pPr>
            <a:r>
              <a:rPr lang="en-US" dirty="0" smtClean="0"/>
              <a:t>Creative or </a:t>
            </a:r>
            <a:r>
              <a:rPr lang="en-US" dirty="0"/>
              <a:t>L</a:t>
            </a:r>
            <a:r>
              <a:rPr lang="en-US" dirty="0" smtClean="0"/>
              <a:t>iterary Writing</a:t>
            </a:r>
          </a:p>
          <a:p>
            <a:r>
              <a:rPr lang="en-US" dirty="0" smtClean="0"/>
              <a:t>Poetry, stories, novels, graphic fiction, comics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8609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All genres have a history, but …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some are more fluid than others; </a:t>
            </a:r>
            <a:br>
              <a:rPr lang="en-US" b="1" dirty="0" smtClean="0"/>
            </a:br>
            <a:r>
              <a:rPr lang="en-US" b="1" dirty="0" smtClean="0"/>
              <a:t>some are informative while others are persuasive; </a:t>
            </a:r>
            <a:br>
              <a:rPr lang="en-US" b="1" dirty="0" smtClean="0"/>
            </a:br>
            <a:r>
              <a:rPr lang="en-US" b="1" dirty="0" smtClean="0"/>
              <a:t>some are very casual while others are formal.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1244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Rhetorical Sensitivity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Draw upon all of your resources to challenge yourself – experience and ideas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Consider your audience</a:t>
            </a:r>
          </a:p>
          <a:p>
            <a:endParaRPr lang="en-US" dirty="0"/>
          </a:p>
          <a:p>
            <a:r>
              <a:rPr lang="en-US" dirty="0" smtClean="0"/>
              <a:t>Assess purpose and goals</a:t>
            </a:r>
          </a:p>
          <a:p>
            <a:endParaRPr lang="en-US" dirty="0"/>
          </a:p>
          <a:p>
            <a:r>
              <a:rPr lang="en-US" dirty="0" smtClean="0"/>
              <a:t>Use all of the tools around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1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181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Everyone’s an Author </vt:lpstr>
      <vt:lpstr>What do you read?</vt:lpstr>
      <vt:lpstr>What do you write?</vt:lpstr>
      <vt:lpstr>What is rhetoric?</vt:lpstr>
      <vt:lpstr>What is genre?</vt:lpstr>
      <vt:lpstr>Common Genres and “Consumption”</vt:lpstr>
      <vt:lpstr>All genres have a history, but …  some are more fluid than others;  some are informative while others are persuasive;  some are very casual while others are formal.</vt:lpstr>
      <vt:lpstr>Rhetorical Sensitivity</vt:lpstr>
    </vt:vector>
  </TitlesOfParts>
  <Company>NC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Everyone’s an Author</dc:title>
  <dc:creator>Beryl C Pittman</dc:creator>
  <cp:lastModifiedBy>Beryl C Pittman</cp:lastModifiedBy>
  <cp:revision>10</cp:revision>
  <dcterms:created xsi:type="dcterms:W3CDTF">2018-11-05T07:59:52Z</dcterms:created>
  <dcterms:modified xsi:type="dcterms:W3CDTF">2018-11-05T08:55:57Z</dcterms:modified>
</cp:coreProperties>
</file>