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2" r:id="rId3"/>
    <p:sldId id="268" r:id="rId4"/>
    <p:sldId id="258" r:id="rId5"/>
    <p:sldId id="257" r:id="rId6"/>
    <p:sldId id="259" r:id="rId7"/>
    <p:sldId id="260" r:id="rId8"/>
    <p:sldId id="261" r:id="rId9"/>
    <p:sldId id="263" r:id="rId10"/>
    <p:sldId id="266" r:id="rId11"/>
    <p:sldId id="264" r:id="rId12"/>
    <p:sldId id="265" r:id="rId13"/>
    <p:sldId id="269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2.12.2021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48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pPr/>
              <a:t>2.12.2021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30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pPr/>
              <a:t>2.12.2021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1397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pPr/>
              <a:t>2.12.2021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418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pPr/>
              <a:t>2.12.2021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0837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pPr/>
              <a:t>2.12.2021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38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2.12.2021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78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2.12.2021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3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2.12.2021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0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2.12.2021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8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2.12.2021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6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2.12.2021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65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2.12.2021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7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2.12.2021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1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2.12.2021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5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2.12.2021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5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E46AA-1EC0-4433-9956-E798E94A6FB7}" type="datetimeFigureOut">
              <a:rPr lang="en-US" smtClean="0"/>
              <a:pPr/>
              <a:t>2.12.2021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helao.fi/wp-content/uploads/2017/08/kappale7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Kalenteri pöydällä">
            <a:extLst>
              <a:ext uri="{FF2B5EF4-FFF2-40B4-BE49-F238E27FC236}">
                <a16:creationId xmlns:a16="http://schemas.microsoft.com/office/drawing/2014/main" id="{2F4C18DD-ABB5-427D-B1BA-E8A2DE538A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36F992-5A7A-453B-9260-79A211FA0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914400"/>
            <a:ext cx="4892948" cy="3427867"/>
          </a:xfrm>
        </p:spPr>
        <p:txBody>
          <a:bodyPr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Oppitunti 2.12.21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38B705-6871-4093-A465-F18F6AF05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5290" y="5253051"/>
            <a:ext cx="4892948" cy="812923"/>
          </a:xfrm>
        </p:spPr>
        <p:txBody>
          <a:bodyPr anchor="t"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Suomi 1 klo 16.15-17.45</a:t>
            </a:r>
          </a:p>
        </p:txBody>
      </p:sp>
    </p:spTree>
    <p:extLst>
      <p:ext uri="{BB962C8B-B14F-4D97-AF65-F5344CB8AC3E}">
        <p14:creationId xmlns:p14="http://schemas.microsoft.com/office/powerpoint/2010/main" val="281476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900A03-A975-4C85-9F70-FDCE54A33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359" y="506413"/>
            <a:ext cx="8998511" cy="587152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233E2E-5BAB-4F8A-8093-83F65E6DB13C}"/>
              </a:ext>
            </a:extLst>
          </p:cNvPr>
          <p:cNvSpPr txBox="1"/>
          <p:nvPr/>
        </p:nvSpPr>
        <p:spPr>
          <a:xfrm>
            <a:off x="934720" y="637794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3"/>
              </a:rPr>
              <a:t>kappale7.pdf (helao.fi)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70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B061-86F8-4F79-AD9E-325C5B378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8675"/>
          </a:xfrm>
        </p:spPr>
        <p:txBody>
          <a:bodyPr/>
          <a:lstStyle/>
          <a:p>
            <a:r>
              <a:rPr lang="fi-FI" dirty="0"/>
              <a:t>Kirjoita sanat oikeassa muodossa.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737272D-48AA-44E7-8D84-53BECA387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438275"/>
            <a:ext cx="8596312" cy="460375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sz="2800" dirty="0"/>
              <a:t>Tietokone on (laikku) ____________.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(Heikki) ___________ on paljon töitä.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Leipä on (kaappi) _______________.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(Tyttö) ______________ on punainen mekko.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Minä asun tässä (asunto) ______________.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Tykkään tästä (kaupunki + </a:t>
            </a:r>
            <a:r>
              <a:rPr lang="fi-FI" sz="2800" dirty="0" err="1"/>
              <a:t>sta</a:t>
            </a:r>
            <a:r>
              <a:rPr lang="fi-FI" sz="2800" dirty="0"/>
              <a:t>) ________________.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Luen kirjaa (ilta) ______________.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Minun ystävä opiskelee (Turku) ________________.</a:t>
            </a:r>
          </a:p>
          <a:p>
            <a:pPr marL="514350" indent="-514350">
              <a:buFont typeface="+mj-lt"/>
              <a:buAutoNum type="arabicPeriod"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813540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0935C-C58A-4090-9FDD-89A60823A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225"/>
          </a:xfrm>
        </p:spPr>
        <p:txBody>
          <a:bodyPr/>
          <a:lstStyle/>
          <a:p>
            <a:r>
              <a:rPr lang="en-US" dirty="0"/>
              <a:t>Sano vastakohta.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252FB-588F-45BC-BFC2-98A565008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0650"/>
            <a:ext cx="8596668" cy="5238749"/>
          </a:xfrm>
        </p:spPr>
        <p:txBody>
          <a:bodyPr>
            <a:noAutofit/>
          </a:bodyPr>
          <a:lstStyle/>
          <a:p>
            <a:r>
              <a:rPr lang="fi-FI" sz="2400" b="1" dirty="0"/>
              <a:t>uusi auto</a:t>
            </a:r>
          </a:p>
          <a:p>
            <a:r>
              <a:rPr lang="fi-FI" sz="2400" b="1" dirty="0"/>
              <a:t>korkea talo</a:t>
            </a:r>
          </a:p>
          <a:p>
            <a:r>
              <a:rPr lang="fi-FI" sz="2400" b="1" dirty="0"/>
              <a:t>valoisa huone</a:t>
            </a:r>
          </a:p>
          <a:p>
            <a:r>
              <a:rPr lang="fi-FI" sz="2400" b="1" dirty="0"/>
              <a:t>pitkä kynä</a:t>
            </a:r>
          </a:p>
          <a:p>
            <a:r>
              <a:rPr lang="fi-FI" sz="2400" b="1" dirty="0"/>
              <a:t>pehmeä tyyny</a:t>
            </a:r>
          </a:p>
          <a:p>
            <a:r>
              <a:rPr lang="fi-FI" sz="2400" b="1" dirty="0"/>
              <a:t>mielenkiintoinen elokuva</a:t>
            </a:r>
          </a:p>
          <a:p>
            <a:r>
              <a:rPr lang="fi-FI" sz="2400" b="1" dirty="0"/>
              <a:t>vanha kirja</a:t>
            </a:r>
          </a:p>
          <a:p>
            <a:r>
              <a:rPr lang="fi-FI" sz="2400" b="1" dirty="0"/>
              <a:t>matala talo</a:t>
            </a:r>
          </a:p>
          <a:p>
            <a:r>
              <a:rPr lang="fi-FI" sz="2400" b="1" dirty="0"/>
              <a:t>pehmeä tyyny</a:t>
            </a:r>
          </a:p>
          <a:p>
            <a:r>
              <a:rPr lang="fi-FI" sz="2400" b="1" dirty="0"/>
              <a:t>tylsä elokuva</a:t>
            </a:r>
          </a:p>
        </p:txBody>
      </p:sp>
    </p:spTree>
    <p:extLst>
      <p:ext uri="{BB962C8B-B14F-4D97-AF65-F5344CB8AC3E}">
        <p14:creationId xmlns:p14="http://schemas.microsoft.com/office/powerpoint/2010/main" val="1436352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53DA5-74CF-4264-A582-BF58DE69B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9625"/>
          </a:xfrm>
        </p:spPr>
        <p:txBody>
          <a:bodyPr/>
          <a:lstStyle/>
          <a:p>
            <a:r>
              <a:rPr lang="fi-FI" dirty="0"/>
              <a:t>Mitä heillä ei ole?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714AC-FC5E-4317-AC79-79467A804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7752291" cy="388077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sz="2800" dirty="0"/>
              <a:t>Olen töissä koko kesän.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Me kävelemme, pyöräilemme tai menemme bussilla.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Asun yksin.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Hänen kaveri antaa hänelle 50 euroa.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Sinulla on vain veli.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196D02-93DC-4ECF-A11F-75701FA716CD}"/>
              </a:ext>
            </a:extLst>
          </p:cNvPr>
          <p:cNvSpPr txBox="1"/>
          <p:nvPr/>
        </p:nvSpPr>
        <p:spPr>
          <a:xfrm>
            <a:off x="9534525" y="2066925"/>
            <a:ext cx="22193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/>
              <a:t>LOMA</a:t>
            </a:r>
          </a:p>
          <a:p>
            <a:r>
              <a:rPr lang="fi-FI" sz="2800" b="1" dirty="0"/>
              <a:t>AUTO</a:t>
            </a:r>
          </a:p>
          <a:p>
            <a:r>
              <a:rPr lang="fi-FI" sz="2800" b="1" dirty="0"/>
              <a:t>PUOLISO</a:t>
            </a:r>
          </a:p>
          <a:p>
            <a:r>
              <a:rPr lang="fi-FI" sz="2800" b="1" dirty="0"/>
              <a:t>RAHA</a:t>
            </a:r>
          </a:p>
          <a:p>
            <a:r>
              <a:rPr lang="fi-FI" sz="2800" b="1" dirty="0"/>
              <a:t>SISKO</a:t>
            </a:r>
          </a:p>
        </p:txBody>
      </p:sp>
    </p:spTree>
    <p:extLst>
      <p:ext uri="{BB962C8B-B14F-4D97-AF65-F5344CB8AC3E}">
        <p14:creationId xmlns:p14="http://schemas.microsoft.com/office/powerpoint/2010/main" val="3946307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8F8469-77E5-4E05-B4A0-78F48823C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765" y="539609"/>
            <a:ext cx="8677164" cy="57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411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olmio A5 | Savo-Karjalan Eristys ja Saneeraus Oy">
            <a:extLst>
              <a:ext uri="{FF2B5EF4-FFF2-40B4-BE49-F238E27FC236}">
                <a16:creationId xmlns:a16="http://schemas.microsoft.com/office/drawing/2014/main" id="{DCB9BF8A-3C44-47D5-8B0B-205BCD3FA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7806" y="323830"/>
            <a:ext cx="8457566" cy="5774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4E5830-03AE-444D-8BF7-132FA6F2D7ED}"/>
              </a:ext>
            </a:extLst>
          </p:cNvPr>
          <p:cNvSpPr txBox="1"/>
          <p:nvPr/>
        </p:nvSpPr>
        <p:spPr>
          <a:xfrm>
            <a:off x="6457950" y="609600"/>
            <a:ext cx="55721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Onko tämä kaksio vai kolmio?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Montako makuuhuonetta asunnossa 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Onko asunnossa sauna?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Onko asunnossa parveke?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Millainen parveke asunnossa 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Montako vessaa asunnossa 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Onko asunnossa eteinen?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Montako ikkunaa asunnossa on?</a:t>
            </a:r>
          </a:p>
        </p:txBody>
      </p:sp>
    </p:spTree>
    <p:extLst>
      <p:ext uri="{BB962C8B-B14F-4D97-AF65-F5344CB8AC3E}">
        <p14:creationId xmlns:p14="http://schemas.microsoft.com/office/powerpoint/2010/main" val="2882691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5424A-D0FF-4171-A955-FD1D3A599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850"/>
          </a:xfrm>
        </p:spPr>
        <p:txBody>
          <a:bodyPr>
            <a:normAutofit/>
          </a:bodyPr>
          <a:lstStyle/>
          <a:p>
            <a:r>
              <a:rPr lang="fi-FI" sz="3200" dirty="0"/>
              <a:t>Lue teksti. Vastaa, onko oikein vai väärin.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F3A55-5290-477A-9ED3-D0D4A135C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14450"/>
            <a:ext cx="5723466" cy="5143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400" b="1" dirty="0"/>
              <a:t>Inkerin koti</a:t>
            </a:r>
          </a:p>
          <a:p>
            <a:pPr marL="0" indent="0">
              <a:buNone/>
            </a:pPr>
            <a:r>
              <a:rPr lang="fi-FI" sz="2400" dirty="0"/>
              <a:t>Inkerin koti on pieni ja värikäs. Asunnossa on olohuone, makuuhuone ja keittiö. Inkerin keittiö on keltainen: 3 keltaista kaappia, keltaiset verhot ja pieni keltainen matto. Keittiössä ei ole ruokapöytää. Se on olohuoneessa. Ruokapöydällä on pari kirjaa, kaksi kuppia ja läppäri. </a:t>
            </a:r>
          </a:p>
          <a:p>
            <a:pPr marL="0" indent="0">
              <a:buNone/>
            </a:pPr>
            <a:r>
              <a:rPr lang="fi-FI" sz="2400" dirty="0"/>
              <a:t>Olohuoneessa on oranssi sohva, 2 punaista nojatuolia, kirjahylly ja vihreä matto. Televisio on kirjahyllyssä. Inkeri rakastaa värejä.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34C72F-F31F-402B-BFF8-922D67987CA5}"/>
              </a:ext>
            </a:extLst>
          </p:cNvPr>
          <p:cNvSpPr txBox="1"/>
          <p:nvPr/>
        </p:nvSpPr>
        <p:spPr>
          <a:xfrm>
            <a:off x="7172325" y="1209675"/>
            <a:ext cx="4800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i-FI" sz="2400" b="1" dirty="0"/>
              <a:t>Inkerin asunnossa on paljon värejä.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i-FI" sz="2400" b="1" dirty="0"/>
              <a:t>Inkerillä on kolmio.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i-FI" sz="2400" b="1" dirty="0"/>
              <a:t>Inkerin keittiössä on ruokapöytä.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i-FI" sz="2400" b="1" dirty="0"/>
              <a:t>Inkerin ruokapöytä on tyhjä.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i-FI" sz="2400" b="1" dirty="0"/>
              <a:t>Televisio on olohuoneessa. </a:t>
            </a:r>
          </a:p>
          <a:p>
            <a:endParaRPr lang="fi-FI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8A1DD9-0789-470D-BE87-4EAAA7BB797C}"/>
              </a:ext>
            </a:extLst>
          </p:cNvPr>
          <p:cNvCxnSpPr/>
          <p:nvPr/>
        </p:nvCxnSpPr>
        <p:spPr>
          <a:xfrm>
            <a:off x="6753225" y="1209675"/>
            <a:ext cx="66675" cy="524827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541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F902A-B44F-4A03-BAE3-648D64753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5" y="258949"/>
            <a:ext cx="10363200" cy="1314443"/>
          </a:xfrm>
        </p:spPr>
        <p:txBody>
          <a:bodyPr/>
          <a:lstStyle/>
          <a:p>
            <a:r>
              <a:rPr lang="fi-FI" dirty="0"/>
              <a:t>Vastaa kysymyksiin.</a:t>
            </a:r>
          </a:p>
        </p:txBody>
      </p:sp>
      <p:pic>
        <p:nvPicPr>
          <p:cNvPr id="4098" name="Picture 2" descr="Mitä keittiö maksaa? Miksi se kannattaa tehdä putkiremontin yhteydessä?">
            <a:extLst>
              <a:ext uri="{FF2B5EF4-FFF2-40B4-BE49-F238E27FC236}">
                <a16:creationId xmlns:a16="http://schemas.microsoft.com/office/drawing/2014/main" id="{A2541D6E-8616-4772-972D-143F563E5D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" y="1867884"/>
            <a:ext cx="6918960" cy="387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C4E3EC-8965-4457-887B-6D36590FFB8E}"/>
              </a:ext>
            </a:extLst>
          </p:cNvPr>
          <p:cNvSpPr txBox="1"/>
          <p:nvPr/>
        </p:nvSpPr>
        <p:spPr>
          <a:xfrm>
            <a:off x="7391400" y="1573392"/>
            <a:ext cx="48006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b="1" dirty="0"/>
              <a:t>Minkä värinen keittiön seinä 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b="1" dirty="0"/>
              <a:t>Onko keittiössä ikkuna?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b="1" dirty="0"/>
              <a:t>Onko keittiössä jääkaappi?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b="1" dirty="0"/>
              <a:t>Montako tuolia keittiössä 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b="1" dirty="0"/>
              <a:t>Millainen keittiö 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b="1" dirty="0"/>
              <a:t>Minkä väriset kaapit keittiössä on?</a:t>
            </a:r>
          </a:p>
          <a:p>
            <a:endParaRPr lang="fi-FI" sz="2800" dirty="0"/>
          </a:p>
          <a:p>
            <a:endParaRPr lang="fi-FI" sz="2800" dirty="0"/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1786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9BE2F-6AD9-4B16-9639-B948E418B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160" y="184216"/>
            <a:ext cx="10363200" cy="788670"/>
          </a:xfrm>
        </p:spPr>
        <p:txBody>
          <a:bodyPr/>
          <a:lstStyle/>
          <a:p>
            <a:r>
              <a:rPr lang="en-US" dirty="0"/>
              <a:t>Mitä olohuoneessa on? Kirjoita lauseita.</a:t>
            </a:r>
          </a:p>
        </p:txBody>
      </p:sp>
      <p:pic>
        <p:nvPicPr>
          <p:cNvPr id="3074" name="Picture 2" descr="Vihdoinkin toimiva olohuoneen sisustus! - Poikien Äidit">
            <a:extLst>
              <a:ext uri="{FF2B5EF4-FFF2-40B4-BE49-F238E27FC236}">
                <a16:creationId xmlns:a16="http://schemas.microsoft.com/office/drawing/2014/main" id="{2A5886BD-2430-418A-8C01-245BA0C79B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" y="1231069"/>
            <a:ext cx="7266305" cy="544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937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9CCE4-00BB-4A62-86AC-E29FB17B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50" y="171451"/>
            <a:ext cx="10363200" cy="914400"/>
          </a:xfrm>
        </p:spPr>
        <p:txBody>
          <a:bodyPr/>
          <a:lstStyle/>
          <a:p>
            <a:r>
              <a:rPr lang="fi-FI" dirty="0"/>
              <a:t>Tee kysymyksiä makuuhuoneesta.</a:t>
            </a:r>
          </a:p>
        </p:txBody>
      </p:sp>
      <p:pic>
        <p:nvPicPr>
          <p:cNvPr id="5122" name="Picture 2" descr="Makuuhuoneen sisustus: Katso tyylit ja ideat - K-Rauta">
            <a:extLst>
              <a:ext uri="{FF2B5EF4-FFF2-40B4-BE49-F238E27FC236}">
                <a16:creationId xmlns:a16="http://schemas.microsoft.com/office/drawing/2014/main" id="{76AACE87-A798-4E9D-A95D-21913E22E6F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400530"/>
            <a:ext cx="9641839" cy="5150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087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96232-69B5-4207-A762-FBA6959A5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58765"/>
            <a:ext cx="10363200" cy="838515"/>
          </a:xfrm>
        </p:spPr>
        <p:txBody>
          <a:bodyPr>
            <a:normAutofit/>
          </a:bodyPr>
          <a:lstStyle/>
          <a:p>
            <a:r>
              <a:rPr lang="en-US" sz="2800" b="1" dirty="0"/>
              <a:t>PARITEHTÄVÄ 1. Juttele kaverin kanssa. Kysy ja vastaa.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E546BC2-F99D-4B35-B9E8-4DC1EDAFC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20800"/>
            <a:ext cx="10363200" cy="539496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i-FI" sz="2400" b="1" dirty="0"/>
              <a:t>Voit kysyä esimerkiksi:</a:t>
            </a:r>
          </a:p>
          <a:p>
            <a:pPr marL="0" indent="0">
              <a:lnSpc>
                <a:spcPct val="90000"/>
              </a:lnSpc>
              <a:buNone/>
            </a:pPr>
            <a:endParaRPr lang="fi-FI" sz="2400" b="1" dirty="0"/>
          </a:p>
          <a:p>
            <a:pPr>
              <a:lnSpc>
                <a:spcPct val="90000"/>
              </a:lnSpc>
            </a:pPr>
            <a:r>
              <a:rPr lang="fi-FI" sz="2400" dirty="0"/>
              <a:t>Missä asut?</a:t>
            </a:r>
          </a:p>
          <a:p>
            <a:pPr>
              <a:lnSpc>
                <a:spcPct val="90000"/>
              </a:lnSpc>
            </a:pPr>
            <a:r>
              <a:rPr lang="fi-FI" sz="2400" dirty="0"/>
              <a:t>Asutko yksin?</a:t>
            </a:r>
          </a:p>
          <a:p>
            <a:pPr>
              <a:lnSpc>
                <a:spcPct val="90000"/>
              </a:lnSpc>
            </a:pPr>
            <a:r>
              <a:rPr lang="fi-FI" sz="2400" dirty="0"/>
              <a:t>Montako huonetta sinulla on?</a:t>
            </a:r>
          </a:p>
          <a:p>
            <a:pPr>
              <a:lnSpc>
                <a:spcPct val="90000"/>
              </a:lnSpc>
            </a:pPr>
            <a:r>
              <a:rPr lang="fi-FI" sz="2400" dirty="0"/>
              <a:t>Onko sulla parveke/keittiö/matto?</a:t>
            </a:r>
          </a:p>
          <a:p>
            <a:pPr>
              <a:lnSpc>
                <a:spcPct val="90000"/>
              </a:lnSpc>
            </a:pPr>
            <a:r>
              <a:rPr lang="fi-FI" sz="2400" dirty="0"/>
              <a:t>Mitä sinulla on olohuoneessa / keittiössä / makuuhuoneessa / kylpyhuoneessa?</a:t>
            </a:r>
          </a:p>
          <a:p>
            <a:pPr>
              <a:lnSpc>
                <a:spcPct val="90000"/>
              </a:lnSpc>
            </a:pPr>
            <a:r>
              <a:rPr lang="fi-FI" sz="2400" dirty="0"/>
              <a:t>Minkävärinen sohva sulla on?</a:t>
            </a:r>
          </a:p>
          <a:p>
            <a:pPr>
              <a:lnSpc>
                <a:spcPct val="90000"/>
              </a:lnSpc>
            </a:pPr>
            <a:r>
              <a:rPr lang="fi-FI" sz="2400" dirty="0"/>
              <a:t>Minkävärinen olohuone sinulla on?</a:t>
            </a:r>
          </a:p>
          <a:p>
            <a:pPr>
              <a:lnSpc>
                <a:spcPct val="90000"/>
              </a:lnSpc>
            </a:pPr>
            <a:r>
              <a:rPr lang="fi-FI" sz="2400" dirty="0"/>
              <a:t>Millainen koti sinulla on?</a:t>
            </a:r>
          </a:p>
          <a:p>
            <a:pPr marL="0" indent="0">
              <a:lnSpc>
                <a:spcPct val="90000"/>
              </a:lnSpc>
              <a:buNone/>
            </a:pPr>
            <a:endParaRPr lang="fi-FI" dirty="0"/>
          </a:p>
          <a:p>
            <a:pPr marL="0" indent="0">
              <a:lnSpc>
                <a:spcPct val="90000"/>
              </a:lnSpc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6529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46023-7A7F-4313-B69B-20FC7C704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142876"/>
            <a:ext cx="10363200" cy="1009650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chemeClr val="tx1"/>
                </a:solidFill>
              </a:rPr>
              <a:t>Paritehtävä 2. Tee kuvasta kysymyksiä. Vastaa</a:t>
            </a:r>
            <a:r>
              <a:rPr lang="fi-FI" dirty="0"/>
              <a:t>.</a:t>
            </a:r>
          </a:p>
        </p:txBody>
      </p:sp>
      <p:pic>
        <p:nvPicPr>
          <p:cNvPr id="6150" name="Picture 6" descr="Toppilansaaren Walo A 22 - Walo-asunnot Oy">
            <a:extLst>
              <a:ext uri="{FF2B5EF4-FFF2-40B4-BE49-F238E27FC236}">
                <a16:creationId xmlns:a16="http://schemas.microsoft.com/office/drawing/2014/main" id="{BC7825F6-6491-471A-998B-5716E53ED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9" y="1369229"/>
            <a:ext cx="8392160" cy="5345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32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F05F2-3996-4637-9AE6-1B7E96A91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9625"/>
          </a:xfrm>
        </p:spPr>
        <p:txBody>
          <a:bodyPr/>
          <a:lstStyle/>
          <a:p>
            <a:r>
              <a:rPr lang="fi-FI" dirty="0"/>
              <a:t>Missä?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ED510-7FAB-4791-A5CC-C56D18DE3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9225"/>
            <a:ext cx="8596668" cy="51339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i-FI" sz="3200" dirty="0"/>
              <a:t>Oscar opiskelee suomea. Hän on …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3200" dirty="0"/>
              <a:t>Heikki pelaa lottoa ja ostaa suklaata. Hän on …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3200" dirty="0"/>
              <a:t>Anna ostaa ruokaa. Hän käy …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3200" dirty="0"/>
              <a:t>Susan ostaa viiniä. Hän käy …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3200" dirty="0"/>
              <a:t>Oscar ei syö kotona. Hän syö …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3200" dirty="0"/>
              <a:t>Urho katsoo telkkaria. Hän on …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3200" dirty="0"/>
              <a:t>Merja nukkuu. Hän on …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69356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</TotalTime>
  <Words>448</Words>
  <Application>Microsoft Office PowerPoint</Application>
  <PresentationFormat>Widescreen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Oppitunti 2.12.21</vt:lpstr>
      <vt:lpstr>PowerPoint Presentation</vt:lpstr>
      <vt:lpstr>Lue teksti. Vastaa, onko oikein vai väärin.</vt:lpstr>
      <vt:lpstr>Vastaa kysymyksiin.</vt:lpstr>
      <vt:lpstr>Mitä olohuoneessa on? Kirjoita lauseita.</vt:lpstr>
      <vt:lpstr>Tee kysymyksiä makuuhuoneesta.</vt:lpstr>
      <vt:lpstr>PARITEHTÄVÄ 1. Juttele kaverin kanssa. Kysy ja vastaa.</vt:lpstr>
      <vt:lpstr>Paritehtävä 2. Tee kuvasta kysymyksiä. Vastaa.</vt:lpstr>
      <vt:lpstr>Missä? </vt:lpstr>
      <vt:lpstr>PowerPoint Presentation</vt:lpstr>
      <vt:lpstr>Kirjoita sanat oikeassa muodossa.</vt:lpstr>
      <vt:lpstr>Sano vastakohta.</vt:lpstr>
      <vt:lpstr>Mitä heillä ei ole?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Oppitunti 2.12.21</dc:title>
  <dc:creator>Kemppinen Julia</dc:creator>
  <cp:lastModifiedBy>Kemppinen Julia</cp:lastModifiedBy>
  <cp:revision>9</cp:revision>
  <dcterms:created xsi:type="dcterms:W3CDTF">2021-12-02T12:18:49Z</dcterms:created>
  <dcterms:modified xsi:type="dcterms:W3CDTF">2021-12-02T13:53:37Z</dcterms:modified>
</cp:coreProperties>
</file>