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78" r:id="rId4"/>
    <p:sldId id="279" r:id="rId5"/>
    <p:sldId id="280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25.5.2022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2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25.5.2022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7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25.5.2022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3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25.5.2022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1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25.5.2022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1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25.5.2022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2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25.5.2022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0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25.5.2022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7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25.5.2022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4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25.5.2022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2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25.5.2022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3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25.5.2022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2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6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View of Fuji mountain in morning and mist with reflection on the lake">
            <a:extLst>
              <a:ext uri="{FF2B5EF4-FFF2-40B4-BE49-F238E27FC236}">
                <a16:creationId xmlns:a16="http://schemas.microsoft.com/office/drawing/2014/main" id="{0738AC11-DB2E-F3FC-4F70-8701F656E5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5882" r="-1" b="9844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753958-C8FA-420C-898E-929EB6DC8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</a:rPr>
              <a:t>Suomi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D8DD9-F9C3-44E3-B866-544997ECF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25.5. klo 14.15</a:t>
            </a:r>
          </a:p>
        </p:txBody>
      </p:sp>
    </p:spTree>
    <p:extLst>
      <p:ext uri="{BB962C8B-B14F-4D97-AF65-F5344CB8AC3E}">
        <p14:creationId xmlns:p14="http://schemas.microsoft.com/office/powerpoint/2010/main" val="100110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48760-98AA-44E0-87CA-C4F3B96F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</a:t>
            </a:r>
          </a:p>
        </p:txBody>
      </p:sp>
    </p:spTree>
    <p:extLst>
      <p:ext uri="{BB962C8B-B14F-4D97-AF65-F5344CB8AC3E}">
        <p14:creationId xmlns:p14="http://schemas.microsoft.com/office/powerpoint/2010/main" val="19347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ACF4-4523-4582-B124-1B4EC4CE6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486537"/>
            <a:ext cx="10168128" cy="942213"/>
          </a:xfrm>
        </p:spPr>
        <p:txBody>
          <a:bodyPr/>
          <a:lstStyle/>
          <a:p>
            <a:r>
              <a:rPr lang="en-US" dirty="0"/>
              <a:t>Suomenna lauseet.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0E550-1469-43E4-A593-4C8115310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6" y="2125598"/>
            <a:ext cx="8371333" cy="456095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Is this food tasty?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 have a red bag.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Today she sleeps late.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 use my computer every day.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Today is beautiful weather.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Marja knows what Juhani likes.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mirror is next to the sofa.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I’m waiting for a bus at the bus stop.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4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2CC32-C849-485A-90BD-DDBCF0963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95250"/>
            <a:ext cx="10578846" cy="1632966"/>
          </a:xfrm>
        </p:spPr>
        <p:txBody>
          <a:bodyPr>
            <a:normAutofit/>
          </a:bodyPr>
          <a:lstStyle/>
          <a:p>
            <a:r>
              <a:rPr lang="fi-FI" sz="3100" dirty="0"/>
              <a:t>Malli: </a:t>
            </a:r>
            <a:br>
              <a:rPr lang="fi-FI" sz="3100" dirty="0"/>
            </a:br>
            <a:r>
              <a:rPr lang="fi-FI" sz="3100" dirty="0"/>
              <a:t>iso ikkuna</a:t>
            </a:r>
            <a:br>
              <a:rPr lang="fi-FI" sz="3100" b="0" dirty="0"/>
            </a:br>
            <a:r>
              <a:rPr lang="fi-FI" sz="3100" dirty="0"/>
              <a:t>A</a:t>
            </a:r>
            <a:r>
              <a:rPr lang="fi-FI" sz="3100" b="0" dirty="0"/>
              <a:t>. </a:t>
            </a:r>
            <a:r>
              <a:rPr lang="fi-FI" sz="3100" b="0" dirty="0">
                <a:solidFill>
                  <a:srgbClr val="FF0000"/>
                </a:solidFill>
              </a:rPr>
              <a:t>iso</a:t>
            </a:r>
            <a:r>
              <a:rPr lang="fi-FI" sz="3100" dirty="0">
                <a:solidFill>
                  <a:srgbClr val="FF0000"/>
                </a:solidFill>
              </a:rPr>
              <a:t>t</a:t>
            </a:r>
            <a:r>
              <a:rPr lang="fi-FI" sz="3100" b="0" dirty="0">
                <a:solidFill>
                  <a:srgbClr val="FF0000"/>
                </a:solidFill>
              </a:rPr>
              <a:t> ikkuna</a:t>
            </a:r>
            <a:r>
              <a:rPr lang="fi-FI" sz="3100" dirty="0">
                <a:solidFill>
                  <a:srgbClr val="FF0000"/>
                </a:solidFill>
              </a:rPr>
              <a:t>t</a:t>
            </a:r>
            <a:r>
              <a:rPr lang="fi-FI" sz="3100" b="0" dirty="0">
                <a:solidFill>
                  <a:srgbClr val="FF0000"/>
                </a:solidFill>
              </a:rPr>
              <a:t>                   </a:t>
            </a:r>
            <a:r>
              <a:rPr lang="fi-FI" sz="3100" dirty="0"/>
              <a:t>B.</a:t>
            </a:r>
            <a:r>
              <a:rPr lang="fi-FI" sz="3100" b="0" dirty="0"/>
              <a:t> </a:t>
            </a:r>
            <a:r>
              <a:rPr lang="fi-FI" sz="3100" b="0" dirty="0">
                <a:solidFill>
                  <a:srgbClr val="FF0000"/>
                </a:solidFill>
              </a:rPr>
              <a:t>2 iso</a:t>
            </a:r>
            <a:r>
              <a:rPr lang="fi-FI" sz="3100" dirty="0">
                <a:solidFill>
                  <a:srgbClr val="FF0000"/>
                </a:solidFill>
              </a:rPr>
              <a:t>a</a:t>
            </a:r>
            <a:r>
              <a:rPr lang="fi-FI" sz="3100" b="0" dirty="0">
                <a:solidFill>
                  <a:srgbClr val="FF0000"/>
                </a:solidFill>
              </a:rPr>
              <a:t> ikkuna</a:t>
            </a:r>
            <a:r>
              <a:rPr lang="fi-FI" sz="31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338B7-897D-4F13-A5E9-FCEAE4EB9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2009776"/>
            <a:ext cx="10702671" cy="475297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800" dirty="0"/>
              <a:t> suomalainen ihminen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 likainen käsi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 valkoinen laastari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 uusi tietokone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 varattu tuoli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 tuore kurkku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 kapea tie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 makea suklaa</a:t>
            </a:r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r>
              <a:rPr lang="fi-FI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1099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526B7A-4801-4FD1-95C8-03AF22629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D72608-F718-4089-A37F-1809F869D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5028F00-CB45-4253-89D7-4F08E02D8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6951981" y="0"/>
            <a:ext cx="5236971" cy="6858001"/>
            <a:chOff x="6951981" y="0"/>
            <a:chExt cx="5236971" cy="685800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F4E267F-D89B-4EE0-9F51-60775526E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51981" y="692703"/>
              <a:ext cx="5236971" cy="6165298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70C3580-5C66-45F0-8331-549786B6C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alphaModFix amt="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16200000" flipH="1">
              <a:off x="7618603" y="-373126"/>
              <a:ext cx="4197223" cy="494347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900AE51-894B-4F7D-9D2A-935EBE9D3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4909"/>
            <a:ext cx="10591800" cy="3155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MyCourses </a:t>
            </a:r>
            <a:br>
              <a:rPr lang="en-US" sz="5200">
                <a:solidFill>
                  <a:srgbClr val="FFFFFF"/>
                </a:solidFill>
              </a:rPr>
            </a:br>
            <a:r>
              <a:rPr lang="en-US" sz="5200">
                <a:solidFill>
                  <a:srgbClr val="FFFFFF"/>
                </a:solidFill>
              </a:rPr>
              <a:t>Kertaustehtävät</a:t>
            </a:r>
          </a:p>
        </p:txBody>
      </p:sp>
    </p:spTree>
    <p:extLst>
      <p:ext uri="{BB962C8B-B14F-4D97-AF65-F5344CB8AC3E}">
        <p14:creationId xmlns:p14="http://schemas.microsoft.com/office/powerpoint/2010/main" val="318669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41C8F-0D53-47ED-B73C-CBF97444F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14" y="50005"/>
            <a:ext cx="10895106" cy="976155"/>
          </a:xfrm>
        </p:spPr>
        <p:txBody>
          <a:bodyPr/>
          <a:lstStyle/>
          <a:p>
            <a:r>
              <a:rPr lang="fi-FI" dirty="0"/>
              <a:t>Juttele parisi kanssa. Kysy ja vastaa.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71C5A-BCEC-47EC-A4FE-EAC010A85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14" y="1331118"/>
            <a:ext cx="6067836" cy="537448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400" dirty="0"/>
              <a:t>Mikä on sun </a:t>
            </a:r>
            <a:r>
              <a:rPr lang="fi-FI" sz="2400" b="1" dirty="0"/>
              <a:t>lempi</a:t>
            </a:r>
            <a:r>
              <a:rPr lang="fi-FI" sz="2400" dirty="0"/>
              <a:t>vuodenaika?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Millaisesta säästä tykkäät?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Mihin haluaisit matkustaa kesällä?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Missä haluaisit käydä talvella?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Minkävärisistä vaatteista tykkäät?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Käytkö usein vaatekaupassa?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Millä tulet kurssille?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Mitä teet, kun sulla on flunssa.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Mitä teet, kun olet surullinen?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Mitä teet, kun olet iloinen?</a:t>
            </a:r>
          </a:p>
        </p:txBody>
      </p:sp>
    </p:spTree>
    <p:extLst>
      <p:ext uri="{BB962C8B-B14F-4D97-AF65-F5344CB8AC3E}">
        <p14:creationId xmlns:p14="http://schemas.microsoft.com/office/powerpoint/2010/main" val="1292247204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LightSeedLeftStep">
      <a:dk1>
        <a:srgbClr val="000000"/>
      </a:dk1>
      <a:lt1>
        <a:srgbClr val="FFFFFF"/>
      </a:lt1>
      <a:dk2>
        <a:srgbClr val="243641"/>
      </a:dk2>
      <a:lt2>
        <a:srgbClr val="E8E6E2"/>
      </a:lt2>
      <a:accent1>
        <a:srgbClr val="93A4C4"/>
      </a:accent1>
      <a:accent2>
        <a:srgbClr val="7AA9B7"/>
      </a:accent2>
      <a:accent3>
        <a:srgbClr val="82ACA4"/>
      </a:accent3>
      <a:accent4>
        <a:srgbClr val="77AE8D"/>
      </a:accent4>
      <a:accent5>
        <a:srgbClr val="82AC81"/>
      </a:accent5>
      <a:accent6>
        <a:srgbClr val="8CAB74"/>
      </a:accent6>
      <a:hlink>
        <a:srgbClr val="95805A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AvenirNext LT Pro Medium</vt:lpstr>
      <vt:lpstr>Sabon Next LT</vt:lpstr>
      <vt:lpstr>DappledVTI</vt:lpstr>
      <vt:lpstr>Suomi 2</vt:lpstr>
      <vt:lpstr>Alias</vt:lpstr>
      <vt:lpstr>Suomenna lauseet.</vt:lpstr>
      <vt:lpstr>Malli:  iso ikkuna A. isot ikkunat                   B. 2 isoa ikkunaa</vt:lpstr>
      <vt:lpstr>MyCourses  Kertaustehtävät</vt:lpstr>
      <vt:lpstr>Juttele parisi kanssa. Kysy ja vastaa.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2</dc:title>
  <dc:creator>Kemppinen Julia</dc:creator>
  <cp:lastModifiedBy>Kemppinen Julia</cp:lastModifiedBy>
  <cp:revision>2</cp:revision>
  <dcterms:created xsi:type="dcterms:W3CDTF">2022-05-25T06:49:00Z</dcterms:created>
  <dcterms:modified xsi:type="dcterms:W3CDTF">2022-05-25T07:30:09Z</dcterms:modified>
</cp:coreProperties>
</file>