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16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70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55" d="100"/>
          <a:sy n="55" d="100"/>
        </p:scale>
        <p:origin x="84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38E989-D80C-4DDC-BE5D-4A595F0E45C1}" type="doc">
      <dgm:prSet loTypeId="urn:microsoft.com/office/officeart/2005/8/layout/lProcess3" loCatId="process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F94A7BE6-1A51-4F72-AADA-124C3A6BB6DB}">
      <dgm:prSet/>
      <dgm:spPr/>
      <dgm:t>
        <a:bodyPr/>
        <a:lstStyle/>
        <a:p>
          <a:pPr rtl="0"/>
          <a:r>
            <a:rPr lang="fi-FI"/>
            <a:t>Oikeuspositivismi </a:t>
          </a:r>
        </a:p>
      </dgm:t>
    </dgm:pt>
    <dgm:pt modelId="{F43D3B4C-10A2-41E7-B914-EE095F1BF831}" type="parTrans" cxnId="{82B55A1F-A57C-4CF7-BE40-A672D7116B45}">
      <dgm:prSet/>
      <dgm:spPr/>
      <dgm:t>
        <a:bodyPr/>
        <a:lstStyle/>
        <a:p>
          <a:endParaRPr lang="fi-FI"/>
        </a:p>
      </dgm:t>
    </dgm:pt>
    <dgm:pt modelId="{2ABA427F-A9E5-4D2C-8BC5-6CFBD987506B}" type="sibTrans" cxnId="{82B55A1F-A57C-4CF7-BE40-A672D7116B45}">
      <dgm:prSet/>
      <dgm:spPr/>
      <dgm:t>
        <a:bodyPr/>
        <a:lstStyle/>
        <a:p>
          <a:endParaRPr lang="fi-FI"/>
        </a:p>
      </dgm:t>
    </dgm:pt>
    <dgm:pt modelId="{BC31CD52-4C97-406F-B4EA-95E7B1D4B948}">
      <dgm:prSet/>
      <dgm:spPr/>
      <dgm:t>
        <a:bodyPr/>
        <a:lstStyle/>
        <a:p>
          <a:pPr rtl="0"/>
          <a:r>
            <a:rPr lang="fi-FI"/>
            <a:t>oikeus </a:t>
          </a:r>
          <a:r>
            <a:rPr lang="fi-FI" dirty="0"/>
            <a:t>lainsäätäjän </a:t>
          </a:r>
          <a:r>
            <a:rPr lang="fi-FI" dirty="0" err="1"/>
            <a:t>tietyssä</a:t>
          </a:r>
          <a:r>
            <a:rPr lang="fi-FI" dirty="0"/>
            <a:t> järjestyksessä säätämää </a:t>
          </a:r>
        </a:p>
      </dgm:t>
    </dgm:pt>
    <dgm:pt modelId="{79568636-9FFA-40F9-BED5-3B6F453F00CE}" type="parTrans" cxnId="{40BE16A9-964E-469C-83BB-513C5E7D1E3A}">
      <dgm:prSet/>
      <dgm:spPr/>
      <dgm:t>
        <a:bodyPr/>
        <a:lstStyle/>
        <a:p>
          <a:endParaRPr lang="fi-FI"/>
        </a:p>
      </dgm:t>
    </dgm:pt>
    <dgm:pt modelId="{BCD26466-47F9-4F15-A7B8-DB9E06C942B7}" type="sibTrans" cxnId="{40BE16A9-964E-469C-83BB-513C5E7D1E3A}">
      <dgm:prSet/>
      <dgm:spPr/>
      <dgm:t>
        <a:bodyPr/>
        <a:lstStyle/>
        <a:p>
          <a:endParaRPr lang="fi-FI"/>
        </a:p>
      </dgm:t>
    </dgm:pt>
    <dgm:pt modelId="{5D4E4955-0677-45F5-A5D3-12ADA907BE8D}">
      <dgm:prSet/>
      <dgm:spPr/>
      <dgm:t>
        <a:bodyPr/>
        <a:lstStyle/>
        <a:p>
          <a:pPr rtl="0"/>
          <a:r>
            <a:rPr lang="fi-FI"/>
            <a:t>Muoto -&gt; oikeus luodaan</a:t>
          </a:r>
        </a:p>
      </dgm:t>
    </dgm:pt>
    <dgm:pt modelId="{47CB412F-FE6A-44D2-AE4B-A5D8B19235F7}" type="parTrans" cxnId="{346C89BE-B5E6-45F2-BA36-CD507631A405}">
      <dgm:prSet/>
      <dgm:spPr/>
      <dgm:t>
        <a:bodyPr/>
        <a:lstStyle/>
        <a:p>
          <a:endParaRPr lang="fi-FI"/>
        </a:p>
      </dgm:t>
    </dgm:pt>
    <dgm:pt modelId="{C6CA2ED7-393B-4725-85A9-9980ED5ACD3D}" type="sibTrans" cxnId="{346C89BE-B5E6-45F2-BA36-CD507631A405}">
      <dgm:prSet/>
      <dgm:spPr/>
      <dgm:t>
        <a:bodyPr/>
        <a:lstStyle/>
        <a:p>
          <a:endParaRPr lang="fi-FI"/>
        </a:p>
      </dgm:t>
    </dgm:pt>
    <dgm:pt modelId="{7314E557-999D-4C34-AD62-3101812BAE55}">
      <dgm:prSet/>
      <dgm:spPr/>
      <dgm:t>
        <a:bodyPr/>
        <a:lstStyle/>
        <a:p>
          <a:pPr rtl="0"/>
          <a:r>
            <a:rPr lang="fi-FI" dirty="0"/>
            <a:t>Luonnonoikeus</a:t>
          </a:r>
        </a:p>
      </dgm:t>
    </dgm:pt>
    <dgm:pt modelId="{3C3A05BB-9ACE-4D4E-B3BE-AB6A77AFF821}" type="parTrans" cxnId="{F9F1DDBD-EAF0-479B-A026-55BE17E328F3}">
      <dgm:prSet/>
      <dgm:spPr/>
      <dgm:t>
        <a:bodyPr/>
        <a:lstStyle/>
        <a:p>
          <a:endParaRPr lang="fi-FI"/>
        </a:p>
      </dgm:t>
    </dgm:pt>
    <dgm:pt modelId="{1CA06F9D-0CE2-4061-A2FC-8F4D55F857EE}" type="sibTrans" cxnId="{F9F1DDBD-EAF0-479B-A026-55BE17E328F3}">
      <dgm:prSet/>
      <dgm:spPr/>
      <dgm:t>
        <a:bodyPr/>
        <a:lstStyle/>
        <a:p>
          <a:endParaRPr lang="fi-FI"/>
        </a:p>
      </dgm:t>
    </dgm:pt>
    <dgm:pt modelId="{F5FB6F77-7BA4-4168-97B2-54459BF33850}">
      <dgm:prSet/>
      <dgm:spPr/>
      <dgm:t>
        <a:bodyPr/>
        <a:lstStyle/>
        <a:p>
          <a:pPr rtl="0"/>
          <a:r>
            <a:rPr lang="fi-FI"/>
            <a:t>Oikeuden täytyy täyttää tietyt moraali- tms. kriteerit </a:t>
          </a:r>
        </a:p>
      </dgm:t>
    </dgm:pt>
    <dgm:pt modelId="{485E0D73-AC25-4C80-A570-9E1F4DAD0A24}" type="parTrans" cxnId="{EB8B7C92-BA59-4938-94F2-0528F70BCF89}">
      <dgm:prSet/>
      <dgm:spPr/>
      <dgm:t>
        <a:bodyPr/>
        <a:lstStyle/>
        <a:p>
          <a:endParaRPr lang="fi-FI"/>
        </a:p>
      </dgm:t>
    </dgm:pt>
    <dgm:pt modelId="{4D60BBDF-C7EB-42AB-98C0-6160E49C9CA5}" type="sibTrans" cxnId="{EB8B7C92-BA59-4938-94F2-0528F70BCF89}">
      <dgm:prSet/>
      <dgm:spPr/>
      <dgm:t>
        <a:bodyPr/>
        <a:lstStyle/>
        <a:p>
          <a:endParaRPr lang="fi-FI"/>
        </a:p>
      </dgm:t>
    </dgm:pt>
    <dgm:pt modelId="{8B44B742-8447-4816-8168-839E4736B7D7}">
      <dgm:prSet/>
      <dgm:spPr/>
      <dgm:t>
        <a:bodyPr/>
        <a:lstStyle/>
        <a:p>
          <a:pPr rtl="0"/>
          <a:r>
            <a:rPr lang="fi-FI"/>
            <a:t>Sisältö -&gt;oikeus löydetään, ymmärretään</a:t>
          </a:r>
        </a:p>
      </dgm:t>
    </dgm:pt>
    <dgm:pt modelId="{EAAD970B-0CB4-4F6F-B84B-3EFF37AFED15}" type="parTrans" cxnId="{E5E95C39-8684-452B-8030-B1A7801B0CFC}">
      <dgm:prSet/>
      <dgm:spPr/>
      <dgm:t>
        <a:bodyPr/>
        <a:lstStyle/>
        <a:p>
          <a:endParaRPr lang="fi-FI"/>
        </a:p>
      </dgm:t>
    </dgm:pt>
    <dgm:pt modelId="{D7FE2B7D-B60B-4DC7-B8FD-542AFDE76C5D}" type="sibTrans" cxnId="{E5E95C39-8684-452B-8030-B1A7801B0CFC}">
      <dgm:prSet/>
      <dgm:spPr/>
      <dgm:t>
        <a:bodyPr/>
        <a:lstStyle/>
        <a:p>
          <a:endParaRPr lang="fi-FI"/>
        </a:p>
      </dgm:t>
    </dgm:pt>
    <dgm:pt modelId="{4A9B5575-1E88-4D14-B009-56A4D9EE6E77}">
      <dgm:prSet/>
      <dgm:spPr/>
      <dgm:t>
        <a:bodyPr/>
        <a:lstStyle/>
        <a:p>
          <a:pPr rtl="0"/>
          <a:r>
            <a:rPr lang="fi-FI"/>
            <a:t>Oikeusrealismi </a:t>
          </a:r>
        </a:p>
      </dgm:t>
    </dgm:pt>
    <dgm:pt modelId="{9C0D386E-DDC2-461A-81F0-282FEBEB1CDB}" type="parTrans" cxnId="{4C77D00A-F953-4569-83D6-97A70F4BAFED}">
      <dgm:prSet/>
      <dgm:spPr/>
      <dgm:t>
        <a:bodyPr/>
        <a:lstStyle/>
        <a:p>
          <a:endParaRPr lang="fi-FI"/>
        </a:p>
      </dgm:t>
    </dgm:pt>
    <dgm:pt modelId="{F87037CE-34A8-40AE-A2C7-56A952D77771}" type="sibTrans" cxnId="{4C77D00A-F953-4569-83D6-97A70F4BAFED}">
      <dgm:prSet/>
      <dgm:spPr/>
      <dgm:t>
        <a:bodyPr/>
        <a:lstStyle/>
        <a:p>
          <a:endParaRPr lang="fi-FI"/>
        </a:p>
      </dgm:t>
    </dgm:pt>
    <dgm:pt modelId="{A46F6127-2FF7-4E0D-891A-9D38DDB7BABD}">
      <dgm:prSet/>
      <dgm:spPr/>
      <dgm:t>
        <a:bodyPr/>
        <a:lstStyle/>
        <a:p>
          <a:pPr rtl="0"/>
          <a:r>
            <a:rPr lang="fi-FI"/>
            <a:t>Oikeus tuomareiden ja viranomaisten ratkaisukäytäntöjä, kansalaisten käyttäytymistä (tosiasiallisesti tehokkaat säännöt) </a:t>
          </a:r>
        </a:p>
      </dgm:t>
    </dgm:pt>
    <dgm:pt modelId="{2AD0370E-FF15-453A-BDA5-C07ADAC2DE99}" type="parTrans" cxnId="{83BC186B-79EF-476B-85A8-E95BF0217BCA}">
      <dgm:prSet/>
      <dgm:spPr/>
      <dgm:t>
        <a:bodyPr/>
        <a:lstStyle/>
        <a:p>
          <a:endParaRPr lang="fi-FI"/>
        </a:p>
      </dgm:t>
    </dgm:pt>
    <dgm:pt modelId="{7AFD7A44-A00B-4B0E-8C95-2929EE912E39}" type="sibTrans" cxnId="{83BC186B-79EF-476B-85A8-E95BF0217BCA}">
      <dgm:prSet/>
      <dgm:spPr/>
      <dgm:t>
        <a:bodyPr/>
        <a:lstStyle/>
        <a:p>
          <a:endParaRPr lang="fi-FI"/>
        </a:p>
      </dgm:t>
    </dgm:pt>
    <dgm:pt modelId="{D4DF985D-45DF-4C65-A65E-85469E687D27}" type="pres">
      <dgm:prSet presAssocID="{2238E989-D80C-4DDC-BE5D-4A595F0E45C1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552D550-ED6E-4E41-88CB-580CB82FBA10}" type="pres">
      <dgm:prSet presAssocID="{F94A7BE6-1A51-4F72-AADA-124C3A6BB6DB}" presName="horFlow" presStyleCnt="0"/>
      <dgm:spPr/>
    </dgm:pt>
    <dgm:pt modelId="{A9B91DC8-2557-40FF-9D27-A18BFB41129F}" type="pres">
      <dgm:prSet presAssocID="{F94A7BE6-1A51-4F72-AADA-124C3A6BB6DB}" presName="bigChev" presStyleLbl="node1" presStyleIdx="0" presStyleCnt="3"/>
      <dgm:spPr/>
    </dgm:pt>
    <dgm:pt modelId="{AABA8740-EFC4-4921-B4DE-C63A34388F03}" type="pres">
      <dgm:prSet presAssocID="{79568636-9FFA-40F9-BED5-3B6F453F00CE}" presName="parTrans" presStyleCnt="0"/>
      <dgm:spPr/>
    </dgm:pt>
    <dgm:pt modelId="{EF4B1168-BE32-4A01-B887-FEA00C98EDAF}" type="pres">
      <dgm:prSet presAssocID="{BC31CD52-4C97-406F-B4EA-95E7B1D4B948}" presName="node" presStyleLbl="alignAccFollowNode1" presStyleIdx="0" presStyleCnt="5">
        <dgm:presLayoutVars>
          <dgm:bulletEnabled val="1"/>
        </dgm:presLayoutVars>
      </dgm:prSet>
      <dgm:spPr/>
    </dgm:pt>
    <dgm:pt modelId="{AD3BCEDE-16C4-43BD-98B1-397679A0F86C}" type="pres">
      <dgm:prSet presAssocID="{BCD26466-47F9-4F15-A7B8-DB9E06C942B7}" presName="sibTrans" presStyleCnt="0"/>
      <dgm:spPr/>
    </dgm:pt>
    <dgm:pt modelId="{57EF9536-FC00-441D-A2FE-E6BB4611894D}" type="pres">
      <dgm:prSet presAssocID="{5D4E4955-0677-45F5-A5D3-12ADA907BE8D}" presName="node" presStyleLbl="alignAccFollowNode1" presStyleIdx="1" presStyleCnt="5">
        <dgm:presLayoutVars>
          <dgm:bulletEnabled val="1"/>
        </dgm:presLayoutVars>
      </dgm:prSet>
      <dgm:spPr/>
    </dgm:pt>
    <dgm:pt modelId="{6E26AD10-1EF5-4CA6-AB82-6E757D8EF115}" type="pres">
      <dgm:prSet presAssocID="{F94A7BE6-1A51-4F72-AADA-124C3A6BB6DB}" presName="vSp" presStyleCnt="0"/>
      <dgm:spPr/>
    </dgm:pt>
    <dgm:pt modelId="{7BA5C3A1-07F3-469F-AC77-256E63F13220}" type="pres">
      <dgm:prSet presAssocID="{7314E557-999D-4C34-AD62-3101812BAE55}" presName="horFlow" presStyleCnt="0"/>
      <dgm:spPr/>
    </dgm:pt>
    <dgm:pt modelId="{2E678E5F-93D4-4447-8BF8-4B7CE0D38074}" type="pres">
      <dgm:prSet presAssocID="{7314E557-999D-4C34-AD62-3101812BAE55}" presName="bigChev" presStyleLbl="node1" presStyleIdx="1" presStyleCnt="3"/>
      <dgm:spPr/>
    </dgm:pt>
    <dgm:pt modelId="{7D378342-A2CF-4182-AECC-B807D6B512C7}" type="pres">
      <dgm:prSet presAssocID="{485E0D73-AC25-4C80-A570-9E1F4DAD0A24}" presName="parTrans" presStyleCnt="0"/>
      <dgm:spPr/>
    </dgm:pt>
    <dgm:pt modelId="{C441462B-75DD-459E-85BD-924600755CD6}" type="pres">
      <dgm:prSet presAssocID="{F5FB6F77-7BA4-4168-97B2-54459BF33850}" presName="node" presStyleLbl="alignAccFollowNode1" presStyleIdx="2" presStyleCnt="5">
        <dgm:presLayoutVars>
          <dgm:bulletEnabled val="1"/>
        </dgm:presLayoutVars>
      </dgm:prSet>
      <dgm:spPr/>
    </dgm:pt>
    <dgm:pt modelId="{0CDF1607-9A76-4F8C-952A-EF25F1B91EAD}" type="pres">
      <dgm:prSet presAssocID="{4D60BBDF-C7EB-42AB-98C0-6160E49C9CA5}" presName="sibTrans" presStyleCnt="0"/>
      <dgm:spPr/>
    </dgm:pt>
    <dgm:pt modelId="{F2033525-6511-4B16-ACCE-420689EED996}" type="pres">
      <dgm:prSet presAssocID="{8B44B742-8447-4816-8168-839E4736B7D7}" presName="node" presStyleLbl="alignAccFollowNode1" presStyleIdx="3" presStyleCnt="5">
        <dgm:presLayoutVars>
          <dgm:bulletEnabled val="1"/>
        </dgm:presLayoutVars>
      </dgm:prSet>
      <dgm:spPr/>
    </dgm:pt>
    <dgm:pt modelId="{B63B953D-44F3-4126-9B44-224AC0AA81E3}" type="pres">
      <dgm:prSet presAssocID="{7314E557-999D-4C34-AD62-3101812BAE55}" presName="vSp" presStyleCnt="0"/>
      <dgm:spPr/>
    </dgm:pt>
    <dgm:pt modelId="{9D38C94E-2484-48FD-951E-D8076A0455F4}" type="pres">
      <dgm:prSet presAssocID="{4A9B5575-1E88-4D14-B009-56A4D9EE6E77}" presName="horFlow" presStyleCnt="0"/>
      <dgm:spPr/>
    </dgm:pt>
    <dgm:pt modelId="{D4AC0F9A-A572-488D-9F26-82587CEB0E4F}" type="pres">
      <dgm:prSet presAssocID="{4A9B5575-1E88-4D14-B009-56A4D9EE6E77}" presName="bigChev" presStyleLbl="node1" presStyleIdx="2" presStyleCnt="3"/>
      <dgm:spPr/>
    </dgm:pt>
    <dgm:pt modelId="{8E3C459D-8F09-4C5C-BACD-D95B5F86005C}" type="pres">
      <dgm:prSet presAssocID="{2AD0370E-FF15-453A-BDA5-C07ADAC2DE99}" presName="parTrans" presStyleCnt="0"/>
      <dgm:spPr/>
    </dgm:pt>
    <dgm:pt modelId="{00EBCCD4-D0C3-4999-A864-E3C18597E14B}" type="pres">
      <dgm:prSet presAssocID="{A46F6127-2FF7-4E0D-891A-9D38DDB7BABD}" presName="node" presStyleLbl="alignAccFollowNode1" presStyleIdx="4" presStyleCnt="5">
        <dgm:presLayoutVars>
          <dgm:bulletEnabled val="1"/>
        </dgm:presLayoutVars>
      </dgm:prSet>
      <dgm:spPr/>
    </dgm:pt>
  </dgm:ptLst>
  <dgm:cxnLst>
    <dgm:cxn modelId="{4C77D00A-F953-4569-83D6-97A70F4BAFED}" srcId="{2238E989-D80C-4DDC-BE5D-4A595F0E45C1}" destId="{4A9B5575-1E88-4D14-B009-56A4D9EE6E77}" srcOrd="2" destOrd="0" parTransId="{9C0D386E-DDC2-461A-81F0-282FEBEB1CDB}" sibTransId="{F87037CE-34A8-40AE-A2C7-56A952D77771}"/>
    <dgm:cxn modelId="{4253891D-554D-4AA5-984B-206AE5B904CE}" type="presOf" srcId="{7314E557-999D-4C34-AD62-3101812BAE55}" destId="{2E678E5F-93D4-4447-8BF8-4B7CE0D38074}" srcOrd="0" destOrd="0" presId="urn:microsoft.com/office/officeart/2005/8/layout/lProcess3"/>
    <dgm:cxn modelId="{82B55A1F-A57C-4CF7-BE40-A672D7116B45}" srcId="{2238E989-D80C-4DDC-BE5D-4A595F0E45C1}" destId="{F94A7BE6-1A51-4F72-AADA-124C3A6BB6DB}" srcOrd="0" destOrd="0" parTransId="{F43D3B4C-10A2-41E7-B914-EE095F1BF831}" sibTransId="{2ABA427F-A9E5-4D2C-8BC5-6CFBD987506B}"/>
    <dgm:cxn modelId="{0554CD20-27CD-4B6A-9A3F-1DFB100D1080}" type="presOf" srcId="{4A9B5575-1E88-4D14-B009-56A4D9EE6E77}" destId="{D4AC0F9A-A572-488D-9F26-82587CEB0E4F}" srcOrd="0" destOrd="0" presId="urn:microsoft.com/office/officeart/2005/8/layout/lProcess3"/>
    <dgm:cxn modelId="{2AFBC321-5E4B-4FFF-8258-3BE0095AC4AD}" type="presOf" srcId="{F5FB6F77-7BA4-4168-97B2-54459BF33850}" destId="{C441462B-75DD-459E-85BD-924600755CD6}" srcOrd="0" destOrd="0" presId="urn:microsoft.com/office/officeart/2005/8/layout/lProcess3"/>
    <dgm:cxn modelId="{86ACA827-8AB0-490C-9557-A963EE7C1AA5}" type="presOf" srcId="{A46F6127-2FF7-4E0D-891A-9D38DDB7BABD}" destId="{00EBCCD4-D0C3-4999-A864-E3C18597E14B}" srcOrd="0" destOrd="0" presId="urn:microsoft.com/office/officeart/2005/8/layout/lProcess3"/>
    <dgm:cxn modelId="{E5E95C39-8684-452B-8030-B1A7801B0CFC}" srcId="{7314E557-999D-4C34-AD62-3101812BAE55}" destId="{8B44B742-8447-4816-8168-839E4736B7D7}" srcOrd="1" destOrd="0" parTransId="{EAAD970B-0CB4-4F6F-B84B-3EFF37AFED15}" sibTransId="{D7FE2B7D-B60B-4DC7-B8FD-542AFDE76C5D}"/>
    <dgm:cxn modelId="{60742F3C-0B5B-467A-B611-07F7C444D4EC}" type="presOf" srcId="{5D4E4955-0677-45F5-A5D3-12ADA907BE8D}" destId="{57EF9536-FC00-441D-A2FE-E6BB4611894D}" srcOrd="0" destOrd="0" presId="urn:microsoft.com/office/officeart/2005/8/layout/lProcess3"/>
    <dgm:cxn modelId="{83BC186B-79EF-476B-85A8-E95BF0217BCA}" srcId="{4A9B5575-1E88-4D14-B009-56A4D9EE6E77}" destId="{A46F6127-2FF7-4E0D-891A-9D38DDB7BABD}" srcOrd="0" destOrd="0" parTransId="{2AD0370E-FF15-453A-BDA5-C07ADAC2DE99}" sibTransId="{7AFD7A44-A00B-4B0E-8C95-2929EE912E39}"/>
    <dgm:cxn modelId="{B5CD9583-3056-440D-9B02-326129FDD162}" type="presOf" srcId="{F94A7BE6-1A51-4F72-AADA-124C3A6BB6DB}" destId="{A9B91DC8-2557-40FF-9D27-A18BFB41129F}" srcOrd="0" destOrd="0" presId="urn:microsoft.com/office/officeart/2005/8/layout/lProcess3"/>
    <dgm:cxn modelId="{EB8B7C92-BA59-4938-94F2-0528F70BCF89}" srcId="{7314E557-999D-4C34-AD62-3101812BAE55}" destId="{F5FB6F77-7BA4-4168-97B2-54459BF33850}" srcOrd="0" destOrd="0" parTransId="{485E0D73-AC25-4C80-A570-9E1F4DAD0A24}" sibTransId="{4D60BBDF-C7EB-42AB-98C0-6160E49C9CA5}"/>
    <dgm:cxn modelId="{40BE16A9-964E-469C-83BB-513C5E7D1E3A}" srcId="{F94A7BE6-1A51-4F72-AADA-124C3A6BB6DB}" destId="{BC31CD52-4C97-406F-B4EA-95E7B1D4B948}" srcOrd="0" destOrd="0" parTransId="{79568636-9FFA-40F9-BED5-3B6F453F00CE}" sibTransId="{BCD26466-47F9-4F15-A7B8-DB9E06C942B7}"/>
    <dgm:cxn modelId="{F9F1DDBD-EAF0-479B-A026-55BE17E328F3}" srcId="{2238E989-D80C-4DDC-BE5D-4A595F0E45C1}" destId="{7314E557-999D-4C34-AD62-3101812BAE55}" srcOrd="1" destOrd="0" parTransId="{3C3A05BB-9ACE-4D4E-B3BE-AB6A77AFF821}" sibTransId="{1CA06F9D-0CE2-4061-A2FC-8F4D55F857EE}"/>
    <dgm:cxn modelId="{346C89BE-B5E6-45F2-BA36-CD507631A405}" srcId="{F94A7BE6-1A51-4F72-AADA-124C3A6BB6DB}" destId="{5D4E4955-0677-45F5-A5D3-12ADA907BE8D}" srcOrd="1" destOrd="0" parTransId="{47CB412F-FE6A-44D2-AE4B-A5D8B19235F7}" sibTransId="{C6CA2ED7-393B-4725-85A9-9980ED5ACD3D}"/>
    <dgm:cxn modelId="{E4D1B5C1-8F9F-439B-9955-209AD3FE9ECA}" type="presOf" srcId="{8B44B742-8447-4816-8168-839E4736B7D7}" destId="{F2033525-6511-4B16-ACCE-420689EED996}" srcOrd="0" destOrd="0" presId="urn:microsoft.com/office/officeart/2005/8/layout/lProcess3"/>
    <dgm:cxn modelId="{03FF33EC-79D2-43C3-ACDB-EB149B3764B5}" type="presOf" srcId="{2238E989-D80C-4DDC-BE5D-4A595F0E45C1}" destId="{D4DF985D-45DF-4C65-A65E-85469E687D27}" srcOrd="0" destOrd="0" presId="urn:microsoft.com/office/officeart/2005/8/layout/lProcess3"/>
    <dgm:cxn modelId="{7F0F56F1-0CBF-42D1-ADAE-13B3BA7F10CD}" type="presOf" srcId="{BC31CD52-4C97-406F-B4EA-95E7B1D4B948}" destId="{EF4B1168-BE32-4A01-B887-FEA00C98EDAF}" srcOrd="0" destOrd="0" presId="urn:microsoft.com/office/officeart/2005/8/layout/lProcess3"/>
    <dgm:cxn modelId="{609E145C-5CCB-484C-9A88-4FA915C1A71D}" type="presParOf" srcId="{D4DF985D-45DF-4C65-A65E-85469E687D27}" destId="{3552D550-ED6E-4E41-88CB-580CB82FBA10}" srcOrd="0" destOrd="0" presId="urn:microsoft.com/office/officeart/2005/8/layout/lProcess3"/>
    <dgm:cxn modelId="{507CDBB8-7CE2-4523-98D4-28C36609A632}" type="presParOf" srcId="{3552D550-ED6E-4E41-88CB-580CB82FBA10}" destId="{A9B91DC8-2557-40FF-9D27-A18BFB41129F}" srcOrd="0" destOrd="0" presId="urn:microsoft.com/office/officeart/2005/8/layout/lProcess3"/>
    <dgm:cxn modelId="{052EE588-676D-46ED-A7B2-227B69B91B52}" type="presParOf" srcId="{3552D550-ED6E-4E41-88CB-580CB82FBA10}" destId="{AABA8740-EFC4-4921-B4DE-C63A34388F03}" srcOrd="1" destOrd="0" presId="urn:microsoft.com/office/officeart/2005/8/layout/lProcess3"/>
    <dgm:cxn modelId="{91A24E7E-D5AF-48DA-B3A3-562FFE1DBBFF}" type="presParOf" srcId="{3552D550-ED6E-4E41-88CB-580CB82FBA10}" destId="{EF4B1168-BE32-4A01-B887-FEA00C98EDAF}" srcOrd="2" destOrd="0" presId="urn:microsoft.com/office/officeart/2005/8/layout/lProcess3"/>
    <dgm:cxn modelId="{C603DAF6-4116-4DA8-92F2-6169928C8772}" type="presParOf" srcId="{3552D550-ED6E-4E41-88CB-580CB82FBA10}" destId="{AD3BCEDE-16C4-43BD-98B1-397679A0F86C}" srcOrd="3" destOrd="0" presId="urn:microsoft.com/office/officeart/2005/8/layout/lProcess3"/>
    <dgm:cxn modelId="{C5A29AA0-0E78-48BD-8E32-B152CB758E6E}" type="presParOf" srcId="{3552D550-ED6E-4E41-88CB-580CB82FBA10}" destId="{57EF9536-FC00-441D-A2FE-E6BB4611894D}" srcOrd="4" destOrd="0" presId="urn:microsoft.com/office/officeart/2005/8/layout/lProcess3"/>
    <dgm:cxn modelId="{C9620444-A8E3-4508-96DB-77B824EB80F7}" type="presParOf" srcId="{D4DF985D-45DF-4C65-A65E-85469E687D27}" destId="{6E26AD10-1EF5-4CA6-AB82-6E757D8EF115}" srcOrd="1" destOrd="0" presId="urn:microsoft.com/office/officeart/2005/8/layout/lProcess3"/>
    <dgm:cxn modelId="{077011A2-9E06-4310-A24F-F58CE8636BF3}" type="presParOf" srcId="{D4DF985D-45DF-4C65-A65E-85469E687D27}" destId="{7BA5C3A1-07F3-469F-AC77-256E63F13220}" srcOrd="2" destOrd="0" presId="urn:microsoft.com/office/officeart/2005/8/layout/lProcess3"/>
    <dgm:cxn modelId="{8070F2A4-7D42-4957-8583-6AE1454E7DCF}" type="presParOf" srcId="{7BA5C3A1-07F3-469F-AC77-256E63F13220}" destId="{2E678E5F-93D4-4447-8BF8-4B7CE0D38074}" srcOrd="0" destOrd="0" presId="urn:microsoft.com/office/officeart/2005/8/layout/lProcess3"/>
    <dgm:cxn modelId="{6CC3503F-8883-41C2-9849-164B7EE43D93}" type="presParOf" srcId="{7BA5C3A1-07F3-469F-AC77-256E63F13220}" destId="{7D378342-A2CF-4182-AECC-B807D6B512C7}" srcOrd="1" destOrd="0" presId="urn:microsoft.com/office/officeart/2005/8/layout/lProcess3"/>
    <dgm:cxn modelId="{616A97B2-227B-4835-890F-510B1C7035E3}" type="presParOf" srcId="{7BA5C3A1-07F3-469F-AC77-256E63F13220}" destId="{C441462B-75DD-459E-85BD-924600755CD6}" srcOrd="2" destOrd="0" presId="urn:microsoft.com/office/officeart/2005/8/layout/lProcess3"/>
    <dgm:cxn modelId="{9F7170C7-8395-4654-A781-F248A287937D}" type="presParOf" srcId="{7BA5C3A1-07F3-469F-AC77-256E63F13220}" destId="{0CDF1607-9A76-4F8C-952A-EF25F1B91EAD}" srcOrd="3" destOrd="0" presId="urn:microsoft.com/office/officeart/2005/8/layout/lProcess3"/>
    <dgm:cxn modelId="{F55EBC1A-5E1A-4954-9A44-4D1A8CF6FEA9}" type="presParOf" srcId="{7BA5C3A1-07F3-469F-AC77-256E63F13220}" destId="{F2033525-6511-4B16-ACCE-420689EED996}" srcOrd="4" destOrd="0" presId="urn:microsoft.com/office/officeart/2005/8/layout/lProcess3"/>
    <dgm:cxn modelId="{14FC642C-6A90-4D25-AFBB-92AF9D3CEFCD}" type="presParOf" srcId="{D4DF985D-45DF-4C65-A65E-85469E687D27}" destId="{B63B953D-44F3-4126-9B44-224AC0AA81E3}" srcOrd="3" destOrd="0" presId="urn:microsoft.com/office/officeart/2005/8/layout/lProcess3"/>
    <dgm:cxn modelId="{81897AF8-B74C-44CD-9A51-E580FE32892F}" type="presParOf" srcId="{D4DF985D-45DF-4C65-A65E-85469E687D27}" destId="{9D38C94E-2484-48FD-951E-D8076A0455F4}" srcOrd="4" destOrd="0" presId="urn:microsoft.com/office/officeart/2005/8/layout/lProcess3"/>
    <dgm:cxn modelId="{2F2F63F8-93DA-439C-8446-D21B06C20C95}" type="presParOf" srcId="{9D38C94E-2484-48FD-951E-D8076A0455F4}" destId="{D4AC0F9A-A572-488D-9F26-82587CEB0E4F}" srcOrd="0" destOrd="0" presId="urn:microsoft.com/office/officeart/2005/8/layout/lProcess3"/>
    <dgm:cxn modelId="{F1B290D9-EA4E-45F1-9050-E4E6C9C3982D}" type="presParOf" srcId="{9D38C94E-2484-48FD-951E-D8076A0455F4}" destId="{8E3C459D-8F09-4C5C-BACD-D95B5F86005C}" srcOrd="1" destOrd="0" presId="urn:microsoft.com/office/officeart/2005/8/layout/lProcess3"/>
    <dgm:cxn modelId="{9CD00AEE-581B-4C3B-B3D3-3483E2D88BD8}" type="presParOf" srcId="{9D38C94E-2484-48FD-951E-D8076A0455F4}" destId="{00EBCCD4-D0C3-4999-A864-E3C18597E14B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D838474-FB06-4BB1-8E59-3022FB98A9F6}" type="doc">
      <dgm:prSet loTypeId="urn:microsoft.com/office/officeart/2005/8/layout/default" loCatId="list" qsTypeId="urn:microsoft.com/office/officeart/2005/8/quickstyle/3d5" qsCatId="3D" csTypeId="urn:microsoft.com/office/officeart/2005/8/colors/accent3_1" csCatId="accent3"/>
      <dgm:spPr/>
      <dgm:t>
        <a:bodyPr/>
        <a:lstStyle/>
        <a:p>
          <a:endParaRPr lang="fi-FI"/>
        </a:p>
      </dgm:t>
    </dgm:pt>
    <dgm:pt modelId="{8E8EE477-03EE-4B4D-98C9-BF4EAE733CB2}">
      <dgm:prSet/>
      <dgm:spPr/>
      <dgm:t>
        <a:bodyPr/>
        <a:lstStyle/>
        <a:p>
          <a:r>
            <a:rPr lang="fi-FI" b="1"/>
            <a:t>Lähtökohtana on, että lupaus ei sido, jos sen consideration ei ole kunnossa. </a:t>
          </a:r>
          <a:endParaRPr lang="fi-FI"/>
        </a:p>
      </dgm:t>
    </dgm:pt>
    <dgm:pt modelId="{2CAA4861-1190-4B1B-9905-C7FC67E4CBC2}" type="parTrans" cxnId="{BEE39F7B-8AB4-4673-8AD4-E2795C68514C}">
      <dgm:prSet/>
      <dgm:spPr/>
      <dgm:t>
        <a:bodyPr/>
        <a:lstStyle/>
        <a:p>
          <a:endParaRPr lang="fi-FI"/>
        </a:p>
      </dgm:t>
    </dgm:pt>
    <dgm:pt modelId="{DBE3A920-FB63-4F0C-B5F4-A6742C024FF9}" type="sibTrans" cxnId="{BEE39F7B-8AB4-4673-8AD4-E2795C68514C}">
      <dgm:prSet/>
      <dgm:spPr/>
      <dgm:t>
        <a:bodyPr/>
        <a:lstStyle/>
        <a:p>
          <a:endParaRPr lang="fi-FI"/>
        </a:p>
      </dgm:t>
    </dgm:pt>
    <dgm:pt modelId="{0F473192-A1C6-4781-942C-1B49FCDA0CF9}">
      <dgm:prSet/>
      <dgm:spPr/>
      <dgm:t>
        <a:bodyPr/>
        <a:lstStyle/>
        <a:p>
          <a:r>
            <a:rPr lang="fi-FI" b="1"/>
            <a:t>Consideration liittyy privity of contract –oppiin, mutta </a:t>
          </a:r>
          <a:endParaRPr lang="fi-FI"/>
        </a:p>
      </dgm:t>
    </dgm:pt>
    <dgm:pt modelId="{A1D1285A-735A-4E60-A022-59E38DE134B5}" type="parTrans" cxnId="{9ADC3EC0-3926-45E6-8BCD-0668A9AB7AD8}">
      <dgm:prSet/>
      <dgm:spPr/>
      <dgm:t>
        <a:bodyPr/>
        <a:lstStyle/>
        <a:p>
          <a:endParaRPr lang="fi-FI"/>
        </a:p>
      </dgm:t>
    </dgm:pt>
    <dgm:pt modelId="{FAD2A626-32FE-44EE-B949-F9A8DCA3B6AC}" type="sibTrans" cxnId="{9ADC3EC0-3926-45E6-8BCD-0668A9AB7AD8}">
      <dgm:prSet/>
      <dgm:spPr/>
      <dgm:t>
        <a:bodyPr/>
        <a:lstStyle/>
        <a:p>
          <a:endParaRPr lang="fi-FI"/>
        </a:p>
      </dgm:t>
    </dgm:pt>
    <dgm:pt modelId="{C0BAD3AD-BC6D-4E50-9CF9-C06A530C33EB}">
      <dgm:prSet/>
      <dgm:spPr/>
      <dgm:t>
        <a:bodyPr/>
        <a:lstStyle/>
        <a:p>
          <a:r>
            <a:rPr lang="fi-FI" sz="900" b="1"/>
            <a:t>ei liity sopimustasapainon periaatteeseen </a:t>
          </a:r>
          <a:endParaRPr lang="fi-FI" sz="900"/>
        </a:p>
      </dgm:t>
    </dgm:pt>
    <dgm:pt modelId="{C900AA50-66EF-46CA-A1CD-94C0A912CF9D}" type="parTrans" cxnId="{96895098-ADA8-41BA-92B0-3CCC97B4A87E}">
      <dgm:prSet/>
      <dgm:spPr/>
      <dgm:t>
        <a:bodyPr/>
        <a:lstStyle/>
        <a:p>
          <a:endParaRPr lang="fi-FI"/>
        </a:p>
      </dgm:t>
    </dgm:pt>
    <dgm:pt modelId="{03B43FC4-B680-4208-A90A-1E7022EDD635}" type="sibTrans" cxnId="{96895098-ADA8-41BA-92B0-3CCC97B4A87E}">
      <dgm:prSet/>
      <dgm:spPr/>
      <dgm:t>
        <a:bodyPr/>
        <a:lstStyle/>
        <a:p>
          <a:endParaRPr lang="fi-FI"/>
        </a:p>
      </dgm:t>
    </dgm:pt>
    <dgm:pt modelId="{842063C0-B3F3-4ADF-A958-D3D214239C43}">
      <dgm:prSet custT="1"/>
      <dgm:spPr/>
      <dgm:t>
        <a:bodyPr/>
        <a:lstStyle/>
        <a:p>
          <a:r>
            <a:rPr lang="fi-FI" sz="900" dirty="0" err="1"/>
            <a:t>consideration</a:t>
          </a:r>
          <a:r>
            <a:rPr lang="fi-FI" sz="900" dirty="0"/>
            <a:t> voi olla nimellinen </a:t>
          </a:r>
        </a:p>
      </dgm:t>
    </dgm:pt>
    <dgm:pt modelId="{B34E391C-393D-490F-A424-14F932DAA24F}" type="parTrans" cxnId="{33A797D6-3CE2-4917-A457-74F38E7B8921}">
      <dgm:prSet/>
      <dgm:spPr/>
      <dgm:t>
        <a:bodyPr/>
        <a:lstStyle/>
        <a:p>
          <a:endParaRPr lang="fi-FI"/>
        </a:p>
      </dgm:t>
    </dgm:pt>
    <dgm:pt modelId="{9C3630F6-B085-4232-AB08-3114231C6133}" type="sibTrans" cxnId="{33A797D6-3CE2-4917-A457-74F38E7B8921}">
      <dgm:prSet/>
      <dgm:spPr/>
      <dgm:t>
        <a:bodyPr/>
        <a:lstStyle/>
        <a:p>
          <a:endParaRPr lang="fi-FI"/>
        </a:p>
      </dgm:t>
    </dgm:pt>
    <dgm:pt modelId="{3750E7A3-991A-45BA-8F0F-2769CBB2D382}">
      <dgm:prSet custT="1"/>
      <dgm:spPr/>
      <dgm:t>
        <a:bodyPr/>
        <a:lstStyle/>
        <a:p>
          <a:r>
            <a:rPr lang="fi-FI" sz="900" dirty="0"/>
            <a:t>kuitenkaan mikä tahansa vastike ei käy, vaan tarvitaan »riittävä» </a:t>
          </a:r>
          <a:r>
            <a:rPr lang="fi-FI" sz="900" dirty="0" err="1"/>
            <a:t>consideration</a:t>
          </a:r>
          <a:r>
            <a:rPr lang="fi-FI" sz="900" dirty="0"/>
            <a:t>: »</a:t>
          </a:r>
          <a:r>
            <a:rPr lang="fi-FI" sz="900" dirty="0" err="1"/>
            <a:t>contract</a:t>
          </a:r>
          <a:r>
            <a:rPr lang="fi-FI" sz="900" dirty="0"/>
            <a:t> </a:t>
          </a:r>
          <a:r>
            <a:rPr lang="fi-FI" sz="900" dirty="0" err="1"/>
            <a:t>law</a:t>
          </a:r>
          <a:r>
            <a:rPr lang="fi-FI" sz="900" dirty="0"/>
            <a:t> </a:t>
          </a:r>
          <a:r>
            <a:rPr lang="fi-FI" sz="900" dirty="0" err="1"/>
            <a:t>looks</a:t>
          </a:r>
          <a:r>
            <a:rPr lang="fi-FI" sz="900" dirty="0"/>
            <a:t> for </a:t>
          </a:r>
          <a:r>
            <a:rPr lang="fi-FI" sz="900" dirty="0" err="1"/>
            <a:t>sufficiency</a:t>
          </a:r>
          <a:r>
            <a:rPr lang="fi-FI" sz="900" dirty="0"/>
            <a:t> of </a:t>
          </a:r>
          <a:r>
            <a:rPr lang="fi-FI" sz="900" dirty="0" err="1"/>
            <a:t>consideration</a:t>
          </a:r>
          <a:r>
            <a:rPr lang="fi-FI" sz="900" dirty="0"/>
            <a:t> </a:t>
          </a:r>
          <a:r>
            <a:rPr lang="fi-FI" sz="900" dirty="0" err="1"/>
            <a:t>but</a:t>
          </a:r>
          <a:r>
            <a:rPr lang="fi-FI" sz="900" dirty="0"/>
            <a:t> </a:t>
          </a:r>
          <a:r>
            <a:rPr lang="fi-FI" sz="900" dirty="0" err="1"/>
            <a:t>not</a:t>
          </a:r>
          <a:r>
            <a:rPr lang="fi-FI" sz="900" dirty="0"/>
            <a:t> </a:t>
          </a:r>
          <a:r>
            <a:rPr lang="fi-FI" sz="900" dirty="0" err="1"/>
            <a:t>adequacy</a:t>
          </a:r>
          <a:r>
            <a:rPr lang="fi-FI" sz="900" dirty="0"/>
            <a:t>» (erottelu vaikeaa</a:t>
          </a:r>
          <a:r>
            <a:rPr lang="fi-FI" sz="700" dirty="0"/>
            <a:t>) </a:t>
          </a:r>
        </a:p>
      </dgm:t>
    </dgm:pt>
    <dgm:pt modelId="{10D54309-7483-4F72-8D4A-C7D6A3BBC30B}" type="parTrans" cxnId="{7D35BBAA-B4EA-44D9-8975-16E4023B38EB}">
      <dgm:prSet/>
      <dgm:spPr/>
      <dgm:t>
        <a:bodyPr/>
        <a:lstStyle/>
        <a:p>
          <a:endParaRPr lang="fi-FI"/>
        </a:p>
      </dgm:t>
    </dgm:pt>
    <dgm:pt modelId="{42C84D2E-90BE-4190-AC53-8AFA77DA316D}" type="sibTrans" cxnId="{7D35BBAA-B4EA-44D9-8975-16E4023B38EB}">
      <dgm:prSet/>
      <dgm:spPr/>
      <dgm:t>
        <a:bodyPr/>
        <a:lstStyle/>
        <a:p>
          <a:endParaRPr lang="fi-FI"/>
        </a:p>
      </dgm:t>
    </dgm:pt>
    <dgm:pt modelId="{BF81F701-4306-45A1-B29D-90E84B1E8912}">
      <dgm:prSet/>
      <dgm:spPr/>
      <dgm:t>
        <a:bodyPr/>
        <a:lstStyle/>
        <a:p>
          <a:r>
            <a:rPr lang="fi-FI" b="1"/>
            <a:t>Luottamuksensuoja on vahvistunut consideration-perusteen rinnalla sopimuksen perusteena</a:t>
          </a:r>
          <a:endParaRPr lang="fi-FI"/>
        </a:p>
      </dgm:t>
    </dgm:pt>
    <dgm:pt modelId="{A49B5FE3-B0FB-4682-89B1-67EEDFD6AA4B}" type="parTrans" cxnId="{D4F46CFC-4AF1-4904-A7B0-D68487C44F1B}">
      <dgm:prSet/>
      <dgm:spPr/>
      <dgm:t>
        <a:bodyPr/>
        <a:lstStyle/>
        <a:p>
          <a:endParaRPr lang="fi-FI"/>
        </a:p>
      </dgm:t>
    </dgm:pt>
    <dgm:pt modelId="{2E1F6C3B-2AB1-4C6E-840B-68C5F754CE69}" type="sibTrans" cxnId="{D4F46CFC-4AF1-4904-A7B0-D68487C44F1B}">
      <dgm:prSet/>
      <dgm:spPr/>
      <dgm:t>
        <a:bodyPr/>
        <a:lstStyle/>
        <a:p>
          <a:endParaRPr lang="fi-FI"/>
        </a:p>
      </dgm:t>
    </dgm:pt>
    <dgm:pt modelId="{EF02EB50-D3E1-4B41-9C2E-3A341D9AC57A}">
      <dgm:prSet/>
      <dgm:spPr/>
      <dgm:t>
        <a:bodyPr/>
        <a:lstStyle/>
        <a:p>
          <a:r>
            <a:rPr lang="fi-FI" b="1"/>
            <a:t>Consideration tarvittaessa kehitetään oikeuskäytännössä (»inventing consideration») </a:t>
          </a:r>
          <a:endParaRPr lang="fi-FI"/>
        </a:p>
      </dgm:t>
    </dgm:pt>
    <dgm:pt modelId="{B37E866E-08D5-4627-981C-6679A887D907}" type="parTrans" cxnId="{30BFA959-2508-46B2-9EC5-A48747452A2A}">
      <dgm:prSet/>
      <dgm:spPr/>
      <dgm:t>
        <a:bodyPr/>
        <a:lstStyle/>
        <a:p>
          <a:endParaRPr lang="fi-FI"/>
        </a:p>
      </dgm:t>
    </dgm:pt>
    <dgm:pt modelId="{59DBED0D-93BE-4E49-9DF4-D11460A2D625}" type="sibTrans" cxnId="{30BFA959-2508-46B2-9EC5-A48747452A2A}">
      <dgm:prSet/>
      <dgm:spPr/>
      <dgm:t>
        <a:bodyPr/>
        <a:lstStyle/>
        <a:p>
          <a:endParaRPr lang="fi-FI"/>
        </a:p>
      </dgm:t>
    </dgm:pt>
    <dgm:pt modelId="{FCA58F88-B794-4F0F-A5FA-D1AD07B8116D}">
      <dgm:prSet/>
      <dgm:spPr/>
      <dgm:t>
        <a:bodyPr/>
        <a:lstStyle/>
        <a:p>
          <a:r>
            <a:rPr lang="fi-FI" b="1"/>
            <a:t>Vastikkeettomallekin lupaukselle on aina olemassa lupaajan kannalta riittävän hyvä syy, mutta sopimusoikeus ei silti pidä kaikkia syitä riittävinä lupauksen sitovuudelle</a:t>
          </a:r>
          <a:endParaRPr lang="fi-FI"/>
        </a:p>
      </dgm:t>
    </dgm:pt>
    <dgm:pt modelId="{85700082-E07F-422A-92E2-BAA3EB5D3792}" type="parTrans" cxnId="{0965A50A-9DEA-418C-986F-18D827E608BD}">
      <dgm:prSet/>
      <dgm:spPr/>
      <dgm:t>
        <a:bodyPr/>
        <a:lstStyle/>
        <a:p>
          <a:endParaRPr lang="fi-FI"/>
        </a:p>
      </dgm:t>
    </dgm:pt>
    <dgm:pt modelId="{2E36EE0D-B873-47C8-900D-DDFD91A0E158}" type="sibTrans" cxnId="{0965A50A-9DEA-418C-986F-18D827E608BD}">
      <dgm:prSet/>
      <dgm:spPr/>
      <dgm:t>
        <a:bodyPr/>
        <a:lstStyle/>
        <a:p>
          <a:endParaRPr lang="fi-FI"/>
        </a:p>
      </dgm:t>
    </dgm:pt>
    <dgm:pt modelId="{6C7BB72E-4C3C-458B-BD9C-704CD22431FF}">
      <dgm:prSet/>
      <dgm:spPr/>
      <dgm:t>
        <a:bodyPr/>
        <a:lstStyle/>
        <a:p>
          <a:r>
            <a:rPr lang="fi-FI" b="1"/>
            <a:t>Sopimussuhteen muuttaminen ilman uudelleenneuvottelulauseketta: uusi riittävä consideration –harkinta </a:t>
          </a:r>
          <a:endParaRPr lang="fi-FI"/>
        </a:p>
      </dgm:t>
    </dgm:pt>
    <dgm:pt modelId="{FB59BE81-8055-405C-BA00-48537169A704}" type="parTrans" cxnId="{BAA11A24-C4FC-4064-B696-20AB534DADEE}">
      <dgm:prSet/>
      <dgm:spPr/>
      <dgm:t>
        <a:bodyPr/>
        <a:lstStyle/>
        <a:p>
          <a:endParaRPr lang="fi-FI"/>
        </a:p>
      </dgm:t>
    </dgm:pt>
    <dgm:pt modelId="{3E2DE036-20F5-4FA1-A8CD-E06783382C71}" type="sibTrans" cxnId="{BAA11A24-C4FC-4064-B696-20AB534DADEE}">
      <dgm:prSet/>
      <dgm:spPr/>
      <dgm:t>
        <a:bodyPr/>
        <a:lstStyle/>
        <a:p>
          <a:endParaRPr lang="fi-FI"/>
        </a:p>
      </dgm:t>
    </dgm:pt>
    <dgm:pt modelId="{759E24F2-9DC8-4C81-B739-9071BC2604F7}">
      <dgm:prSet/>
      <dgm:spPr/>
      <dgm:t>
        <a:bodyPr/>
        <a:lstStyle/>
        <a:p>
          <a:r>
            <a:rPr lang="fi-FI" b="1"/>
            <a:t>Lopputulokset eivät usein kuitenkaan ole perustavanlaatuisesti erilaisia kuin Pohjoismaisen oikeuden perusteella </a:t>
          </a:r>
          <a:endParaRPr lang="fi-FI"/>
        </a:p>
      </dgm:t>
    </dgm:pt>
    <dgm:pt modelId="{A6565D51-6B42-40A2-8CF9-1E0DCFC57C1E}" type="parTrans" cxnId="{CE5ECD79-C08D-446C-B16C-14FFF4758286}">
      <dgm:prSet/>
      <dgm:spPr/>
      <dgm:t>
        <a:bodyPr/>
        <a:lstStyle/>
        <a:p>
          <a:endParaRPr lang="fi-FI"/>
        </a:p>
      </dgm:t>
    </dgm:pt>
    <dgm:pt modelId="{FCFD2EBA-7055-449F-B635-B570B4A2A2D6}" type="sibTrans" cxnId="{CE5ECD79-C08D-446C-B16C-14FFF4758286}">
      <dgm:prSet/>
      <dgm:spPr/>
      <dgm:t>
        <a:bodyPr/>
        <a:lstStyle/>
        <a:p>
          <a:endParaRPr lang="fi-FI"/>
        </a:p>
      </dgm:t>
    </dgm:pt>
    <dgm:pt modelId="{5624C351-BA5D-4482-B31B-9F1EDDA1F6EA}" type="pres">
      <dgm:prSet presAssocID="{AD838474-FB06-4BB1-8E59-3022FB98A9F6}" presName="diagram" presStyleCnt="0">
        <dgm:presLayoutVars>
          <dgm:dir/>
          <dgm:resizeHandles val="exact"/>
        </dgm:presLayoutVars>
      </dgm:prSet>
      <dgm:spPr/>
    </dgm:pt>
    <dgm:pt modelId="{A0542EE5-3D60-45AE-B515-4BEC3D8DAC51}" type="pres">
      <dgm:prSet presAssocID="{8E8EE477-03EE-4B4D-98C9-BF4EAE733CB2}" presName="node" presStyleLbl="node1" presStyleIdx="0" presStyleCnt="8">
        <dgm:presLayoutVars>
          <dgm:bulletEnabled val="1"/>
        </dgm:presLayoutVars>
      </dgm:prSet>
      <dgm:spPr/>
    </dgm:pt>
    <dgm:pt modelId="{DB81EEB4-4987-40DD-A26B-F1EAF5166D60}" type="pres">
      <dgm:prSet presAssocID="{DBE3A920-FB63-4F0C-B5F4-A6742C024FF9}" presName="sibTrans" presStyleCnt="0"/>
      <dgm:spPr/>
    </dgm:pt>
    <dgm:pt modelId="{A244661A-FC7C-4FEF-B3F4-A46CE37D358F}" type="pres">
      <dgm:prSet presAssocID="{0F473192-A1C6-4781-942C-1B49FCDA0CF9}" presName="node" presStyleLbl="node1" presStyleIdx="1" presStyleCnt="8">
        <dgm:presLayoutVars>
          <dgm:bulletEnabled val="1"/>
        </dgm:presLayoutVars>
      </dgm:prSet>
      <dgm:spPr/>
    </dgm:pt>
    <dgm:pt modelId="{049D57E1-D36A-4591-8BA2-0D246C097EBA}" type="pres">
      <dgm:prSet presAssocID="{FAD2A626-32FE-44EE-B949-F9A8DCA3B6AC}" presName="sibTrans" presStyleCnt="0"/>
      <dgm:spPr/>
    </dgm:pt>
    <dgm:pt modelId="{14BEAA98-EDD2-4795-9BFF-95F5CA7D9478}" type="pres">
      <dgm:prSet presAssocID="{C0BAD3AD-BC6D-4E50-9CF9-C06A530C33EB}" presName="node" presStyleLbl="node1" presStyleIdx="2" presStyleCnt="8">
        <dgm:presLayoutVars>
          <dgm:bulletEnabled val="1"/>
        </dgm:presLayoutVars>
      </dgm:prSet>
      <dgm:spPr/>
    </dgm:pt>
    <dgm:pt modelId="{F7BA427F-301F-49DE-8B0C-91B664B0575A}" type="pres">
      <dgm:prSet presAssocID="{03B43FC4-B680-4208-A90A-1E7022EDD635}" presName="sibTrans" presStyleCnt="0"/>
      <dgm:spPr/>
    </dgm:pt>
    <dgm:pt modelId="{F6B1F10B-662B-44A7-9655-F3F85CB59212}" type="pres">
      <dgm:prSet presAssocID="{BF81F701-4306-45A1-B29D-90E84B1E8912}" presName="node" presStyleLbl="node1" presStyleIdx="3" presStyleCnt="8">
        <dgm:presLayoutVars>
          <dgm:bulletEnabled val="1"/>
        </dgm:presLayoutVars>
      </dgm:prSet>
      <dgm:spPr/>
    </dgm:pt>
    <dgm:pt modelId="{D0164707-4605-47D8-A94D-AF76BCDDF4C0}" type="pres">
      <dgm:prSet presAssocID="{2E1F6C3B-2AB1-4C6E-840B-68C5F754CE69}" presName="sibTrans" presStyleCnt="0"/>
      <dgm:spPr/>
    </dgm:pt>
    <dgm:pt modelId="{44060940-FB48-48DE-9418-80ADBEBE70B0}" type="pres">
      <dgm:prSet presAssocID="{EF02EB50-D3E1-4B41-9C2E-3A341D9AC57A}" presName="node" presStyleLbl="node1" presStyleIdx="4" presStyleCnt="8">
        <dgm:presLayoutVars>
          <dgm:bulletEnabled val="1"/>
        </dgm:presLayoutVars>
      </dgm:prSet>
      <dgm:spPr/>
    </dgm:pt>
    <dgm:pt modelId="{995E71FC-FFB0-4F06-98CC-72103D0A3B44}" type="pres">
      <dgm:prSet presAssocID="{59DBED0D-93BE-4E49-9DF4-D11460A2D625}" presName="sibTrans" presStyleCnt="0"/>
      <dgm:spPr/>
    </dgm:pt>
    <dgm:pt modelId="{4701D2AF-CCC1-4284-AC00-387DAF965F58}" type="pres">
      <dgm:prSet presAssocID="{FCA58F88-B794-4F0F-A5FA-D1AD07B8116D}" presName="node" presStyleLbl="node1" presStyleIdx="5" presStyleCnt="8">
        <dgm:presLayoutVars>
          <dgm:bulletEnabled val="1"/>
        </dgm:presLayoutVars>
      </dgm:prSet>
      <dgm:spPr/>
    </dgm:pt>
    <dgm:pt modelId="{0E8F3159-AC3E-4687-A3E7-1FA3543BFBED}" type="pres">
      <dgm:prSet presAssocID="{2E36EE0D-B873-47C8-900D-DDFD91A0E158}" presName="sibTrans" presStyleCnt="0"/>
      <dgm:spPr/>
    </dgm:pt>
    <dgm:pt modelId="{E8D743AC-2F7C-4D90-B105-1FB2B08C1EEC}" type="pres">
      <dgm:prSet presAssocID="{6C7BB72E-4C3C-458B-BD9C-704CD22431FF}" presName="node" presStyleLbl="node1" presStyleIdx="6" presStyleCnt="8">
        <dgm:presLayoutVars>
          <dgm:bulletEnabled val="1"/>
        </dgm:presLayoutVars>
      </dgm:prSet>
      <dgm:spPr/>
    </dgm:pt>
    <dgm:pt modelId="{EE857488-FF34-4579-81CD-1E9291D2B787}" type="pres">
      <dgm:prSet presAssocID="{3E2DE036-20F5-4FA1-A8CD-E06783382C71}" presName="sibTrans" presStyleCnt="0"/>
      <dgm:spPr/>
    </dgm:pt>
    <dgm:pt modelId="{0B3FC1D4-728A-4BC7-92A4-8C72A6B18B99}" type="pres">
      <dgm:prSet presAssocID="{759E24F2-9DC8-4C81-B739-9071BC2604F7}" presName="node" presStyleLbl="node1" presStyleIdx="7" presStyleCnt="8">
        <dgm:presLayoutVars>
          <dgm:bulletEnabled val="1"/>
        </dgm:presLayoutVars>
      </dgm:prSet>
      <dgm:spPr/>
    </dgm:pt>
  </dgm:ptLst>
  <dgm:cxnLst>
    <dgm:cxn modelId="{0965A50A-9DEA-418C-986F-18D827E608BD}" srcId="{AD838474-FB06-4BB1-8E59-3022FB98A9F6}" destId="{FCA58F88-B794-4F0F-A5FA-D1AD07B8116D}" srcOrd="5" destOrd="0" parTransId="{85700082-E07F-422A-92E2-BAA3EB5D3792}" sibTransId="{2E36EE0D-B873-47C8-900D-DDFD91A0E158}"/>
    <dgm:cxn modelId="{BAA11A24-C4FC-4064-B696-20AB534DADEE}" srcId="{AD838474-FB06-4BB1-8E59-3022FB98A9F6}" destId="{6C7BB72E-4C3C-458B-BD9C-704CD22431FF}" srcOrd="6" destOrd="0" parTransId="{FB59BE81-8055-405C-BA00-48537169A704}" sibTransId="{3E2DE036-20F5-4FA1-A8CD-E06783382C71}"/>
    <dgm:cxn modelId="{8A2E5B40-A99A-483E-BEDD-DE8E48BE0C72}" type="presOf" srcId="{0F473192-A1C6-4781-942C-1B49FCDA0CF9}" destId="{A244661A-FC7C-4FEF-B3F4-A46CE37D358F}" srcOrd="0" destOrd="0" presId="urn:microsoft.com/office/officeart/2005/8/layout/default"/>
    <dgm:cxn modelId="{6B902741-4797-4C59-AF59-F68E5F1351C9}" type="presOf" srcId="{AD838474-FB06-4BB1-8E59-3022FB98A9F6}" destId="{5624C351-BA5D-4482-B31B-9F1EDDA1F6EA}" srcOrd="0" destOrd="0" presId="urn:microsoft.com/office/officeart/2005/8/layout/default"/>
    <dgm:cxn modelId="{95A03761-64FF-4445-B646-DC78A5B440D2}" type="presOf" srcId="{FCA58F88-B794-4F0F-A5FA-D1AD07B8116D}" destId="{4701D2AF-CCC1-4284-AC00-387DAF965F58}" srcOrd="0" destOrd="0" presId="urn:microsoft.com/office/officeart/2005/8/layout/default"/>
    <dgm:cxn modelId="{FCE5B076-A6B7-4B60-8AE5-558B57A6501B}" type="presOf" srcId="{BF81F701-4306-45A1-B29D-90E84B1E8912}" destId="{F6B1F10B-662B-44A7-9655-F3F85CB59212}" srcOrd="0" destOrd="0" presId="urn:microsoft.com/office/officeart/2005/8/layout/default"/>
    <dgm:cxn modelId="{30BFA959-2508-46B2-9EC5-A48747452A2A}" srcId="{AD838474-FB06-4BB1-8E59-3022FB98A9F6}" destId="{EF02EB50-D3E1-4B41-9C2E-3A341D9AC57A}" srcOrd="4" destOrd="0" parTransId="{B37E866E-08D5-4627-981C-6679A887D907}" sibTransId="{59DBED0D-93BE-4E49-9DF4-D11460A2D625}"/>
    <dgm:cxn modelId="{CE5ECD79-C08D-446C-B16C-14FFF4758286}" srcId="{AD838474-FB06-4BB1-8E59-3022FB98A9F6}" destId="{759E24F2-9DC8-4C81-B739-9071BC2604F7}" srcOrd="7" destOrd="0" parTransId="{A6565D51-6B42-40A2-8CF9-1E0DCFC57C1E}" sibTransId="{FCFD2EBA-7055-449F-B635-B570B4A2A2D6}"/>
    <dgm:cxn modelId="{BEE39F7B-8AB4-4673-8AD4-E2795C68514C}" srcId="{AD838474-FB06-4BB1-8E59-3022FB98A9F6}" destId="{8E8EE477-03EE-4B4D-98C9-BF4EAE733CB2}" srcOrd="0" destOrd="0" parTransId="{2CAA4861-1190-4B1B-9905-C7FC67E4CBC2}" sibTransId="{DBE3A920-FB63-4F0C-B5F4-A6742C024FF9}"/>
    <dgm:cxn modelId="{5C0B338B-7AA1-4AD9-AD63-0A21C107AABE}" type="presOf" srcId="{8E8EE477-03EE-4B4D-98C9-BF4EAE733CB2}" destId="{A0542EE5-3D60-45AE-B515-4BEC3D8DAC51}" srcOrd="0" destOrd="0" presId="urn:microsoft.com/office/officeart/2005/8/layout/default"/>
    <dgm:cxn modelId="{A999CD8C-8B3E-4025-BA83-99F260D4F40E}" type="presOf" srcId="{C0BAD3AD-BC6D-4E50-9CF9-C06A530C33EB}" destId="{14BEAA98-EDD2-4795-9BFF-95F5CA7D9478}" srcOrd="0" destOrd="0" presId="urn:microsoft.com/office/officeart/2005/8/layout/default"/>
    <dgm:cxn modelId="{640EA495-52D4-482F-8D41-F7F23E57377E}" type="presOf" srcId="{6C7BB72E-4C3C-458B-BD9C-704CD22431FF}" destId="{E8D743AC-2F7C-4D90-B105-1FB2B08C1EEC}" srcOrd="0" destOrd="0" presId="urn:microsoft.com/office/officeart/2005/8/layout/default"/>
    <dgm:cxn modelId="{692A5F97-E779-46B2-BF1D-6971B87CD61C}" type="presOf" srcId="{842063C0-B3F3-4ADF-A958-D3D214239C43}" destId="{14BEAA98-EDD2-4795-9BFF-95F5CA7D9478}" srcOrd="0" destOrd="1" presId="urn:microsoft.com/office/officeart/2005/8/layout/default"/>
    <dgm:cxn modelId="{96895098-ADA8-41BA-92B0-3CCC97B4A87E}" srcId="{AD838474-FB06-4BB1-8E59-3022FB98A9F6}" destId="{C0BAD3AD-BC6D-4E50-9CF9-C06A530C33EB}" srcOrd="2" destOrd="0" parTransId="{C900AA50-66EF-46CA-A1CD-94C0A912CF9D}" sibTransId="{03B43FC4-B680-4208-A90A-1E7022EDD635}"/>
    <dgm:cxn modelId="{7D35BBAA-B4EA-44D9-8975-16E4023B38EB}" srcId="{C0BAD3AD-BC6D-4E50-9CF9-C06A530C33EB}" destId="{3750E7A3-991A-45BA-8F0F-2769CBB2D382}" srcOrd="1" destOrd="0" parTransId="{10D54309-7483-4F72-8D4A-C7D6A3BBC30B}" sibTransId="{42C84D2E-90BE-4190-AC53-8AFA77DA316D}"/>
    <dgm:cxn modelId="{9ADC3EC0-3926-45E6-8BCD-0668A9AB7AD8}" srcId="{AD838474-FB06-4BB1-8E59-3022FB98A9F6}" destId="{0F473192-A1C6-4781-942C-1B49FCDA0CF9}" srcOrd="1" destOrd="0" parTransId="{A1D1285A-735A-4E60-A022-59E38DE134B5}" sibTransId="{FAD2A626-32FE-44EE-B949-F9A8DCA3B6AC}"/>
    <dgm:cxn modelId="{0F7AACC9-9F62-4684-A8C2-64DA62EB55C0}" type="presOf" srcId="{EF02EB50-D3E1-4B41-9C2E-3A341D9AC57A}" destId="{44060940-FB48-48DE-9418-80ADBEBE70B0}" srcOrd="0" destOrd="0" presId="urn:microsoft.com/office/officeart/2005/8/layout/default"/>
    <dgm:cxn modelId="{9C9F0CD2-5040-478A-8A58-9CC8C7DD6F4E}" type="presOf" srcId="{759E24F2-9DC8-4C81-B739-9071BC2604F7}" destId="{0B3FC1D4-728A-4BC7-92A4-8C72A6B18B99}" srcOrd="0" destOrd="0" presId="urn:microsoft.com/office/officeart/2005/8/layout/default"/>
    <dgm:cxn modelId="{33A797D6-3CE2-4917-A457-74F38E7B8921}" srcId="{C0BAD3AD-BC6D-4E50-9CF9-C06A530C33EB}" destId="{842063C0-B3F3-4ADF-A958-D3D214239C43}" srcOrd="0" destOrd="0" parTransId="{B34E391C-393D-490F-A424-14F932DAA24F}" sibTransId="{9C3630F6-B085-4232-AB08-3114231C6133}"/>
    <dgm:cxn modelId="{92681FE0-C7B7-4C30-8741-0C52D6D4A26B}" type="presOf" srcId="{3750E7A3-991A-45BA-8F0F-2769CBB2D382}" destId="{14BEAA98-EDD2-4795-9BFF-95F5CA7D9478}" srcOrd="0" destOrd="2" presId="urn:microsoft.com/office/officeart/2005/8/layout/default"/>
    <dgm:cxn modelId="{D4F46CFC-4AF1-4904-A7B0-D68487C44F1B}" srcId="{AD838474-FB06-4BB1-8E59-3022FB98A9F6}" destId="{BF81F701-4306-45A1-B29D-90E84B1E8912}" srcOrd="3" destOrd="0" parTransId="{A49B5FE3-B0FB-4682-89B1-67EEDFD6AA4B}" sibTransId="{2E1F6C3B-2AB1-4C6E-840B-68C5F754CE69}"/>
    <dgm:cxn modelId="{0145DD0F-D83A-4792-8E2B-3C7860EF274D}" type="presParOf" srcId="{5624C351-BA5D-4482-B31B-9F1EDDA1F6EA}" destId="{A0542EE5-3D60-45AE-B515-4BEC3D8DAC51}" srcOrd="0" destOrd="0" presId="urn:microsoft.com/office/officeart/2005/8/layout/default"/>
    <dgm:cxn modelId="{9EE69CE7-8405-4290-8731-723C81DC44D5}" type="presParOf" srcId="{5624C351-BA5D-4482-B31B-9F1EDDA1F6EA}" destId="{DB81EEB4-4987-40DD-A26B-F1EAF5166D60}" srcOrd="1" destOrd="0" presId="urn:microsoft.com/office/officeart/2005/8/layout/default"/>
    <dgm:cxn modelId="{EA38634E-2D5B-424B-951E-AF73604FF3EA}" type="presParOf" srcId="{5624C351-BA5D-4482-B31B-9F1EDDA1F6EA}" destId="{A244661A-FC7C-4FEF-B3F4-A46CE37D358F}" srcOrd="2" destOrd="0" presId="urn:microsoft.com/office/officeart/2005/8/layout/default"/>
    <dgm:cxn modelId="{ABB28ED8-F383-46D4-8DC7-9541E6B91B44}" type="presParOf" srcId="{5624C351-BA5D-4482-B31B-9F1EDDA1F6EA}" destId="{049D57E1-D36A-4591-8BA2-0D246C097EBA}" srcOrd="3" destOrd="0" presId="urn:microsoft.com/office/officeart/2005/8/layout/default"/>
    <dgm:cxn modelId="{D2D6D4C5-F085-41D1-B7AE-FF8C7B512EA7}" type="presParOf" srcId="{5624C351-BA5D-4482-B31B-9F1EDDA1F6EA}" destId="{14BEAA98-EDD2-4795-9BFF-95F5CA7D9478}" srcOrd="4" destOrd="0" presId="urn:microsoft.com/office/officeart/2005/8/layout/default"/>
    <dgm:cxn modelId="{D6158349-AEDF-4361-9B4B-59C80E03975B}" type="presParOf" srcId="{5624C351-BA5D-4482-B31B-9F1EDDA1F6EA}" destId="{F7BA427F-301F-49DE-8B0C-91B664B0575A}" srcOrd="5" destOrd="0" presId="urn:microsoft.com/office/officeart/2005/8/layout/default"/>
    <dgm:cxn modelId="{02D7271E-8E74-42AE-A50A-1056662CDD95}" type="presParOf" srcId="{5624C351-BA5D-4482-B31B-9F1EDDA1F6EA}" destId="{F6B1F10B-662B-44A7-9655-F3F85CB59212}" srcOrd="6" destOrd="0" presId="urn:microsoft.com/office/officeart/2005/8/layout/default"/>
    <dgm:cxn modelId="{8AE6A5AD-FE34-446A-A203-A4B3C2266936}" type="presParOf" srcId="{5624C351-BA5D-4482-B31B-9F1EDDA1F6EA}" destId="{D0164707-4605-47D8-A94D-AF76BCDDF4C0}" srcOrd="7" destOrd="0" presId="urn:microsoft.com/office/officeart/2005/8/layout/default"/>
    <dgm:cxn modelId="{4D3209FC-CD66-44F6-978D-D5B52DF45D6D}" type="presParOf" srcId="{5624C351-BA5D-4482-B31B-9F1EDDA1F6EA}" destId="{44060940-FB48-48DE-9418-80ADBEBE70B0}" srcOrd="8" destOrd="0" presId="urn:microsoft.com/office/officeart/2005/8/layout/default"/>
    <dgm:cxn modelId="{8724CAC0-DF52-4F5D-96D8-F52B109A2DA6}" type="presParOf" srcId="{5624C351-BA5D-4482-B31B-9F1EDDA1F6EA}" destId="{995E71FC-FFB0-4F06-98CC-72103D0A3B44}" srcOrd="9" destOrd="0" presId="urn:microsoft.com/office/officeart/2005/8/layout/default"/>
    <dgm:cxn modelId="{EC84A2E1-6213-4222-8BDD-B3C217404933}" type="presParOf" srcId="{5624C351-BA5D-4482-B31B-9F1EDDA1F6EA}" destId="{4701D2AF-CCC1-4284-AC00-387DAF965F58}" srcOrd="10" destOrd="0" presId="urn:microsoft.com/office/officeart/2005/8/layout/default"/>
    <dgm:cxn modelId="{0BA3ACD7-E8C3-4D89-9F89-41481D084D3D}" type="presParOf" srcId="{5624C351-BA5D-4482-B31B-9F1EDDA1F6EA}" destId="{0E8F3159-AC3E-4687-A3E7-1FA3543BFBED}" srcOrd="11" destOrd="0" presId="urn:microsoft.com/office/officeart/2005/8/layout/default"/>
    <dgm:cxn modelId="{B321ECD4-5391-492D-9DA6-578DF6CA769C}" type="presParOf" srcId="{5624C351-BA5D-4482-B31B-9F1EDDA1F6EA}" destId="{E8D743AC-2F7C-4D90-B105-1FB2B08C1EEC}" srcOrd="12" destOrd="0" presId="urn:microsoft.com/office/officeart/2005/8/layout/default"/>
    <dgm:cxn modelId="{ADA2936F-667E-47A2-90AF-F83FCFD38C88}" type="presParOf" srcId="{5624C351-BA5D-4482-B31B-9F1EDDA1F6EA}" destId="{EE857488-FF34-4579-81CD-1E9291D2B787}" srcOrd="13" destOrd="0" presId="urn:microsoft.com/office/officeart/2005/8/layout/default"/>
    <dgm:cxn modelId="{62F19B75-93B1-4717-9A75-B239765CC2D1}" type="presParOf" srcId="{5624C351-BA5D-4482-B31B-9F1EDDA1F6EA}" destId="{0B3FC1D4-728A-4BC7-92A4-8C72A6B18B99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5E66FD5-AA3F-42E8-95DA-B362CCC854AD}" type="doc">
      <dgm:prSet loTypeId="urn:microsoft.com/office/officeart/2005/8/layout/hierarchy4" loCatId="list" qsTypeId="urn:microsoft.com/office/officeart/2005/8/quickstyle/simple3" qsCatId="simple" csTypeId="urn:microsoft.com/office/officeart/2005/8/colors/colorful4" csCatId="colorful"/>
      <dgm:spPr/>
      <dgm:t>
        <a:bodyPr/>
        <a:lstStyle/>
        <a:p>
          <a:endParaRPr lang="fi-FI"/>
        </a:p>
      </dgm:t>
    </dgm:pt>
    <dgm:pt modelId="{D6E75BC1-8780-4BAB-B1ED-9858F80855BB}">
      <dgm:prSet/>
      <dgm:spPr/>
      <dgm:t>
        <a:bodyPr/>
        <a:lstStyle/>
        <a:p>
          <a:pPr rtl="0"/>
          <a:r>
            <a:rPr lang="fi-FI"/>
            <a:t>Sopimuksen syntyminen </a:t>
          </a:r>
        </a:p>
      </dgm:t>
    </dgm:pt>
    <dgm:pt modelId="{EA0E0503-CF03-4AE2-8CEE-FCDC911F40FE}" type="parTrans" cxnId="{301F1001-17A2-41B3-91C7-35FB107C670D}">
      <dgm:prSet/>
      <dgm:spPr/>
      <dgm:t>
        <a:bodyPr/>
        <a:lstStyle/>
        <a:p>
          <a:endParaRPr lang="fi-FI"/>
        </a:p>
      </dgm:t>
    </dgm:pt>
    <dgm:pt modelId="{D2577398-4941-4211-B382-4730ADD0B2A3}" type="sibTrans" cxnId="{301F1001-17A2-41B3-91C7-35FB107C670D}">
      <dgm:prSet/>
      <dgm:spPr/>
      <dgm:t>
        <a:bodyPr/>
        <a:lstStyle/>
        <a:p>
          <a:endParaRPr lang="fi-FI"/>
        </a:p>
      </dgm:t>
    </dgm:pt>
    <dgm:pt modelId="{252EC218-CAAA-4004-A43E-01C9BB86D107}">
      <dgm:prSet/>
      <dgm:spPr/>
      <dgm:t>
        <a:bodyPr/>
        <a:lstStyle/>
        <a:p>
          <a:pPr rtl="0"/>
          <a:r>
            <a:rPr lang="fi-FI"/>
            <a:t>Tahtoteoria / luottamusteoria </a:t>
          </a:r>
        </a:p>
      </dgm:t>
    </dgm:pt>
    <dgm:pt modelId="{A75EB316-D730-4BC6-9D1D-58FF379D3954}" type="parTrans" cxnId="{B458F73F-81C4-4DDE-888D-3576CE246808}">
      <dgm:prSet/>
      <dgm:spPr/>
      <dgm:t>
        <a:bodyPr/>
        <a:lstStyle/>
        <a:p>
          <a:endParaRPr lang="fi-FI"/>
        </a:p>
      </dgm:t>
    </dgm:pt>
    <dgm:pt modelId="{8F182EE3-AF24-46C9-A9B0-385761BBFEE9}" type="sibTrans" cxnId="{B458F73F-81C4-4DDE-888D-3576CE246808}">
      <dgm:prSet/>
      <dgm:spPr/>
      <dgm:t>
        <a:bodyPr/>
        <a:lstStyle/>
        <a:p>
          <a:endParaRPr lang="fi-FI"/>
        </a:p>
      </dgm:t>
    </dgm:pt>
    <dgm:pt modelId="{8F680F40-4D31-422E-B6F0-3F772BCF68DE}">
      <dgm:prSet/>
      <dgm:spPr/>
      <dgm:t>
        <a:bodyPr/>
        <a:lstStyle/>
        <a:p>
          <a:pPr rtl="0"/>
          <a:r>
            <a:rPr lang="fi-FI"/>
            <a:t>Objektiiviset vs subjektiiviset kriteerit </a:t>
          </a:r>
        </a:p>
      </dgm:t>
    </dgm:pt>
    <dgm:pt modelId="{2F0B8298-C7DB-4DA6-B878-5D10B5F94211}" type="parTrans" cxnId="{8E8BF5E1-58B3-4056-B0AA-9CDC3ADAF935}">
      <dgm:prSet/>
      <dgm:spPr/>
      <dgm:t>
        <a:bodyPr/>
        <a:lstStyle/>
        <a:p>
          <a:endParaRPr lang="fi-FI"/>
        </a:p>
      </dgm:t>
    </dgm:pt>
    <dgm:pt modelId="{18F658CA-421A-49DC-A948-8D03AA96FF75}" type="sibTrans" cxnId="{8E8BF5E1-58B3-4056-B0AA-9CDC3ADAF935}">
      <dgm:prSet/>
      <dgm:spPr/>
      <dgm:t>
        <a:bodyPr/>
        <a:lstStyle/>
        <a:p>
          <a:endParaRPr lang="fi-FI"/>
        </a:p>
      </dgm:t>
    </dgm:pt>
    <dgm:pt modelId="{5183A7EA-E87F-47C5-9CBD-528EB3B82ADD}">
      <dgm:prSet/>
      <dgm:spPr/>
      <dgm:t>
        <a:bodyPr/>
        <a:lstStyle/>
        <a:p>
          <a:pPr rtl="0"/>
          <a:r>
            <a:rPr lang="fi-FI"/>
            <a:t>Myöhästynyt tai poikkeava vastaus </a:t>
          </a:r>
        </a:p>
      </dgm:t>
    </dgm:pt>
    <dgm:pt modelId="{4496D64D-8B53-4454-A1B5-802FF673F44E}" type="parTrans" cxnId="{E35E43CF-904D-4DD0-A2DB-072B1F776D33}">
      <dgm:prSet/>
      <dgm:spPr/>
      <dgm:t>
        <a:bodyPr/>
        <a:lstStyle/>
        <a:p>
          <a:endParaRPr lang="fi-FI"/>
        </a:p>
      </dgm:t>
    </dgm:pt>
    <dgm:pt modelId="{1DBF77C5-9D3B-49C2-82A9-87C25757C6A8}" type="sibTrans" cxnId="{E35E43CF-904D-4DD0-A2DB-072B1F776D33}">
      <dgm:prSet/>
      <dgm:spPr/>
      <dgm:t>
        <a:bodyPr/>
        <a:lstStyle/>
        <a:p>
          <a:endParaRPr lang="fi-FI"/>
        </a:p>
      </dgm:t>
    </dgm:pt>
    <dgm:pt modelId="{17044CBF-6CC9-4A6D-A690-9A060A7F0360}">
      <dgm:prSet/>
      <dgm:spPr/>
      <dgm:t>
        <a:bodyPr/>
        <a:lstStyle/>
        <a:p>
          <a:pPr rtl="0"/>
          <a:r>
            <a:rPr lang="fi-FI"/>
            <a:t>Tarjouksen ja vastauksen sitovuuden alku (selonotto / perilletulo) </a:t>
          </a:r>
        </a:p>
      </dgm:t>
    </dgm:pt>
    <dgm:pt modelId="{9C58EA6D-4368-47C4-A2F4-E23C9620545C}" type="parTrans" cxnId="{88A68656-A8CA-46F5-A91C-42E3EA5CC1E9}">
      <dgm:prSet/>
      <dgm:spPr/>
      <dgm:t>
        <a:bodyPr/>
        <a:lstStyle/>
        <a:p>
          <a:endParaRPr lang="fi-FI"/>
        </a:p>
      </dgm:t>
    </dgm:pt>
    <dgm:pt modelId="{6C63ED1A-83BF-469B-9426-EA529FDFEC26}" type="sibTrans" cxnId="{88A68656-A8CA-46F5-A91C-42E3EA5CC1E9}">
      <dgm:prSet/>
      <dgm:spPr/>
      <dgm:t>
        <a:bodyPr/>
        <a:lstStyle/>
        <a:p>
          <a:endParaRPr lang="fi-FI"/>
        </a:p>
      </dgm:t>
    </dgm:pt>
    <dgm:pt modelId="{46A65A17-ACC1-4BDB-9F63-38A54F770974}">
      <dgm:prSet/>
      <dgm:spPr/>
      <dgm:t>
        <a:bodyPr/>
        <a:lstStyle/>
        <a:p>
          <a:pPr rtl="0"/>
          <a:r>
            <a:rPr lang="fi-FI"/>
            <a:t>Entire agreement vs KauppaL 18 § (myyjän vastuu antamistaan tiedoista) </a:t>
          </a:r>
        </a:p>
      </dgm:t>
    </dgm:pt>
    <dgm:pt modelId="{09495B6C-3620-4504-AC31-DAE88C8CD9C6}" type="parTrans" cxnId="{0FA05524-8E1E-427F-8F24-C1DA45C6CB35}">
      <dgm:prSet/>
      <dgm:spPr/>
      <dgm:t>
        <a:bodyPr/>
        <a:lstStyle/>
        <a:p>
          <a:endParaRPr lang="fi-FI"/>
        </a:p>
      </dgm:t>
    </dgm:pt>
    <dgm:pt modelId="{6A792BA3-04CF-4574-90AA-B6D14E0C6DF8}" type="sibTrans" cxnId="{0FA05524-8E1E-427F-8F24-C1DA45C6CB35}">
      <dgm:prSet/>
      <dgm:spPr/>
      <dgm:t>
        <a:bodyPr/>
        <a:lstStyle/>
        <a:p>
          <a:endParaRPr lang="fi-FI"/>
        </a:p>
      </dgm:t>
    </dgm:pt>
    <dgm:pt modelId="{2F915942-737A-427F-BD4F-0198283389F6}">
      <dgm:prSet/>
      <dgm:spPr/>
      <dgm:t>
        <a:bodyPr/>
        <a:lstStyle/>
        <a:p>
          <a:pPr rtl="0"/>
          <a:r>
            <a:rPr lang="fi-FI"/>
            <a:t>Lopputulos? </a:t>
          </a:r>
        </a:p>
      </dgm:t>
    </dgm:pt>
    <dgm:pt modelId="{3DA8148B-5811-4D5F-8B35-A75FF71645B5}" type="parTrans" cxnId="{889A6E26-04CA-4EA2-B09D-52BAC44453A1}">
      <dgm:prSet/>
      <dgm:spPr/>
      <dgm:t>
        <a:bodyPr/>
        <a:lstStyle/>
        <a:p>
          <a:endParaRPr lang="fi-FI"/>
        </a:p>
      </dgm:t>
    </dgm:pt>
    <dgm:pt modelId="{B9108848-B73B-4BDC-A459-EF642952D631}" type="sibTrans" cxnId="{889A6E26-04CA-4EA2-B09D-52BAC44453A1}">
      <dgm:prSet/>
      <dgm:spPr/>
      <dgm:t>
        <a:bodyPr/>
        <a:lstStyle/>
        <a:p>
          <a:endParaRPr lang="fi-FI"/>
        </a:p>
      </dgm:t>
    </dgm:pt>
    <dgm:pt modelId="{35E97E90-12D1-47FF-BB08-4DCB6C994961}">
      <dgm:prSet/>
      <dgm:spPr/>
      <dgm:t>
        <a:bodyPr/>
        <a:lstStyle/>
        <a:p>
          <a:pPr rtl="0"/>
          <a:r>
            <a:rPr lang="fi-FI"/>
            <a:t>CISG, Unidroit: sopimuksen tulkinta </a:t>
          </a:r>
        </a:p>
      </dgm:t>
    </dgm:pt>
    <dgm:pt modelId="{9022EA7E-F895-4757-B538-05968A0B172F}" type="parTrans" cxnId="{DBA7F393-8955-47E5-9B7C-EDDF5A134221}">
      <dgm:prSet/>
      <dgm:spPr/>
      <dgm:t>
        <a:bodyPr/>
        <a:lstStyle/>
        <a:p>
          <a:endParaRPr lang="fi-FI"/>
        </a:p>
      </dgm:t>
    </dgm:pt>
    <dgm:pt modelId="{0E97DA7F-CBD5-4186-9ECB-C51539AFF235}" type="sibTrans" cxnId="{DBA7F393-8955-47E5-9B7C-EDDF5A134221}">
      <dgm:prSet/>
      <dgm:spPr/>
      <dgm:t>
        <a:bodyPr/>
        <a:lstStyle/>
        <a:p>
          <a:endParaRPr lang="fi-FI"/>
        </a:p>
      </dgm:t>
    </dgm:pt>
    <dgm:pt modelId="{657F893A-9096-4A1C-9D94-3E88189B34F6}">
      <dgm:prSet/>
      <dgm:spPr/>
      <dgm:t>
        <a:bodyPr/>
        <a:lstStyle/>
        <a:p>
          <a:pPr rtl="0"/>
          <a:r>
            <a:rPr lang="fi-FI"/>
            <a:t>Kohtuullistaminen </a:t>
          </a:r>
        </a:p>
      </dgm:t>
    </dgm:pt>
    <dgm:pt modelId="{91DBC8A8-D697-4AFD-B28C-9DB862451E4C}" type="parTrans" cxnId="{33A7C69D-AE39-4E59-AD9E-ECAD2B143759}">
      <dgm:prSet/>
      <dgm:spPr/>
      <dgm:t>
        <a:bodyPr/>
        <a:lstStyle/>
        <a:p>
          <a:endParaRPr lang="fi-FI"/>
        </a:p>
      </dgm:t>
    </dgm:pt>
    <dgm:pt modelId="{A2BEC7C7-1B69-4E88-9EF1-00D7C9724D4A}" type="sibTrans" cxnId="{33A7C69D-AE39-4E59-AD9E-ECAD2B143759}">
      <dgm:prSet/>
      <dgm:spPr/>
      <dgm:t>
        <a:bodyPr/>
        <a:lstStyle/>
        <a:p>
          <a:endParaRPr lang="fi-FI"/>
        </a:p>
      </dgm:t>
    </dgm:pt>
    <dgm:pt modelId="{463422D8-A39C-4769-A064-1CE1C8135C07}">
      <dgm:prSet/>
      <dgm:spPr/>
      <dgm:t>
        <a:bodyPr/>
        <a:lstStyle/>
        <a:p>
          <a:pPr rtl="0"/>
          <a:r>
            <a:rPr lang="fi-FI"/>
            <a:t>Vastuu hyvän sopimuksentekotavan rikkkomisesta (culpa in contrahendo) </a:t>
          </a:r>
        </a:p>
      </dgm:t>
    </dgm:pt>
    <dgm:pt modelId="{89E5DE43-F491-4B8C-95E0-C3F6A9E1BB36}" type="parTrans" cxnId="{06AB3DC3-FFF1-43E8-97F8-9EDE3E796D33}">
      <dgm:prSet/>
      <dgm:spPr/>
      <dgm:t>
        <a:bodyPr/>
        <a:lstStyle/>
        <a:p>
          <a:endParaRPr lang="fi-FI"/>
        </a:p>
      </dgm:t>
    </dgm:pt>
    <dgm:pt modelId="{A47655EE-9B46-423F-83FB-B67355EB7E77}" type="sibTrans" cxnId="{06AB3DC3-FFF1-43E8-97F8-9EDE3E796D33}">
      <dgm:prSet/>
      <dgm:spPr/>
      <dgm:t>
        <a:bodyPr/>
        <a:lstStyle/>
        <a:p>
          <a:endParaRPr lang="fi-FI"/>
        </a:p>
      </dgm:t>
    </dgm:pt>
    <dgm:pt modelId="{119B5510-6CDE-425D-90E3-2DDAA219E977}" type="pres">
      <dgm:prSet presAssocID="{05E66FD5-AA3F-42E8-95DA-B362CCC854A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47DA26F-9C4D-47EA-919A-049E6EC65C8B}" type="pres">
      <dgm:prSet presAssocID="{D6E75BC1-8780-4BAB-B1ED-9858F80855BB}" presName="vertOne" presStyleCnt="0"/>
      <dgm:spPr/>
    </dgm:pt>
    <dgm:pt modelId="{61C9B99F-637B-4FA1-8548-8B421EFFA228}" type="pres">
      <dgm:prSet presAssocID="{D6E75BC1-8780-4BAB-B1ED-9858F80855BB}" presName="txOne" presStyleLbl="node0" presStyleIdx="0" presStyleCnt="2">
        <dgm:presLayoutVars>
          <dgm:chPref val="3"/>
        </dgm:presLayoutVars>
      </dgm:prSet>
      <dgm:spPr/>
    </dgm:pt>
    <dgm:pt modelId="{CC0A4560-BA6F-4643-9436-CEF98D504727}" type="pres">
      <dgm:prSet presAssocID="{D6E75BC1-8780-4BAB-B1ED-9858F80855BB}" presName="parTransOne" presStyleCnt="0"/>
      <dgm:spPr/>
    </dgm:pt>
    <dgm:pt modelId="{9D77DC27-272E-412E-B198-C6E1FBAD4D88}" type="pres">
      <dgm:prSet presAssocID="{D6E75BC1-8780-4BAB-B1ED-9858F80855BB}" presName="horzOne" presStyleCnt="0"/>
      <dgm:spPr/>
    </dgm:pt>
    <dgm:pt modelId="{78369523-9FBF-492A-8F6A-5BDCAAFDA631}" type="pres">
      <dgm:prSet presAssocID="{252EC218-CAAA-4004-A43E-01C9BB86D107}" presName="vertTwo" presStyleCnt="0"/>
      <dgm:spPr/>
    </dgm:pt>
    <dgm:pt modelId="{F97D2954-9FF0-484E-A424-7E9EC7FFC0CF}" type="pres">
      <dgm:prSet presAssocID="{252EC218-CAAA-4004-A43E-01C9BB86D107}" presName="txTwo" presStyleLbl="node2" presStyleIdx="0" presStyleCnt="3">
        <dgm:presLayoutVars>
          <dgm:chPref val="3"/>
        </dgm:presLayoutVars>
      </dgm:prSet>
      <dgm:spPr/>
    </dgm:pt>
    <dgm:pt modelId="{0E94D307-528B-47D3-93E4-22AC7ADAFC2A}" type="pres">
      <dgm:prSet presAssocID="{252EC218-CAAA-4004-A43E-01C9BB86D107}" presName="horzTwo" presStyleCnt="0"/>
      <dgm:spPr/>
    </dgm:pt>
    <dgm:pt modelId="{DAB2C7CF-1AC7-4B33-AC94-0156E616B10A}" type="pres">
      <dgm:prSet presAssocID="{8F182EE3-AF24-46C9-A9B0-385761BBFEE9}" presName="sibSpaceTwo" presStyleCnt="0"/>
      <dgm:spPr/>
    </dgm:pt>
    <dgm:pt modelId="{06A2598C-A2D7-42E4-8501-6C16D36F6307}" type="pres">
      <dgm:prSet presAssocID="{8F680F40-4D31-422E-B6F0-3F772BCF68DE}" presName="vertTwo" presStyleCnt="0"/>
      <dgm:spPr/>
    </dgm:pt>
    <dgm:pt modelId="{DE1E65FA-6A63-4A0E-B992-E1934F29B374}" type="pres">
      <dgm:prSet presAssocID="{8F680F40-4D31-422E-B6F0-3F772BCF68DE}" presName="txTwo" presStyleLbl="node2" presStyleIdx="1" presStyleCnt="3">
        <dgm:presLayoutVars>
          <dgm:chPref val="3"/>
        </dgm:presLayoutVars>
      </dgm:prSet>
      <dgm:spPr/>
    </dgm:pt>
    <dgm:pt modelId="{A651D63A-0A8C-4A9D-9CD0-67155EDF9109}" type="pres">
      <dgm:prSet presAssocID="{8F680F40-4D31-422E-B6F0-3F772BCF68DE}" presName="parTransTwo" presStyleCnt="0"/>
      <dgm:spPr/>
    </dgm:pt>
    <dgm:pt modelId="{B114B5C7-873D-471B-8441-0CA46DFBDF3D}" type="pres">
      <dgm:prSet presAssocID="{8F680F40-4D31-422E-B6F0-3F772BCF68DE}" presName="horzTwo" presStyleCnt="0"/>
      <dgm:spPr/>
    </dgm:pt>
    <dgm:pt modelId="{74BA819E-B8E4-4C36-8D72-D65271F92137}" type="pres">
      <dgm:prSet presAssocID="{5183A7EA-E87F-47C5-9CBD-528EB3B82ADD}" presName="vertThree" presStyleCnt="0"/>
      <dgm:spPr/>
    </dgm:pt>
    <dgm:pt modelId="{141CAD02-86E7-4361-9F67-28D70ADE8E4F}" type="pres">
      <dgm:prSet presAssocID="{5183A7EA-E87F-47C5-9CBD-528EB3B82ADD}" presName="txThree" presStyleLbl="node3" presStyleIdx="0" presStyleCnt="5">
        <dgm:presLayoutVars>
          <dgm:chPref val="3"/>
        </dgm:presLayoutVars>
      </dgm:prSet>
      <dgm:spPr/>
    </dgm:pt>
    <dgm:pt modelId="{449297EA-8904-4B8B-8870-67C2B8E588B4}" type="pres">
      <dgm:prSet presAssocID="{5183A7EA-E87F-47C5-9CBD-528EB3B82ADD}" presName="horzThree" presStyleCnt="0"/>
      <dgm:spPr/>
    </dgm:pt>
    <dgm:pt modelId="{90FE3BBD-948B-438E-A3C1-9158A38CA736}" type="pres">
      <dgm:prSet presAssocID="{1DBF77C5-9D3B-49C2-82A9-87C25757C6A8}" presName="sibSpaceThree" presStyleCnt="0"/>
      <dgm:spPr/>
    </dgm:pt>
    <dgm:pt modelId="{A6E8CF94-06DB-44F3-8EBD-FB3F6252F732}" type="pres">
      <dgm:prSet presAssocID="{17044CBF-6CC9-4A6D-A690-9A060A7F0360}" presName="vertThree" presStyleCnt="0"/>
      <dgm:spPr/>
    </dgm:pt>
    <dgm:pt modelId="{FF604A11-FDF7-4BF6-97A1-8058BCBC1B4A}" type="pres">
      <dgm:prSet presAssocID="{17044CBF-6CC9-4A6D-A690-9A060A7F0360}" presName="txThree" presStyleLbl="node3" presStyleIdx="1" presStyleCnt="5">
        <dgm:presLayoutVars>
          <dgm:chPref val="3"/>
        </dgm:presLayoutVars>
      </dgm:prSet>
      <dgm:spPr/>
    </dgm:pt>
    <dgm:pt modelId="{C9862C1A-557E-405A-94B3-1F9FA05FA435}" type="pres">
      <dgm:prSet presAssocID="{17044CBF-6CC9-4A6D-A690-9A060A7F0360}" presName="horzThree" presStyleCnt="0"/>
      <dgm:spPr/>
    </dgm:pt>
    <dgm:pt modelId="{B8B8DE92-356F-4B30-99EF-2432A928891E}" type="pres">
      <dgm:prSet presAssocID="{D2577398-4941-4211-B382-4730ADD0B2A3}" presName="sibSpaceOne" presStyleCnt="0"/>
      <dgm:spPr/>
    </dgm:pt>
    <dgm:pt modelId="{17888A25-212C-4F94-BCB5-EEBEDD605A49}" type="pres">
      <dgm:prSet presAssocID="{46A65A17-ACC1-4BDB-9F63-38A54F770974}" presName="vertOne" presStyleCnt="0"/>
      <dgm:spPr/>
    </dgm:pt>
    <dgm:pt modelId="{4CFC6EDE-8C32-40E2-9581-C5C4A55D8E40}" type="pres">
      <dgm:prSet presAssocID="{46A65A17-ACC1-4BDB-9F63-38A54F770974}" presName="txOne" presStyleLbl="node0" presStyleIdx="1" presStyleCnt="2">
        <dgm:presLayoutVars>
          <dgm:chPref val="3"/>
        </dgm:presLayoutVars>
      </dgm:prSet>
      <dgm:spPr/>
    </dgm:pt>
    <dgm:pt modelId="{0C546737-99B2-4AE8-BAEC-245D003010F0}" type="pres">
      <dgm:prSet presAssocID="{46A65A17-ACC1-4BDB-9F63-38A54F770974}" presName="parTransOne" presStyleCnt="0"/>
      <dgm:spPr/>
    </dgm:pt>
    <dgm:pt modelId="{42A74E6F-E1D6-4245-A447-608B4845CCBA}" type="pres">
      <dgm:prSet presAssocID="{46A65A17-ACC1-4BDB-9F63-38A54F770974}" presName="horzOne" presStyleCnt="0"/>
      <dgm:spPr/>
    </dgm:pt>
    <dgm:pt modelId="{169A1F5D-2701-497A-9920-F54882CC9053}" type="pres">
      <dgm:prSet presAssocID="{2F915942-737A-427F-BD4F-0198283389F6}" presName="vertTwo" presStyleCnt="0"/>
      <dgm:spPr/>
    </dgm:pt>
    <dgm:pt modelId="{193A8F81-29E4-47EE-A4EA-4CF74E6A7240}" type="pres">
      <dgm:prSet presAssocID="{2F915942-737A-427F-BD4F-0198283389F6}" presName="txTwo" presStyleLbl="node2" presStyleIdx="2" presStyleCnt="3">
        <dgm:presLayoutVars>
          <dgm:chPref val="3"/>
        </dgm:presLayoutVars>
      </dgm:prSet>
      <dgm:spPr/>
    </dgm:pt>
    <dgm:pt modelId="{7CA5CF67-1B2F-4181-A01F-9C7E5B0EF15A}" type="pres">
      <dgm:prSet presAssocID="{2F915942-737A-427F-BD4F-0198283389F6}" presName="parTransTwo" presStyleCnt="0"/>
      <dgm:spPr/>
    </dgm:pt>
    <dgm:pt modelId="{838A9EEC-4284-46C5-AC9B-625EFD4FAB48}" type="pres">
      <dgm:prSet presAssocID="{2F915942-737A-427F-BD4F-0198283389F6}" presName="horzTwo" presStyleCnt="0"/>
      <dgm:spPr/>
    </dgm:pt>
    <dgm:pt modelId="{B192126C-C62E-467C-968B-9857A805F8E3}" type="pres">
      <dgm:prSet presAssocID="{35E97E90-12D1-47FF-BB08-4DCB6C994961}" presName="vertThree" presStyleCnt="0"/>
      <dgm:spPr/>
    </dgm:pt>
    <dgm:pt modelId="{8F650F3D-7D6A-41E7-9300-2580C192465B}" type="pres">
      <dgm:prSet presAssocID="{35E97E90-12D1-47FF-BB08-4DCB6C994961}" presName="txThree" presStyleLbl="node3" presStyleIdx="2" presStyleCnt="5">
        <dgm:presLayoutVars>
          <dgm:chPref val="3"/>
        </dgm:presLayoutVars>
      </dgm:prSet>
      <dgm:spPr/>
    </dgm:pt>
    <dgm:pt modelId="{659EC947-5F17-4574-B82F-55CF2EE6326A}" type="pres">
      <dgm:prSet presAssocID="{35E97E90-12D1-47FF-BB08-4DCB6C994961}" presName="horzThree" presStyleCnt="0"/>
      <dgm:spPr/>
    </dgm:pt>
    <dgm:pt modelId="{1BE675BC-19EC-4FDA-ACA7-61B4E8BE9A38}" type="pres">
      <dgm:prSet presAssocID="{0E97DA7F-CBD5-4186-9ECB-C51539AFF235}" presName="sibSpaceThree" presStyleCnt="0"/>
      <dgm:spPr/>
    </dgm:pt>
    <dgm:pt modelId="{3E223F19-5C32-4957-A323-9B1380313DF8}" type="pres">
      <dgm:prSet presAssocID="{657F893A-9096-4A1C-9D94-3E88189B34F6}" presName="vertThree" presStyleCnt="0"/>
      <dgm:spPr/>
    </dgm:pt>
    <dgm:pt modelId="{390FBC99-D2A1-4698-92DC-C104495FC710}" type="pres">
      <dgm:prSet presAssocID="{657F893A-9096-4A1C-9D94-3E88189B34F6}" presName="txThree" presStyleLbl="node3" presStyleIdx="3" presStyleCnt="5">
        <dgm:presLayoutVars>
          <dgm:chPref val="3"/>
        </dgm:presLayoutVars>
      </dgm:prSet>
      <dgm:spPr/>
    </dgm:pt>
    <dgm:pt modelId="{68AEA6AF-B01B-462E-921E-A519A9A2DF13}" type="pres">
      <dgm:prSet presAssocID="{657F893A-9096-4A1C-9D94-3E88189B34F6}" presName="horzThree" presStyleCnt="0"/>
      <dgm:spPr/>
    </dgm:pt>
    <dgm:pt modelId="{E06D261A-FF59-48C9-90E3-537103326FDA}" type="pres">
      <dgm:prSet presAssocID="{A2BEC7C7-1B69-4E88-9EF1-00D7C9724D4A}" presName="sibSpaceThree" presStyleCnt="0"/>
      <dgm:spPr/>
    </dgm:pt>
    <dgm:pt modelId="{8496C9AA-8F8F-4519-8CAB-15DE5AB8345A}" type="pres">
      <dgm:prSet presAssocID="{463422D8-A39C-4769-A064-1CE1C8135C07}" presName="vertThree" presStyleCnt="0"/>
      <dgm:spPr/>
    </dgm:pt>
    <dgm:pt modelId="{5EDF1924-95A3-44A2-91BF-A3D264F37AD0}" type="pres">
      <dgm:prSet presAssocID="{463422D8-A39C-4769-A064-1CE1C8135C07}" presName="txThree" presStyleLbl="node3" presStyleIdx="4" presStyleCnt="5">
        <dgm:presLayoutVars>
          <dgm:chPref val="3"/>
        </dgm:presLayoutVars>
      </dgm:prSet>
      <dgm:spPr/>
    </dgm:pt>
    <dgm:pt modelId="{0F64D280-9E4E-445D-9F3E-BF11377B7BA7}" type="pres">
      <dgm:prSet presAssocID="{463422D8-A39C-4769-A064-1CE1C8135C07}" presName="horzThree" presStyleCnt="0"/>
      <dgm:spPr/>
    </dgm:pt>
  </dgm:ptLst>
  <dgm:cxnLst>
    <dgm:cxn modelId="{772A6300-1621-4AB9-A3A1-69FAC6A2FEB2}" type="presOf" srcId="{252EC218-CAAA-4004-A43E-01C9BB86D107}" destId="{F97D2954-9FF0-484E-A424-7E9EC7FFC0CF}" srcOrd="0" destOrd="0" presId="urn:microsoft.com/office/officeart/2005/8/layout/hierarchy4"/>
    <dgm:cxn modelId="{301F1001-17A2-41B3-91C7-35FB107C670D}" srcId="{05E66FD5-AA3F-42E8-95DA-B362CCC854AD}" destId="{D6E75BC1-8780-4BAB-B1ED-9858F80855BB}" srcOrd="0" destOrd="0" parTransId="{EA0E0503-CF03-4AE2-8CEE-FCDC911F40FE}" sibTransId="{D2577398-4941-4211-B382-4730ADD0B2A3}"/>
    <dgm:cxn modelId="{2F172321-82FC-4464-9739-B4ED8F3FD137}" type="presOf" srcId="{657F893A-9096-4A1C-9D94-3E88189B34F6}" destId="{390FBC99-D2A1-4698-92DC-C104495FC710}" srcOrd="0" destOrd="0" presId="urn:microsoft.com/office/officeart/2005/8/layout/hierarchy4"/>
    <dgm:cxn modelId="{22599422-2270-456B-B0A3-294DEB08C6F3}" type="presOf" srcId="{8F680F40-4D31-422E-B6F0-3F772BCF68DE}" destId="{DE1E65FA-6A63-4A0E-B992-E1934F29B374}" srcOrd="0" destOrd="0" presId="urn:microsoft.com/office/officeart/2005/8/layout/hierarchy4"/>
    <dgm:cxn modelId="{0FA05524-8E1E-427F-8F24-C1DA45C6CB35}" srcId="{05E66FD5-AA3F-42E8-95DA-B362CCC854AD}" destId="{46A65A17-ACC1-4BDB-9F63-38A54F770974}" srcOrd="1" destOrd="0" parTransId="{09495B6C-3620-4504-AC31-DAE88C8CD9C6}" sibTransId="{6A792BA3-04CF-4574-90AA-B6D14E0C6DF8}"/>
    <dgm:cxn modelId="{889A6E26-04CA-4EA2-B09D-52BAC44453A1}" srcId="{46A65A17-ACC1-4BDB-9F63-38A54F770974}" destId="{2F915942-737A-427F-BD4F-0198283389F6}" srcOrd="0" destOrd="0" parTransId="{3DA8148B-5811-4D5F-8B35-A75FF71645B5}" sibTransId="{B9108848-B73B-4BDC-A459-EF642952D631}"/>
    <dgm:cxn modelId="{8BAB162B-9A38-4924-9FEA-F3936EFD58DA}" type="presOf" srcId="{46A65A17-ACC1-4BDB-9F63-38A54F770974}" destId="{4CFC6EDE-8C32-40E2-9581-C5C4A55D8E40}" srcOrd="0" destOrd="0" presId="urn:microsoft.com/office/officeart/2005/8/layout/hierarchy4"/>
    <dgm:cxn modelId="{EFA1EE30-D1A9-49EA-89BA-F0130C52BE72}" type="presOf" srcId="{463422D8-A39C-4769-A064-1CE1C8135C07}" destId="{5EDF1924-95A3-44A2-91BF-A3D264F37AD0}" srcOrd="0" destOrd="0" presId="urn:microsoft.com/office/officeart/2005/8/layout/hierarchy4"/>
    <dgm:cxn modelId="{B458F73F-81C4-4DDE-888D-3576CE246808}" srcId="{D6E75BC1-8780-4BAB-B1ED-9858F80855BB}" destId="{252EC218-CAAA-4004-A43E-01C9BB86D107}" srcOrd="0" destOrd="0" parTransId="{A75EB316-D730-4BC6-9D1D-58FF379D3954}" sibTransId="{8F182EE3-AF24-46C9-A9B0-385761BBFEE9}"/>
    <dgm:cxn modelId="{DA530A55-3738-4B01-B23E-5837E2B5D411}" type="presOf" srcId="{05E66FD5-AA3F-42E8-95DA-B362CCC854AD}" destId="{119B5510-6CDE-425D-90E3-2DDAA219E977}" srcOrd="0" destOrd="0" presId="urn:microsoft.com/office/officeart/2005/8/layout/hierarchy4"/>
    <dgm:cxn modelId="{88A68656-A8CA-46F5-A91C-42E3EA5CC1E9}" srcId="{8F680F40-4D31-422E-B6F0-3F772BCF68DE}" destId="{17044CBF-6CC9-4A6D-A690-9A060A7F0360}" srcOrd="1" destOrd="0" parTransId="{9C58EA6D-4368-47C4-A2F4-E23C9620545C}" sibTransId="{6C63ED1A-83BF-469B-9426-EA529FDFEC26}"/>
    <dgm:cxn modelId="{8287F37E-476C-4B20-A6A5-BDFEBF3DB1E2}" type="presOf" srcId="{D6E75BC1-8780-4BAB-B1ED-9858F80855BB}" destId="{61C9B99F-637B-4FA1-8548-8B421EFFA228}" srcOrd="0" destOrd="0" presId="urn:microsoft.com/office/officeart/2005/8/layout/hierarchy4"/>
    <dgm:cxn modelId="{C9A33C88-F9BB-4D34-9530-99BB87A25958}" type="presOf" srcId="{5183A7EA-E87F-47C5-9CBD-528EB3B82ADD}" destId="{141CAD02-86E7-4361-9F67-28D70ADE8E4F}" srcOrd="0" destOrd="0" presId="urn:microsoft.com/office/officeart/2005/8/layout/hierarchy4"/>
    <dgm:cxn modelId="{DBA7F393-8955-47E5-9B7C-EDDF5A134221}" srcId="{2F915942-737A-427F-BD4F-0198283389F6}" destId="{35E97E90-12D1-47FF-BB08-4DCB6C994961}" srcOrd="0" destOrd="0" parTransId="{9022EA7E-F895-4757-B538-05968A0B172F}" sibTransId="{0E97DA7F-CBD5-4186-9ECB-C51539AFF235}"/>
    <dgm:cxn modelId="{33A7C69D-AE39-4E59-AD9E-ECAD2B143759}" srcId="{2F915942-737A-427F-BD4F-0198283389F6}" destId="{657F893A-9096-4A1C-9D94-3E88189B34F6}" srcOrd="1" destOrd="0" parTransId="{91DBC8A8-D697-4AFD-B28C-9DB862451E4C}" sibTransId="{A2BEC7C7-1B69-4E88-9EF1-00D7C9724D4A}"/>
    <dgm:cxn modelId="{C6C818AC-2671-485E-9EF5-A6997C44A942}" type="presOf" srcId="{17044CBF-6CC9-4A6D-A690-9A060A7F0360}" destId="{FF604A11-FDF7-4BF6-97A1-8058BCBC1B4A}" srcOrd="0" destOrd="0" presId="urn:microsoft.com/office/officeart/2005/8/layout/hierarchy4"/>
    <dgm:cxn modelId="{06AB3DC3-FFF1-43E8-97F8-9EDE3E796D33}" srcId="{2F915942-737A-427F-BD4F-0198283389F6}" destId="{463422D8-A39C-4769-A064-1CE1C8135C07}" srcOrd="2" destOrd="0" parTransId="{89E5DE43-F491-4B8C-95E0-C3F6A9E1BB36}" sibTransId="{A47655EE-9B46-423F-83FB-B67355EB7E77}"/>
    <dgm:cxn modelId="{E35E43CF-904D-4DD0-A2DB-072B1F776D33}" srcId="{8F680F40-4D31-422E-B6F0-3F772BCF68DE}" destId="{5183A7EA-E87F-47C5-9CBD-528EB3B82ADD}" srcOrd="0" destOrd="0" parTransId="{4496D64D-8B53-4454-A1B5-802FF673F44E}" sibTransId="{1DBF77C5-9D3B-49C2-82A9-87C25757C6A8}"/>
    <dgm:cxn modelId="{8E8BF5E1-58B3-4056-B0AA-9CDC3ADAF935}" srcId="{D6E75BC1-8780-4BAB-B1ED-9858F80855BB}" destId="{8F680F40-4D31-422E-B6F0-3F772BCF68DE}" srcOrd="1" destOrd="0" parTransId="{2F0B8298-C7DB-4DA6-B878-5D10B5F94211}" sibTransId="{18F658CA-421A-49DC-A948-8D03AA96FF75}"/>
    <dgm:cxn modelId="{779B08E6-671C-4511-9956-9CD1C9BB3817}" type="presOf" srcId="{2F915942-737A-427F-BD4F-0198283389F6}" destId="{193A8F81-29E4-47EE-A4EA-4CF74E6A7240}" srcOrd="0" destOrd="0" presId="urn:microsoft.com/office/officeart/2005/8/layout/hierarchy4"/>
    <dgm:cxn modelId="{9FBE46F1-7350-4AB2-9BC9-7E162BEA2C81}" type="presOf" srcId="{35E97E90-12D1-47FF-BB08-4DCB6C994961}" destId="{8F650F3D-7D6A-41E7-9300-2580C192465B}" srcOrd="0" destOrd="0" presId="urn:microsoft.com/office/officeart/2005/8/layout/hierarchy4"/>
    <dgm:cxn modelId="{2083C926-9573-4132-9C5A-E9942DD77D15}" type="presParOf" srcId="{119B5510-6CDE-425D-90E3-2DDAA219E977}" destId="{747DA26F-9C4D-47EA-919A-049E6EC65C8B}" srcOrd="0" destOrd="0" presId="urn:microsoft.com/office/officeart/2005/8/layout/hierarchy4"/>
    <dgm:cxn modelId="{4CD1EDCE-28CE-4571-8E06-AB0786A2E1CF}" type="presParOf" srcId="{747DA26F-9C4D-47EA-919A-049E6EC65C8B}" destId="{61C9B99F-637B-4FA1-8548-8B421EFFA228}" srcOrd="0" destOrd="0" presId="urn:microsoft.com/office/officeart/2005/8/layout/hierarchy4"/>
    <dgm:cxn modelId="{C0787899-2CC5-4F08-BFE9-EECF2E6E0A11}" type="presParOf" srcId="{747DA26F-9C4D-47EA-919A-049E6EC65C8B}" destId="{CC0A4560-BA6F-4643-9436-CEF98D504727}" srcOrd="1" destOrd="0" presId="urn:microsoft.com/office/officeart/2005/8/layout/hierarchy4"/>
    <dgm:cxn modelId="{BF487E01-48CE-4F29-B9F6-DC02DFDBC2CD}" type="presParOf" srcId="{747DA26F-9C4D-47EA-919A-049E6EC65C8B}" destId="{9D77DC27-272E-412E-B198-C6E1FBAD4D88}" srcOrd="2" destOrd="0" presId="urn:microsoft.com/office/officeart/2005/8/layout/hierarchy4"/>
    <dgm:cxn modelId="{611D4E1C-ACB5-4F53-A3CA-8ADB94DBD958}" type="presParOf" srcId="{9D77DC27-272E-412E-B198-C6E1FBAD4D88}" destId="{78369523-9FBF-492A-8F6A-5BDCAAFDA631}" srcOrd="0" destOrd="0" presId="urn:microsoft.com/office/officeart/2005/8/layout/hierarchy4"/>
    <dgm:cxn modelId="{9B76E0F0-045C-4068-8C4A-C81A466C05BD}" type="presParOf" srcId="{78369523-9FBF-492A-8F6A-5BDCAAFDA631}" destId="{F97D2954-9FF0-484E-A424-7E9EC7FFC0CF}" srcOrd="0" destOrd="0" presId="urn:microsoft.com/office/officeart/2005/8/layout/hierarchy4"/>
    <dgm:cxn modelId="{D2438D8F-D4A2-4E44-94F6-39C26E1A29D5}" type="presParOf" srcId="{78369523-9FBF-492A-8F6A-5BDCAAFDA631}" destId="{0E94D307-528B-47D3-93E4-22AC7ADAFC2A}" srcOrd="1" destOrd="0" presId="urn:microsoft.com/office/officeart/2005/8/layout/hierarchy4"/>
    <dgm:cxn modelId="{036FF235-0D20-424F-9D5A-99D9AB72DC12}" type="presParOf" srcId="{9D77DC27-272E-412E-B198-C6E1FBAD4D88}" destId="{DAB2C7CF-1AC7-4B33-AC94-0156E616B10A}" srcOrd="1" destOrd="0" presId="urn:microsoft.com/office/officeart/2005/8/layout/hierarchy4"/>
    <dgm:cxn modelId="{B2924B8D-C972-41AB-A706-D12EA35ED5BD}" type="presParOf" srcId="{9D77DC27-272E-412E-B198-C6E1FBAD4D88}" destId="{06A2598C-A2D7-42E4-8501-6C16D36F6307}" srcOrd="2" destOrd="0" presId="urn:microsoft.com/office/officeart/2005/8/layout/hierarchy4"/>
    <dgm:cxn modelId="{266F2371-EF1B-41CC-9086-BBEE77CBD840}" type="presParOf" srcId="{06A2598C-A2D7-42E4-8501-6C16D36F6307}" destId="{DE1E65FA-6A63-4A0E-B992-E1934F29B374}" srcOrd="0" destOrd="0" presId="urn:microsoft.com/office/officeart/2005/8/layout/hierarchy4"/>
    <dgm:cxn modelId="{B133C86E-8FE5-45D8-BEA9-25C712057357}" type="presParOf" srcId="{06A2598C-A2D7-42E4-8501-6C16D36F6307}" destId="{A651D63A-0A8C-4A9D-9CD0-67155EDF9109}" srcOrd="1" destOrd="0" presId="urn:microsoft.com/office/officeart/2005/8/layout/hierarchy4"/>
    <dgm:cxn modelId="{11753A87-960F-49B2-A292-8358CF8CC307}" type="presParOf" srcId="{06A2598C-A2D7-42E4-8501-6C16D36F6307}" destId="{B114B5C7-873D-471B-8441-0CA46DFBDF3D}" srcOrd="2" destOrd="0" presId="urn:microsoft.com/office/officeart/2005/8/layout/hierarchy4"/>
    <dgm:cxn modelId="{4B7C402E-0A1A-4D34-957E-CD9FF5F837E7}" type="presParOf" srcId="{B114B5C7-873D-471B-8441-0CA46DFBDF3D}" destId="{74BA819E-B8E4-4C36-8D72-D65271F92137}" srcOrd="0" destOrd="0" presId="urn:microsoft.com/office/officeart/2005/8/layout/hierarchy4"/>
    <dgm:cxn modelId="{215DF684-D722-40F9-B553-D598EB635194}" type="presParOf" srcId="{74BA819E-B8E4-4C36-8D72-D65271F92137}" destId="{141CAD02-86E7-4361-9F67-28D70ADE8E4F}" srcOrd="0" destOrd="0" presId="urn:microsoft.com/office/officeart/2005/8/layout/hierarchy4"/>
    <dgm:cxn modelId="{58318364-3FE2-471A-B016-58A303CBAB3F}" type="presParOf" srcId="{74BA819E-B8E4-4C36-8D72-D65271F92137}" destId="{449297EA-8904-4B8B-8870-67C2B8E588B4}" srcOrd="1" destOrd="0" presId="urn:microsoft.com/office/officeart/2005/8/layout/hierarchy4"/>
    <dgm:cxn modelId="{668864AA-335F-4B33-B151-50267A9914DF}" type="presParOf" srcId="{B114B5C7-873D-471B-8441-0CA46DFBDF3D}" destId="{90FE3BBD-948B-438E-A3C1-9158A38CA736}" srcOrd="1" destOrd="0" presId="urn:microsoft.com/office/officeart/2005/8/layout/hierarchy4"/>
    <dgm:cxn modelId="{C548D6CE-A6EC-49DA-B218-979301816FFE}" type="presParOf" srcId="{B114B5C7-873D-471B-8441-0CA46DFBDF3D}" destId="{A6E8CF94-06DB-44F3-8EBD-FB3F6252F732}" srcOrd="2" destOrd="0" presId="urn:microsoft.com/office/officeart/2005/8/layout/hierarchy4"/>
    <dgm:cxn modelId="{BBE597E9-4C3F-47F5-A1D8-4C78642B688B}" type="presParOf" srcId="{A6E8CF94-06DB-44F3-8EBD-FB3F6252F732}" destId="{FF604A11-FDF7-4BF6-97A1-8058BCBC1B4A}" srcOrd="0" destOrd="0" presId="urn:microsoft.com/office/officeart/2005/8/layout/hierarchy4"/>
    <dgm:cxn modelId="{A5F4F9BF-F68A-4781-ADD3-0B997A5E3503}" type="presParOf" srcId="{A6E8CF94-06DB-44F3-8EBD-FB3F6252F732}" destId="{C9862C1A-557E-405A-94B3-1F9FA05FA435}" srcOrd="1" destOrd="0" presId="urn:microsoft.com/office/officeart/2005/8/layout/hierarchy4"/>
    <dgm:cxn modelId="{7B8AC404-7686-4E10-9E2E-28D0586D40DF}" type="presParOf" srcId="{119B5510-6CDE-425D-90E3-2DDAA219E977}" destId="{B8B8DE92-356F-4B30-99EF-2432A928891E}" srcOrd="1" destOrd="0" presId="urn:microsoft.com/office/officeart/2005/8/layout/hierarchy4"/>
    <dgm:cxn modelId="{B35104DD-9F7C-41C9-A63D-1D908EBECF0D}" type="presParOf" srcId="{119B5510-6CDE-425D-90E3-2DDAA219E977}" destId="{17888A25-212C-4F94-BCB5-EEBEDD605A49}" srcOrd="2" destOrd="0" presId="urn:microsoft.com/office/officeart/2005/8/layout/hierarchy4"/>
    <dgm:cxn modelId="{3EA96C75-8B57-462E-823B-F8B7E9D7AF12}" type="presParOf" srcId="{17888A25-212C-4F94-BCB5-EEBEDD605A49}" destId="{4CFC6EDE-8C32-40E2-9581-C5C4A55D8E40}" srcOrd="0" destOrd="0" presId="urn:microsoft.com/office/officeart/2005/8/layout/hierarchy4"/>
    <dgm:cxn modelId="{BD980DCF-292F-44AC-BFE5-038B11F1EF62}" type="presParOf" srcId="{17888A25-212C-4F94-BCB5-EEBEDD605A49}" destId="{0C546737-99B2-4AE8-BAEC-245D003010F0}" srcOrd="1" destOrd="0" presId="urn:microsoft.com/office/officeart/2005/8/layout/hierarchy4"/>
    <dgm:cxn modelId="{B332EB14-163E-4999-9584-587C819A8905}" type="presParOf" srcId="{17888A25-212C-4F94-BCB5-EEBEDD605A49}" destId="{42A74E6F-E1D6-4245-A447-608B4845CCBA}" srcOrd="2" destOrd="0" presId="urn:microsoft.com/office/officeart/2005/8/layout/hierarchy4"/>
    <dgm:cxn modelId="{6B2E5BA5-DC89-4600-9C73-8EB1492A5C5D}" type="presParOf" srcId="{42A74E6F-E1D6-4245-A447-608B4845CCBA}" destId="{169A1F5D-2701-497A-9920-F54882CC9053}" srcOrd="0" destOrd="0" presId="urn:microsoft.com/office/officeart/2005/8/layout/hierarchy4"/>
    <dgm:cxn modelId="{E9760C5E-4FB8-4F38-AF0D-DE1459921844}" type="presParOf" srcId="{169A1F5D-2701-497A-9920-F54882CC9053}" destId="{193A8F81-29E4-47EE-A4EA-4CF74E6A7240}" srcOrd="0" destOrd="0" presId="urn:microsoft.com/office/officeart/2005/8/layout/hierarchy4"/>
    <dgm:cxn modelId="{558792EB-F164-4A31-96B2-9F5BABC3E9F4}" type="presParOf" srcId="{169A1F5D-2701-497A-9920-F54882CC9053}" destId="{7CA5CF67-1B2F-4181-A01F-9C7E5B0EF15A}" srcOrd="1" destOrd="0" presId="urn:microsoft.com/office/officeart/2005/8/layout/hierarchy4"/>
    <dgm:cxn modelId="{1603D93C-DDA0-48C9-AF2B-09A244599FA8}" type="presParOf" srcId="{169A1F5D-2701-497A-9920-F54882CC9053}" destId="{838A9EEC-4284-46C5-AC9B-625EFD4FAB48}" srcOrd="2" destOrd="0" presId="urn:microsoft.com/office/officeart/2005/8/layout/hierarchy4"/>
    <dgm:cxn modelId="{883A9B74-3733-4822-840E-25C123EECE46}" type="presParOf" srcId="{838A9EEC-4284-46C5-AC9B-625EFD4FAB48}" destId="{B192126C-C62E-467C-968B-9857A805F8E3}" srcOrd="0" destOrd="0" presId="urn:microsoft.com/office/officeart/2005/8/layout/hierarchy4"/>
    <dgm:cxn modelId="{DCEC9329-B3DB-440E-9C21-59C5AC74BF97}" type="presParOf" srcId="{B192126C-C62E-467C-968B-9857A805F8E3}" destId="{8F650F3D-7D6A-41E7-9300-2580C192465B}" srcOrd="0" destOrd="0" presId="urn:microsoft.com/office/officeart/2005/8/layout/hierarchy4"/>
    <dgm:cxn modelId="{7A4981F7-C591-4665-8AA3-68B99F1FDB47}" type="presParOf" srcId="{B192126C-C62E-467C-968B-9857A805F8E3}" destId="{659EC947-5F17-4574-B82F-55CF2EE6326A}" srcOrd="1" destOrd="0" presId="urn:microsoft.com/office/officeart/2005/8/layout/hierarchy4"/>
    <dgm:cxn modelId="{23682251-CC99-4974-942D-9CD2176FF540}" type="presParOf" srcId="{838A9EEC-4284-46C5-AC9B-625EFD4FAB48}" destId="{1BE675BC-19EC-4FDA-ACA7-61B4E8BE9A38}" srcOrd="1" destOrd="0" presId="urn:microsoft.com/office/officeart/2005/8/layout/hierarchy4"/>
    <dgm:cxn modelId="{C46D933C-FBD6-4929-92A5-5AE8168A8119}" type="presParOf" srcId="{838A9EEC-4284-46C5-AC9B-625EFD4FAB48}" destId="{3E223F19-5C32-4957-A323-9B1380313DF8}" srcOrd="2" destOrd="0" presId="urn:microsoft.com/office/officeart/2005/8/layout/hierarchy4"/>
    <dgm:cxn modelId="{67B1F4AF-54CF-4DD6-94C7-BF77462D0F94}" type="presParOf" srcId="{3E223F19-5C32-4957-A323-9B1380313DF8}" destId="{390FBC99-D2A1-4698-92DC-C104495FC710}" srcOrd="0" destOrd="0" presId="urn:microsoft.com/office/officeart/2005/8/layout/hierarchy4"/>
    <dgm:cxn modelId="{8BC3C520-98E3-4616-9071-ED35B2C5FBB0}" type="presParOf" srcId="{3E223F19-5C32-4957-A323-9B1380313DF8}" destId="{68AEA6AF-B01B-462E-921E-A519A9A2DF13}" srcOrd="1" destOrd="0" presId="urn:microsoft.com/office/officeart/2005/8/layout/hierarchy4"/>
    <dgm:cxn modelId="{53B63A6C-E45B-4756-9EA2-6138C2071B70}" type="presParOf" srcId="{838A9EEC-4284-46C5-AC9B-625EFD4FAB48}" destId="{E06D261A-FF59-48C9-90E3-537103326FDA}" srcOrd="3" destOrd="0" presId="urn:microsoft.com/office/officeart/2005/8/layout/hierarchy4"/>
    <dgm:cxn modelId="{FC2275C0-63A9-4011-859E-A91E215F5B1B}" type="presParOf" srcId="{838A9EEC-4284-46C5-AC9B-625EFD4FAB48}" destId="{8496C9AA-8F8F-4519-8CAB-15DE5AB8345A}" srcOrd="4" destOrd="0" presId="urn:microsoft.com/office/officeart/2005/8/layout/hierarchy4"/>
    <dgm:cxn modelId="{B4608AD0-2A7D-40E6-B412-A12480B036FA}" type="presParOf" srcId="{8496C9AA-8F8F-4519-8CAB-15DE5AB8345A}" destId="{5EDF1924-95A3-44A2-91BF-A3D264F37AD0}" srcOrd="0" destOrd="0" presId="urn:microsoft.com/office/officeart/2005/8/layout/hierarchy4"/>
    <dgm:cxn modelId="{22634DDF-DE4C-43BB-BBAD-5FD70FD53BB3}" type="presParOf" srcId="{8496C9AA-8F8F-4519-8CAB-15DE5AB8345A}" destId="{0F64D280-9E4E-445D-9F3E-BF11377B7BA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E4CE0D1-0C65-4D35-8C41-5CAB60CFE50A}" type="doc">
      <dgm:prSet loTypeId="urn:microsoft.com/office/officeart/2005/8/layout/target3" loCatId="relationship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fi-FI"/>
        </a:p>
      </dgm:t>
    </dgm:pt>
    <dgm:pt modelId="{2D1765D3-FD92-473C-B099-74DE338855A7}">
      <dgm:prSet/>
      <dgm:spPr/>
      <dgm:t>
        <a:bodyPr/>
        <a:lstStyle/>
        <a:p>
          <a:r>
            <a:rPr lang="fi-FI" b="1"/>
            <a:t>Merger clause –tekniikan ja pohjoismaisten sopimusvastuusääntöjen välinen ero ei välttämättä johda ristiriitaan sääntöjen soveltamisessa </a:t>
          </a:r>
          <a:endParaRPr lang="fi-FI"/>
        </a:p>
      </dgm:t>
    </dgm:pt>
    <dgm:pt modelId="{B8A4E06F-36BA-43E0-8F12-63A57EDE12C5}" type="parTrans" cxnId="{F57CBBB0-32D2-40E6-AF99-5DC30C97C61D}">
      <dgm:prSet/>
      <dgm:spPr/>
      <dgm:t>
        <a:bodyPr/>
        <a:lstStyle/>
        <a:p>
          <a:endParaRPr lang="fi-FI"/>
        </a:p>
      </dgm:t>
    </dgm:pt>
    <dgm:pt modelId="{B124F94A-E972-4E4D-9757-4C687A443BC0}" type="sibTrans" cxnId="{F57CBBB0-32D2-40E6-AF99-5DC30C97C61D}">
      <dgm:prSet/>
      <dgm:spPr/>
      <dgm:t>
        <a:bodyPr/>
        <a:lstStyle/>
        <a:p>
          <a:endParaRPr lang="fi-FI"/>
        </a:p>
      </dgm:t>
    </dgm:pt>
    <dgm:pt modelId="{43003F14-BE85-4E95-9C72-5D2E7758AB8B}">
      <dgm:prSet/>
      <dgm:spPr/>
      <dgm:t>
        <a:bodyPr/>
        <a:lstStyle/>
        <a:p>
          <a:r>
            <a:rPr lang="fi-FI" b="1"/>
            <a:t>Kyseinen ero voi kuitenkin olla lainvalintaa koskeva haaste osapuolille. </a:t>
          </a:r>
          <a:endParaRPr lang="fi-FI"/>
        </a:p>
      </dgm:t>
    </dgm:pt>
    <dgm:pt modelId="{21EAA462-9D2D-4012-B06E-736EC51AA598}" type="parTrans" cxnId="{CBF954F5-CE63-472E-897A-67F60DC1E07D}">
      <dgm:prSet/>
      <dgm:spPr/>
      <dgm:t>
        <a:bodyPr/>
        <a:lstStyle/>
        <a:p>
          <a:endParaRPr lang="fi-FI"/>
        </a:p>
      </dgm:t>
    </dgm:pt>
    <dgm:pt modelId="{5C385D92-895C-44D8-B5C4-23FAC23C868D}" type="sibTrans" cxnId="{CBF954F5-CE63-472E-897A-67F60DC1E07D}">
      <dgm:prSet/>
      <dgm:spPr/>
      <dgm:t>
        <a:bodyPr/>
        <a:lstStyle/>
        <a:p>
          <a:endParaRPr lang="fi-FI"/>
        </a:p>
      </dgm:t>
    </dgm:pt>
    <dgm:pt modelId="{592BA3A3-004E-4940-A50F-F740DBF08A26}">
      <dgm:prSet/>
      <dgm:spPr/>
      <dgm:t>
        <a:bodyPr/>
        <a:lstStyle/>
        <a:p>
          <a:r>
            <a:rPr lang="fi-FI" b="1"/>
            <a:t>Ostajan kannattaa yleensä pyrkiä saamaan myyjän antamia tietoja koskeva vastuu lainvalinnan kautta sovellettavaksi, jolloin lisäksi merger clause tulisi johdonmukaisuuden vuoksi jättää pois sopimuksesta. </a:t>
          </a:r>
          <a:endParaRPr lang="fi-FI"/>
        </a:p>
      </dgm:t>
    </dgm:pt>
    <dgm:pt modelId="{FECD6444-C642-49A6-A173-80E4148A2DAC}" type="parTrans" cxnId="{688DD9D3-137F-4F26-ADD4-D478221A1A49}">
      <dgm:prSet/>
      <dgm:spPr/>
      <dgm:t>
        <a:bodyPr/>
        <a:lstStyle/>
        <a:p>
          <a:endParaRPr lang="fi-FI"/>
        </a:p>
      </dgm:t>
    </dgm:pt>
    <dgm:pt modelId="{CA454FE2-CE17-4B1D-88E1-6FCC941A18D8}" type="sibTrans" cxnId="{688DD9D3-137F-4F26-ADD4-D478221A1A49}">
      <dgm:prSet/>
      <dgm:spPr/>
      <dgm:t>
        <a:bodyPr/>
        <a:lstStyle/>
        <a:p>
          <a:endParaRPr lang="fi-FI"/>
        </a:p>
      </dgm:t>
    </dgm:pt>
    <dgm:pt modelId="{7C4E13B4-C64F-4320-9C0E-2167F568205D}">
      <dgm:prSet/>
      <dgm:spPr/>
      <dgm:t>
        <a:bodyPr/>
        <a:lstStyle/>
        <a:p>
          <a:r>
            <a:rPr lang="fi-FI" b="1"/>
            <a:t>Mutta vaikka tämä lauseke olisikin sopimuksessa, pohjoismaisen tai kansainvälisen lain valinta lisää edellä esitetyin tavoin mahdollisuutta ottaa huomioon sopimuksen ulkopuolista tulkinta-aineistoa. </a:t>
          </a:r>
          <a:endParaRPr lang="fi-FI"/>
        </a:p>
      </dgm:t>
    </dgm:pt>
    <dgm:pt modelId="{9FC84AA5-09E0-45DA-9707-E5F0111D542D}" type="parTrans" cxnId="{81311C25-3DFC-4E6D-8ED7-1E158BE41678}">
      <dgm:prSet/>
      <dgm:spPr/>
      <dgm:t>
        <a:bodyPr/>
        <a:lstStyle/>
        <a:p>
          <a:endParaRPr lang="fi-FI"/>
        </a:p>
      </dgm:t>
    </dgm:pt>
    <dgm:pt modelId="{C715CBF0-07E6-468F-9C46-619F3E46AFF3}" type="sibTrans" cxnId="{81311C25-3DFC-4E6D-8ED7-1E158BE41678}">
      <dgm:prSet/>
      <dgm:spPr/>
      <dgm:t>
        <a:bodyPr/>
        <a:lstStyle/>
        <a:p>
          <a:endParaRPr lang="fi-FI"/>
        </a:p>
      </dgm:t>
    </dgm:pt>
    <dgm:pt modelId="{6B450C9B-51E6-4AE0-9EEC-94E9E6C00E3D}" type="pres">
      <dgm:prSet presAssocID="{9E4CE0D1-0C65-4D35-8C41-5CAB60CFE50A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FE7D8F39-7A8A-4033-826D-E9E3B6ED0296}" type="pres">
      <dgm:prSet presAssocID="{2D1765D3-FD92-473C-B099-74DE338855A7}" presName="circle1" presStyleLbl="node1" presStyleIdx="0" presStyleCnt="4"/>
      <dgm:spPr/>
    </dgm:pt>
    <dgm:pt modelId="{C64369D1-0FFB-44DE-A7F1-FA8EB9EFA74C}" type="pres">
      <dgm:prSet presAssocID="{2D1765D3-FD92-473C-B099-74DE338855A7}" presName="space" presStyleCnt="0"/>
      <dgm:spPr/>
    </dgm:pt>
    <dgm:pt modelId="{EB76430C-6F28-4BAA-897D-10006DFBD166}" type="pres">
      <dgm:prSet presAssocID="{2D1765D3-FD92-473C-B099-74DE338855A7}" presName="rect1" presStyleLbl="alignAcc1" presStyleIdx="0" presStyleCnt="4"/>
      <dgm:spPr/>
    </dgm:pt>
    <dgm:pt modelId="{46C5DC1B-6DD4-46FB-B32E-C0632DFB8CC9}" type="pres">
      <dgm:prSet presAssocID="{43003F14-BE85-4E95-9C72-5D2E7758AB8B}" presName="vertSpace2" presStyleLbl="node1" presStyleIdx="0" presStyleCnt="4"/>
      <dgm:spPr/>
    </dgm:pt>
    <dgm:pt modelId="{0C25F716-F950-468D-852E-CC769AC370B5}" type="pres">
      <dgm:prSet presAssocID="{43003F14-BE85-4E95-9C72-5D2E7758AB8B}" presName="circle2" presStyleLbl="node1" presStyleIdx="1" presStyleCnt="4"/>
      <dgm:spPr/>
    </dgm:pt>
    <dgm:pt modelId="{81F5BBE1-19AB-490F-AD9E-99B30CE096DC}" type="pres">
      <dgm:prSet presAssocID="{43003F14-BE85-4E95-9C72-5D2E7758AB8B}" presName="rect2" presStyleLbl="alignAcc1" presStyleIdx="1" presStyleCnt="4"/>
      <dgm:spPr/>
    </dgm:pt>
    <dgm:pt modelId="{B740DA42-F020-4B82-B73A-59CD67E39E11}" type="pres">
      <dgm:prSet presAssocID="{592BA3A3-004E-4940-A50F-F740DBF08A26}" presName="vertSpace3" presStyleLbl="node1" presStyleIdx="1" presStyleCnt="4"/>
      <dgm:spPr/>
    </dgm:pt>
    <dgm:pt modelId="{1182E36E-8D77-45CA-9395-370C31056D07}" type="pres">
      <dgm:prSet presAssocID="{592BA3A3-004E-4940-A50F-F740DBF08A26}" presName="circle3" presStyleLbl="node1" presStyleIdx="2" presStyleCnt="4"/>
      <dgm:spPr/>
    </dgm:pt>
    <dgm:pt modelId="{959BE710-EDBC-4CFF-9DD1-17A740B3DA81}" type="pres">
      <dgm:prSet presAssocID="{592BA3A3-004E-4940-A50F-F740DBF08A26}" presName="rect3" presStyleLbl="alignAcc1" presStyleIdx="2" presStyleCnt="4"/>
      <dgm:spPr/>
    </dgm:pt>
    <dgm:pt modelId="{665F428A-E5B0-47BD-9647-807F5E7C53B0}" type="pres">
      <dgm:prSet presAssocID="{7C4E13B4-C64F-4320-9C0E-2167F568205D}" presName="vertSpace4" presStyleLbl="node1" presStyleIdx="2" presStyleCnt="4"/>
      <dgm:spPr/>
    </dgm:pt>
    <dgm:pt modelId="{2E245636-E7CE-42B4-B128-DF1768CE229E}" type="pres">
      <dgm:prSet presAssocID="{7C4E13B4-C64F-4320-9C0E-2167F568205D}" presName="circle4" presStyleLbl="node1" presStyleIdx="3" presStyleCnt="4"/>
      <dgm:spPr/>
    </dgm:pt>
    <dgm:pt modelId="{5F5134FD-8721-4B12-B253-443AA2970D09}" type="pres">
      <dgm:prSet presAssocID="{7C4E13B4-C64F-4320-9C0E-2167F568205D}" presName="rect4" presStyleLbl="alignAcc1" presStyleIdx="3" presStyleCnt="4"/>
      <dgm:spPr/>
    </dgm:pt>
    <dgm:pt modelId="{C9F708E1-29F2-4603-9480-3E8657CED12C}" type="pres">
      <dgm:prSet presAssocID="{2D1765D3-FD92-473C-B099-74DE338855A7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67E2D426-157C-4E18-BA95-396E77AF61E5}" type="pres">
      <dgm:prSet presAssocID="{43003F14-BE85-4E95-9C72-5D2E7758AB8B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F2430087-4A43-483F-9AB6-AFE73592FFE5}" type="pres">
      <dgm:prSet presAssocID="{592BA3A3-004E-4940-A50F-F740DBF08A26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D6BDE5DD-3E5E-40ED-AF76-235381B85365}" type="pres">
      <dgm:prSet presAssocID="{7C4E13B4-C64F-4320-9C0E-2167F568205D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9908B109-AA44-43BA-989B-03AEDB965E7F}" type="presOf" srcId="{43003F14-BE85-4E95-9C72-5D2E7758AB8B}" destId="{67E2D426-157C-4E18-BA95-396E77AF61E5}" srcOrd="1" destOrd="0" presId="urn:microsoft.com/office/officeart/2005/8/layout/target3"/>
    <dgm:cxn modelId="{81311C25-3DFC-4E6D-8ED7-1E158BE41678}" srcId="{9E4CE0D1-0C65-4D35-8C41-5CAB60CFE50A}" destId="{7C4E13B4-C64F-4320-9C0E-2167F568205D}" srcOrd="3" destOrd="0" parTransId="{9FC84AA5-09E0-45DA-9707-E5F0111D542D}" sibTransId="{C715CBF0-07E6-468F-9C46-619F3E46AFF3}"/>
    <dgm:cxn modelId="{BD7CF13A-F4F4-42DD-B607-20BC0A256A7B}" type="presOf" srcId="{43003F14-BE85-4E95-9C72-5D2E7758AB8B}" destId="{81F5BBE1-19AB-490F-AD9E-99B30CE096DC}" srcOrd="0" destOrd="0" presId="urn:microsoft.com/office/officeart/2005/8/layout/target3"/>
    <dgm:cxn modelId="{9DC8FC3A-4113-4A08-BEA3-7F708CF6AB1F}" type="presOf" srcId="{2D1765D3-FD92-473C-B099-74DE338855A7}" destId="{EB76430C-6F28-4BAA-897D-10006DFBD166}" srcOrd="0" destOrd="0" presId="urn:microsoft.com/office/officeart/2005/8/layout/target3"/>
    <dgm:cxn modelId="{B0E27E4A-7876-40FC-8004-9F2928E8D0C0}" type="presOf" srcId="{2D1765D3-FD92-473C-B099-74DE338855A7}" destId="{C9F708E1-29F2-4603-9480-3E8657CED12C}" srcOrd="1" destOrd="0" presId="urn:microsoft.com/office/officeart/2005/8/layout/target3"/>
    <dgm:cxn modelId="{57263B53-4EA6-4F6A-A5D7-42FDD380738E}" type="presOf" srcId="{7C4E13B4-C64F-4320-9C0E-2167F568205D}" destId="{5F5134FD-8721-4B12-B253-443AA2970D09}" srcOrd="0" destOrd="0" presId="urn:microsoft.com/office/officeart/2005/8/layout/target3"/>
    <dgm:cxn modelId="{7BF99A76-CC82-4630-B568-4514395DAD3A}" type="presOf" srcId="{592BA3A3-004E-4940-A50F-F740DBF08A26}" destId="{F2430087-4A43-483F-9AB6-AFE73592FFE5}" srcOrd="1" destOrd="0" presId="urn:microsoft.com/office/officeart/2005/8/layout/target3"/>
    <dgm:cxn modelId="{F57CBBB0-32D2-40E6-AF99-5DC30C97C61D}" srcId="{9E4CE0D1-0C65-4D35-8C41-5CAB60CFE50A}" destId="{2D1765D3-FD92-473C-B099-74DE338855A7}" srcOrd="0" destOrd="0" parTransId="{B8A4E06F-36BA-43E0-8F12-63A57EDE12C5}" sibTransId="{B124F94A-E972-4E4D-9757-4C687A443BC0}"/>
    <dgm:cxn modelId="{B35925B8-CA8E-4F50-91E7-60E4DEC1D7B1}" type="presOf" srcId="{592BA3A3-004E-4940-A50F-F740DBF08A26}" destId="{959BE710-EDBC-4CFF-9DD1-17A740B3DA81}" srcOrd="0" destOrd="0" presId="urn:microsoft.com/office/officeart/2005/8/layout/target3"/>
    <dgm:cxn modelId="{474D21C3-C67F-4208-838E-06C75849DA5B}" type="presOf" srcId="{7C4E13B4-C64F-4320-9C0E-2167F568205D}" destId="{D6BDE5DD-3E5E-40ED-AF76-235381B85365}" srcOrd="1" destOrd="0" presId="urn:microsoft.com/office/officeart/2005/8/layout/target3"/>
    <dgm:cxn modelId="{F6C539D3-1541-4504-A9D2-A8268EF2C6C4}" type="presOf" srcId="{9E4CE0D1-0C65-4D35-8C41-5CAB60CFE50A}" destId="{6B450C9B-51E6-4AE0-9EEC-94E9E6C00E3D}" srcOrd="0" destOrd="0" presId="urn:microsoft.com/office/officeart/2005/8/layout/target3"/>
    <dgm:cxn modelId="{688DD9D3-137F-4F26-ADD4-D478221A1A49}" srcId="{9E4CE0D1-0C65-4D35-8C41-5CAB60CFE50A}" destId="{592BA3A3-004E-4940-A50F-F740DBF08A26}" srcOrd="2" destOrd="0" parTransId="{FECD6444-C642-49A6-A173-80E4148A2DAC}" sibTransId="{CA454FE2-CE17-4B1D-88E1-6FCC941A18D8}"/>
    <dgm:cxn modelId="{CBF954F5-CE63-472E-897A-67F60DC1E07D}" srcId="{9E4CE0D1-0C65-4D35-8C41-5CAB60CFE50A}" destId="{43003F14-BE85-4E95-9C72-5D2E7758AB8B}" srcOrd="1" destOrd="0" parTransId="{21EAA462-9D2D-4012-B06E-736EC51AA598}" sibTransId="{5C385D92-895C-44D8-B5C4-23FAC23C868D}"/>
    <dgm:cxn modelId="{EDA409FA-3546-4DF4-BB21-34F6B571C4A7}" type="presParOf" srcId="{6B450C9B-51E6-4AE0-9EEC-94E9E6C00E3D}" destId="{FE7D8F39-7A8A-4033-826D-E9E3B6ED0296}" srcOrd="0" destOrd="0" presId="urn:microsoft.com/office/officeart/2005/8/layout/target3"/>
    <dgm:cxn modelId="{72F194AE-8162-4811-963D-AF43C4B93C03}" type="presParOf" srcId="{6B450C9B-51E6-4AE0-9EEC-94E9E6C00E3D}" destId="{C64369D1-0FFB-44DE-A7F1-FA8EB9EFA74C}" srcOrd="1" destOrd="0" presId="urn:microsoft.com/office/officeart/2005/8/layout/target3"/>
    <dgm:cxn modelId="{AC173C93-80C5-42D2-B3B7-CFF21F280572}" type="presParOf" srcId="{6B450C9B-51E6-4AE0-9EEC-94E9E6C00E3D}" destId="{EB76430C-6F28-4BAA-897D-10006DFBD166}" srcOrd="2" destOrd="0" presId="urn:microsoft.com/office/officeart/2005/8/layout/target3"/>
    <dgm:cxn modelId="{43122BF8-A29E-4AA6-A52F-416B62AA121E}" type="presParOf" srcId="{6B450C9B-51E6-4AE0-9EEC-94E9E6C00E3D}" destId="{46C5DC1B-6DD4-46FB-B32E-C0632DFB8CC9}" srcOrd="3" destOrd="0" presId="urn:microsoft.com/office/officeart/2005/8/layout/target3"/>
    <dgm:cxn modelId="{469CDC41-67EB-4C0A-951E-DB25BC50D301}" type="presParOf" srcId="{6B450C9B-51E6-4AE0-9EEC-94E9E6C00E3D}" destId="{0C25F716-F950-468D-852E-CC769AC370B5}" srcOrd="4" destOrd="0" presId="urn:microsoft.com/office/officeart/2005/8/layout/target3"/>
    <dgm:cxn modelId="{F49932F0-B680-4FCF-B2EC-D3A5B306E937}" type="presParOf" srcId="{6B450C9B-51E6-4AE0-9EEC-94E9E6C00E3D}" destId="{81F5BBE1-19AB-490F-AD9E-99B30CE096DC}" srcOrd="5" destOrd="0" presId="urn:microsoft.com/office/officeart/2005/8/layout/target3"/>
    <dgm:cxn modelId="{CB8C0085-D753-4B8B-B2CC-987AF4222C9E}" type="presParOf" srcId="{6B450C9B-51E6-4AE0-9EEC-94E9E6C00E3D}" destId="{B740DA42-F020-4B82-B73A-59CD67E39E11}" srcOrd="6" destOrd="0" presId="urn:microsoft.com/office/officeart/2005/8/layout/target3"/>
    <dgm:cxn modelId="{BFC53727-298C-403D-A7E8-F2FA70E58B03}" type="presParOf" srcId="{6B450C9B-51E6-4AE0-9EEC-94E9E6C00E3D}" destId="{1182E36E-8D77-45CA-9395-370C31056D07}" srcOrd="7" destOrd="0" presId="urn:microsoft.com/office/officeart/2005/8/layout/target3"/>
    <dgm:cxn modelId="{0889FC15-C988-443D-9A28-E2B9556178BA}" type="presParOf" srcId="{6B450C9B-51E6-4AE0-9EEC-94E9E6C00E3D}" destId="{959BE710-EDBC-4CFF-9DD1-17A740B3DA81}" srcOrd="8" destOrd="0" presId="urn:microsoft.com/office/officeart/2005/8/layout/target3"/>
    <dgm:cxn modelId="{50429E28-949D-4469-BC58-23222CC3C281}" type="presParOf" srcId="{6B450C9B-51E6-4AE0-9EEC-94E9E6C00E3D}" destId="{665F428A-E5B0-47BD-9647-807F5E7C53B0}" srcOrd="9" destOrd="0" presId="urn:microsoft.com/office/officeart/2005/8/layout/target3"/>
    <dgm:cxn modelId="{E118080D-1930-4DEE-B82F-5D383915ABC7}" type="presParOf" srcId="{6B450C9B-51E6-4AE0-9EEC-94E9E6C00E3D}" destId="{2E245636-E7CE-42B4-B128-DF1768CE229E}" srcOrd="10" destOrd="0" presId="urn:microsoft.com/office/officeart/2005/8/layout/target3"/>
    <dgm:cxn modelId="{814CD1F3-F44B-48B1-8861-00E6B52CE612}" type="presParOf" srcId="{6B450C9B-51E6-4AE0-9EEC-94E9E6C00E3D}" destId="{5F5134FD-8721-4B12-B253-443AA2970D09}" srcOrd="11" destOrd="0" presId="urn:microsoft.com/office/officeart/2005/8/layout/target3"/>
    <dgm:cxn modelId="{B47DD596-5F5E-491F-BE54-EDC90FE8A8E5}" type="presParOf" srcId="{6B450C9B-51E6-4AE0-9EEC-94E9E6C00E3D}" destId="{C9F708E1-29F2-4603-9480-3E8657CED12C}" srcOrd="12" destOrd="0" presId="urn:microsoft.com/office/officeart/2005/8/layout/target3"/>
    <dgm:cxn modelId="{4A2EC75F-BC20-42AB-9C1B-B79656AB7FAB}" type="presParOf" srcId="{6B450C9B-51E6-4AE0-9EEC-94E9E6C00E3D}" destId="{67E2D426-157C-4E18-BA95-396E77AF61E5}" srcOrd="13" destOrd="0" presId="urn:microsoft.com/office/officeart/2005/8/layout/target3"/>
    <dgm:cxn modelId="{F2B31E4B-8845-4047-954C-E3B35DC412F1}" type="presParOf" srcId="{6B450C9B-51E6-4AE0-9EEC-94E9E6C00E3D}" destId="{F2430087-4A43-483F-9AB6-AFE73592FFE5}" srcOrd="14" destOrd="0" presId="urn:microsoft.com/office/officeart/2005/8/layout/target3"/>
    <dgm:cxn modelId="{8CDAB7DD-6B4D-4125-9546-D3B0BDC86EC5}" type="presParOf" srcId="{6B450C9B-51E6-4AE0-9EEC-94E9E6C00E3D}" destId="{D6BDE5DD-3E5E-40ED-AF76-235381B85365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BF3C5C-0EE6-4AAF-9699-948C7179DF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D9ED37B8-C2F4-476B-BC91-D2B67DB5F6E1}">
      <dgm:prSet/>
      <dgm:spPr/>
      <dgm:t>
        <a:bodyPr/>
        <a:lstStyle/>
        <a:p>
          <a:pPr rtl="0"/>
          <a:r>
            <a:rPr lang="fi-FI"/>
            <a:t>Varhaisia esikuvia: </a:t>
          </a:r>
        </a:p>
      </dgm:t>
    </dgm:pt>
    <dgm:pt modelId="{88560B05-1650-4287-BC39-2740D85F58B3}" type="parTrans" cxnId="{FB943CA8-13B8-4072-88E7-356297FF1991}">
      <dgm:prSet/>
      <dgm:spPr/>
      <dgm:t>
        <a:bodyPr/>
        <a:lstStyle/>
        <a:p>
          <a:endParaRPr lang="fi-FI"/>
        </a:p>
      </dgm:t>
    </dgm:pt>
    <dgm:pt modelId="{647259B2-FF75-459E-A518-8F1D85FFF56D}" type="sibTrans" cxnId="{FB943CA8-13B8-4072-88E7-356297FF1991}">
      <dgm:prSet/>
      <dgm:spPr/>
      <dgm:t>
        <a:bodyPr/>
        <a:lstStyle/>
        <a:p>
          <a:endParaRPr lang="fi-FI"/>
        </a:p>
      </dgm:t>
    </dgm:pt>
    <dgm:pt modelId="{A7CB97F3-3569-4380-AAD6-E9D78F816E6E}">
      <dgm:prSet/>
      <dgm:spPr/>
      <dgm:t>
        <a:bodyPr/>
        <a:lstStyle/>
        <a:p>
          <a:pPr rtl="0"/>
          <a:r>
            <a:rPr lang="fi-FI"/>
            <a:t>Hammurabin laki, Mooseksen laki, Egypti? </a:t>
          </a:r>
        </a:p>
      </dgm:t>
    </dgm:pt>
    <dgm:pt modelId="{7F3DD652-4639-4DD5-ADBE-C77A3103AA73}" type="parTrans" cxnId="{B9DE3570-B527-414C-A1DF-1ADFF0812D41}">
      <dgm:prSet/>
      <dgm:spPr/>
      <dgm:t>
        <a:bodyPr/>
        <a:lstStyle/>
        <a:p>
          <a:endParaRPr lang="fi-FI"/>
        </a:p>
      </dgm:t>
    </dgm:pt>
    <dgm:pt modelId="{87A8AD78-5A7A-44ED-806F-30BB6742D380}" type="sibTrans" cxnId="{B9DE3570-B527-414C-A1DF-1ADFF0812D41}">
      <dgm:prSet/>
      <dgm:spPr/>
      <dgm:t>
        <a:bodyPr/>
        <a:lstStyle/>
        <a:p>
          <a:endParaRPr lang="fi-FI"/>
        </a:p>
      </dgm:t>
    </dgm:pt>
    <dgm:pt modelId="{B84F1DC7-CC8E-4712-8F64-C1E017D85A4A}">
      <dgm:prSet/>
      <dgm:spPr/>
      <dgm:t>
        <a:bodyPr/>
        <a:lstStyle/>
        <a:p>
          <a:pPr rtl="0"/>
          <a:r>
            <a:rPr lang="fi-FI" dirty="0"/>
            <a:t>Kreikka: Solon, Dracon (Sparta) </a:t>
          </a:r>
        </a:p>
      </dgm:t>
    </dgm:pt>
    <dgm:pt modelId="{8F5A8CD4-3EFD-40C6-83F7-9B82AC364C89}" type="parTrans" cxnId="{61C57D63-056A-4C58-AFB7-088892441943}">
      <dgm:prSet/>
      <dgm:spPr/>
      <dgm:t>
        <a:bodyPr/>
        <a:lstStyle/>
        <a:p>
          <a:endParaRPr lang="fi-FI"/>
        </a:p>
      </dgm:t>
    </dgm:pt>
    <dgm:pt modelId="{AED39EC8-6CAD-4E83-AE66-1622166D6036}" type="sibTrans" cxnId="{61C57D63-056A-4C58-AFB7-088892441943}">
      <dgm:prSet/>
      <dgm:spPr/>
      <dgm:t>
        <a:bodyPr/>
        <a:lstStyle/>
        <a:p>
          <a:endParaRPr lang="fi-FI"/>
        </a:p>
      </dgm:t>
    </dgm:pt>
    <dgm:pt modelId="{52ADD358-7A8C-4A7C-9786-0A7BA444B600}">
      <dgm:prSet/>
      <dgm:spPr/>
      <dgm:t>
        <a:bodyPr/>
        <a:lstStyle/>
        <a:p>
          <a:pPr rtl="0"/>
          <a:r>
            <a:rPr lang="fi-FI"/>
            <a:t>Roomalainen oikeus</a:t>
          </a:r>
        </a:p>
      </dgm:t>
    </dgm:pt>
    <dgm:pt modelId="{6FBE2AB4-44B5-4199-A0CC-005F1C3A1AFD}" type="parTrans" cxnId="{A320A80B-E32D-4325-9628-A2445E5551CC}">
      <dgm:prSet/>
      <dgm:spPr/>
      <dgm:t>
        <a:bodyPr/>
        <a:lstStyle/>
        <a:p>
          <a:endParaRPr lang="fi-FI"/>
        </a:p>
      </dgm:t>
    </dgm:pt>
    <dgm:pt modelId="{4C77763A-098F-477C-9992-47699DBFC371}" type="sibTrans" cxnId="{A320A80B-E32D-4325-9628-A2445E5551CC}">
      <dgm:prSet/>
      <dgm:spPr/>
      <dgm:t>
        <a:bodyPr/>
        <a:lstStyle/>
        <a:p>
          <a:endParaRPr lang="fi-FI"/>
        </a:p>
      </dgm:t>
    </dgm:pt>
    <dgm:pt modelId="{8D88A340-6325-4CCC-B402-9C388C30080F}">
      <dgm:prSet/>
      <dgm:spPr/>
      <dgm:t>
        <a:bodyPr/>
        <a:lstStyle/>
        <a:p>
          <a:pPr rtl="0"/>
          <a:r>
            <a:rPr lang="fi-FI" dirty="0"/>
            <a:t>XII taulun laki (esim. törkeä varkaus: ”Si </a:t>
          </a:r>
          <a:r>
            <a:rPr lang="fi-FI" dirty="0" err="1"/>
            <a:t>quis</a:t>
          </a:r>
          <a:r>
            <a:rPr lang="fi-FI" dirty="0"/>
            <a:t> </a:t>
          </a:r>
          <a:r>
            <a:rPr lang="fi-FI" dirty="0" err="1"/>
            <a:t>noctu</a:t>
          </a:r>
          <a:r>
            <a:rPr lang="fi-FI" dirty="0"/>
            <a:t> </a:t>
          </a:r>
          <a:r>
            <a:rPr lang="fi-FI" dirty="0" err="1"/>
            <a:t>furtim</a:t>
          </a:r>
          <a:r>
            <a:rPr lang="fi-FI" dirty="0"/>
            <a:t> </a:t>
          </a:r>
          <a:r>
            <a:rPr lang="fi-FI" dirty="0" err="1"/>
            <a:t>faxsit</a:t>
          </a:r>
          <a:r>
            <a:rPr lang="fi-FI" dirty="0"/>
            <a:t>…”) </a:t>
          </a:r>
        </a:p>
      </dgm:t>
    </dgm:pt>
    <dgm:pt modelId="{79F36736-A99C-42E3-AB4E-01D27DB33B81}" type="parTrans" cxnId="{B3B8C75C-24BC-41F3-8ED6-48EF7FA40633}">
      <dgm:prSet/>
      <dgm:spPr/>
      <dgm:t>
        <a:bodyPr/>
        <a:lstStyle/>
        <a:p>
          <a:endParaRPr lang="fi-FI"/>
        </a:p>
      </dgm:t>
    </dgm:pt>
    <dgm:pt modelId="{7D3FD9B9-92B7-47AC-A08C-6AE5AB2D6A21}" type="sibTrans" cxnId="{B3B8C75C-24BC-41F3-8ED6-48EF7FA40633}">
      <dgm:prSet/>
      <dgm:spPr/>
      <dgm:t>
        <a:bodyPr/>
        <a:lstStyle/>
        <a:p>
          <a:endParaRPr lang="fi-FI"/>
        </a:p>
      </dgm:t>
    </dgm:pt>
    <dgm:pt modelId="{1D349885-75E4-430C-B475-EE6E251024AD}">
      <dgm:prSet/>
      <dgm:spPr/>
      <dgm:t>
        <a:bodyPr/>
        <a:lstStyle/>
        <a:p>
          <a:pPr rtl="0"/>
          <a:r>
            <a:rPr lang="fi-FI"/>
            <a:t>Suuret lakimiehet: Gaius, Ulpianus etc. klassisena aikana </a:t>
          </a:r>
        </a:p>
      </dgm:t>
    </dgm:pt>
    <dgm:pt modelId="{F51D6A65-07D6-4DDC-85BA-0CC9320153DB}" type="parTrans" cxnId="{DFB1EEE0-35E9-443D-A29C-AB1BE0887EB1}">
      <dgm:prSet/>
      <dgm:spPr/>
      <dgm:t>
        <a:bodyPr/>
        <a:lstStyle/>
        <a:p>
          <a:endParaRPr lang="fi-FI"/>
        </a:p>
      </dgm:t>
    </dgm:pt>
    <dgm:pt modelId="{BB303F62-8727-40A8-9287-2F04B24B3928}" type="sibTrans" cxnId="{DFB1EEE0-35E9-443D-A29C-AB1BE0887EB1}">
      <dgm:prSet/>
      <dgm:spPr/>
      <dgm:t>
        <a:bodyPr/>
        <a:lstStyle/>
        <a:p>
          <a:endParaRPr lang="fi-FI"/>
        </a:p>
      </dgm:t>
    </dgm:pt>
    <dgm:pt modelId="{10A7EA40-3AC5-4891-8117-E73CD075112D}">
      <dgm:prSet/>
      <dgm:spPr/>
      <dgm:t>
        <a:bodyPr/>
        <a:lstStyle/>
        <a:p>
          <a:pPr rtl="0"/>
          <a:r>
            <a:rPr lang="fi-FI"/>
            <a:t>Actio-järjestelmä </a:t>
          </a:r>
        </a:p>
      </dgm:t>
    </dgm:pt>
    <dgm:pt modelId="{72348894-8330-4AF2-B309-2B6B6A31C91D}" type="parTrans" cxnId="{F67031F6-2037-4A18-BF33-F378BBA86BCE}">
      <dgm:prSet/>
      <dgm:spPr/>
      <dgm:t>
        <a:bodyPr/>
        <a:lstStyle/>
        <a:p>
          <a:endParaRPr lang="fi-FI"/>
        </a:p>
      </dgm:t>
    </dgm:pt>
    <dgm:pt modelId="{201B1916-2100-4E40-BFA1-D44DFCB97246}" type="sibTrans" cxnId="{F67031F6-2037-4A18-BF33-F378BBA86BCE}">
      <dgm:prSet/>
      <dgm:spPr/>
      <dgm:t>
        <a:bodyPr/>
        <a:lstStyle/>
        <a:p>
          <a:endParaRPr lang="fi-FI"/>
        </a:p>
      </dgm:t>
    </dgm:pt>
    <dgm:pt modelId="{41A147EC-A718-462A-82A4-9C8DB34AC626}">
      <dgm:prSet/>
      <dgm:spPr/>
      <dgm:t>
        <a:bodyPr/>
        <a:lstStyle/>
        <a:p>
          <a:pPr rtl="0"/>
          <a:r>
            <a:rPr lang="fi-FI"/>
            <a:t>Iustinianuksen Corpus Iuris Civilis 500-luvulta </a:t>
          </a:r>
        </a:p>
      </dgm:t>
    </dgm:pt>
    <dgm:pt modelId="{A4489751-9263-4136-8EDE-A2B387F2609B}" type="parTrans" cxnId="{22A8637A-23C0-4C5A-B72C-BA9CB57BE1F9}">
      <dgm:prSet/>
      <dgm:spPr/>
      <dgm:t>
        <a:bodyPr/>
        <a:lstStyle/>
        <a:p>
          <a:endParaRPr lang="fi-FI"/>
        </a:p>
      </dgm:t>
    </dgm:pt>
    <dgm:pt modelId="{4F3EAAF8-5F77-49D5-836A-3EAE11371DE2}" type="sibTrans" cxnId="{22A8637A-23C0-4C5A-B72C-BA9CB57BE1F9}">
      <dgm:prSet/>
      <dgm:spPr/>
      <dgm:t>
        <a:bodyPr/>
        <a:lstStyle/>
        <a:p>
          <a:endParaRPr lang="fi-FI"/>
        </a:p>
      </dgm:t>
    </dgm:pt>
    <dgm:pt modelId="{D4C6214C-F989-4948-9FC6-3560CF0ED1AD}">
      <dgm:prSet/>
      <dgm:spPr/>
      <dgm:t>
        <a:bodyPr/>
        <a:lstStyle/>
        <a:p>
          <a:pPr rtl="0"/>
          <a:r>
            <a:rPr lang="fi-FI"/>
            <a:t>Kanoninen oikeus (kirkko) </a:t>
          </a:r>
        </a:p>
      </dgm:t>
    </dgm:pt>
    <dgm:pt modelId="{83B2362B-A4A1-4F7A-B9BE-46C13549C2BB}" type="parTrans" cxnId="{F4516CFF-C6EE-4D9D-A930-58095070BCF5}">
      <dgm:prSet/>
      <dgm:spPr/>
      <dgm:t>
        <a:bodyPr/>
        <a:lstStyle/>
        <a:p>
          <a:endParaRPr lang="fi-FI"/>
        </a:p>
      </dgm:t>
    </dgm:pt>
    <dgm:pt modelId="{E1F8D170-5E8B-40B4-ABB3-8DBE659D3735}" type="sibTrans" cxnId="{F4516CFF-C6EE-4D9D-A930-58095070BCF5}">
      <dgm:prSet/>
      <dgm:spPr/>
      <dgm:t>
        <a:bodyPr/>
        <a:lstStyle/>
        <a:p>
          <a:endParaRPr lang="fi-FI"/>
        </a:p>
      </dgm:t>
    </dgm:pt>
    <dgm:pt modelId="{75A8607E-A1E3-433C-832D-BC4E154678E8}">
      <dgm:prSet/>
      <dgm:spPr/>
      <dgm:t>
        <a:bodyPr/>
        <a:lstStyle/>
        <a:p>
          <a:pPr rtl="0"/>
          <a:r>
            <a:rPr lang="fi-FI"/>
            <a:t>Luonnonoikeus</a:t>
          </a:r>
        </a:p>
      </dgm:t>
    </dgm:pt>
    <dgm:pt modelId="{520270AF-A325-4855-B7C0-688C1A900BE8}" type="parTrans" cxnId="{05DF4A81-1299-4A12-9F21-986846CB0E9B}">
      <dgm:prSet/>
      <dgm:spPr/>
      <dgm:t>
        <a:bodyPr/>
        <a:lstStyle/>
        <a:p>
          <a:endParaRPr lang="fi-FI"/>
        </a:p>
      </dgm:t>
    </dgm:pt>
    <dgm:pt modelId="{F85E646F-4621-44C3-90F7-D20C3C21C383}" type="sibTrans" cxnId="{05DF4A81-1299-4A12-9F21-986846CB0E9B}">
      <dgm:prSet/>
      <dgm:spPr/>
      <dgm:t>
        <a:bodyPr/>
        <a:lstStyle/>
        <a:p>
          <a:endParaRPr lang="fi-FI"/>
        </a:p>
      </dgm:t>
    </dgm:pt>
    <dgm:pt modelId="{9B2B58E2-E33D-46CE-8FEE-1E621249EB8E}">
      <dgm:prSet/>
      <dgm:spPr/>
      <dgm:t>
        <a:bodyPr/>
        <a:lstStyle/>
        <a:p>
          <a:pPr rtl="0"/>
          <a:r>
            <a:rPr lang="fi-FI"/>
            <a:t>Looginen järjestelmä (Tuomas Akvinolainen) </a:t>
          </a:r>
        </a:p>
      </dgm:t>
    </dgm:pt>
    <dgm:pt modelId="{7E3AD12C-51E5-48DD-947E-A304A38E9143}" type="parTrans" cxnId="{B2EA3B18-05DD-448A-B82C-2FE415F90414}">
      <dgm:prSet/>
      <dgm:spPr/>
      <dgm:t>
        <a:bodyPr/>
        <a:lstStyle/>
        <a:p>
          <a:endParaRPr lang="fi-FI"/>
        </a:p>
      </dgm:t>
    </dgm:pt>
    <dgm:pt modelId="{354CE1E1-8E0C-46C6-96DE-7C5074CC0BAD}" type="sibTrans" cxnId="{B2EA3B18-05DD-448A-B82C-2FE415F90414}">
      <dgm:prSet/>
      <dgm:spPr/>
      <dgm:t>
        <a:bodyPr/>
        <a:lstStyle/>
        <a:p>
          <a:endParaRPr lang="fi-FI"/>
        </a:p>
      </dgm:t>
    </dgm:pt>
    <dgm:pt modelId="{67758D7E-5AFF-4C7F-93DF-26AC4253CBE1}" type="pres">
      <dgm:prSet presAssocID="{9DBF3C5C-0EE6-4AAF-9699-948C7179DF22}" presName="linear" presStyleCnt="0">
        <dgm:presLayoutVars>
          <dgm:animLvl val="lvl"/>
          <dgm:resizeHandles val="exact"/>
        </dgm:presLayoutVars>
      </dgm:prSet>
      <dgm:spPr/>
    </dgm:pt>
    <dgm:pt modelId="{DA4E2ABA-21F9-4BC1-99A7-381D0289A120}" type="pres">
      <dgm:prSet presAssocID="{D9ED37B8-C2F4-476B-BC91-D2B67DB5F6E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4721364-DCB3-40ED-B760-2B06D40A8455}" type="pres">
      <dgm:prSet presAssocID="{D9ED37B8-C2F4-476B-BC91-D2B67DB5F6E1}" presName="childText" presStyleLbl="revTx" presStyleIdx="0" presStyleCnt="3">
        <dgm:presLayoutVars>
          <dgm:bulletEnabled val="1"/>
        </dgm:presLayoutVars>
      </dgm:prSet>
      <dgm:spPr/>
    </dgm:pt>
    <dgm:pt modelId="{9CB5B2E0-43A7-4696-A05D-B151216EBE9D}" type="pres">
      <dgm:prSet presAssocID="{52ADD358-7A8C-4A7C-9786-0A7BA444B60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F04C00E-8A5A-4256-BB9A-D05945575CC4}" type="pres">
      <dgm:prSet presAssocID="{52ADD358-7A8C-4A7C-9786-0A7BA444B600}" presName="childText" presStyleLbl="revTx" presStyleIdx="1" presStyleCnt="3">
        <dgm:presLayoutVars>
          <dgm:bulletEnabled val="1"/>
        </dgm:presLayoutVars>
      </dgm:prSet>
      <dgm:spPr/>
    </dgm:pt>
    <dgm:pt modelId="{BCB981F6-F4C9-4D11-8C5E-CF88A7F8BCAB}" type="pres">
      <dgm:prSet presAssocID="{D4C6214C-F989-4948-9FC6-3560CF0ED1A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87AC413-5EF6-417C-B0E1-9E1EF0CEC067}" type="pres">
      <dgm:prSet presAssocID="{D4C6214C-F989-4948-9FC6-3560CF0ED1AD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98369801-FF3A-4DB1-B79A-B9C517BD200C}" type="presOf" srcId="{41A147EC-A718-462A-82A4-9C8DB34AC626}" destId="{AF04C00E-8A5A-4256-BB9A-D05945575CC4}" srcOrd="0" destOrd="3" presId="urn:microsoft.com/office/officeart/2005/8/layout/vList2"/>
    <dgm:cxn modelId="{1C3AAF02-E3A3-4825-B314-CD24C1FB124F}" type="presOf" srcId="{A7CB97F3-3569-4380-AAD6-E9D78F816E6E}" destId="{E4721364-DCB3-40ED-B760-2B06D40A8455}" srcOrd="0" destOrd="0" presId="urn:microsoft.com/office/officeart/2005/8/layout/vList2"/>
    <dgm:cxn modelId="{38061C07-DCF9-483C-862F-7D894AE33FD8}" type="presOf" srcId="{9DBF3C5C-0EE6-4AAF-9699-948C7179DF22}" destId="{67758D7E-5AFF-4C7F-93DF-26AC4253CBE1}" srcOrd="0" destOrd="0" presId="urn:microsoft.com/office/officeart/2005/8/layout/vList2"/>
    <dgm:cxn modelId="{A320A80B-E32D-4325-9628-A2445E5551CC}" srcId="{9DBF3C5C-0EE6-4AAF-9699-948C7179DF22}" destId="{52ADD358-7A8C-4A7C-9786-0A7BA444B600}" srcOrd="1" destOrd="0" parTransId="{6FBE2AB4-44B5-4199-A0CC-005F1C3A1AFD}" sibTransId="{4C77763A-098F-477C-9992-47699DBFC371}"/>
    <dgm:cxn modelId="{B2EA3B18-05DD-448A-B82C-2FE415F90414}" srcId="{D4C6214C-F989-4948-9FC6-3560CF0ED1AD}" destId="{9B2B58E2-E33D-46CE-8FEE-1E621249EB8E}" srcOrd="1" destOrd="0" parTransId="{7E3AD12C-51E5-48DD-947E-A304A38E9143}" sibTransId="{354CE1E1-8E0C-46C6-96DE-7C5074CC0BAD}"/>
    <dgm:cxn modelId="{50D8CF19-7946-4CC2-A33E-74DD223AD764}" type="presOf" srcId="{D4C6214C-F989-4948-9FC6-3560CF0ED1AD}" destId="{BCB981F6-F4C9-4D11-8C5E-CF88A7F8BCAB}" srcOrd="0" destOrd="0" presId="urn:microsoft.com/office/officeart/2005/8/layout/vList2"/>
    <dgm:cxn modelId="{9DD4DF2F-BD31-456B-8466-70720D419D8C}" type="presOf" srcId="{10A7EA40-3AC5-4891-8117-E73CD075112D}" destId="{AF04C00E-8A5A-4256-BB9A-D05945575CC4}" srcOrd="0" destOrd="2" presId="urn:microsoft.com/office/officeart/2005/8/layout/vList2"/>
    <dgm:cxn modelId="{CC480B34-546E-4EB9-95AD-042E3D731397}" type="presOf" srcId="{B84F1DC7-CC8E-4712-8F64-C1E017D85A4A}" destId="{E4721364-DCB3-40ED-B760-2B06D40A8455}" srcOrd="0" destOrd="1" presId="urn:microsoft.com/office/officeart/2005/8/layout/vList2"/>
    <dgm:cxn modelId="{7943DD34-5853-407F-BC79-B429C273C171}" type="presOf" srcId="{8D88A340-6325-4CCC-B402-9C388C30080F}" destId="{AF04C00E-8A5A-4256-BB9A-D05945575CC4}" srcOrd="0" destOrd="0" presId="urn:microsoft.com/office/officeart/2005/8/layout/vList2"/>
    <dgm:cxn modelId="{B3B8C75C-24BC-41F3-8ED6-48EF7FA40633}" srcId="{52ADD358-7A8C-4A7C-9786-0A7BA444B600}" destId="{8D88A340-6325-4CCC-B402-9C388C30080F}" srcOrd="0" destOrd="0" parTransId="{79F36736-A99C-42E3-AB4E-01D27DB33B81}" sibTransId="{7D3FD9B9-92B7-47AC-A08C-6AE5AB2D6A21}"/>
    <dgm:cxn modelId="{61C57D63-056A-4C58-AFB7-088892441943}" srcId="{D9ED37B8-C2F4-476B-BC91-D2B67DB5F6E1}" destId="{B84F1DC7-CC8E-4712-8F64-C1E017D85A4A}" srcOrd="1" destOrd="0" parTransId="{8F5A8CD4-3EFD-40C6-83F7-9B82AC364C89}" sibTransId="{AED39EC8-6CAD-4E83-AE66-1622166D6036}"/>
    <dgm:cxn modelId="{0E7BBC4E-B8F2-440B-8DD1-9F8B134E32A9}" type="presOf" srcId="{D9ED37B8-C2F4-476B-BC91-D2B67DB5F6E1}" destId="{DA4E2ABA-21F9-4BC1-99A7-381D0289A120}" srcOrd="0" destOrd="0" presId="urn:microsoft.com/office/officeart/2005/8/layout/vList2"/>
    <dgm:cxn modelId="{B9DE3570-B527-414C-A1DF-1ADFF0812D41}" srcId="{D9ED37B8-C2F4-476B-BC91-D2B67DB5F6E1}" destId="{A7CB97F3-3569-4380-AAD6-E9D78F816E6E}" srcOrd="0" destOrd="0" parTransId="{7F3DD652-4639-4DD5-ADBE-C77A3103AA73}" sibTransId="{87A8AD78-5A7A-44ED-806F-30BB6742D380}"/>
    <dgm:cxn modelId="{22A8637A-23C0-4C5A-B72C-BA9CB57BE1F9}" srcId="{52ADD358-7A8C-4A7C-9786-0A7BA444B600}" destId="{41A147EC-A718-462A-82A4-9C8DB34AC626}" srcOrd="3" destOrd="0" parTransId="{A4489751-9263-4136-8EDE-A2B387F2609B}" sibTransId="{4F3EAAF8-5F77-49D5-836A-3EAE11371DE2}"/>
    <dgm:cxn modelId="{05DF4A81-1299-4A12-9F21-986846CB0E9B}" srcId="{D4C6214C-F989-4948-9FC6-3560CF0ED1AD}" destId="{75A8607E-A1E3-433C-832D-BC4E154678E8}" srcOrd="0" destOrd="0" parTransId="{520270AF-A325-4855-B7C0-688C1A900BE8}" sibTransId="{F85E646F-4621-44C3-90F7-D20C3C21C383}"/>
    <dgm:cxn modelId="{620BF795-9674-4023-9B72-9DC725D40E9F}" type="presOf" srcId="{75A8607E-A1E3-433C-832D-BC4E154678E8}" destId="{087AC413-5EF6-417C-B0E1-9E1EF0CEC067}" srcOrd="0" destOrd="0" presId="urn:microsoft.com/office/officeart/2005/8/layout/vList2"/>
    <dgm:cxn modelId="{C220839A-62E2-47D0-B9C6-340D9700DBDD}" type="presOf" srcId="{52ADD358-7A8C-4A7C-9786-0A7BA444B600}" destId="{9CB5B2E0-43A7-4696-A05D-B151216EBE9D}" srcOrd="0" destOrd="0" presId="urn:microsoft.com/office/officeart/2005/8/layout/vList2"/>
    <dgm:cxn modelId="{1892A3A7-C881-4115-A7FB-C53E77615235}" type="presOf" srcId="{1D349885-75E4-430C-B475-EE6E251024AD}" destId="{AF04C00E-8A5A-4256-BB9A-D05945575CC4}" srcOrd="0" destOrd="1" presId="urn:microsoft.com/office/officeart/2005/8/layout/vList2"/>
    <dgm:cxn modelId="{FB943CA8-13B8-4072-88E7-356297FF1991}" srcId="{9DBF3C5C-0EE6-4AAF-9699-948C7179DF22}" destId="{D9ED37B8-C2F4-476B-BC91-D2B67DB5F6E1}" srcOrd="0" destOrd="0" parTransId="{88560B05-1650-4287-BC39-2740D85F58B3}" sibTransId="{647259B2-FF75-459E-A518-8F1D85FFF56D}"/>
    <dgm:cxn modelId="{DFB1EEE0-35E9-443D-A29C-AB1BE0887EB1}" srcId="{52ADD358-7A8C-4A7C-9786-0A7BA444B600}" destId="{1D349885-75E4-430C-B475-EE6E251024AD}" srcOrd="1" destOrd="0" parTransId="{F51D6A65-07D6-4DDC-85BA-0CC9320153DB}" sibTransId="{BB303F62-8727-40A8-9287-2F04B24B3928}"/>
    <dgm:cxn modelId="{F67031F6-2037-4A18-BF33-F378BBA86BCE}" srcId="{52ADD358-7A8C-4A7C-9786-0A7BA444B600}" destId="{10A7EA40-3AC5-4891-8117-E73CD075112D}" srcOrd="2" destOrd="0" parTransId="{72348894-8330-4AF2-B309-2B6B6A31C91D}" sibTransId="{201B1916-2100-4E40-BFA1-D44DFCB97246}"/>
    <dgm:cxn modelId="{6870BBFA-D5FA-4623-A1AC-837D4785F85B}" type="presOf" srcId="{9B2B58E2-E33D-46CE-8FEE-1E621249EB8E}" destId="{087AC413-5EF6-417C-B0E1-9E1EF0CEC067}" srcOrd="0" destOrd="1" presId="urn:microsoft.com/office/officeart/2005/8/layout/vList2"/>
    <dgm:cxn modelId="{F4516CFF-C6EE-4D9D-A930-58095070BCF5}" srcId="{9DBF3C5C-0EE6-4AAF-9699-948C7179DF22}" destId="{D4C6214C-F989-4948-9FC6-3560CF0ED1AD}" srcOrd="2" destOrd="0" parTransId="{83B2362B-A4A1-4F7A-B9BE-46C13549C2BB}" sibTransId="{E1F8D170-5E8B-40B4-ABB3-8DBE659D3735}"/>
    <dgm:cxn modelId="{13203B17-947A-4EAB-BD88-DD309BEB0C72}" type="presParOf" srcId="{67758D7E-5AFF-4C7F-93DF-26AC4253CBE1}" destId="{DA4E2ABA-21F9-4BC1-99A7-381D0289A120}" srcOrd="0" destOrd="0" presId="urn:microsoft.com/office/officeart/2005/8/layout/vList2"/>
    <dgm:cxn modelId="{F314F5F2-3241-43B2-ABFF-24B2F0673792}" type="presParOf" srcId="{67758D7E-5AFF-4C7F-93DF-26AC4253CBE1}" destId="{E4721364-DCB3-40ED-B760-2B06D40A8455}" srcOrd="1" destOrd="0" presId="urn:microsoft.com/office/officeart/2005/8/layout/vList2"/>
    <dgm:cxn modelId="{3A1D8A81-D57C-47E2-ACD8-E2DB52758536}" type="presParOf" srcId="{67758D7E-5AFF-4C7F-93DF-26AC4253CBE1}" destId="{9CB5B2E0-43A7-4696-A05D-B151216EBE9D}" srcOrd="2" destOrd="0" presId="urn:microsoft.com/office/officeart/2005/8/layout/vList2"/>
    <dgm:cxn modelId="{D68F59B1-0AE5-4A55-804D-37AAC4F89136}" type="presParOf" srcId="{67758D7E-5AFF-4C7F-93DF-26AC4253CBE1}" destId="{AF04C00E-8A5A-4256-BB9A-D05945575CC4}" srcOrd="3" destOrd="0" presId="urn:microsoft.com/office/officeart/2005/8/layout/vList2"/>
    <dgm:cxn modelId="{AAE1C9D6-91C8-45BA-AC20-32C482E30381}" type="presParOf" srcId="{67758D7E-5AFF-4C7F-93DF-26AC4253CBE1}" destId="{BCB981F6-F4C9-4D11-8C5E-CF88A7F8BCAB}" srcOrd="4" destOrd="0" presId="urn:microsoft.com/office/officeart/2005/8/layout/vList2"/>
    <dgm:cxn modelId="{D26F80DC-1EB5-4982-BBFB-DB67FA401BC1}" type="presParOf" srcId="{67758D7E-5AFF-4C7F-93DF-26AC4253CBE1}" destId="{087AC413-5EF6-417C-B0E1-9E1EF0CEC06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75FA87-9960-4EA3-878B-37E6B5A9C084}" type="doc">
      <dgm:prSet loTypeId="urn:microsoft.com/office/officeart/2005/8/layout/venn1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fi-FI"/>
        </a:p>
      </dgm:t>
    </dgm:pt>
    <dgm:pt modelId="{8181C174-2EA7-49B4-856E-955DF70B28B7}">
      <dgm:prSet/>
      <dgm:spPr/>
      <dgm:t>
        <a:bodyPr/>
        <a:lstStyle/>
        <a:p>
          <a:pPr rtl="0"/>
          <a:r>
            <a:rPr lang="fi-FI"/>
            <a:t>Manner-Euroopan lakikodifikaatiot</a:t>
          </a:r>
        </a:p>
      </dgm:t>
    </dgm:pt>
    <dgm:pt modelId="{C6EF529C-BFEA-4632-99F7-BBF7511464C4}" type="parTrans" cxnId="{5010F608-0151-4561-AF52-1EDF3E53D02B}">
      <dgm:prSet/>
      <dgm:spPr/>
      <dgm:t>
        <a:bodyPr/>
        <a:lstStyle/>
        <a:p>
          <a:endParaRPr lang="fi-FI"/>
        </a:p>
      </dgm:t>
    </dgm:pt>
    <dgm:pt modelId="{65B98607-B722-4EDD-A856-7B5C550D2D26}" type="sibTrans" cxnId="{5010F608-0151-4561-AF52-1EDF3E53D02B}">
      <dgm:prSet/>
      <dgm:spPr/>
      <dgm:t>
        <a:bodyPr/>
        <a:lstStyle/>
        <a:p>
          <a:endParaRPr lang="fi-FI"/>
        </a:p>
      </dgm:t>
    </dgm:pt>
    <dgm:pt modelId="{55EA64B0-2F4F-425F-AA1D-1A80858A78B1}">
      <dgm:prSet/>
      <dgm:spPr/>
      <dgm:t>
        <a:bodyPr/>
        <a:lstStyle/>
        <a:p>
          <a:pPr rtl="0"/>
          <a:r>
            <a:rPr lang="fi-FI"/>
            <a:t>BGB, Code Civil, ABGB (Itävalta), Codice Civile, Codigo Civil, ZGB ja OR (Sveitsi) </a:t>
          </a:r>
        </a:p>
      </dgm:t>
    </dgm:pt>
    <dgm:pt modelId="{1B92D63E-C4B9-413A-99DF-1C07415435B5}" type="parTrans" cxnId="{0FB28F77-B684-4055-BBC4-6EA917E5FB8A}">
      <dgm:prSet/>
      <dgm:spPr/>
      <dgm:t>
        <a:bodyPr/>
        <a:lstStyle/>
        <a:p>
          <a:endParaRPr lang="fi-FI"/>
        </a:p>
      </dgm:t>
    </dgm:pt>
    <dgm:pt modelId="{D44619B5-3C19-4689-AE4E-71C4FA4AFA2E}" type="sibTrans" cxnId="{0FB28F77-B684-4055-BBC4-6EA917E5FB8A}">
      <dgm:prSet/>
      <dgm:spPr/>
      <dgm:t>
        <a:bodyPr/>
        <a:lstStyle/>
        <a:p>
          <a:endParaRPr lang="fi-FI"/>
        </a:p>
      </dgm:t>
    </dgm:pt>
    <dgm:pt modelId="{26A7AAD7-9A4C-46D0-80F8-94246B113956}">
      <dgm:prSet/>
      <dgm:spPr/>
      <dgm:t>
        <a:bodyPr/>
        <a:lstStyle/>
        <a:p>
          <a:pPr rtl="0"/>
          <a:r>
            <a:rPr lang="fi-FI"/>
            <a:t>Brittiläinen oikeus </a:t>
          </a:r>
        </a:p>
      </dgm:t>
    </dgm:pt>
    <dgm:pt modelId="{5EB6783C-1578-4905-930E-4429573043CC}" type="parTrans" cxnId="{D1B81035-996F-4E84-9A0A-C9D963FBC143}">
      <dgm:prSet/>
      <dgm:spPr/>
      <dgm:t>
        <a:bodyPr/>
        <a:lstStyle/>
        <a:p>
          <a:endParaRPr lang="fi-FI"/>
        </a:p>
      </dgm:t>
    </dgm:pt>
    <dgm:pt modelId="{76A4B055-31FC-42D0-AB42-58297DB476AF}" type="sibTrans" cxnId="{D1B81035-996F-4E84-9A0A-C9D963FBC143}">
      <dgm:prSet/>
      <dgm:spPr/>
      <dgm:t>
        <a:bodyPr/>
        <a:lstStyle/>
        <a:p>
          <a:endParaRPr lang="fi-FI"/>
        </a:p>
      </dgm:t>
    </dgm:pt>
    <dgm:pt modelId="{A94D514B-B6BF-4843-9B42-307E07E257EF}">
      <dgm:prSet/>
      <dgm:spPr/>
      <dgm:t>
        <a:bodyPr/>
        <a:lstStyle/>
        <a:p>
          <a:pPr rtl="0"/>
          <a:r>
            <a:rPr lang="fi-FI"/>
            <a:t>Common law ja equity </a:t>
          </a:r>
        </a:p>
      </dgm:t>
    </dgm:pt>
    <dgm:pt modelId="{86E497F7-77DE-4536-92E9-B7F8A098FA11}" type="parTrans" cxnId="{49431ED9-95CE-4007-A84B-319A6AA7177D}">
      <dgm:prSet/>
      <dgm:spPr/>
      <dgm:t>
        <a:bodyPr/>
        <a:lstStyle/>
        <a:p>
          <a:endParaRPr lang="fi-FI"/>
        </a:p>
      </dgm:t>
    </dgm:pt>
    <dgm:pt modelId="{BC37775C-FA5F-4E3F-ABC7-56565409B593}" type="sibTrans" cxnId="{49431ED9-95CE-4007-A84B-319A6AA7177D}">
      <dgm:prSet/>
      <dgm:spPr/>
      <dgm:t>
        <a:bodyPr/>
        <a:lstStyle/>
        <a:p>
          <a:endParaRPr lang="fi-FI"/>
        </a:p>
      </dgm:t>
    </dgm:pt>
    <dgm:pt modelId="{242BFD5F-63E9-4D2F-90DD-C819828C2ABB}">
      <dgm:prSet/>
      <dgm:spPr/>
      <dgm:t>
        <a:bodyPr/>
        <a:lstStyle/>
        <a:p>
          <a:pPr rtl="0"/>
          <a:r>
            <a:rPr lang="fi-FI"/>
            <a:t>Pohjoismaiset järjestelmät </a:t>
          </a:r>
        </a:p>
      </dgm:t>
    </dgm:pt>
    <dgm:pt modelId="{29EDA8CD-F245-4256-B205-A94592C5DEA3}" type="parTrans" cxnId="{AAD75AD2-CC9C-4856-9682-502014843143}">
      <dgm:prSet/>
      <dgm:spPr/>
      <dgm:t>
        <a:bodyPr/>
        <a:lstStyle/>
        <a:p>
          <a:endParaRPr lang="fi-FI"/>
        </a:p>
      </dgm:t>
    </dgm:pt>
    <dgm:pt modelId="{4252F3A6-1A06-492B-B04E-B95B291BC1A6}" type="sibTrans" cxnId="{AAD75AD2-CC9C-4856-9682-502014843143}">
      <dgm:prSet/>
      <dgm:spPr/>
      <dgm:t>
        <a:bodyPr/>
        <a:lstStyle/>
        <a:p>
          <a:endParaRPr lang="fi-FI"/>
        </a:p>
      </dgm:t>
    </dgm:pt>
    <dgm:pt modelId="{6DF2EB23-EA49-4F20-8765-1C46AF3348D3}">
      <dgm:prSet/>
      <dgm:spPr/>
      <dgm:t>
        <a:bodyPr/>
        <a:lstStyle/>
        <a:p>
          <a:pPr rtl="0"/>
          <a:r>
            <a:rPr lang="fi-FI"/>
            <a:t>”Itäskandinaaviset”: Ruotsi ja Suomi</a:t>
          </a:r>
        </a:p>
      </dgm:t>
    </dgm:pt>
    <dgm:pt modelId="{CA16F428-8478-497E-A638-27C73D942D10}" type="parTrans" cxnId="{35CAC3FA-E703-476C-BAA7-7F2CAE1A3228}">
      <dgm:prSet/>
      <dgm:spPr/>
      <dgm:t>
        <a:bodyPr/>
        <a:lstStyle/>
        <a:p>
          <a:endParaRPr lang="fi-FI"/>
        </a:p>
      </dgm:t>
    </dgm:pt>
    <dgm:pt modelId="{32132099-EFF2-417B-B0A0-A7536ECE5421}" type="sibTrans" cxnId="{35CAC3FA-E703-476C-BAA7-7F2CAE1A3228}">
      <dgm:prSet/>
      <dgm:spPr/>
      <dgm:t>
        <a:bodyPr/>
        <a:lstStyle/>
        <a:p>
          <a:endParaRPr lang="fi-FI"/>
        </a:p>
      </dgm:t>
    </dgm:pt>
    <dgm:pt modelId="{41793C05-C593-4614-8B3F-1E63A8C66820}">
      <dgm:prSet/>
      <dgm:spPr/>
      <dgm:t>
        <a:bodyPr/>
        <a:lstStyle/>
        <a:p>
          <a:pPr rtl="0"/>
          <a:r>
            <a:rPr lang="fi-FI"/>
            <a:t>Norja, Tanska ja Islanti  </a:t>
          </a:r>
        </a:p>
      </dgm:t>
    </dgm:pt>
    <dgm:pt modelId="{92A158A4-23F7-4D15-A284-33392C1E594D}" type="parTrans" cxnId="{ABC452C0-BD0F-4DF4-994C-50DC174AD227}">
      <dgm:prSet/>
      <dgm:spPr/>
      <dgm:t>
        <a:bodyPr/>
        <a:lstStyle/>
        <a:p>
          <a:endParaRPr lang="fi-FI"/>
        </a:p>
      </dgm:t>
    </dgm:pt>
    <dgm:pt modelId="{4426BB32-7285-4B59-9527-51A6C3295256}" type="sibTrans" cxnId="{ABC452C0-BD0F-4DF4-994C-50DC174AD227}">
      <dgm:prSet/>
      <dgm:spPr/>
      <dgm:t>
        <a:bodyPr/>
        <a:lstStyle/>
        <a:p>
          <a:endParaRPr lang="fi-FI"/>
        </a:p>
      </dgm:t>
    </dgm:pt>
    <dgm:pt modelId="{F9332374-AA50-4508-8B49-2B3596FC2658}" type="pres">
      <dgm:prSet presAssocID="{9F75FA87-9960-4EA3-878B-37E6B5A9C084}" presName="compositeShape" presStyleCnt="0">
        <dgm:presLayoutVars>
          <dgm:chMax val="7"/>
          <dgm:dir/>
          <dgm:resizeHandles val="exact"/>
        </dgm:presLayoutVars>
      </dgm:prSet>
      <dgm:spPr/>
    </dgm:pt>
    <dgm:pt modelId="{2A14F9D6-69CD-491D-A7B9-892CB23BA369}" type="pres">
      <dgm:prSet presAssocID="{8181C174-2EA7-49B4-856E-955DF70B28B7}" presName="circ1" presStyleLbl="vennNode1" presStyleIdx="0" presStyleCnt="3" custScaleX="99310"/>
      <dgm:spPr/>
    </dgm:pt>
    <dgm:pt modelId="{DC72F11D-BA7B-495A-862F-780BCDD5715F}" type="pres">
      <dgm:prSet presAssocID="{8181C174-2EA7-49B4-856E-955DF70B28B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654F20B-1A7F-410F-924D-0955C4F6E911}" type="pres">
      <dgm:prSet presAssocID="{26A7AAD7-9A4C-46D0-80F8-94246B113956}" presName="circ2" presStyleLbl="vennNode1" presStyleIdx="1" presStyleCnt="3"/>
      <dgm:spPr/>
    </dgm:pt>
    <dgm:pt modelId="{28F64684-DF96-4238-B4D5-392D650CAC03}" type="pres">
      <dgm:prSet presAssocID="{26A7AAD7-9A4C-46D0-80F8-94246B11395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84DD802-8568-4B0B-91B1-198EB7B1CEB1}" type="pres">
      <dgm:prSet presAssocID="{242BFD5F-63E9-4D2F-90DD-C819828C2ABB}" presName="circ3" presStyleLbl="vennNode1" presStyleIdx="2" presStyleCnt="3"/>
      <dgm:spPr/>
    </dgm:pt>
    <dgm:pt modelId="{A942D781-4F7E-4AA2-92D5-259DCA585A9B}" type="pres">
      <dgm:prSet presAssocID="{242BFD5F-63E9-4D2F-90DD-C819828C2AB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CF068B02-C323-4EF8-8285-ED71B99F75B4}" type="presOf" srcId="{41793C05-C593-4614-8B3F-1E63A8C66820}" destId="{A84DD802-8568-4B0B-91B1-198EB7B1CEB1}" srcOrd="0" destOrd="2" presId="urn:microsoft.com/office/officeart/2005/8/layout/venn1"/>
    <dgm:cxn modelId="{5010F608-0151-4561-AF52-1EDF3E53D02B}" srcId="{9F75FA87-9960-4EA3-878B-37E6B5A9C084}" destId="{8181C174-2EA7-49B4-856E-955DF70B28B7}" srcOrd="0" destOrd="0" parTransId="{C6EF529C-BFEA-4632-99F7-BBF7511464C4}" sibTransId="{65B98607-B722-4EDD-A856-7B5C550D2D26}"/>
    <dgm:cxn modelId="{F7C87A0D-0B2A-4442-99BF-2517BDD04699}" type="presOf" srcId="{6DF2EB23-EA49-4F20-8765-1C46AF3348D3}" destId="{A84DD802-8568-4B0B-91B1-198EB7B1CEB1}" srcOrd="0" destOrd="1" presId="urn:microsoft.com/office/officeart/2005/8/layout/venn1"/>
    <dgm:cxn modelId="{3871D813-0792-4121-9621-AF446B1386AC}" type="presOf" srcId="{8181C174-2EA7-49B4-856E-955DF70B28B7}" destId="{2A14F9D6-69CD-491D-A7B9-892CB23BA369}" srcOrd="0" destOrd="0" presId="urn:microsoft.com/office/officeart/2005/8/layout/venn1"/>
    <dgm:cxn modelId="{67AA361C-8500-4342-BC3C-A3DF06328B4E}" type="presOf" srcId="{26A7AAD7-9A4C-46D0-80F8-94246B113956}" destId="{28F64684-DF96-4238-B4D5-392D650CAC03}" srcOrd="1" destOrd="0" presId="urn:microsoft.com/office/officeart/2005/8/layout/venn1"/>
    <dgm:cxn modelId="{861AD929-1F93-404A-BEDF-A850FDB4CDD0}" type="presOf" srcId="{26A7AAD7-9A4C-46D0-80F8-94246B113956}" destId="{F654F20B-1A7F-410F-924D-0955C4F6E911}" srcOrd="0" destOrd="0" presId="urn:microsoft.com/office/officeart/2005/8/layout/venn1"/>
    <dgm:cxn modelId="{D1B81035-996F-4E84-9A0A-C9D963FBC143}" srcId="{9F75FA87-9960-4EA3-878B-37E6B5A9C084}" destId="{26A7AAD7-9A4C-46D0-80F8-94246B113956}" srcOrd="1" destOrd="0" parTransId="{5EB6783C-1578-4905-930E-4429573043CC}" sibTransId="{76A4B055-31FC-42D0-AB42-58297DB476AF}"/>
    <dgm:cxn modelId="{641A066A-DB4E-4C81-8BB2-B70344FC4248}" type="presOf" srcId="{242BFD5F-63E9-4D2F-90DD-C819828C2ABB}" destId="{A84DD802-8568-4B0B-91B1-198EB7B1CEB1}" srcOrd="0" destOrd="0" presId="urn:microsoft.com/office/officeart/2005/8/layout/venn1"/>
    <dgm:cxn modelId="{FEBCBE6C-FF73-45FF-B02C-B5821AEEAF28}" type="presOf" srcId="{A94D514B-B6BF-4843-9B42-307E07E257EF}" destId="{F654F20B-1A7F-410F-924D-0955C4F6E911}" srcOrd="0" destOrd="1" presId="urn:microsoft.com/office/officeart/2005/8/layout/venn1"/>
    <dgm:cxn modelId="{8B919C6D-F16F-40E3-B339-D3DE21EF8CB1}" type="presOf" srcId="{55EA64B0-2F4F-425F-AA1D-1A80858A78B1}" destId="{DC72F11D-BA7B-495A-862F-780BCDD5715F}" srcOrd="1" destOrd="1" presId="urn:microsoft.com/office/officeart/2005/8/layout/venn1"/>
    <dgm:cxn modelId="{E2725971-0A3E-4F67-922D-FE1733E87854}" type="presOf" srcId="{41793C05-C593-4614-8B3F-1E63A8C66820}" destId="{A942D781-4F7E-4AA2-92D5-259DCA585A9B}" srcOrd="1" destOrd="2" presId="urn:microsoft.com/office/officeart/2005/8/layout/venn1"/>
    <dgm:cxn modelId="{0FB28F77-B684-4055-BBC4-6EA917E5FB8A}" srcId="{8181C174-2EA7-49B4-856E-955DF70B28B7}" destId="{55EA64B0-2F4F-425F-AA1D-1A80858A78B1}" srcOrd="0" destOrd="0" parTransId="{1B92D63E-C4B9-413A-99DF-1C07415435B5}" sibTransId="{D44619B5-3C19-4689-AE4E-71C4FA4AFA2E}"/>
    <dgm:cxn modelId="{349DBD80-E3EE-4096-B205-46BC0E138396}" type="presOf" srcId="{8181C174-2EA7-49B4-856E-955DF70B28B7}" destId="{DC72F11D-BA7B-495A-862F-780BCDD5715F}" srcOrd="1" destOrd="0" presId="urn:microsoft.com/office/officeart/2005/8/layout/venn1"/>
    <dgm:cxn modelId="{2FE1998A-B860-4313-B16C-09F59D9C14A1}" type="presOf" srcId="{242BFD5F-63E9-4D2F-90DD-C819828C2ABB}" destId="{A942D781-4F7E-4AA2-92D5-259DCA585A9B}" srcOrd="1" destOrd="0" presId="urn:microsoft.com/office/officeart/2005/8/layout/venn1"/>
    <dgm:cxn modelId="{DEBA7FBF-9433-4463-90FF-F9D5A124FDA9}" type="presOf" srcId="{55EA64B0-2F4F-425F-AA1D-1A80858A78B1}" destId="{2A14F9D6-69CD-491D-A7B9-892CB23BA369}" srcOrd="0" destOrd="1" presId="urn:microsoft.com/office/officeart/2005/8/layout/venn1"/>
    <dgm:cxn modelId="{ABC452C0-BD0F-4DF4-994C-50DC174AD227}" srcId="{242BFD5F-63E9-4D2F-90DD-C819828C2ABB}" destId="{41793C05-C593-4614-8B3F-1E63A8C66820}" srcOrd="1" destOrd="0" parTransId="{92A158A4-23F7-4D15-A284-33392C1E594D}" sibTransId="{4426BB32-7285-4B59-9527-51A6C3295256}"/>
    <dgm:cxn modelId="{AAD75AD2-CC9C-4856-9682-502014843143}" srcId="{9F75FA87-9960-4EA3-878B-37E6B5A9C084}" destId="{242BFD5F-63E9-4D2F-90DD-C819828C2ABB}" srcOrd="2" destOrd="0" parTransId="{29EDA8CD-F245-4256-B205-A94592C5DEA3}" sibTransId="{4252F3A6-1A06-492B-B04E-B95B291BC1A6}"/>
    <dgm:cxn modelId="{49431ED9-95CE-4007-A84B-319A6AA7177D}" srcId="{26A7AAD7-9A4C-46D0-80F8-94246B113956}" destId="{A94D514B-B6BF-4843-9B42-307E07E257EF}" srcOrd="0" destOrd="0" parTransId="{86E497F7-77DE-4536-92E9-B7F8A098FA11}" sibTransId="{BC37775C-FA5F-4E3F-ABC7-56565409B593}"/>
    <dgm:cxn modelId="{88EA04E7-21A3-483C-AE13-D2AEB5EAA18C}" type="presOf" srcId="{A94D514B-B6BF-4843-9B42-307E07E257EF}" destId="{28F64684-DF96-4238-B4D5-392D650CAC03}" srcOrd="1" destOrd="1" presId="urn:microsoft.com/office/officeart/2005/8/layout/venn1"/>
    <dgm:cxn modelId="{878342E9-4685-4225-A665-4D9D3601F135}" type="presOf" srcId="{6DF2EB23-EA49-4F20-8765-1C46AF3348D3}" destId="{A942D781-4F7E-4AA2-92D5-259DCA585A9B}" srcOrd="1" destOrd="1" presId="urn:microsoft.com/office/officeart/2005/8/layout/venn1"/>
    <dgm:cxn modelId="{85E319F7-46A0-40A6-95F0-FFB500127895}" type="presOf" srcId="{9F75FA87-9960-4EA3-878B-37E6B5A9C084}" destId="{F9332374-AA50-4508-8B49-2B3596FC2658}" srcOrd="0" destOrd="0" presId="urn:microsoft.com/office/officeart/2005/8/layout/venn1"/>
    <dgm:cxn modelId="{35CAC3FA-E703-476C-BAA7-7F2CAE1A3228}" srcId="{242BFD5F-63E9-4D2F-90DD-C819828C2ABB}" destId="{6DF2EB23-EA49-4F20-8765-1C46AF3348D3}" srcOrd="0" destOrd="0" parTransId="{CA16F428-8478-497E-A638-27C73D942D10}" sibTransId="{32132099-EFF2-417B-B0A0-A7536ECE5421}"/>
    <dgm:cxn modelId="{1F7BB2F2-CCC5-48C0-9F11-2524D1154EFF}" type="presParOf" srcId="{F9332374-AA50-4508-8B49-2B3596FC2658}" destId="{2A14F9D6-69CD-491D-A7B9-892CB23BA369}" srcOrd="0" destOrd="0" presId="urn:microsoft.com/office/officeart/2005/8/layout/venn1"/>
    <dgm:cxn modelId="{6BA8DF2B-FEF6-4271-8B80-FD2FA6020180}" type="presParOf" srcId="{F9332374-AA50-4508-8B49-2B3596FC2658}" destId="{DC72F11D-BA7B-495A-862F-780BCDD5715F}" srcOrd="1" destOrd="0" presId="urn:microsoft.com/office/officeart/2005/8/layout/venn1"/>
    <dgm:cxn modelId="{D3659F06-C088-42DD-B7F8-C0439C80FCC0}" type="presParOf" srcId="{F9332374-AA50-4508-8B49-2B3596FC2658}" destId="{F654F20B-1A7F-410F-924D-0955C4F6E911}" srcOrd="2" destOrd="0" presId="urn:microsoft.com/office/officeart/2005/8/layout/venn1"/>
    <dgm:cxn modelId="{B7A7D932-66D5-411D-9494-3B8FFE3A5038}" type="presParOf" srcId="{F9332374-AA50-4508-8B49-2B3596FC2658}" destId="{28F64684-DF96-4238-B4D5-392D650CAC03}" srcOrd="3" destOrd="0" presId="urn:microsoft.com/office/officeart/2005/8/layout/venn1"/>
    <dgm:cxn modelId="{6114E9A4-9F7B-44E8-8B0A-EED2E3C40DBC}" type="presParOf" srcId="{F9332374-AA50-4508-8B49-2B3596FC2658}" destId="{A84DD802-8568-4B0B-91B1-198EB7B1CEB1}" srcOrd="4" destOrd="0" presId="urn:microsoft.com/office/officeart/2005/8/layout/venn1"/>
    <dgm:cxn modelId="{749FBA7A-E470-4D90-9C46-D697A25CBF82}" type="presParOf" srcId="{F9332374-AA50-4508-8B49-2B3596FC2658}" destId="{A942D781-4F7E-4AA2-92D5-259DCA585A9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C3DFCF-9414-451F-BB11-1D9D3CFDA14C}" type="doc">
      <dgm:prSet loTypeId="urn:microsoft.com/office/officeart/2005/8/layout/lProcess3" loCatId="process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fi-FI"/>
        </a:p>
      </dgm:t>
    </dgm:pt>
    <dgm:pt modelId="{EF1C76A5-36A6-4E8E-9AE6-CC95471C26B8}">
      <dgm:prSet/>
      <dgm:spPr/>
      <dgm:t>
        <a:bodyPr/>
        <a:lstStyle/>
        <a:p>
          <a:pPr rtl="0"/>
          <a:r>
            <a:rPr lang="fi-FI"/>
            <a:t>(Esim.) BGB</a:t>
          </a:r>
        </a:p>
      </dgm:t>
    </dgm:pt>
    <dgm:pt modelId="{87BD4EE1-2C72-42B7-B703-C48C666098B1}" type="parTrans" cxnId="{9CAA8B74-D5D2-4401-BE2E-993EFF126BC4}">
      <dgm:prSet/>
      <dgm:spPr/>
      <dgm:t>
        <a:bodyPr/>
        <a:lstStyle/>
        <a:p>
          <a:endParaRPr lang="fi-FI"/>
        </a:p>
      </dgm:t>
    </dgm:pt>
    <dgm:pt modelId="{1B714E16-D105-443A-8555-EE0FE12ADA52}" type="sibTrans" cxnId="{9CAA8B74-D5D2-4401-BE2E-993EFF126BC4}">
      <dgm:prSet/>
      <dgm:spPr/>
      <dgm:t>
        <a:bodyPr/>
        <a:lstStyle/>
        <a:p>
          <a:endParaRPr lang="fi-FI"/>
        </a:p>
      </dgm:t>
    </dgm:pt>
    <dgm:pt modelId="{11F7CA66-4BB0-43C3-B7D3-6F197E31B4D7}">
      <dgm:prSet/>
      <dgm:spPr/>
      <dgm:t>
        <a:bodyPr/>
        <a:lstStyle/>
        <a:p>
          <a:pPr rtl="0"/>
          <a:r>
            <a:rPr lang="fi-FI"/>
            <a:t>Lakikodifikaatiot </a:t>
          </a:r>
        </a:p>
      </dgm:t>
    </dgm:pt>
    <dgm:pt modelId="{F9CF7378-D474-4D96-9797-BD7561188820}" type="parTrans" cxnId="{6A751E07-3E20-4D45-B283-87F575F4E483}">
      <dgm:prSet/>
      <dgm:spPr/>
      <dgm:t>
        <a:bodyPr/>
        <a:lstStyle/>
        <a:p>
          <a:endParaRPr lang="fi-FI"/>
        </a:p>
      </dgm:t>
    </dgm:pt>
    <dgm:pt modelId="{EDF72F30-2DC7-4A74-8397-E79FFBE9459A}" type="sibTrans" cxnId="{6A751E07-3E20-4D45-B283-87F575F4E483}">
      <dgm:prSet/>
      <dgm:spPr/>
      <dgm:t>
        <a:bodyPr/>
        <a:lstStyle/>
        <a:p>
          <a:endParaRPr lang="fi-FI"/>
        </a:p>
      </dgm:t>
    </dgm:pt>
    <dgm:pt modelId="{CCCD9FAC-3F03-4588-9211-06070F8D1260}">
      <dgm:prSet/>
      <dgm:spPr/>
      <dgm:t>
        <a:bodyPr/>
        <a:lstStyle/>
        <a:p>
          <a:pPr rtl="0"/>
          <a:r>
            <a:rPr lang="fi-FI"/>
            <a:t>Suljettu järjestelmä? </a:t>
          </a:r>
        </a:p>
      </dgm:t>
    </dgm:pt>
    <dgm:pt modelId="{D513021F-15B6-47D0-BD7B-92883A3976BA}" type="parTrans" cxnId="{B8A2C303-241C-42B9-A7D0-CC7F5C6EAD97}">
      <dgm:prSet/>
      <dgm:spPr/>
      <dgm:t>
        <a:bodyPr/>
        <a:lstStyle/>
        <a:p>
          <a:endParaRPr lang="fi-FI"/>
        </a:p>
      </dgm:t>
    </dgm:pt>
    <dgm:pt modelId="{D1F531FB-9A70-42D7-98B4-19B7D5E373FB}" type="sibTrans" cxnId="{B8A2C303-241C-42B9-A7D0-CC7F5C6EAD97}">
      <dgm:prSet/>
      <dgm:spPr/>
      <dgm:t>
        <a:bodyPr/>
        <a:lstStyle/>
        <a:p>
          <a:endParaRPr lang="fi-FI"/>
        </a:p>
      </dgm:t>
    </dgm:pt>
    <dgm:pt modelId="{C28BDEA3-E9A3-4246-B537-1743DDD64144}">
      <dgm:prSet/>
      <dgm:spPr/>
      <dgm:t>
        <a:bodyPr/>
        <a:lstStyle/>
        <a:p>
          <a:pPr rtl="0"/>
          <a:r>
            <a:rPr lang="fi-FI"/>
            <a:t>Käsitelainopillinen päättelytapa: soveltaminen logiikkaa? </a:t>
          </a:r>
        </a:p>
      </dgm:t>
    </dgm:pt>
    <dgm:pt modelId="{9EA60311-0CB1-45E2-ADA6-45F4B8FA2171}" type="parTrans" cxnId="{B6FD0E12-135A-4D0B-B92B-06934A2F07F2}">
      <dgm:prSet/>
      <dgm:spPr/>
      <dgm:t>
        <a:bodyPr/>
        <a:lstStyle/>
        <a:p>
          <a:endParaRPr lang="fi-FI"/>
        </a:p>
      </dgm:t>
    </dgm:pt>
    <dgm:pt modelId="{4EE32F39-6457-4418-84E8-60F53A948678}" type="sibTrans" cxnId="{B6FD0E12-135A-4D0B-B92B-06934A2F07F2}">
      <dgm:prSet/>
      <dgm:spPr/>
      <dgm:t>
        <a:bodyPr/>
        <a:lstStyle/>
        <a:p>
          <a:endParaRPr lang="fi-FI"/>
        </a:p>
      </dgm:t>
    </dgm:pt>
    <dgm:pt modelId="{732135E1-6542-4DF7-A3C8-87E5DDB29F24}">
      <dgm:prSet/>
      <dgm:spPr/>
      <dgm:t>
        <a:bodyPr/>
        <a:lstStyle/>
        <a:p>
          <a:pPr rtl="0"/>
          <a:r>
            <a:rPr lang="fi-FI"/>
            <a:t>Yleiset opit: oikeudenalojen keskeiset rakenteet ja periaatteet </a:t>
          </a:r>
        </a:p>
      </dgm:t>
    </dgm:pt>
    <dgm:pt modelId="{6C8FC220-AA92-4EC9-9B5E-5C58D1303041}" type="parTrans" cxnId="{AB34AD99-575D-47E7-8559-2D1FCE4E5279}">
      <dgm:prSet/>
      <dgm:spPr/>
      <dgm:t>
        <a:bodyPr/>
        <a:lstStyle/>
        <a:p>
          <a:endParaRPr lang="fi-FI"/>
        </a:p>
      </dgm:t>
    </dgm:pt>
    <dgm:pt modelId="{A2B49F47-43B1-49A0-9498-458377F871A1}" type="sibTrans" cxnId="{AB34AD99-575D-47E7-8559-2D1FCE4E5279}">
      <dgm:prSet/>
      <dgm:spPr/>
      <dgm:t>
        <a:bodyPr/>
        <a:lstStyle/>
        <a:p>
          <a:endParaRPr lang="fi-FI"/>
        </a:p>
      </dgm:t>
    </dgm:pt>
    <dgm:pt modelId="{F0930EF1-5D3C-45A8-9B31-8FC2A2222EB2}">
      <dgm:prSet/>
      <dgm:spPr/>
      <dgm:t>
        <a:bodyPr/>
        <a:lstStyle/>
        <a:p>
          <a:pPr rtl="0"/>
          <a:r>
            <a:rPr lang="fi-FI"/>
            <a:t>Common law</a:t>
          </a:r>
        </a:p>
      </dgm:t>
    </dgm:pt>
    <dgm:pt modelId="{4D2C524B-09D2-42F0-8A0D-98348E35122E}" type="parTrans" cxnId="{5DBB14CB-A099-43B3-B09F-64925ADB0923}">
      <dgm:prSet/>
      <dgm:spPr/>
      <dgm:t>
        <a:bodyPr/>
        <a:lstStyle/>
        <a:p>
          <a:endParaRPr lang="fi-FI"/>
        </a:p>
      </dgm:t>
    </dgm:pt>
    <dgm:pt modelId="{714BCEF6-1D5B-4199-B8C6-3C977AFA3473}" type="sibTrans" cxnId="{5DBB14CB-A099-43B3-B09F-64925ADB0923}">
      <dgm:prSet/>
      <dgm:spPr/>
      <dgm:t>
        <a:bodyPr/>
        <a:lstStyle/>
        <a:p>
          <a:endParaRPr lang="fi-FI"/>
        </a:p>
      </dgm:t>
    </dgm:pt>
    <dgm:pt modelId="{7BEF0E94-B8E9-428D-AB98-0B6064A038FF}">
      <dgm:prSet/>
      <dgm:spPr/>
      <dgm:t>
        <a:bodyPr/>
        <a:lstStyle/>
        <a:p>
          <a:pPr rtl="0"/>
          <a:r>
            <a:rPr lang="fi-FI"/>
            <a:t>Ennakkotapaukset ja Acts-tyyppinen kirjoitettu laki </a:t>
          </a:r>
        </a:p>
      </dgm:t>
    </dgm:pt>
    <dgm:pt modelId="{3C6362F7-49E2-4CA6-913B-7862CAFD150A}" type="parTrans" cxnId="{6334492F-DAA8-4D91-9DDB-43E84A4B72A4}">
      <dgm:prSet/>
      <dgm:spPr/>
      <dgm:t>
        <a:bodyPr/>
        <a:lstStyle/>
        <a:p>
          <a:endParaRPr lang="fi-FI"/>
        </a:p>
      </dgm:t>
    </dgm:pt>
    <dgm:pt modelId="{2D362B43-B8AD-487C-BA1B-A7FCDDB97C52}" type="sibTrans" cxnId="{6334492F-DAA8-4D91-9DDB-43E84A4B72A4}">
      <dgm:prSet/>
      <dgm:spPr/>
      <dgm:t>
        <a:bodyPr/>
        <a:lstStyle/>
        <a:p>
          <a:endParaRPr lang="fi-FI"/>
        </a:p>
      </dgm:t>
    </dgm:pt>
    <dgm:pt modelId="{F92BB442-DACC-4183-8250-9FB005689070}">
      <dgm:prSet/>
      <dgm:spPr/>
      <dgm:t>
        <a:bodyPr/>
        <a:lstStyle/>
        <a:p>
          <a:pPr rtl="0"/>
          <a:r>
            <a:rPr lang="fi-FI"/>
            <a:t>Avoin järjestelmä </a:t>
          </a:r>
        </a:p>
      </dgm:t>
    </dgm:pt>
    <dgm:pt modelId="{3D25DD98-F951-4096-A038-55A911C58455}" type="parTrans" cxnId="{BFFC01C7-396D-4B34-9C3F-0359C618022C}">
      <dgm:prSet/>
      <dgm:spPr/>
      <dgm:t>
        <a:bodyPr/>
        <a:lstStyle/>
        <a:p>
          <a:endParaRPr lang="fi-FI"/>
        </a:p>
      </dgm:t>
    </dgm:pt>
    <dgm:pt modelId="{76516D46-8945-4AA4-9FE5-1F26165D28A7}" type="sibTrans" cxnId="{BFFC01C7-396D-4B34-9C3F-0359C618022C}">
      <dgm:prSet/>
      <dgm:spPr/>
      <dgm:t>
        <a:bodyPr/>
        <a:lstStyle/>
        <a:p>
          <a:endParaRPr lang="fi-FI"/>
        </a:p>
      </dgm:t>
    </dgm:pt>
    <dgm:pt modelId="{B3F338D4-1022-4030-B912-1152EF5E88D6}">
      <dgm:prSet/>
      <dgm:spPr/>
      <dgm:t>
        <a:bodyPr/>
        <a:lstStyle/>
        <a:p>
          <a:pPr rtl="0"/>
          <a:r>
            <a:rPr lang="fi-FI"/>
            <a:t>Päättelytapa: </a:t>
          </a:r>
          <a:r>
            <a:rPr lang="fi-FI" i="1"/>
            <a:t>ratio decidendin </a:t>
          </a:r>
          <a:r>
            <a:rPr lang="fi-FI"/>
            <a:t>analoginen soveltaminen </a:t>
          </a:r>
        </a:p>
      </dgm:t>
    </dgm:pt>
    <dgm:pt modelId="{57D02189-9D84-4A17-8A51-936161216AC1}" type="parTrans" cxnId="{5201A1A9-F667-41C4-9ACC-D93DFC3626A4}">
      <dgm:prSet/>
      <dgm:spPr/>
      <dgm:t>
        <a:bodyPr/>
        <a:lstStyle/>
        <a:p>
          <a:endParaRPr lang="fi-FI"/>
        </a:p>
      </dgm:t>
    </dgm:pt>
    <dgm:pt modelId="{18C69943-E73A-4975-907F-9E3DD32947A1}" type="sibTrans" cxnId="{5201A1A9-F667-41C4-9ACC-D93DFC3626A4}">
      <dgm:prSet/>
      <dgm:spPr/>
      <dgm:t>
        <a:bodyPr/>
        <a:lstStyle/>
        <a:p>
          <a:endParaRPr lang="fi-FI"/>
        </a:p>
      </dgm:t>
    </dgm:pt>
    <dgm:pt modelId="{8915C26D-8449-45B7-8542-0CDC86B1CB69}">
      <dgm:prSet/>
      <dgm:spPr/>
      <dgm:t>
        <a:bodyPr/>
        <a:lstStyle/>
        <a:p>
          <a:pPr rtl="0"/>
          <a:r>
            <a:rPr lang="fi-FI"/>
            <a:t>Käytännön analogiakategoriat (kuten torts) mieluummin kuin yleiset opit </a:t>
          </a:r>
        </a:p>
      </dgm:t>
    </dgm:pt>
    <dgm:pt modelId="{BFB4C1CE-A606-427D-832B-16BC685C970F}" type="parTrans" cxnId="{F80A64C8-2D4A-4695-8705-4AD41102F2F7}">
      <dgm:prSet/>
      <dgm:spPr/>
      <dgm:t>
        <a:bodyPr/>
        <a:lstStyle/>
        <a:p>
          <a:endParaRPr lang="fi-FI"/>
        </a:p>
      </dgm:t>
    </dgm:pt>
    <dgm:pt modelId="{B417F52A-B99B-497B-8B71-922EDBFAE123}" type="sibTrans" cxnId="{F80A64C8-2D4A-4695-8705-4AD41102F2F7}">
      <dgm:prSet/>
      <dgm:spPr/>
      <dgm:t>
        <a:bodyPr/>
        <a:lstStyle/>
        <a:p>
          <a:endParaRPr lang="fi-FI"/>
        </a:p>
      </dgm:t>
    </dgm:pt>
    <dgm:pt modelId="{BA8ACAC0-CE35-46FE-842E-FD3152BDFB5D}" type="pres">
      <dgm:prSet presAssocID="{45C3DFCF-9414-451F-BB11-1D9D3CFDA14C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DFE451DC-5939-4312-A595-30EAC44E005C}" type="pres">
      <dgm:prSet presAssocID="{EF1C76A5-36A6-4E8E-9AE6-CC95471C26B8}" presName="horFlow" presStyleCnt="0"/>
      <dgm:spPr/>
    </dgm:pt>
    <dgm:pt modelId="{1BC77E94-1A44-430C-A995-12544A946244}" type="pres">
      <dgm:prSet presAssocID="{EF1C76A5-36A6-4E8E-9AE6-CC95471C26B8}" presName="bigChev" presStyleLbl="node1" presStyleIdx="0" presStyleCnt="2"/>
      <dgm:spPr/>
    </dgm:pt>
    <dgm:pt modelId="{BF3AAF45-0D61-45E0-B4CA-658F9BC6B6D6}" type="pres">
      <dgm:prSet presAssocID="{F9CF7378-D474-4D96-9797-BD7561188820}" presName="parTrans" presStyleCnt="0"/>
      <dgm:spPr/>
    </dgm:pt>
    <dgm:pt modelId="{5741D007-A836-4DBA-870A-EB2225461347}" type="pres">
      <dgm:prSet presAssocID="{11F7CA66-4BB0-43C3-B7D3-6F197E31B4D7}" presName="node" presStyleLbl="alignAccFollowNode1" presStyleIdx="0" presStyleCnt="8">
        <dgm:presLayoutVars>
          <dgm:bulletEnabled val="1"/>
        </dgm:presLayoutVars>
      </dgm:prSet>
      <dgm:spPr/>
    </dgm:pt>
    <dgm:pt modelId="{A907CCFA-44DE-49BA-860F-BB45CADEEE0A}" type="pres">
      <dgm:prSet presAssocID="{EDF72F30-2DC7-4A74-8397-E79FFBE9459A}" presName="sibTrans" presStyleCnt="0"/>
      <dgm:spPr/>
    </dgm:pt>
    <dgm:pt modelId="{CF379EE2-966F-4006-8F20-CA3504394EB4}" type="pres">
      <dgm:prSet presAssocID="{CCCD9FAC-3F03-4588-9211-06070F8D1260}" presName="node" presStyleLbl="alignAccFollowNode1" presStyleIdx="1" presStyleCnt="8">
        <dgm:presLayoutVars>
          <dgm:bulletEnabled val="1"/>
        </dgm:presLayoutVars>
      </dgm:prSet>
      <dgm:spPr/>
    </dgm:pt>
    <dgm:pt modelId="{9091D345-9334-49A7-8FC2-4C4D2114B36F}" type="pres">
      <dgm:prSet presAssocID="{D1F531FB-9A70-42D7-98B4-19B7D5E373FB}" presName="sibTrans" presStyleCnt="0"/>
      <dgm:spPr/>
    </dgm:pt>
    <dgm:pt modelId="{7DE077F4-0DC3-4E74-9653-F5B76FEC3ACA}" type="pres">
      <dgm:prSet presAssocID="{C28BDEA3-E9A3-4246-B537-1743DDD64144}" presName="node" presStyleLbl="alignAccFollowNode1" presStyleIdx="2" presStyleCnt="8">
        <dgm:presLayoutVars>
          <dgm:bulletEnabled val="1"/>
        </dgm:presLayoutVars>
      </dgm:prSet>
      <dgm:spPr/>
    </dgm:pt>
    <dgm:pt modelId="{5C8002F5-03A0-4F9E-904D-1FE2EB5560E0}" type="pres">
      <dgm:prSet presAssocID="{4EE32F39-6457-4418-84E8-60F53A948678}" presName="sibTrans" presStyleCnt="0"/>
      <dgm:spPr/>
    </dgm:pt>
    <dgm:pt modelId="{2BDD062B-0C1C-47BD-BD74-2872F665CB8D}" type="pres">
      <dgm:prSet presAssocID="{732135E1-6542-4DF7-A3C8-87E5DDB29F24}" presName="node" presStyleLbl="alignAccFollowNode1" presStyleIdx="3" presStyleCnt="8">
        <dgm:presLayoutVars>
          <dgm:bulletEnabled val="1"/>
        </dgm:presLayoutVars>
      </dgm:prSet>
      <dgm:spPr/>
    </dgm:pt>
    <dgm:pt modelId="{45EA9AB3-E36A-441E-B9BB-49B878A5E5E3}" type="pres">
      <dgm:prSet presAssocID="{EF1C76A5-36A6-4E8E-9AE6-CC95471C26B8}" presName="vSp" presStyleCnt="0"/>
      <dgm:spPr/>
    </dgm:pt>
    <dgm:pt modelId="{83E2FA3D-894A-44C9-A785-D974A2599C0E}" type="pres">
      <dgm:prSet presAssocID="{F0930EF1-5D3C-45A8-9B31-8FC2A2222EB2}" presName="horFlow" presStyleCnt="0"/>
      <dgm:spPr/>
    </dgm:pt>
    <dgm:pt modelId="{93BB623F-A98C-468B-BE13-5A96774DBD28}" type="pres">
      <dgm:prSet presAssocID="{F0930EF1-5D3C-45A8-9B31-8FC2A2222EB2}" presName="bigChev" presStyleLbl="node1" presStyleIdx="1" presStyleCnt="2"/>
      <dgm:spPr/>
    </dgm:pt>
    <dgm:pt modelId="{92E2CF98-69A5-49D6-BD5B-9FA068FEF30F}" type="pres">
      <dgm:prSet presAssocID="{3C6362F7-49E2-4CA6-913B-7862CAFD150A}" presName="parTrans" presStyleCnt="0"/>
      <dgm:spPr/>
    </dgm:pt>
    <dgm:pt modelId="{25F3969A-1AAC-4993-AB30-1C61B6350CB0}" type="pres">
      <dgm:prSet presAssocID="{7BEF0E94-B8E9-428D-AB98-0B6064A038FF}" presName="node" presStyleLbl="alignAccFollowNode1" presStyleIdx="4" presStyleCnt="8">
        <dgm:presLayoutVars>
          <dgm:bulletEnabled val="1"/>
        </dgm:presLayoutVars>
      </dgm:prSet>
      <dgm:spPr/>
    </dgm:pt>
    <dgm:pt modelId="{53BB6C22-6EAF-479F-9E9D-BE895B7BCF18}" type="pres">
      <dgm:prSet presAssocID="{2D362B43-B8AD-487C-BA1B-A7FCDDB97C52}" presName="sibTrans" presStyleCnt="0"/>
      <dgm:spPr/>
    </dgm:pt>
    <dgm:pt modelId="{4AD7CE8D-AB4E-4EBB-AB6B-A3150C0B36D7}" type="pres">
      <dgm:prSet presAssocID="{F92BB442-DACC-4183-8250-9FB005689070}" presName="node" presStyleLbl="alignAccFollowNode1" presStyleIdx="5" presStyleCnt="8">
        <dgm:presLayoutVars>
          <dgm:bulletEnabled val="1"/>
        </dgm:presLayoutVars>
      </dgm:prSet>
      <dgm:spPr/>
    </dgm:pt>
    <dgm:pt modelId="{EC338224-6F22-44B7-8837-1EB1EAADB4E5}" type="pres">
      <dgm:prSet presAssocID="{76516D46-8945-4AA4-9FE5-1F26165D28A7}" presName="sibTrans" presStyleCnt="0"/>
      <dgm:spPr/>
    </dgm:pt>
    <dgm:pt modelId="{FE811C4E-0907-402D-83A1-8CB38FD5390B}" type="pres">
      <dgm:prSet presAssocID="{B3F338D4-1022-4030-B912-1152EF5E88D6}" presName="node" presStyleLbl="alignAccFollowNode1" presStyleIdx="6" presStyleCnt="8">
        <dgm:presLayoutVars>
          <dgm:bulletEnabled val="1"/>
        </dgm:presLayoutVars>
      </dgm:prSet>
      <dgm:spPr/>
    </dgm:pt>
    <dgm:pt modelId="{C443B1A4-0AAA-4843-BFB3-42E1C9C3CDFD}" type="pres">
      <dgm:prSet presAssocID="{18C69943-E73A-4975-907F-9E3DD32947A1}" presName="sibTrans" presStyleCnt="0"/>
      <dgm:spPr/>
    </dgm:pt>
    <dgm:pt modelId="{7F27E78F-C020-472B-853D-A0C116374A2B}" type="pres">
      <dgm:prSet presAssocID="{8915C26D-8449-45B7-8542-0CDC86B1CB69}" presName="node" presStyleLbl="alignAccFollowNode1" presStyleIdx="7" presStyleCnt="8">
        <dgm:presLayoutVars>
          <dgm:bulletEnabled val="1"/>
        </dgm:presLayoutVars>
      </dgm:prSet>
      <dgm:spPr/>
    </dgm:pt>
  </dgm:ptLst>
  <dgm:cxnLst>
    <dgm:cxn modelId="{B8A2C303-241C-42B9-A7D0-CC7F5C6EAD97}" srcId="{EF1C76A5-36A6-4E8E-9AE6-CC95471C26B8}" destId="{CCCD9FAC-3F03-4588-9211-06070F8D1260}" srcOrd="1" destOrd="0" parTransId="{D513021F-15B6-47D0-BD7B-92883A3976BA}" sibTransId="{D1F531FB-9A70-42D7-98B4-19B7D5E373FB}"/>
    <dgm:cxn modelId="{6A751E07-3E20-4D45-B283-87F575F4E483}" srcId="{EF1C76A5-36A6-4E8E-9AE6-CC95471C26B8}" destId="{11F7CA66-4BB0-43C3-B7D3-6F197E31B4D7}" srcOrd="0" destOrd="0" parTransId="{F9CF7378-D474-4D96-9797-BD7561188820}" sibTransId="{EDF72F30-2DC7-4A74-8397-E79FFBE9459A}"/>
    <dgm:cxn modelId="{D9B5BD0C-981C-4FDC-8926-BBD97F93DB70}" type="presOf" srcId="{B3F338D4-1022-4030-B912-1152EF5E88D6}" destId="{FE811C4E-0907-402D-83A1-8CB38FD5390B}" srcOrd="0" destOrd="0" presId="urn:microsoft.com/office/officeart/2005/8/layout/lProcess3"/>
    <dgm:cxn modelId="{B6FD0E12-135A-4D0B-B92B-06934A2F07F2}" srcId="{EF1C76A5-36A6-4E8E-9AE6-CC95471C26B8}" destId="{C28BDEA3-E9A3-4246-B537-1743DDD64144}" srcOrd="2" destOrd="0" parTransId="{9EA60311-0CB1-45E2-ADA6-45F4B8FA2171}" sibTransId="{4EE32F39-6457-4418-84E8-60F53A948678}"/>
    <dgm:cxn modelId="{6334492F-DAA8-4D91-9DDB-43E84A4B72A4}" srcId="{F0930EF1-5D3C-45A8-9B31-8FC2A2222EB2}" destId="{7BEF0E94-B8E9-428D-AB98-0B6064A038FF}" srcOrd="0" destOrd="0" parTransId="{3C6362F7-49E2-4CA6-913B-7862CAFD150A}" sibTransId="{2D362B43-B8AD-487C-BA1B-A7FCDDB97C52}"/>
    <dgm:cxn modelId="{1691FA3C-D80C-470E-8464-D7C18B476503}" type="presOf" srcId="{8915C26D-8449-45B7-8542-0CDC86B1CB69}" destId="{7F27E78F-C020-472B-853D-A0C116374A2B}" srcOrd="0" destOrd="0" presId="urn:microsoft.com/office/officeart/2005/8/layout/lProcess3"/>
    <dgm:cxn modelId="{562F4F63-D047-4498-AEA5-302DDEAA65F5}" type="presOf" srcId="{45C3DFCF-9414-451F-BB11-1D9D3CFDA14C}" destId="{BA8ACAC0-CE35-46FE-842E-FD3152BDFB5D}" srcOrd="0" destOrd="0" presId="urn:microsoft.com/office/officeart/2005/8/layout/lProcess3"/>
    <dgm:cxn modelId="{AB8A2844-382D-4469-9F57-84E99AA2E13D}" type="presOf" srcId="{732135E1-6542-4DF7-A3C8-87E5DDB29F24}" destId="{2BDD062B-0C1C-47BD-BD74-2872F665CB8D}" srcOrd="0" destOrd="0" presId="urn:microsoft.com/office/officeart/2005/8/layout/lProcess3"/>
    <dgm:cxn modelId="{7FF95064-8985-41BB-B948-96A6EAC369D5}" type="presOf" srcId="{F92BB442-DACC-4183-8250-9FB005689070}" destId="{4AD7CE8D-AB4E-4EBB-AB6B-A3150C0B36D7}" srcOrd="0" destOrd="0" presId="urn:microsoft.com/office/officeart/2005/8/layout/lProcess3"/>
    <dgm:cxn modelId="{9CAA8B74-D5D2-4401-BE2E-993EFF126BC4}" srcId="{45C3DFCF-9414-451F-BB11-1D9D3CFDA14C}" destId="{EF1C76A5-36A6-4E8E-9AE6-CC95471C26B8}" srcOrd="0" destOrd="0" parTransId="{87BD4EE1-2C72-42B7-B703-C48C666098B1}" sibTransId="{1B714E16-D105-443A-8555-EE0FE12ADA52}"/>
    <dgm:cxn modelId="{6C11E678-50C1-4AAC-AFE6-B9A629AED350}" type="presOf" srcId="{C28BDEA3-E9A3-4246-B537-1743DDD64144}" destId="{7DE077F4-0DC3-4E74-9653-F5B76FEC3ACA}" srcOrd="0" destOrd="0" presId="urn:microsoft.com/office/officeart/2005/8/layout/lProcess3"/>
    <dgm:cxn modelId="{AB34AD99-575D-47E7-8559-2D1FCE4E5279}" srcId="{EF1C76A5-36A6-4E8E-9AE6-CC95471C26B8}" destId="{732135E1-6542-4DF7-A3C8-87E5DDB29F24}" srcOrd="3" destOrd="0" parTransId="{6C8FC220-AA92-4EC9-9B5E-5C58D1303041}" sibTransId="{A2B49F47-43B1-49A0-9498-458377F871A1}"/>
    <dgm:cxn modelId="{5201A1A9-F667-41C4-9ACC-D93DFC3626A4}" srcId="{F0930EF1-5D3C-45A8-9B31-8FC2A2222EB2}" destId="{B3F338D4-1022-4030-B912-1152EF5E88D6}" srcOrd="2" destOrd="0" parTransId="{57D02189-9D84-4A17-8A51-936161216AC1}" sibTransId="{18C69943-E73A-4975-907F-9E3DD32947A1}"/>
    <dgm:cxn modelId="{A7E120AF-381F-4411-8AE2-9FEB3EAB9858}" type="presOf" srcId="{11F7CA66-4BB0-43C3-B7D3-6F197E31B4D7}" destId="{5741D007-A836-4DBA-870A-EB2225461347}" srcOrd="0" destOrd="0" presId="urn:microsoft.com/office/officeart/2005/8/layout/lProcess3"/>
    <dgm:cxn modelId="{3023D5C4-EBB7-4D97-96B3-9122E99DD810}" type="presOf" srcId="{7BEF0E94-B8E9-428D-AB98-0B6064A038FF}" destId="{25F3969A-1AAC-4993-AB30-1C61B6350CB0}" srcOrd="0" destOrd="0" presId="urn:microsoft.com/office/officeart/2005/8/layout/lProcess3"/>
    <dgm:cxn modelId="{BFFC01C7-396D-4B34-9C3F-0359C618022C}" srcId="{F0930EF1-5D3C-45A8-9B31-8FC2A2222EB2}" destId="{F92BB442-DACC-4183-8250-9FB005689070}" srcOrd="1" destOrd="0" parTransId="{3D25DD98-F951-4096-A038-55A911C58455}" sibTransId="{76516D46-8945-4AA4-9FE5-1F26165D28A7}"/>
    <dgm:cxn modelId="{F80A64C8-2D4A-4695-8705-4AD41102F2F7}" srcId="{F0930EF1-5D3C-45A8-9B31-8FC2A2222EB2}" destId="{8915C26D-8449-45B7-8542-0CDC86B1CB69}" srcOrd="3" destOrd="0" parTransId="{BFB4C1CE-A606-427D-832B-16BC685C970F}" sibTransId="{B417F52A-B99B-497B-8B71-922EDBFAE123}"/>
    <dgm:cxn modelId="{5DBB14CB-A099-43B3-B09F-64925ADB0923}" srcId="{45C3DFCF-9414-451F-BB11-1D9D3CFDA14C}" destId="{F0930EF1-5D3C-45A8-9B31-8FC2A2222EB2}" srcOrd="1" destOrd="0" parTransId="{4D2C524B-09D2-42F0-8A0D-98348E35122E}" sibTransId="{714BCEF6-1D5B-4199-B8C6-3C977AFA3473}"/>
    <dgm:cxn modelId="{596F48CD-D164-4B27-9602-2AE2AEBA5B86}" type="presOf" srcId="{EF1C76A5-36A6-4E8E-9AE6-CC95471C26B8}" destId="{1BC77E94-1A44-430C-A995-12544A946244}" srcOrd="0" destOrd="0" presId="urn:microsoft.com/office/officeart/2005/8/layout/lProcess3"/>
    <dgm:cxn modelId="{638A16DC-F391-48BF-A731-08FCB1D5DCE0}" type="presOf" srcId="{CCCD9FAC-3F03-4588-9211-06070F8D1260}" destId="{CF379EE2-966F-4006-8F20-CA3504394EB4}" srcOrd="0" destOrd="0" presId="urn:microsoft.com/office/officeart/2005/8/layout/lProcess3"/>
    <dgm:cxn modelId="{3D836CF0-8213-4729-B279-AA5C505D4854}" type="presOf" srcId="{F0930EF1-5D3C-45A8-9B31-8FC2A2222EB2}" destId="{93BB623F-A98C-468B-BE13-5A96774DBD28}" srcOrd="0" destOrd="0" presId="urn:microsoft.com/office/officeart/2005/8/layout/lProcess3"/>
    <dgm:cxn modelId="{70E3B213-51F5-4845-B499-C973BF827FD7}" type="presParOf" srcId="{BA8ACAC0-CE35-46FE-842E-FD3152BDFB5D}" destId="{DFE451DC-5939-4312-A595-30EAC44E005C}" srcOrd="0" destOrd="0" presId="urn:microsoft.com/office/officeart/2005/8/layout/lProcess3"/>
    <dgm:cxn modelId="{C28E39F5-58E1-4F3B-B79A-7C1B4FF346C0}" type="presParOf" srcId="{DFE451DC-5939-4312-A595-30EAC44E005C}" destId="{1BC77E94-1A44-430C-A995-12544A946244}" srcOrd="0" destOrd="0" presId="urn:microsoft.com/office/officeart/2005/8/layout/lProcess3"/>
    <dgm:cxn modelId="{05F95919-0154-4264-8E95-2AFA074CDCCE}" type="presParOf" srcId="{DFE451DC-5939-4312-A595-30EAC44E005C}" destId="{BF3AAF45-0D61-45E0-B4CA-658F9BC6B6D6}" srcOrd="1" destOrd="0" presId="urn:microsoft.com/office/officeart/2005/8/layout/lProcess3"/>
    <dgm:cxn modelId="{1BA8F43B-CEEF-48F5-B274-D0B0630136E2}" type="presParOf" srcId="{DFE451DC-5939-4312-A595-30EAC44E005C}" destId="{5741D007-A836-4DBA-870A-EB2225461347}" srcOrd="2" destOrd="0" presId="urn:microsoft.com/office/officeart/2005/8/layout/lProcess3"/>
    <dgm:cxn modelId="{31F8B890-2624-40C0-8220-1A29240D7664}" type="presParOf" srcId="{DFE451DC-5939-4312-A595-30EAC44E005C}" destId="{A907CCFA-44DE-49BA-860F-BB45CADEEE0A}" srcOrd="3" destOrd="0" presId="urn:microsoft.com/office/officeart/2005/8/layout/lProcess3"/>
    <dgm:cxn modelId="{B52F5D9E-548B-4FA9-8C2C-A21312C155C0}" type="presParOf" srcId="{DFE451DC-5939-4312-A595-30EAC44E005C}" destId="{CF379EE2-966F-4006-8F20-CA3504394EB4}" srcOrd="4" destOrd="0" presId="urn:microsoft.com/office/officeart/2005/8/layout/lProcess3"/>
    <dgm:cxn modelId="{7DC32615-9E9E-421E-A886-E9B713EA41F8}" type="presParOf" srcId="{DFE451DC-5939-4312-A595-30EAC44E005C}" destId="{9091D345-9334-49A7-8FC2-4C4D2114B36F}" srcOrd="5" destOrd="0" presId="urn:microsoft.com/office/officeart/2005/8/layout/lProcess3"/>
    <dgm:cxn modelId="{18B576AF-41EE-44B3-B6CD-1CE13BDDE96D}" type="presParOf" srcId="{DFE451DC-5939-4312-A595-30EAC44E005C}" destId="{7DE077F4-0DC3-4E74-9653-F5B76FEC3ACA}" srcOrd="6" destOrd="0" presId="urn:microsoft.com/office/officeart/2005/8/layout/lProcess3"/>
    <dgm:cxn modelId="{1D125799-92CC-4B44-8545-356BA5A2F63F}" type="presParOf" srcId="{DFE451DC-5939-4312-A595-30EAC44E005C}" destId="{5C8002F5-03A0-4F9E-904D-1FE2EB5560E0}" srcOrd="7" destOrd="0" presId="urn:microsoft.com/office/officeart/2005/8/layout/lProcess3"/>
    <dgm:cxn modelId="{4D49CC55-3492-45F9-BC12-47A680C52C03}" type="presParOf" srcId="{DFE451DC-5939-4312-A595-30EAC44E005C}" destId="{2BDD062B-0C1C-47BD-BD74-2872F665CB8D}" srcOrd="8" destOrd="0" presId="urn:microsoft.com/office/officeart/2005/8/layout/lProcess3"/>
    <dgm:cxn modelId="{5E0F88C0-4886-480D-8769-178A5D2333B7}" type="presParOf" srcId="{BA8ACAC0-CE35-46FE-842E-FD3152BDFB5D}" destId="{45EA9AB3-E36A-441E-B9BB-49B878A5E5E3}" srcOrd="1" destOrd="0" presId="urn:microsoft.com/office/officeart/2005/8/layout/lProcess3"/>
    <dgm:cxn modelId="{A00ABA72-7D6F-4B7D-AE51-F2E9707361C8}" type="presParOf" srcId="{BA8ACAC0-CE35-46FE-842E-FD3152BDFB5D}" destId="{83E2FA3D-894A-44C9-A785-D974A2599C0E}" srcOrd="2" destOrd="0" presId="urn:microsoft.com/office/officeart/2005/8/layout/lProcess3"/>
    <dgm:cxn modelId="{E4BC2F09-EA64-4E06-BA33-EC66A20CE747}" type="presParOf" srcId="{83E2FA3D-894A-44C9-A785-D974A2599C0E}" destId="{93BB623F-A98C-468B-BE13-5A96774DBD28}" srcOrd="0" destOrd="0" presId="urn:microsoft.com/office/officeart/2005/8/layout/lProcess3"/>
    <dgm:cxn modelId="{EEBE6770-582A-44C4-A0DA-F1FABD7F896B}" type="presParOf" srcId="{83E2FA3D-894A-44C9-A785-D974A2599C0E}" destId="{92E2CF98-69A5-49D6-BD5B-9FA068FEF30F}" srcOrd="1" destOrd="0" presId="urn:microsoft.com/office/officeart/2005/8/layout/lProcess3"/>
    <dgm:cxn modelId="{850923E2-F527-447A-BCC4-A4B3BC835310}" type="presParOf" srcId="{83E2FA3D-894A-44C9-A785-D974A2599C0E}" destId="{25F3969A-1AAC-4993-AB30-1C61B6350CB0}" srcOrd="2" destOrd="0" presId="urn:microsoft.com/office/officeart/2005/8/layout/lProcess3"/>
    <dgm:cxn modelId="{92A2B7AE-C65B-42E3-A33D-EDE0329F0578}" type="presParOf" srcId="{83E2FA3D-894A-44C9-A785-D974A2599C0E}" destId="{53BB6C22-6EAF-479F-9E9D-BE895B7BCF18}" srcOrd="3" destOrd="0" presId="urn:microsoft.com/office/officeart/2005/8/layout/lProcess3"/>
    <dgm:cxn modelId="{5F24C205-B641-41CB-91E8-B31F5BA11954}" type="presParOf" srcId="{83E2FA3D-894A-44C9-A785-D974A2599C0E}" destId="{4AD7CE8D-AB4E-4EBB-AB6B-A3150C0B36D7}" srcOrd="4" destOrd="0" presId="urn:microsoft.com/office/officeart/2005/8/layout/lProcess3"/>
    <dgm:cxn modelId="{1E854FA2-59A7-4F94-B3B2-764A6D12C797}" type="presParOf" srcId="{83E2FA3D-894A-44C9-A785-D974A2599C0E}" destId="{EC338224-6F22-44B7-8837-1EB1EAADB4E5}" srcOrd="5" destOrd="0" presId="urn:microsoft.com/office/officeart/2005/8/layout/lProcess3"/>
    <dgm:cxn modelId="{EA8F1FC7-8900-41F6-96F1-555BC8E629F9}" type="presParOf" srcId="{83E2FA3D-894A-44C9-A785-D974A2599C0E}" destId="{FE811C4E-0907-402D-83A1-8CB38FD5390B}" srcOrd="6" destOrd="0" presId="urn:microsoft.com/office/officeart/2005/8/layout/lProcess3"/>
    <dgm:cxn modelId="{1C9D7502-6302-4548-83E5-D702B5B1EDC0}" type="presParOf" srcId="{83E2FA3D-894A-44C9-A785-D974A2599C0E}" destId="{C443B1A4-0AAA-4843-BFB3-42E1C9C3CDFD}" srcOrd="7" destOrd="0" presId="urn:microsoft.com/office/officeart/2005/8/layout/lProcess3"/>
    <dgm:cxn modelId="{CFCA05C4-9BA2-471A-AD62-DB0BED8DF830}" type="presParOf" srcId="{83E2FA3D-894A-44C9-A785-D974A2599C0E}" destId="{7F27E78F-C020-472B-853D-A0C116374A2B}" srcOrd="8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DCB5620-3BE5-4FCD-B4D2-3F49E5E40D9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6F74C479-CADC-4132-BFAB-6F86CFFDAC20}">
      <dgm:prSet/>
      <dgm:spPr/>
      <dgm:t>
        <a:bodyPr/>
        <a:lstStyle/>
        <a:p>
          <a:pPr rtl="0"/>
          <a:r>
            <a:rPr lang="fi-FI"/>
            <a:t>Sekajärjestelmä: </a:t>
          </a:r>
        </a:p>
      </dgm:t>
    </dgm:pt>
    <dgm:pt modelId="{8ACA3DE0-1EA1-4E11-8709-B56BE3D6D41B}" type="parTrans" cxnId="{89F5CF91-B4A2-4469-9233-FC3C9FA8340F}">
      <dgm:prSet/>
      <dgm:spPr/>
      <dgm:t>
        <a:bodyPr/>
        <a:lstStyle/>
        <a:p>
          <a:endParaRPr lang="fi-FI"/>
        </a:p>
      </dgm:t>
    </dgm:pt>
    <dgm:pt modelId="{1D13B015-DAE0-4CD8-A51F-6409BC931BAF}" type="sibTrans" cxnId="{89F5CF91-B4A2-4469-9233-FC3C9FA8340F}">
      <dgm:prSet/>
      <dgm:spPr/>
      <dgm:t>
        <a:bodyPr/>
        <a:lstStyle/>
        <a:p>
          <a:endParaRPr lang="fi-FI"/>
        </a:p>
      </dgm:t>
    </dgm:pt>
    <dgm:pt modelId="{CC0459CB-2C7D-4E16-A77B-C0E70748D6D7}">
      <dgm:prSet/>
      <dgm:spPr/>
      <dgm:t>
        <a:bodyPr/>
        <a:lstStyle/>
        <a:p>
          <a:pPr rtl="0"/>
          <a:r>
            <a:rPr lang="fi-FI" dirty="0"/>
            <a:t>Lainsäädäntö (</a:t>
          </a:r>
          <a:r>
            <a:rPr lang="fi-FI" dirty="0" err="1"/>
            <a:t>Acts</a:t>
          </a:r>
          <a:r>
            <a:rPr lang="fi-FI" dirty="0"/>
            <a:t>-tyyppinen) ja oikeustapaukset (heikosti velvoittavat) </a:t>
          </a:r>
        </a:p>
      </dgm:t>
    </dgm:pt>
    <dgm:pt modelId="{D77AC94C-46C7-414D-874C-37F848AD4623}" type="parTrans" cxnId="{463636ED-8791-48AF-B9B5-82F827956158}">
      <dgm:prSet/>
      <dgm:spPr/>
      <dgm:t>
        <a:bodyPr/>
        <a:lstStyle/>
        <a:p>
          <a:endParaRPr lang="fi-FI"/>
        </a:p>
      </dgm:t>
    </dgm:pt>
    <dgm:pt modelId="{96348439-B781-453F-A0D9-082ED7C25F5F}" type="sibTrans" cxnId="{463636ED-8791-48AF-B9B5-82F827956158}">
      <dgm:prSet/>
      <dgm:spPr/>
      <dgm:t>
        <a:bodyPr/>
        <a:lstStyle/>
        <a:p>
          <a:endParaRPr lang="fi-FI"/>
        </a:p>
      </dgm:t>
    </dgm:pt>
    <dgm:pt modelId="{F9369B93-8914-4EC3-ABA4-05428962B9FF}">
      <dgm:prSet/>
      <dgm:spPr/>
      <dgm:t>
        <a:bodyPr/>
        <a:lstStyle/>
        <a:p>
          <a:pPr rtl="0"/>
          <a:r>
            <a:rPr lang="fi-FI"/>
            <a:t>Ratkaisutoiminta vain vähän loogista, enemmän reaaliargumenttien ja yhteiskunnallisten arvojen soveltamista </a:t>
          </a:r>
        </a:p>
      </dgm:t>
    </dgm:pt>
    <dgm:pt modelId="{392CFA48-72CE-4278-BA64-DB9887B0E0EF}" type="parTrans" cxnId="{AE8D696D-DA22-4078-8BF6-AD0F368D2246}">
      <dgm:prSet/>
      <dgm:spPr/>
      <dgm:t>
        <a:bodyPr/>
        <a:lstStyle/>
        <a:p>
          <a:endParaRPr lang="fi-FI"/>
        </a:p>
      </dgm:t>
    </dgm:pt>
    <dgm:pt modelId="{BD2AC21D-BBA0-4C6C-A01E-55AA5D3B1015}" type="sibTrans" cxnId="{AE8D696D-DA22-4078-8BF6-AD0F368D2246}">
      <dgm:prSet/>
      <dgm:spPr/>
      <dgm:t>
        <a:bodyPr/>
        <a:lstStyle/>
        <a:p>
          <a:endParaRPr lang="fi-FI"/>
        </a:p>
      </dgm:t>
    </dgm:pt>
    <dgm:pt modelId="{AE61D93A-9223-42CD-BF4E-AE9462C239E5}">
      <dgm:prSet/>
      <dgm:spPr/>
      <dgm:t>
        <a:bodyPr/>
        <a:lstStyle/>
        <a:p>
          <a:pPr rtl="0"/>
          <a:r>
            <a:rPr lang="fi-FI"/>
            <a:t>Yleiset opit, joita täydennetään käytännön analogioilla </a:t>
          </a:r>
        </a:p>
      </dgm:t>
    </dgm:pt>
    <dgm:pt modelId="{28F81CA7-3673-4B04-B8B8-7EB6BEBCDFBE}" type="parTrans" cxnId="{AACAAA53-B25C-4FFB-BBF3-C18ACF7E7418}">
      <dgm:prSet/>
      <dgm:spPr/>
      <dgm:t>
        <a:bodyPr/>
        <a:lstStyle/>
        <a:p>
          <a:endParaRPr lang="fi-FI"/>
        </a:p>
      </dgm:t>
    </dgm:pt>
    <dgm:pt modelId="{ADE1D3B2-2975-408F-89D5-B536DCF827E8}" type="sibTrans" cxnId="{AACAAA53-B25C-4FFB-BBF3-C18ACF7E7418}">
      <dgm:prSet/>
      <dgm:spPr/>
      <dgm:t>
        <a:bodyPr/>
        <a:lstStyle/>
        <a:p>
          <a:endParaRPr lang="fi-FI"/>
        </a:p>
      </dgm:t>
    </dgm:pt>
    <dgm:pt modelId="{F4730AF0-A221-43B2-94B2-DE93F84A91CB}">
      <dgm:prSet/>
      <dgm:spPr/>
      <dgm:t>
        <a:bodyPr/>
        <a:lstStyle/>
        <a:p>
          <a:pPr rtl="0"/>
          <a:r>
            <a:rPr lang="fi-FI"/>
            <a:t>Käytännön järjen ja kohtuuden korostus </a:t>
          </a:r>
        </a:p>
      </dgm:t>
    </dgm:pt>
    <dgm:pt modelId="{5CA30FC3-A586-4A53-A0C2-128B66C071AA}" type="parTrans" cxnId="{9264C8AB-49B9-45DC-AC3E-8C9B665D4AE0}">
      <dgm:prSet/>
      <dgm:spPr/>
      <dgm:t>
        <a:bodyPr/>
        <a:lstStyle/>
        <a:p>
          <a:endParaRPr lang="fi-FI"/>
        </a:p>
      </dgm:t>
    </dgm:pt>
    <dgm:pt modelId="{8AD84708-B20C-40D4-A7CA-418983E84C25}" type="sibTrans" cxnId="{9264C8AB-49B9-45DC-AC3E-8C9B665D4AE0}">
      <dgm:prSet/>
      <dgm:spPr/>
      <dgm:t>
        <a:bodyPr/>
        <a:lstStyle/>
        <a:p>
          <a:endParaRPr lang="fi-FI"/>
        </a:p>
      </dgm:t>
    </dgm:pt>
    <dgm:pt modelId="{59F4CBA9-A7A9-4187-8824-96BE33358EC6}">
      <dgm:prSet/>
      <dgm:spPr/>
      <dgm:t>
        <a:bodyPr/>
        <a:lstStyle/>
        <a:p>
          <a:pPr rtl="0"/>
          <a:r>
            <a:rPr lang="fi-FI" dirty="0"/>
            <a:t>Tuomarinohjeet (1500-luku): </a:t>
          </a:r>
          <a:r>
            <a:rPr lang="fi-FI" dirty="0" err="1"/>
            <a:t>summun</a:t>
          </a:r>
          <a:r>
            <a:rPr lang="fi-FI" dirty="0"/>
            <a:t> </a:t>
          </a:r>
          <a:r>
            <a:rPr lang="fi-FI" dirty="0" err="1"/>
            <a:t>ius</a:t>
          </a:r>
          <a:r>
            <a:rPr lang="fi-FI" dirty="0"/>
            <a:t> summa </a:t>
          </a:r>
          <a:r>
            <a:rPr lang="fi-FI" dirty="0" err="1"/>
            <a:t>iniuria</a:t>
          </a:r>
          <a:r>
            <a:rPr lang="fi-FI" dirty="0"/>
            <a:t> ym. </a:t>
          </a:r>
        </a:p>
      </dgm:t>
    </dgm:pt>
    <dgm:pt modelId="{25BD4226-BAA8-4451-A12C-080207419FC8}" type="parTrans" cxnId="{AC853CE0-8972-493D-994E-E01D00234932}">
      <dgm:prSet/>
      <dgm:spPr/>
      <dgm:t>
        <a:bodyPr/>
        <a:lstStyle/>
        <a:p>
          <a:endParaRPr lang="fi-FI"/>
        </a:p>
      </dgm:t>
    </dgm:pt>
    <dgm:pt modelId="{44EAF920-03F9-43E7-BB38-6F247297FA63}" type="sibTrans" cxnId="{AC853CE0-8972-493D-994E-E01D00234932}">
      <dgm:prSet/>
      <dgm:spPr/>
      <dgm:t>
        <a:bodyPr/>
        <a:lstStyle/>
        <a:p>
          <a:endParaRPr lang="fi-FI"/>
        </a:p>
      </dgm:t>
    </dgm:pt>
    <dgm:pt modelId="{9077A878-48B8-47C2-968D-27588077AEB9}">
      <dgm:prSet/>
      <dgm:spPr/>
      <dgm:t>
        <a:bodyPr/>
        <a:lstStyle/>
        <a:p>
          <a:pPr rtl="0"/>
          <a:r>
            <a:rPr lang="fi-FI" dirty="0"/>
            <a:t>Uuden ajan kohtuullisuusperiaatteen ja sosiaalisen sopimusoikeuden (heikomman suojelun) soveltamistapa </a:t>
          </a:r>
        </a:p>
      </dgm:t>
    </dgm:pt>
    <dgm:pt modelId="{B1EA6750-A366-411E-8F9C-B939303DD38A}" type="parTrans" cxnId="{51BE552C-7172-4EDA-AC1E-9551DA578064}">
      <dgm:prSet/>
      <dgm:spPr/>
      <dgm:t>
        <a:bodyPr/>
        <a:lstStyle/>
        <a:p>
          <a:endParaRPr lang="fi-FI"/>
        </a:p>
      </dgm:t>
    </dgm:pt>
    <dgm:pt modelId="{A33BC922-28B0-4815-B98A-AB9A54E82B54}" type="sibTrans" cxnId="{51BE552C-7172-4EDA-AC1E-9551DA578064}">
      <dgm:prSet/>
      <dgm:spPr/>
      <dgm:t>
        <a:bodyPr/>
        <a:lstStyle/>
        <a:p>
          <a:endParaRPr lang="fi-FI"/>
        </a:p>
      </dgm:t>
    </dgm:pt>
    <dgm:pt modelId="{D144E137-3554-49FB-B724-F2B9283E9FCF}" type="pres">
      <dgm:prSet presAssocID="{3DCB5620-3BE5-4FCD-B4D2-3F49E5E40D92}" presName="vert0" presStyleCnt="0">
        <dgm:presLayoutVars>
          <dgm:dir/>
          <dgm:animOne val="branch"/>
          <dgm:animLvl val="lvl"/>
        </dgm:presLayoutVars>
      </dgm:prSet>
      <dgm:spPr/>
    </dgm:pt>
    <dgm:pt modelId="{14D2D910-FC9B-46B4-9808-F708C1AB04FA}" type="pres">
      <dgm:prSet presAssocID="{6F74C479-CADC-4132-BFAB-6F86CFFDAC20}" presName="thickLine" presStyleLbl="alignNode1" presStyleIdx="0" presStyleCnt="2"/>
      <dgm:spPr/>
    </dgm:pt>
    <dgm:pt modelId="{434689B0-3813-4027-93C3-1401FAE84D29}" type="pres">
      <dgm:prSet presAssocID="{6F74C479-CADC-4132-BFAB-6F86CFFDAC20}" presName="horz1" presStyleCnt="0"/>
      <dgm:spPr/>
    </dgm:pt>
    <dgm:pt modelId="{7EE461D1-73A6-4011-B8D1-667B8D11F0BF}" type="pres">
      <dgm:prSet presAssocID="{6F74C479-CADC-4132-BFAB-6F86CFFDAC20}" presName="tx1" presStyleLbl="revTx" presStyleIdx="0" presStyleCnt="7"/>
      <dgm:spPr/>
    </dgm:pt>
    <dgm:pt modelId="{BB65FC10-8DC1-4EEE-BB80-2F479440ECF9}" type="pres">
      <dgm:prSet presAssocID="{6F74C479-CADC-4132-BFAB-6F86CFFDAC20}" presName="vert1" presStyleCnt="0"/>
      <dgm:spPr/>
    </dgm:pt>
    <dgm:pt modelId="{10D4369E-4E79-4C3E-B405-3400B86F8817}" type="pres">
      <dgm:prSet presAssocID="{CC0459CB-2C7D-4E16-A77B-C0E70748D6D7}" presName="vertSpace2a" presStyleCnt="0"/>
      <dgm:spPr/>
    </dgm:pt>
    <dgm:pt modelId="{A75248B6-15C7-40B2-9A35-0BA5670684B1}" type="pres">
      <dgm:prSet presAssocID="{CC0459CB-2C7D-4E16-A77B-C0E70748D6D7}" presName="horz2" presStyleCnt="0"/>
      <dgm:spPr/>
    </dgm:pt>
    <dgm:pt modelId="{D04E64CC-4021-4AAF-909D-A1A2D469F0CD}" type="pres">
      <dgm:prSet presAssocID="{CC0459CB-2C7D-4E16-A77B-C0E70748D6D7}" presName="horzSpace2" presStyleCnt="0"/>
      <dgm:spPr/>
    </dgm:pt>
    <dgm:pt modelId="{36D066D5-B3FC-4A1C-BEE8-B2043CBE1E63}" type="pres">
      <dgm:prSet presAssocID="{CC0459CB-2C7D-4E16-A77B-C0E70748D6D7}" presName="tx2" presStyleLbl="revTx" presStyleIdx="1" presStyleCnt="7"/>
      <dgm:spPr/>
    </dgm:pt>
    <dgm:pt modelId="{86A36FEE-A97C-434D-95B1-7A296FCA7365}" type="pres">
      <dgm:prSet presAssocID="{CC0459CB-2C7D-4E16-A77B-C0E70748D6D7}" presName="vert2" presStyleCnt="0"/>
      <dgm:spPr/>
    </dgm:pt>
    <dgm:pt modelId="{66E53A2F-1F5E-4A85-8461-DA2F9519AFE2}" type="pres">
      <dgm:prSet presAssocID="{CC0459CB-2C7D-4E16-A77B-C0E70748D6D7}" presName="thinLine2b" presStyleLbl="callout" presStyleIdx="0" presStyleCnt="5"/>
      <dgm:spPr/>
    </dgm:pt>
    <dgm:pt modelId="{6DBEAB34-6F6D-49BF-AF3B-BFC1A4E44B4D}" type="pres">
      <dgm:prSet presAssocID="{CC0459CB-2C7D-4E16-A77B-C0E70748D6D7}" presName="vertSpace2b" presStyleCnt="0"/>
      <dgm:spPr/>
    </dgm:pt>
    <dgm:pt modelId="{6C81A4B6-D7C6-4797-9C89-FE114F86027C}" type="pres">
      <dgm:prSet presAssocID="{F9369B93-8914-4EC3-ABA4-05428962B9FF}" presName="horz2" presStyleCnt="0"/>
      <dgm:spPr/>
    </dgm:pt>
    <dgm:pt modelId="{FC557C0D-6116-4601-A067-8CFFA1EFEDCA}" type="pres">
      <dgm:prSet presAssocID="{F9369B93-8914-4EC3-ABA4-05428962B9FF}" presName="horzSpace2" presStyleCnt="0"/>
      <dgm:spPr/>
    </dgm:pt>
    <dgm:pt modelId="{AD73F53B-E9A0-4235-9051-8DA48834ADA9}" type="pres">
      <dgm:prSet presAssocID="{F9369B93-8914-4EC3-ABA4-05428962B9FF}" presName="tx2" presStyleLbl="revTx" presStyleIdx="2" presStyleCnt="7"/>
      <dgm:spPr/>
    </dgm:pt>
    <dgm:pt modelId="{ECCDC207-4B7C-4C40-BC4D-F44D4705EAC6}" type="pres">
      <dgm:prSet presAssocID="{F9369B93-8914-4EC3-ABA4-05428962B9FF}" presName="vert2" presStyleCnt="0"/>
      <dgm:spPr/>
    </dgm:pt>
    <dgm:pt modelId="{EC313913-046B-4302-9992-BFD2D553E13C}" type="pres">
      <dgm:prSet presAssocID="{F9369B93-8914-4EC3-ABA4-05428962B9FF}" presName="thinLine2b" presStyleLbl="callout" presStyleIdx="1" presStyleCnt="5"/>
      <dgm:spPr/>
    </dgm:pt>
    <dgm:pt modelId="{5499A20E-6341-420D-BEB4-5E30B93F82B7}" type="pres">
      <dgm:prSet presAssocID="{F9369B93-8914-4EC3-ABA4-05428962B9FF}" presName="vertSpace2b" presStyleCnt="0"/>
      <dgm:spPr/>
    </dgm:pt>
    <dgm:pt modelId="{BA73C8EF-2233-40C3-AEC3-8480AA2D28A5}" type="pres">
      <dgm:prSet presAssocID="{AE61D93A-9223-42CD-BF4E-AE9462C239E5}" presName="horz2" presStyleCnt="0"/>
      <dgm:spPr/>
    </dgm:pt>
    <dgm:pt modelId="{00F682F5-BCE7-44E0-ADC7-0A4204091A5D}" type="pres">
      <dgm:prSet presAssocID="{AE61D93A-9223-42CD-BF4E-AE9462C239E5}" presName="horzSpace2" presStyleCnt="0"/>
      <dgm:spPr/>
    </dgm:pt>
    <dgm:pt modelId="{E5D6A2F9-D80E-414F-9073-AF7938D8AB2F}" type="pres">
      <dgm:prSet presAssocID="{AE61D93A-9223-42CD-BF4E-AE9462C239E5}" presName="tx2" presStyleLbl="revTx" presStyleIdx="3" presStyleCnt="7"/>
      <dgm:spPr/>
    </dgm:pt>
    <dgm:pt modelId="{0F218617-06AD-4746-AB57-D18662C238C9}" type="pres">
      <dgm:prSet presAssocID="{AE61D93A-9223-42CD-BF4E-AE9462C239E5}" presName="vert2" presStyleCnt="0"/>
      <dgm:spPr/>
    </dgm:pt>
    <dgm:pt modelId="{74C39F8F-E6DB-47AE-AD28-1C442EAE2D91}" type="pres">
      <dgm:prSet presAssocID="{AE61D93A-9223-42CD-BF4E-AE9462C239E5}" presName="thinLine2b" presStyleLbl="callout" presStyleIdx="2" presStyleCnt="5"/>
      <dgm:spPr/>
    </dgm:pt>
    <dgm:pt modelId="{4F8AA9B1-6576-4850-A88C-BC6D4E85EE73}" type="pres">
      <dgm:prSet presAssocID="{AE61D93A-9223-42CD-BF4E-AE9462C239E5}" presName="vertSpace2b" presStyleCnt="0"/>
      <dgm:spPr/>
    </dgm:pt>
    <dgm:pt modelId="{4045850F-A95E-4278-8997-E46F93FC0ADB}" type="pres">
      <dgm:prSet presAssocID="{F4730AF0-A221-43B2-94B2-DE93F84A91CB}" presName="thickLine" presStyleLbl="alignNode1" presStyleIdx="1" presStyleCnt="2"/>
      <dgm:spPr/>
    </dgm:pt>
    <dgm:pt modelId="{9EDD6DCC-BE4A-4CDA-85E6-B509B915970D}" type="pres">
      <dgm:prSet presAssocID="{F4730AF0-A221-43B2-94B2-DE93F84A91CB}" presName="horz1" presStyleCnt="0"/>
      <dgm:spPr/>
    </dgm:pt>
    <dgm:pt modelId="{192F2B3E-CF85-43C3-B258-53769337452B}" type="pres">
      <dgm:prSet presAssocID="{F4730AF0-A221-43B2-94B2-DE93F84A91CB}" presName="tx1" presStyleLbl="revTx" presStyleIdx="4" presStyleCnt="7"/>
      <dgm:spPr/>
    </dgm:pt>
    <dgm:pt modelId="{88F06689-50C5-4BEF-A492-67C219574075}" type="pres">
      <dgm:prSet presAssocID="{F4730AF0-A221-43B2-94B2-DE93F84A91CB}" presName="vert1" presStyleCnt="0"/>
      <dgm:spPr/>
    </dgm:pt>
    <dgm:pt modelId="{363A7FF4-D590-4AAF-867C-0E90CA799592}" type="pres">
      <dgm:prSet presAssocID="{59F4CBA9-A7A9-4187-8824-96BE33358EC6}" presName="vertSpace2a" presStyleCnt="0"/>
      <dgm:spPr/>
    </dgm:pt>
    <dgm:pt modelId="{93E75939-8D7C-4E8B-B977-0241AF2051F0}" type="pres">
      <dgm:prSet presAssocID="{59F4CBA9-A7A9-4187-8824-96BE33358EC6}" presName="horz2" presStyleCnt="0"/>
      <dgm:spPr/>
    </dgm:pt>
    <dgm:pt modelId="{89474A6B-9E0B-4DCD-8F9C-99152FBDC96D}" type="pres">
      <dgm:prSet presAssocID="{59F4CBA9-A7A9-4187-8824-96BE33358EC6}" presName="horzSpace2" presStyleCnt="0"/>
      <dgm:spPr/>
    </dgm:pt>
    <dgm:pt modelId="{37FE32A0-2108-457D-A187-8F4563DB9DA5}" type="pres">
      <dgm:prSet presAssocID="{59F4CBA9-A7A9-4187-8824-96BE33358EC6}" presName="tx2" presStyleLbl="revTx" presStyleIdx="5" presStyleCnt="7"/>
      <dgm:spPr/>
    </dgm:pt>
    <dgm:pt modelId="{75F4FDF0-B032-4599-8F8E-E5D65B880291}" type="pres">
      <dgm:prSet presAssocID="{59F4CBA9-A7A9-4187-8824-96BE33358EC6}" presName="vert2" presStyleCnt="0"/>
      <dgm:spPr/>
    </dgm:pt>
    <dgm:pt modelId="{E471AC40-E38F-4ED8-B692-22B477F5BFAC}" type="pres">
      <dgm:prSet presAssocID="{59F4CBA9-A7A9-4187-8824-96BE33358EC6}" presName="thinLine2b" presStyleLbl="callout" presStyleIdx="3" presStyleCnt="5"/>
      <dgm:spPr/>
    </dgm:pt>
    <dgm:pt modelId="{BBD075BB-F881-4496-964C-6899B53A4BC4}" type="pres">
      <dgm:prSet presAssocID="{59F4CBA9-A7A9-4187-8824-96BE33358EC6}" presName="vertSpace2b" presStyleCnt="0"/>
      <dgm:spPr/>
    </dgm:pt>
    <dgm:pt modelId="{C16FEEA5-228E-44E9-A38B-0376F09B44A1}" type="pres">
      <dgm:prSet presAssocID="{9077A878-48B8-47C2-968D-27588077AEB9}" presName="horz2" presStyleCnt="0"/>
      <dgm:spPr/>
    </dgm:pt>
    <dgm:pt modelId="{49C03B7B-AA35-4CB0-8909-E7077E729960}" type="pres">
      <dgm:prSet presAssocID="{9077A878-48B8-47C2-968D-27588077AEB9}" presName="horzSpace2" presStyleCnt="0"/>
      <dgm:spPr/>
    </dgm:pt>
    <dgm:pt modelId="{A1C402AD-2723-4F67-A8BA-3A0D1B8F19A1}" type="pres">
      <dgm:prSet presAssocID="{9077A878-48B8-47C2-968D-27588077AEB9}" presName="tx2" presStyleLbl="revTx" presStyleIdx="6" presStyleCnt="7"/>
      <dgm:spPr/>
    </dgm:pt>
    <dgm:pt modelId="{4D181E20-25AC-49CF-A5D9-F13CB0733B61}" type="pres">
      <dgm:prSet presAssocID="{9077A878-48B8-47C2-968D-27588077AEB9}" presName="vert2" presStyleCnt="0"/>
      <dgm:spPr/>
    </dgm:pt>
    <dgm:pt modelId="{56C983E7-6E26-469B-A14C-B7E332384A1E}" type="pres">
      <dgm:prSet presAssocID="{9077A878-48B8-47C2-968D-27588077AEB9}" presName="thinLine2b" presStyleLbl="callout" presStyleIdx="4" presStyleCnt="5"/>
      <dgm:spPr/>
    </dgm:pt>
    <dgm:pt modelId="{E886E888-2B57-4426-9E2A-56982FC367CF}" type="pres">
      <dgm:prSet presAssocID="{9077A878-48B8-47C2-968D-27588077AEB9}" presName="vertSpace2b" presStyleCnt="0"/>
      <dgm:spPr/>
    </dgm:pt>
  </dgm:ptLst>
  <dgm:cxnLst>
    <dgm:cxn modelId="{C0FE3C21-B3FD-4AEE-9FEE-C036218EC843}" type="presOf" srcId="{6F74C479-CADC-4132-BFAB-6F86CFFDAC20}" destId="{7EE461D1-73A6-4011-B8D1-667B8D11F0BF}" srcOrd="0" destOrd="0" presId="urn:microsoft.com/office/officeart/2008/layout/LinedList"/>
    <dgm:cxn modelId="{51BE552C-7172-4EDA-AC1E-9551DA578064}" srcId="{F4730AF0-A221-43B2-94B2-DE93F84A91CB}" destId="{9077A878-48B8-47C2-968D-27588077AEB9}" srcOrd="1" destOrd="0" parTransId="{B1EA6750-A366-411E-8F9C-B939303DD38A}" sibTransId="{A33BC922-28B0-4815-B98A-AB9A54E82B54}"/>
    <dgm:cxn modelId="{D60DF53F-B00C-42BD-83FF-14F61AE12759}" type="presOf" srcId="{F9369B93-8914-4EC3-ABA4-05428962B9FF}" destId="{AD73F53B-E9A0-4235-9051-8DA48834ADA9}" srcOrd="0" destOrd="0" presId="urn:microsoft.com/office/officeart/2008/layout/LinedList"/>
    <dgm:cxn modelId="{AE8D696D-DA22-4078-8BF6-AD0F368D2246}" srcId="{6F74C479-CADC-4132-BFAB-6F86CFFDAC20}" destId="{F9369B93-8914-4EC3-ABA4-05428962B9FF}" srcOrd="1" destOrd="0" parTransId="{392CFA48-72CE-4278-BA64-DB9887B0E0EF}" sibTransId="{BD2AC21D-BBA0-4C6C-A01E-55AA5D3B1015}"/>
    <dgm:cxn modelId="{AACAAA53-B25C-4FFB-BBF3-C18ACF7E7418}" srcId="{6F74C479-CADC-4132-BFAB-6F86CFFDAC20}" destId="{AE61D93A-9223-42CD-BF4E-AE9462C239E5}" srcOrd="2" destOrd="0" parTransId="{28F81CA7-3673-4B04-B8B8-7EB6BEBCDFBE}" sibTransId="{ADE1D3B2-2975-408F-89D5-B536DCF827E8}"/>
    <dgm:cxn modelId="{CCE46857-2BEA-4717-A115-C5CAA8BF1F5E}" type="presOf" srcId="{AE61D93A-9223-42CD-BF4E-AE9462C239E5}" destId="{E5D6A2F9-D80E-414F-9073-AF7938D8AB2F}" srcOrd="0" destOrd="0" presId="urn:microsoft.com/office/officeart/2008/layout/LinedList"/>
    <dgm:cxn modelId="{61BA6E7A-191A-4F3B-A141-AE97EDE528A2}" type="presOf" srcId="{CC0459CB-2C7D-4E16-A77B-C0E70748D6D7}" destId="{36D066D5-B3FC-4A1C-BEE8-B2043CBE1E63}" srcOrd="0" destOrd="0" presId="urn:microsoft.com/office/officeart/2008/layout/LinedList"/>
    <dgm:cxn modelId="{6D64408D-A774-430E-B49E-AB387AC90D5A}" type="presOf" srcId="{59F4CBA9-A7A9-4187-8824-96BE33358EC6}" destId="{37FE32A0-2108-457D-A187-8F4563DB9DA5}" srcOrd="0" destOrd="0" presId="urn:microsoft.com/office/officeart/2008/layout/LinedList"/>
    <dgm:cxn modelId="{89F5CF91-B4A2-4469-9233-FC3C9FA8340F}" srcId="{3DCB5620-3BE5-4FCD-B4D2-3F49E5E40D92}" destId="{6F74C479-CADC-4132-BFAB-6F86CFFDAC20}" srcOrd="0" destOrd="0" parTransId="{8ACA3DE0-1EA1-4E11-8709-B56BE3D6D41B}" sibTransId="{1D13B015-DAE0-4CD8-A51F-6409BC931BAF}"/>
    <dgm:cxn modelId="{D01752A5-C9C9-4E7D-BFD9-A629EA9396D8}" type="presOf" srcId="{F4730AF0-A221-43B2-94B2-DE93F84A91CB}" destId="{192F2B3E-CF85-43C3-B258-53769337452B}" srcOrd="0" destOrd="0" presId="urn:microsoft.com/office/officeart/2008/layout/LinedList"/>
    <dgm:cxn modelId="{9264C8AB-49B9-45DC-AC3E-8C9B665D4AE0}" srcId="{3DCB5620-3BE5-4FCD-B4D2-3F49E5E40D92}" destId="{F4730AF0-A221-43B2-94B2-DE93F84A91CB}" srcOrd="1" destOrd="0" parTransId="{5CA30FC3-A586-4A53-A0C2-128B66C071AA}" sibTransId="{8AD84708-B20C-40D4-A7CA-418983E84C25}"/>
    <dgm:cxn modelId="{B17F5FD5-DC05-4195-A2D5-2A0C398C7918}" type="presOf" srcId="{9077A878-48B8-47C2-968D-27588077AEB9}" destId="{A1C402AD-2723-4F67-A8BA-3A0D1B8F19A1}" srcOrd="0" destOrd="0" presId="urn:microsoft.com/office/officeart/2008/layout/LinedList"/>
    <dgm:cxn modelId="{AC853CE0-8972-493D-994E-E01D00234932}" srcId="{F4730AF0-A221-43B2-94B2-DE93F84A91CB}" destId="{59F4CBA9-A7A9-4187-8824-96BE33358EC6}" srcOrd="0" destOrd="0" parTransId="{25BD4226-BAA8-4451-A12C-080207419FC8}" sibTransId="{44EAF920-03F9-43E7-BB38-6F247297FA63}"/>
    <dgm:cxn modelId="{463636ED-8791-48AF-B9B5-82F827956158}" srcId="{6F74C479-CADC-4132-BFAB-6F86CFFDAC20}" destId="{CC0459CB-2C7D-4E16-A77B-C0E70748D6D7}" srcOrd="0" destOrd="0" parTransId="{D77AC94C-46C7-414D-874C-37F848AD4623}" sibTransId="{96348439-B781-453F-A0D9-082ED7C25F5F}"/>
    <dgm:cxn modelId="{704F93F4-FC78-4404-BA83-79BB3308CFEB}" type="presOf" srcId="{3DCB5620-3BE5-4FCD-B4D2-3F49E5E40D92}" destId="{D144E137-3554-49FB-B724-F2B9283E9FCF}" srcOrd="0" destOrd="0" presId="urn:microsoft.com/office/officeart/2008/layout/LinedList"/>
    <dgm:cxn modelId="{FA74D002-1305-4D2B-826F-AE868E338F9D}" type="presParOf" srcId="{D144E137-3554-49FB-B724-F2B9283E9FCF}" destId="{14D2D910-FC9B-46B4-9808-F708C1AB04FA}" srcOrd="0" destOrd="0" presId="urn:microsoft.com/office/officeart/2008/layout/LinedList"/>
    <dgm:cxn modelId="{61E0758F-6C22-4709-8AC8-E5A65A22ABD4}" type="presParOf" srcId="{D144E137-3554-49FB-B724-F2B9283E9FCF}" destId="{434689B0-3813-4027-93C3-1401FAE84D29}" srcOrd="1" destOrd="0" presId="urn:microsoft.com/office/officeart/2008/layout/LinedList"/>
    <dgm:cxn modelId="{1FDD459A-912F-4F51-A716-CA2B61C45AF0}" type="presParOf" srcId="{434689B0-3813-4027-93C3-1401FAE84D29}" destId="{7EE461D1-73A6-4011-B8D1-667B8D11F0BF}" srcOrd="0" destOrd="0" presId="urn:microsoft.com/office/officeart/2008/layout/LinedList"/>
    <dgm:cxn modelId="{1786DCC6-76C3-4DC7-8275-9DCEE741D4E8}" type="presParOf" srcId="{434689B0-3813-4027-93C3-1401FAE84D29}" destId="{BB65FC10-8DC1-4EEE-BB80-2F479440ECF9}" srcOrd="1" destOrd="0" presId="urn:microsoft.com/office/officeart/2008/layout/LinedList"/>
    <dgm:cxn modelId="{F4EB1446-FAF3-4C14-8269-D7FE7308806B}" type="presParOf" srcId="{BB65FC10-8DC1-4EEE-BB80-2F479440ECF9}" destId="{10D4369E-4E79-4C3E-B405-3400B86F8817}" srcOrd="0" destOrd="0" presId="urn:microsoft.com/office/officeart/2008/layout/LinedList"/>
    <dgm:cxn modelId="{118BF5CD-BEE0-498D-8769-31A17A8F448F}" type="presParOf" srcId="{BB65FC10-8DC1-4EEE-BB80-2F479440ECF9}" destId="{A75248B6-15C7-40B2-9A35-0BA5670684B1}" srcOrd="1" destOrd="0" presId="urn:microsoft.com/office/officeart/2008/layout/LinedList"/>
    <dgm:cxn modelId="{A53D62F1-419A-4DCF-ABF3-6098153D242F}" type="presParOf" srcId="{A75248B6-15C7-40B2-9A35-0BA5670684B1}" destId="{D04E64CC-4021-4AAF-909D-A1A2D469F0CD}" srcOrd="0" destOrd="0" presId="urn:microsoft.com/office/officeart/2008/layout/LinedList"/>
    <dgm:cxn modelId="{CCBD87A3-AC29-4E02-911A-24D66ACB8D50}" type="presParOf" srcId="{A75248B6-15C7-40B2-9A35-0BA5670684B1}" destId="{36D066D5-B3FC-4A1C-BEE8-B2043CBE1E63}" srcOrd="1" destOrd="0" presId="urn:microsoft.com/office/officeart/2008/layout/LinedList"/>
    <dgm:cxn modelId="{74E988A9-57ED-41F3-A0D7-29ED289D8CD4}" type="presParOf" srcId="{A75248B6-15C7-40B2-9A35-0BA5670684B1}" destId="{86A36FEE-A97C-434D-95B1-7A296FCA7365}" srcOrd="2" destOrd="0" presId="urn:microsoft.com/office/officeart/2008/layout/LinedList"/>
    <dgm:cxn modelId="{EC82FC63-BB8F-4D12-A0C5-7D22A0B8A9CF}" type="presParOf" srcId="{BB65FC10-8DC1-4EEE-BB80-2F479440ECF9}" destId="{66E53A2F-1F5E-4A85-8461-DA2F9519AFE2}" srcOrd="2" destOrd="0" presId="urn:microsoft.com/office/officeart/2008/layout/LinedList"/>
    <dgm:cxn modelId="{A1A957CA-EF63-4C93-ACD0-1B4BF491EC4A}" type="presParOf" srcId="{BB65FC10-8DC1-4EEE-BB80-2F479440ECF9}" destId="{6DBEAB34-6F6D-49BF-AF3B-BFC1A4E44B4D}" srcOrd="3" destOrd="0" presId="urn:microsoft.com/office/officeart/2008/layout/LinedList"/>
    <dgm:cxn modelId="{8B8FBDB4-F03E-4542-8032-A34D20CC41D5}" type="presParOf" srcId="{BB65FC10-8DC1-4EEE-BB80-2F479440ECF9}" destId="{6C81A4B6-D7C6-4797-9C89-FE114F86027C}" srcOrd="4" destOrd="0" presId="urn:microsoft.com/office/officeart/2008/layout/LinedList"/>
    <dgm:cxn modelId="{267A8B6F-1DDE-4513-A8D0-9AE76D6D2170}" type="presParOf" srcId="{6C81A4B6-D7C6-4797-9C89-FE114F86027C}" destId="{FC557C0D-6116-4601-A067-8CFFA1EFEDCA}" srcOrd="0" destOrd="0" presId="urn:microsoft.com/office/officeart/2008/layout/LinedList"/>
    <dgm:cxn modelId="{C6A11ACA-A1E8-445B-9BF4-730391365931}" type="presParOf" srcId="{6C81A4B6-D7C6-4797-9C89-FE114F86027C}" destId="{AD73F53B-E9A0-4235-9051-8DA48834ADA9}" srcOrd="1" destOrd="0" presId="urn:microsoft.com/office/officeart/2008/layout/LinedList"/>
    <dgm:cxn modelId="{F67E00A7-30F9-42C0-A627-E017E8C74F10}" type="presParOf" srcId="{6C81A4B6-D7C6-4797-9C89-FE114F86027C}" destId="{ECCDC207-4B7C-4C40-BC4D-F44D4705EAC6}" srcOrd="2" destOrd="0" presId="urn:microsoft.com/office/officeart/2008/layout/LinedList"/>
    <dgm:cxn modelId="{D7D2F466-B2CA-4533-B5B1-882B2C759AE0}" type="presParOf" srcId="{BB65FC10-8DC1-4EEE-BB80-2F479440ECF9}" destId="{EC313913-046B-4302-9992-BFD2D553E13C}" srcOrd="5" destOrd="0" presId="urn:microsoft.com/office/officeart/2008/layout/LinedList"/>
    <dgm:cxn modelId="{4351D4A9-202E-4A74-9895-A9E255FFFA78}" type="presParOf" srcId="{BB65FC10-8DC1-4EEE-BB80-2F479440ECF9}" destId="{5499A20E-6341-420D-BEB4-5E30B93F82B7}" srcOrd="6" destOrd="0" presId="urn:microsoft.com/office/officeart/2008/layout/LinedList"/>
    <dgm:cxn modelId="{B69A9113-725F-4C5F-8EE2-1F77E5CC1AF6}" type="presParOf" srcId="{BB65FC10-8DC1-4EEE-BB80-2F479440ECF9}" destId="{BA73C8EF-2233-40C3-AEC3-8480AA2D28A5}" srcOrd="7" destOrd="0" presId="urn:microsoft.com/office/officeart/2008/layout/LinedList"/>
    <dgm:cxn modelId="{38EB1DCF-00B3-49A4-93F3-CDCCC906D793}" type="presParOf" srcId="{BA73C8EF-2233-40C3-AEC3-8480AA2D28A5}" destId="{00F682F5-BCE7-44E0-ADC7-0A4204091A5D}" srcOrd="0" destOrd="0" presId="urn:microsoft.com/office/officeart/2008/layout/LinedList"/>
    <dgm:cxn modelId="{60CD23DD-2FB9-4BF0-B192-B82CE11B38E0}" type="presParOf" srcId="{BA73C8EF-2233-40C3-AEC3-8480AA2D28A5}" destId="{E5D6A2F9-D80E-414F-9073-AF7938D8AB2F}" srcOrd="1" destOrd="0" presId="urn:microsoft.com/office/officeart/2008/layout/LinedList"/>
    <dgm:cxn modelId="{D58B308D-C589-42DF-BC0C-1D9F9126C618}" type="presParOf" srcId="{BA73C8EF-2233-40C3-AEC3-8480AA2D28A5}" destId="{0F218617-06AD-4746-AB57-D18662C238C9}" srcOrd="2" destOrd="0" presId="urn:microsoft.com/office/officeart/2008/layout/LinedList"/>
    <dgm:cxn modelId="{25D5F1CB-E5EA-430A-89B5-2EDD8709ACCE}" type="presParOf" srcId="{BB65FC10-8DC1-4EEE-BB80-2F479440ECF9}" destId="{74C39F8F-E6DB-47AE-AD28-1C442EAE2D91}" srcOrd="8" destOrd="0" presId="urn:microsoft.com/office/officeart/2008/layout/LinedList"/>
    <dgm:cxn modelId="{8757CE49-0B3E-4F38-8432-81D150523540}" type="presParOf" srcId="{BB65FC10-8DC1-4EEE-BB80-2F479440ECF9}" destId="{4F8AA9B1-6576-4850-A88C-BC6D4E85EE73}" srcOrd="9" destOrd="0" presId="urn:microsoft.com/office/officeart/2008/layout/LinedList"/>
    <dgm:cxn modelId="{3B782712-064D-45B4-82C7-973DA8D6EAA5}" type="presParOf" srcId="{D144E137-3554-49FB-B724-F2B9283E9FCF}" destId="{4045850F-A95E-4278-8997-E46F93FC0ADB}" srcOrd="2" destOrd="0" presId="urn:microsoft.com/office/officeart/2008/layout/LinedList"/>
    <dgm:cxn modelId="{EA0AF77F-A6B7-4646-81EB-C07134BD9CAF}" type="presParOf" srcId="{D144E137-3554-49FB-B724-F2B9283E9FCF}" destId="{9EDD6DCC-BE4A-4CDA-85E6-B509B915970D}" srcOrd="3" destOrd="0" presId="urn:microsoft.com/office/officeart/2008/layout/LinedList"/>
    <dgm:cxn modelId="{8FF041F5-DC6F-40E5-B4E7-0677B8053CFA}" type="presParOf" srcId="{9EDD6DCC-BE4A-4CDA-85E6-B509B915970D}" destId="{192F2B3E-CF85-43C3-B258-53769337452B}" srcOrd="0" destOrd="0" presId="urn:microsoft.com/office/officeart/2008/layout/LinedList"/>
    <dgm:cxn modelId="{146A45AA-06E8-47D5-A200-91DCC484EB86}" type="presParOf" srcId="{9EDD6DCC-BE4A-4CDA-85E6-B509B915970D}" destId="{88F06689-50C5-4BEF-A492-67C219574075}" srcOrd="1" destOrd="0" presId="urn:microsoft.com/office/officeart/2008/layout/LinedList"/>
    <dgm:cxn modelId="{4C27CBFA-4E48-43F0-8E6F-1AE3C2C0D1FD}" type="presParOf" srcId="{88F06689-50C5-4BEF-A492-67C219574075}" destId="{363A7FF4-D590-4AAF-867C-0E90CA799592}" srcOrd="0" destOrd="0" presId="urn:microsoft.com/office/officeart/2008/layout/LinedList"/>
    <dgm:cxn modelId="{85DE620B-D7C7-4837-9827-DD0371D164FD}" type="presParOf" srcId="{88F06689-50C5-4BEF-A492-67C219574075}" destId="{93E75939-8D7C-4E8B-B977-0241AF2051F0}" srcOrd="1" destOrd="0" presId="urn:microsoft.com/office/officeart/2008/layout/LinedList"/>
    <dgm:cxn modelId="{BB2A7E8B-7626-454E-8F5A-5D4092069C7B}" type="presParOf" srcId="{93E75939-8D7C-4E8B-B977-0241AF2051F0}" destId="{89474A6B-9E0B-4DCD-8F9C-99152FBDC96D}" srcOrd="0" destOrd="0" presId="urn:microsoft.com/office/officeart/2008/layout/LinedList"/>
    <dgm:cxn modelId="{73909D40-45B6-4D61-AA96-785AEB552398}" type="presParOf" srcId="{93E75939-8D7C-4E8B-B977-0241AF2051F0}" destId="{37FE32A0-2108-457D-A187-8F4563DB9DA5}" srcOrd="1" destOrd="0" presId="urn:microsoft.com/office/officeart/2008/layout/LinedList"/>
    <dgm:cxn modelId="{99AC6A6A-2B22-448D-AD28-FF52C9BC6980}" type="presParOf" srcId="{93E75939-8D7C-4E8B-B977-0241AF2051F0}" destId="{75F4FDF0-B032-4599-8F8E-E5D65B880291}" srcOrd="2" destOrd="0" presId="urn:microsoft.com/office/officeart/2008/layout/LinedList"/>
    <dgm:cxn modelId="{F1AAAA94-2C64-4F3E-BAC6-0288F48939B6}" type="presParOf" srcId="{88F06689-50C5-4BEF-A492-67C219574075}" destId="{E471AC40-E38F-4ED8-B692-22B477F5BFAC}" srcOrd="2" destOrd="0" presId="urn:microsoft.com/office/officeart/2008/layout/LinedList"/>
    <dgm:cxn modelId="{7637BA51-DAE7-43F7-AC23-0A216AC6A262}" type="presParOf" srcId="{88F06689-50C5-4BEF-A492-67C219574075}" destId="{BBD075BB-F881-4496-964C-6899B53A4BC4}" srcOrd="3" destOrd="0" presId="urn:microsoft.com/office/officeart/2008/layout/LinedList"/>
    <dgm:cxn modelId="{B3D946D9-F162-40FE-9C92-507C446A697C}" type="presParOf" srcId="{88F06689-50C5-4BEF-A492-67C219574075}" destId="{C16FEEA5-228E-44E9-A38B-0376F09B44A1}" srcOrd="4" destOrd="0" presId="urn:microsoft.com/office/officeart/2008/layout/LinedList"/>
    <dgm:cxn modelId="{3D811C2A-6069-401B-95EB-805B16CC8883}" type="presParOf" srcId="{C16FEEA5-228E-44E9-A38B-0376F09B44A1}" destId="{49C03B7B-AA35-4CB0-8909-E7077E729960}" srcOrd="0" destOrd="0" presId="urn:microsoft.com/office/officeart/2008/layout/LinedList"/>
    <dgm:cxn modelId="{D00B927D-1E0B-4469-A77E-EF161F905CD3}" type="presParOf" srcId="{C16FEEA5-228E-44E9-A38B-0376F09B44A1}" destId="{A1C402AD-2723-4F67-A8BA-3A0D1B8F19A1}" srcOrd="1" destOrd="0" presId="urn:microsoft.com/office/officeart/2008/layout/LinedList"/>
    <dgm:cxn modelId="{9B8A8D10-FCD6-49D6-8E88-B7C9A7DF2DD1}" type="presParOf" srcId="{C16FEEA5-228E-44E9-A38B-0376F09B44A1}" destId="{4D181E20-25AC-49CF-A5D9-F13CB0733B61}" srcOrd="2" destOrd="0" presId="urn:microsoft.com/office/officeart/2008/layout/LinedList"/>
    <dgm:cxn modelId="{2E9D0F31-A7B1-4705-B4DB-F53D0500D19D}" type="presParOf" srcId="{88F06689-50C5-4BEF-A492-67C219574075}" destId="{56C983E7-6E26-469B-A14C-B7E332384A1E}" srcOrd="5" destOrd="0" presId="urn:microsoft.com/office/officeart/2008/layout/LinedList"/>
    <dgm:cxn modelId="{8261378F-753A-4109-95EE-2CC493467A40}" type="presParOf" srcId="{88F06689-50C5-4BEF-A492-67C219574075}" destId="{E886E888-2B57-4426-9E2A-56982FC367CF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C33508-9D3F-4036-AFAC-9550CC20C23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7ECAED95-74BF-404C-8130-C575A1881A72}">
      <dgm:prSet/>
      <dgm:spPr/>
      <dgm:t>
        <a:bodyPr/>
        <a:lstStyle/>
        <a:p>
          <a:pPr rtl="0"/>
          <a:r>
            <a:rPr lang="fi-FI"/>
            <a:t>Sopimuksen tarkoitus ja muodostuminen </a:t>
          </a:r>
        </a:p>
      </dgm:t>
    </dgm:pt>
    <dgm:pt modelId="{58720E2E-B0A4-4E7C-B334-BA49831ED401}" type="parTrans" cxnId="{48C511A5-3E34-44FE-B17A-AB6049A48755}">
      <dgm:prSet/>
      <dgm:spPr/>
      <dgm:t>
        <a:bodyPr/>
        <a:lstStyle/>
        <a:p>
          <a:endParaRPr lang="fi-FI"/>
        </a:p>
      </dgm:t>
    </dgm:pt>
    <dgm:pt modelId="{77C900F2-DEB5-4441-8ABB-3DF948E70270}" type="sibTrans" cxnId="{48C511A5-3E34-44FE-B17A-AB6049A48755}">
      <dgm:prSet/>
      <dgm:spPr/>
      <dgm:t>
        <a:bodyPr/>
        <a:lstStyle/>
        <a:p>
          <a:endParaRPr lang="fi-FI"/>
        </a:p>
      </dgm:t>
    </dgm:pt>
    <dgm:pt modelId="{3931BF8F-86EB-4783-9654-B5FBA9915B06}">
      <dgm:prSet/>
      <dgm:spPr/>
      <dgm:t>
        <a:bodyPr/>
        <a:lstStyle/>
        <a:p>
          <a:pPr rtl="0"/>
          <a:r>
            <a:rPr lang="fi-FI" dirty="0"/>
            <a:t>(1) </a:t>
          </a:r>
          <a:r>
            <a:rPr lang="fi-FI" b="1" dirty="0" err="1"/>
            <a:t>Common</a:t>
          </a:r>
          <a:r>
            <a:rPr lang="fi-FI" b="1" dirty="0"/>
            <a:t> </a:t>
          </a:r>
          <a:r>
            <a:rPr lang="fi-FI" b="1" dirty="0" err="1"/>
            <a:t>law</a:t>
          </a:r>
          <a:r>
            <a:rPr lang="fi-FI" b="1" dirty="0"/>
            <a:t> </a:t>
          </a:r>
        </a:p>
      </dgm:t>
    </dgm:pt>
    <dgm:pt modelId="{9F938162-0172-4E99-A7EE-2791B8CEF6A8}" type="parTrans" cxnId="{3FCC8366-DC04-4F48-9AF5-72E94D316D05}">
      <dgm:prSet/>
      <dgm:spPr/>
      <dgm:t>
        <a:bodyPr/>
        <a:lstStyle/>
        <a:p>
          <a:endParaRPr lang="fi-FI"/>
        </a:p>
      </dgm:t>
    </dgm:pt>
    <dgm:pt modelId="{991F2637-FF7A-4F2B-857A-2B196CF35E84}" type="sibTrans" cxnId="{3FCC8366-DC04-4F48-9AF5-72E94D316D05}">
      <dgm:prSet/>
      <dgm:spPr/>
      <dgm:t>
        <a:bodyPr/>
        <a:lstStyle/>
        <a:p>
          <a:endParaRPr lang="fi-FI"/>
        </a:p>
      </dgm:t>
    </dgm:pt>
    <dgm:pt modelId="{6A1B6C75-2718-41B1-9313-B05E9987E29C}">
      <dgm:prSet/>
      <dgm:spPr/>
      <dgm:t>
        <a:bodyPr/>
        <a:lstStyle/>
        <a:p>
          <a:pPr rtl="0"/>
          <a:r>
            <a:rPr lang="fi-FI"/>
            <a:t>riskienhallinnan väline; oikeusvarmuus </a:t>
          </a:r>
        </a:p>
      </dgm:t>
    </dgm:pt>
    <dgm:pt modelId="{A1CE2389-8F82-48C6-9F72-80759156EF64}" type="parTrans" cxnId="{309AEC94-2D4D-4B68-B5AB-EED6F513C60B}">
      <dgm:prSet/>
      <dgm:spPr/>
      <dgm:t>
        <a:bodyPr/>
        <a:lstStyle/>
        <a:p>
          <a:endParaRPr lang="fi-FI"/>
        </a:p>
      </dgm:t>
    </dgm:pt>
    <dgm:pt modelId="{F3CBFE86-720F-47CF-A9B5-1542789A452B}" type="sibTrans" cxnId="{309AEC94-2D4D-4B68-B5AB-EED6F513C60B}">
      <dgm:prSet/>
      <dgm:spPr/>
      <dgm:t>
        <a:bodyPr/>
        <a:lstStyle/>
        <a:p>
          <a:endParaRPr lang="fi-FI"/>
        </a:p>
      </dgm:t>
    </dgm:pt>
    <dgm:pt modelId="{71A1B819-E32E-4DC2-9CEA-3D5946244E12}">
      <dgm:prSet/>
      <dgm:spPr/>
      <dgm:t>
        <a:bodyPr/>
        <a:lstStyle/>
        <a:p>
          <a:pPr rtl="0"/>
          <a:r>
            <a:rPr lang="fi-FI"/>
            <a:t>muovautuu markkinoilla, ei ulkoapäin </a:t>
          </a:r>
        </a:p>
      </dgm:t>
    </dgm:pt>
    <dgm:pt modelId="{246A20CA-857B-4703-A701-85FC5C524A3F}" type="parTrans" cxnId="{EF56C662-1890-423A-A423-1271EBBF2A21}">
      <dgm:prSet/>
      <dgm:spPr/>
      <dgm:t>
        <a:bodyPr/>
        <a:lstStyle/>
        <a:p>
          <a:endParaRPr lang="fi-FI"/>
        </a:p>
      </dgm:t>
    </dgm:pt>
    <dgm:pt modelId="{CABBC7A6-C927-4A65-98B6-FC27F4DBD96E}" type="sibTrans" cxnId="{EF56C662-1890-423A-A423-1271EBBF2A21}">
      <dgm:prSet/>
      <dgm:spPr/>
      <dgm:t>
        <a:bodyPr/>
        <a:lstStyle/>
        <a:p>
          <a:endParaRPr lang="fi-FI"/>
        </a:p>
      </dgm:t>
    </dgm:pt>
    <dgm:pt modelId="{9EA55648-6F41-4889-A146-80B7506727E2}">
      <dgm:prSet/>
      <dgm:spPr/>
      <dgm:t>
        <a:bodyPr/>
        <a:lstStyle/>
        <a:p>
          <a:pPr rtl="0"/>
          <a:r>
            <a:rPr lang="fi-FI"/>
            <a:t>ei varallisuuden uusjako (vrt. kohtuullistaminen) </a:t>
          </a:r>
        </a:p>
      </dgm:t>
    </dgm:pt>
    <dgm:pt modelId="{D06F48EF-11EF-47BC-8818-AA7133A10AD8}" type="parTrans" cxnId="{336B5681-7F61-420D-95DB-0286F23B7528}">
      <dgm:prSet/>
      <dgm:spPr/>
      <dgm:t>
        <a:bodyPr/>
        <a:lstStyle/>
        <a:p>
          <a:endParaRPr lang="fi-FI"/>
        </a:p>
      </dgm:t>
    </dgm:pt>
    <dgm:pt modelId="{0B9A2031-3C77-4703-B5A3-B684E4B1413C}" type="sibTrans" cxnId="{336B5681-7F61-420D-95DB-0286F23B7528}">
      <dgm:prSet/>
      <dgm:spPr/>
      <dgm:t>
        <a:bodyPr/>
        <a:lstStyle/>
        <a:p>
          <a:endParaRPr lang="fi-FI"/>
        </a:p>
      </dgm:t>
    </dgm:pt>
    <dgm:pt modelId="{AFBD3B1F-A1DC-41CB-93A8-33FDEA14723C}">
      <dgm:prSet/>
      <dgm:spPr/>
      <dgm:t>
        <a:bodyPr/>
        <a:lstStyle/>
        <a:p>
          <a:pPr rtl="0"/>
          <a:r>
            <a:rPr lang="fi-FI" dirty="0"/>
            <a:t>(2) </a:t>
          </a:r>
          <a:r>
            <a:rPr lang="fi-FI" b="1" dirty="0"/>
            <a:t>BGB ym</a:t>
          </a:r>
          <a:r>
            <a:rPr lang="fi-FI" dirty="0"/>
            <a:t>. </a:t>
          </a:r>
        </a:p>
      </dgm:t>
    </dgm:pt>
    <dgm:pt modelId="{CEE8C6FD-A0BE-4592-9E9C-E5A9CF6ED440}" type="parTrans" cxnId="{A42FA75C-E3D9-452F-9776-FB4C21B8D8A0}">
      <dgm:prSet/>
      <dgm:spPr/>
      <dgm:t>
        <a:bodyPr/>
        <a:lstStyle/>
        <a:p>
          <a:endParaRPr lang="fi-FI"/>
        </a:p>
      </dgm:t>
    </dgm:pt>
    <dgm:pt modelId="{A634628B-8DB1-435A-AF1D-95D28357E7A4}" type="sibTrans" cxnId="{A42FA75C-E3D9-452F-9776-FB4C21B8D8A0}">
      <dgm:prSet/>
      <dgm:spPr/>
      <dgm:t>
        <a:bodyPr/>
        <a:lstStyle/>
        <a:p>
          <a:endParaRPr lang="fi-FI"/>
        </a:p>
      </dgm:t>
    </dgm:pt>
    <dgm:pt modelId="{2FEDCB4C-F0D4-44DE-A9F4-7062101674DA}">
      <dgm:prSet/>
      <dgm:spPr/>
      <dgm:t>
        <a:bodyPr/>
        <a:lstStyle/>
        <a:p>
          <a:pPr rtl="0"/>
          <a:r>
            <a:rPr lang="fi-FI"/>
            <a:t>lakisääteisen sopimustyypin sovellus</a:t>
          </a:r>
        </a:p>
      </dgm:t>
    </dgm:pt>
    <dgm:pt modelId="{EA2B8F56-AFB7-4070-8D42-32EC80082A1B}" type="parTrans" cxnId="{B4377483-B94A-4013-B706-5095A70FB8F2}">
      <dgm:prSet/>
      <dgm:spPr/>
      <dgm:t>
        <a:bodyPr/>
        <a:lstStyle/>
        <a:p>
          <a:endParaRPr lang="fi-FI"/>
        </a:p>
      </dgm:t>
    </dgm:pt>
    <dgm:pt modelId="{1D90EAD7-E490-4EBD-8226-14E38D5A52E5}" type="sibTrans" cxnId="{B4377483-B94A-4013-B706-5095A70FB8F2}">
      <dgm:prSet/>
      <dgm:spPr/>
      <dgm:t>
        <a:bodyPr/>
        <a:lstStyle/>
        <a:p>
          <a:endParaRPr lang="fi-FI"/>
        </a:p>
      </dgm:t>
    </dgm:pt>
    <dgm:pt modelId="{BF93D223-CBAD-43A7-9488-3EFC5D433CBB}">
      <dgm:prSet/>
      <dgm:spPr/>
      <dgm:t>
        <a:bodyPr/>
        <a:lstStyle/>
        <a:p>
          <a:pPr rtl="0"/>
          <a:r>
            <a:rPr lang="fi-FI" dirty="0"/>
            <a:t>(3) </a:t>
          </a:r>
          <a:r>
            <a:rPr lang="fi-FI" b="1" dirty="0"/>
            <a:t>Pohjoismaat</a:t>
          </a:r>
          <a:r>
            <a:rPr lang="fi-FI" dirty="0"/>
            <a:t> </a:t>
          </a:r>
        </a:p>
      </dgm:t>
    </dgm:pt>
    <dgm:pt modelId="{A4D6C3F9-FF5A-4E95-9937-B6B8ECA35B7E}" type="parTrans" cxnId="{9DBF959D-F1A4-4B07-B78F-709E12464FF9}">
      <dgm:prSet/>
      <dgm:spPr/>
      <dgm:t>
        <a:bodyPr/>
        <a:lstStyle/>
        <a:p>
          <a:endParaRPr lang="fi-FI"/>
        </a:p>
      </dgm:t>
    </dgm:pt>
    <dgm:pt modelId="{CABB5F0C-CEA1-4A60-8AB7-E33B1B08A6C3}" type="sibTrans" cxnId="{9DBF959D-F1A4-4B07-B78F-709E12464FF9}">
      <dgm:prSet/>
      <dgm:spPr/>
      <dgm:t>
        <a:bodyPr/>
        <a:lstStyle/>
        <a:p>
          <a:endParaRPr lang="fi-FI"/>
        </a:p>
      </dgm:t>
    </dgm:pt>
    <dgm:pt modelId="{151E9896-1628-4D1F-9C24-70455434A962}">
      <dgm:prSet/>
      <dgm:spPr/>
      <dgm:t>
        <a:bodyPr/>
        <a:lstStyle/>
        <a:p>
          <a:pPr rtl="0"/>
          <a:r>
            <a:rPr lang="fi-FI"/>
            <a:t>osapuolten kohtuullinen suhde </a:t>
          </a:r>
        </a:p>
      </dgm:t>
    </dgm:pt>
    <dgm:pt modelId="{EA4A44B4-AE1B-4689-AE14-B05756B84A7F}" type="parTrans" cxnId="{433DC42B-89F3-4721-9C63-EC8A0DACFC74}">
      <dgm:prSet/>
      <dgm:spPr/>
      <dgm:t>
        <a:bodyPr/>
        <a:lstStyle/>
        <a:p>
          <a:endParaRPr lang="fi-FI"/>
        </a:p>
      </dgm:t>
    </dgm:pt>
    <dgm:pt modelId="{0094D82D-F1CB-47FB-81D1-47354B586B5F}" type="sibTrans" cxnId="{433DC42B-89F3-4721-9C63-EC8A0DACFC74}">
      <dgm:prSet/>
      <dgm:spPr/>
      <dgm:t>
        <a:bodyPr/>
        <a:lstStyle/>
        <a:p>
          <a:endParaRPr lang="fi-FI"/>
        </a:p>
      </dgm:t>
    </dgm:pt>
    <dgm:pt modelId="{BC72E0C7-E4E3-4B9D-8F0D-1914CE0ABA75}">
      <dgm:prSet/>
      <dgm:spPr/>
      <dgm:t>
        <a:bodyPr/>
        <a:lstStyle/>
        <a:p>
          <a:pPr rtl="0"/>
          <a:r>
            <a:rPr lang="fi-FI"/>
            <a:t>Yleiset opit ja periaatteet </a:t>
          </a:r>
        </a:p>
      </dgm:t>
    </dgm:pt>
    <dgm:pt modelId="{9D5B5408-0241-4819-8FA9-96238F5E37B0}" type="parTrans" cxnId="{A3DD23C8-C3B8-4CFA-B5FD-673E4F64DEF5}">
      <dgm:prSet/>
      <dgm:spPr/>
      <dgm:t>
        <a:bodyPr/>
        <a:lstStyle/>
        <a:p>
          <a:endParaRPr lang="fi-FI"/>
        </a:p>
      </dgm:t>
    </dgm:pt>
    <dgm:pt modelId="{E4DE2852-F9A0-4DF9-921E-48872C63137F}" type="sibTrans" cxnId="{A3DD23C8-C3B8-4CFA-B5FD-673E4F64DEF5}">
      <dgm:prSet/>
      <dgm:spPr/>
      <dgm:t>
        <a:bodyPr/>
        <a:lstStyle/>
        <a:p>
          <a:endParaRPr lang="fi-FI"/>
        </a:p>
      </dgm:t>
    </dgm:pt>
    <dgm:pt modelId="{2F1BF710-19C2-4F1D-A503-5EFA1767DD99}">
      <dgm:prSet custT="1"/>
      <dgm:spPr/>
      <dgm:t>
        <a:bodyPr/>
        <a:lstStyle/>
        <a:p>
          <a:pPr rtl="0"/>
          <a:r>
            <a:rPr lang="fi-FI" sz="1600" dirty="0"/>
            <a:t>Merkitys kasvaa (1)      (2)      (3) </a:t>
          </a:r>
        </a:p>
      </dgm:t>
    </dgm:pt>
    <dgm:pt modelId="{3BA5DB4D-04EB-4EBA-ADB0-5F77695FF448}" type="parTrans" cxnId="{7EC412D4-F170-4087-A2A0-B60AAA4820BD}">
      <dgm:prSet/>
      <dgm:spPr/>
      <dgm:t>
        <a:bodyPr/>
        <a:lstStyle/>
        <a:p>
          <a:endParaRPr lang="fi-FI"/>
        </a:p>
      </dgm:t>
    </dgm:pt>
    <dgm:pt modelId="{62AF9D96-111A-4C3F-BC35-083C8D810840}" type="sibTrans" cxnId="{7EC412D4-F170-4087-A2A0-B60AAA4820BD}">
      <dgm:prSet/>
      <dgm:spPr/>
      <dgm:t>
        <a:bodyPr/>
        <a:lstStyle/>
        <a:p>
          <a:endParaRPr lang="fi-FI"/>
        </a:p>
      </dgm:t>
    </dgm:pt>
    <dgm:pt modelId="{195E0390-D437-4D43-8AAD-F6A6C89172D4}" type="pres">
      <dgm:prSet presAssocID="{5FC33508-9D3F-4036-AFAC-9550CC20C237}" presName="vert0" presStyleCnt="0">
        <dgm:presLayoutVars>
          <dgm:dir/>
          <dgm:animOne val="branch"/>
          <dgm:animLvl val="lvl"/>
        </dgm:presLayoutVars>
      </dgm:prSet>
      <dgm:spPr/>
    </dgm:pt>
    <dgm:pt modelId="{CEFC0CA5-0E6E-4910-9A53-CA893608DF55}" type="pres">
      <dgm:prSet presAssocID="{7ECAED95-74BF-404C-8130-C575A1881A72}" presName="thickLine" presStyleLbl="alignNode1" presStyleIdx="0" presStyleCnt="2"/>
      <dgm:spPr/>
    </dgm:pt>
    <dgm:pt modelId="{BB9EED75-6C63-45F3-A403-9783089E119C}" type="pres">
      <dgm:prSet presAssocID="{7ECAED95-74BF-404C-8130-C575A1881A72}" presName="horz1" presStyleCnt="0"/>
      <dgm:spPr/>
    </dgm:pt>
    <dgm:pt modelId="{B047432D-7134-4241-ADDE-35A00E4F08F3}" type="pres">
      <dgm:prSet presAssocID="{7ECAED95-74BF-404C-8130-C575A1881A72}" presName="tx1" presStyleLbl="revTx" presStyleIdx="0" presStyleCnt="11"/>
      <dgm:spPr/>
    </dgm:pt>
    <dgm:pt modelId="{B2B60DE6-BBD0-4598-BCD0-52D790C9DE81}" type="pres">
      <dgm:prSet presAssocID="{7ECAED95-74BF-404C-8130-C575A1881A72}" presName="vert1" presStyleCnt="0"/>
      <dgm:spPr/>
    </dgm:pt>
    <dgm:pt modelId="{23E88EC8-93E3-46CF-A803-B72F197029D2}" type="pres">
      <dgm:prSet presAssocID="{3931BF8F-86EB-4783-9654-B5FBA9915B06}" presName="vertSpace2a" presStyleCnt="0"/>
      <dgm:spPr/>
    </dgm:pt>
    <dgm:pt modelId="{561A3E37-83CC-4772-8633-B645D8FC3E2C}" type="pres">
      <dgm:prSet presAssocID="{3931BF8F-86EB-4783-9654-B5FBA9915B06}" presName="horz2" presStyleCnt="0"/>
      <dgm:spPr/>
    </dgm:pt>
    <dgm:pt modelId="{E613BF29-D5BE-439D-8DA4-9A43792FB6A9}" type="pres">
      <dgm:prSet presAssocID="{3931BF8F-86EB-4783-9654-B5FBA9915B06}" presName="horzSpace2" presStyleCnt="0"/>
      <dgm:spPr/>
    </dgm:pt>
    <dgm:pt modelId="{2F2E5195-0916-47AF-808E-5E1076214417}" type="pres">
      <dgm:prSet presAssocID="{3931BF8F-86EB-4783-9654-B5FBA9915B06}" presName="tx2" presStyleLbl="revTx" presStyleIdx="1" presStyleCnt="11"/>
      <dgm:spPr/>
    </dgm:pt>
    <dgm:pt modelId="{5AA61AC9-5046-4FFC-B175-C8A98BDCDE38}" type="pres">
      <dgm:prSet presAssocID="{3931BF8F-86EB-4783-9654-B5FBA9915B06}" presName="vert2" presStyleCnt="0"/>
      <dgm:spPr/>
    </dgm:pt>
    <dgm:pt modelId="{1E213C80-4F9F-4AA1-9FC8-EC39BA7865C2}" type="pres">
      <dgm:prSet presAssocID="{6A1B6C75-2718-41B1-9313-B05E9987E29C}" presName="horz3" presStyleCnt="0"/>
      <dgm:spPr/>
    </dgm:pt>
    <dgm:pt modelId="{1E2CDBCA-9F9A-45A7-BB30-FE31D236D620}" type="pres">
      <dgm:prSet presAssocID="{6A1B6C75-2718-41B1-9313-B05E9987E29C}" presName="horzSpace3" presStyleCnt="0"/>
      <dgm:spPr/>
    </dgm:pt>
    <dgm:pt modelId="{969919FB-13F4-46E3-9A86-B8C8D987491A}" type="pres">
      <dgm:prSet presAssocID="{6A1B6C75-2718-41B1-9313-B05E9987E29C}" presName="tx3" presStyleLbl="revTx" presStyleIdx="2" presStyleCnt="11"/>
      <dgm:spPr/>
    </dgm:pt>
    <dgm:pt modelId="{192660C2-AB67-4E83-9628-6AF8DE0BD538}" type="pres">
      <dgm:prSet presAssocID="{6A1B6C75-2718-41B1-9313-B05E9987E29C}" presName="vert3" presStyleCnt="0"/>
      <dgm:spPr/>
    </dgm:pt>
    <dgm:pt modelId="{47DFC72C-CB07-4547-B358-836953A8676C}" type="pres">
      <dgm:prSet presAssocID="{F3CBFE86-720F-47CF-A9B5-1542789A452B}" presName="thinLine3" presStyleLbl="callout" presStyleIdx="0" presStyleCnt="6"/>
      <dgm:spPr/>
    </dgm:pt>
    <dgm:pt modelId="{77F5D0BC-F821-46A8-AE51-3290DA5C3849}" type="pres">
      <dgm:prSet presAssocID="{71A1B819-E32E-4DC2-9CEA-3D5946244E12}" presName="horz3" presStyleCnt="0"/>
      <dgm:spPr/>
    </dgm:pt>
    <dgm:pt modelId="{12D2CE5E-C496-4B0B-89FC-2697D5488054}" type="pres">
      <dgm:prSet presAssocID="{71A1B819-E32E-4DC2-9CEA-3D5946244E12}" presName="horzSpace3" presStyleCnt="0"/>
      <dgm:spPr/>
    </dgm:pt>
    <dgm:pt modelId="{C98A5DE8-4A18-42D2-8F5C-32E3D3FB2865}" type="pres">
      <dgm:prSet presAssocID="{71A1B819-E32E-4DC2-9CEA-3D5946244E12}" presName="tx3" presStyleLbl="revTx" presStyleIdx="3" presStyleCnt="11"/>
      <dgm:spPr/>
    </dgm:pt>
    <dgm:pt modelId="{80649C11-8757-4EA1-9026-27F48948723F}" type="pres">
      <dgm:prSet presAssocID="{71A1B819-E32E-4DC2-9CEA-3D5946244E12}" presName="vert3" presStyleCnt="0"/>
      <dgm:spPr/>
    </dgm:pt>
    <dgm:pt modelId="{BCED3887-E999-423F-AE64-7BAE0BC4E12C}" type="pres">
      <dgm:prSet presAssocID="{CABBC7A6-C927-4A65-98B6-FC27F4DBD96E}" presName="thinLine3" presStyleLbl="callout" presStyleIdx="1" presStyleCnt="6"/>
      <dgm:spPr/>
    </dgm:pt>
    <dgm:pt modelId="{204863F5-5FF0-4BA9-B1B9-CC45C99C4C3A}" type="pres">
      <dgm:prSet presAssocID="{9EA55648-6F41-4889-A146-80B7506727E2}" presName="horz3" presStyleCnt="0"/>
      <dgm:spPr/>
    </dgm:pt>
    <dgm:pt modelId="{A778C14C-AAA5-4D2C-AC12-5E9435EB19BB}" type="pres">
      <dgm:prSet presAssocID="{9EA55648-6F41-4889-A146-80B7506727E2}" presName="horzSpace3" presStyleCnt="0"/>
      <dgm:spPr/>
    </dgm:pt>
    <dgm:pt modelId="{95341BBA-82C5-4620-9DFC-0CC15634967A}" type="pres">
      <dgm:prSet presAssocID="{9EA55648-6F41-4889-A146-80B7506727E2}" presName="tx3" presStyleLbl="revTx" presStyleIdx="4" presStyleCnt="11"/>
      <dgm:spPr/>
    </dgm:pt>
    <dgm:pt modelId="{B93B76BF-8A4E-4A5F-A16E-E0465D6CB5E7}" type="pres">
      <dgm:prSet presAssocID="{9EA55648-6F41-4889-A146-80B7506727E2}" presName="vert3" presStyleCnt="0"/>
      <dgm:spPr/>
    </dgm:pt>
    <dgm:pt modelId="{7030F8DF-B280-479E-871D-2D1BE8E3AFFE}" type="pres">
      <dgm:prSet presAssocID="{3931BF8F-86EB-4783-9654-B5FBA9915B06}" presName="thinLine2b" presStyleLbl="callout" presStyleIdx="2" presStyleCnt="6"/>
      <dgm:spPr/>
    </dgm:pt>
    <dgm:pt modelId="{70A60D7D-2EB7-425B-BC10-1E2329BDBBBC}" type="pres">
      <dgm:prSet presAssocID="{3931BF8F-86EB-4783-9654-B5FBA9915B06}" presName="vertSpace2b" presStyleCnt="0"/>
      <dgm:spPr/>
    </dgm:pt>
    <dgm:pt modelId="{0F788D0C-9C74-4B3E-886C-D253B15D28EC}" type="pres">
      <dgm:prSet presAssocID="{AFBD3B1F-A1DC-41CB-93A8-33FDEA14723C}" presName="horz2" presStyleCnt="0"/>
      <dgm:spPr/>
    </dgm:pt>
    <dgm:pt modelId="{3ED7887E-AFFA-480E-8F44-2526297A5E19}" type="pres">
      <dgm:prSet presAssocID="{AFBD3B1F-A1DC-41CB-93A8-33FDEA14723C}" presName="horzSpace2" presStyleCnt="0"/>
      <dgm:spPr/>
    </dgm:pt>
    <dgm:pt modelId="{2E23AED4-8D60-498E-A298-C5FD0F8125DC}" type="pres">
      <dgm:prSet presAssocID="{AFBD3B1F-A1DC-41CB-93A8-33FDEA14723C}" presName="tx2" presStyleLbl="revTx" presStyleIdx="5" presStyleCnt="11"/>
      <dgm:spPr/>
    </dgm:pt>
    <dgm:pt modelId="{0F13F3B2-24EC-44DE-8A8B-8B7451760A50}" type="pres">
      <dgm:prSet presAssocID="{AFBD3B1F-A1DC-41CB-93A8-33FDEA14723C}" presName="vert2" presStyleCnt="0"/>
      <dgm:spPr/>
    </dgm:pt>
    <dgm:pt modelId="{CD203B24-A7CA-4285-B80C-4D545512DCDA}" type="pres">
      <dgm:prSet presAssocID="{2FEDCB4C-F0D4-44DE-A9F4-7062101674DA}" presName="horz3" presStyleCnt="0"/>
      <dgm:spPr/>
    </dgm:pt>
    <dgm:pt modelId="{8643F082-7334-4B37-B069-6671B3E9248E}" type="pres">
      <dgm:prSet presAssocID="{2FEDCB4C-F0D4-44DE-A9F4-7062101674DA}" presName="horzSpace3" presStyleCnt="0"/>
      <dgm:spPr/>
    </dgm:pt>
    <dgm:pt modelId="{95E91F7C-858E-4796-8F51-8B181FAAE435}" type="pres">
      <dgm:prSet presAssocID="{2FEDCB4C-F0D4-44DE-A9F4-7062101674DA}" presName="tx3" presStyleLbl="revTx" presStyleIdx="6" presStyleCnt="11"/>
      <dgm:spPr/>
    </dgm:pt>
    <dgm:pt modelId="{516423AD-C6F5-49D3-9DD0-2E156CFCFE40}" type="pres">
      <dgm:prSet presAssocID="{2FEDCB4C-F0D4-44DE-A9F4-7062101674DA}" presName="vert3" presStyleCnt="0"/>
      <dgm:spPr/>
    </dgm:pt>
    <dgm:pt modelId="{F5221D72-5FA9-4CED-AF76-5ECD540DA7EE}" type="pres">
      <dgm:prSet presAssocID="{AFBD3B1F-A1DC-41CB-93A8-33FDEA14723C}" presName="thinLine2b" presStyleLbl="callout" presStyleIdx="3" presStyleCnt="6"/>
      <dgm:spPr/>
    </dgm:pt>
    <dgm:pt modelId="{F2829BCA-4B86-4B15-8A47-DEAA3AAF9457}" type="pres">
      <dgm:prSet presAssocID="{AFBD3B1F-A1DC-41CB-93A8-33FDEA14723C}" presName="vertSpace2b" presStyleCnt="0"/>
      <dgm:spPr/>
    </dgm:pt>
    <dgm:pt modelId="{D008F7E0-02DD-4532-A289-43507385C3CA}" type="pres">
      <dgm:prSet presAssocID="{BF93D223-CBAD-43A7-9488-3EFC5D433CBB}" presName="horz2" presStyleCnt="0"/>
      <dgm:spPr/>
    </dgm:pt>
    <dgm:pt modelId="{D7B5770C-DFDE-4432-BCEA-F7A91F2D52CF}" type="pres">
      <dgm:prSet presAssocID="{BF93D223-CBAD-43A7-9488-3EFC5D433CBB}" presName="horzSpace2" presStyleCnt="0"/>
      <dgm:spPr/>
    </dgm:pt>
    <dgm:pt modelId="{E2ADB0A8-280E-461A-B6A3-F552A3C12328}" type="pres">
      <dgm:prSet presAssocID="{BF93D223-CBAD-43A7-9488-3EFC5D433CBB}" presName="tx2" presStyleLbl="revTx" presStyleIdx="7" presStyleCnt="11"/>
      <dgm:spPr/>
    </dgm:pt>
    <dgm:pt modelId="{CC4219DA-2EB5-4042-AF73-AA7E6C425671}" type="pres">
      <dgm:prSet presAssocID="{BF93D223-CBAD-43A7-9488-3EFC5D433CBB}" presName="vert2" presStyleCnt="0"/>
      <dgm:spPr/>
    </dgm:pt>
    <dgm:pt modelId="{D4072210-DBAD-409B-AF24-AD39D85AAA2F}" type="pres">
      <dgm:prSet presAssocID="{151E9896-1628-4D1F-9C24-70455434A962}" presName="horz3" presStyleCnt="0"/>
      <dgm:spPr/>
    </dgm:pt>
    <dgm:pt modelId="{ECE64E03-CA5F-4F3C-B4DB-114274ED99B8}" type="pres">
      <dgm:prSet presAssocID="{151E9896-1628-4D1F-9C24-70455434A962}" presName="horzSpace3" presStyleCnt="0"/>
      <dgm:spPr/>
    </dgm:pt>
    <dgm:pt modelId="{820F6AB2-8B2E-436D-8E12-F85081D96D40}" type="pres">
      <dgm:prSet presAssocID="{151E9896-1628-4D1F-9C24-70455434A962}" presName="tx3" presStyleLbl="revTx" presStyleIdx="8" presStyleCnt="11"/>
      <dgm:spPr/>
    </dgm:pt>
    <dgm:pt modelId="{2D108D04-5CA8-4CD5-A236-8E7BC846FBF0}" type="pres">
      <dgm:prSet presAssocID="{151E9896-1628-4D1F-9C24-70455434A962}" presName="vert3" presStyleCnt="0"/>
      <dgm:spPr/>
    </dgm:pt>
    <dgm:pt modelId="{8BA30AAD-7D2B-42C6-B4EA-DFC762E97CEA}" type="pres">
      <dgm:prSet presAssocID="{BF93D223-CBAD-43A7-9488-3EFC5D433CBB}" presName="thinLine2b" presStyleLbl="callout" presStyleIdx="4" presStyleCnt="6"/>
      <dgm:spPr/>
    </dgm:pt>
    <dgm:pt modelId="{2F855EE1-8684-42E8-934C-37CCBFAD9722}" type="pres">
      <dgm:prSet presAssocID="{BF93D223-CBAD-43A7-9488-3EFC5D433CBB}" presName="vertSpace2b" presStyleCnt="0"/>
      <dgm:spPr/>
    </dgm:pt>
    <dgm:pt modelId="{57852FAF-6292-4CE3-8764-9974CACFF012}" type="pres">
      <dgm:prSet presAssocID="{BC72E0C7-E4E3-4B9D-8F0D-1914CE0ABA75}" presName="thickLine" presStyleLbl="alignNode1" presStyleIdx="1" presStyleCnt="2"/>
      <dgm:spPr/>
    </dgm:pt>
    <dgm:pt modelId="{2432453F-0C61-4187-A067-AF715403CBFD}" type="pres">
      <dgm:prSet presAssocID="{BC72E0C7-E4E3-4B9D-8F0D-1914CE0ABA75}" presName="horz1" presStyleCnt="0"/>
      <dgm:spPr/>
    </dgm:pt>
    <dgm:pt modelId="{9D78DEA5-F1C5-4B10-A863-11945BE6AB87}" type="pres">
      <dgm:prSet presAssocID="{BC72E0C7-E4E3-4B9D-8F0D-1914CE0ABA75}" presName="tx1" presStyleLbl="revTx" presStyleIdx="9" presStyleCnt="11"/>
      <dgm:spPr/>
    </dgm:pt>
    <dgm:pt modelId="{CD0AE6D9-5D1F-4E56-9A74-9B138986D2BF}" type="pres">
      <dgm:prSet presAssocID="{BC72E0C7-E4E3-4B9D-8F0D-1914CE0ABA75}" presName="vert1" presStyleCnt="0"/>
      <dgm:spPr/>
    </dgm:pt>
    <dgm:pt modelId="{78CC127F-3600-4B27-A3B2-40DDF3631920}" type="pres">
      <dgm:prSet presAssocID="{2F1BF710-19C2-4F1D-A503-5EFA1767DD99}" presName="vertSpace2a" presStyleCnt="0"/>
      <dgm:spPr/>
    </dgm:pt>
    <dgm:pt modelId="{D4AB930D-FEE6-4287-9B81-F4A1B2D98796}" type="pres">
      <dgm:prSet presAssocID="{2F1BF710-19C2-4F1D-A503-5EFA1767DD99}" presName="horz2" presStyleCnt="0"/>
      <dgm:spPr/>
    </dgm:pt>
    <dgm:pt modelId="{5115CAEB-EFDD-4DCF-9CE9-4B570CE66706}" type="pres">
      <dgm:prSet presAssocID="{2F1BF710-19C2-4F1D-A503-5EFA1767DD99}" presName="horzSpace2" presStyleCnt="0"/>
      <dgm:spPr/>
    </dgm:pt>
    <dgm:pt modelId="{BAC62059-428A-4D2E-B096-2743F797996B}" type="pres">
      <dgm:prSet presAssocID="{2F1BF710-19C2-4F1D-A503-5EFA1767DD99}" presName="tx2" presStyleLbl="revTx" presStyleIdx="10" presStyleCnt="11"/>
      <dgm:spPr/>
    </dgm:pt>
    <dgm:pt modelId="{8835F01B-55E7-4307-9360-C22D814B7721}" type="pres">
      <dgm:prSet presAssocID="{2F1BF710-19C2-4F1D-A503-5EFA1767DD99}" presName="vert2" presStyleCnt="0"/>
      <dgm:spPr/>
    </dgm:pt>
    <dgm:pt modelId="{F511B17B-74C7-4462-AA77-F3D2CA0FFC2B}" type="pres">
      <dgm:prSet presAssocID="{2F1BF710-19C2-4F1D-A503-5EFA1767DD99}" presName="thinLine2b" presStyleLbl="callout" presStyleIdx="5" presStyleCnt="6"/>
      <dgm:spPr/>
    </dgm:pt>
    <dgm:pt modelId="{8A0DE899-D9DA-445D-869D-49F5A99E7945}" type="pres">
      <dgm:prSet presAssocID="{2F1BF710-19C2-4F1D-A503-5EFA1767DD99}" presName="vertSpace2b" presStyleCnt="0"/>
      <dgm:spPr/>
    </dgm:pt>
  </dgm:ptLst>
  <dgm:cxnLst>
    <dgm:cxn modelId="{D32C5A07-F901-437C-9C4C-8E446A9B21D9}" type="presOf" srcId="{2F1BF710-19C2-4F1D-A503-5EFA1767DD99}" destId="{BAC62059-428A-4D2E-B096-2743F797996B}" srcOrd="0" destOrd="0" presId="urn:microsoft.com/office/officeart/2008/layout/LinedList"/>
    <dgm:cxn modelId="{5CCE170F-CA8E-47B0-A783-40AB7043B5CF}" type="presOf" srcId="{3931BF8F-86EB-4783-9654-B5FBA9915B06}" destId="{2F2E5195-0916-47AF-808E-5E1076214417}" srcOrd="0" destOrd="0" presId="urn:microsoft.com/office/officeart/2008/layout/LinedList"/>
    <dgm:cxn modelId="{3008C81D-FDD3-49D4-A44F-7D9FD9977E2B}" type="presOf" srcId="{71A1B819-E32E-4DC2-9CEA-3D5946244E12}" destId="{C98A5DE8-4A18-42D2-8F5C-32E3D3FB2865}" srcOrd="0" destOrd="0" presId="urn:microsoft.com/office/officeart/2008/layout/LinedList"/>
    <dgm:cxn modelId="{433DC42B-89F3-4721-9C63-EC8A0DACFC74}" srcId="{BF93D223-CBAD-43A7-9488-3EFC5D433CBB}" destId="{151E9896-1628-4D1F-9C24-70455434A962}" srcOrd="0" destOrd="0" parTransId="{EA4A44B4-AE1B-4689-AE14-B05756B84A7F}" sibTransId="{0094D82D-F1CB-47FB-81D1-47354B586B5F}"/>
    <dgm:cxn modelId="{A42FA75C-E3D9-452F-9776-FB4C21B8D8A0}" srcId="{7ECAED95-74BF-404C-8130-C575A1881A72}" destId="{AFBD3B1F-A1DC-41CB-93A8-33FDEA14723C}" srcOrd="1" destOrd="0" parTransId="{CEE8C6FD-A0BE-4592-9E9C-E5A9CF6ED440}" sibTransId="{A634628B-8DB1-435A-AF1D-95D28357E7A4}"/>
    <dgm:cxn modelId="{4C42CE41-F3EA-4B22-8F3A-1B8DEB7CC511}" type="presOf" srcId="{BC72E0C7-E4E3-4B9D-8F0D-1914CE0ABA75}" destId="{9D78DEA5-F1C5-4B10-A863-11945BE6AB87}" srcOrd="0" destOrd="0" presId="urn:microsoft.com/office/officeart/2008/layout/LinedList"/>
    <dgm:cxn modelId="{EF56C662-1890-423A-A423-1271EBBF2A21}" srcId="{3931BF8F-86EB-4783-9654-B5FBA9915B06}" destId="{71A1B819-E32E-4DC2-9CEA-3D5946244E12}" srcOrd="1" destOrd="0" parTransId="{246A20CA-857B-4703-A701-85FC5C524A3F}" sibTransId="{CABBC7A6-C927-4A65-98B6-FC27F4DBD96E}"/>
    <dgm:cxn modelId="{3FCC8366-DC04-4F48-9AF5-72E94D316D05}" srcId="{7ECAED95-74BF-404C-8130-C575A1881A72}" destId="{3931BF8F-86EB-4783-9654-B5FBA9915B06}" srcOrd="0" destOrd="0" parTransId="{9F938162-0172-4E99-A7EE-2791B8CEF6A8}" sibTransId="{991F2637-FF7A-4F2B-857A-2B196CF35E84}"/>
    <dgm:cxn modelId="{209DB549-33CF-4E2D-BC3F-9C04EB1E3EBE}" type="presOf" srcId="{BF93D223-CBAD-43A7-9488-3EFC5D433CBB}" destId="{E2ADB0A8-280E-461A-B6A3-F552A3C12328}" srcOrd="0" destOrd="0" presId="urn:microsoft.com/office/officeart/2008/layout/LinedList"/>
    <dgm:cxn modelId="{C8745A57-DAED-477D-9D60-6BD335BF820D}" type="presOf" srcId="{151E9896-1628-4D1F-9C24-70455434A962}" destId="{820F6AB2-8B2E-436D-8E12-F85081D96D40}" srcOrd="0" destOrd="0" presId="urn:microsoft.com/office/officeart/2008/layout/LinedList"/>
    <dgm:cxn modelId="{77B0C87B-2058-4D85-90DC-CE41C23E057B}" type="presOf" srcId="{5FC33508-9D3F-4036-AFAC-9550CC20C237}" destId="{195E0390-D437-4D43-8AAD-F6A6C89172D4}" srcOrd="0" destOrd="0" presId="urn:microsoft.com/office/officeart/2008/layout/LinedList"/>
    <dgm:cxn modelId="{336B5681-7F61-420D-95DB-0286F23B7528}" srcId="{3931BF8F-86EB-4783-9654-B5FBA9915B06}" destId="{9EA55648-6F41-4889-A146-80B7506727E2}" srcOrd="2" destOrd="0" parTransId="{D06F48EF-11EF-47BC-8818-AA7133A10AD8}" sibTransId="{0B9A2031-3C77-4703-B5A3-B684E4B1413C}"/>
    <dgm:cxn modelId="{B4377483-B94A-4013-B706-5095A70FB8F2}" srcId="{AFBD3B1F-A1DC-41CB-93A8-33FDEA14723C}" destId="{2FEDCB4C-F0D4-44DE-A9F4-7062101674DA}" srcOrd="0" destOrd="0" parTransId="{EA2B8F56-AFB7-4070-8D42-32EC80082A1B}" sibTransId="{1D90EAD7-E490-4EBD-8226-14E38D5A52E5}"/>
    <dgm:cxn modelId="{A553D289-4265-4E86-9AD8-4167A73AA3EF}" type="presOf" srcId="{9EA55648-6F41-4889-A146-80B7506727E2}" destId="{95341BBA-82C5-4620-9DFC-0CC15634967A}" srcOrd="0" destOrd="0" presId="urn:microsoft.com/office/officeart/2008/layout/LinedList"/>
    <dgm:cxn modelId="{309AEC94-2D4D-4B68-B5AB-EED6F513C60B}" srcId="{3931BF8F-86EB-4783-9654-B5FBA9915B06}" destId="{6A1B6C75-2718-41B1-9313-B05E9987E29C}" srcOrd="0" destOrd="0" parTransId="{A1CE2389-8F82-48C6-9F72-80759156EF64}" sibTransId="{F3CBFE86-720F-47CF-A9B5-1542789A452B}"/>
    <dgm:cxn modelId="{9DBF959D-F1A4-4B07-B78F-709E12464FF9}" srcId="{7ECAED95-74BF-404C-8130-C575A1881A72}" destId="{BF93D223-CBAD-43A7-9488-3EFC5D433CBB}" srcOrd="2" destOrd="0" parTransId="{A4D6C3F9-FF5A-4E95-9937-B6B8ECA35B7E}" sibTransId="{CABB5F0C-CEA1-4A60-8AB7-E33B1B08A6C3}"/>
    <dgm:cxn modelId="{48C511A5-3E34-44FE-B17A-AB6049A48755}" srcId="{5FC33508-9D3F-4036-AFAC-9550CC20C237}" destId="{7ECAED95-74BF-404C-8130-C575A1881A72}" srcOrd="0" destOrd="0" parTransId="{58720E2E-B0A4-4E7C-B334-BA49831ED401}" sibTransId="{77C900F2-DEB5-4441-8ABB-3DF948E70270}"/>
    <dgm:cxn modelId="{A3DD23C8-C3B8-4CFA-B5FD-673E4F64DEF5}" srcId="{5FC33508-9D3F-4036-AFAC-9550CC20C237}" destId="{BC72E0C7-E4E3-4B9D-8F0D-1914CE0ABA75}" srcOrd="1" destOrd="0" parTransId="{9D5B5408-0241-4819-8FA9-96238F5E37B0}" sibTransId="{E4DE2852-F9A0-4DF9-921E-48872C63137F}"/>
    <dgm:cxn modelId="{7A5BA5CD-A0B0-46DE-B002-681AAE7CCB3A}" type="presOf" srcId="{7ECAED95-74BF-404C-8130-C575A1881A72}" destId="{B047432D-7134-4241-ADDE-35A00E4F08F3}" srcOrd="0" destOrd="0" presId="urn:microsoft.com/office/officeart/2008/layout/LinedList"/>
    <dgm:cxn modelId="{7EC412D4-F170-4087-A2A0-B60AAA4820BD}" srcId="{BC72E0C7-E4E3-4B9D-8F0D-1914CE0ABA75}" destId="{2F1BF710-19C2-4F1D-A503-5EFA1767DD99}" srcOrd="0" destOrd="0" parTransId="{3BA5DB4D-04EB-4EBA-ADB0-5F77695FF448}" sibTransId="{62AF9D96-111A-4C3F-BC35-083C8D810840}"/>
    <dgm:cxn modelId="{46B88FE6-20C8-4446-9CB1-7354C47A1D7D}" type="presOf" srcId="{AFBD3B1F-A1DC-41CB-93A8-33FDEA14723C}" destId="{2E23AED4-8D60-498E-A298-C5FD0F8125DC}" srcOrd="0" destOrd="0" presId="urn:microsoft.com/office/officeart/2008/layout/LinedList"/>
    <dgm:cxn modelId="{B9ABC1EE-4EFE-40C5-94CE-5020CF6767D0}" type="presOf" srcId="{6A1B6C75-2718-41B1-9313-B05E9987E29C}" destId="{969919FB-13F4-46E3-9A86-B8C8D987491A}" srcOrd="0" destOrd="0" presId="urn:microsoft.com/office/officeart/2008/layout/LinedList"/>
    <dgm:cxn modelId="{09D458F0-0403-4CE6-970C-CB55A1969218}" type="presOf" srcId="{2FEDCB4C-F0D4-44DE-A9F4-7062101674DA}" destId="{95E91F7C-858E-4796-8F51-8B181FAAE435}" srcOrd="0" destOrd="0" presId="urn:microsoft.com/office/officeart/2008/layout/LinedList"/>
    <dgm:cxn modelId="{73E0E57D-09DA-4743-99CB-3540C0073000}" type="presParOf" srcId="{195E0390-D437-4D43-8AAD-F6A6C89172D4}" destId="{CEFC0CA5-0E6E-4910-9A53-CA893608DF55}" srcOrd="0" destOrd="0" presId="urn:microsoft.com/office/officeart/2008/layout/LinedList"/>
    <dgm:cxn modelId="{CB4E1187-E52E-4F92-A112-250E6AB880BF}" type="presParOf" srcId="{195E0390-D437-4D43-8AAD-F6A6C89172D4}" destId="{BB9EED75-6C63-45F3-A403-9783089E119C}" srcOrd="1" destOrd="0" presId="urn:microsoft.com/office/officeart/2008/layout/LinedList"/>
    <dgm:cxn modelId="{6B94FA33-D69D-4F89-9A81-1A6C04702E03}" type="presParOf" srcId="{BB9EED75-6C63-45F3-A403-9783089E119C}" destId="{B047432D-7134-4241-ADDE-35A00E4F08F3}" srcOrd="0" destOrd="0" presId="urn:microsoft.com/office/officeart/2008/layout/LinedList"/>
    <dgm:cxn modelId="{52BB7AE2-C22F-4E28-8FCD-6BD5BCF36FB8}" type="presParOf" srcId="{BB9EED75-6C63-45F3-A403-9783089E119C}" destId="{B2B60DE6-BBD0-4598-BCD0-52D790C9DE81}" srcOrd="1" destOrd="0" presId="urn:microsoft.com/office/officeart/2008/layout/LinedList"/>
    <dgm:cxn modelId="{6E0F9E1E-731E-419B-B2B0-50FE75DB3F1E}" type="presParOf" srcId="{B2B60DE6-BBD0-4598-BCD0-52D790C9DE81}" destId="{23E88EC8-93E3-46CF-A803-B72F197029D2}" srcOrd="0" destOrd="0" presId="urn:microsoft.com/office/officeart/2008/layout/LinedList"/>
    <dgm:cxn modelId="{323C32F4-4C3D-443E-A6E5-623DFA9DB6C7}" type="presParOf" srcId="{B2B60DE6-BBD0-4598-BCD0-52D790C9DE81}" destId="{561A3E37-83CC-4772-8633-B645D8FC3E2C}" srcOrd="1" destOrd="0" presId="urn:microsoft.com/office/officeart/2008/layout/LinedList"/>
    <dgm:cxn modelId="{1A6BD171-DD5B-4E7F-8499-FB1A03E12A33}" type="presParOf" srcId="{561A3E37-83CC-4772-8633-B645D8FC3E2C}" destId="{E613BF29-D5BE-439D-8DA4-9A43792FB6A9}" srcOrd="0" destOrd="0" presId="urn:microsoft.com/office/officeart/2008/layout/LinedList"/>
    <dgm:cxn modelId="{9510A7D1-718D-46A2-A4B0-0743448427C4}" type="presParOf" srcId="{561A3E37-83CC-4772-8633-B645D8FC3E2C}" destId="{2F2E5195-0916-47AF-808E-5E1076214417}" srcOrd="1" destOrd="0" presId="urn:microsoft.com/office/officeart/2008/layout/LinedList"/>
    <dgm:cxn modelId="{81B16A92-5B9B-49BA-9161-CF32E52ABF4A}" type="presParOf" srcId="{561A3E37-83CC-4772-8633-B645D8FC3E2C}" destId="{5AA61AC9-5046-4FFC-B175-C8A98BDCDE38}" srcOrd="2" destOrd="0" presId="urn:microsoft.com/office/officeart/2008/layout/LinedList"/>
    <dgm:cxn modelId="{34F92169-2101-4338-874A-81886DA09536}" type="presParOf" srcId="{5AA61AC9-5046-4FFC-B175-C8A98BDCDE38}" destId="{1E213C80-4F9F-4AA1-9FC8-EC39BA7865C2}" srcOrd="0" destOrd="0" presId="urn:microsoft.com/office/officeart/2008/layout/LinedList"/>
    <dgm:cxn modelId="{0233A23D-58B3-4626-9E1E-CB2A95B8A682}" type="presParOf" srcId="{1E213C80-4F9F-4AA1-9FC8-EC39BA7865C2}" destId="{1E2CDBCA-9F9A-45A7-BB30-FE31D236D620}" srcOrd="0" destOrd="0" presId="urn:microsoft.com/office/officeart/2008/layout/LinedList"/>
    <dgm:cxn modelId="{2ABE2A7A-E3C1-4D3E-A09D-105ED2B4EDED}" type="presParOf" srcId="{1E213C80-4F9F-4AA1-9FC8-EC39BA7865C2}" destId="{969919FB-13F4-46E3-9A86-B8C8D987491A}" srcOrd="1" destOrd="0" presId="urn:microsoft.com/office/officeart/2008/layout/LinedList"/>
    <dgm:cxn modelId="{BFF4554A-466A-4377-9916-610F8C3C5FC0}" type="presParOf" srcId="{1E213C80-4F9F-4AA1-9FC8-EC39BA7865C2}" destId="{192660C2-AB67-4E83-9628-6AF8DE0BD538}" srcOrd="2" destOrd="0" presId="urn:microsoft.com/office/officeart/2008/layout/LinedList"/>
    <dgm:cxn modelId="{1CF19669-A397-4732-84D5-C86897F41996}" type="presParOf" srcId="{5AA61AC9-5046-4FFC-B175-C8A98BDCDE38}" destId="{47DFC72C-CB07-4547-B358-836953A8676C}" srcOrd="1" destOrd="0" presId="urn:microsoft.com/office/officeart/2008/layout/LinedList"/>
    <dgm:cxn modelId="{F8DAFF44-4566-430F-8F18-BAA0C32ED766}" type="presParOf" srcId="{5AA61AC9-5046-4FFC-B175-C8A98BDCDE38}" destId="{77F5D0BC-F821-46A8-AE51-3290DA5C3849}" srcOrd="2" destOrd="0" presId="urn:microsoft.com/office/officeart/2008/layout/LinedList"/>
    <dgm:cxn modelId="{8B775AA9-34A4-49F4-A09E-01CFDD7EE95B}" type="presParOf" srcId="{77F5D0BC-F821-46A8-AE51-3290DA5C3849}" destId="{12D2CE5E-C496-4B0B-89FC-2697D5488054}" srcOrd="0" destOrd="0" presId="urn:microsoft.com/office/officeart/2008/layout/LinedList"/>
    <dgm:cxn modelId="{C9A03DBF-7831-46D5-816D-ADC0E41C3370}" type="presParOf" srcId="{77F5D0BC-F821-46A8-AE51-3290DA5C3849}" destId="{C98A5DE8-4A18-42D2-8F5C-32E3D3FB2865}" srcOrd="1" destOrd="0" presId="urn:microsoft.com/office/officeart/2008/layout/LinedList"/>
    <dgm:cxn modelId="{1136560C-E195-4A85-8B42-E086BDE87650}" type="presParOf" srcId="{77F5D0BC-F821-46A8-AE51-3290DA5C3849}" destId="{80649C11-8757-4EA1-9026-27F48948723F}" srcOrd="2" destOrd="0" presId="urn:microsoft.com/office/officeart/2008/layout/LinedList"/>
    <dgm:cxn modelId="{9F0B40D4-73BF-4DD8-B003-F2BA804E97D6}" type="presParOf" srcId="{5AA61AC9-5046-4FFC-B175-C8A98BDCDE38}" destId="{BCED3887-E999-423F-AE64-7BAE0BC4E12C}" srcOrd="3" destOrd="0" presId="urn:microsoft.com/office/officeart/2008/layout/LinedList"/>
    <dgm:cxn modelId="{314F0C04-3B18-4274-BB37-7C3C53DB352A}" type="presParOf" srcId="{5AA61AC9-5046-4FFC-B175-C8A98BDCDE38}" destId="{204863F5-5FF0-4BA9-B1B9-CC45C99C4C3A}" srcOrd="4" destOrd="0" presId="urn:microsoft.com/office/officeart/2008/layout/LinedList"/>
    <dgm:cxn modelId="{C7B8AD78-2CB7-4F43-A1EA-4225488BD9FB}" type="presParOf" srcId="{204863F5-5FF0-4BA9-B1B9-CC45C99C4C3A}" destId="{A778C14C-AAA5-4D2C-AC12-5E9435EB19BB}" srcOrd="0" destOrd="0" presId="urn:microsoft.com/office/officeart/2008/layout/LinedList"/>
    <dgm:cxn modelId="{225ED727-9309-400A-9F4D-46225989643B}" type="presParOf" srcId="{204863F5-5FF0-4BA9-B1B9-CC45C99C4C3A}" destId="{95341BBA-82C5-4620-9DFC-0CC15634967A}" srcOrd="1" destOrd="0" presId="urn:microsoft.com/office/officeart/2008/layout/LinedList"/>
    <dgm:cxn modelId="{0F500A7C-3908-473B-AC02-EE989AF8DE1F}" type="presParOf" srcId="{204863F5-5FF0-4BA9-B1B9-CC45C99C4C3A}" destId="{B93B76BF-8A4E-4A5F-A16E-E0465D6CB5E7}" srcOrd="2" destOrd="0" presId="urn:microsoft.com/office/officeart/2008/layout/LinedList"/>
    <dgm:cxn modelId="{4BD55F10-313E-4BB5-94E1-41007CB92504}" type="presParOf" srcId="{B2B60DE6-BBD0-4598-BCD0-52D790C9DE81}" destId="{7030F8DF-B280-479E-871D-2D1BE8E3AFFE}" srcOrd="2" destOrd="0" presId="urn:microsoft.com/office/officeart/2008/layout/LinedList"/>
    <dgm:cxn modelId="{7DEB794F-6B3F-44C9-B659-2B67888C9999}" type="presParOf" srcId="{B2B60DE6-BBD0-4598-BCD0-52D790C9DE81}" destId="{70A60D7D-2EB7-425B-BC10-1E2329BDBBBC}" srcOrd="3" destOrd="0" presId="urn:microsoft.com/office/officeart/2008/layout/LinedList"/>
    <dgm:cxn modelId="{0716703D-F5D2-4E23-A81A-53B65942FD19}" type="presParOf" srcId="{B2B60DE6-BBD0-4598-BCD0-52D790C9DE81}" destId="{0F788D0C-9C74-4B3E-886C-D253B15D28EC}" srcOrd="4" destOrd="0" presId="urn:microsoft.com/office/officeart/2008/layout/LinedList"/>
    <dgm:cxn modelId="{2C0F79A7-55FB-4524-B74C-434A1DF4C8FB}" type="presParOf" srcId="{0F788D0C-9C74-4B3E-886C-D253B15D28EC}" destId="{3ED7887E-AFFA-480E-8F44-2526297A5E19}" srcOrd="0" destOrd="0" presId="urn:microsoft.com/office/officeart/2008/layout/LinedList"/>
    <dgm:cxn modelId="{1CD6C10A-59F2-464E-9071-07C2DE0DBDF0}" type="presParOf" srcId="{0F788D0C-9C74-4B3E-886C-D253B15D28EC}" destId="{2E23AED4-8D60-498E-A298-C5FD0F8125DC}" srcOrd="1" destOrd="0" presId="urn:microsoft.com/office/officeart/2008/layout/LinedList"/>
    <dgm:cxn modelId="{A69C715F-2745-4238-978F-C3D6F8370937}" type="presParOf" srcId="{0F788D0C-9C74-4B3E-886C-D253B15D28EC}" destId="{0F13F3B2-24EC-44DE-8A8B-8B7451760A50}" srcOrd="2" destOrd="0" presId="urn:microsoft.com/office/officeart/2008/layout/LinedList"/>
    <dgm:cxn modelId="{11A9C8D2-F7B7-473E-92A7-6CB2D820AD6B}" type="presParOf" srcId="{0F13F3B2-24EC-44DE-8A8B-8B7451760A50}" destId="{CD203B24-A7CA-4285-B80C-4D545512DCDA}" srcOrd="0" destOrd="0" presId="urn:microsoft.com/office/officeart/2008/layout/LinedList"/>
    <dgm:cxn modelId="{69F66B7E-5E36-4F5A-9D8C-6F5FB8D9006D}" type="presParOf" srcId="{CD203B24-A7CA-4285-B80C-4D545512DCDA}" destId="{8643F082-7334-4B37-B069-6671B3E9248E}" srcOrd="0" destOrd="0" presId="urn:microsoft.com/office/officeart/2008/layout/LinedList"/>
    <dgm:cxn modelId="{DA42291D-9E3A-4772-8684-766DC5F6F3C2}" type="presParOf" srcId="{CD203B24-A7CA-4285-B80C-4D545512DCDA}" destId="{95E91F7C-858E-4796-8F51-8B181FAAE435}" srcOrd="1" destOrd="0" presId="urn:microsoft.com/office/officeart/2008/layout/LinedList"/>
    <dgm:cxn modelId="{2E6B7F27-19B5-42B7-BD63-1EF1796BA4F8}" type="presParOf" srcId="{CD203B24-A7CA-4285-B80C-4D545512DCDA}" destId="{516423AD-C6F5-49D3-9DD0-2E156CFCFE40}" srcOrd="2" destOrd="0" presId="urn:microsoft.com/office/officeart/2008/layout/LinedList"/>
    <dgm:cxn modelId="{E95784F5-293B-4831-96A7-FC2F10E2D1A0}" type="presParOf" srcId="{B2B60DE6-BBD0-4598-BCD0-52D790C9DE81}" destId="{F5221D72-5FA9-4CED-AF76-5ECD540DA7EE}" srcOrd="5" destOrd="0" presId="urn:microsoft.com/office/officeart/2008/layout/LinedList"/>
    <dgm:cxn modelId="{785493E5-B652-4F57-8104-BCA1B2275549}" type="presParOf" srcId="{B2B60DE6-BBD0-4598-BCD0-52D790C9DE81}" destId="{F2829BCA-4B86-4B15-8A47-DEAA3AAF9457}" srcOrd="6" destOrd="0" presId="urn:microsoft.com/office/officeart/2008/layout/LinedList"/>
    <dgm:cxn modelId="{369D2DE4-70A7-440F-BCAD-C8CE8D769243}" type="presParOf" srcId="{B2B60DE6-BBD0-4598-BCD0-52D790C9DE81}" destId="{D008F7E0-02DD-4532-A289-43507385C3CA}" srcOrd="7" destOrd="0" presId="urn:microsoft.com/office/officeart/2008/layout/LinedList"/>
    <dgm:cxn modelId="{17F1D58F-717F-4D5E-81F9-5A41766627E8}" type="presParOf" srcId="{D008F7E0-02DD-4532-A289-43507385C3CA}" destId="{D7B5770C-DFDE-4432-BCEA-F7A91F2D52CF}" srcOrd="0" destOrd="0" presId="urn:microsoft.com/office/officeart/2008/layout/LinedList"/>
    <dgm:cxn modelId="{BDC055CC-894E-4CFD-9E84-8A1D505B1934}" type="presParOf" srcId="{D008F7E0-02DD-4532-A289-43507385C3CA}" destId="{E2ADB0A8-280E-461A-B6A3-F552A3C12328}" srcOrd="1" destOrd="0" presId="urn:microsoft.com/office/officeart/2008/layout/LinedList"/>
    <dgm:cxn modelId="{C0769109-00B0-48D5-8B82-E3E8DC273DC5}" type="presParOf" srcId="{D008F7E0-02DD-4532-A289-43507385C3CA}" destId="{CC4219DA-2EB5-4042-AF73-AA7E6C425671}" srcOrd="2" destOrd="0" presId="urn:microsoft.com/office/officeart/2008/layout/LinedList"/>
    <dgm:cxn modelId="{0BF9DD74-0719-45C9-BE05-0E3F41823DC6}" type="presParOf" srcId="{CC4219DA-2EB5-4042-AF73-AA7E6C425671}" destId="{D4072210-DBAD-409B-AF24-AD39D85AAA2F}" srcOrd="0" destOrd="0" presId="urn:microsoft.com/office/officeart/2008/layout/LinedList"/>
    <dgm:cxn modelId="{145E27B3-52B9-4AA5-BF8A-9ADD4A843052}" type="presParOf" srcId="{D4072210-DBAD-409B-AF24-AD39D85AAA2F}" destId="{ECE64E03-CA5F-4F3C-B4DB-114274ED99B8}" srcOrd="0" destOrd="0" presId="urn:microsoft.com/office/officeart/2008/layout/LinedList"/>
    <dgm:cxn modelId="{B91575E3-D303-4E93-AE6B-F20FC069E747}" type="presParOf" srcId="{D4072210-DBAD-409B-AF24-AD39D85AAA2F}" destId="{820F6AB2-8B2E-436D-8E12-F85081D96D40}" srcOrd="1" destOrd="0" presId="urn:microsoft.com/office/officeart/2008/layout/LinedList"/>
    <dgm:cxn modelId="{417F728C-A129-49C2-B921-994BB516AA6A}" type="presParOf" srcId="{D4072210-DBAD-409B-AF24-AD39D85AAA2F}" destId="{2D108D04-5CA8-4CD5-A236-8E7BC846FBF0}" srcOrd="2" destOrd="0" presId="urn:microsoft.com/office/officeart/2008/layout/LinedList"/>
    <dgm:cxn modelId="{F9018089-35AB-472F-AA2F-5E5BA805B410}" type="presParOf" srcId="{B2B60DE6-BBD0-4598-BCD0-52D790C9DE81}" destId="{8BA30AAD-7D2B-42C6-B4EA-DFC762E97CEA}" srcOrd="8" destOrd="0" presId="urn:microsoft.com/office/officeart/2008/layout/LinedList"/>
    <dgm:cxn modelId="{42E2336F-00EE-47D6-AA6A-30ED2087011D}" type="presParOf" srcId="{B2B60DE6-BBD0-4598-BCD0-52D790C9DE81}" destId="{2F855EE1-8684-42E8-934C-37CCBFAD9722}" srcOrd="9" destOrd="0" presId="urn:microsoft.com/office/officeart/2008/layout/LinedList"/>
    <dgm:cxn modelId="{8D271A49-E651-483C-ABAC-66ACCC14D814}" type="presParOf" srcId="{195E0390-D437-4D43-8AAD-F6A6C89172D4}" destId="{57852FAF-6292-4CE3-8764-9974CACFF012}" srcOrd="2" destOrd="0" presId="urn:microsoft.com/office/officeart/2008/layout/LinedList"/>
    <dgm:cxn modelId="{990F0C8E-A271-463E-B3C1-82292F179AC6}" type="presParOf" srcId="{195E0390-D437-4D43-8AAD-F6A6C89172D4}" destId="{2432453F-0C61-4187-A067-AF715403CBFD}" srcOrd="3" destOrd="0" presId="urn:microsoft.com/office/officeart/2008/layout/LinedList"/>
    <dgm:cxn modelId="{F5B98DAD-461B-4750-B83E-DEE9E6666E38}" type="presParOf" srcId="{2432453F-0C61-4187-A067-AF715403CBFD}" destId="{9D78DEA5-F1C5-4B10-A863-11945BE6AB87}" srcOrd="0" destOrd="0" presId="urn:microsoft.com/office/officeart/2008/layout/LinedList"/>
    <dgm:cxn modelId="{5B58D8E3-76AD-4C81-A7F9-4046ED685273}" type="presParOf" srcId="{2432453F-0C61-4187-A067-AF715403CBFD}" destId="{CD0AE6D9-5D1F-4E56-9A74-9B138986D2BF}" srcOrd="1" destOrd="0" presId="urn:microsoft.com/office/officeart/2008/layout/LinedList"/>
    <dgm:cxn modelId="{3006231A-56EA-4673-8D46-F58481886403}" type="presParOf" srcId="{CD0AE6D9-5D1F-4E56-9A74-9B138986D2BF}" destId="{78CC127F-3600-4B27-A3B2-40DDF3631920}" srcOrd="0" destOrd="0" presId="urn:microsoft.com/office/officeart/2008/layout/LinedList"/>
    <dgm:cxn modelId="{AFCBA001-C775-4F21-B637-C7C3C030DAAE}" type="presParOf" srcId="{CD0AE6D9-5D1F-4E56-9A74-9B138986D2BF}" destId="{D4AB930D-FEE6-4287-9B81-F4A1B2D98796}" srcOrd="1" destOrd="0" presId="urn:microsoft.com/office/officeart/2008/layout/LinedList"/>
    <dgm:cxn modelId="{87ED00E5-1FD7-43AB-9DEB-C5CB1892BAFE}" type="presParOf" srcId="{D4AB930D-FEE6-4287-9B81-F4A1B2D98796}" destId="{5115CAEB-EFDD-4DCF-9CE9-4B570CE66706}" srcOrd="0" destOrd="0" presId="urn:microsoft.com/office/officeart/2008/layout/LinedList"/>
    <dgm:cxn modelId="{59A6CFCE-DAEF-4E84-AA24-1BE335D921C2}" type="presParOf" srcId="{D4AB930D-FEE6-4287-9B81-F4A1B2D98796}" destId="{BAC62059-428A-4D2E-B096-2743F797996B}" srcOrd="1" destOrd="0" presId="urn:microsoft.com/office/officeart/2008/layout/LinedList"/>
    <dgm:cxn modelId="{DCBD1BC7-3CDB-4BCA-9FF2-8A5FACCD545B}" type="presParOf" srcId="{D4AB930D-FEE6-4287-9B81-F4A1B2D98796}" destId="{8835F01B-55E7-4307-9360-C22D814B7721}" srcOrd="2" destOrd="0" presId="urn:microsoft.com/office/officeart/2008/layout/LinedList"/>
    <dgm:cxn modelId="{74A67270-974C-4C67-9F98-CD90CC2271B1}" type="presParOf" srcId="{CD0AE6D9-5D1F-4E56-9A74-9B138986D2BF}" destId="{F511B17B-74C7-4462-AA77-F3D2CA0FFC2B}" srcOrd="2" destOrd="0" presId="urn:microsoft.com/office/officeart/2008/layout/LinedList"/>
    <dgm:cxn modelId="{B45270DC-9A96-42F6-BA4C-D89F69F8BEE8}" type="presParOf" srcId="{CD0AE6D9-5D1F-4E56-9A74-9B138986D2BF}" destId="{8A0DE899-D9DA-445D-869D-49F5A99E7945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5CB1106-5D13-4AAA-8F85-E89E3F43EE8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6BFB2F3-C3F2-4455-93FD-457B60AA0A53}">
      <dgm:prSet/>
      <dgm:spPr/>
      <dgm:t>
        <a:bodyPr/>
        <a:lstStyle/>
        <a:p>
          <a:pPr rtl="0"/>
          <a:r>
            <a:rPr lang="fi-FI" b="1"/>
            <a:t>Common law </a:t>
          </a:r>
          <a:endParaRPr lang="fi-FI"/>
        </a:p>
      </dgm:t>
    </dgm:pt>
    <dgm:pt modelId="{DFDBDA0F-4617-4025-A8B3-EE77E6F14CAD}" type="parTrans" cxnId="{74EDBC2A-D91C-446F-92D6-EBC94EE53A06}">
      <dgm:prSet/>
      <dgm:spPr/>
      <dgm:t>
        <a:bodyPr/>
        <a:lstStyle/>
        <a:p>
          <a:endParaRPr lang="en-US"/>
        </a:p>
      </dgm:t>
    </dgm:pt>
    <dgm:pt modelId="{57106BD1-DFB4-42C4-91E2-2893354FE870}" type="sibTrans" cxnId="{74EDBC2A-D91C-446F-92D6-EBC94EE53A06}">
      <dgm:prSet/>
      <dgm:spPr/>
      <dgm:t>
        <a:bodyPr/>
        <a:lstStyle/>
        <a:p>
          <a:endParaRPr lang="en-US"/>
        </a:p>
      </dgm:t>
    </dgm:pt>
    <dgm:pt modelId="{280836D0-DC01-425F-A3B9-EE995FB5846A}">
      <dgm:prSet/>
      <dgm:spPr/>
      <dgm:t>
        <a:bodyPr/>
        <a:lstStyle/>
        <a:p>
          <a:pPr rtl="0"/>
          <a:r>
            <a:rPr lang="fi-FI"/>
            <a:t>ei yleistä vaan ehtotyyppinen kohtuullistaminen </a:t>
          </a:r>
        </a:p>
      </dgm:t>
    </dgm:pt>
    <dgm:pt modelId="{7B494ED9-46E2-462C-8DBB-F9568DB31911}" type="parTrans" cxnId="{59A418EF-A561-469F-8E64-C8577A6C81F5}">
      <dgm:prSet/>
      <dgm:spPr/>
      <dgm:t>
        <a:bodyPr/>
        <a:lstStyle/>
        <a:p>
          <a:endParaRPr lang="en-US"/>
        </a:p>
      </dgm:t>
    </dgm:pt>
    <dgm:pt modelId="{53EA97FF-9180-4568-8182-14DD5D94741D}" type="sibTrans" cxnId="{59A418EF-A561-469F-8E64-C8577A6C81F5}">
      <dgm:prSet/>
      <dgm:spPr/>
      <dgm:t>
        <a:bodyPr/>
        <a:lstStyle/>
        <a:p>
          <a:endParaRPr lang="en-US"/>
        </a:p>
      </dgm:t>
    </dgm:pt>
    <dgm:pt modelId="{3395814C-4E60-4B76-AB5F-E65A2A895B6A}">
      <dgm:prSet/>
      <dgm:spPr/>
      <dgm:t>
        <a:bodyPr/>
        <a:lstStyle/>
        <a:p>
          <a:pPr rtl="0"/>
          <a:r>
            <a:rPr lang="fi-FI"/>
            <a:t>soveltaminen sopimustekninen kysymys </a:t>
          </a:r>
        </a:p>
      </dgm:t>
    </dgm:pt>
    <dgm:pt modelId="{D899E50E-AD9F-4AFC-BFA7-90FAD0FEF4CC}" type="parTrans" cxnId="{752388C8-1C61-4AF6-BA08-95C451E8B916}">
      <dgm:prSet/>
      <dgm:spPr/>
      <dgm:t>
        <a:bodyPr/>
        <a:lstStyle/>
        <a:p>
          <a:endParaRPr lang="en-US"/>
        </a:p>
      </dgm:t>
    </dgm:pt>
    <dgm:pt modelId="{FFFFD163-94CC-4768-A5C2-F010A1087FD8}" type="sibTrans" cxnId="{752388C8-1C61-4AF6-BA08-95C451E8B916}">
      <dgm:prSet/>
      <dgm:spPr/>
      <dgm:t>
        <a:bodyPr/>
        <a:lstStyle/>
        <a:p>
          <a:endParaRPr lang="en-US"/>
        </a:p>
      </dgm:t>
    </dgm:pt>
    <dgm:pt modelId="{793BF875-DD53-4A70-84E9-7DF70B1DC156}">
      <dgm:prSet/>
      <dgm:spPr/>
      <dgm:t>
        <a:bodyPr/>
        <a:lstStyle/>
        <a:p>
          <a:pPr rtl="0"/>
          <a:r>
            <a:rPr lang="fi-FI"/>
            <a:t>sidottu osapuolten tietoisuuteen olosuhteista </a:t>
          </a:r>
        </a:p>
      </dgm:t>
    </dgm:pt>
    <dgm:pt modelId="{D8C86FCF-13EB-467A-8790-6936C113BB46}" type="parTrans" cxnId="{2263087B-2804-4211-B2A2-12855044BE02}">
      <dgm:prSet/>
      <dgm:spPr/>
      <dgm:t>
        <a:bodyPr/>
        <a:lstStyle/>
        <a:p>
          <a:endParaRPr lang="en-US"/>
        </a:p>
      </dgm:t>
    </dgm:pt>
    <dgm:pt modelId="{7BEAD088-85DB-4FDA-8C0B-872491EDF189}" type="sibTrans" cxnId="{2263087B-2804-4211-B2A2-12855044BE02}">
      <dgm:prSet/>
      <dgm:spPr/>
      <dgm:t>
        <a:bodyPr/>
        <a:lstStyle/>
        <a:p>
          <a:endParaRPr lang="en-US"/>
        </a:p>
      </dgm:t>
    </dgm:pt>
    <dgm:pt modelId="{D4D0FFF8-81FB-4CCA-AFA1-1F6E48A0E782}">
      <dgm:prSet/>
      <dgm:spPr/>
      <dgm:t>
        <a:bodyPr/>
        <a:lstStyle/>
        <a:p>
          <a:pPr rtl="0"/>
          <a:r>
            <a:rPr lang="fi-FI" b="1"/>
            <a:t>BGB ym. </a:t>
          </a:r>
          <a:endParaRPr lang="fi-FI"/>
        </a:p>
      </dgm:t>
    </dgm:pt>
    <dgm:pt modelId="{30561F5F-95C6-47BB-878D-0FC785C7358E}" type="parTrans" cxnId="{D054FCD9-CDBE-4D96-870E-92CBBCAC7728}">
      <dgm:prSet/>
      <dgm:spPr/>
      <dgm:t>
        <a:bodyPr/>
        <a:lstStyle/>
        <a:p>
          <a:endParaRPr lang="en-US"/>
        </a:p>
      </dgm:t>
    </dgm:pt>
    <dgm:pt modelId="{B16D01CE-38B6-4F87-A587-70BF1AB3A63D}" type="sibTrans" cxnId="{D054FCD9-CDBE-4D96-870E-92CBBCAC7728}">
      <dgm:prSet/>
      <dgm:spPr/>
      <dgm:t>
        <a:bodyPr/>
        <a:lstStyle/>
        <a:p>
          <a:endParaRPr lang="en-US"/>
        </a:p>
      </dgm:t>
    </dgm:pt>
    <dgm:pt modelId="{11EA5621-4D5A-435C-A507-524ABC9B4634}">
      <dgm:prSet/>
      <dgm:spPr/>
      <dgm:t>
        <a:bodyPr/>
        <a:lstStyle/>
        <a:p>
          <a:pPr rtl="0"/>
          <a:r>
            <a:rPr lang="fi-FI"/>
            <a:t>yleinen, mutta tyyppikohtuuttomuuteen painottuva järjestelmä</a:t>
          </a:r>
        </a:p>
      </dgm:t>
    </dgm:pt>
    <dgm:pt modelId="{4AB13932-07DA-4B93-9FCC-CA7F7F09C01A}" type="parTrans" cxnId="{E68B40FC-3725-4ECD-9CEE-7FCA0B38A1B0}">
      <dgm:prSet/>
      <dgm:spPr/>
      <dgm:t>
        <a:bodyPr/>
        <a:lstStyle/>
        <a:p>
          <a:endParaRPr lang="en-US"/>
        </a:p>
      </dgm:t>
    </dgm:pt>
    <dgm:pt modelId="{3D35B711-F6D5-4C2C-81E1-396EC2B00D87}" type="sibTrans" cxnId="{E68B40FC-3725-4ECD-9CEE-7FCA0B38A1B0}">
      <dgm:prSet/>
      <dgm:spPr/>
      <dgm:t>
        <a:bodyPr/>
        <a:lstStyle/>
        <a:p>
          <a:endParaRPr lang="en-US"/>
        </a:p>
      </dgm:t>
    </dgm:pt>
    <dgm:pt modelId="{1F21FDC8-635F-44B9-9C4B-227220AF9748}">
      <dgm:prSet/>
      <dgm:spPr/>
      <dgm:t>
        <a:bodyPr/>
        <a:lstStyle/>
        <a:p>
          <a:pPr rtl="0"/>
          <a:r>
            <a:rPr lang="fi-FI" b="1"/>
            <a:t>Pohjoismaiset järjestelmät </a:t>
          </a:r>
          <a:endParaRPr lang="fi-FI"/>
        </a:p>
      </dgm:t>
    </dgm:pt>
    <dgm:pt modelId="{D78547BD-B608-48AF-BEC0-80DDA226814E}" type="parTrans" cxnId="{C804CF7E-C232-4BD5-BE15-9D331BD0E3BA}">
      <dgm:prSet/>
      <dgm:spPr/>
      <dgm:t>
        <a:bodyPr/>
        <a:lstStyle/>
        <a:p>
          <a:endParaRPr lang="en-US"/>
        </a:p>
      </dgm:t>
    </dgm:pt>
    <dgm:pt modelId="{7C8AC1BC-F5F6-4A5A-B586-5DBAEA7DE034}" type="sibTrans" cxnId="{C804CF7E-C232-4BD5-BE15-9D331BD0E3BA}">
      <dgm:prSet/>
      <dgm:spPr/>
      <dgm:t>
        <a:bodyPr/>
        <a:lstStyle/>
        <a:p>
          <a:endParaRPr lang="en-US"/>
        </a:p>
      </dgm:t>
    </dgm:pt>
    <dgm:pt modelId="{9EDEB1FB-A930-495E-9AA4-BC73EC7525ED}">
      <dgm:prSet/>
      <dgm:spPr/>
      <dgm:t>
        <a:bodyPr/>
        <a:lstStyle/>
        <a:p>
          <a:pPr rtl="0"/>
          <a:r>
            <a:rPr lang="fi-FI"/>
            <a:t>yleinen, sisäänrakennettu kohtuullisuuselementti </a:t>
          </a:r>
        </a:p>
      </dgm:t>
    </dgm:pt>
    <dgm:pt modelId="{0B3B4AD4-7B0D-49F2-89DD-F71A80131CC3}" type="parTrans" cxnId="{8F89904E-7379-4B5A-A810-425B976CA172}">
      <dgm:prSet/>
      <dgm:spPr/>
      <dgm:t>
        <a:bodyPr/>
        <a:lstStyle/>
        <a:p>
          <a:endParaRPr lang="en-US"/>
        </a:p>
      </dgm:t>
    </dgm:pt>
    <dgm:pt modelId="{A64C6B8A-1F1B-458D-A0A3-340E978D0270}" type="sibTrans" cxnId="{8F89904E-7379-4B5A-A810-425B976CA172}">
      <dgm:prSet/>
      <dgm:spPr/>
      <dgm:t>
        <a:bodyPr/>
        <a:lstStyle/>
        <a:p>
          <a:endParaRPr lang="en-US"/>
        </a:p>
      </dgm:t>
    </dgm:pt>
    <dgm:pt modelId="{DAFB1D49-2109-438F-A065-E0D7B04AF7A4}">
      <dgm:prSet/>
      <dgm:spPr/>
      <dgm:t>
        <a:bodyPr/>
        <a:lstStyle/>
        <a:p>
          <a:pPr rtl="0"/>
          <a:r>
            <a:rPr lang="fi-FI"/>
            <a:t>tyyppikohtuuttomuudella merkitystä </a:t>
          </a:r>
        </a:p>
      </dgm:t>
    </dgm:pt>
    <dgm:pt modelId="{F26B1217-8B73-4D35-9C6E-FCD4A6E34FC1}" type="parTrans" cxnId="{1A9BB3E3-DAB8-4FA7-9DC8-25ADC97D11B0}">
      <dgm:prSet/>
      <dgm:spPr/>
      <dgm:t>
        <a:bodyPr/>
        <a:lstStyle/>
        <a:p>
          <a:endParaRPr lang="en-US"/>
        </a:p>
      </dgm:t>
    </dgm:pt>
    <dgm:pt modelId="{735CD74C-2E7F-4D04-A470-8747FCA29467}" type="sibTrans" cxnId="{1A9BB3E3-DAB8-4FA7-9DC8-25ADC97D11B0}">
      <dgm:prSet/>
      <dgm:spPr/>
      <dgm:t>
        <a:bodyPr/>
        <a:lstStyle/>
        <a:p>
          <a:endParaRPr lang="en-US"/>
        </a:p>
      </dgm:t>
    </dgm:pt>
    <dgm:pt modelId="{82EDBB49-6A74-45DA-9D37-E5BCFD153983}">
      <dgm:prSet/>
      <dgm:spPr/>
      <dgm:t>
        <a:bodyPr/>
        <a:lstStyle/>
        <a:p>
          <a:pPr rtl="0"/>
          <a:r>
            <a:rPr lang="fi-FI"/>
            <a:t>oikeustaloustieteellinen ankkurointi? </a:t>
          </a:r>
        </a:p>
      </dgm:t>
    </dgm:pt>
    <dgm:pt modelId="{876ED897-2B4A-4137-8E60-B0F13BE0094C}" type="parTrans" cxnId="{4409800A-9001-4C6B-8288-4BB127E9A3EA}">
      <dgm:prSet/>
      <dgm:spPr/>
      <dgm:t>
        <a:bodyPr/>
        <a:lstStyle/>
        <a:p>
          <a:endParaRPr lang="en-US"/>
        </a:p>
      </dgm:t>
    </dgm:pt>
    <dgm:pt modelId="{6C90BFEA-529B-441F-A8FB-2E1526B40EC6}" type="sibTrans" cxnId="{4409800A-9001-4C6B-8288-4BB127E9A3EA}">
      <dgm:prSet/>
      <dgm:spPr/>
      <dgm:t>
        <a:bodyPr/>
        <a:lstStyle/>
        <a:p>
          <a:endParaRPr lang="en-US"/>
        </a:p>
      </dgm:t>
    </dgm:pt>
    <dgm:pt modelId="{5CC6DED1-8EAA-4418-BEC8-3A1C03228D0F}" type="pres">
      <dgm:prSet presAssocID="{D5CB1106-5D13-4AAA-8F85-E89E3F43EE89}" presName="vert0" presStyleCnt="0">
        <dgm:presLayoutVars>
          <dgm:dir/>
          <dgm:animOne val="branch"/>
          <dgm:animLvl val="lvl"/>
        </dgm:presLayoutVars>
      </dgm:prSet>
      <dgm:spPr/>
    </dgm:pt>
    <dgm:pt modelId="{05BCAE92-C672-4572-AA15-CB47273CBE6E}" type="pres">
      <dgm:prSet presAssocID="{D6BFB2F3-C3F2-4455-93FD-457B60AA0A53}" presName="thickLine" presStyleLbl="alignNode1" presStyleIdx="0" presStyleCnt="3"/>
      <dgm:spPr/>
    </dgm:pt>
    <dgm:pt modelId="{641D4D41-87AF-425C-B165-A595A5C12DA8}" type="pres">
      <dgm:prSet presAssocID="{D6BFB2F3-C3F2-4455-93FD-457B60AA0A53}" presName="horz1" presStyleCnt="0"/>
      <dgm:spPr/>
    </dgm:pt>
    <dgm:pt modelId="{69FE5B03-232A-4160-A825-95CF0AB1ACB7}" type="pres">
      <dgm:prSet presAssocID="{D6BFB2F3-C3F2-4455-93FD-457B60AA0A53}" presName="tx1" presStyleLbl="revTx" presStyleIdx="0" presStyleCnt="10"/>
      <dgm:spPr/>
    </dgm:pt>
    <dgm:pt modelId="{A20961F4-0A13-4F65-B6A5-19C0448C2B5D}" type="pres">
      <dgm:prSet presAssocID="{D6BFB2F3-C3F2-4455-93FD-457B60AA0A53}" presName="vert1" presStyleCnt="0"/>
      <dgm:spPr/>
    </dgm:pt>
    <dgm:pt modelId="{A65E0334-2690-4E36-B18E-4BDB22D02F83}" type="pres">
      <dgm:prSet presAssocID="{280836D0-DC01-425F-A3B9-EE995FB5846A}" presName="vertSpace2a" presStyleCnt="0"/>
      <dgm:spPr/>
    </dgm:pt>
    <dgm:pt modelId="{51C3C7AD-A00D-40E2-8972-9E066BCE6E00}" type="pres">
      <dgm:prSet presAssocID="{280836D0-DC01-425F-A3B9-EE995FB5846A}" presName="horz2" presStyleCnt="0"/>
      <dgm:spPr/>
    </dgm:pt>
    <dgm:pt modelId="{21177C86-E012-4842-B818-431AF2963F7F}" type="pres">
      <dgm:prSet presAssocID="{280836D0-DC01-425F-A3B9-EE995FB5846A}" presName="horzSpace2" presStyleCnt="0"/>
      <dgm:spPr/>
    </dgm:pt>
    <dgm:pt modelId="{29FFE9A9-1073-4A4E-A494-D50A2FE63C20}" type="pres">
      <dgm:prSet presAssocID="{280836D0-DC01-425F-A3B9-EE995FB5846A}" presName="tx2" presStyleLbl="revTx" presStyleIdx="1" presStyleCnt="10"/>
      <dgm:spPr/>
    </dgm:pt>
    <dgm:pt modelId="{485261D0-F2CE-416C-BADC-00A142A5C88F}" type="pres">
      <dgm:prSet presAssocID="{280836D0-DC01-425F-A3B9-EE995FB5846A}" presName="vert2" presStyleCnt="0"/>
      <dgm:spPr/>
    </dgm:pt>
    <dgm:pt modelId="{0B235CF1-D1A2-4A45-B1DC-C961F712CD56}" type="pres">
      <dgm:prSet presAssocID="{280836D0-DC01-425F-A3B9-EE995FB5846A}" presName="thinLine2b" presStyleLbl="callout" presStyleIdx="0" presStyleCnt="7"/>
      <dgm:spPr/>
    </dgm:pt>
    <dgm:pt modelId="{0DA97D4E-67FC-436E-A32E-A3A7367FC56C}" type="pres">
      <dgm:prSet presAssocID="{280836D0-DC01-425F-A3B9-EE995FB5846A}" presName="vertSpace2b" presStyleCnt="0"/>
      <dgm:spPr/>
    </dgm:pt>
    <dgm:pt modelId="{9CA0F0EB-85DF-41FC-B9F6-6439218F4E81}" type="pres">
      <dgm:prSet presAssocID="{3395814C-4E60-4B76-AB5F-E65A2A895B6A}" presName="horz2" presStyleCnt="0"/>
      <dgm:spPr/>
    </dgm:pt>
    <dgm:pt modelId="{297C538A-C11D-420C-AAA3-EA9559CBA9B1}" type="pres">
      <dgm:prSet presAssocID="{3395814C-4E60-4B76-AB5F-E65A2A895B6A}" presName="horzSpace2" presStyleCnt="0"/>
      <dgm:spPr/>
    </dgm:pt>
    <dgm:pt modelId="{007E9542-85E5-42C6-8822-F87CB867F67B}" type="pres">
      <dgm:prSet presAssocID="{3395814C-4E60-4B76-AB5F-E65A2A895B6A}" presName="tx2" presStyleLbl="revTx" presStyleIdx="2" presStyleCnt="10"/>
      <dgm:spPr/>
    </dgm:pt>
    <dgm:pt modelId="{B1EFA0B3-91E8-4B6B-8B1B-5B34F49BA027}" type="pres">
      <dgm:prSet presAssocID="{3395814C-4E60-4B76-AB5F-E65A2A895B6A}" presName="vert2" presStyleCnt="0"/>
      <dgm:spPr/>
    </dgm:pt>
    <dgm:pt modelId="{D7960A39-1DDE-4F21-A854-A7812002D2D6}" type="pres">
      <dgm:prSet presAssocID="{3395814C-4E60-4B76-AB5F-E65A2A895B6A}" presName="thinLine2b" presStyleLbl="callout" presStyleIdx="1" presStyleCnt="7"/>
      <dgm:spPr/>
    </dgm:pt>
    <dgm:pt modelId="{EDDCB278-41F2-46A9-BD6C-991AF2E9C2DE}" type="pres">
      <dgm:prSet presAssocID="{3395814C-4E60-4B76-AB5F-E65A2A895B6A}" presName="vertSpace2b" presStyleCnt="0"/>
      <dgm:spPr/>
    </dgm:pt>
    <dgm:pt modelId="{7C5D7AD6-A40B-42F0-85FD-E6DAA6FB97C6}" type="pres">
      <dgm:prSet presAssocID="{793BF875-DD53-4A70-84E9-7DF70B1DC156}" presName="horz2" presStyleCnt="0"/>
      <dgm:spPr/>
    </dgm:pt>
    <dgm:pt modelId="{E96069C7-B99B-48B1-8BE9-9E38C5CC1079}" type="pres">
      <dgm:prSet presAssocID="{793BF875-DD53-4A70-84E9-7DF70B1DC156}" presName="horzSpace2" presStyleCnt="0"/>
      <dgm:spPr/>
    </dgm:pt>
    <dgm:pt modelId="{321209DF-7547-405E-8690-85926AD3972C}" type="pres">
      <dgm:prSet presAssocID="{793BF875-DD53-4A70-84E9-7DF70B1DC156}" presName="tx2" presStyleLbl="revTx" presStyleIdx="3" presStyleCnt="10"/>
      <dgm:spPr/>
    </dgm:pt>
    <dgm:pt modelId="{75ED2107-E6A0-4DDF-BB3D-CBD5F73D4A7C}" type="pres">
      <dgm:prSet presAssocID="{793BF875-DD53-4A70-84E9-7DF70B1DC156}" presName="vert2" presStyleCnt="0"/>
      <dgm:spPr/>
    </dgm:pt>
    <dgm:pt modelId="{821146D8-1B98-40C7-9C78-846B91F49D90}" type="pres">
      <dgm:prSet presAssocID="{793BF875-DD53-4A70-84E9-7DF70B1DC156}" presName="thinLine2b" presStyleLbl="callout" presStyleIdx="2" presStyleCnt="7"/>
      <dgm:spPr/>
    </dgm:pt>
    <dgm:pt modelId="{266883D3-5BBC-42D2-9260-FB421BFC589B}" type="pres">
      <dgm:prSet presAssocID="{793BF875-DD53-4A70-84E9-7DF70B1DC156}" presName="vertSpace2b" presStyleCnt="0"/>
      <dgm:spPr/>
    </dgm:pt>
    <dgm:pt modelId="{F842BE8B-5B3F-47AF-848F-60EAFDFC96A9}" type="pres">
      <dgm:prSet presAssocID="{D4D0FFF8-81FB-4CCA-AFA1-1F6E48A0E782}" presName="thickLine" presStyleLbl="alignNode1" presStyleIdx="1" presStyleCnt="3"/>
      <dgm:spPr/>
    </dgm:pt>
    <dgm:pt modelId="{28866594-AA5C-4D79-9143-02D3A780D675}" type="pres">
      <dgm:prSet presAssocID="{D4D0FFF8-81FB-4CCA-AFA1-1F6E48A0E782}" presName="horz1" presStyleCnt="0"/>
      <dgm:spPr/>
    </dgm:pt>
    <dgm:pt modelId="{80E4C5E5-783C-4F34-9B20-C9C2C1CDF611}" type="pres">
      <dgm:prSet presAssocID="{D4D0FFF8-81FB-4CCA-AFA1-1F6E48A0E782}" presName="tx1" presStyleLbl="revTx" presStyleIdx="4" presStyleCnt="10"/>
      <dgm:spPr/>
    </dgm:pt>
    <dgm:pt modelId="{87835461-769C-4E4E-B715-0FB2B4CB2B85}" type="pres">
      <dgm:prSet presAssocID="{D4D0FFF8-81FB-4CCA-AFA1-1F6E48A0E782}" presName="vert1" presStyleCnt="0"/>
      <dgm:spPr/>
    </dgm:pt>
    <dgm:pt modelId="{874B6F99-948D-4D48-9913-F0E59FB92962}" type="pres">
      <dgm:prSet presAssocID="{11EA5621-4D5A-435C-A507-524ABC9B4634}" presName="vertSpace2a" presStyleCnt="0"/>
      <dgm:spPr/>
    </dgm:pt>
    <dgm:pt modelId="{C317F3D4-B466-4CDE-82A8-29B5293C5537}" type="pres">
      <dgm:prSet presAssocID="{11EA5621-4D5A-435C-A507-524ABC9B4634}" presName="horz2" presStyleCnt="0"/>
      <dgm:spPr/>
    </dgm:pt>
    <dgm:pt modelId="{9CFA2517-3525-4823-9B07-F552FA005C70}" type="pres">
      <dgm:prSet presAssocID="{11EA5621-4D5A-435C-A507-524ABC9B4634}" presName="horzSpace2" presStyleCnt="0"/>
      <dgm:spPr/>
    </dgm:pt>
    <dgm:pt modelId="{2BF3D036-1AB9-451A-9F94-4693D8C2AAD1}" type="pres">
      <dgm:prSet presAssocID="{11EA5621-4D5A-435C-A507-524ABC9B4634}" presName="tx2" presStyleLbl="revTx" presStyleIdx="5" presStyleCnt="10"/>
      <dgm:spPr/>
    </dgm:pt>
    <dgm:pt modelId="{2FCDB823-B307-4BD8-AFD8-828D986912D3}" type="pres">
      <dgm:prSet presAssocID="{11EA5621-4D5A-435C-A507-524ABC9B4634}" presName="vert2" presStyleCnt="0"/>
      <dgm:spPr/>
    </dgm:pt>
    <dgm:pt modelId="{8E0EA8B0-9199-497C-9205-4F52B0CEEDF7}" type="pres">
      <dgm:prSet presAssocID="{11EA5621-4D5A-435C-A507-524ABC9B4634}" presName="thinLine2b" presStyleLbl="callout" presStyleIdx="3" presStyleCnt="7"/>
      <dgm:spPr/>
    </dgm:pt>
    <dgm:pt modelId="{4CD61350-5125-42EA-B772-4E6A6B18583F}" type="pres">
      <dgm:prSet presAssocID="{11EA5621-4D5A-435C-A507-524ABC9B4634}" presName="vertSpace2b" presStyleCnt="0"/>
      <dgm:spPr/>
    </dgm:pt>
    <dgm:pt modelId="{C71692FE-09D7-4C55-AE98-662088E7C347}" type="pres">
      <dgm:prSet presAssocID="{1F21FDC8-635F-44B9-9C4B-227220AF9748}" presName="thickLine" presStyleLbl="alignNode1" presStyleIdx="2" presStyleCnt="3"/>
      <dgm:spPr/>
    </dgm:pt>
    <dgm:pt modelId="{CE15E3E4-9B2E-4D29-A905-435A500DCD13}" type="pres">
      <dgm:prSet presAssocID="{1F21FDC8-635F-44B9-9C4B-227220AF9748}" presName="horz1" presStyleCnt="0"/>
      <dgm:spPr/>
    </dgm:pt>
    <dgm:pt modelId="{A3645AA8-95C6-4F52-8A07-805EA3E214E8}" type="pres">
      <dgm:prSet presAssocID="{1F21FDC8-635F-44B9-9C4B-227220AF9748}" presName="tx1" presStyleLbl="revTx" presStyleIdx="6" presStyleCnt="10"/>
      <dgm:spPr/>
    </dgm:pt>
    <dgm:pt modelId="{A713E880-7D55-4184-8828-767FBD35ABF7}" type="pres">
      <dgm:prSet presAssocID="{1F21FDC8-635F-44B9-9C4B-227220AF9748}" presName="vert1" presStyleCnt="0"/>
      <dgm:spPr/>
    </dgm:pt>
    <dgm:pt modelId="{7231C350-7795-4DD6-A0EC-D85C14C7043E}" type="pres">
      <dgm:prSet presAssocID="{9EDEB1FB-A930-495E-9AA4-BC73EC7525ED}" presName="vertSpace2a" presStyleCnt="0"/>
      <dgm:spPr/>
    </dgm:pt>
    <dgm:pt modelId="{0E955CA6-B0BB-422C-BAB6-5959BCA80FAD}" type="pres">
      <dgm:prSet presAssocID="{9EDEB1FB-A930-495E-9AA4-BC73EC7525ED}" presName="horz2" presStyleCnt="0"/>
      <dgm:spPr/>
    </dgm:pt>
    <dgm:pt modelId="{15A14EE0-51DB-4EDA-AC22-C558E26D524D}" type="pres">
      <dgm:prSet presAssocID="{9EDEB1FB-A930-495E-9AA4-BC73EC7525ED}" presName="horzSpace2" presStyleCnt="0"/>
      <dgm:spPr/>
    </dgm:pt>
    <dgm:pt modelId="{DA66A80E-5C24-4BA9-8381-BEB62C824D1E}" type="pres">
      <dgm:prSet presAssocID="{9EDEB1FB-A930-495E-9AA4-BC73EC7525ED}" presName="tx2" presStyleLbl="revTx" presStyleIdx="7" presStyleCnt="10"/>
      <dgm:spPr/>
    </dgm:pt>
    <dgm:pt modelId="{40EB6F83-F589-4AF1-8E48-BFD03BFF6224}" type="pres">
      <dgm:prSet presAssocID="{9EDEB1FB-A930-495E-9AA4-BC73EC7525ED}" presName="vert2" presStyleCnt="0"/>
      <dgm:spPr/>
    </dgm:pt>
    <dgm:pt modelId="{F808A426-B98C-4A4D-BD17-1252025BE892}" type="pres">
      <dgm:prSet presAssocID="{9EDEB1FB-A930-495E-9AA4-BC73EC7525ED}" presName="thinLine2b" presStyleLbl="callout" presStyleIdx="4" presStyleCnt="7"/>
      <dgm:spPr/>
    </dgm:pt>
    <dgm:pt modelId="{A0EB6D3B-614F-46F8-9ACC-08E6AA7BAD2B}" type="pres">
      <dgm:prSet presAssocID="{9EDEB1FB-A930-495E-9AA4-BC73EC7525ED}" presName="vertSpace2b" presStyleCnt="0"/>
      <dgm:spPr/>
    </dgm:pt>
    <dgm:pt modelId="{991F25B0-B542-48CC-B73A-3887A85CC6A0}" type="pres">
      <dgm:prSet presAssocID="{DAFB1D49-2109-438F-A065-E0D7B04AF7A4}" presName="horz2" presStyleCnt="0"/>
      <dgm:spPr/>
    </dgm:pt>
    <dgm:pt modelId="{EDF17D8F-8B93-4483-991E-9EADDA4881A9}" type="pres">
      <dgm:prSet presAssocID="{DAFB1D49-2109-438F-A065-E0D7B04AF7A4}" presName="horzSpace2" presStyleCnt="0"/>
      <dgm:spPr/>
    </dgm:pt>
    <dgm:pt modelId="{F721BCC7-EA4A-4321-8F7D-4CAC117E68B5}" type="pres">
      <dgm:prSet presAssocID="{DAFB1D49-2109-438F-A065-E0D7B04AF7A4}" presName="tx2" presStyleLbl="revTx" presStyleIdx="8" presStyleCnt="10"/>
      <dgm:spPr/>
    </dgm:pt>
    <dgm:pt modelId="{32560466-95A2-4789-A01F-7958D67FE038}" type="pres">
      <dgm:prSet presAssocID="{DAFB1D49-2109-438F-A065-E0D7B04AF7A4}" presName="vert2" presStyleCnt="0"/>
      <dgm:spPr/>
    </dgm:pt>
    <dgm:pt modelId="{3BA52C47-1F4B-402F-B93E-96BA27FC7779}" type="pres">
      <dgm:prSet presAssocID="{DAFB1D49-2109-438F-A065-E0D7B04AF7A4}" presName="thinLine2b" presStyleLbl="callout" presStyleIdx="5" presStyleCnt="7"/>
      <dgm:spPr/>
    </dgm:pt>
    <dgm:pt modelId="{94D82715-A14B-4F73-9389-70188CA7B705}" type="pres">
      <dgm:prSet presAssocID="{DAFB1D49-2109-438F-A065-E0D7B04AF7A4}" presName="vertSpace2b" presStyleCnt="0"/>
      <dgm:spPr/>
    </dgm:pt>
    <dgm:pt modelId="{85CE3A16-7DF9-4D8D-BB8E-11FF9A75ABDE}" type="pres">
      <dgm:prSet presAssocID="{82EDBB49-6A74-45DA-9D37-E5BCFD153983}" presName="horz2" presStyleCnt="0"/>
      <dgm:spPr/>
    </dgm:pt>
    <dgm:pt modelId="{A4699655-B0F5-4CD5-8BE5-B2AC2812BF8B}" type="pres">
      <dgm:prSet presAssocID="{82EDBB49-6A74-45DA-9D37-E5BCFD153983}" presName="horzSpace2" presStyleCnt="0"/>
      <dgm:spPr/>
    </dgm:pt>
    <dgm:pt modelId="{E17950B7-423C-4B71-A415-EF1F175674D2}" type="pres">
      <dgm:prSet presAssocID="{82EDBB49-6A74-45DA-9D37-E5BCFD153983}" presName="tx2" presStyleLbl="revTx" presStyleIdx="9" presStyleCnt="10"/>
      <dgm:spPr/>
    </dgm:pt>
    <dgm:pt modelId="{7ED4F1B2-EE54-4A10-847B-3BE5979C74DD}" type="pres">
      <dgm:prSet presAssocID="{82EDBB49-6A74-45DA-9D37-E5BCFD153983}" presName="vert2" presStyleCnt="0"/>
      <dgm:spPr/>
    </dgm:pt>
    <dgm:pt modelId="{D554BA2F-27B5-431A-9B3A-B77370975947}" type="pres">
      <dgm:prSet presAssocID="{82EDBB49-6A74-45DA-9D37-E5BCFD153983}" presName="thinLine2b" presStyleLbl="callout" presStyleIdx="6" presStyleCnt="7"/>
      <dgm:spPr/>
    </dgm:pt>
    <dgm:pt modelId="{26EA0B21-5B40-4A9B-8D47-0B225F712087}" type="pres">
      <dgm:prSet presAssocID="{82EDBB49-6A74-45DA-9D37-E5BCFD153983}" presName="vertSpace2b" presStyleCnt="0"/>
      <dgm:spPr/>
    </dgm:pt>
  </dgm:ptLst>
  <dgm:cxnLst>
    <dgm:cxn modelId="{4409800A-9001-4C6B-8288-4BB127E9A3EA}" srcId="{1F21FDC8-635F-44B9-9C4B-227220AF9748}" destId="{82EDBB49-6A74-45DA-9D37-E5BCFD153983}" srcOrd="2" destOrd="0" parTransId="{876ED897-2B4A-4137-8E60-B0F13BE0094C}" sibTransId="{6C90BFEA-529B-441F-A8FB-2E1526B40EC6}"/>
    <dgm:cxn modelId="{F80F0021-4269-4260-A6A5-1B422789B9FC}" type="presOf" srcId="{D5CB1106-5D13-4AAA-8F85-E89E3F43EE89}" destId="{5CC6DED1-8EAA-4418-BEC8-3A1C03228D0F}" srcOrd="0" destOrd="0" presId="urn:microsoft.com/office/officeart/2008/layout/LinedList"/>
    <dgm:cxn modelId="{74EDBC2A-D91C-446F-92D6-EBC94EE53A06}" srcId="{D5CB1106-5D13-4AAA-8F85-E89E3F43EE89}" destId="{D6BFB2F3-C3F2-4455-93FD-457B60AA0A53}" srcOrd="0" destOrd="0" parTransId="{DFDBDA0F-4617-4025-A8B3-EE77E6F14CAD}" sibTransId="{57106BD1-DFB4-42C4-91E2-2893354FE870}"/>
    <dgm:cxn modelId="{03953036-AC3D-4940-9B38-92AEA0EED3AB}" type="presOf" srcId="{82EDBB49-6A74-45DA-9D37-E5BCFD153983}" destId="{E17950B7-423C-4B71-A415-EF1F175674D2}" srcOrd="0" destOrd="0" presId="urn:microsoft.com/office/officeart/2008/layout/LinedList"/>
    <dgm:cxn modelId="{8F89904E-7379-4B5A-A810-425B976CA172}" srcId="{1F21FDC8-635F-44B9-9C4B-227220AF9748}" destId="{9EDEB1FB-A930-495E-9AA4-BC73EC7525ED}" srcOrd="0" destOrd="0" parTransId="{0B3B4AD4-7B0D-49F2-89DD-F71A80131CC3}" sibTransId="{A64C6B8A-1F1B-458D-A0A3-340E978D0270}"/>
    <dgm:cxn modelId="{2263087B-2804-4211-B2A2-12855044BE02}" srcId="{D6BFB2F3-C3F2-4455-93FD-457B60AA0A53}" destId="{793BF875-DD53-4A70-84E9-7DF70B1DC156}" srcOrd="2" destOrd="0" parTransId="{D8C86FCF-13EB-467A-8790-6936C113BB46}" sibTransId="{7BEAD088-85DB-4FDA-8C0B-872491EDF189}"/>
    <dgm:cxn modelId="{C804CF7E-C232-4BD5-BE15-9D331BD0E3BA}" srcId="{D5CB1106-5D13-4AAA-8F85-E89E3F43EE89}" destId="{1F21FDC8-635F-44B9-9C4B-227220AF9748}" srcOrd="2" destOrd="0" parTransId="{D78547BD-B608-48AF-BEC0-80DDA226814E}" sibTransId="{7C8AC1BC-F5F6-4A5A-B586-5DBAEA7DE034}"/>
    <dgm:cxn modelId="{A73FC188-74FE-42EB-B508-4E454900A4DB}" type="presOf" srcId="{1F21FDC8-635F-44B9-9C4B-227220AF9748}" destId="{A3645AA8-95C6-4F52-8A07-805EA3E214E8}" srcOrd="0" destOrd="0" presId="urn:microsoft.com/office/officeart/2008/layout/LinedList"/>
    <dgm:cxn modelId="{7F320D9C-2EC2-480E-A57D-E6F21CBCBB78}" type="presOf" srcId="{3395814C-4E60-4B76-AB5F-E65A2A895B6A}" destId="{007E9542-85E5-42C6-8822-F87CB867F67B}" srcOrd="0" destOrd="0" presId="urn:microsoft.com/office/officeart/2008/layout/LinedList"/>
    <dgm:cxn modelId="{86DF20B4-18EF-4AA9-990F-62F65F2FA749}" type="presOf" srcId="{DAFB1D49-2109-438F-A065-E0D7B04AF7A4}" destId="{F721BCC7-EA4A-4321-8F7D-4CAC117E68B5}" srcOrd="0" destOrd="0" presId="urn:microsoft.com/office/officeart/2008/layout/LinedList"/>
    <dgm:cxn modelId="{5AB9CEBB-2B76-4013-97FA-AA8B350E9D33}" type="presOf" srcId="{D6BFB2F3-C3F2-4455-93FD-457B60AA0A53}" destId="{69FE5B03-232A-4160-A825-95CF0AB1ACB7}" srcOrd="0" destOrd="0" presId="urn:microsoft.com/office/officeart/2008/layout/LinedList"/>
    <dgm:cxn modelId="{013D81C7-ADE4-4F18-83A6-190100EE723F}" type="presOf" srcId="{D4D0FFF8-81FB-4CCA-AFA1-1F6E48A0E782}" destId="{80E4C5E5-783C-4F34-9B20-C9C2C1CDF611}" srcOrd="0" destOrd="0" presId="urn:microsoft.com/office/officeart/2008/layout/LinedList"/>
    <dgm:cxn modelId="{752388C8-1C61-4AF6-BA08-95C451E8B916}" srcId="{D6BFB2F3-C3F2-4455-93FD-457B60AA0A53}" destId="{3395814C-4E60-4B76-AB5F-E65A2A895B6A}" srcOrd="1" destOrd="0" parTransId="{D899E50E-AD9F-4AFC-BFA7-90FAD0FEF4CC}" sibTransId="{FFFFD163-94CC-4768-A5C2-F010A1087FD8}"/>
    <dgm:cxn modelId="{D054FCD9-CDBE-4D96-870E-92CBBCAC7728}" srcId="{D5CB1106-5D13-4AAA-8F85-E89E3F43EE89}" destId="{D4D0FFF8-81FB-4CCA-AFA1-1F6E48A0E782}" srcOrd="1" destOrd="0" parTransId="{30561F5F-95C6-47BB-878D-0FC785C7358E}" sibTransId="{B16D01CE-38B6-4F87-A587-70BF1AB3A63D}"/>
    <dgm:cxn modelId="{1A9BB3E3-DAB8-4FA7-9DC8-25ADC97D11B0}" srcId="{1F21FDC8-635F-44B9-9C4B-227220AF9748}" destId="{DAFB1D49-2109-438F-A065-E0D7B04AF7A4}" srcOrd="1" destOrd="0" parTransId="{F26B1217-8B73-4D35-9C6E-FCD4A6E34FC1}" sibTransId="{735CD74C-2E7F-4D04-A470-8747FCA29467}"/>
    <dgm:cxn modelId="{B7047AE6-8B5C-4880-BAFF-3519F1F7A435}" type="presOf" srcId="{793BF875-DD53-4A70-84E9-7DF70B1DC156}" destId="{321209DF-7547-405E-8690-85926AD3972C}" srcOrd="0" destOrd="0" presId="urn:microsoft.com/office/officeart/2008/layout/LinedList"/>
    <dgm:cxn modelId="{8328E9E8-18AC-4BD8-A294-BF8ED1F2DC37}" type="presOf" srcId="{280836D0-DC01-425F-A3B9-EE995FB5846A}" destId="{29FFE9A9-1073-4A4E-A494-D50A2FE63C20}" srcOrd="0" destOrd="0" presId="urn:microsoft.com/office/officeart/2008/layout/LinedList"/>
    <dgm:cxn modelId="{59A418EF-A561-469F-8E64-C8577A6C81F5}" srcId="{D6BFB2F3-C3F2-4455-93FD-457B60AA0A53}" destId="{280836D0-DC01-425F-A3B9-EE995FB5846A}" srcOrd="0" destOrd="0" parTransId="{7B494ED9-46E2-462C-8DBB-F9568DB31911}" sibTransId="{53EA97FF-9180-4568-8182-14DD5D94741D}"/>
    <dgm:cxn modelId="{F670DCF0-1829-4F28-9CE2-AA3D0C7F96F3}" type="presOf" srcId="{9EDEB1FB-A930-495E-9AA4-BC73EC7525ED}" destId="{DA66A80E-5C24-4BA9-8381-BEB62C824D1E}" srcOrd="0" destOrd="0" presId="urn:microsoft.com/office/officeart/2008/layout/LinedList"/>
    <dgm:cxn modelId="{1896EFFB-BD18-4C98-80FB-CDC309C05221}" type="presOf" srcId="{11EA5621-4D5A-435C-A507-524ABC9B4634}" destId="{2BF3D036-1AB9-451A-9F94-4693D8C2AAD1}" srcOrd="0" destOrd="0" presId="urn:microsoft.com/office/officeart/2008/layout/LinedList"/>
    <dgm:cxn modelId="{E68B40FC-3725-4ECD-9CEE-7FCA0B38A1B0}" srcId="{D4D0FFF8-81FB-4CCA-AFA1-1F6E48A0E782}" destId="{11EA5621-4D5A-435C-A507-524ABC9B4634}" srcOrd="0" destOrd="0" parTransId="{4AB13932-07DA-4B93-9FCC-CA7F7F09C01A}" sibTransId="{3D35B711-F6D5-4C2C-81E1-396EC2B00D87}"/>
    <dgm:cxn modelId="{E7EBC94F-8C17-4EA8-B233-1160783FC9A9}" type="presParOf" srcId="{5CC6DED1-8EAA-4418-BEC8-3A1C03228D0F}" destId="{05BCAE92-C672-4572-AA15-CB47273CBE6E}" srcOrd="0" destOrd="0" presId="urn:microsoft.com/office/officeart/2008/layout/LinedList"/>
    <dgm:cxn modelId="{E8E62ADA-EDBB-4891-A056-A285C9F5C329}" type="presParOf" srcId="{5CC6DED1-8EAA-4418-BEC8-3A1C03228D0F}" destId="{641D4D41-87AF-425C-B165-A595A5C12DA8}" srcOrd="1" destOrd="0" presId="urn:microsoft.com/office/officeart/2008/layout/LinedList"/>
    <dgm:cxn modelId="{8086E07B-0295-439B-AF17-1F670110A27E}" type="presParOf" srcId="{641D4D41-87AF-425C-B165-A595A5C12DA8}" destId="{69FE5B03-232A-4160-A825-95CF0AB1ACB7}" srcOrd="0" destOrd="0" presId="urn:microsoft.com/office/officeart/2008/layout/LinedList"/>
    <dgm:cxn modelId="{2E5F4AF9-47C4-4C05-9723-A00D2E7F6CBE}" type="presParOf" srcId="{641D4D41-87AF-425C-B165-A595A5C12DA8}" destId="{A20961F4-0A13-4F65-B6A5-19C0448C2B5D}" srcOrd="1" destOrd="0" presId="urn:microsoft.com/office/officeart/2008/layout/LinedList"/>
    <dgm:cxn modelId="{0840A0FA-1C55-449D-98C4-836CBF3F9FE5}" type="presParOf" srcId="{A20961F4-0A13-4F65-B6A5-19C0448C2B5D}" destId="{A65E0334-2690-4E36-B18E-4BDB22D02F83}" srcOrd="0" destOrd="0" presId="urn:microsoft.com/office/officeart/2008/layout/LinedList"/>
    <dgm:cxn modelId="{02795DFF-5EC0-4FA5-BC6F-D254F85297E8}" type="presParOf" srcId="{A20961F4-0A13-4F65-B6A5-19C0448C2B5D}" destId="{51C3C7AD-A00D-40E2-8972-9E066BCE6E00}" srcOrd="1" destOrd="0" presId="urn:microsoft.com/office/officeart/2008/layout/LinedList"/>
    <dgm:cxn modelId="{AD86F90D-3573-4DFA-8BC8-7CCD2096DD3E}" type="presParOf" srcId="{51C3C7AD-A00D-40E2-8972-9E066BCE6E00}" destId="{21177C86-E012-4842-B818-431AF2963F7F}" srcOrd="0" destOrd="0" presId="urn:microsoft.com/office/officeart/2008/layout/LinedList"/>
    <dgm:cxn modelId="{ACC5A829-6CE6-496B-9432-9E3F73FECB85}" type="presParOf" srcId="{51C3C7AD-A00D-40E2-8972-9E066BCE6E00}" destId="{29FFE9A9-1073-4A4E-A494-D50A2FE63C20}" srcOrd="1" destOrd="0" presId="urn:microsoft.com/office/officeart/2008/layout/LinedList"/>
    <dgm:cxn modelId="{14044D3F-9320-41EE-A105-5961784496FC}" type="presParOf" srcId="{51C3C7AD-A00D-40E2-8972-9E066BCE6E00}" destId="{485261D0-F2CE-416C-BADC-00A142A5C88F}" srcOrd="2" destOrd="0" presId="urn:microsoft.com/office/officeart/2008/layout/LinedList"/>
    <dgm:cxn modelId="{9F93E9DE-49B0-4051-82CE-899A23C72035}" type="presParOf" srcId="{A20961F4-0A13-4F65-B6A5-19C0448C2B5D}" destId="{0B235CF1-D1A2-4A45-B1DC-C961F712CD56}" srcOrd="2" destOrd="0" presId="urn:microsoft.com/office/officeart/2008/layout/LinedList"/>
    <dgm:cxn modelId="{647C244C-BA60-4673-8E71-0050C9831C53}" type="presParOf" srcId="{A20961F4-0A13-4F65-B6A5-19C0448C2B5D}" destId="{0DA97D4E-67FC-436E-A32E-A3A7367FC56C}" srcOrd="3" destOrd="0" presId="urn:microsoft.com/office/officeart/2008/layout/LinedList"/>
    <dgm:cxn modelId="{689A9EB6-D4A6-4323-B09D-D17607EE87BA}" type="presParOf" srcId="{A20961F4-0A13-4F65-B6A5-19C0448C2B5D}" destId="{9CA0F0EB-85DF-41FC-B9F6-6439218F4E81}" srcOrd="4" destOrd="0" presId="urn:microsoft.com/office/officeart/2008/layout/LinedList"/>
    <dgm:cxn modelId="{AFDC975C-44F1-4DED-903F-E980AC1F54AA}" type="presParOf" srcId="{9CA0F0EB-85DF-41FC-B9F6-6439218F4E81}" destId="{297C538A-C11D-420C-AAA3-EA9559CBA9B1}" srcOrd="0" destOrd="0" presId="urn:microsoft.com/office/officeart/2008/layout/LinedList"/>
    <dgm:cxn modelId="{B74F3C10-C427-45AC-8237-E892F36C7315}" type="presParOf" srcId="{9CA0F0EB-85DF-41FC-B9F6-6439218F4E81}" destId="{007E9542-85E5-42C6-8822-F87CB867F67B}" srcOrd="1" destOrd="0" presId="urn:microsoft.com/office/officeart/2008/layout/LinedList"/>
    <dgm:cxn modelId="{2F64103A-63F8-4C23-AD86-FC3A30E4F9E3}" type="presParOf" srcId="{9CA0F0EB-85DF-41FC-B9F6-6439218F4E81}" destId="{B1EFA0B3-91E8-4B6B-8B1B-5B34F49BA027}" srcOrd="2" destOrd="0" presId="urn:microsoft.com/office/officeart/2008/layout/LinedList"/>
    <dgm:cxn modelId="{97D72E6E-0C0E-4817-88EC-2C9CB43315E8}" type="presParOf" srcId="{A20961F4-0A13-4F65-B6A5-19C0448C2B5D}" destId="{D7960A39-1DDE-4F21-A854-A7812002D2D6}" srcOrd="5" destOrd="0" presId="urn:microsoft.com/office/officeart/2008/layout/LinedList"/>
    <dgm:cxn modelId="{30BA863C-4ED2-4DA9-9880-A43E12754C4B}" type="presParOf" srcId="{A20961F4-0A13-4F65-B6A5-19C0448C2B5D}" destId="{EDDCB278-41F2-46A9-BD6C-991AF2E9C2DE}" srcOrd="6" destOrd="0" presId="urn:microsoft.com/office/officeart/2008/layout/LinedList"/>
    <dgm:cxn modelId="{EC94F0E8-3646-41B1-9A92-EC1C13ECE95C}" type="presParOf" srcId="{A20961F4-0A13-4F65-B6A5-19C0448C2B5D}" destId="{7C5D7AD6-A40B-42F0-85FD-E6DAA6FB97C6}" srcOrd="7" destOrd="0" presId="urn:microsoft.com/office/officeart/2008/layout/LinedList"/>
    <dgm:cxn modelId="{38434DDE-8DE7-4F21-928B-6D1C637A45FB}" type="presParOf" srcId="{7C5D7AD6-A40B-42F0-85FD-E6DAA6FB97C6}" destId="{E96069C7-B99B-48B1-8BE9-9E38C5CC1079}" srcOrd="0" destOrd="0" presId="urn:microsoft.com/office/officeart/2008/layout/LinedList"/>
    <dgm:cxn modelId="{673F9DF7-6E95-4238-9419-DBA4B9DAF24E}" type="presParOf" srcId="{7C5D7AD6-A40B-42F0-85FD-E6DAA6FB97C6}" destId="{321209DF-7547-405E-8690-85926AD3972C}" srcOrd="1" destOrd="0" presId="urn:microsoft.com/office/officeart/2008/layout/LinedList"/>
    <dgm:cxn modelId="{24882F7F-555C-4CFC-8F7D-C2F789407C48}" type="presParOf" srcId="{7C5D7AD6-A40B-42F0-85FD-E6DAA6FB97C6}" destId="{75ED2107-E6A0-4DDF-BB3D-CBD5F73D4A7C}" srcOrd="2" destOrd="0" presId="urn:microsoft.com/office/officeart/2008/layout/LinedList"/>
    <dgm:cxn modelId="{A83D3E72-690E-4A0C-82D4-04DA252A18EA}" type="presParOf" srcId="{A20961F4-0A13-4F65-B6A5-19C0448C2B5D}" destId="{821146D8-1B98-40C7-9C78-846B91F49D90}" srcOrd="8" destOrd="0" presId="urn:microsoft.com/office/officeart/2008/layout/LinedList"/>
    <dgm:cxn modelId="{290CF334-988D-44A6-BCB1-30B6A6E12008}" type="presParOf" srcId="{A20961F4-0A13-4F65-B6A5-19C0448C2B5D}" destId="{266883D3-5BBC-42D2-9260-FB421BFC589B}" srcOrd="9" destOrd="0" presId="urn:microsoft.com/office/officeart/2008/layout/LinedList"/>
    <dgm:cxn modelId="{AA39C9D4-1CD4-438C-8A06-C3CEA155772A}" type="presParOf" srcId="{5CC6DED1-8EAA-4418-BEC8-3A1C03228D0F}" destId="{F842BE8B-5B3F-47AF-848F-60EAFDFC96A9}" srcOrd="2" destOrd="0" presId="urn:microsoft.com/office/officeart/2008/layout/LinedList"/>
    <dgm:cxn modelId="{E14A39E4-A527-42A2-A2AC-DEF7D2FE0685}" type="presParOf" srcId="{5CC6DED1-8EAA-4418-BEC8-3A1C03228D0F}" destId="{28866594-AA5C-4D79-9143-02D3A780D675}" srcOrd="3" destOrd="0" presId="urn:microsoft.com/office/officeart/2008/layout/LinedList"/>
    <dgm:cxn modelId="{6320407E-FFAE-4D81-9AF6-A5A3C04E9A3E}" type="presParOf" srcId="{28866594-AA5C-4D79-9143-02D3A780D675}" destId="{80E4C5E5-783C-4F34-9B20-C9C2C1CDF611}" srcOrd="0" destOrd="0" presId="urn:microsoft.com/office/officeart/2008/layout/LinedList"/>
    <dgm:cxn modelId="{85CEA359-579C-4F3C-9CD3-95739731B209}" type="presParOf" srcId="{28866594-AA5C-4D79-9143-02D3A780D675}" destId="{87835461-769C-4E4E-B715-0FB2B4CB2B85}" srcOrd="1" destOrd="0" presId="urn:microsoft.com/office/officeart/2008/layout/LinedList"/>
    <dgm:cxn modelId="{095E9C89-9CE4-408C-AC72-B55306BD1067}" type="presParOf" srcId="{87835461-769C-4E4E-B715-0FB2B4CB2B85}" destId="{874B6F99-948D-4D48-9913-F0E59FB92962}" srcOrd="0" destOrd="0" presId="urn:microsoft.com/office/officeart/2008/layout/LinedList"/>
    <dgm:cxn modelId="{AE4CEF31-2145-442E-98C6-6ED4EF16176D}" type="presParOf" srcId="{87835461-769C-4E4E-B715-0FB2B4CB2B85}" destId="{C317F3D4-B466-4CDE-82A8-29B5293C5537}" srcOrd="1" destOrd="0" presId="urn:microsoft.com/office/officeart/2008/layout/LinedList"/>
    <dgm:cxn modelId="{F2EE77AA-DE8C-4B61-A897-76023397E502}" type="presParOf" srcId="{C317F3D4-B466-4CDE-82A8-29B5293C5537}" destId="{9CFA2517-3525-4823-9B07-F552FA005C70}" srcOrd="0" destOrd="0" presId="urn:microsoft.com/office/officeart/2008/layout/LinedList"/>
    <dgm:cxn modelId="{A824549E-7FBB-432B-82B5-D7F4280990AC}" type="presParOf" srcId="{C317F3D4-B466-4CDE-82A8-29B5293C5537}" destId="{2BF3D036-1AB9-451A-9F94-4693D8C2AAD1}" srcOrd="1" destOrd="0" presId="urn:microsoft.com/office/officeart/2008/layout/LinedList"/>
    <dgm:cxn modelId="{A43DF33E-D464-4472-B9CE-5750B673451C}" type="presParOf" srcId="{C317F3D4-B466-4CDE-82A8-29B5293C5537}" destId="{2FCDB823-B307-4BD8-AFD8-828D986912D3}" srcOrd="2" destOrd="0" presId="urn:microsoft.com/office/officeart/2008/layout/LinedList"/>
    <dgm:cxn modelId="{74F11C20-2593-4758-981E-25476F3A89EF}" type="presParOf" srcId="{87835461-769C-4E4E-B715-0FB2B4CB2B85}" destId="{8E0EA8B0-9199-497C-9205-4F52B0CEEDF7}" srcOrd="2" destOrd="0" presId="urn:microsoft.com/office/officeart/2008/layout/LinedList"/>
    <dgm:cxn modelId="{FBEA0713-26ED-4059-8252-CD33646DC34A}" type="presParOf" srcId="{87835461-769C-4E4E-B715-0FB2B4CB2B85}" destId="{4CD61350-5125-42EA-B772-4E6A6B18583F}" srcOrd="3" destOrd="0" presId="urn:microsoft.com/office/officeart/2008/layout/LinedList"/>
    <dgm:cxn modelId="{52FAF539-99F5-4DC7-A96F-17EB91865F53}" type="presParOf" srcId="{5CC6DED1-8EAA-4418-BEC8-3A1C03228D0F}" destId="{C71692FE-09D7-4C55-AE98-662088E7C347}" srcOrd="4" destOrd="0" presId="urn:microsoft.com/office/officeart/2008/layout/LinedList"/>
    <dgm:cxn modelId="{35CF15D2-2D23-4387-B023-BE62178095C0}" type="presParOf" srcId="{5CC6DED1-8EAA-4418-BEC8-3A1C03228D0F}" destId="{CE15E3E4-9B2E-4D29-A905-435A500DCD13}" srcOrd="5" destOrd="0" presId="urn:microsoft.com/office/officeart/2008/layout/LinedList"/>
    <dgm:cxn modelId="{670279EF-FA50-4062-8718-4800184A45E9}" type="presParOf" srcId="{CE15E3E4-9B2E-4D29-A905-435A500DCD13}" destId="{A3645AA8-95C6-4F52-8A07-805EA3E214E8}" srcOrd="0" destOrd="0" presId="urn:microsoft.com/office/officeart/2008/layout/LinedList"/>
    <dgm:cxn modelId="{0D487C1B-3AE0-49EC-B32A-7F9FC5333409}" type="presParOf" srcId="{CE15E3E4-9B2E-4D29-A905-435A500DCD13}" destId="{A713E880-7D55-4184-8828-767FBD35ABF7}" srcOrd="1" destOrd="0" presId="urn:microsoft.com/office/officeart/2008/layout/LinedList"/>
    <dgm:cxn modelId="{9EE30DE4-95A9-41BF-BBE7-24695A149E64}" type="presParOf" srcId="{A713E880-7D55-4184-8828-767FBD35ABF7}" destId="{7231C350-7795-4DD6-A0EC-D85C14C7043E}" srcOrd="0" destOrd="0" presId="urn:microsoft.com/office/officeart/2008/layout/LinedList"/>
    <dgm:cxn modelId="{7B674959-25D7-43EC-A721-9D3161911CA4}" type="presParOf" srcId="{A713E880-7D55-4184-8828-767FBD35ABF7}" destId="{0E955CA6-B0BB-422C-BAB6-5959BCA80FAD}" srcOrd="1" destOrd="0" presId="urn:microsoft.com/office/officeart/2008/layout/LinedList"/>
    <dgm:cxn modelId="{5A65C9DB-0E9B-409D-8378-2E87CCB6788D}" type="presParOf" srcId="{0E955CA6-B0BB-422C-BAB6-5959BCA80FAD}" destId="{15A14EE0-51DB-4EDA-AC22-C558E26D524D}" srcOrd="0" destOrd="0" presId="urn:microsoft.com/office/officeart/2008/layout/LinedList"/>
    <dgm:cxn modelId="{A8514B4E-F8F9-4D58-A35C-323B68E0BFBA}" type="presParOf" srcId="{0E955CA6-B0BB-422C-BAB6-5959BCA80FAD}" destId="{DA66A80E-5C24-4BA9-8381-BEB62C824D1E}" srcOrd="1" destOrd="0" presId="urn:microsoft.com/office/officeart/2008/layout/LinedList"/>
    <dgm:cxn modelId="{486C70E0-257E-42CE-99B0-BEE96ED10115}" type="presParOf" srcId="{0E955CA6-B0BB-422C-BAB6-5959BCA80FAD}" destId="{40EB6F83-F589-4AF1-8E48-BFD03BFF6224}" srcOrd="2" destOrd="0" presId="urn:microsoft.com/office/officeart/2008/layout/LinedList"/>
    <dgm:cxn modelId="{E1C30B55-2407-42FC-B299-E59949F6B8A7}" type="presParOf" srcId="{A713E880-7D55-4184-8828-767FBD35ABF7}" destId="{F808A426-B98C-4A4D-BD17-1252025BE892}" srcOrd="2" destOrd="0" presId="urn:microsoft.com/office/officeart/2008/layout/LinedList"/>
    <dgm:cxn modelId="{85428140-221A-4506-9438-8A0263069500}" type="presParOf" srcId="{A713E880-7D55-4184-8828-767FBD35ABF7}" destId="{A0EB6D3B-614F-46F8-9ACC-08E6AA7BAD2B}" srcOrd="3" destOrd="0" presId="urn:microsoft.com/office/officeart/2008/layout/LinedList"/>
    <dgm:cxn modelId="{3E9C136D-0EC3-42A9-B1A1-8C44B4B06B53}" type="presParOf" srcId="{A713E880-7D55-4184-8828-767FBD35ABF7}" destId="{991F25B0-B542-48CC-B73A-3887A85CC6A0}" srcOrd="4" destOrd="0" presId="urn:microsoft.com/office/officeart/2008/layout/LinedList"/>
    <dgm:cxn modelId="{249706A5-B30A-4CCB-8FDB-C2C27417F5B7}" type="presParOf" srcId="{991F25B0-B542-48CC-B73A-3887A85CC6A0}" destId="{EDF17D8F-8B93-4483-991E-9EADDA4881A9}" srcOrd="0" destOrd="0" presId="urn:microsoft.com/office/officeart/2008/layout/LinedList"/>
    <dgm:cxn modelId="{A152D749-E286-476F-8918-4FEAEC55E8F6}" type="presParOf" srcId="{991F25B0-B542-48CC-B73A-3887A85CC6A0}" destId="{F721BCC7-EA4A-4321-8F7D-4CAC117E68B5}" srcOrd="1" destOrd="0" presId="urn:microsoft.com/office/officeart/2008/layout/LinedList"/>
    <dgm:cxn modelId="{B724015E-B801-4679-856E-80C948404F29}" type="presParOf" srcId="{991F25B0-B542-48CC-B73A-3887A85CC6A0}" destId="{32560466-95A2-4789-A01F-7958D67FE038}" srcOrd="2" destOrd="0" presId="urn:microsoft.com/office/officeart/2008/layout/LinedList"/>
    <dgm:cxn modelId="{BD5CC1D1-6166-475C-9AA3-1DB291192D2D}" type="presParOf" srcId="{A713E880-7D55-4184-8828-767FBD35ABF7}" destId="{3BA52C47-1F4B-402F-B93E-96BA27FC7779}" srcOrd="5" destOrd="0" presId="urn:microsoft.com/office/officeart/2008/layout/LinedList"/>
    <dgm:cxn modelId="{B51ADD52-0B53-4E4B-AD71-3CED22C91456}" type="presParOf" srcId="{A713E880-7D55-4184-8828-767FBD35ABF7}" destId="{94D82715-A14B-4F73-9389-70188CA7B705}" srcOrd="6" destOrd="0" presId="urn:microsoft.com/office/officeart/2008/layout/LinedList"/>
    <dgm:cxn modelId="{9A087052-F90F-4D2C-92E7-530E6C689D89}" type="presParOf" srcId="{A713E880-7D55-4184-8828-767FBD35ABF7}" destId="{85CE3A16-7DF9-4D8D-BB8E-11FF9A75ABDE}" srcOrd="7" destOrd="0" presId="urn:microsoft.com/office/officeart/2008/layout/LinedList"/>
    <dgm:cxn modelId="{A6A13281-793F-4105-8366-2D47D8983466}" type="presParOf" srcId="{85CE3A16-7DF9-4D8D-BB8E-11FF9A75ABDE}" destId="{A4699655-B0F5-4CD5-8BE5-B2AC2812BF8B}" srcOrd="0" destOrd="0" presId="urn:microsoft.com/office/officeart/2008/layout/LinedList"/>
    <dgm:cxn modelId="{09A067C0-523A-4453-B54A-57D6F9BCE5FF}" type="presParOf" srcId="{85CE3A16-7DF9-4D8D-BB8E-11FF9A75ABDE}" destId="{E17950B7-423C-4B71-A415-EF1F175674D2}" srcOrd="1" destOrd="0" presId="urn:microsoft.com/office/officeart/2008/layout/LinedList"/>
    <dgm:cxn modelId="{898F920F-BB78-4A05-A7DE-02F0FC665799}" type="presParOf" srcId="{85CE3A16-7DF9-4D8D-BB8E-11FF9A75ABDE}" destId="{7ED4F1B2-EE54-4A10-847B-3BE5979C74DD}" srcOrd="2" destOrd="0" presId="urn:microsoft.com/office/officeart/2008/layout/LinedList"/>
    <dgm:cxn modelId="{65C74E63-20C4-4B6D-BA45-0E7F870E7702}" type="presParOf" srcId="{A713E880-7D55-4184-8828-767FBD35ABF7}" destId="{D554BA2F-27B5-431A-9B3A-B77370975947}" srcOrd="8" destOrd="0" presId="urn:microsoft.com/office/officeart/2008/layout/LinedList"/>
    <dgm:cxn modelId="{6309E832-6F83-4742-BAF8-8DD9F463667F}" type="presParOf" srcId="{A713E880-7D55-4184-8828-767FBD35ABF7}" destId="{26EA0B21-5B40-4A9B-8D47-0B225F712087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62F2B6F-6BF4-4C15-BB73-254E11A2566C}" type="doc">
      <dgm:prSet loTypeId="urn:microsoft.com/office/officeart/2005/8/layout/hierarchy4" loCatId="list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endParaRPr lang="fi-FI"/>
        </a:p>
      </dgm:t>
    </dgm:pt>
    <dgm:pt modelId="{9707F9D1-8F0B-4C1B-A196-2F2696F80286}">
      <dgm:prSet/>
      <dgm:spPr/>
      <dgm:t>
        <a:bodyPr/>
        <a:lstStyle/>
        <a:p>
          <a:pPr rtl="0"/>
          <a:r>
            <a:rPr lang="fi-FI"/>
            <a:t>Sääntelyn ”materiaalisuus” (= puuttuminen sisältöön) </a:t>
          </a:r>
        </a:p>
      </dgm:t>
    </dgm:pt>
    <dgm:pt modelId="{91FDA231-8160-4544-9B69-61101D12B012}" type="parTrans" cxnId="{18BC530C-0F32-408D-AAD1-8353FA9837A7}">
      <dgm:prSet/>
      <dgm:spPr/>
      <dgm:t>
        <a:bodyPr/>
        <a:lstStyle/>
        <a:p>
          <a:endParaRPr lang="fi-FI"/>
        </a:p>
      </dgm:t>
    </dgm:pt>
    <dgm:pt modelId="{C737A495-D360-4815-87A9-91F56F622E17}" type="sibTrans" cxnId="{18BC530C-0F32-408D-AAD1-8353FA9837A7}">
      <dgm:prSet/>
      <dgm:spPr/>
      <dgm:t>
        <a:bodyPr/>
        <a:lstStyle/>
        <a:p>
          <a:endParaRPr lang="fi-FI"/>
        </a:p>
      </dgm:t>
    </dgm:pt>
    <dgm:pt modelId="{4D737A26-7EB5-4E9C-BD7E-793C0E6786D1}">
      <dgm:prSet/>
      <dgm:spPr/>
      <dgm:t>
        <a:bodyPr/>
        <a:lstStyle/>
        <a:p>
          <a:pPr rtl="0"/>
          <a:r>
            <a:rPr lang="fi-FI"/>
            <a:t>proseduraalinen puuttuminen = sopimusmekanismin korjaaminen lähemmäksi klassista ideaalimallia: (1), (2) ja (3) </a:t>
          </a:r>
        </a:p>
      </dgm:t>
    </dgm:pt>
    <dgm:pt modelId="{DDE5FAF2-7FC5-49C6-9F20-40C35ACE28EC}" type="parTrans" cxnId="{65DF1BFD-EF61-4621-A479-5BE10F283207}">
      <dgm:prSet/>
      <dgm:spPr/>
      <dgm:t>
        <a:bodyPr/>
        <a:lstStyle/>
        <a:p>
          <a:endParaRPr lang="fi-FI"/>
        </a:p>
      </dgm:t>
    </dgm:pt>
    <dgm:pt modelId="{529BFD99-8396-4948-A0FC-081C6EECC8AB}" type="sibTrans" cxnId="{65DF1BFD-EF61-4621-A479-5BE10F283207}">
      <dgm:prSet/>
      <dgm:spPr/>
      <dgm:t>
        <a:bodyPr/>
        <a:lstStyle/>
        <a:p>
          <a:endParaRPr lang="fi-FI"/>
        </a:p>
      </dgm:t>
    </dgm:pt>
    <dgm:pt modelId="{256C7123-DE01-4FCC-9858-E793876DAC06}">
      <dgm:prSet/>
      <dgm:spPr/>
      <dgm:t>
        <a:bodyPr/>
        <a:lstStyle/>
        <a:p>
          <a:pPr rtl="0"/>
          <a:r>
            <a:rPr lang="fi-FI"/>
            <a:t>syntymekanismin häiriöiden (pakko, erehdyttäminen ym.) poistaminen pätemättömyys- ja kohtuullistamisseuraamusten avulla </a:t>
          </a:r>
        </a:p>
      </dgm:t>
    </dgm:pt>
    <dgm:pt modelId="{3240A65C-205D-4840-9DD3-9F36B6085A57}" type="parTrans" cxnId="{9FAC8DFB-E77E-4E81-9506-C5BBDC4EE133}">
      <dgm:prSet/>
      <dgm:spPr/>
      <dgm:t>
        <a:bodyPr/>
        <a:lstStyle/>
        <a:p>
          <a:endParaRPr lang="fi-FI"/>
        </a:p>
      </dgm:t>
    </dgm:pt>
    <dgm:pt modelId="{4820D1DA-C72C-44A0-BDD7-064883E03A66}" type="sibTrans" cxnId="{9FAC8DFB-E77E-4E81-9506-C5BBDC4EE133}">
      <dgm:prSet/>
      <dgm:spPr/>
      <dgm:t>
        <a:bodyPr/>
        <a:lstStyle/>
        <a:p>
          <a:endParaRPr lang="fi-FI"/>
        </a:p>
      </dgm:t>
    </dgm:pt>
    <dgm:pt modelId="{E4382315-7E98-436B-810C-E05AF05EA926}">
      <dgm:prSet/>
      <dgm:spPr/>
      <dgm:t>
        <a:bodyPr/>
        <a:lstStyle/>
        <a:p>
          <a:pPr rtl="0"/>
          <a:r>
            <a:rPr lang="fi-FI"/>
            <a:t>Informaatioasymmetrian korjaaminen tiedonantovelvollisuuksilla </a:t>
          </a:r>
        </a:p>
      </dgm:t>
    </dgm:pt>
    <dgm:pt modelId="{4F875A94-303F-4B51-ABCC-614ECB2E50EE}" type="parTrans" cxnId="{3B27C9D9-313A-444A-ADA2-24F5E473ADF7}">
      <dgm:prSet/>
      <dgm:spPr/>
      <dgm:t>
        <a:bodyPr/>
        <a:lstStyle/>
        <a:p>
          <a:endParaRPr lang="fi-FI"/>
        </a:p>
      </dgm:t>
    </dgm:pt>
    <dgm:pt modelId="{5195524A-ACD1-4A7F-BA67-CC3F95DCBD8E}" type="sibTrans" cxnId="{3B27C9D9-313A-444A-ADA2-24F5E473ADF7}">
      <dgm:prSet/>
      <dgm:spPr/>
      <dgm:t>
        <a:bodyPr/>
        <a:lstStyle/>
        <a:p>
          <a:endParaRPr lang="fi-FI"/>
        </a:p>
      </dgm:t>
    </dgm:pt>
    <dgm:pt modelId="{FFDB20E7-6322-4CB7-9769-FF6B1F30FF95}">
      <dgm:prSet/>
      <dgm:spPr/>
      <dgm:t>
        <a:bodyPr/>
        <a:lstStyle/>
        <a:p>
          <a:pPr rtl="0"/>
          <a:r>
            <a:rPr lang="fi-FI"/>
            <a:t>sisällöllinen puuttuminen (3); (1) ja (2): ? </a:t>
          </a:r>
        </a:p>
      </dgm:t>
    </dgm:pt>
    <dgm:pt modelId="{960555EA-B06D-4B2B-AA94-0FF585E67707}" type="parTrans" cxnId="{4AEEC953-0CDF-4D42-B929-0A12B58A0C1A}">
      <dgm:prSet/>
      <dgm:spPr/>
      <dgm:t>
        <a:bodyPr/>
        <a:lstStyle/>
        <a:p>
          <a:endParaRPr lang="fi-FI"/>
        </a:p>
      </dgm:t>
    </dgm:pt>
    <dgm:pt modelId="{62B51071-E935-4517-8E66-3DC1C59F462B}" type="sibTrans" cxnId="{4AEEC953-0CDF-4D42-B929-0A12B58A0C1A}">
      <dgm:prSet/>
      <dgm:spPr/>
      <dgm:t>
        <a:bodyPr/>
        <a:lstStyle/>
        <a:p>
          <a:endParaRPr lang="fi-FI"/>
        </a:p>
      </dgm:t>
    </dgm:pt>
    <dgm:pt modelId="{EBCE0F2E-06EB-4B75-A1DA-E39AD89E2D6C}">
      <dgm:prSet/>
      <dgm:spPr/>
      <dgm:t>
        <a:bodyPr/>
        <a:lstStyle/>
        <a:p>
          <a:pPr rtl="0"/>
          <a:r>
            <a:rPr lang="fi-FI"/>
            <a:t>sopimuksen sisällön kohtuullistaminen pelkän epätasapainoisuuden perusteella </a:t>
          </a:r>
        </a:p>
      </dgm:t>
    </dgm:pt>
    <dgm:pt modelId="{A900AA0D-C77D-4085-BF71-E73EBED3F90C}" type="parTrans" cxnId="{503AEC26-A373-489D-B9F1-7B6A983A69BF}">
      <dgm:prSet/>
      <dgm:spPr/>
      <dgm:t>
        <a:bodyPr/>
        <a:lstStyle/>
        <a:p>
          <a:endParaRPr lang="fi-FI"/>
        </a:p>
      </dgm:t>
    </dgm:pt>
    <dgm:pt modelId="{02DFBC57-6456-4B77-8A61-31FFF7B627C2}" type="sibTrans" cxnId="{503AEC26-A373-489D-B9F1-7B6A983A69BF}">
      <dgm:prSet/>
      <dgm:spPr/>
      <dgm:t>
        <a:bodyPr/>
        <a:lstStyle/>
        <a:p>
          <a:endParaRPr lang="fi-FI"/>
        </a:p>
      </dgm:t>
    </dgm:pt>
    <dgm:pt modelId="{CE48168C-0940-4428-9A07-D1428984B422}" type="pres">
      <dgm:prSet presAssocID="{F62F2B6F-6BF4-4C15-BB73-254E11A2566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09A7022-EF44-4D5E-B56B-0535BCCB3A84}" type="pres">
      <dgm:prSet presAssocID="{9707F9D1-8F0B-4C1B-A196-2F2696F80286}" presName="vertOne" presStyleCnt="0"/>
      <dgm:spPr/>
    </dgm:pt>
    <dgm:pt modelId="{7720AFE1-789B-4056-99D8-26D26F715C9A}" type="pres">
      <dgm:prSet presAssocID="{9707F9D1-8F0B-4C1B-A196-2F2696F80286}" presName="txOne" presStyleLbl="node0" presStyleIdx="0" presStyleCnt="1">
        <dgm:presLayoutVars>
          <dgm:chPref val="3"/>
        </dgm:presLayoutVars>
      </dgm:prSet>
      <dgm:spPr/>
    </dgm:pt>
    <dgm:pt modelId="{FACB957F-8D2A-4DF9-818E-8C561277AFF8}" type="pres">
      <dgm:prSet presAssocID="{9707F9D1-8F0B-4C1B-A196-2F2696F80286}" presName="parTransOne" presStyleCnt="0"/>
      <dgm:spPr/>
    </dgm:pt>
    <dgm:pt modelId="{BE305B75-0C95-474C-8584-2F5890AB4622}" type="pres">
      <dgm:prSet presAssocID="{9707F9D1-8F0B-4C1B-A196-2F2696F80286}" presName="horzOne" presStyleCnt="0"/>
      <dgm:spPr/>
    </dgm:pt>
    <dgm:pt modelId="{AC08618E-1AEF-445A-A8B5-D50DB843D6F2}" type="pres">
      <dgm:prSet presAssocID="{4D737A26-7EB5-4E9C-BD7E-793C0E6786D1}" presName="vertTwo" presStyleCnt="0"/>
      <dgm:spPr/>
    </dgm:pt>
    <dgm:pt modelId="{4A811841-0086-47CB-96DD-852A98BDF2F2}" type="pres">
      <dgm:prSet presAssocID="{4D737A26-7EB5-4E9C-BD7E-793C0E6786D1}" presName="txTwo" presStyleLbl="node2" presStyleIdx="0" presStyleCnt="2">
        <dgm:presLayoutVars>
          <dgm:chPref val="3"/>
        </dgm:presLayoutVars>
      </dgm:prSet>
      <dgm:spPr/>
    </dgm:pt>
    <dgm:pt modelId="{733513E9-BC8A-41B4-82CE-B5ABE23F488B}" type="pres">
      <dgm:prSet presAssocID="{4D737A26-7EB5-4E9C-BD7E-793C0E6786D1}" presName="parTransTwo" presStyleCnt="0"/>
      <dgm:spPr/>
    </dgm:pt>
    <dgm:pt modelId="{C961B3A4-CEBA-49A7-9579-B21D02F3446B}" type="pres">
      <dgm:prSet presAssocID="{4D737A26-7EB5-4E9C-BD7E-793C0E6786D1}" presName="horzTwo" presStyleCnt="0"/>
      <dgm:spPr/>
    </dgm:pt>
    <dgm:pt modelId="{983DB088-0310-4E0F-870D-B6B48252DA42}" type="pres">
      <dgm:prSet presAssocID="{256C7123-DE01-4FCC-9858-E793876DAC06}" presName="vertThree" presStyleCnt="0"/>
      <dgm:spPr/>
    </dgm:pt>
    <dgm:pt modelId="{EB95AF32-B793-4001-9339-A20AAA299029}" type="pres">
      <dgm:prSet presAssocID="{256C7123-DE01-4FCC-9858-E793876DAC06}" presName="txThree" presStyleLbl="node3" presStyleIdx="0" presStyleCnt="3">
        <dgm:presLayoutVars>
          <dgm:chPref val="3"/>
        </dgm:presLayoutVars>
      </dgm:prSet>
      <dgm:spPr/>
    </dgm:pt>
    <dgm:pt modelId="{57F7AF0D-0E84-420D-BB22-DFAED1E9534B}" type="pres">
      <dgm:prSet presAssocID="{256C7123-DE01-4FCC-9858-E793876DAC06}" presName="horzThree" presStyleCnt="0"/>
      <dgm:spPr/>
    </dgm:pt>
    <dgm:pt modelId="{692F7095-C464-4062-8C7A-307F10223C18}" type="pres">
      <dgm:prSet presAssocID="{4820D1DA-C72C-44A0-BDD7-064883E03A66}" presName="sibSpaceThree" presStyleCnt="0"/>
      <dgm:spPr/>
    </dgm:pt>
    <dgm:pt modelId="{EB268657-1A9C-4A7A-BD04-11F122B51C8C}" type="pres">
      <dgm:prSet presAssocID="{E4382315-7E98-436B-810C-E05AF05EA926}" presName="vertThree" presStyleCnt="0"/>
      <dgm:spPr/>
    </dgm:pt>
    <dgm:pt modelId="{CC7577BF-76C7-4C27-8E3B-EEDB816FBC37}" type="pres">
      <dgm:prSet presAssocID="{E4382315-7E98-436B-810C-E05AF05EA926}" presName="txThree" presStyleLbl="node3" presStyleIdx="1" presStyleCnt="3">
        <dgm:presLayoutVars>
          <dgm:chPref val="3"/>
        </dgm:presLayoutVars>
      </dgm:prSet>
      <dgm:spPr/>
    </dgm:pt>
    <dgm:pt modelId="{F73C55A6-3048-4D7F-866E-1C2C82558E9B}" type="pres">
      <dgm:prSet presAssocID="{E4382315-7E98-436B-810C-E05AF05EA926}" presName="horzThree" presStyleCnt="0"/>
      <dgm:spPr/>
    </dgm:pt>
    <dgm:pt modelId="{421D4908-5C84-4798-8346-64D565E35E69}" type="pres">
      <dgm:prSet presAssocID="{529BFD99-8396-4948-A0FC-081C6EECC8AB}" presName="sibSpaceTwo" presStyleCnt="0"/>
      <dgm:spPr/>
    </dgm:pt>
    <dgm:pt modelId="{2B80B3EC-983A-46EF-AC94-CFFD967C0829}" type="pres">
      <dgm:prSet presAssocID="{FFDB20E7-6322-4CB7-9769-FF6B1F30FF95}" presName="vertTwo" presStyleCnt="0"/>
      <dgm:spPr/>
    </dgm:pt>
    <dgm:pt modelId="{51E9F93B-A77E-43A8-962A-EBF5BEB60217}" type="pres">
      <dgm:prSet presAssocID="{FFDB20E7-6322-4CB7-9769-FF6B1F30FF95}" presName="txTwo" presStyleLbl="node2" presStyleIdx="1" presStyleCnt="2">
        <dgm:presLayoutVars>
          <dgm:chPref val="3"/>
        </dgm:presLayoutVars>
      </dgm:prSet>
      <dgm:spPr/>
    </dgm:pt>
    <dgm:pt modelId="{2683298F-3AE9-4C9C-9F4D-C1764A48CB03}" type="pres">
      <dgm:prSet presAssocID="{FFDB20E7-6322-4CB7-9769-FF6B1F30FF95}" presName="parTransTwo" presStyleCnt="0"/>
      <dgm:spPr/>
    </dgm:pt>
    <dgm:pt modelId="{960989AC-AF96-412F-809D-95A09F75FA81}" type="pres">
      <dgm:prSet presAssocID="{FFDB20E7-6322-4CB7-9769-FF6B1F30FF95}" presName="horzTwo" presStyleCnt="0"/>
      <dgm:spPr/>
    </dgm:pt>
    <dgm:pt modelId="{96E157C3-C232-4BED-AFFD-99ECA0AF01A5}" type="pres">
      <dgm:prSet presAssocID="{EBCE0F2E-06EB-4B75-A1DA-E39AD89E2D6C}" presName="vertThree" presStyleCnt="0"/>
      <dgm:spPr/>
    </dgm:pt>
    <dgm:pt modelId="{015F8171-DF4B-4A9C-A8A9-E8DB67BB854F}" type="pres">
      <dgm:prSet presAssocID="{EBCE0F2E-06EB-4B75-A1DA-E39AD89E2D6C}" presName="txThree" presStyleLbl="node3" presStyleIdx="2" presStyleCnt="3">
        <dgm:presLayoutVars>
          <dgm:chPref val="3"/>
        </dgm:presLayoutVars>
      </dgm:prSet>
      <dgm:spPr/>
    </dgm:pt>
    <dgm:pt modelId="{E937E424-3D3E-4C89-875F-A5EEA3887EBD}" type="pres">
      <dgm:prSet presAssocID="{EBCE0F2E-06EB-4B75-A1DA-E39AD89E2D6C}" presName="horzThree" presStyleCnt="0"/>
      <dgm:spPr/>
    </dgm:pt>
  </dgm:ptLst>
  <dgm:cxnLst>
    <dgm:cxn modelId="{18BC530C-0F32-408D-AAD1-8353FA9837A7}" srcId="{F62F2B6F-6BF4-4C15-BB73-254E11A2566C}" destId="{9707F9D1-8F0B-4C1B-A196-2F2696F80286}" srcOrd="0" destOrd="0" parTransId="{91FDA231-8160-4544-9B69-61101D12B012}" sibTransId="{C737A495-D360-4815-87A9-91F56F622E17}"/>
    <dgm:cxn modelId="{503AEC26-A373-489D-B9F1-7B6A983A69BF}" srcId="{FFDB20E7-6322-4CB7-9769-FF6B1F30FF95}" destId="{EBCE0F2E-06EB-4B75-A1DA-E39AD89E2D6C}" srcOrd="0" destOrd="0" parTransId="{A900AA0D-C77D-4085-BF71-E73EBED3F90C}" sibTransId="{02DFBC57-6456-4B77-8A61-31FFF7B627C2}"/>
    <dgm:cxn modelId="{11311467-964E-4182-BFB9-3BDB8559AAC5}" type="presOf" srcId="{256C7123-DE01-4FCC-9858-E793876DAC06}" destId="{EB95AF32-B793-4001-9339-A20AAA299029}" srcOrd="0" destOrd="0" presId="urn:microsoft.com/office/officeart/2005/8/layout/hierarchy4"/>
    <dgm:cxn modelId="{677A256B-E7EA-414E-A3D4-97C53245CBB4}" type="presOf" srcId="{9707F9D1-8F0B-4C1B-A196-2F2696F80286}" destId="{7720AFE1-789B-4056-99D8-26D26F715C9A}" srcOrd="0" destOrd="0" presId="urn:microsoft.com/office/officeart/2005/8/layout/hierarchy4"/>
    <dgm:cxn modelId="{D498194F-3CCA-44F0-ABD2-0D68E14CD05F}" type="presOf" srcId="{EBCE0F2E-06EB-4B75-A1DA-E39AD89E2D6C}" destId="{015F8171-DF4B-4A9C-A8A9-E8DB67BB854F}" srcOrd="0" destOrd="0" presId="urn:microsoft.com/office/officeart/2005/8/layout/hierarchy4"/>
    <dgm:cxn modelId="{7CC48071-ED88-4140-94F1-198AFBAD96DC}" type="presOf" srcId="{F62F2B6F-6BF4-4C15-BB73-254E11A2566C}" destId="{CE48168C-0940-4428-9A07-D1428984B422}" srcOrd="0" destOrd="0" presId="urn:microsoft.com/office/officeart/2005/8/layout/hierarchy4"/>
    <dgm:cxn modelId="{4AEEC953-0CDF-4D42-B929-0A12B58A0C1A}" srcId="{9707F9D1-8F0B-4C1B-A196-2F2696F80286}" destId="{FFDB20E7-6322-4CB7-9769-FF6B1F30FF95}" srcOrd="1" destOrd="0" parTransId="{960555EA-B06D-4B2B-AA94-0FF585E67707}" sibTransId="{62B51071-E935-4517-8E66-3DC1C59F462B}"/>
    <dgm:cxn modelId="{96A83CB8-50EC-4304-A17C-5EC5E2F3770A}" type="presOf" srcId="{E4382315-7E98-436B-810C-E05AF05EA926}" destId="{CC7577BF-76C7-4C27-8E3B-EEDB816FBC37}" srcOrd="0" destOrd="0" presId="urn:microsoft.com/office/officeart/2005/8/layout/hierarchy4"/>
    <dgm:cxn modelId="{D70F8CBF-A923-4D19-B700-2770C0995DDD}" type="presOf" srcId="{4D737A26-7EB5-4E9C-BD7E-793C0E6786D1}" destId="{4A811841-0086-47CB-96DD-852A98BDF2F2}" srcOrd="0" destOrd="0" presId="urn:microsoft.com/office/officeart/2005/8/layout/hierarchy4"/>
    <dgm:cxn modelId="{3B27C9D9-313A-444A-ADA2-24F5E473ADF7}" srcId="{4D737A26-7EB5-4E9C-BD7E-793C0E6786D1}" destId="{E4382315-7E98-436B-810C-E05AF05EA926}" srcOrd="1" destOrd="0" parTransId="{4F875A94-303F-4B51-ABCC-614ECB2E50EE}" sibTransId="{5195524A-ACD1-4A7F-BA67-CC3F95DCBD8E}"/>
    <dgm:cxn modelId="{E8E5E9F6-400F-4CD7-B8C6-55FDBE9CA207}" type="presOf" srcId="{FFDB20E7-6322-4CB7-9769-FF6B1F30FF95}" destId="{51E9F93B-A77E-43A8-962A-EBF5BEB60217}" srcOrd="0" destOrd="0" presId="urn:microsoft.com/office/officeart/2005/8/layout/hierarchy4"/>
    <dgm:cxn modelId="{9FAC8DFB-E77E-4E81-9506-C5BBDC4EE133}" srcId="{4D737A26-7EB5-4E9C-BD7E-793C0E6786D1}" destId="{256C7123-DE01-4FCC-9858-E793876DAC06}" srcOrd="0" destOrd="0" parTransId="{3240A65C-205D-4840-9DD3-9F36B6085A57}" sibTransId="{4820D1DA-C72C-44A0-BDD7-064883E03A66}"/>
    <dgm:cxn modelId="{65DF1BFD-EF61-4621-A479-5BE10F283207}" srcId="{9707F9D1-8F0B-4C1B-A196-2F2696F80286}" destId="{4D737A26-7EB5-4E9C-BD7E-793C0E6786D1}" srcOrd="0" destOrd="0" parTransId="{DDE5FAF2-7FC5-49C6-9F20-40C35ACE28EC}" sibTransId="{529BFD99-8396-4948-A0FC-081C6EECC8AB}"/>
    <dgm:cxn modelId="{A4A6EB87-F441-49ED-89E9-9F580023076D}" type="presParOf" srcId="{CE48168C-0940-4428-9A07-D1428984B422}" destId="{709A7022-EF44-4D5E-B56B-0535BCCB3A84}" srcOrd="0" destOrd="0" presId="urn:microsoft.com/office/officeart/2005/8/layout/hierarchy4"/>
    <dgm:cxn modelId="{A6B84769-72BD-4910-9194-FF13897B14AE}" type="presParOf" srcId="{709A7022-EF44-4D5E-B56B-0535BCCB3A84}" destId="{7720AFE1-789B-4056-99D8-26D26F715C9A}" srcOrd="0" destOrd="0" presId="urn:microsoft.com/office/officeart/2005/8/layout/hierarchy4"/>
    <dgm:cxn modelId="{6668D5CF-9E45-4A71-AC07-63BF8B6BF25E}" type="presParOf" srcId="{709A7022-EF44-4D5E-B56B-0535BCCB3A84}" destId="{FACB957F-8D2A-4DF9-818E-8C561277AFF8}" srcOrd="1" destOrd="0" presId="urn:microsoft.com/office/officeart/2005/8/layout/hierarchy4"/>
    <dgm:cxn modelId="{060552B2-F3B6-4D6B-879D-32E40975C5A0}" type="presParOf" srcId="{709A7022-EF44-4D5E-B56B-0535BCCB3A84}" destId="{BE305B75-0C95-474C-8584-2F5890AB4622}" srcOrd="2" destOrd="0" presId="urn:microsoft.com/office/officeart/2005/8/layout/hierarchy4"/>
    <dgm:cxn modelId="{F285F1D0-73D1-4D13-B5B4-AC4CC1793395}" type="presParOf" srcId="{BE305B75-0C95-474C-8584-2F5890AB4622}" destId="{AC08618E-1AEF-445A-A8B5-D50DB843D6F2}" srcOrd="0" destOrd="0" presId="urn:microsoft.com/office/officeart/2005/8/layout/hierarchy4"/>
    <dgm:cxn modelId="{F89E20BC-BE59-4788-BF62-CD92E1E9AE19}" type="presParOf" srcId="{AC08618E-1AEF-445A-A8B5-D50DB843D6F2}" destId="{4A811841-0086-47CB-96DD-852A98BDF2F2}" srcOrd="0" destOrd="0" presId="urn:microsoft.com/office/officeart/2005/8/layout/hierarchy4"/>
    <dgm:cxn modelId="{BB0FB4F8-69B5-428F-83B7-001160F70E23}" type="presParOf" srcId="{AC08618E-1AEF-445A-A8B5-D50DB843D6F2}" destId="{733513E9-BC8A-41B4-82CE-B5ABE23F488B}" srcOrd="1" destOrd="0" presId="urn:microsoft.com/office/officeart/2005/8/layout/hierarchy4"/>
    <dgm:cxn modelId="{46B3DE19-DCE1-4612-A94C-EDF17D18A8E2}" type="presParOf" srcId="{AC08618E-1AEF-445A-A8B5-D50DB843D6F2}" destId="{C961B3A4-CEBA-49A7-9579-B21D02F3446B}" srcOrd="2" destOrd="0" presId="urn:microsoft.com/office/officeart/2005/8/layout/hierarchy4"/>
    <dgm:cxn modelId="{D819854D-96DF-4A15-93A4-FB2CB52443F8}" type="presParOf" srcId="{C961B3A4-CEBA-49A7-9579-B21D02F3446B}" destId="{983DB088-0310-4E0F-870D-B6B48252DA42}" srcOrd="0" destOrd="0" presId="urn:microsoft.com/office/officeart/2005/8/layout/hierarchy4"/>
    <dgm:cxn modelId="{FC31ADC7-CCE4-47A1-B005-3BFBDA7C4E1B}" type="presParOf" srcId="{983DB088-0310-4E0F-870D-B6B48252DA42}" destId="{EB95AF32-B793-4001-9339-A20AAA299029}" srcOrd="0" destOrd="0" presId="urn:microsoft.com/office/officeart/2005/8/layout/hierarchy4"/>
    <dgm:cxn modelId="{298B63AE-3232-4B32-A6AD-E74A150F994D}" type="presParOf" srcId="{983DB088-0310-4E0F-870D-B6B48252DA42}" destId="{57F7AF0D-0E84-420D-BB22-DFAED1E9534B}" srcOrd="1" destOrd="0" presId="urn:microsoft.com/office/officeart/2005/8/layout/hierarchy4"/>
    <dgm:cxn modelId="{1E417429-883C-410B-BD54-2AAB4A1F4F12}" type="presParOf" srcId="{C961B3A4-CEBA-49A7-9579-B21D02F3446B}" destId="{692F7095-C464-4062-8C7A-307F10223C18}" srcOrd="1" destOrd="0" presId="urn:microsoft.com/office/officeart/2005/8/layout/hierarchy4"/>
    <dgm:cxn modelId="{10E7A8D8-3131-4EC5-9A94-8EED8C2BBE78}" type="presParOf" srcId="{C961B3A4-CEBA-49A7-9579-B21D02F3446B}" destId="{EB268657-1A9C-4A7A-BD04-11F122B51C8C}" srcOrd="2" destOrd="0" presId="urn:microsoft.com/office/officeart/2005/8/layout/hierarchy4"/>
    <dgm:cxn modelId="{973A1A8C-A7EC-4DEB-80F4-16375DDABF57}" type="presParOf" srcId="{EB268657-1A9C-4A7A-BD04-11F122B51C8C}" destId="{CC7577BF-76C7-4C27-8E3B-EEDB816FBC37}" srcOrd="0" destOrd="0" presId="urn:microsoft.com/office/officeart/2005/8/layout/hierarchy4"/>
    <dgm:cxn modelId="{D99E4627-79F7-4FB2-9029-E28FE1E43093}" type="presParOf" srcId="{EB268657-1A9C-4A7A-BD04-11F122B51C8C}" destId="{F73C55A6-3048-4D7F-866E-1C2C82558E9B}" srcOrd="1" destOrd="0" presId="urn:microsoft.com/office/officeart/2005/8/layout/hierarchy4"/>
    <dgm:cxn modelId="{7C031C82-5B1B-4426-B429-C04825BA3CB3}" type="presParOf" srcId="{BE305B75-0C95-474C-8584-2F5890AB4622}" destId="{421D4908-5C84-4798-8346-64D565E35E69}" srcOrd="1" destOrd="0" presId="urn:microsoft.com/office/officeart/2005/8/layout/hierarchy4"/>
    <dgm:cxn modelId="{05A7C6BA-F7D9-47BB-9119-4843F533D4A6}" type="presParOf" srcId="{BE305B75-0C95-474C-8584-2F5890AB4622}" destId="{2B80B3EC-983A-46EF-AC94-CFFD967C0829}" srcOrd="2" destOrd="0" presId="urn:microsoft.com/office/officeart/2005/8/layout/hierarchy4"/>
    <dgm:cxn modelId="{2775C2E5-DB5D-476D-A580-BA0486B959B7}" type="presParOf" srcId="{2B80B3EC-983A-46EF-AC94-CFFD967C0829}" destId="{51E9F93B-A77E-43A8-962A-EBF5BEB60217}" srcOrd="0" destOrd="0" presId="urn:microsoft.com/office/officeart/2005/8/layout/hierarchy4"/>
    <dgm:cxn modelId="{5677E7D2-7AB2-4313-ADF9-56535F193FE4}" type="presParOf" srcId="{2B80B3EC-983A-46EF-AC94-CFFD967C0829}" destId="{2683298F-3AE9-4C9C-9F4D-C1764A48CB03}" srcOrd="1" destOrd="0" presId="urn:microsoft.com/office/officeart/2005/8/layout/hierarchy4"/>
    <dgm:cxn modelId="{9CF3AD09-51ED-47DC-8A49-93B8B1BE44A8}" type="presParOf" srcId="{2B80B3EC-983A-46EF-AC94-CFFD967C0829}" destId="{960989AC-AF96-412F-809D-95A09F75FA81}" srcOrd="2" destOrd="0" presId="urn:microsoft.com/office/officeart/2005/8/layout/hierarchy4"/>
    <dgm:cxn modelId="{523CE424-70CD-429D-85C0-FA535022FF95}" type="presParOf" srcId="{960989AC-AF96-412F-809D-95A09F75FA81}" destId="{96E157C3-C232-4BED-AFFD-99ECA0AF01A5}" srcOrd="0" destOrd="0" presId="urn:microsoft.com/office/officeart/2005/8/layout/hierarchy4"/>
    <dgm:cxn modelId="{1AA53B76-38A1-4A08-9EEB-1E77B531724B}" type="presParOf" srcId="{96E157C3-C232-4BED-AFFD-99ECA0AF01A5}" destId="{015F8171-DF4B-4A9C-A8A9-E8DB67BB854F}" srcOrd="0" destOrd="0" presId="urn:microsoft.com/office/officeart/2005/8/layout/hierarchy4"/>
    <dgm:cxn modelId="{FEE26A18-72B5-40B1-B11E-EA4B6F4CD3DC}" type="presParOf" srcId="{96E157C3-C232-4BED-AFFD-99ECA0AF01A5}" destId="{E937E424-3D3E-4C89-875F-A5EEA3887EB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E1EBC9B-E58B-4FA0-8A10-73094CA4735A}" type="doc">
      <dgm:prSet loTypeId="urn:microsoft.com/office/officeart/2005/8/layout/orgChart1" loCatId="hierarchy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fi-FI"/>
        </a:p>
      </dgm:t>
    </dgm:pt>
    <dgm:pt modelId="{8CA93BC3-E3E7-454F-BC77-7C089439614F}">
      <dgm:prSet/>
      <dgm:spPr/>
      <dgm:t>
        <a:bodyPr/>
        <a:lstStyle/>
        <a:p>
          <a:pPr rtl="0"/>
          <a:r>
            <a:rPr lang="fi-FI" i="1"/>
            <a:t>Privity of contract </a:t>
          </a:r>
          <a:r>
            <a:rPr lang="fi-FI"/>
            <a:t>ja pohjoismainen sopimusvastuu </a:t>
          </a:r>
        </a:p>
      </dgm:t>
    </dgm:pt>
    <dgm:pt modelId="{808C5E18-2273-46FA-AC00-239263A25506}" type="parTrans" cxnId="{97B74862-BA7E-4C9F-B2E4-4F001A8A030D}">
      <dgm:prSet/>
      <dgm:spPr/>
      <dgm:t>
        <a:bodyPr/>
        <a:lstStyle/>
        <a:p>
          <a:endParaRPr lang="fi-FI"/>
        </a:p>
      </dgm:t>
    </dgm:pt>
    <dgm:pt modelId="{2A9F498E-05D4-4E65-8F5A-ADF970CC5066}" type="sibTrans" cxnId="{97B74862-BA7E-4C9F-B2E4-4F001A8A030D}">
      <dgm:prSet/>
      <dgm:spPr/>
      <dgm:t>
        <a:bodyPr/>
        <a:lstStyle/>
        <a:p>
          <a:endParaRPr lang="fi-FI"/>
        </a:p>
      </dgm:t>
    </dgm:pt>
    <dgm:pt modelId="{E00137CA-8F66-4F47-9D9F-3B9F8295C9FA}">
      <dgm:prSet/>
      <dgm:spPr/>
      <dgm:t>
        <a:bodyPr/>
        <a:lstStyle/>
        <a:p>
          <a:pPr rtl="0"/>
          <a:r>
            <a:rPr lang="fi-FI" i="1"/>
            <a:t>Consideration</a:t>
          </a:r>
          <a:r>
            <a:rPr lang="fi-FI"/>
            <a:t>-oppi sitovuuden edellytyksenä </a:t>
          </a:r>
        </a:p>
      </dgm:t>
    </dgm:pt>
    <dgm:pt modelId="{2B6BE048-E0DA-4C54-98B8-D35F4F74B51C}" type="parTrans" cxnId="{F70F7FED-9C80-4DDA-BBB1-28238D7BD2B9}">
      <dgm:prSet/>
      <dgm:spPr/>
      <dgm:t>
        <a:bodyPr/>
        <a:lstStyle/>
        <a:p>
          <a:endParaRPr lang="fi-FI"/>
        </a:p>
      </dgm:t>
    </dgm:pt>
    <dgm:pt modelId="{B2A380E3-1BCA-4B78-89A1-50CC6F01623D}" type="sibTrans" cxnId="{F70F7FED-9C80-4DDA-BBB1-28238D7BD2B9}">
      <dgm:prSet/>
      <dgm:spPr/>
      <dgm:t>
        <a:bodyPr/>
        <a:lstStyle/>
        <a:p>
          <a:endParaRPr lang="fi-FI"/>
        </a:p>
      </dgm:t>
    </dgm:pt>
    <dgm:pt modelId="{0C4CDABB-E95B-487C-A51B-B622269C4AC4}">
      <dgm:prSet/>
      <dgm:spPr/>
      <dgm:t>
        <a:bodyPr/>
        <a:lstStyle/>
        <a:p>
          <a:pPr rtl="0"/>
          <a:r>
            <a:rPr lang="fi-FI"/>
            <a:t>Sopimussuhteiden erityisasema vastuusääntöjen perusteena </a:t>
          </a:r>
        </a:p>
      </dgm:t>
    </dgm:pt>
    <dgm:pt modelId="{BCEE247E-0D82-4B52-9440-6A7FD2511BA5}" type="parTrans" cxnId="{A8D59D94-BCEF-48DA-9745-5833AB972F0D}">
      <dgm:prSet/>
      <dgm:spPr/>
      <dgm:t>
        <a:bodyPr/>
        <a:lstStyle/>
        <a:p>
          <a:endParaRPr lang="fi-FI"/>
        </a:p>
      </dgm:t>
    </dgm:pt>
    <dgm:pt modelId="{F356D746-5C30-4065-A46F-B2F852B1DB27}" type="sibTrans" cxnId="{A8D59D94-BCEF-48DA-9745-5833AB972F0D}">
      <dgm:prSet/>
      <dgm:spPr/>
      <dgm:t>
        <a:bodyPr/>
        <a:lstStyle/>
        <a:p>
          <a:endParaRPr lang="fi-FI"/>
        </a:p>
      </dgm:t>
    </dgm:pt>
    <dgm:pt modelId="{6D5A50F7-58D5-4DE0-9C79-FDAB8114BE46}">
      <dgm:prSet/>
      <dgm:spPr/>
      <dgm:t>
        <a:bodyPr/>
        <a:lstStyle/>
        <a:p>
          <a:pPr rtl="0"/>
          <a:r>
            <a:rPr lang="fi-FI"/>
            <a:t>Tort-järjestelmä vs sopimuksenulkonen vastuu </a:t>
          </a:r>
        </a:p>
      </dgm:t>
    </dgm:pt>
    <dgm:pt modelId="{5A7419ED-8EAD-4162-92D2-1F8C35A7BDDF}" type="parTrans" cxnId="{9064C2DF-3341-4F93-B0C7-E3CC70037AEB}">
      <dgm:prSet/>
      <dgm:spPr/>
      <dgm:t>
        <a:bodyPr/>
        <a:lstStyle/>
        <a:p>
          <a:endParaRPr lang="fi-FI"/>
        </a:p>
      </dgm:t>
    </dgm:pt>
    <dgm:pt modelId="{B8545F14-3B99-45A8-AECB-97D73C2D78F0}" type="sibTrans" cxnId="{9064C2DF-3341-4F93-B0C7-E3CC70037AEB}">
      <dgm:prSet/>
      <dgm:spPr/>
      <dgm:t>
        <a:bodyPr/>
        <a:lstStyle/>
        <a:p>
          <a:endParaRPr lang="fi-FI"/>
        </a:p>
      </dgm:t>
    </dgm:pt>
    <dgm:pt modelId="{73E3F298-2CBA-4A73-B2B1-342A64EACAFB}">
      <dgm:prSet/>
      <dgm:spPr/>
      <dgm:t>
        <a:bodyPr/>
        <a:lstStyle/>
        <a:p>
          <a:pPr rtl="0"/>
          <a:r>
            <a:rPr lang="fi-FI"/>
            <a:t>Näiden erillisten alueiden läheneminen: </a:t>
          </a:r>
        </a:p>
      </dgm:t>
    </dgm:pt>
    <dgm:pt modelId="{71633548-E659-45B0-966B-B518A62CE4CD}" type="parTrans" cxnId="{06AF9B10-00E3-4E00-A1B2-E70F426EAF38}">
      <dgm:prSet/>
      <dgm:spPr/>
      <dgm:t>
        <a:bodyPr/>
        <a:lstStyle/>
        <a:p>
          <a:endParaRPr lang="fi-FI"/>
        </a:p>
      </dgm:t>
    </dgm:pt>
    <dgm:pt modelId="{8F5279A1-164D-4C15-B096-EFCA7708B414}" type="sibTrans" cxnId="{06AF9B10-00E3-4E00-A1B2-E70F426EAF38}">
      <dgm:prSet/>
      <dgm:spPr/>
      <dgm:t>
        <a:bodyPr/>
        <a:lstStyle/>
        <a:p>
          <a:endParaRPr lang="fi-FI"/>
        </a:p>
      </dgm:t>
    </dgm:pt>
    <dgm:pt modelId="{444AC629-2E3E-481D-B347-8E64CBDC44CB}">
      <dgm:prSet/>
      <dgm:spPr/>
      <dgm:t>
        <a:bodyPr/>
        <a:lstStyle/>
        <a:p>
          <a:pPr rtl="0"/>
          <a:r>
            <a:rPr lang="fi-FI"/>
            <a:t>sopimusketjut ym. toisiinsa liittyvät sopimussuhteet </a:t>
          </a:r>
        </a:p>
      </dgm:t>
    </dgm:pt>
    <dgm:pt modelId="{87D6B9FF-7DD7-4B35-A070-2994462FAAA7}" type="parTrans" cxnId="{01B83610-4B7F-434B-94A3-750D17022794}">
      <dgm:prSet/>
      <dgm:spPr/>
      <dgm:t>
        <a:bodyPr/>
        <a:lstStyle/>
        <a:p>
          <a:endParaRPr lang="fi-FI"/>
        </a:p>
      </dgm:t>
    </dgm:pt>
    <dgm:pt modelId="{20CB3B3C-DF2D-474F-A514-6D055078B6CA}" type="sibTrans" cxnId="{01B83610-4B7F-434B-94A3-750D17022794}">
      <dgm:prSet/>
      <dgm:spPr/>
      <dgm:t>
        <a:bodyPr/>
        <a:lstStyle/>
        <a:p>
          <a:endParaRPr lang="fi-FI"/>
        </a:p>
      </dgm:t>
    </dgm:pt>
    <dgm:pt modelId="{CCEE769E-654F-4B09-9752-AEDDB79A4B63}">
      <dgm:prSet/>
      <dgm:spPr/>
      <dgm:t>
        <a:bodyPr/>
        <a:lstStyle/>
        <a:p>
          <a:pPr rtl="0"/>
          <a:r>
            <a:rPr lang="fi-FI"/>
            <a:t>Sopimussuhteisiin läheisesti liittyvät vastuutilanteet: esim. sopimuksenteon yhteydessä syntyvä vahinko </a:t>
          </a:r>
        </a:p>
      </dgm:t>
    </dgm:pt>
    <dgm:pt modelId="{1D967E10-5F6D-4EC2-BCB1-50C5FE37853C}" type="parTrans" cxnId="{D0EC004C-506E-4D48-B5A5-C9DBDFC7E0B2}">
      <dgm:prSet/>
      <dgm:spPr/>
      <dgm:t>
        <a:bodyPr/>
        <a:lstStyle/>
        <a:p>
          <a:endParaRPr lang="fi-FI"/>
        </a:p>
      </dgm:t>
    </dgm:pt>
    <dgm:pt modelId="{CCFBBE29-66E2-455D-9033-9ECC09237491}" type="sibTrans" cxnId="{D0EC004C-506E-4D48-B5A5-C9DBDFC7E0B2}">
      <dgm:prSet/>
      <dgm:spPr/>
      <dgm:t>
        <a:bodyPr/>
        <a:lstStyle/>
        <a:p>
          <a:endParaRPr lang="fi-FI"/>
        </a:p>
      </dgm:t>
    </dgm:pt>
    <dgm:pt modelId="{8C0FEE29-648A-4C86-98E7-04876BBEB8AE}" type="pres">
      <dgm:prSet presAssocID="{5E1EBC9B-E58B-4FA0-8A10-73094CA4735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380AA1D-7122-4FBD-BA5C-2F0976EA8460}" type="pres">
      <dgm:prSet presAssocID="{8CA93BC3-E3E7-454F-BC77-7C089439614F}" presName="hierRoot1" presStyleCnt="0">
        <dgm:presLayoutVars>
          <dgm:hierBranch val="init"/>
        </dgm:presLayoutVars>
      </dgm:prSet>
      <dgm:spPr/>
    </dgm:pt>
    <dgm:pt modelId="{B18D7079-9918-4CD6-A712-4F152AF2A2CF}" type="pres">
      <dgm:prSet presAssocID="{8CA93BC3-E3E7-454F-BC77-7C089439614F}" presName="rootComposite1" presStyleCnt="0"/>
      <dgm:spPr/>
    </dgm:pt>
    <dgm:pt modelId="{9FACE658-7708-481E-B65D-0BC237153E71}" type="pres">
      <dgm:prSet presAssocID="{8CA93BC3-E3E7-454F-BC77-7C089439614F}" presName="rootText1" presStyleLbl="node0" presStyleIdx="0" presStyleCnt="1">
        <dgm:presLayoutVars>
          <dgm:chPref val="3"/>
        </dgm:presLayoutVars>
      </dgm:prSet>
      <dgm:spPr/>
    </dgm:pt>
    <dgm:pt modelId="{DB3FFCA7-4206-4DBF-8EF7-D8FBD48B224C}" type="pres">
      <dgm:prSet presAssocID="{8CA93BC3-E3E7-454F-BC77-7C089439614F}" presName="rootConnector1" presStyleLbl="node1" presStyleIdx="0" presStyleCnt="0"/>
      <dgm:spPr/>
    </dgm:pt>
    <dgm:pt modelId="{CF92E60B-7935-4C2E-89AA-BFD57DADD152}" type="pres">
      <dgm:prSet presAssocID="{8CA93BC3-E3E7-454F-BC77-7C089439614F}" presName="hierChild2" presStyleCnt="0"/>
      <dgm:spPr/>
    </dgm:pt>
    <dgm:pt modelId="{951ADF43-7BC1-4E2F-A402-CD7902F70FB6}" type="pres">
      <dgm:prSet presAssocID="{2B6BE048-E0DA-4C54-98B8-D35F4F74B51C}" presName="Name37" presStyleLbl="parChTrans1D2" presStyleIdx="0" presStyleCnt="4"/>
      <dgm:spPr/>
    </dgm:pt>
    <dgm:pt modelId="{99B29744-4ED8-4ED4-9D46-C6914405216D}" type="pres">
      <dgm:prSet presAssocID="{E00137CA-8F66-4F47-9D9F-3B9F8295C9FA}" presName="hierRoot2" presStyleCnt="0">
        <dgm:presLayoutVars>
          <dgm:hierBranch val="init"/>
        </dgm:presLayoutVars>
      </dgm:prSet>
      <dgm:spPr/>
    </dgm:pt>
    <dgm:pt modelId="{347EBBB5-1125-4203-B640-F1CFADBE2D24}" type="pres">
      <dgm:prSet presAssocID="{E00137CA-8F66-4F47-9D9F-3B9F8295C9FA}" presName="rootComposite" presStyleCnt="0"/>
      <dgm:spPr/>
    </dgm:pt>
    <dgm:pt modelId="{AA3956E0-2800-4DEA-8BF4-05FF0C9266B5}" type="pres">
      <dgm:prSet presAssocID="{E00137CA-8F66-4F47-9D9F-3B9F8295C9FA}" presName="rootText" presStyleLbl="node2" presStyleIdx="0" presStyleCnt="4">
        <dgm:presLayoutVars>
          <dgm:chPref val="3"/>
        </dgm:presLayoutVars>
      </dgm:prSet>
      <dgm:spPr/>
    </dgm:pt>
    <dgm:pt modelId="{54EC9027-3DD8-4FF7-8A6D-CC658199923B}" type="pres">
      <dgm:prSet presAssocID="{E00137CA-8F66-4F47-9D9F-3B9F8295C9FA}" presName="rootConnector" presStyleLbl="node2" presStyleIdx="0" presStyleCnt="4"/>
      <dgm:spPr/>
    </dgm:pt>
    <dgm:pt modelId="{6969A79B-0393-49FE-960F-2C69C9B017F1}" type="pres">
      <dgm:prSet presAssocID="{E00137CA-8F66-4F47-9D9F-3B9F8295C9FA}" presName="hierChild4" presStyleCnt="0"/>
      <dgm:spPr/>
    </dgm:pt>
    <dgm:pt modelId="{C831E24B-04D8-4544-A8AB-5689AEFFCB8B}" type="pres">
      <dgm:prSet presAssocID="{E00137CA-8F66-4F47-9D9F-3B9F8295C9FA}" presName="hierChild5" presStyleCnt="0"/>
      <dgm:spPr/>
    </dgm:pt>
    <dgm:pt modelId="{142C7C01-09BD-4056-AF92-A20482827AA4}" type="pres">
      <dgm:prSet presAssocID="{BCEE247E-0D82-4B52-9440-6A7FD2511BA5}" presName="Name37" presStyleLbl="parChTrans1D2" presStyleIdx="1" presStyleCnt="4"/>
      <dgm:spPr/>
    </dgm:pt>
    <dgm:pt modelId="{49F11291-E46C-4634-9394-DCCB0BDB56C2}" type="pres">
      <dgm:prSet presAssocID="{0C4CDABB-E95B-487C-A51B-B622269C4AC4}" presName="hierRoot2" presStyleCnt="0">
        <dgm:presLayoutVars>
          <dgm:hierBranch val="init"/>
        </dgm:presLayoutVars>
      </dgm:prSet>
      <dgm:spPr/>
    </dgm:pt>
    <dgm:pt modelId="{E349031F-0AA8-40DA-81FA-E53040ABC7CF}" type="pres">
      <dgm:prSet presAssocID="{0C4CDABB-E95B-487C-A51B-B622269C4AC4}" presName="rootComposite" presStyleCnt="0"/>
      <dgm:spPr/>
    </dgm:pt>
    <dgm:pt modelId="{75136849-B80E-4D1B-AA8A-FD7098AD715A}" type="pres">
      <dgm:prSet presAssocID="{0C4CDABB-E95B-487C-A51B-B622269C4AC4}" presName="rootText" presStyleLbl="node2" presStyleIdx="1" presStyleCnt="4">
        <dgm:presLayoutVars>
          <dgm:chPref val="3"/>
        </dgm:presLayoutVars>
      </dgm:prSet>
      <dgm:spPr/>
    </dgm:pt>
    <dgm:pt modelId="{315526B7-DBF3-46D9-8E55-EE989FE449B8}" type="pres">
      <dgm:prSet presAssocID="{0C4CDABB-E95B-487C-A51B-B622269C4AC4}" presName="rootConnector" presStyleLbl="node2" presStyleIdx="1" presStyleCnt="4"/>
      <dgm:spPr/>
    </dgm:pt>
    <dgm:pt modelId="{06EC1241-F778-4731-85B0-C47991701667}" type="pres">
      <dgm:prSet presAssocID="{0C4CDABB-E95B-487C-A51B-B622269C4AC4}" presName="hierChild4" presStyleCnt="0"/>
      <dgm:spPr/>
    </dgm:pt>
    <dgm:pt modelId="{6DD201D4-BE4A-4FB8-9269-9EFC9A6FFB2A}" type="pres">
      <dgm:prSet presAssocID="{0C4CDABB-E95B-487C-A51B-B622269C4AC4}" presName="hierChild5" presStyleCnt="0"/>
      <dgm:spPr/>
    </dgm:pt>
    <dgm:pt modelId="{2DE2F85C-80E8-456C-97B0-F5CADFA88226}" type="pres">
      <dgm:prSet presAssocID="{5A7419ED-8EAD-4162-92D2-1F8C35A7BDDF}" presName="Name37" presStyleLbl="parChTrans1D2" presStyleIdx="2" presStyleCnt="4"/>
      <dgm:spPr/>
    </dgm:pt>
    <dgm:pt modelId="{0837D359-76A9-4773-9B71-D79708EDCCF0}" type="pres">
      <dgm:prSet presAssocID="{6D5A50F7-58D5-4DE0-9C79-FDAB8114BE46}" presName="hierRoot2" presStyleCnt="0">
        <dgm:presLayoutVars>
          <dgm:hierBranch val="init"/>
        </dgm:presLayoutVars>
      </dgm:prSet>
      <dgm:spPr/>
    </dgm:pt>
    <dgm:pt modelId="{02CB6E98-1BB6-4380-8840-57456F62E806}" type="pres">
      <dgm:prSet presAssocID="{6D5A50F7-58D5-4DE0-9C79-FDAB8114BE46}" presName="rootComposite" presStyleCnt="0"/>
      <dgm:spPr/>
    </dgm:pt>
    <dgm:pt modelId="{0E1105CC-FE58-47AB-B965-576A64649B93}" type="pres">
      <dgm:prSet presAssocID="{6D5A50F7-58D5-4DE0-9C79-FDAB8114BE46}" presName="rootText" presStyleLbl="node2" presStyleIdx="2" presStyleCnt="4">
        <dgm:presLayoutVars>
          <dgm:chPref val="3"/>
        </dgm:presLayoutVars>
      </dgm:prSet>
      <dgm:spPr/>
    </dgm:pt>
    <dgm:pt modelId="{B1884BF7-13EB-41DE-A7A2-026930F954C1}" type="pres">
      <dgm:prSet presAssocID="{6D5A50F7-58D5-4DE0-9C79-FDAB8114BE46}" presName="rootConnector" presStyleLbl="node2" presStyleIdx="2" presStyleCnt="4"/>
      <dgm:spPr/>
    </dgm:pt>
    <dgm:pt modelId="{08ABB95E-BCCE-497A-8A1E-1D5849E00287}" type="pres">
      <dgm:prSet presAssocID="{6D5A50F7-58D5-4DE0-9C79-FDAB8114BE46}" presName="hierChild4" presStyleCnt="0"/>
      <dgm:spPr/>
    </dgm:pt>
    <dgm:pt modelId="{F80184E3-BA66-4068-B305-6EACD77454CB}" type="pres">
      <dgm:prSet presAssocID="{6D5A50F7-58D5-4DE0-9C79-FDAB8114BE46}" presName="hierChild5" presStyleCnt="0"/>
      <dgm:spPr/>
    </dgm:pt>
    <dgm:pt modelId="{B3CCA680-2C4B-4242-AAA2-3499DF498007}" type="pres">
      <dgm:prSet presAssocID="{71633548-E659-45B0-966B-B518A62CE4CD}" presName="Name37" presStyleLbl="parChTrans1D2" presStyleIdx="3" presStyleCnt="4"/>
      <dgm:spPr/>
    </dgm:pt>
    <dgm:pt modelId="{18E269B0-72E3-486B-9BF2-2CD688B2BC25}" type="pres">
      <dgm:prSet presAssocID="{73E3F298-2CBA-4A73-B2B1-342A64EACAFB}" presName="hierRoot2" presStyleCnt="0">
        <dgm:presLayoutVars>
          <dgm:hierBranch val="init"/>
        </dgm:presLayoutVars>
      </dgm:prSet>
      <dgm:spPr/>
    </dgm:pt>
    <dgm:pt modelId="{C1AAE1ED-23F1-4C7C-A44B-AD41F287B3B6}" type="pres">
      <dgm:prSet presAssocID="{73E3F298-2CBA-4A73-B2B1-342A64EACAFB}" presName="rootComposite" presStyleCnt="0"/>
      <dgm:spPr/>
    </dgm:pt>
    <dgm:pt modelId="{FCE92582-88DF-4757-A19E-AD3E27E0AECB}" type="pres">
      <dgm:prSet presAssocID="{73E3F298-2CBA-4A73-B2B1-342A64EACAFB}" presName="rootText" presStyleLbl="node2" presStyleIdx="3" presStyleCnt="4">
        <dgm:presLayoutVars>
          <dgm:chPref val="3"/>
        </dgm:presLayoutVars>
      </dgm:prSet>
      <dgm:spPr/>
    </dgm:pt>
    <dgm:pt modelId="{754C39B7-FB71-4685-A60F-124BFCC5338D}" type="pres">
      <dgm:prSet presAssocID="{73E3F298-2CBA-4A73-B2B1-342A64EACAFB}" presName="rootConnector" presStyleLbl="node2" presStyleIdx="3" presStyleCnt="4"/>
      <dgm:spPr/>
    </dgm:pt>
    <dgm:pt modelId="{2A76F558-39B5-483B-9F6D-7F2BB0971AAB}" type="pres">
      <dgm:prSet presAssocID="{73E3F298-2CBA-4A73-B2B1-342A64EACAFB}" presName="hierChild4" presStyleCnt="0"/>
      <dgm:spPr/>
    </dgm:pt>
    <dgm:pt modelId="{A7C56B1E-EF4A-47A8-A390-C2134116230A}" type="pres">
      <dgm:prSet presAssocID="{87D6B9FF-7DD7-4B35-A070-2994462FAAA7}" presName="Name37" presStyleLbl="parChTrans1D3" presStyleIdx="0" presStyleCnt="2"/>
      <dgm:spPr/>
    </dgm:pt>
    <dgm:pt modelId="{B2163A64-B052-447F-A85E-03D4AE7F40FE}" type="pres">
      <dgm:prSet presAssocID="{444AC629-2E3E-481D-B347-8E64CBDC44CB}" presName="hierRoot2" presStyleCnt="0">
        <dgm:presLayoutVars>
          <dgm:hierBranch val="init"/>
        </dgm:presLayoutVars>
      </dgm:prSet>
      <dgm:spPr/>
    </dgm:pt>
    <dgm:pt modelId="{45100164-F1E8-4092-9E21-031C9B0F4E3C}" type="pres">
      <dgm:prSet presAssocID="{444AC629-2E3E-481D-B347-8E64CBDC44CB}" presName="rootComposite" presStyleCnt="0"/>
      <dgm:spPr/>
    </dgm:pt>
    <dgm:pt modelId="{448C6BA6-C063-42E6-A3F2-7738E96CDD28}" type="pres">
      <dgm:prSet presAssocID="{444AC629-2E3E-481D-B347-8E64CBDC44CB}" presName="rootText" presStyleLbl="node3" presStyleIdx="0" presStyleCnt="2">
        <dgm:presLayoutVars>
          <dgm:chPref val="3"/>
        </dgm:presLayoutVars>
      </dgm:prSet>
      <dgm:spPr/>
    </dgm:pt>
    <dgm:pt modelId="{F0C81C11-FBB4-4846-95AA-D2DEAFD98C11}" type="pres">
      <dgm:prSet presAssocID="{444AC629-2E3E-481D-B347-8E64CBDC44CB}" presName="rootConnector" presStyleLbl="node3" presStyleIdx="0" presStyleCnt="2"/>
      <dgm:spPr/>
    </dgm:pt>
    <dgm:pt modelId="{5E813053-509E-4797-8B6E-C50C5EC7DD55}" type="pres">
      <dgm:prSet presAssocID="{444AC629-2E3E-481D-B347-8E64CBDC44CB}" presName="hierChild4" presStyleCnt="0"/>
      <dgm:spPr/>
    </dgm:pt>
    <dgm:pt modelId="{BDD24EFD-6881-42AE-9037-390B906A208B}" type="pres">
      <dgm:prSet presAssocID="{444AC629-2E3E-481D-B347-8E64CBDC44CB}" presName="hierChild5" presStyleCnt="0"/>
      <dgm:spPr/>
    </dgm:pt>
    <dgm:pt modelId="{E884FF8E-BA01-4252-AB9F-1E51D529EC30}" type="pres">
      <dgm:prSet presAssocID="{1D967E10-5F6D-4EC2-BCB1-50C5FE37853C}" presName="Name37" presStyleLbl="parChTrans1D3" presStyleIdx="1" presStyleCnt="2"/>
      <dgm:spPr/>
    </dgm:pt>
    <dgm:pt modelId="{A734BA79-867B-453E-AB99-824F455AEAE2}" type="pres">
      <dgm:prSet presAssocID="{CCEE769E-654F-4B09-9752-AEDDB79A4B63}" presName="hierRoot2" presStyleCnt="0">
        <dgm:presLayoutVars>
          <dgm:hierBranch val="init"/>
        </dgm:presLayoutVars>
      </dgm:prSet>
      <dgm:spPr/>
    </dgm:pt>
    <dgm:pt modelId="{01EB749A-5A14-4F7A-BA04-9690B4187625}" type="pres">
      <dgm:prSet presAssocID="{CCEE769E-654F-4B09-9752-AEDDB79A4B63}" presName="rootComposite" presStyleCnt="0"/>
      <dgm:spPr/>
    </dgm:pt>
    <dgm:pt modelId="{F9695648-3D20-400E-9CCE-91ED1F145C7B}" type="pres">
      <dgm:prSet presAssocID="{CCEE769E-654F-4B09-9752-AEDDB79A4B63}" presName="rootText" presStyleLbl="node3" presStyleIdx="1" presStyleCnt="2">
        <dgm:presLayoutVars>
          <dgm:chPref val="3"/>
        </dgm:presLayoutVars>
      </dgm:prSet>
      <dgm:spPr/>
    </dgm:pt>
    <dgm:pt modelId="{11E1636E-452A-4A33-84BA-1A3D4CD4F7AF}" type="pres">
      <dgm:prSet presAssocID="{CCEE769E-654F-4B09-9752-AEDDB79A4B63}" presName="rootConnector" presStyleLbl="node3" presStyleIdx="1" presStyleCnt="2"/>
      <dgm:spPr/>
    </dgm:pt>
    <dgm:pt modelId="{BC73A5DE-7E52-4BC5-8E07-407F65C02E7C}" type="pres">
      <dgm:prSet presAssocID="{CCEE769E-654F-4B09-9752-AEDDB79A4B63}" presName="hierChild4" presStyleCnt="0"/>
      <dgm:spPr/>
    </dgm:pt>
    <dgm:pt modelId="{39BE25B2-1860-4558-BC2F-33FC19BBAA9B}" type="pres">
      <dgm:prSet presAssocID="{CCEE769E-654F-4B09-9752-AEDDB79A4B63}" presName="hierChild5" presStyleCnt="0"/>
      <dgm:spPr/>
    </dgm:pt>
    <dgm:pt modelId="{E846EE8E-E203-461D-BE71-D75F02E66301}" type="pres">
      <dgm:prSet presAssocID="{73E3F298-2CBA-4A73-B2B1-342A64EACAFB}" presName="hierChild5" presStyleCnt="0"/>
      <dgm:spPr/>
    </dgm:pt>
    <dgm:pt modelId="{FEA56E41-88BC-4EE6-B852-523EBE0EF1A6}" type="pres">
      <dgm:prSet presAssocID="{8CA93BC3-E3E7-454F-BC77-7C089439614F}" presName="hierChild3" presStyleCnt="0"/>
      <dgm:spPr/>
    </dgm:pt>
  </dgm:ptLst>
  <dgm:cxnLst>
    <dgm:cxn modelId="{53744F07-FBEF-4DCB-B66D-218C0B4BCCCC}" type="presOf" srcId="{73E3F298-2CBA-4A73-B2B1-342A64EACAFB}" destId="{FCE92582-88DF-4757-A19E-AD3E27E0AECB}" srcOrd="0" destOrd="0" presId="urn:microsoft.com/office/officeart/2005/8/layout/orgChart1"/>
    <dgm:cxn modelId="{EC497B0A-E526-4125-9182-DFC40FC65715}" type="presOf" srcId="{444AC629-2E3E-481D-B347-8E64CBDC44CB}" destId="{448C6BA6-C063-42E6-A3F2-7738E96CDD28}" srcOrd="0" destOrd="0" presId="urn:microsoft.com/office/officeart/2005/8/layout/orgChart1"/>
    <dgm:cxn modelId="{01B83610-4B7F-434B-94A3-750D17022794}" srcId="{73E3F298-2CBA-4A73-B2B1-342A64EACAFB}" destId="{444AC629-2E3E-481D-B347-8E64CBDC44CB}" srcOrd="0" destOrd="0" parTransId="{87D6B9FF-7DD7-4B35-A070-2994462FAAA7}" sibTransId="{20CB3B3C-DF2D-474F-A514-6D055078B6CA}"/>
    <dgm:cxn modelId="{06AF9B10-00E3-4E00-A1B2-E70F426EAF38}" srcId="{8CA93BC3-E3E7-454F-BC77-7C089439614F}" destId="{73E3F298-2CBA-4A73-B2B1-342A64EACAFB}" srcOrd="3" destOrd="0" parTransId="{71633548-E659-45B0-966B-B518A62CE4CD}" sibTransId="{8F5279A1-164D-4C15-B096-EFCA7708B414}"/>
    <dgm:cxn modelId="{10517312-AA5B-46F8-9F05-21150961125C}" type="presOf" srcId="{8CA93BC3-E3E7-454F-BC77-7C089439614F}" destId="{9FACE658-7708-481E-B65D-0BC237153E71}" srcOrd="0" destOrd="0" presId="urn:microsoft.com/office/officeart/2005/8/layout/orgChart1"/>
    <dgm:cxn modelId="{AA7CBC13-E364-417E-A53A-4291A7D3E27E}" type="presOf" srcId="{E00137CA-8F66-4F47-9D9F-3B9F8295C9FA}" destId="{AA3956E0-2800-4DEA-8BF4-05FF0C9266B5}" srcOrd="0" destOrd="0" presId="urn:microsoft.com/office/officeart/2005/8/layout/orgChart1"/>
    <dgm:cxn modelId="{523FD738-0CDF-4DEF-B4AB-94FCF4F7D3A3}" type="presOf" srcId="{73E3F298-2CBA-4A73-B2B1-342A64EACAFB}" destId="{754C39B7-FB71-4685-A60F-124BFCC5338D}" srcOrd="1" destOrd="0" presId="urn:microsoft.com/office/officeart/2005/8/layout/orgChart1"/>
    <dgm:cxn modelId="{C5C8C53B-CD03-4D05-BBB1-B7A900CB9E8D}" type="presOf" srcId="{0C4CDABB-E95B-487C-A51B-B622269C4AC4}" destId="{75136849-B80E-4D1B-AA8A-FD7098AD715A}" srcOrd="0" destOrd="0" presId="urn:microsoft.com/office/officeart/2005/8/layout/orgChart1"/>
    <dgm:cxn modelId="{97B74862-BA7E-4C9F-B2E4-4F001A8A030D}" srcId="{5E1EBC9B-E58B-4FA0-8A10-73094CA4735A}" destId="{8CA93BC3-E3E7-454F-BC77-7C089439614F}" srcOrd="0" destOrd="0" parTransId="{808C5E18-2273-46FA-AC00-239263A25506}" sibTransId="{2A9F498E-05D4-4E65-8F5A-ADF970CC5066}"/>
    <dgm:cxn modelId="{D0EC004C-506E-4D48-B5A5-C9DBDFC7E0B2}" srcId="{73E3F298-2CBA-4A73-B2B1-342A64EACAFB}" destId="{CCEE769E-654F-4B09-9752-AEDDB79A4B63}" srcOrd="1" destOrd="0" parTransId="{1D967E10-5F6D-4EC2-BCB1-50C5FE37853C}" sibTransId="{CCFBBE29-66E2-455D-9033-9ECC09237491}"/>
    <dgm:cxn modelId="{FA90296D-9165-4580-9DA1-798A8C13CE82}" type="presOf" srcId="{BCEE247E-0D82-4B52-9440-6A7FD2511BA5}" destId="{142C7C01-09BD-4056-AF92-A20482827AA4}" srcOrd="0" destOrd="0" presId="urn:microsoft.com/office/officeart/2005/8/layout/orgChart1"/>
    <dgm:cxn modelId="{A869174E-3A00-4ED3-A467-14277C1485B2}" type="presOf" srcId="{CCEE769E-654F-4B09-9752-AEDDB79A4B63}" destId="{F9695648-3D20-400E-9CCE-91ED1F145C7B}" srcOrd="0" destOrd="0" presId="urn:microsoft.com/office/officeart/2005/8/layout/orgChart1"/>
    <dgm:cxn modelId="{04F5F47D-F385-4891-BCCA-106E2D3CDBD2}" type="presOf" srcId="{6D5A50F7-58D5-4DE0-9C79-FDAB8114BE46}" destId="{0E1105CC-FE58-47AB-B965-576A64649B93}" srcOrd="0" destOrd="0" presId="urn:microsoft.com/office/officeart/2005/8/layout/orgChart1"/>
    <dgm:cxn modelId="{F1008D81-DDE0-40FB-8299-17F05AA63FF0}" type="presOf" srcId="{8CA93BC3-E3E7-454F-BC77-7C089439614F}" destId="{DB3FFCA7-4206-4DBF-8EF7-D8FBD48B224C}" srcOrd="1" destOrd="0" presId="urn:microsoft.com/office/officeart/2005/8/layout/orgChart1"/>
    <dgm:cxn modelId="{40226F84-2481-4F3F-9FEC-48131815E43D}" type="presOf" srcId="{6D5A50F7-58D5-4DE0-9C79-FDAB8114BE46}" destId="{B1884BF7-13EB-41DE-A7A2-026930F954C1}" srcOrd="1" destOrd="0" presId="urn:microsoft.com/office/officeart/2005/8/layout/orgChart1"/>
    <dgm:cxn modelId="{A8D59D94-BCEF-48DA-9745-5833AB972F0D}" srcId="{8CA93BC3-E3E7-454F-BC77-7C089439614F}" destId="{0C4CDABB-E95B-487C-A51B-B622269C4AC4}" srcOrd="1" destOrd="0" parTransId="{BCEE247E-0D82-4B52-9440-6A7FD2511BA5}" sibTransId="{F356D746-5C30-4065-A46F-B2F852B1DB27}"/>
    <dgm:cxn modelId="{D2EAA095-24DB-4EA0-8ACB-A946580104BD}" type="presOf" srcId="{E00137CA-8F66-4F47-9D9F-3B9F8295C9FA}" destId="{54EC9027-3DD8-4FF7-8A6D-CC658199923B}" srcOrd="1" destOrd="0" presId="urn:microsoft.com/office/officeart/2005/8/layout/orgChart1"/>
    <dgm:cxn modelId="{136B7396-87C4-4D9A-AB05-8DF1AE16E5CF}" type="presOf" srcId="{2B6BE048-E0DA-4C54-98B8-D35F4F74B51C}" destId="{951ADF43-7BC1-4E2F-A402-CD7902F70FB6}" srcOrd="0" destOrd="0" presId="urn:microsoft.com/office/officeart/2005/8/layout/orgChart1"/>
    <dgm:cxn modelId="{5E5821B1-2530-4842-9926-8FCC5B92043D}" type="presOf" srcId="{CCEE769E-654F-4B09-9752-AEDDB79A4B63}" destId="{11E1636E-452A-4A33-84BA-1A3D4CD4F7AF}" srcOrd="1" destOrd="0" presId="urn:microsoft.com/office/officeart/2005/8/layout/orgChart1"/>
    <dgm:cxn modelId="{72ED79B2-90DC-49C2-A772-6CF24275EA82}" type="presOf" srcId="{5A7419ED-8EAD-4162-92D2-1F8C35A7BDDF}" destId="{2DE2F85C-80E8-456C-97B0-F5CADFA88226}" srcOrd="0" destOrd="0" presId="urn:microsoft.com/office/officeart/2005/8/layout/orgChart1"/>
    <dgm:cxn modelId="{9D2A9BB6-7BAF-4E65-9B6E-86C3F084803E}" type="presOf" srcId="{71633548-E659-45B0-966B-B518A62CE4CD}" destId="{B3CCA680-2C4B-4242-AAA2-3499DF498007}" srcOrd="0" destOrd="0" presId="urn:microsoft.com/office/officeart/2005/8/layout/orgChart1"/>
    <dgm:cxn modelId="{2095EDBC-02E0-45C2-A87E-4FD065F540E1}" type="presOf" srcId="{5E1EBC9B-E58B-4FA0-8A10-73094CA4735A}" destId="{8C0FEE29-648A-4C86-98E7-04876BBEB8AE}" srcOrd="0" destOrd="0" presId="urn:microsoft.com/office/officeart/2005/8/layout/orgChart1"/>
    <dgm:cxn modelId="{64C99FD2-21AF-469D-A38C-5C62FEEA9D44}" type="presOf" srcId="{0C4CDABB-E95B-487C-A51B-B622269C4AC4}" destId="{315526B7-DBF3-46D9-8E55-EE989FE449B8}" srcOrd="1" destOrd="0" presId="urn:microsoft.com/office/officeart/2005/8/layout/orgChart1"/>
    <dgm:cxn modelId="{1A7D7CDD-97F3-4763-8E2F-EB085C585447}" type="presOf" srcId="{87D6B9FF-7DD7-4B35-A070-2994462FAAA7}" destId="{A7C56B1E-EF4A-47A8-A390-C2134116230A}" srcOrd="0" destOrd="0" presId="urn:microsoft.com/office/officeart/2005/8/layout/orgChart1"/>
    <dgm:cxn modelId="{9064C2DF-3341-4F93-B0C7-E3CC70037AEB}" srcId="{8CA93BC3-E3E7-454F-BC77-7C089439614F}" destId="{6D5A50F7-58D5-4DE0-9C79-FDAB8114BE46}" srcOrd="2" destOrd="0" parTransId="{5A7419ED-8EAD-4162-92D2-1F8C35A7BDDF}" sibTransId="{B8545F14-3B99-45A8-AECB-97D73C2D78F0}"/>
    <dgm:cxn modelId="{803B06E7-1832-4924-8C85-480A60729070}" type="presOf" srcId="{444AC629-2E3E-481D-B347-8E64CBDC44CB}" destId="{F0C81C11-FBB4-4846-95AA-D2DEAFD98C11}" srcOrd="1" destOrd="0" presId="urn:microsoft.com/office/officeart/2005/8/layout/orgChart1"/>
    <dgm:cxn modelId="{F70F7FED-9C80-4DDA-BBB1-28238D7BD2B9}" srcId="{8CA93BC3-E3E7-454F-BC77-7C089439614F}" destId="{E00137CA-8F66-4F47-9D9F-3B9F8295C9FA}" srcOrd="0" destOrd="0" parTransId="{2B6BE048-E0DA-4C54-98B8-D35F4F74B51C}" sibTransId="{B2A380E3-1BCA-4B78-89A1-50CC6F01623D}"/>
    <dgm:cxn modelId="{F00F93F4-9D90-45AD-8BBE-E91BB4CCC44A}" type="presOf" srcId="{1D967E10-5F6D-4EC2-BCB1-50C5FE37853C}" destId="{E884FF8E-BA01-4252-AB9F-1E51D529EC30}" srcOrd="0" destOrd="0" presId="urn:microsoft.com/office/officeart/2005/8/layout/orgChart1"/>
    <dgm:cxn modelId="{0F0E9066-201E-4793-BBD0-DE8615DC10D6}" type="presParOf" srcId="{8C0FEE29-648A-4C86-98E7-04876BBEB8AE}" destId="{9380AA1D-7122-4FBD-BA5C-2F0976EA8460}" srcOrd="0" destOrd="0" presId="urn:microsoft.com/office/officeart/2005/8/layout/orgChart1"/>
    <dgm:cxn modelId="{3A8D74FE-D50B-4A61-9CD3-4A1C329BF6BC}" type="presParOf" srcId="{9380AA1D-7122-4FBD-BA5C-2F0976EA8460}" destId="{B18D7079-9918-4CD6-A712-4F152AF2A2CF}" srcOrd="0" destOrd="0" presId="urn:microsoft.com/office/officeart/2005/8/layout/orgChart1"/>
    <dgm:cxn modelId="{096AC1A0-782C-4BB0-B83E-507D66EB1BD7}" type="presParOf" srcId="{B18D7079-9918-4CD6-A712-4F152AF2A2CF}" destId="{9FACE658-7708-481E-B65D-0BC237153E71}" srcOrd="0" destOrd="0" presId="urn:microsoft.com/office/officeart/2005/8/layout/orgChart1"/>
    <dgm:cxn modelId="{DCBF8C12-B2AF-4AFA-A48C-02285F0C69C5}" type="presParOf" srcId="{B18D7079-9918-4CD6-A712-4F152AF2A2CF}" destId="{DB3FFCA7-4206-4DBF-8EF7-D8FBD48B224C}" srcOrd="1" destOrd="0" presId="urn:microsoft.com/office/officeart/2005/8/layout/orgChart1"/>
    <dgm:cxn modelId="{170CE080-567B-402C-9636-592FE285C8A3}" type="presParOf" srcId="{9380AA1D-7122-4FBD-BA5C-2F0976EA8460}" destId="{CF92E60B-7935-4C2E-89AA-BFD57DADD152}" srcOrd="1" destOrd="0" presId="urn:microsoft.com/office/officeart/2005/8/layout/orgChart1"/>
    <dgm:cxn modelId="{9BA15F08-CE94-4060-A6D8-EA8D3047B3D1}" type="presParOf" srcId="{CF92E60B-7935-4C2E-89AA-BFD57DADD152}" destId="{951ADF43-7BC1-4E2F-A402-CD7902F70FB6}" srcOrd="0" destOrd="0" presId="urn:microsoft.com/office/officeart/2005/8/layout/orgChart1"/>
    <dgm:cxn modelId="{F11EAB36-4C5E-4CFF-946D-CCEBAA71F3B6}" type="presParOf" srcId="{CF92E60B-7935-4C2E-89AA-BFD57DADD152}" destId="{99B29744-4ED8-4ED4-9D46-C6914405216D}" srcOrd="1" destOrd="0" presId="urn:microsoft.com/office/officeart/2005/8/layout/orgChart1"/>
    <dgm:cxn modelId="{6ED5DD48-D6EF-42A8-98BF-6EB6C05066F1}" type="presParOf" srcId="{99B29744-4ED8-4ED4-9D46-C6914405216D}" destId="{347EBBB5-1125-4203-B640-F1CFADBE2D24}" srcOrd="0" destOrd="0" presId="urn:microsoft.com/office/officeart/2005/8/layout/orgChart1"/>
    <dgm:cxn modelId="{2FC3D609-168D-4E1F-BD02-D9DD41C68EB2}" type="presParOf" srcId="{347EBBB5-1125-4203-B640-F1CFADBE2D24}" destId="{AA3956E0-2800-4DEA-8BF4-05FF0C9266B5}" srcOrd="0" destOrd="0" presId="urn:microsoft.com/office/officeart/2005/8/layout/orgChart1"/>
    <dgm:cxn modelId="{E9B4B855-2027-4107-87A4-9EE0C8C1D410}" type="presParOf" srcId="{347EBBB5-1125-4203-B640-F1CFADBE2D24}" destId="{54EC9027-3DD8-4FF7-8A6D-CC658199923B}" srcOrd="1" destOrd="0" presId="urn:microsoft.com/office/officeart/2005/8/layout/orgChart1"/>
    <dgm:cxn modelId="{D6A86689-46A7-4077-9518-8A3E31E45ABA}" type="presParOf" srcId="{99B29744-4ED8-4ED4-9D46-C6914405216D}" destId="{6969A79B-0393-49FE-960F-2C69C9B017F1}" srcOrd="1" destOrd="0" presId="urn:microsoft.com/office/officeart/2005/8/layout/orgChart1"/>
    <dgm:cxn modelId="{13AD0FE3-30F6-4DD2-9270-46A6EDF72B92}" type="presParOf" srcId="{99B29744-4ED8-4ED4-9D46-C6914405216D}" destId="{C831E24B-04D8-4544-A8AB-5689AEFFCB8B}" srcOrd="2" destOrd="0" presId="urn:microsoft.com/office/officeart/2005/8/layout/orgChart1"/>
    <dgm:cxn modelId="{FD158C17-E2E5-4269-BBCA-03C5D8E12596}" type="presParOf" srcId="{CF92E60B-7935-4C2E-89AA-BFD57DADD152}" destId="{142C7C01-09BD-4056-AF92-A20482827AA4}" srcOrd="2" destOrd="0" presId="urn:microsoft.com/office/officeart/2005/8/layout/orgChart1"/>
    <dgm:cxn modelId="{327A4A5C-5605-4686-9376-486E30E5F9B1}" type="presParOf" srcId="{CF92E60B-7935-4C2E-89AA-BFD57DADD152}" destId="{49F11291-E46C-4634-9394-DCCB0BDB56C2}" srcOrd="3" destOrd="0" presId="urn:microsoft.com/office/officeart/2005/8/layout/orgChart1"/>
    <dgm:cxn modelId="{971BA9BD-7085-4FE5-B186-6C7870FBAD27}" type="presParOf" srcId="{49F11291-E46C-4634-9394-DCCB0BDB56C2}" destId="{E349031F-0AA8-40DA-81FA-E53040ABC7CF}" srcOrd="0" destOrd="0" presId="urn:microsoft.com/office/officeart/2005/8/layout/orgChart1"/>
    <dgm:cxn modelId="{D6958EF4-3586-49FF-9FB6-0F093DC7486F}" type="presParOf" srcId="{E349031F-0AA8-40DA-81FA-E53040ABC7CF}" destId="{75136849-B80E-4D1B-AA8A-FD7098AD715A}" srcOrd="0" destOrd="0" presId="urn:microsoft.com/office/officeart/2005/8/layout/orgChart1"/>
    <dgm:cxn modelId="{B08F24A8-EB70-410D-9BCC-0FB7BB7EA3C4}" type="presParOf" srcId="{E349031F-0AA8-40DA-81FA-E53040ABC7CF}" destId="{315526B7-DBF3-46D9-8E55-EE989FE449B8}" srcOrd="1" destOrd="0" presId="urn:microsoft.com/office/officeart/2005/8/layout/orgChart1"/>
    <dgm:cxn modelId="{93835F02-E9DE-4B42-8FD7-B2EBE8B77C1D}" type="presParOf" srcId="{49F11291-E46C-4634-9394-DCCB0BDB56C2}" destId="{06EC1241-F778-4731-85B0-C47991701667}" srcOrd="1" destOrd="0" presId="urn:microsoft.com/office/officeart/2005/8/layout/orgChart1"/>
    <dgm:cxn modelId="{C95CCC49-CEF6-4796-B327-94005A016DA7}" type="presParOf" srcId="{49F11291-E46C-4634-9394-DCCB0BDB56C2}" destId="{6DD201D4-BE4A-4FB8-9269-9EFC9A6FFB2A}" srcOrd="2" destOrd="0" presId="urn:microsoft.com/office/officeart/2005/8/layout/orgChart1"/>
    <dgm:cxn modelId="{4DB1DECA-9342-4E3F-AAD7-693C6055F4A0}" type="presParOf" srcId="{CF92E60B-7935-4C2E-89AA-BFD57DADD152}" destId="{2DE2F85C-80E8-456C-97B0-F5CADFA88226}" srcOrd="4" destOrd="0" presId="urn:microsoft.com/office/officeart/2005/8/layout/orgChart1"/>
    <dgm:cxn modelId="{A04A30C3-18E2-428F-93A8-9A1198B5210A}" type="presParOf" srcId="{CF92E60B-7935-4C2E-89AA-BFD57DADD152}" destId="{0837D359-76A9-4773-9B71-D79708EDCCF0}" srcOrd="5" destOrd="0" presId="urn:microsoft.com/office/officeart/2005/8/layout/orgChart1"/>
    <dgm:cxn modelId="{294A6064-12E6-4C3A-BD26-8A0BE1146664}" type="presParOf" srcId="{0837D359-76A9-4773-9B71-D79708EDCCF0}" destId="{02CB6E98-1BB6-4380-8840-57456F62E806}" srcOrd="0" destOrd="0" presId="urn:microsoft.com/office/officeart/2005/8/layout/orgChart1"/>
    <dgm:cxn modelId="{5BE6FDE1-C8A5-463B-95BE-5E9492176398}" type="presParOf" srcId="{02CB6E98-1BB6-4380-8840-57456F62E806}" destId="{0E1105CC-FE58-47AB-B965-576A64649B93}" srcOrd="0" destOrd="0" presId="urn:microsoft.com/office/officeart/2005/8/layout/orgChart1"/>
    <dgm:cxn modelId="{4E707044-FD84-4C69-9710-21C4BB2269C5}" type="presParOf" srcId="{02CB6E98-1BB6-4380-8840-57456F62E806}" destId="{B1884BF7-13EB-41DE-A7A2-026930F954C1}" srcOrd="1" destOrd="0" presId="urn:microsoft.com/office/officeart/2005/8/layout/orgChart1"/>
    <dgm:cxn modelId="{AA24B72E-114B-4CDB-893C-61BC121E8F2D}" type="presParOf" srcId="{0837D359-76A9-4773-9B71-D79708EDCCF0}" destId="{08ABB95E-BCCE-497A-8A1E-1D5849E00287}" srcOrd="1" destOrd="0" presId="urn:microsoft.com/office/officeart/2005/8/layout/orgChart1"/>
    <dgm:cxn modelId="{7070FA83-F54A-41ED-AD27-16B6A8377E04}" type="presParOf" srcId="{0837D359-76A9-4773-9B71-D79708EDCCF0}" destId="{F80184E3-BA66-4068-B305-6EACD77454CB}" srcOrd="2" destOrd="0" presId="urn:microsoft.com/office/officeart/2005/8/layout/orgChart1"/>
    <dgm:cxn modelId="{5FDC5075-5F3F-4DEE-9A4D-A60DB8C5E3EF}" type="presParOf" srcId="{CF92E60B-7935-4C2E-89AA-BFD57DADD152}" destId="{B3CCA680-2C4B-4242-AAA2-3499DF498007}" srcOrd="6" destOrd="0" presId="urn:microsoft.com/office/officeart/2005/8/layout/orgChart1"/>
    <dgm:cxn modelId="{287702E0-05B6-4F11-8C4F-90F507779509}" type="presParOf" srcId="{CF92E60B-7935-4C2E-89AA-BFD57DADD152}" destId="{18E269B0-72E3-486B-9BF2-2CD688B2BC25}" srcOrd="7" destOrd="0" presId="urn:microsoft.com/office/officeart/2005/8/layout/orgChart1"/>
    <dgm:cxn modelId="{7A34466F-17E3-4828-AF96-A7C3E6D2EEA8}" type="presParOf" srcId="{18E269B0-72E3-486B-9BF2-2CD688B2BC25}" destId="{C1AAE1ED-23F1-4C7C-A44B-AD41F287B3B6}" srcOrd="0" destOrd="0" presId="urn:microsoft.com/office/officeart/2005/8/layout/orgChart1"/>
    <dgm:cxn modelId="{AD289056-89D4-4CBD-8E58-A57589F576FA}" type="presParOf" srcId="{C1AAE1ED-23F1-4C7C-A44B-AD41F287B3B6}" destId="{FCE92582-88DF-4757-A19E-AD3E27E0AECB}" srcOrd="0" destOrd="0" presId="urn:microsoft.com/office/officeart/2005/8/layout/orgChart1"/>
    <dgm:cxn modelId="{B6170EE5-2A54-42F5-B537-D48CDBB113C8}" type="presParOf" srcId="{C1AAE1ED-23F1-4C7C-A44B-AD41F287B3B6}" destId="{754C39B7-FB71-4685-A60F-124BFCC5338D}" srcOrd="1" destOrd="0" presId="urn:microsoft.com/office/officeart/2005/8/layout/orgChart1"/>
    <dgm:cxn modelId="{B2A3F138-4A10-4B70-868F-DD5CEF375D87}" type="presParOf" srcId="{18E269B0-72E3-486B-9BF2-2CD688B2BC25}" destId="{2A76F558-39B5-483B-9F6D-7F2BB0971AAB}" srcOrd="1" destOrd="0" presId="urn:microsoft.com/office/officeart/2005/8/layout/orgChart1"/>
    <dgm:cxn modelId="{B93C068E-8A4E-4246-921B-C24D6B52FC57}" type="presParOf" srcId="{2A76F558-39B5-483B-9F6D-7F2BB0971AAB}" destId="{A7C56B1E-EF4A-47A8-A390-C2134116230A}" srcOrd="0" destOrd="0" presId="urn:microsoft.com/office/officeart/2005/8/layout/orgChart1"/>
    <dgm:cxn modelId="{B563C587-CBAE-45EA-9B56-44BF65AD71A3}" type="presParOf" srcId="{2A76F558-39B5-483B-9F6D-7F2BB0971AAB}" destId="{B2163A64-B052-447F-A85E-03D4AE7F40FE}" srcOrd="1" destOrd="0" presId="urn:microsoft.com/office/officeart/2005/8/layout/orgChart1"/>
    <dgm:cxn modelId="{015903DC-2DA1-4AD3-A633-8C12162D3F39}" type="presParOf" srcId="{B2163A64-B052-447F-A85E-03D4AE7F40FE}" destId="{45100164-F1E8-4092-9E21-031C9B0F4E3C}" srcOrd="0" destOrd="0" presId="urn:microsoft.com/office/officeart/2005/8/layout/orgChart1"/>
    <dgm:cxn modelId="{382FA6BA-C88E-411A-9B33-8DF9AB6CAD23}" type="presParOf" srcId="{45100164-F1E8-4092-9E21-031C9B0F4E3C}" destId="{448C6BA6-C063-42E6-A3F2-7738E96CDD28}" srcOrd="0" destOrd="0" presId="urn:microsoft.com/office/officeart/2005/8/layout/orgChart1"/>
    <dgm:cxn modelId="{10C125AE-9FD9-4DC7-87C1-FBB1155D899B}" type="presParOf" srcId="{45100164-F1E8-4092-9E21-031C9B0F4E3C}" destId="{F0C81C11-FBB4-4846-95AA-D2DEAFD98C11}" srcOrd="1" destOrd="0" presId="urn:microsoft.com/office/officeart/2005/8/layout/orgChart1"/>
    <dgm:cxn modelId="{BB934E32-8D9F-4D23-933A-18BF72B39D8D}" type="presParOf" srcId="{B2163A64-B052-447F-A85E-03D4AE7F40FE}" destId="{5E813053-509E-4797-8B6E-C50C5EC7DD55}" srcOrd="1" destOrd="0" presId="urn:microsoft.com/office/officeart/2005/8/layout/orgChart1"/>
    <dgm:cxn modelId="{B682E135-FEA2-4892-AE8E-EAA7655D9ED5}" type="presParOf" srcId="{B2163A64-B052-447F-A85E-03D4AE7F40FE}" destId="{BDD24EFD-6881-42AE-9037-390B906A208B}" srcOrd="2" destOrd="0" presId="urn:microsoft.com/office/officeart/2005/8/layout/orgChart1"/>
    <dgm:cxn modelId="{27B3D349-0B8C-4F1F-B49B-0CB615DB8585}" type="presParOf" srcId="{2A76F558-39B5-483B-9F6D-7F2BB0971AAB}" destId="{E884FF8E-BA01-4252-AB9F-1E51D529EC30}" srcOrd="2" destOrd="0" presId="urn:microsoft.com/office/officeart/2005/8/layout/orgChart1"/>
    <dgm:cxn modelId="{25C70FFC-6178-4BBF-ABFF-C555A25492F9}" type="presParOf" srcId="{2A76F558-39B5-483B-9F6D-7F2BB0971AAB}" destId="{A734BA79-867B-453E-AB99-824F455AEAE2}" srcOrd="3" destOrd="0" presId="urn:microsoft.com/office/officeart/2005/8/layout/orgChart1"/>
    <dgm:cxn modelId="{AC23163F-B830-4E4E-B666-68E05F6247A4}" type="presParOf" srcId="{A734BA79-867B-453E-AB99-824F455AEAE2}" destId="{01EB749A-5A14-4F7A-BA04-9690B4187625}" srcOrd="0" destOrd="0" presId="urn:microsoft.com/office/officeart/2005/8/layout/orgChart1"/>
    <dgm:cxn modelId="{82B3E465-006A-4D6D-85BA-BB2741ACE093}" type="presParOf" srcId="{01EB749A-5A14-4F7A-BA04-9690B4187625}" destId="{F9695648-3D20-400E-9CCE-91ED1F145C7B}" srcOrd="0" destOrd="0" presId="urn:microsoft.com/office/officeart/2005/8/layout/orgChart1"/>
    <dgm:cxn modelId="{E59A9DD1-9949-4183-B308-8F089F27CCA8}" type="presParOf" srcId="{01EB749A-5A14-4F7A-BA04-9690B4187625}" destId="{11E1636E-452A-4A33-84BA-1A3D4CD4F7AF}" srcOrd="1" destOrd="0" presId="urn:microsoft.com/office/officeart/2005/8/layout/orgChart1"/>
    <dgm:cxn modelId="{A96CE331-AE6A-430C-833A-93F67BC2C41A}" type="presParOf" srcId="{A734BA79-867B-453E-AB99-824F455AEAE2}" destId="{BC73A5DE-7E52-4BC5-8E07-407F65C02E7C}" srcOrd="1" destOrd="0" presId="urn:microsoft.com/office/officeart/2005/8/layout/orgChart1"/>
    <dgm:cxn modelId="{7C4A7CC6-4F9A-44F6-91D7-EDA701E43575}" type="presParOf" srcId="{A734BA79-867B-453E-AB99-824F455AEAE2}" destId="{39BE25B2-1860-4558-BC2F-33FC19BBAA9B}" srcOrd="2" destOrd="0" presId="urn:microsoft.com/office/officeart/2005/8/layout/orgChart1"/>
    <dgm:cxn modelId="{53962B49-C9D4-4C65-A565-77B7B9582AB1}" type="presParOf" srcId="{18E269B0-72E3-486B-9BF2-2CD688B2BC25}" destId="{E846EE8E-E203-461D-BE71-D75F02E66301}" srcOrd="2" destOrd="0" presId="urn:microsoft.com/office/officeart/2005/8/layout/orgChart1"/>
    <dgm:cxn modelId="{44EF26D9-E9B1-40AC-A429-94F7D9CC35EF}" type="presParOf" srcId="{9380AA1D-7122-4FBD-BA5C-2F0976EA8460}" destId="{FEA56E41-88BC-4EE6-B852-523EBE0EF1A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B91DC8-2557-40FF-9D27-A18BFB41129F}">
      <dsp:nvSpPr>
        <dsp:cNvPr id="0" name=""/>
        <dsp:cNvSpPr/>
      </dsp:nvSpPr>
      <dsp:spPr>
        <a:xfrm>
          <a:off x="521510" y="1478"/>
          <a:ext cx="2917439" cy="116697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Oikeuspositivismi </a:t>
          </a:r>
        </a:p>
      </dsp:txBody>
      <dsp:txXfrm>
        <a:off x="1104998" y="1478"/>
        <a:ext cx="1750464" cy="1166975"/>
      </dsp:txXfrm>
    </dsp:sp>
    <dsp:sp modelId="{EF4B1168-BE32-4A01-B887-FEA00C98EDAF}">
      <dsp:nvSpPr>
        <dsp:cNvPr id="0" name=""/>
        <dsp:cNvSpPr/>
      </dsp:nvSpPr>
      <dsp:spPr>
        <a:xfrm>
          <a:off x="3059683" y="100671"/>
          <a:ext cx="2421475" cy="9685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oikeus </a:t>
          </a:r>
          <a:r>
            <a:rPr lang="fi-FI" sz="1000" kern="1200" dirty="0"/>
            <a:t>lainsäätäjän </a:t>
          </a:r>
          <a:r>
            <a:rPr lang="fi-FI" sz="1000" kern="1200" dirty="0" err="1"/>
            <a:t>tietyssä</a:t>
          </a:r>
          <a:r>
            <a:rPr lang="fi-FI" sz="1000" kern="1200" dirty="0"/>
            <a:t> järjestyksessä säätämää </a:t>
          </a:r>
        </a:p>
      </dsp:txBody>
      <dsp:txXfrm>
        <a:off x="3543978" y="100671"/>
        <a:ext cx="1452885" cy="968590"/>
      </dsp:txXfrm>
    </dsp:sp>
    <dsp:sp modelId="{57EF9536-FC00-441D-A2FE-E6BB4611894D}">
      <dsp:nvSpPr>
        <dsp:cNvPr id="0" name=""/>
        <dsp:cNvSpPr/>
      </dsp:nvSpPr>
      <dsp:spPr>
        <a:xfrm>
          <a:off x="5142152" y="100671"/>
          <a:ext cx="2421475" cy="9685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Muoto -&gt; oikeus luodaan</a:t>
          </a:r>
        </a:p>
      </dsp:txBody>
      <dsp:txXfrm>
        <a:off x="5626447" y="100671"/>
        <a:ext cx="1452885" cy="968590"/>
      </dsp:txXfrm>
    </dsp:sp>
    <dsp:sp modelId="{2E678E5F-93D4-4447-8BF8-4B7CE0D38074}">
      <dsp:nvSpPr>
        <dsp:cNvPr id="0" name=""/>
        <dsp:cNvSpPr/>
      </dsp:nvSpPr>
      <dsp:spPr>
        <a:xfrm>
          <a:off x="521510" y="1331831"/>
          <a:ext cx="2917439" cy="116697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 dirty="0"/>
            <a:t>Luonnonoikeus</a:t>
          </a:r>
        </a:p>
      </dsp:txBody>
      <dsp:txXfrm>
        <a:off x="1104998" y="1331831"/>
        <a:ext cx="1750464" cy="1166975"/>
      </dsp:txXfrm>
    </dsp:sp>
    <dsp:sp modelId="{C441462B-75DD-459E-85BD-924600755CD6}">
      <dsp:nvSpPr>
        <dsp:cNvPr id="0" name=""/>
        <dsp:cNvSpPr/>
      </dsp:nvSpPr>
      <dsp:spPr>
        <a:xfrm>
          <a:off x="3059683" y="1431023"/>
          <a:ext cx="2421475" cy="9685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Oikeuden täytyy täyttää tietyt moraali- tms. kriteerit </a:t>
          </a:r>
        </a:p>
      </dsp:txBody>
      <dsp:txXfrm>
        <a:off x="3543978" y="1431023"/>
        <a:ext cx="1452885" cy="968590"/>
      </dsp:txXfrm>
    </dsp:sp>
    <dsp:sp modelId="{F2033525-6511-4B16-ACCE-420689EED996}">
      <dsp:nvSpPr>
        <dsp:cNvPr id="0" name=""/>
        <dsp:cNvSpPr/>
      </dsp:nvSpPr>
      <dsp:spPr>
        <a:xfrm>
          <a:off x="5142152" y="1431023"/>
          <a:ext cx="2421475" cy="9685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Sisältö -&gt;oikeus löydetään, ymmärretään</a:t>
          </a:r>
        </a:p>
      </dsp:txBody>
      <dsp:txXfrm>
        <a:off x="5626447" y="1431023"/>
        <a:ext cx="1452885" cy="968590"/>
      </dsp:txXfrm>
    </dsp:sp>
    <dsp:sp modelId="{D4AC0F9A-A572-488D-9F26-82587CEB0E4F}">
      <dsp:nvSpPr>
        <dsp:cNvPr id="0" name=""/>
        <dsp:cNvSpPr/>
      </dsp:nvSpPr>
      <dsp:spPr>
        <a:xfrm>
          <a:off x="521510" y="2662183"/>
          <a:ext cx="2917439" cy="116697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Oikeusrealismi </a:t>
          </a:r>
        </a:p>
      </dsp:txBody>
      <dsp:txXfrm>
        <a:off x="1104998" y="2662183"/>
        <a:ext cx="1750464" cy="1166975"/>
      </dsp:txXfrm>
    </dsp:sp>
    <dsp:sp modelId="{00EBCCD4-D0C3-4999-A864-E3C18597E14B}">
      <dsp:nvSpPr>
        <dsp:cNvPr id="0" name=""/>
        <dsp:cNvSpPr/>
      </dsp:nvSpPr>
      <dsp:spPr>
        <a:xfrm>
          <a:off x="3059683" y="2761376"/>
          <a:ext cx="2421475" cy="9685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Oikeus tuomareiden ja viranomaisten ratkaisukäytäntöjä, kansalaisten käyttäytymistä (tosiasiallisesti tehokkaat säännöt) </a:t>
          </a:r>
        </a:p>
      </dsp:txBody>
      <dsp:txXfrm>
        <a:off x="3543978" y="2761376"/>
        <a:ext cx="1452885" cy="96859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542EE5-3D60-45AE-B515-4BEC3D8DAC51}">
      <dsp:nvSpPr>
        <dsp:cNvPr id="0" name=""/>
        <dsp:cNvSpPr/>
      </dsp:nvSpPr>
      <dsp:spPr>
        <a:xfrm>
          <a:off x="979115" y="976"/>
          <a:ext cx="1914802" cy="11488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Lähtökohtana on, että lupaus ei sido, jos sen consideration ei ole kunnossa. </a:t>
          </a:r>
          <a:endParaRPr lang="fi-FI" sz="900" kern="1200"/>
        </a:p>
      </dsp:txBody>
      <dsp:txXfrm>
        <a:off x="979115" y="976"/>
        <a:ext cx="1914802" cy="1148881"/>
      </dsp:txXfrm>
    </dsp:sp>
    <dsp:sp modelId="{A244661A-FC7C-4FEF-B3F4-A46CE37D358F}">
      <dsp:nvSpPr>
        <dsp:cNvPr id="0" name=""/>
        <dsp:cNvSpPr/>
      </dsp:nvSpPr>
      <dsp:spPr>
        <a:xfrm>
          <a:off x="3085398" y="976"/>
          <a:ext cx="1914802" cy="11488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Consideration liittyy privity of contract –oppiin, mutta </a:t>
          </a:r>
          <a:endParaRPr lang="fi-FI" sz="900" kern="1200"/>
        </a:p>
      </dsp:txBody>
      <dsp:txXfrm>
        <a:off x="3085398" y="976"/>
        <a:ext cx="1914802" cy="1148881"/>
      </dsp:txXfrm>
    </dsp:sp>
    <dsp:sp modelId="{14BEAA98-EDD2-4795-9BFF-95F5CA7D9478}">
      <dsp:nvSpPr>
        <dsp:cNvPr id="0" name=""/>
        <dsp:cNvSpPr/>
      </dsp:nvSpPr>
      <dsp:spPr>
        <a:xfrm>
          <a:off x="5191680" y="976"/>
          <a:ext cx="1914802" cy="11488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ei liity sopimustasapainon periaatteeseen </a:t>
          </a:r>
          <a:endParaRPr lang="fi-FI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 dirty="0" err="1"/>
            <a:t>consideration</a:t>
          </a:r>
          <a:r>
            <a:rPr lang="fi-FI" sz="900" kern="1200" dirty="0"/>
            <a:t> voi olla nimellinen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 dirty="0"/>
            <a:t>kuitenkaan mikä tahansa vastike ei käy, vaan tarvitaan »riittävä» </a:t>
          </a:r>
          <a:r>
            <a:rPr lang="fi-FI" sz="900" kern="1200" dirty="0" err="1"/>
            <a:t>consideration</a:t>
          </a:r>
          <a:r>
            <a:rPr lang="fi-FI" sz="900" kern="1200" dirty="0"/>
            <a:t>: »</a:t>
          </a:r>
          <a:r>
            <a:rPr lang="fi-FI" sz="900" kern="1200" dirty="0" err="1"/>
            <a:t>contract</a:t>
          </a:r>
          <a:r>
            <a:rPr lang="fi-FI" sz="900" kern="1200" dirty="0"/>
            <a:t> </a:t>
          </a:r>
          <a:r>
            <a:rPr lang="fi-FI" sz="900" kern="1200" dirty="0" err="1"/>
            <a:t>law</a:t>
          </a:r>
          <a:r>
            <a:rPr lang="fi-FI" sz="900" kern="1200" dirty="0"/>
            <a:t> </a:t>
          </a:r>
          <a:r>
            <a:rPr lang="fi-FI" sz="900" kern="1200" dirty="0" err="1"/>
            <a:t>looks</a:t>
          </a:r>
          <a:r>
            <a:rPr lang="fi-FI" sz="900" kern="1200" dirty="0"/>
            <a:t> for </a:t>
          </a:r>
          <a:r>
            <a:rPr lang="fi-FI" sz="900" kern="1200" dirty="0" err="1"/>
            <a:t>sufficiency</a:t>
          </a:r>
          <a:r>
            <a:rPr lang="fi-FI" sz="900" kern="1200" dirty="0"/>
            <a:t> of </a:t>
          </a:r>
          <a:r>
            <a:rPr lang="fi-FI" sz="900" kern="1200" dirty="0" err="1"/>
            <a:t>consideration</a:t>
          </a:r>
          <a:r>
            <a:rPr lang="fi-FI" sz="900" kern="1200" dirty="0"/>
            <a:t> </a:t>
          </a:r>
          <a:r>
            <a:rPr lang="fi-FI" sz="900" kern="1200" dirty="0" err="1"/>
            <a:t>but</a:t>
          </a:r>
          <a:r>
            <a:rPr lang="fi-FI" sz="900" kern="1200" dirty="0"/>
            <a:t> </a:t>
          </a:r>
          <a:r>
            <a:rPr lang="fi-FI" sz="900" kern="1200" dirty="0" err="1"/>
            <a:t>not</a:t>
          </a:r>
          <a:r>
            <a:rPr lang="fi-FI" sz="900" kern="1200" dirty="0"/>
            <a:t> </a:t>
          </a:r>
          <a:r>
            <a:rPr lang="fi-FI" sz="900" kern="1200" dirty="0" err="1"/>
            <a:t>adequacy</a:t>
          </a:r>
          <a:r>
            <a:rPr lang="fi-FI" sz="900" kern="1200" dirty="0"/>
            <a:t>» (erottelu vaikeaa</a:t>
          </a:r>
          <a:r>
            <a:rPr lang="fi-FI" sz="700" kern="1200" dirty="0"/>
            <a:t>) </a:t>
          </a:r>
        </a:p>
      </dsp:txBody>
      <dsp:txXfrm>
        <a:off x="5191680" y="976"/>
        <a:ext cx="1914802" cy="1148881"/>
      </dsp:txXfrm>
    </dsp:sp>
    <dsp:sp modelId="{F6B1F10B-662B-44A7-9655-F3F85CB59212}">
      <dsp:nvSpPr>
        <dsp:cNvPr id="0" name=""/>
        <dsp:cNvSpPr/>
      </dsp:nvSpPr>
      <dsp:spPr>
        <a:xfrm>
          <a:off x="979115" y="1341337"/>
          <a:ext cx="1914802" cy="11488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Luottamuksensuoja on vahvistunut consideration-perusteen rinnalla sopimuksen perusteena</a:t>
          </a:r>
          <a:endParaRPr lang="fi-FI" sz="900" kern="1200"/>
        </a:p>
      </dsp:txBody>
      <dsp:txXfrm>
        <a:off x="979115" y="1341337"/>
        <a:ext cx="1914802" cy="1148881"/>
      </dsp:txXfrm>
    </dsp:sp>
    <dsp:sp modelId="{44060940-FB48-48DE-9418-80ADBEBE70B0}">
      <dsp:nvSpPr>
        <dsp:cNvPr id="0" name=""/>
        <dsp:cNvSpPr/>
      </dsp:nvSpPr>
      <dsp:spPr>
        <a:xfrm>
          <a:off x="3085398" y="1341337"/>
          <a:ext cx="1914802" cy="11488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Consideration tarvittaessa kehitetään oikeuskäytännössä (»inventing consideration») </a:t>
          </a:r>
          <a:endParaRPr lang="fi-FI" sz="900" kern="1200"/>
        </a:p>
      </dsp:txBody>
      <dsp:txXfrm>
        <a:off x="3085398" y="1341337"/>
        <a:ext cx="1914802" cy="1148881"/>
      </dsp:txXfrm>
    </dsp:sp>
    <dsp:sp modelId="{4701D2AF-CCC1-4284-AC00-387DAF965F58}">
      <dsp:nvSpPr>
        <dsp:cNvPr id="0" name=""/>
        <dsp:cNvSpPr/>
      </dsp:nvSpPr>
      <dsp:spPr>
        <a:xfrm>
          <a:off x="5191680" y="1341337"/>
          <a:ext cx="1914802" cy="11488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Vastikkeettomallekin lupaukselle on aina olemassa lupaajan kannalta riittävän hyvä syy, mutta sopimusoikeus ei silti pidä kaikkia syitä riittävinä lupauksen sitovuudelle</a:t>
          </a:r>
          <a:endParaRPr lang="fi-FI" sz="900" kern="1200"/>
        </a:p>
      </dsp:txBody>
      <dsp:txXfrm>
        <a:off x="5191680" y="1341337"/>
        <a:ext cx="1914802" cy="1148881"/>
      </dsp:txXfrm>
    </dsp:sp>
    <dsp:sp modelId="{E8D743AC-2F7C-4D90-B105-1FB2B08C1EEC}">
      <dsp:nvSpPr>
        <dsp:cNvPr id="0" name=""/>
        <dsp:cNvSpPr/>
      </dsp:nvSpPr>
      <dsp:spPr>
        <a:xfrm>
          <a:off x="2032256" y="2681699"/>
          <a:ext cx="1914802" cy="11488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Sopimussuhteen muuttaminen ilman uudelleenneuvottelulauseketta: uusi riittävä consideration –harkinta </a:t>
          </a:r>
          <a:endParaRPr lang="fi-FI" sz="900" kern="1200"/>
        </a:p>
      </dsp:txBody>
      <dsp:txXfrm>
        <a:off x="2032256" y="2681699"/>
        <a:ext cx="1914802" cy="1148881"/>
      </dsp:txXfrm>
    </dsp:sp>
    <dsp:sp modelId="{0B3FC1D4-728A-4BC7-92A4-8C72A6B18B99}">
      <dsp:nvSpPr>
        <dsp:cNvPr id="0" name=""/>
        <dsp:cNvSpPr/>
      </dsp:nvSpPr>
      <dsp:spPr>
        <a:xfrm>
          <a:off x="4138539" y="2681699"/>
          <a:ext cx="1914802" cy="11488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Lopputulokset eivät usein kuitenkaan ole perustavanlaatuisesti erilaisia kuin Pohjoismaisen oikeuden perusteella </a:t>
          </a:r>
          <a:endParaRPr lang="fi-FI" sz="900" kern="1200"/>
        </a:p>
      </dsp:txBody>
      <dsp:txXfrm>
        <a:off x="4138539" y="2681699"/>
        <a:ext cx="1914802" cy="114888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9B99F-637B-4FA1-8548-8B421EFFA228}">
      <dsp:nvSpPr>
        <dsp:cNvPr id="0" name=""/>
        <dsp:cNvSpPr/>
      </dsp:nvSpPr>
      <dsp:spPr>
        <a:xfrm>
          <a:off x="1306" y="2431"/>
          <a:ext cx="3961425" cy="1182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Sopimuksen syntyminen </a:t>
          </a:r>
        </a:p>
      </dsp:txBody>
      <dsp:txXfrm>
        <a:off x="35929" y="37054"/>
        <a:ext cx="3892179" cy="1112864"/>
      </dsp:txXfrm>
    </dsp:sp>
    <dsp:sp modelId="{F97D2954-9FF0-484E-A424-7E9EC7FFC0CF}">
      <dsp:nvSpPr>
        <dsp:cNvPr id="0" name=""/>
        <dsp:cNvSpPr/>
      </dsp:nvSpPr>
      <dsp:spPr>
        <a:xfrm>
          <a:off x="1306" y="1324263"/>
          <a:ext cx="1267250" cy="1182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Tahtoteoria / luottamusteoria </a:t>
          </a:r>
        </a:p>
      </dsp:txBody>
      <dsp:txXfrm>
        <a:off x="35929" y="1358886"/>
        <a:ext cx="1198004" cy="1112864"/>
      </dsp:txXfrm>
    </dsp:sp>
    <dsp:sp modelId="{DE1E65FA-6A63-4A0E-B992-E1934F29B374}">
      <dsp:nvSpPr>
        <dsp:cNvPr id="0" name=""/>
        <dsp:cNvSpPr/>
      </dsp:nvSpPr>
      <dsp:spPr>
        <a:xfrm>
          <a:off x="1375006" y="1324263"/>
          <a:ext cx="2587725" cy="1182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Objektiiviset vs subjektiiviset kriteerit </a:t>
          </a:r>
        </a:p>
      </dsp:txBody>
      <dsp:txXfrm>
        <a:off x="1409629" y="1358886"/>
        <a:ext cx="2518479" cy="1112864"/>
      </dsp:txXfrm>
    </dsp:sp>
    <dsp:sp modelId="{141CAD02-86E7-4361-9F67-28D70ADE8E4F}">
      <dsp:nvSpPr>
        <dsp:cNvPr id="0" name=""/>
        <dsp:cNvSpPr/>
      </dsp:nvSpPr>
      <dsp:spPr>
        <a:xfrm>
          <a:off x="1375006" y="2646095"/>
          <a:ext cx="1267250" cy="1182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Myöhästynyt tai poikkeava vastaus </a:t>
          </a:r>
        </a:p>
      </dsp:txBody>
      <dsp:txXfrm>
        <a:off x="1409629" y="2680718"/>
        <a:ext cx="1198004" cy="1112864"/>
      </dsp:txXfrm>
    </dsp:sp>
    <dsp:sp modelId="{FF604A11-FDF7-4BF6-97A1-8058BCBC1B4A}">
      <dsp:nvSpPr>
        <dsp:cNvPr id="0" name=""/>
        <dsp:cNvSpPr/>
      </dsp:nvSpPr>
      <dsp:spPr>
        <a:xfrm>
          <a:off x="2695481" y="2646095"/>
          <a:ext cx="1267250" cy="1182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Tarjouksen ja vastauksen sitovuuden alku (selonotto / perilletulo) </a:t>
          </a:r>
        </a:p>
      </dsp:txBody>
      <dsp:txXfrm>
        <a:off x="2730104" y="2680718"/>
        <a:ext cx="1198004" cy="1112864"/>
      </dsp:txXfrm>
    </dsp:sp>
    <dsp:sp modelId="{4CFC6EDE-8C32-40E2-9581-C5C4A55D8E40}">
      <dsp:nvSpPr>
        <dsp:cNvPr id="0" name=""/>
        <dsp:cNvSpPr/>
      </dsp:nvSpPr>
      <dsp:spPr>
        <a:xfrm>
          <a:off x="4175630" y="2431"/>
          <a:ext cx="3908200" cy="1182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Entire agreement vs KauppaL 18 § (myyjän vastuu antamistaan tiedoista) </a:t>
          </a:r>
        </a:p>
      </dsp:txBody>
      <dsp:txXfrm>
        <a:off x="4210253" y="37054"/>
        <a:ext cx="3838954" cy="1112864"/>
      </dsp:txXfrm>
    </dsp:sp>
    <dsp:sp modelId="{193A8F81-29E4-47EE-A4EA-4CF74E6A7240}">
      <dsp:nvSpPr>
        <dsp:cNvPr id="0" name=""/>
        <dsp:cNvSpPr/>
      </dsp:nvSpPr>
      <dsp:spPr>
        <a:xfrm>
          <a:off x="4175630" y="1324263"/>
          <a:ext cx="3908200" cy="1182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Lopputulos? </a:t>
          </a:r>
        </a:p>
      </dsp:txBody>
      <dsp:txXfrm>
        <a:off x="4210253" y="1358886"/>
        <a:ext cx="3838954" cy="1112864"/>
      </dsp:txXfrm>
    </dsp:sp>
    <dsp:sp modelId="{8F650F3D-7D6A-41E7-9300-2580C192465B}">
      <dsp:nvSpPr>
        <dsp:cNvPr id="0" name=""/>
        <dsp:cNvSpPr/>
      </dsp:nvSpPr>
      <dsp:spPr>
        <a:xfrm>
          <a:off x="4175630" y="2646095"/>
          <a:ext cx="1267250" cy="1182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CISG, Unidroit: sopimuksen tulkinta </a:t>
          </a:r>
        </a:p>
      </dsp:txBody>
      <dsp:txXfrm>
        <a:off x="4210253" y="2680718"/>
        <a:ext cx="1198004" cy="1112864"/>
      </dsp:txXfrm>
    </dsp:sp>
    <dsp:sp modelId="{390FBC99-D2A1-4698-92DC-C104495FC710}">
      <dsp:nvSpPr>
        <dsp:cNvPr id="0" name=""/>
        <dsp:cNvSpPr/>
      </dsp:nvSpPr>
      <dsp:spPr>
        <a:xfrm>
          <a:off x="5496105" y="2646095"/>
          <a:ext cx="1267250" cy="1182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Kohtuullistaminen </a:t>
          </a:r>
        </a:p>
      </dsp:txBody>
      <dsp:txXfrm>
        <a:off x="5530728" y="2680718"/>
        <a:ext cx="1198004" cy="1112864"/>
      </dsp:txXfrm>
    </dsp:sp>
    <dsp:sp modelId="{5EDF1924-95A3-44A2-91BF-A3D264F37AD0}">
      <dsp:nvSpPr>
        <dsp:cNvPr id="0" name=""/>
        <dsp:cNvSpPr/>
      </dsp:nvSpPr>
      <dsp:spPr>
        <a:xfrm>
          <a:off x="6816580" y="2646095"/>
          <a:ext cx="1267250" cy="1182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Vastuu hyvän sopimuksentekotavan rikkkomisesta (culpa in contrahendo) </a:t>
          </a:r>
        </a:p>
      </dsp:txBody>
      <dsp:txXfrm>
        <a:off x="6851203" y="2680718"/>
        <a:ext cx="1198004" cy="111286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7D8F39-7A8A-4033-826D-E9E3B6ED0296}">
      <dsp:nvSpPr>
        <dsp:cNvPr id="0" name=""/>
        <dsp:cNvSpPr/>
      </dsp:nvSpPr>
      <dsp:spPr>
        <a:xfrm>
          <a:off x="0" y="0"/>
          <a:ext cx="3831557" cy="3831557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76430C-6F28-4BAA-897D-10006DFBD166}">
      <dsp:nvSpPr>
        <dsp:cNvPr id="0" name=""/>
        <dsp:cNvSpPr/>
      </dsp:nvSpPr>
      <dsp:spPr>
        <a:xfrm>
          <a:off x="1915778" y="0"/>
          <a:ext cx="6169820" cy="3831557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Merger clause –tekniikan ja pohjoismaisten sopimusvastuusääntöjen välinen ero ei välttämättä johda ristiriitaan sääntöjen soveltamisessa </a:t>
          </a:r>
          <a:endParaRPr lang="fi-FI" sz="1300" kern="1200"/>
        </a:p>
      </dsp:txBody>
      <dsp:txXfrm>
        <a:off x="1915778" y="0"/>
        <a:ext cx="6169820" cy="814205"/>
      </dsp:txXfrm>
    </dsp:sp>
    <dsp:sp modelId="{0C25F716-F950-468D-852E-CC769AC370B5}">
      <dsp:nvSpPr>
        <dsp:cNvPr id="0" name=""/>
        <dsp:cNvSpPr/>
      </dsp:nvSpPr>
      <dsp:spPr>
        <a:xfrm>
          <a:off x="502891" y="814205"/>
          <a:ext cx="2825773" cy="2825773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F5BBE1-19AB-490F-AD9E-99B30CE096DC}">
      <dsp:nvSpPr>
        <dsp:cNvPr id="0" name=""/>
        <dsp:cNvSpPr/>
      </dsp:nvSpPr>
      <dsp:spPr>
        <a:xfrm>
          <a:off x="1915778" y="814205"/>
          <a:ext cx="6169820" cy="2825773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Kyseinen ero voi kuitenkin olla lainvalintaa koskeva haaste osapuolille. </a:t>
          </a:r>
          <a:endParaRPr lang="fi-FI" sz="1300" kern="1200"/>
        </a:p>
      </dsp:txBody>
      <dsp:txXfrm>
        <a:off x="1915778" y="814205"/>
        <a:ext cx="6169820" cy="814205"/>
      </dsp:txXfrm>
    </dsp:sp>
    <dsp:sp modelId="{1182E36E-8D77-45CA-9395-370C31056D07}">
      <dsp:nvSpPr>
        <dsp:cNvPr id="0" name=""/>
        <dsp:cNvSpPr/>
      </dsp:nvSpPr>
      <dsp:spPr>
        <a:xfrm>
          <a:off x="1005783" y="1628411"/>
          <a:ext cx="1819989" cy="1819989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BE710-EDBC-4CFF-9DD1-17A740B3DA81}">
      <dsp:nvSpPr>
        <dsp:cNvPr id="0" name=""/>
        <dsp:cNvSpPr/>
      </dsp:nvSpPr>
      <dsp:spPr>
        <a:xfrm>
          <a:off x="1915778" y="1628411"/>
          <a:ext cx="6169820" cy="1819989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Ostajan kannattaa yleensä pyrkiä saamaan myyjän antamia tietoja koskeva vastuu lainvalinnan kautta sovellettavaksi, jolloin lisäksi merger clause tulisi johdonmukaisuuden vuoksi jättää pois sopimuksesta. </a:t>
          </a:r>
          <a:endParaRPr lang="fi-FI" sz="1300" kern="1200"/>
        </a:p>
      </dsp:txBody>
      <dsp:txXfrm>
        <a:off x="1915778" y="1628411"/>
        <a:ext cx="6169820" cy="814205"/>
      </dsp:txXfrm>
    </dsp:sp>
    <dsp:sp modelId="{2E245636-E7CE-42B4-B128-DF1768CE229E}">
      <dsp:nvSpPr>
        <dsp:cNvPr id="0" name=""/>
        <dsp:cNvSpPr/>
      </dsp:nvSpPr>
      <dsp:spPr>
        <a:xfrm>
          <a:off x="1508675" y="2442617"/>
          <a:ext cx="814205" cy="814205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5134FD-8721-4B12-B253-443AA2970D09}">
      <dsp:nvSpPr>
        <dsp:cNvPr id="0" name=""/>
        <dsp:cNvSpPr/>
      </dsp:nvSpPr>
      <dsp:spPr>
        <a:xfrm>
          <a:off x="1915778" y="2442617"/>
          <a:ext cx="6169820" cy="814205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Mutta vaikka tämä lauseke olisikin sopimuksessa, pohjoismaisen tai kansainvälisen lain valinta lisää edellä esitetyin tavoin mahdollisuutta ottaa huomioon sopimuksen ulkopuolista tulkinta-aineistoa. </a:t>
          </a:r>
          <a:endParaRPr lang="fi-FI" sz="1300" kern="1200"/>
        </a:p>
      </dsp:txBody>
      <dsp:txXfrm>
        <a:off x="1915778" y="2442617"/>
        <a:ext cx="6169820" cy="8142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4E2ABA-21F9-4BC1-99A7-381D0289A120}">
      <dsp:nvSpPr>
        <dsp:cNvPr id="0" name=""/>
        <dsp:cNvSpPr/>
      </dsp:nvSpPr>
      <dsp:spPr>
        <a:xfrm>
          <a:off x="0" y="97161"/>
          <a:ext cx="8085138" cy="4779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Varhaisia esikuvia: </a:t>
          </a:r>
        </a:p>
      </dsp:txBody>
      <dsp:txXfrm>
        <a:off x="23331" y="120492"/>
        <a:ext cx="8038476" cy="431283"/>
      </dsp:txXfrm>
    </dsp:sp>
    <dsp:sp modelId="{E4721364-DCB3-40ED-B760-2B06D40A8455}">
      <dsp:nvSpPr>
        <dsp:cNvPr id="0" name=""/>
        <dsp:cNvSpPr/>
      </dsp:nvSpPr>
      <dsp:spPr>
        <a:xfrm>
          <a:off x="0" y="575106"/>
          <a:ext cx="8085138" cy="550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03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/>
            <a:t>Hammurabin laki, Mooseksen laki, Egypti? 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 dirty="0"/>
            <a:t>Kreikka: Solon, Dracon (Sparta) </a:t>
          </a:r>
        </a:p>
      </dsp:txBody>
      <dsp:txXfrm>
        <a:off x="0" y="575106"/>
        <a:ext cx="8085138" cy="550620"/>
      </dsp:txXfrm>
    </dsp:sp>
    <dsp:sp modelId="{9CB5B2E0-43A7-4696-A05D-B151216EBE9D}">
      <dsp:nvSpPr>
        <dsp:cNvPr id="0" name=""/>
        <dsp:cNvSpPr/>
      </dsp:nvSpPr>
      <dsp:spPr>
        <a:xfrm>
          <a:off x="0" y="1125726"/>
          <a:ext cx="8085138" cy="4779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Roomalainen oikeus</a:t>
          </a:r>
        </a:p>
      </dsp:txBody>
      <dsp:txXfrm>
        <a:off x="23331" y="1149057"/>
        <a:ext cx="8038476" cy="431283"/>
      </dsp:txXfrm>
    </dsp:sp>
    <dsp:sp modelId="{AF04C00E-8A5A-4256-BB9A-D05945575CC4}">
      <dsp:nvSpPr>
        <dsp:cNvPr id="0" name=""/>
        <dsp:cNvSpPr/>
      </dsp:nvSpPr>
      <dsp:spPr>
        <a:xfrm>
          <a:off x="0" y="1603671"/>
          <a:ext cx="8085138" cy="1101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03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 dirty="0"/>
            <a:t>XII taulun laki (esim. törkeä varkaus: ”Si </a:t>
          </a:r>
          <a:r>
            <a:rPr lang="fi-FI" sz="1500" kern="1200" dirty="0" err="1"/>
            <a:t>quis</a:t>
          </a:r>
          <a:r>
            <a:rPr lang="fi-FI" sz="1500" kern="1200" dirty="0"/>
            <a:t> </a:t>
          </a:r>
          <a:r>
            <a:rPr lang="fi-FI" sz="1500" kern="1200" dirty="0" err="1"/>
            <a:t>noctu</a:t>
          </a:r>
          <a:r>
            <a:rPr lang="fi-FI" sz="1500" kern="1200" dirty="0"/>
            <a:t> </a:t>
          </a:r>
          <a:r>
            <a:rPr lang="fi-FI" sz="1500" kern="1200" dirty="0" err="1"/>
            <a:t>furtim</a:t>
          </a:r>
          <a:r>
            <a:rPr lang="fi-FI" sz="1500" kern="1200" dirty="0"/>
            <a:t> </a:t>
          </a:r>
          <a:r>
            <a:rPr lang="fi-FI" sz="1500" kern="1200" dirty="0" err="1"/>
            <a:t>faxsit</a:t>
          </a:r>
          <a:r>
            <a:rPr lang="fi-FI" sz="1500" kern="1200" dirty="0"/>
            <a:t>…”) 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/>
            <a:t>Suuret lakimiehet: Gaius, Ulpianus etc. klassisena aikana 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/>
            <a:t>Actio-järjestelmä 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/>
            <a:t>Iustinianuksen Corpus Iuris Civilis 500-luvulta </a:t>
          </a:r>
        </a:p>
      </dsp:txBody>
      <dsp:txXfrm>
        <a:off x="0" y="1603671"/>
        <a:ext cx="8085138" cy="1101240"/>
      </dsp:txXfrm>
    </dsp:sp>
    <dsp:sp modelId="{BCB981F6-F4C9-4D11-8C5E-CF88A7F8BCAB}">
      <dsp:nvSpPr>
        <dsp:cNvPr id="0" name=""/>
        <dsp:cNvSpPr/>
      </dsp:nvSpPr>
      <dsp:spPr>
        <a:xfrm>
          <a:off x="0" y="2704911"/>
          <a:ext cx="8085138" cy="4779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Kanoninen oikeus (kirkko) </a:t>
          </a:r>
        </a:p>
      </dsp:txBody>
      <dsp:txXfrm>
        <a:off x="23331" y="2728242"/>
        <a:ext cx="8038476" cy="431283"/>
      </dsp:txXfrm>
    </dsp:sp>
    <dsp:sp modelId="{087AC413-5EF6-417C-B0E1-9E1EF0CEC067}">
      <dsp:nvSpPr>
        <dsp:cNvPr id="0" name=""/>
        <dsp:cNvSpPr/>
      </dsp:nvSpPr>
      <dsp:spPr>
        <a:xfrm>
          <a:off x="0" y="3182856"/>
          <a:ext cx="8085138" cy="550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03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/>
            <a:t>Luonnonoikeus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/>
            <a:t>Looginen järjestelmä (Tuomas Akvinolainen) </a:t>
          </a:r>
        </a:p>
      </dsp:txBody>
      <dsp:txXfrm>
        <a:off x="0" y="3182856"/>
        <a:ext cx="8085138" cy="5506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14F9D6-69CD-491D-A7B9-892CB23BA369}">
      <dsp:nvSpPr>
        <dsp:cNvPr id="0" name=""/>
        <dsp:cNvSpPr/>
      </dsp:nvSpPr>
      <dsp:spPr>
        <a:xfrm>
          <a:off x="2901307" y="47882"/>
          <a:ext cx="2282523" cy="2298382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Manner-Euroopan lakikodifikaatiot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BGB, Code Civil, ABGB (Itävalta), Codice Civile, Codigo Civil, ZGB ja OR (Sveitsi) </a:t>
          </a:r>
        </a:p>
      </dsp:txBody>
      <dsp:txXfrm>
        <a:off x="3205643" y="450099"/>
        <a:ext cx="1673850" cy="1034272"/>
      </dsp:txXfrm>
    </dsp:sp>
    <dsp:sp modelId="{F654F20B-1A7F-410F-924D-0955C4F6E911}">
      <dsp:nvSpPr>
        <dsp:cNvPr id="0" name=""/>
        <dsp:cNvSpPr/>
      </dsp:nvSpPr>
      <dsp:spPr>
        <a:xfrm>
          <a:off x="3722710" y="1484372"/>
          <a:ext cx="2298382" cy="2298382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10114174"/>
                <a:satOff val="0"/>
                <a:lumOff val="1558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50000"/>
                <a:hueOff val="-10114174"/>
                <a:satOff val="0"/>
                <a:lumOff val="1558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50000"/>
                <a:hueOff val="-10114174"/>
                <a:satOff val="0"/>
                <a:lumOff val="1558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Brittiläinen oikeus 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Common law ja equity </a:t>
          </a:r>
        </a:p>
      </dsp:txBody>
      <dsp:txXfrm>
        <a:off x="4425632" y="2078121"/>
        <a:ext cx="1379029" cy="1264110"/>
      </dsp:txXfrm>
    </dsp:sp>
    <dsp:sp modelId="{A84DD802-8568-4B0B-91B1-198EB7B1CEB1}">
      <dsp:nvSpPr>
        <dsp:cNvPr id="0" name=""/>
        <dsp:cNvSpPr/>
      </dsp:nvSpPr>
      <dsp:spPr>
        <a:xfrm>
          <a:off x="2064044" y="1484372"/>
          <a:ext cx="2298382" cy="2298382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20228348"/>
                <a:satOff val="0"/>
                <a:lumOff val="3117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50000"/>
                <a:hueOff val="-20228348"/>
                <a:satOff val="0"/>
                <a:lumOff val="3117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50000"/>
                <a:hueOff val="-20228348"/>
                <a:satOff val="0"/>
                <a:lumOff val="3117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Pohjoismaiset järjestelmät 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”Itäskandinaaviset”: Ruotsi ja Suomi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Norja, Tanska ja Islanti  </a:t>
          </a:r>
        </a:p>
      </dsp:txBody>
      <dsp:txXfrm>
        <a:off x="2280475" y="2078121"/>
        <a:ext cx="1379029" cy="12641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C77E94-1A44-430C-A995-12544A946244}">
      <dsp:nvSpPr>
        <dsp:cNvPr id="0" name=""/>
        <dsp:cNvSpPr/>
      </dsp:nvSpPr>
      <dsp:spPr>
        <a:xfrm>
          <a:off x="1053" y="1014726"/>
          <a:ext cx="2104188" cy="841675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kern="1200"/>
            <a:t>(Esim.) BGB</a:t>
          </a:r>
        </a:p>
      </dsp:txBody>
      <dsp:txXfrm>
        <a:off x="421891" y="1014726"/>
        <a:ext cx="1262513" cy="841675"/>
      </dsp:txXfrm>
    </dsp:sp>
    <dsp:sp modelId="{5741D007-A836-4DBA-870A-EB2225461347}">
      <dsp:nvSpPr>
        <dsp:cNvPr id="0" name=""/>
        <dsp:cNvSpPr/>
      </dsp:nvSpPr>
      <dsp:spPr>
        <a:xfrm>
          <a:off x="1831697" y="1086268"/>
          <a:ext cx="1746476" cy="698590"/>
        </a:xfrm>
        <a:prstGeom prst="chevron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/>
            <a:t>Lakikodifikaatiot </a:t>
          </a:r>
        </a:p>
      </dsp:txBody>
      <dsp:txXfrm>
        <a:off x="2180992" y="1086268"/>
        <a:ext cx="1047886" cy="698590"/>
      </dsp:txXfrm>
    </dsp:sp>
    <dsp:sp modelId="{CF379EE2-966F-4006-8F20-CA3504394EB4}">
      <dsp:nvSpPr>
        <dsp:cNvPr id="0" name=""/>
        <dsp:cNvSpPr/>
      </dsp:nvSpPr>
      <dsp:spPr>
        <a:xfrm>
          <a:off x="3333667" y="1086268"/>
          <a:ext cx="1746476" cy="698590"/>
        </a:xfrm>
        <a:prstGeom prst="chevron">
          <a:avLst/>
        </a:prstGeom>
        <a:solidFill>
          <a:schemeClr val="accent5">
            <a:tint val="40000"/>
            <a:alpha val="90000"/>
            <a:hueOff val="-3002671"/>
            <a:satOff val="6066"/>
            <a:lumOff val="707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3002671"/>
              <a:satOff val="6066"/>
              <a:lumOff val="70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/>
            <a:t>Suljettu järjestelmä? </a:t>
          </a:r>
        </a:p>
      </dsp:txBody>
      <dsp:txXfrm>
        <a:off x="3682962" y="1086268"/>
        <a:ext cx="1047886" cy="698590"/>
      </dsp:txXfrm>
    </dsp:sp>
    <dsp:sp modelId="{7DE077F4-0DC3-4E74-9653-F5B76FEC3ACA}">
      <dsp:nvSpPr>
        <dsp:cNvPr id="0" name=""/>
        <dsp:cNvSpPr/>
      </dsp:nvSpPr>
      <dsp:spPr>
        <a:xfrm>
          <a:off x="4835637" y="1086268"/>
          <a:ext cx="1746476" cy="698590"/>
        </a:xfrm>
        <a:prstGeom prst="chevron">
          <a:avLst/>
        </a:prstGeom>
        <a:solidFill>
          <a:schemeClr val="accent5">
            <a:tint val="40000"/>
            <a:alpha val="90000"/>
            <a:hueOff val="-6005341"/>
            <a:satOff val="12132"/>
            <a:lumOff val="141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005341"/>
              <a:satOff val="12132"/>
              <a:lumOff val="141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/>
            <a:t>Käsitelainopillinen päättelytapa: soveltaminen logiikkaa? </a:t>
          </a:r>
        </a:p>
      </dsp:txBody>
      <dsp:txXfrm>
        <a:off x="5184932" y="1086268"/>
        <a:ext cx="1047886" cy="698590"/>
      </dsp:txXfrm>
    </dsp:sp>
    <dsp:sp modelId="{2BDD062B-0C1C-47BD-BD74-2872F665CB8D}">
      <dsp:nvSpPr>
        <dsp:cNvPr id="0" name=""/>
        <dsp:cNvSpPr/>
      </dsp:nvSpPr>
      <dsp:spPr>
        <a:xfrm>
          <a:off x="6337607" y="1086268"/>
          <a:ext cx="1746476" cy="698590"/>
        </a:xfrm>
        <a:prstGeom prst="chevron">
          <a:avLst/>
        </a:prstGeom>
        <a:solidFill>
          <a:schemeClr val="accent5">
            <a:tint val="40000"/>
            <a:alpha val="90000"/>
            <a:hueOff val="-9008012"/>
            <a:satOff val="18198"/>
            <a:lumOff val="2121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9008012"/>
              <a:satOff val="18198"/>
              <a:lumOff val="212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/>
            <a:t>Yleiset opit: oikeudenalojen keskeiset rakenteet ja periaatteet </a:t>
          </a:r>
        </a:p>
      </dsp:txBody>
      <dsp:txXfrm>
        <a:off x="6686902" y="1086268"/>
        <a:ext cx="1047886" cy="698590"/>
      </dsp:txXfrm>
    </dsp:sp>
    <dsp:sp modelId="{93BB623F-A98C-468B-BE13-5A96774DBD28}">
      <dsp:nvSpPr>
        <dsp:cNvPr id="0" name=""/>
        <dsp:cNvSpPr/>
      </dsp:nvSpPr>
      <dsp:spPr>
        <a:xfrm>
          <a:off x="1053" y="1974236"/>
          <a:ext cx="2104188" cy="841675"/>
        </a:xfrm>
        <a:prstGeom prst="chevron">
          <a:avLst/>
        </a:prstGeom>
        <a:gradFill rotWithShape="0">
          <a:gsLst>
            <a:gs pos="0">
              <a:schemeClr val="accent5">
                <a:hueOff val="-20228348"/>
                <a:satOff val="0"/>
                <a:lumOff val="3117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0228348"/>
                <a:satOff val="0"/>
                <a:lumOff val="3117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0228348"/>
                <a:satOff val="0"/>
                <a:lumOff val="3117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kern="1200"/>
            <a:t>Common law</a:t>
          </a:r>
        </a:p>
      </dsp:txBody>
      <dsp:txXfrm>
        <a:off x="421891" y="1974236"/>
        <a:ext cx="1262513" cy="841675"/>
      </dsp:txXfrm>
    </dsp:sp>
    <dsp:sp modelId="{25F3969A-1AAC-4993-AB30-1C61B6350CB0}">
      <dsp:nvSpPr>
        <dsp:cNvPr id="0" name=""/>
        <dsp:cNvSpPr/>
      </dsp:nvSpPr>
      <dsp:spPr>
        <a:xfrm>
          <a:off x="1831697" y="2045778"/>
          <a:ext cx="1746476" cy="698590"/>
        </a:xfrm>
        <a:prstGeom prst="chevron">
          <a:avLst/>
        </a:prstGeom>
        <a:solidFill>
          <a:schemeClr val="accent5">
            <a:tint val="40000"/>
            <a:alpha val="90000"/>
            <a:hueOff val="-12010682"/>
            <a:satOff val="24263"/>
            <a:lumOff val="28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12010682"/>
              <a:satOff val="24263"/>
              <a:lumOff val="28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/>
            <a:t>Ennakkotapaukset ja Acts-tyyppinen kirjoitettu laki </a:t>
          </a:r>
        </a:p>
      </dsp:txBody>
      <dsp:txXfrm>
        <a:off x="2180992" y="2045778"/>
        <a:ext cx="1047886" cy="698590"/>
      </dsp:txXfrm>
    </dsp:sp>
    <dsp:sp modelId="{4AD7CE8D-AB4E-4EBB-AB6B-A3150C0B36D7}">
      <dsp:nvSpPr>
        <dsp:cNvPr id="0" name=""/>
        <dsp:cNvSpPr/>
      </dsp:nvSpPr>
      <dsp:spPr>
        <a:xfrm>
          <a:off x="3333667" y="2045778"/>
          <a:ext cx="1746476" cy="698590"/>
        </a:xfrm>
        <a:prstGeom prst="chevron">
          <a:avLst/>
        </a:prstGeom>
        <a:solidFill>
          <a:schemeClr val="accent5">
            <a:tint val="40000"/>
            <a:alpha val="90000"/>
            <a:hueOff val="-15013353"/>
            <a:satOff val="30329"/>
            <a:lumOff val="3535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15013353"/>
              <a:satOff val="30329"/>
              <a:lumOff val="353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/>
            <a:t>Avoin järjestelmä </a:t>
          </a:r>
        </a:p>
      </dsp:txBody>
      <dsp:txXfrm>
        <a:off x="3682962" y="2045778"/>
        <a:ext cx="1047886" cy="698590"/>
      </dsp:txXfrm>
    </dsp:sp>
    <dsp:sp modelId="{FE811C4E-0907-402D-83A1-8CB38FD5390B}">
      <dsp:nvSpPr>
        <dsp:cNvPr id="0" name=""/>
        <dsp:cNvSpPr/>
      </dsp:nvSpPr>
      <dsp:spPr>
        <a:xfrm>
          <a:off x="4835637" y="2045778"/>
          <a:ext cx="1746476" cy="698590"/>
        </a:xfrm>
        <a:prstGeom prst="chevron">
          <a:avLst/>
        </a:prstGeom>
        <a:solidFill>
          <a:schemeClr val="accent5">
            <a:tint val="40000"/>
            <a:alpha val="90000"/>
            <a:hueOff val="-18016024"/>
            <a:satOff val="36395"/>
            <a:lumOff val="4242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18016024"/>
              <a:satOff val="36395"/>
              <a:lumOff val="424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/>
            <a:t>Päättelytapa: </a:t>
          </a:r>
          <a:r>
            <a:rPr lang="fi-FI" sz="900" i="1" kern="1200"/>
            <a:t>ratio decidendin </a:t>
          </a:r>
          <a:r>
            <a:rPr lang="fi-FI" sz="900" kern="1200"/>
            <a:t>analoginen soveltaminen </a:t>
          </a:r>
        </a:p>
      </dsp:txBody>
      <dsp:txXfrm>
        <a:off x="5184932" y="2045778"/>
        <a:ext cx="1047886" cy="698590"/>
      </dsp:txXfrm>
    </dsp:sp>
    <dsp:sp modelId="{7F27E78F-C020-472B-853D-A0C116374A2B}">
      <dsp:nvSpPr>
        <dsp:cNvPr id="0" name=""/>
        <dsp:cNvSpPr/>
      </dsp:nvSpPr>
      <dsp:spPr>
        <a:xfrm>
          <a:off x="6337607" y="2045778"/>
          <a:ext cx="1746476" cy="698590"/>
        </a:xfrm>
        <a:prstGeom prst="chevron">
          <a:avLst/>
        </a:prstGeom>
        <a:solidFill>
          <a:schemeClr val="accent5">
            <a:tint val="40000"/>
            <a:alpha val="90000"/>
            <a:hueOff val="-21018693"/>
            <a:satOff val="42461"/>
            <a:lumOff val="4949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21018693"/>
              <a:satOff val="42461"/>
              <a:lumOff val="494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kern="1200"/>
            <a:t>Käytännön analogiakategoriat (kuten torts) mieluummin kuin yleiset opit </a:t>
          </a:r>
        </a:p>
      </dsp:txBody>
      <dsp:txXfrm>
        <a:off x="6686902" y="2045778"/>
        <a:ext cx="1047886" cy="69859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D2D910-FC9B-46B4-9808-F708C1AB04FA}">
      <dsp:nvSpPr>
        <dsp:cNvPr id="0" name=""/>
        <dsp:cNvSpPr/>
      </dsp:nvSpPr>
      <dsp:spPr>
        <a:xfrm>
          <a:off x="0" y="0"/>
          <a:ext cx="80851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E461D1-73A6-4011-B8D1-667B8D11F0BF}">
      <dsp:nvSpPr>
        <dsp:cNvPr id="0" name=""/>
        <dsp:cNvSpPr/>
      </dsp:nvSpPr>
      <dsp:spPr>
        <a:xfrm>
          <a:off x="0" y="0"/>
          <a:ext cx="1617027" cy="1915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/>
            <a:t>Sekajärjestelmä: </a:t>
          </a:r>
        </a:p>
      </dsp:txBody>
      <dsp:txXfrm>
        <a:off x="0" y="0"/>
        <a:ext cx="1617027" cy="1915319"/>
      </dsp:txXfrm>
    </dsp:sp>
    <dsp:sp modelId="{36D066D5-B3FC-4A1C-BEE8-B2043CBE1E63}">
      <dsp:nvSpPr>
        <dsp:cNvPr id="0" name=""/>
        <dsp:cNvSpPr/>
      </dsp:nvSpPr>
      <dsp:spPr>
        <a:xfrm>
          <a:off x="1738304" y="29926"/>
          <a:ext cx="6346833" cy="598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Lainsäädäntö (</a:t>
          </a:r>
          <a:r>
            <a:rPr lang="fi-FI" sz="1500" kern="1200" dirty="0" err="1"/>
            <a:t>Acts</a:t>
          </a:r>
          <a:r>
            <a:rPr lang="fi-FI" sz="1500" kern="1200" dirty="0"/>
            <a:t>-tyyppinen) ja oikeustapaukset (heikosti velvoittavat) </a:t>
          </a:r>
        </a:p>
      </dsp:txBody>
      <dsp:txXfrm>
        <a:off x="1738304" y="29926"/>
        <a:ext cx="6346833" cy="598537"/>
      </dsp:txXfrm>
    </dsp:sp>
    <dsp:sp modelId="{66E53A2F-1F5E-4A85-8461-DA2F9519AFE2}">
      <dsp:nvSpPr>
        <dsp:cNvPr id="0" name=""/>
        <dsp:cNvSpPr/>
      </dsp:nvSpPr>
      <dsp:spPr>
        <a:xfrm>
          <a:off x="1617027" y="628464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73F53B-E9A0-4235-9051-8DA48834ADA9}">
      <dsp:nvSpPr>
        <dsp:cNvPr id="0" name=""/>
        <dsp:cNvSpPr/>
      </dsp:nvSpPr>
      <dsp:spPr>
        <a:xfrm>
          <a:off x="1738304" y="658390"/>
          <a:ext cx="6346833" cy="598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/>
            <a:t>Ratkaisutoiminta vain vähän loogista, enemmän reaaliargumenttien ja yhteiskunnallisten arvojen soveltamista </a:t>
          </a:r>
        </a:p>
      </dsp:txBody>
      <dsp:txXfrm>
        <a:off x="1738304" y="658390"/>
        <a:ext cx="6346833" cy="598537"/>
      </dsp:txXfrm>
    </dsp:sp>
    <dsp:sp modelId="{EC313913-046B-4302-9992-BFD2D553E13C}">
      <dsp:nvSpPr>
        <dsp:cNvPr id="0" name=""/>
        <dsp:cNvSpPr/>
      </dsp:nvSpPr>
      <dsp:spPr>
        <a:xfrm>
          <a:off x="1617027" y="1256928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D6A2F9-D80E-414F-9073-AF7938D8AB2F}">
      <dsp:nvSpPr>
        <dsp:cNvPr id="0" name=""/>
        <dsp:cNvSpPr/>
      </dsp:nvSpPr>
      <dsp:spPr>
        <a:xfrm>
          <a:off x="1738304" y="1286854"/>
          <a:ext cx="6346833" cy="598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/>
            <a:t>Yleiset opit, joita täydennetään käytännön analogioilla </a:t>
          </a:r>
        </a:p>
      </dsp:txBody>
      <dsp:txXfrm>
        <a:off x="1738304" y="1286854"/>
        <a:ext cx="6346833" cy="598537"/>
      </dsp:txXfrm>
    </dsp:sp>
    <dsp:sp modelId="{74C39F8F-E6DB-47AE-AD28-1C442EAE2D91}">
      <dsp:nvSpPr>
        <dsp:cNvPr id="0" name=""/>
        <dsp:cNvSpPr/>
      </dsp:nvSpPr>
      <dsp:spPr>
        <a:xfrm>
          <a:off x="1617027" y="1885392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45850F-A95E-4278-8997-E46F93FC0ADB}">
      <dsp:nvSpPr>
        <dsp:cNvPr id="0" name=""/>
        <dsp:cNvSpPr/>
      </dsp:nvSpPr>
      <dsp:spPr>
        <a:xfrm>
          <a:off x="0" y="1915319"/>
          <a:ext cx="80851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2F2B3E-CF85-43C3-B258-53769337452B}">
      <dsp:nvSpPr>
        <dsp:cNvPr id="0" name=""/>
        <dsp:cNvSpPr/>
      </dsp:nvSpPr>
      <dsp:spPr>
        <a:xfrm>
          <a:off x="0" y="1915319"/>
          <a:ext cx="1617027" cy="1915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/>
            <a:t>Käytännön järjen ja kohtuuden korostus </a:t>
          </a:r>
        </a:p>
      </dsp:txBody>
      <dsp:txXfrm>
        <a:off x="0" y="1915319"/>
        <a:ext cx="1617027" cy="1915319"/>
      </dsp:txXfrm>
    </dsp:sp>
    <dsp:sp modelId="{37FE32A0-2108-457D-A187-8F4563DB9DA5}">
      <dsp:nvSpPr>
        <dsp:cNvPr id="0" name=""/>
        <dsp:cNvSpPr/>
      </dsp:nvSpPr>
      <dsp:spPr>
        <a:xfrm>
          <a:off x="1738304" y="1959835"/>
          <a:ext cx="6346833" cy="890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Tuomarinohjeet (1500-luku): </a:t>
          </a:r>
          <a:r>
            <a:rPr lang="fi-FI" sz="1500" kern="1200" dirty="0" err="1"/>
            <a:t>summun</a:t>
          </a:r>
          <a:r>
            <a:rPr lang="fi-FI" sz="1500" kern="1200" dirty="0"/>
            <a:t> </a:t>
          </a:r>
          <a:r>
            <a:rPr lang="fi-FI" sz="1500" kern="1200" dirty="0" err="1"/>
            <a:t>ius</a:t>
          </a:r>
          <a:r>
            <a:rPr lang="fi-FI" sz="1500" kern="1200" dirty="0"/>
            <a:t> summa </a:t>
          </a:r>
          <a:r>
            <a:rPr lang="fi-FI" sz="1500" kern="1200" dirty="0" err="1"/>
            <a:t>iniuria</a:t>
          </a:r>
          <a:r>
            <a:rPr lang="fi-FI" sz="1500" kern="1200" dirty="0"/>
            <a:t> ym. </a:t>
          </a:r>
        </a:p>
      </dsp:txBody>
      <dsp:txXfrm>
        <a:off x="1738304" y="1959835"/>
        <a:ext cx="6346833" cy="890324"/>
      </dsp:txXfrm>
    </dsp:sp>
    <dsp:sp modelId="{E471AC40-E38F-4ED8-B692-22B477F5BFAC}">
      <dsp:nvSpPr>
        <dsp:cNvPr id="0" name=""/>
        <dsp:cNvSpPr/>
      </dsp:nvSpPr>
      <dsp:spPr>
        <a:xfrm>
          <a:off x="1617027" y="2850159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C402AD-2723-4F67-A8BA-3A0D1B8F19A1}">
      <dsp:nvSpPr>
        <dsp:cNvPr id="0" name=""/>
        <dsp:cNvSpPr/>
      </dsp:nvSpPr>
      <dsp:spPr>
        <a:xfrm>
          <a:off x="1738304" y="2894675"/>
          <a:ext cx="6346833" cy="890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Uuden ajan kohtuullisuusperiaatteen ja sosiaalisen sopimusoikeuden (heikomman suojelun) soveltamistapa </a:t>
          </a:r>
        </a:p>
      </dsp:txBody>
      <dsp:txXfrm>
        <a:off x="1738304" y="2894675"/>
        <a:ext cx="6346833" cy="890324"/>
      </dsp:txXfrm>
    </dsp:sp>
    <dsp:sp modelId="{56C983E7-6E26-469B-A14C-B7E332384A1E}">
      <dsp:nvSpPr>
        <dsp:cNvPr id="0" name=""/>
        <dsp:cNvSpPr/>
      </dsp:nvSpPr>
      <dsp:spPr>
        <a:xfrm>
          <a:off x="1617027" y="3784999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FC0CA5-0E6E-4910-9A53-CA893608DF55}">
      <dsp:nvSpPr>
        <dsp:cNvPr id="0" name=""/>
        <dsp:cNvSpPr/>
      </dsp:nvSpPr>
      <dsp:spPr>
        <a:xfrm>
          <a:off x="0" y="0"/>
          <a:ext cx="80851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47432D-7134-4241-ADDE-35A00E4F08F3}">
      <dsp:nvSpPr>
        <dsp:cNvPr id="0" name=""/>
        <dsp:cNvSpPr/>
      </dsp:nvSpPr>
      <dsp:spPr>
        <a:xfrm>
          <a:off x="0" y="0"/>
          <a:ext cx="1617027" cy="1915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Sopimuksen tarkoitus ja muodostuminen </a:t>
          </a:r>
        </a:p>
      </dsp:txBody>
      <dsp:txXfrm>
        <a:off x="0" y="0"/>
        <a:ext cx="1617027" cy="1915319"/>
      </dsp:txXfrm>
    </dsp:sp>
    <dsp:sp modelId="{2F2E5195-0916-47AF-808E-5E1076214417}">
      <dsp:nvSpPr>
        <dsp:cNvPr id="0" name=""/>
        <dsp:cNvSpPr/>
      </dsp:nvSpPr>
      <dsp:spPr>
        <a:xfrm>
          <a:off x="1738304" y="29926"/>
          <a:ext cx="3112778" cy="598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 dirty="0"/>
            <a:t>(1) </a:t>
          </a:r>
          <a:r>
            <a:rPr lang="fi-FI" sz="2600" b="1" kern="1200" dirty="0" err="1"/>
            <a:t>Common</a:t>
          </a:r>
          <a:r>
            <a:rPr lang="fi-FI" sz="2600" b="1" kern="1200" dirty="0"/>
            <a:t> </a:t>
          </a:r>
          <a:r>
            <a:rPr lang="fi-FI" sz="2600" b="1" kern="1200" dirty="0" err="1"/>
            <a:t>law</a:t>
          </a:r>
          <a:r>
            <a:rPr lang="fi-FI" sz="2600" b="1" kern="1200" dirty="0"/>
            <a:t> </a:t>
          </a:r>
        </a:p>
      </dsp:txBody>
      <dsp:txXfrm>
        <a:off x="1738304" y="29926"/>
        <a:ext cx="3112778" cy="598537"/>
      </dsp:txXfrm>
    </dsp:sp>
    <dsp:sp modelId="{969919FB-13F4-46E3-9A86-B8C8D987491A}">
      <dsp:nvSpPr>
        <dsp:cNvPr id="0" name=""/>
        <dsp:cNvSpPr/>
      </dsp:nvSpPr>
      <dsp:spPr>
        <a:xfrm>
          <a:off x="4972359" y="29926"/>
          <a:ext cx="3112778" cy="199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riskienhallinnan väline; oikeusvarmuus </a:t>
          </a:r>
        </a:p>
      </dsp:txBody>
      <dsp:txXfrm>
        <a:off x="4972359" y="29926"/>
        <a:ext cx="3112778" cy="199317"/>
      </dsp:txXfrm>
    </dsp:sp>
    <dsp:sp modelId="{47DFC72C-CB07-4547-B358-836953A8676C}">
      <dsp:nvSpPr>
        <dsp:cNvPr id="0" name=""/>
        <dsp:cNvSpPr/>
      </dsp:nvSpPr>
      <dsp:spPr>
        <a:xfrm>
          <a:off x="4851082" y="229244"/>
          <a:ext cx="31127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8A5DE8-4A18-42D2-8F5C-32E3D3FB2865}">
      <dsp:nvSpPr>
        <dsp:cNvPr id="0" name=""/>
        <dsp:cNvSpPr/>
      </dsp:nvSpPr>
      <dsp:spPr>
        <a:xfrm>
          <a:off x="4972359" y="229244"/>
          <a:ext cx="3112778" cy="199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muovautuu markkinoilla, ei ulkoapäin </a:t>
          </a:r>
        </a:p>
      </dsp:txBody>
      <dsp:txXfrm>
        <a:off x="4972359" y="229244"/>
        <a:ext cx="3112778" cy="199317"/>
      </dsp:txXfrm>
    </dsp:sp>
    <dsp:sp modelId="{BCED3887-E999-423F-AE64-7BAE0BC4E12C}">
      <dsp:nvSpPr>
        <dsp:cNvPr id="0" name=""/>
        <dsp:cNvSpPr/>
      </dsp:nvSpPr>
      <dsp:spPr>
        <a:xfrm>
          <a:off x="4851082" y="428561"/>
          <a:ext cx="31127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341BBA-82C5-4620-9DFC-0CC15634967A}">
      <dsp:nvSpPr>
        <dsp:cNvPr id="0" name=""/>
        <dsp:cNvSpPr/>
      </dsp:nvSpPr>
      <dsp:spPr>
        <a:xfrm>
          <a:off x="4972359" y="428561"/>
          <a:ext cx="3112778" cy="199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ei varallisuuden uusjako (vrt. kohtuullistaminen) </a:t>
          </a:r>
        </a:p>
      </dsp:txBody>
      <dsp:txXfrm>
        <a:off x="4972359" y="428561"/>
        <a:ext cx="3112778" cy="199317"/>
      </dsp:txXfrm>
    </dsp:sp>
    <dsp:sp modelId="{7030F8DF-B280-479E-871D-2D1BE8E3AFFE}">
      <dsp:nvSpPr>
        <dsp:cNvPr id="0" name=""/>
        <dsp:cNvSpPr/>
      </dsp:nvSpPr>
      <dsp:spPr>
        <a:xfrm>
          <a:off x="1617027" y="628464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23AED4-8D60-498E-A298-C5FD0F8125DC}">
      <dsp:nvSpPr>
        <dsp:cNvPr id="0" name=""/>
        <dsp:cNvSpPr/>
      </dsp:nvSpPr>
      <dsp:spPr>
        <a:xfrm>
          <a:off x="1738304" y="658390"/>
          <a:ext cx="3112778" cy="598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 dirty="0"/>
            <a:t>(2) </a:t>
          </a:r>
          <a:r>
            <a:rPr lang="fi-FI" sz="2600" b="1" kern="1200" dirty="0"/>
            <a:t>BGB ym</a:t>
          </a:r>
          <a:r>
            <a:rPr lang="fi-FI" sz="2600" kern="1200" dirty="0"/>
            <a:t>. </a:t>
          </a:r>
        </a:p>
      </dsp:txBody>
      <dsp:txXfrm>
        <a:off x="1738304" y="658390"/>
        <a:ext cx="3112778" cy="598537"/>
      </dsp:txXfrm>
    </dsp:sp>
    <dsp:sp modelId="{95E91F7C-858E-4796-8F51-8B181FAAE435}">
      <dsp:nvSpPr>
        <dsp:cNvPr id="0" name=""/>
        <dsp:cNvSpPr/>
      </dsp:nvSpPr>
      <dsp:spPr>
        <a:xfrm>
          <a:off x="4972359" y="658390"/>
          <a:ext cx="3112778" cy="598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lakisääteisen sopimustyypin sovellus</a:t>
          </a:r>
        </a:p>
      </dsp:txBody>
      <dsp:txXfrm>
        <a:off x="4972359" y="658390"/>
        <a:ext cx="3112778" cy="598537"/>
      </dsp:txXfrm>
    </dsp:sp>
    <dsp:sp modelId="{F5221D72-5FA9-4CED-AF76-5ECD540DA7EE}">
      <dsp:nvSpPr>
        <dsp:cNvPr id="0" name=""/>
        <dsp:cNvSpPr/>
      </dsp:nvSpPr>
      <dsp:spPr>
        <a:xfrm>
          <a:off x="1617027" y="1256928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ADB0A8-280E-461A-B6A3-F552A3C12328}">
      <dsp:nvSpPr>
        <dsp:cNvPr id="0" name=""/>
        <dsp:cNvSpPr/>
      </dsp:nvSpPr>
      <dsp:spPr>
        <a:xfrm>
          <a:off x="1738304" y="1286854"/>
          <a:ext cx="3112778" cy="598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 dirty="0"/>
            <a:t>(3) </a:t>
          </a:r>
          <a:r>
            <a:rPr lang="fi-FI" sz="2600" b="1" kern="1200" dirty="0"/>
            <a:t>Pohjoismaat</a:t>
          </a:r>
          <a:r>
            <a:rPr lang="fi-FI" sz="2600" kern="1200" dirty="0"/>
            <a:t> </a:t>
          </a:r>
        </a:p>
      </dsp:txBody>
      <dsp:txXfrm>
        <a:off x="1738304" y="1286854"/>
        <a:ext cx="3112778" cy="598537"/>
      </dsp:txXfrm>
    </dsp:sp>
    <dsp:sp modelId="{820F6AB2-8B2E-436D-8E12-F85081D96D40}">
      <dsp:nvSpPr>
        <dsp:cNvPr id="0" name=""/>
        <dsp:cNvSpPr/>
      </dsp:nvSpPr>
      <dsp:spPr>
        <a:xfrm>
          <a:off x="4972359" y="1286854"/>
          <a:ext cx="3112778" cy="598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osapuolten kohtuullinen suhde </a:t>
          </a:r>
        </a:p>
      </dsp:txBody>
      <dsp:txXfrm>
        <a:off x="4972359" y="1286854"/>
        <a:ext cx="3112778" cy="598537"/>
      </dsp:txXfrm>
    </dsp:sp>
    <dsp:sp modelId="{8BA30AAD-7D2B-42C6-B4EA-DFC762E97CEA}">
      <dsp:nvSpPr>
        <dsp:cNvPr id="0" name=""/>
        <dsp:cNvSpPr/>
      </dsp:nvSpPr>
      <dsp:spPr>
        <a:xfrm>
          <a:off x="1617027" y="1885392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852FAF-6292-4CE3-8764-9974CACFF012}">
      <dsp:nvSpPr>
        <dsp:cNvPr id="0" name=""/>
        <dsp:cNvSpPr/>
      </dsp:nvSpPr>
      <dsp:spPr>
        <a:xfrm>
          <a:off x="0" y="1915319"/>
          <a:ext cx="80851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78DEA5-F1C5-4B10-A863-11945BE6AB87}">
      <dsp:nvSpPr>
        <dsp:cNvPr id="0" name=""/>
        <dsp:cNvSpPr/>
      </dsp:nvSpPr>
      <dsp:spPr>
        <a:xfrm>
          <a:off x="0" y="1915319"/>
          <a:ext cx="1617027" cy="1915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Yleiset opit ja periaatteet </a:t>
          </a:r>
        </a:p>
      </dsp:txBody>
      <dsp:txXfrm>
        <a:off x="0" y="1915319"/>
        <a:ext cx="1617027" cy="1915319"/>
      </dsp:txXfrm>
    </dsp:sp>
    <dsp:sp modelId="{BAC62059-428A-4D2E-B096-2743F797996B}">
      <dsp:nvSpPr>
        <dsp:cNvPr id="0" name=""/>
        <dsp:cNvSpPr/>
      </dsp:nvSpPr>
      <dsp:spPr>
        <a:xfrm>
          <a:off x="1738304" y="2002293"/>
          <a:ext cx="3112778" cy="1739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Merkitys kasvaa (1)      (2)      (3) </a:t>
          </a:r>
        </a:p>
      </dsp:txBody>
      <dsp:txXfrm>
        <a:off x="1738304" y="2002293"/>
        <a:ext cx="3112778" cy="1739498"/>
      </dsp:txXfrm>
    </dsp:sp>
    <dsp:sp modelId="{F511B17B-74C7-4462-AA77-F3D2CA0FFC2B}">
      <dsp:nvSpPr>
        <dsp:cNvPr id="0" name=""/>
        <dsp:cNvSpPr/>
      </dsp:nvSpPr>
      <dsp:spPr>
        <a:xfrm>
          <a:off x="1617027" y="3741792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BCAE92-C672-4572-AA15-CB47273CBE6E}">
      <dsp:nvSpPr>
        <dsp:cNvPr id="0" name=""/>
        <dsp:cNvSpPr/>
      </dsp:nvSpPr>
      <dsp:spPr>
        <a:xfrm>
          <a:off x="0" y="187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FE5B03-232A-4160-A825-95CF0AB1ACB7}">
      <dsp:nvSpPr>
        <dsp:cNvPr id="0" name=""/>
        <dsp:cNvSpPr/>
      </dsp:nvSpPr>
      <dsp:spPr>
        <a:xfrm>
          <a:off x="0" y="1870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/>
            <a:t>Common law </a:t>
          </a:r>
          <a:endParaRPr lang="fi-FI" sz="1700" kern="1200"/>
        </a:p>
      </dsp:txBody>
      <dsp:txXfrm>
        <a:off x="0" y="1870"/>
        <a:ext cx="1617119" cy="1275938"/>
      </dsp:txXfrm>
    </dsp:sp>
    <dsp:sp modelId="{29FFE9A9-1073-4A4E-A494-D50A2FE63C20}">
      <dsp:nvSpPr>
        <dsp:cNvPr id="0" name=""/>
        <dsp:cNvSpPr/>
      </dsp:nvSpPr>
      <dsp:spPr>
        <a:xfrm>
          <a:off x="1738403" y="21807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ei yleistä vaan ehtotyyppinen kohtuullistaminen </a:t>
          </a:r>
        </a:p>
      </dsp:txBody>
      <dsp:txXfrm>
        <a:off x="1738403" y="21807"/>
        <a:ext cx="6347195" cy="398730"/>
      </dsp:txXfrm>
    </dsp:sp>
    <dsp:sp modelId="{0B235CF1-D1A2-4A45-B1DC-C961F712CD56}">
      <dsp:nvSpPr>
        <dsp:cNvPr id="0" name=""/>
        <dsp:cNvSpPr/>
      </dsp:nvSpPr>
      <dsp:spPr>
        <a:xfrm>
          <a:off x="1617119" y="420538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7E9542-85E5-42C6-8822-F87CB867F67B}">
      <dsp:nvSpPr>
        <dsp:cNvPr id="0" name=""/>
        <dsp:cNvSpPr/>
      </dsp:nvSpPr>
      <dsp:spPr>
        <a:xfrm>
          <a:off x="1738403" y="440474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soveltaminen sopimustekninen kysymys </a:t>
          </a:r>
        </a:p>
      </dsp:txBody>
      <dsp:txXfrm>
        <a:off x="1738403" y="440474"/>
        <a:ext cx="6347195" cy="398730"/>
      </dsp:txXfrm>
    </dsp:sp>
    <dsp:sp modelId="{D7960A39-1DDE-4F21-A854-A7812002D2D6}">
      <dsp:nvSpPr>
        <dsp:cNvPr id="0" name=""/>
        <dsp:cNvSpPr/>
      </dsp:nvSpPr>
      <dsp:spPr>
        <a:xfrm>
          <a:off x="1617119" y="839205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1209DF-7547-405E-8690-85926AD3972C}">
      <dsp:nvSpPr>
        <dsp:cNvPr id="0" name=""/>
        <dsp:cNvSpPr/>
      </dsp:nvSpPr>
      <dsp:spPr>
        <a:xfrm>
          <a:off x="1738403" y="859142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sidottu osapuolten tietoisuuteen olosuhteista </a:t>
          </a:r>
        </a:p>
      </dsp:txBody>
      <dsp:txXfrm>
        <a:off x="1738403" y="859142"/>
        <a:ext cx="6347195" cy="398730"/>
      </dsp:txXfrm>
    </dsp:sp>
    <dsp:sp modelId="{821146D8-1B98-40C7-9C78-846B91F49D90}">
      <dsp:nvSpPr>
        <dsp:cNvPr id="0" name=""/>
        <dsp:cNvSpPr/>
      </dsp:nvSpPr>
      <dsp:spPr>
        <a:xfrm>
          <a:off x="1617119" y="1257872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42BE8B-5B3F-47AF-848F-60EAFDFC96A9}">
      <dsp:nvSpPr>
        <dsp:cNvPr id="0" name=""/>
        <dsp:cNvSpPr/>
      </dsp:nvSpPr>
      <dsp:spPr>
        <a:xfrm>
          <a:off x="0" y="1277809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E4C5E5-783C-4F34-9B20-C9C2C1CDF611}">
      <dsp:nvSpPr>
        <dsp:cNvPr id="0" name=""/>
        <dsp:cNvSpPr/>
      </dsp:nvSpPr>
      <dsp:spPr>
        <a:xfrm>
          <a:off x="0" y="1277809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/>
            <a:t>BGB ym. </a:t>
          </a:r>
          <a:endParaRPr lang="fi-FI" sz="1700" kern="1200"/>
        </a:p>
      </dsp:txBody>
      <dsp:txXfrm>
        <a:off x="0" y="1277809"/>
        <a:ext cx="1617119" cy="1275938"/>
      </dsp:txXfrm>
    </dsp:sp>
    <dsp:sp modelId="{2BF3D036-1AB9-451A-9F94-4693D8C2AAD1}">
      <dsp:nvSpPr>
        <dsp:cNvPr id="0" name=""/>
        <dsp:cNvSpPr/>
      </dsp:nvSpPr>
      <dsp:spPr>
        <a:xfrm>
          <a:off x="1738403" y="1335749"/>
          <a:ext cx="6347195" cy="1158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yleinen, mutta tyyppikohtuuttomuuteen painottuva järjestelmä</a:t>
          </a:r>
        </a:p>
      </dsp:txBody>
      <dsp:txXfrm>
        <a:off x="1738403" y="1335749"/>
        <a:ext cx="6347195" cy="1158811"/>
      </dsp:txXfrm>
    </dsp:sp>
    <dsp:sp modelId="{8E0EA8B0-9199-497C-9205-4F52B0CEEDF7}">
      <dsp:nvSpPr>
        <dsp:cNvPr id="0" name=""/>
        <dsp:cNvSpPr/>
      </dsp:nvSpPr>
      <dsp:spPr>
        <a:xfrm>
          <a:off x="1617119" y="2494561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1692FE-09D7-4C55-AE98-662088E7C347}">
      <dsp:nvSpPr>
        <dsp:cNvPr id="0" name=""/>
        <dsp:cNvSpPr/>
      </dsp:nvSpPr>
      <dsp:spPr>
        <a:xfrm>
          <a:off x="0" y="2553747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645AA8-95C6-4F52-8A07-805EA3E214E8}">
      <dsp:nvSpPr>
        <dsp:cNvPr id="0" name=""/>
        <dsp:cNvSpPr/>
      </dsp:nvSpPr>
      <dsp:spPr>
        <a:xfrm>
          <a:off x="0" y="2553747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/>
            <a:t>Pohjoismaiset järjestelmät </a:t>
          </a:r>
          <a:endParaRPr lang="fi-FI" sz="1700" kern="1200"/>
        </a:p>
      </dsp:txBody>
      <dsp:txXfrm>
        <a:off x="0" y="2553747"/>
        <a:ext cx="1617119" cy="1275938"/>
      </dsp:txXfrm>
    </dsp:sp>
    <dsp:sp modelId="{DA66A80E-5C24-4BA9-8381-BEB62C824D1E}">
      <dsp:nvSpPr>
        <dsp:cNvPr id="0" name=""/>
        <dsp:cNvSpPr/>
      </dsp:nvSpPr>
      <dsp:spPr>
        <a:xfrm>
          <a:off x="1738403" y="2573684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yleinen, sisäänrakennettu kohtuullisuuselementti </a:t>
          </a:r>
        </a:p>
      </dsp:txBody>
      <dsp:txXfrm>
        <a:off x="1738403" y="2573684"/>
        <a:ext cx="6347195" cy="398730"/>
      </dsp:txXfrm>
    </dsp:sp>
    <dsp:sp modelId="{F808A426-B98C-4A4D-BD17-1252025BE892}">
      <dsp:nvSpPr>
        <dsp:cNvPr id="0" name=""/>
        <dsp:cNvSpPr/>
      </dsp:nvSpPr>
      <dsp:spPr>
        <a:xfrm>
          <a:off x="1617119" y="2972414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21BCC7-EA4A-4321-8F7D-4CAC117E68B5}">
      <dsp:nvSpPr>
        <dsp:cNvPr id="0" name=""/>
        <dsp:cNvSpPr/>
      </dsp:nvSpPr>
      <dsp:spPr>
        <a:xfrm>
          <a:off x="1738403" y="2992351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tyyppikohtuuttomuudella merkitystä </a:t>
          </a:r>
        </a:p>
      </dsp:txBody>
      <dsp:txXfrm>
        <a:off x="1738403" y="2992351"/>
        <a:ext cx="6347195" cy="398730"/>
      </dsp:txXfrm>
    </dsp:sp>
    <dsp:sp modelId="{3BA52C47-1F4B-402F-B93E-96BA27FC7779}">
      <dsp:nvSpPr>
        <dsp:cNvPr id="0" name=""/>
        <dsp:cNvSpPr/>
      </dsp:nvSpPr>
      <dsp:spPr>
        <a:xfrm>
          <a:off x="1617119" y="3391082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7950B7-423C-4B71-A415-EF1F175674D2}">
      <dsp:nvSpPr>
        <dsp:cNvPr id="0" name=""/>
        <dsp:cNvSpPr/>
      </dsp:nvSpPr>
      <dsp:spPr>
        <a:xfrm>
          <a:off x="1738403" y="3411018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oikeustaloustieteellinen ankkurointi? </a:t>
          </a:r>
        </a:p>
      </dsp:txBody>
      <dsp:txXfrm>
        <a:off x="1738403" y="3411018"/>
        <a:ext cx="6347195" cy="398730"/>
      </dsp:txXfrm>
    </dsp:sp>
    <dsp:sp modelId="{D554BA2F-27B5-431A-9B3A-B77370975947}">
      <dsp:nvSpPr>
        <dsp:cNvPr id="0" name=""/>
        <dsp:cNvSpPr/>
      </dsp:nvSpPr>
      <dsp:spPr>
        <a:xfrm>
          <a:off x="1617119" y="380974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20AFE1-789B-4056-99D8-26D26F715C9A}">
      <dsp:nvSpPr>
        <dsp:cNvPr id="0" name=""/>
        <dsp:cNvSpPr/>
      </dsp:nvSpPr>
      <dsp:spPr>
        <a:xfrm>
          <a:off x="927" y="2431"/>
          <a:ext cx="8083282" cy="1182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900" kern="1200"/>
            <a:t>Sääntelyn ”materiaalisuus” (= puuttuminen sisältöön) </a:t>
          </a:r>
        </a:p>
      </dsp:txBody>
      <dsp:txXfrm>
        <a:off x="35550" y="37054"/>
        <a:ext cx="8014036" cy="1112864"/>
      </dsp:txXfrm>
    </dsp:sp>
    <dsp:sp modelId="{4A811841-0086-47CB-96DD-852A98BDF2F2}">
      <dsp:nvSpPr>
        <dsp:cNvPr id="0" name=""/>
        <dsp:cNvSpPr/>
      </dsp:nvSpPr>
      <dsp:spPr>
        <a:xfrm>
          <a:off x="927" y="1324263"/>
          <a:ext cx="5280250" cy="1182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proseduraalinen puuttuminen = sopimusmekanismin korjaaminen lähemmäksi klassista ideaalimallia: (1), (2) ja (3) </a:t>
          </a:r>
        </a:p>
      </dsp:txBody>
      <dsp:txXfrm>
        <a:off x="35550" y="1358886"/>
        <a:ext cx="5211004" cy="1112864"/>
      </dsp:txXfrm>
    </dsp:sp>
    <dsp:sp modelId="{EB95AF32-B793-4001-9339-A20AAA299029}">
      <dsp:nvSpPr>
        <dsp:cNvPr id="0" name=""/>
        <dsp:cNvSpPr/>
      </dsp:nvSpPr>
      <dsp:spPr>
        <a:xfrm>
          <a:off x="927" y="2646095"/>
          <a:ext cx="2585822" cy="1182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syntymekanismin häiriöiden (pakko, erehdyttäminen ym.) poistaminen pätemättömyys- ja kohtuullistamisseuraamusten avulla </a:t>
          </a:r>
        </a:p>
      </dsp:txBody>
      <dsp:txXfrm>
        <a:off x="35550" y="2680718"/>
        <a:ext cx="2516576" cy="1112864"/>
      </dsp:txXfrm>
    </dsp:sp>
    <dsp:sp modelId="{CC7577BF-76C7-4C27-8E3B-EEDB816FBC37}">
      <dsp:nvSpPr>
        <dsp:cNvPr id="0" name=""/>
        <dsp:cNvSpPr/>
      </dsp:nvSpPr>
      <dsp:spPr>
        <a:xfrm>
          <a:off x="2695355" y="2646095"/>
          <a:ext cx="2585822" cy="1182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Informaatioasymmetrian korjaaminen tiedonantovelvollisuuksilla </a:t>
          </a:r>
        </a:p>
      </dsp:txBody>
      <dsp:txXfrm>
        <a:off x="2729978" y="2680718"/>
        <a:ext cx="2516576" cy="1112864"/>
      </dsp:txXfrm>
    </dsp:sp>
    <dsp:sp modelId="{51E9F93B-A77E-43A8-962A-EBF5BEB60217}">
      <dsp:nvSpPr>
        <dsp:cNvPr id="0" name=""/>
        <dsp:cNvSpPr/>
      </dsp:nvSpPr>
      <dsp:spPr>
        <a:xfrm>
          <a:off x="5498387" y="1324263"/>
          <a:ext cx="2585822" cy="1182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sisällöllinen puuttuminen (3); (1) ja (2): ? </a:t>
          </a:r>
        </a:p>
      </dsp:txBody>
      <dsp:txXfrm>
        <a:off x="5533010" y="1358886"/>
        <a:ext cx="2516576" cy="1112864"/>
      </dsp:txXfrm>
    </dsp:sp>
    <dsp:sp modelId="{015F8171-DF4B-4A9C-A8A9-E8DB67BB854F}">
      <dsp:nvSpPr>
        <dsp:cNvPr id="0" name=""/>
        <dsp:cNvSpPr/>
      </dsp:nvSpPr>
      <dsp:spPr>
        <a:xfrm>
          <a:off x="5498387" y="2646095"/>
          <a:ext cx="2585822" cy="1182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sopimuksen sisällön kohtuullistaminen pelkän epätasapainoisuuden perusteella </a:t>
          </a:r>
        </a:p>
      </dsp:txBody>
      <dsp:txXfrm>
        <a:off x="5533010" y="2680718"/>
        <a:ext cx="2516576" cy="111286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84FF8E-BA01-4252-AB9F-1E51D529EC30}">
      <dsp:nvSpPr>
        <dsp:cNvPr id="0" name=""/>
        <dsp:cNvSpPr/>
      </dsp:nvSpPr>
      <dsp:spPr>
        <a:xfrm>
          <a:off x="5920498" y="1762464"/>
          <a:ext cx="218363" cy="17032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3238"/>
              </a:lnTo>
              <a:lnTo>
                <a:pt x="218363" y="1703238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C56B1E-EF4A-47A8-A390-C2134116230A}">
      <dsp:nvSpPr>
        <dsp:cNvPr id="0" name=""/>
        <dsp:cNvSpPr/>
      </dsp:nvSpPr>
      <dsp:spPr>
        <a:xfrm>
          <a:off x="5920498" y="1762464"/>
          <a:ext cx="218363" cy="669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9649"/>
              </a:lnTo>
              <a:lnTo>
                <a:pt x="218363" y="669649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CCA680-2C4B-4242-AAA2-3499DF498007}">
      <dsp:nvSpPr>
        <dsp:cNvPr id="0" name=""/>
        <dsp:cNvSpPr/>
      </dsp:nvSpPr>
      <dsp:spPr>
        <a:xfrm>
          <a:off x="3860599" y="728875"/>
          <a:ext cx="2642202" cy="305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854"/>
              </a:lnTo>
              <a:lnTo>
                <a:pt x="2642202" y="152854"/>
              </a:lnTo>
              <a:lnTo>
                <a:pt x="2642202" y="305709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E2F85C-80E8-456C-97B0-F5CADFA88226}">
      <dsp:nvSpPr>
        <dsp:cNvPr id="0" name=""/>
        <dsp:cNvSpPr/>
      </dsp:nvSpPr>
      <dsp:spPr>
        <a:xfrm>
          <a:off x="3860599" y="728875"/>
          <a:ext cx="880734" cy="305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854"/>
              </a:lnTo>
              <a:lnTo>
                <a:pt x="880734" y="152854"/>
              </a:lnTo>
              <a:lnTo>
                <a:pt x="880734" y="305709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2C7C01-09BD-4056-AF92-A20482827AA4}">
      <dsp:nvSpPr>
        <dsp:cNvPr id="0" name=""/>
        <dsp:cNvSpPr/>
      </dsp:nvSpPr>
      <dsp:spPr>
        <a:xfrm>
          <a:off x="2979864" y="728875"/>
          <a:ext cx="880734" cy="305709"/>
        </a:xfrm>
        <a:custGeom>
          <a:avLst/>
          <a:gdLst/>
          <a:ahLst/>
          <a:cxnLst/>
          <a:rect l="0" t="0" r="0" b="0"/>
          <a:pathLst>
            <a:path>
              <a:moveTo>
                <a:pt x="880734" y="0"/>
              </a:moveTo>
              <a:lnTo>
                <a:pt x="880734" y="152854"/>
              </a:lnTo>
              <a:lnTo>
                <a:pt x="0" y="152854"/>
              </a:lnTo>
              <a:lnTo>
                <a:pt x="0" y="305709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1ADF43-7BC1-4E2F-A402-CD7902F70FB6}">
      <dsp:nvSpPr>
        <dsp:cNvPr id="0" name=""/>
        <dsp:cNvSpPr/>
      </dsp:nvSpPr>
      <dsp:spPr>
        <a:xfrm>
          <a:off x="1218396" y="728875"/>
          <a:ext cx="2642202" cy="305709"/>
        </a:xfrm>
        <a:custGeom>
          <a:avLst/>
          <a:gdLst/>
          <a:ahLst/>
          <a:cxnLst/>
          <a:rect l="0" t="0" r="0" b="0"/>
          <a:pathLst>
            <a:path>
              <a:moveTo>
                <a:pt x="2642202" y="0"/>
              </a:moveTo>
              <a:lnTo>
                <a:pt x="2642202" y="152854"/>
              </a:lnTo>
              <a:lnTo>
                <a:pt x="0" y="152854"/>
              </a:lnTo>
              <a:lnTo>
                <a:pt x="0" y="305709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ACE658-7708-481E-B65D-0BC237153E71}">
      <dsp:nvSpPr>
        <dsp:cNvPr id="0" name=""/>
        <dsp:cNvSpPr/>
      </dsp:nvSpPr>
      <dsp:spPr>
        <a:xfrm>
          <a:off x="3132719" y="995"/>
          <a:ext cx="1455759" cy="7278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i="1" kern="1200"/>
            <a:t>Privity of contract </a:t>
          </a:r>
          <a:r>
            <a:rPr lang="fi-FI" sz="1000" kern="1200"/>
            <a:t>ja pohjoismainen sopimusvastuu </a:t>
          </a:r>
        </a:p>
      </dsp:txBody>
      <dsp:txXfrm>
        <a:off x="3132719" y="995"/>
        <a:ext cx="1455759" cy="727879"/>
      </dsp:txXfrm>
    </dsp:sp>
    <dsp:sp modelId="{AA3956E0-2800-4DEA-8BF4-05FF0C9266B5}">
      <dsp:nvSpPr>
        <dsp:cNvPr id="0" name=""/>
        <dsp:cNvSpPr/>
      </dsp:nvSpPr>
      <dsp:spPr>
        <a:xfrm>
          <a:off x="490516" y="1034584"/>
          <a:ext cx="1455759" cy="7278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i="1" kern="1200"/>
            <a:t>Consideration</a:t>
          </a:r>
          <a:r>
            <a:rPr lang="fi-FI" sz="1000" kern="1200"/>
            <a:t>-oppi sitovuuden edellytyksenä </a:t>
          </a:r>
        </a:p>
      </dsp:txBody>
      <dsp:txXfrm>
        <a:off x="490516" y="1034584"/>
        <a:ext cx="1455759" cy="727879"/>
      </dsp:txXfrm>
    </dsp:sp>
    <dsp:sp modelId="{75136849-B80E-4D1B-AA8A-FD7098AD715A}">
      <dsp:nvSpPr>
        <dsp:cNvPr id="0" name=""/>
        <dsp:cNvSpPr/>
      </dsp:nvSpPr>
      <dsp:spPr>
        <a:xfrm>
          <a:off x="2251985" y="1034584"/>
          <a:ext cx="1455759" cy="7278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Sopimussuhteiden erityisasema vastuusääntöjen perusteena </a:t>
          </a:r>
        </a:p>
      </dsp:txBody>
      <dsp:txXfrm>
        <a:off x="2251985" y="1034584"/>
        <a:ext cx="1455759" cy="727879"/>
      </dsp:txXfrm>
    </dsp:sp>
    <dsp:sp modelId="{0E1105CC-FE58-47AB-B965-576A64649B93}">
      <dsp:nvSpPr>
        <dsp:cNvPr id="0" name=""/>
        <dsp:cNvSpPr/>
      </dsp:nvSpPr>
      <dsp:spPr>
        <a:xfrm>
          <a:off x="4013453" y="1034584"/>
          <a:ext cx="1455759" cy="7278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Tort-järjestelmä vs sopimuksenulkonen vastuu </a:t>
          </a:r>
        </a:p>
      </dsp:txBody>
      <dsp:txXfrm>
        <a:off x="4013453" y="1034584"/>
        <a:ext cx="1455759" cy="727879"/>
      </dsp:txXfrm>
    </dsp:sp>
    <dsp:sp modelId="{FCE92582-88DF-4757-A19E-AD3E27E0AECB}">
      <dsp:nvSpPr>
        <dsp:cNvPr id="0" name=""/>
        <dsp:cNvSpPr/>
      </dsp:nvSpPr>
      <dsp:spPr>
        <a:xfrm>
          <a:off x="5774922" y="1034584"/>
          <a:ext cx="1455759" cy="7278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Näiden erillisten alueiden läheneminen: </a:t>
          </a:r>
        </a:p>
      </dsp:txBody>
      <dsp:txXfrm>
        <a:off x="5774922" y="1034584"/>
        <a:ext cx="1455759" cy="727879"/>
      </dsp:txXfrm>
    </dsp:sp>
    <dsp:sp modelId="{448C6BA6-C063-42E6-A3F2-7738E96CDD28}">
      <dsp:nvSpPr>
        <dsp:cNvPr id="0" name=""/>
        <dsp:cNvSpPr/>
      </dsp:nvSpPr>
      <dsp:spPr>
        <a:xfrm>
          <a:off x="6138862" y="2068173"/>
          <a:ext cx="1455759" cy="7278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sopimusketjut ym. toisiinsa liittyvät sopimussuhteet </a:t>
          </a:r>
        </a:p>
      </dsp:txBody>
      <dsp:txXfrm>
        <a:off x="6138862" y="2068173"/>
        <a:ext cx="1455759" cy="727879"/>
      </dsp:txXfrm>
    </dsp:sp>
    <dsp:sp modelId="{F9695648-3D20-400E-9CCE-91ED1F145C7B}">
      <dsp:nvSpPr>
        <dsp:cNvPr id="0" name=""/>
        <dsp:cNvSpPr/>
      </dsp:nvSpPr>
      <dsp:spPr>
        <a:xfrm>
          <a:off x="6138862" y="3101762"/>
          <a:ext cx="1455759" cy="7278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Sopimussuhteisiin läheisesti liittyvät vastuutilanteet: esim. sopimuksenteon yhteydessä syntyvä vahinko </a:t>
          </a:r>
        </a:p>
      </dsp:txBody>
      <dsp:txXfrm>
        <a:off x="6138862" y="3101762"/>
        <a:ext cx="1455759" cy="727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47471-832D-4FAD-B98B-337248DB0CDE}" type="datetimeFigureOut">
              <a:rPr lang="fi-FI" smtClean="0"/>
              <a:t>19.1.2021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62403-4C09-4C30-92DA-B3EAD9851B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9671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C59911BA-7A3C-4F7C-8C66-BF7B9EF291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F31B1498-B584-43D7-8545-F73E20B825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i-FI" altLang="fi-FI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B68D16F9-8719-470C-BD25-A756CB2213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655B549-9426-42D2-8DE4-E176C03CBF06}" type="slidenum">
              <a:rPr lang="fi-FI" altLang="fi-FI" smtClean="0"/>
              <a:pPr/>
              <a:t>3</a:t>
            </a:fld>
            <a:endParaRPr lang="fi-FI" alt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Tuesday, January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74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Tuesday, January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7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Tuesday, January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33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4">
            <a:extLst>
              <a:ext uri="{FF2B5EF4-FFF2-40B4-BE49-F238E27FC236}">
                <a16:creationId xmlns:a16="http://schemas.microsoft.com/office/drawing/2014/main" id="{259EE471-D0AB-4BFD-8D27-8E8952FFDAE1}"/>
              </a:ext>
            </a:extLst>
          </p:cNvPr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5">
            <a:extLst>
              <a:ext uri="{FF2B5EF4-FFF2-40B4-BE49-F238E27FC236}">
                <a16:creationId xmlns:a16="http://schemas.microsoft.com/office/drawing/2014/main" id="{E0F5E431-4E1E-464D-97E9-04C4A5A45E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1" y="5597526"/>
            <a:ext cx="3767667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20003" y="381000"/>
            <a:ext cx="107807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720003" y="1685678"/>
            <a:ext cx="107807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6" name="Date Placeholder 7">
            <a:extLst>
              <a:ext uri="{FF2B5EF4-FFF2-40B4-BE49-F238E27FC236}">
                <a16:creationId xmlns:a16="http://schemas.microsoft.com/office/drawing/2014/main" id="{0EEA657B-815A-4548-A6BB-FAFB688D988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defTabSz="914400" eaLnBrk="0" hangingPunct="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93754F49-4591-48F1-B584-CF1BD68ABAA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defTabSz="914400" eaLnBrk="0" hangingPunct="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r>
              <a:rPr lang="fi-FI"/>
              <a:t>Kansainväliset sopimukset Luento 3</a:t>
            </a: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8584BD50-9C2C-45E0-949C-D1BC3A508F6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A4F6662A-B9B0-4D74-A3FC-BE7489186C6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58615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Tuesday, January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519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Tuesday, January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71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Tuesday, January 19,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6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Tuesday, January 19,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15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Tuesday, January 19,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25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Tuesday, January 19,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8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Tuesday, January 19,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66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Tuesday, January 19,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27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Tuesday, January 19, 2021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69172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1" r:id="rId6"/>
    <p:sldLayoutId id="2147483777" r:id="rId7"/>
    <p:sldLayoutId id="2147483778" r:id="rId8"/>
    <p:sldLayoutId id="2147483779" r:id="rId9"/>
    <p:sldLayoutId id="2147483780" r:id="rId10"/>
    <p:sldLayoutId id="2147483782" r:id="rId11"/>
    <p:sldLayoutId id="2147483789" r:id="rId12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0"/>
            <a:ext cx="12191999" cy="6858000"/>
          </a:xfrm>
          <a:prstGeom prst="rect">
            <a:avLst/>
          </a:prstGeom>
          <a:gradFill>
            <a:gsLst>
              <a:gs pos="0">
                <a:schemeClr val="accent5">
                  <a:alpha val="75000"/>
                </a:schemeClr>
              </a:gs>
              <a:gs pos="100000">
                <a:schemeClr val="tx2">
                  <a:lumMod val="50000"/>
                  <a:lumOff val="50000"/>
                  <a:alpha val="48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4" y="456773"/>
            <a:ext cx="12191999" cy="64008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2000">
                <a:schemeClr val="accent2">
                  <a:alpha val="75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96001" cy="6858000"/>
          </a:xfrm>
          <a:prstGeom prst="rect">
            <a:avLst/>
          </a:prstGeom>
          <a:gradFill>
            <a:gsLst>
              <a:gs pos="13000">
                <a:schemeClr val="accent2">
                  <a:alpha val="61000"/>
                </a:schemeClr>
              </a:gs>
              <a:gs pos="99000">
                <a:schemeClr val="accent4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A9F59A4-04EF-4995-AE08-BF7CC92879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2918" y="1028700"/>
            <a:ext cx="10614211" cy="1152712"/>
          </a:xfrm>
        </p:spPr>
        <p:txBody>
          <a:bodyPr>
            <a:normAutofit/>
          </a:bodyPr>
          <a:lstStyle/>
          <a:p>
            <a:r>
              <a:rPr lang="fi-FI">
                <a:solidFill>
                  <a:schemeClr val="bg1"/>
                </a:solidFill>
              </a:rPr>
              <a:t>Kansainväliset sopimukset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32B3ACB3-D689-442E-8A40-8680B0FEB8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4063256" y="400727"/>
            <a:ext cx="4065484" cy="8849062"/>
          </a:xfrm>
          <a:custGeom>
            <a:avLst/>
            <a:gdLst>
              <a:gd name="connsiteX0" fmla="*/ 0 w 4065484"/>
              <a:gd name="connsiteY0" fmla="*/ 4424531 h 8849062"/>
              <a:gd name="connsiteX1" fmla="*/ 3899197 w 4065484"/>
              <a:gd name="connsiteY1" fmla="*/ 8840480 h 8849062"/>
              <a:gd name="connsiteX2" fmla="*/ 4065484 w 4065484"/>
              <a:gd name="connsiteY2" fmla="*/ 8849062 h 8849062"/>
              <a:gd name="connsiteX3" fmla="*/ 4065483 w 4065484"/>
              <a:gd name="connsiteY3" fmla="*/ 0 h 8849062"/>
              <a:gd name="connsiteX4" fmla="*/ 3899197 w 4065484"/>
              <a:gd name="connsiteY4" fmla="*/ 8581 h 8849062"/>
              <a:gd name="connsiteX5" fmla="*/ 0 w 4065484"/>
              <a:gd name="connsiteY5" fmla="*/ 4424531 h 8849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65484" h="8849062">
                <a:moveTo>
                  <a:pt x="0" y="4424531"/>
                </a:moveTo>
                <a:cubicBezTo>
                  <a:pt x="0" y="6722831"/>
                  <a:pt x="1709076" y="8613167"/>
                  <a:pt x="3899197" y="8840480"/>
                </a:cubicBezTo>
                <a:lnTo>
                  <a:pt x="4065484" y="8849062"/>
                </a:lnTo>
                <a:lnTo>
                  <a:pt x="4065483" y="0"/>
                </a:lnTo>
                <a:lnTo>
                  <a:pt x="3899197" y="8581"/>
                </a:lnTo>
                <a:cubicBezTo>
                  <a:pt x="1709075" y="235897"/>
                  <a:pt x="0" y="2126232"/>
                  <a:pt x="0" y="4424531"/>
                </a:cubicBezTo>
                <a:close/>
              </a:path>
            </a:pathLst>
          </a:custGeom>
          <a:gradFill flip="none" rotWithShape="1">
            <a:gsLst>
              <a:gs pos="7000">
                <a:schemeClr val="accent4">
                  <a:lumMod val="60000"/>
                  <a:lumOff val="40000"/>
                  <a:alpha val="3000"/>
                </a:schemeClr>
              </a:gs>
              <a:gs pos="100000">
                <a:schemeClr val="bg1">
                  <a:alpha val="16000"/>
                </a:schemeClr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AED9266-B4A1-45DD-91DB-1D7E4CA4CF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08518"/>
            <a:ext cx="9144000" cy="609600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fi-FI" sz="1100">
                <a:solidFill>
                  <a:schemeClr val="bg1"/>
                </a:solidFill>
              </a:rPr>
              <a:t>Luento 3</a:t>
            </a:r>
          </a:p>
          <a:p>
            <a:pPr>
              <a:lnSpc>
                <a:spcPct val="140000"/>
              </a:lnSpc>
            </a:pPr>
            <a:r>
              <a:rPr lang="fi-FI" sz="1100">
                <a:solidFill>
                  <a:schemeClr val="bg1"/>
                </a:solidFill>
              </a:rPr>
              <a:t>Euroopan suuret oikeusjärjestelmät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A91D2D-BB56-425D-8234-335CC84334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141" r="1" b="13286"/>
          <a:stretch/>
        </p:blipFill>
        <p:spPr>
          <a:xfrm>
            <a:off x="2343302" y="3351745"/>
            <a:ext cx="7519558" cy="3506255"/>
          </a:xfrm>
          <a:custGeom>
            <a:avLst/>
            <a:gdLst/>
            <a:ahLst/>
            <a:cxnLst/>
            <a:rect l="l" t="t" r="r" b="b"/>
            <a:pathLst>
              <a:path w="7519558" h="3506255">
                <a:moveTo>
                  <a:pt x="3759779" y="0"/>
                </a:moveTo>
                <a:cubicBezTo>
                  <a:pt x="5713450" y="0"/>
                  <a:pt x="7320331" y="1484777"/>
                  <a:pt x="7513560" y="3387468"/>
                </a:cubicBezTo>
                <a:lnTo>
                  <a:pt x="7519558" y="3506255"/>
                </a:lnTo>
                <a:lnTo>
                  <a:pt x="0" y="3506255"/>
                </a:lnTo>
                <a:lnTo>
                  <a:pt x="5998" y="3387468"/>
                </a:lnTo>
                <a:cubicBezTo>
                  <a:pt x="199227" y="1484777"/>
                  <a:pt x="1806109" y="0"/>
                  <a:pt x="3759779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49205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5A4FAB66-5DE0-48DB-B779-2BB0D342B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381000"/>
            <a:ext cx="8085138" cy="1195388"/>
          </a:xfrm>
        </p:spPr>
        <p:txBody>
          <a:bodyPr/>
          <a:lstStyle/>
          <a:p>
            <a:pPr algn="ctr" eaLnBrk="1" hangingPunct="1">
              <a:defRPr/>
            </a:pPr>
            <a:r>
              <a:rPr lang="fi-FI" altLang="fi-FI"/>
              <a:t>Sopimusoikeusjärjestelmien yleistä vertailua 3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82B43209-5171-4348-80BE-B7D82D0902E7}"/>
              </a:ext>
            </a:extLst>
          </p:cNvPr>
          <p:cNvGraphicFramePr>
            <a:graphicFrameLocks noGrp="1"/>
          </p:cNvGraphicFramePr>
          <p:nvPr>
            <p:ph sz="quarter" idx="14"/>
          </p:nvPr>
        </p:nvGraphicFramePr>
        <p:xfrm>
          <a:off x="2063750" y="1685925"/>
          <a:ext cx="8085138" cy="383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60" name="Footer Placeholder 3">
            <a:extLst>
              <a:ext uri="{FF2B5EF4-FFF2-40B4-BE49-F238E27FC236}">
                <a16:creationId xmlns:a16="http://schemas.microsoft.com/office/drawing/2014/main" id="{F75EDC0A-3C8B-4EF8-9539-271F4788770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en-US" altLang="fi-FI">
                <a:solidFill>
                  <a:srgbClr val="898989"/>
                </a:solidFill>
              </a:rPr>
              <a:t>Kansainväliset sopimukset Luento 3</a:t>
            </a:r>
          </a:p>
        </p:txBody>
      </p:sp>
      <p:sp>
        <p:nvSpPr>
          <p:cNvPr id="30725" name="Slide Number Placeholder 4">
            <a:extLst>
              <a:ext uri="{FF2B5EF4-FFF2-40B4-BE49-F238E27FC236}">
                <a16:creationId xmlns:a16="http://schemas.microsoft.com/office/drawing/2014/main" id="{9CE0F6BA-626A-49E4-B349-8BE2906CCFBB}"/>
              </a:ext>
            </a:extLst>
          </p:cNvPr>
          <p:cNvSpPr>
            <a:spLocks noGrp="1" noChangeArrowheads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fld id="{D9995E6C-078D-410F-A125-82BBCC78DD3A}" type="slidenum">
              <a:rPr lang="en-US" altLang="fi-FI" smtClean="0">
                <a:solidFill>
                  <a:srgbClr val="898989"/>
                </a:solidFill>
              </a:rPr>
              <a:pPr algn="l"/>
              <a:t>10</a:t>
            </a:fld>
            <a:endParaRPr lang="en-US" altLang="fi-FI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720AFE1-789B-4056-99D8-26D26F715C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A811841-0086-47CB-96DD-852A98BDF2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B95AF32-B793-4001-9339-A20AAA2990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C7577BF-76C7-4C27-8E3B-EEDB816FBC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1E9F93B-A77E-43A8-962A-EBF5BEB602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15F8171-DF4B-4A9C-A8A9-E8DB67BB8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78330ECB-B432-41D1-83F3-D326E1360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381000"/>
            <a:ext cx="8085138" cy="1195388"/>
          </a:xfrm>
        </p:spPr>
        <p:txBody>
          <a:bodyPr/>
          <a:lstStyle/>
          <a:p>
            <a:pPr algn="ctr" eaLnBrk="1" hangingPunct="1">
              <a:defRPr/>
            </a:pPr>
            <a:r>
              <a:rPr lang="fi-FI" altLang="fi-FI"/>
              <a:t>Brittiläisen ja pohjoismaisten järjestelmien eroja 1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34ADBAD-F10B-4B58-85D4-21873CD6CA0B}"/>
              </a:ext>
            </a:extLst>
          </p:cNvPr>
          <p:cNvGraphicFramePr>
            <a:graphicFrameLocks noGrp="1"/>
          </p:cNvGraphicFramePr>
          <p:nvPr>
            <p:ph sz="quarter" idx="14"/>
          </p:nvPr>
        </p:nvGraphicFramePr>
        <p:xfrm>
          <a:off x="2063750" y="1685925"/>
          <a:ext cx="8085138" cy="383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4" name="Footer Placeholder 3">
            <a:extLst>
              <a:ext uri="{FF2B5EF4-FFF2-40B4-BE49-F238E27FC236}">
                <a16:creationId xmlns:a16="http://schemas.microsoft.com/office/drawing/2014/main" id="{CFFFD0B6-A551-46C6-B699-6B75C9054D5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en-US" altLang="fi-FI">
                <a:solidFill>
                  <a:srgbClr val="898989"/>
                </a:solidFill>
              </a:rPr>
              <a:t>Kansainväliset sopimukset Luento 3</a:t>
            </a:r>
          </a:p>
        </p:txBody>
      </p:sp>
      <p:sp>
        <p:nvSpPr>
          <p:cNvPr id="31749" name="Slide Number Placeholder 4">
            <a:extLst>
              <a:ext uri="{FF2B5EF4-FFF2-40B4-BE49-F238E27FC236}">
                <a16:creationId xmlns:a16="http://schemas.microsoft.com/office/drawing/2014/main" id="{AE62A783-B343-41B7-BFC6-B869C6E8E5A9}"/>
              </a:ext>
            </a:extLst>
          </p:cNvPr>
          <p:cNvSpPr>
            <a:spLocks noGrp="1" noChangeArrowheads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fld id="{6A06C32C-6A5B-4FD6-B9D0-917111611C87}" type="slidenum">
              <a:rPr lang="en-US" altLang="fi-FI" smtClean="0">
                <a:solidFill>
                  <a:srgbClr val="898989"/>
                </a:solidFill>
              </a:rPr>
              <a:pPr algn="l"/>
              <a:t>11</a:t>
            </a:fld>
            <a:endParaRPr lang="en-US" altLang="fi-FI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FACE658-7708-481E-B65D-0BC237153E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51ADF43-7BC1-4E2F-A402-CD7902F70F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3956E0-2800-4DEA-8BF4-05FF0C9266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2C7C01-09BD-4056-AF92-A20482827A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5136849-B80E-4D1B-AA8A-FD7098AD71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E2F85C-80E8-456C-97B0-F5CADFA882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E1105CC-FE58-47AB-B965-576A64649B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3CCA680-2C4B-4242-AAA2-3499DF4980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CE92582-88DF-4757-A19E-AD3E27E0AE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C56B1E-EF4A-47A8-A390-C213411623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48C6BA6-C063-42E6-A3F2-7738E96CDD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884FF8E-BA01-4252-AB9F-1E51D529EC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695648-3D20-400E-9CCE-91ED1F145C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3BC9B0-340C-4CCA-8B96-5ED2314E7E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381000"/>
            <a:ext cx="8085138" cy="1195388"/>
          </a:xfrm>
        </p:spPr>
        <p:txBody>
          <a:bodyPr/>
          <a:lstStyle/>
          <a:p>
            <a:pPr algn="ctr">
              <a:defRPr/>
            </a:pPr>
            <a:r>
              <a:rPr lang="fi-FI" dirty="0" err="1"/>
              <a:t>Consideration</a:t>
            </a:r>
            <a:r>
              <a:rPr lang="fi-FI" dirty="0"/>
              <a:t>-oppi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EF46B85F-30D8-4E43-B2C8-0CCDCF7978CF}"/>
              </a:ext>
            </a:extLst>
          </p:cNvPr>
          <p:cNvGraphicFramePr>
            <a:graphicFrameLocks noGrp="1"/>
          </p:cNvGraphicFramePr>
          <p:nvPr>
            <p:ph sz="quarter" idx="14"/>
          </p:nvPr>
        </p:nvGraphicFramePr>
        <p:xfrm>
          <a:off x="2064003" y="1685678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BE4C2A2-6276-424F-9024-E31838F35D9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Kansainväliset sopimukset Luento 3</a:t>
            </a:r>
          </a:p>
        </p:txBody>
      </p:sp>
      <p:sp>
        <p:nvSpPr>
          <p:cNvPr id="32773" name="Dian numeron paikkamerkki 4">
            <a:extLst>
              <a:ext uri="{FF2B5EF4-FFF2-40B4-BE49-F238E27FC236}">
                <a16:creationId xmlns:a16="http://schemas.microsoft.com/office/drawing/2014/main" id="{BF5E031D-362D-49E5-A6EA-FA6564ED3EC0}"/>
              </a:ext>
            </a:extLst>
          </p:cNvPr>
          <p:cNvSpPr>
            <a:spLocks noGrp="1" noChangeArrowheads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171C54-E17D-434E-8070-CABCF276E94C}" type="slidenum">
              <a:rPr lang="fi-FI" altLang="fi-FI" smtClean="0">
                <a:solidFill>
                  <a:srgbClr val="898989"/>
                </a:solidFill>
              </a:rPr>
              <a:pPr/>
              <a:t>12</a:t>
            </a:fld>
            <a:endParaRPr lang="fi-FI" altLang="fi-FI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542EE5-3D60-45AE-B515-4BEC3D8DAC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244661A-FC7C-4FEF-B3F4-A46CE37D3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BEAA98-EDD2-4795-9BFF-95F5CA7D9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B1F10B-662B-44A7-9655-F3F85CB592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4060940-FB48-48DE-9418-80ADBEBE70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701D2AF-CCC1-4284-AC00-387DAF965F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8D743AC-2F7C-4D90-B105-1FB2B08C1E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B3FC1D4-728A-4BC7-92A4-8C72A6B18B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5081E0A4-4CE2-4553-ABE4-48DDB12FE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381000"/>
            <a:ext cx="8085138" cy="1195388"/>
          </a:xfrm>
        </p:spPr>
        <p:txBody>
          <a:bodyPr/>
          <a:lstStyle/>
          <a:p>
            <a:pPr algn="ctr" eaLnBrk="1" hangingPunct="1">
              <a:defRPr/>
            </a:pPr>
            <a:r>
              <a:rPr lang="fi-FI" altLang="fi-FI"/>
              <a:t>Brittiläisen ja pohjoismaisten järjestelmien eroja 2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0BD53A8-7817-4D7A-8733-759AA5F988E8}"/>
              </a:ext>
            </a:extLst>
          </p:cNvPr>
          <p:cNvGraphicFramePr>
            <a:graphicFrameLocks noGrp="1"/>
          </p:cNvGraphicFramePr>
          <p:nvPr>
            <p:ph sz="quarter" idx="14"/>
          </p:nvPr>
        </p:nvGraphicFramePr>
        <p:xfrm>
          <a:off x="2063750" y="1685925"/>
          <a:ext cx="8085138" cy="383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508" name="Footer Placeholder 3">
            <a:extLst>
              <a:ext uri="{FF2B5EF4-FFF2-40B4-BE49-F238E27FC236}">
                <a16:creationId xmlns:a16="http://schemas.microsoft.com/office/drawing/2014/main" id="{822DB79A-D50A-47F8-BF50-AB431F8D706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en-US" altLang="fi-FI">
                <a:solidFill>
                  <a:srgbClr val="898989"/>
                </a:solidFill>
              </a:rPr>
              <a:t>Kansainväliset sopimukset Luento 3</a:t>
            </a:r>
          </a:p>
        </p:txBody>
      </p:sp>
      <p:sp>
        <p:nvSpPr>
          <p:cNvPr id="33797" name="Slide Number Placeholder 4">
            <a:extLst>
              <a:ext uri="{FF2B5EF4-FFF2-40B4-BE49-F238E27FC236}">
                <a16:creationId xmlns:a16="http://schemas.microsoft.com/office/drawing/2014/main" id="{43054FEE-3025-4F13-ACDF-542E283CACAD}"/>
              </a:ext>
            </a:extLst>
          </p:cNvPr>
          <p:cNvSpPr>
            <a:spLocks noGrp="1" noChangeArrowheads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fld id="{FF817F11-8A43-4176-853C-E3CC881C2769}" type="slidenum">
              <a:rPr lang="en-US" altLang="fi-FI" smtClean="0">
                <a:solidFill>
                  <a:srgbClr val="898989"/>
                </a:solidFill>
              </a:rPr>
              <a:pPr algn="l"/>
              <a:t>13</a:t>
            </a:fld>
            <a:endParaRPr lang="en-US" altLang="fi-FI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1C9B99F-637B-4FA1-8548-8B421EFFA2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7D2954-9FF0-484E-A424-7E9EC7FFC0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E1E65FA-6A63-4A0E-B992-E1934F29B3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1CAD02-86E7-4361-9F67-28D70ADE8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604A11-FDF7-4BF6-97A1-8058BCBC1B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FC6EDE-8C32-40E2-9581-C5C4A55D8E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93A8F81-29E4-47EE-A4EA-4CF74E6A72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F650F3D-7D6A-41E7-9300-2580C19246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90FBC99-D2A1-4698-92DC-C104495FC7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DF1924-95A3-44A2-91BF-A3D264F37A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FEDE03-B494-4215-B282-9E0F429D5A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381000"/>
            <a:ext cx="8085138" cy="1195388"/>
          </a:xfrm>
        </p:spPr>
        <p:txBody>
          <a:bodyPr/>
          <a:lstStyle/>
          <a:p>
            <a:pPr algn="ctr">
              <a:defRPr/>
            </a:pPr>
            <a:r>
              <a:rPr lang="fi-FI" dirty="0"/>
              <a:t>Lainvalinta: silta vai kuilu oikeuskulttuurien välillä: esimerkkinä </a:t>
            </a:r>
            <a:r>
              <a:rPr lang="fi-FI" dirty="0" err="1"/>
              <a:t>entire</a:t>
            </a:r>
            <a:r>
              <a:rPr lang="fi-FI" dirty="0"/>
              <a:t> </a:t>
            </a:r>
            <a:r>
              <a:rPr lang="fi-FI" dirty="0" err="1"/>
              <a:t>agreement</a:t>
            </a:r>
            <a:r>
              <a:rPr lang="fi-FI" dirty="0"/>
              <a:t> (</a:t>
            </a:r>
            <a:r>
              <a:rPr lang="fi-FI" dirty="0" err="1"/>
              <a:t>merger</a:t>
            </a:r>
            <a:r>
              <a:rPr lang="fi-FI" dirty="0"/>
              <a:t> </a:t>
            </a:r>
            <a:r>
              <a:rPr lang="fi-FI" dirty="0" err="1"/>
              <a:t>clause</a:t>
            </a:r>
            <a:r>
              <a:rPr lang="fi-FI" dirty="0"/>
              <a:t>)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E705E6F5-4F4B-48B6-A527-FC4DB2D3C3C8}"/>
              </a:ext>
            </a:extLst>
          </p:cNvPr>
          <p:cNvGraphicFramePr>
            <a:graphicFrameLocks noGrp="1"/>
          </p:cNvGraphicFramePr>
          <p:nvPr>
            <p:ph sz="quarter" idx="14"/>
          </p:nvPr>
        </p:nvGraphicFramePr>
        <p:xfrm>
          <a:off x="2064003" y="1685678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0C941B5-4697-4ACA-A9BD-BC68BDDA7CE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Kansainväliset sopimukset Luento 3</a:t>
            </a:r>
          </a:p>
        </p:txBody>
      </p:sp>
      <p:sp>
        <p:nvSpPr>
          <p:cNvPr id="34821" name="Dian numeron paikkamerkki 4">
            <a:extLst>
              <a:ext uri="{FF2B5EF4-FFF2-40B4-BE49-F238E27FC236}">
                <a16:creationId xmlns:a16="http://schemas.microsoft.com/office/drawing/2014/main" id="{8B7EF3F7-1768-415C-A3BB-A296B1CC037D}"/>
              </a:ext>
            </a:extLst>
          </p:cNvPr>
          <p:cNvSpPr>
            <a:spLocks noGrp="1" noChangeArrowheads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566520B-E53A-452A-9C21-EEC8F6BE07C1}" type="slidenum">
              <a:rPr lang="fi-FI" altLang="fi-FI" smtClean="0">
                <a:solidFill>
                  <a:srgbClr val="898989"/>
                </a:solidFill>
              </a:rPr>
              <a:pPr/>
              <a:t>14</a:t>
            </a:fld>
            <a:endParaRPr lang="fi-FI" altLang="fi-FI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E7D8F39-7A8A-4033-826D-E9E3B6ED02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76430C-6F28-4BAA-897D-10006DFBD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C25F716-F950-468D-852E-CC769AC370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F5BBE1-19AB-490F-AD9E-99B30CE0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182E36E-8D77-45CA-9395-370C31056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59BE710-EDBC-4CFF-9DD1-17A740B3DA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E245636-E7CE-42B4-B128-DF1768CE22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F5134FD-8721-4B12-B253-443AA2970D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tsikko 1">
            <a:extLst>
              <a:ext uri="{FF2B5EF4-FFF2-40B4-BE49-F238E27FC236}">
                <a16:creationId xmlns:a16="http://schemas.microsoft.com/office/drawing/2014/main" id="{69AA6FE8-8367-4C81-933B-3947C8FA8A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381000"/>
            <a:ext cx="8085138" cy="1195388"/>
          </a:xfrm>
        </p:spPr>
        <p:txBody>
          <a:bodyPr/>
          <a:lstStyle/>
          <a:p>
            <a:pPr eaLnBrk="1" hangingPunct="1">
              <a:defRPr/>
            </a:pPr>
            <a:r>
              <a:rPr lang="fi-FI" altLang="fi-FI"/>
              <a:t>Käsityksiä oikeudesta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1F6ADCE-C425-44C3-A791-D40E312E3662}"/>
              </a:ext>
            </a:extLst>
          </p:cNvPr>
          <p:cNvGraphicFramePr>
            <a:graphicFrameLocks noGrp="1"/>
          </p:cNvGraphicFramePr>
          <p:nvPr>
            <p:ph sz="quarter" idx="14"/>
          </p:nvPr>
        </p:nvGraphicFramePr>
        <p:xfrm>
          <a:off x="2063750" y="1685925"/>
          <a:ext cx="8085138" cy="383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4" name="Footer Placeholder 3">
            <a:extLst>
              <a:ext uri="{FF2B5EF4-FFF2-40B4-BE49-F238E27FC236}">
                <a16:creationId xmlns:a16="http://schemas.microsoft.com/office/drawing/2014/main" id="{2D3BDED5-9FF3-4637-9CCA-ED338EB9713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en-US" altLang="fi-FI">
                <a:solidFill>
                  <a:srgbClr val="898989"/>
                </a:solidFill>
              </a:rPr>
              <a:t>Kansainväliset sopimukset Luento 3</a:t>
            </a:r>
          </a:p>
        </p:txBody>
      </p:sp>
      <p:sp>
        <p:nvSpPr>
          <p:cNvPr id="21509" name="Slide Number Placeholder 4">
            <a:extLst>
              <a:ext uri="{FF2B5EF4-FFF2-40B4-BE49-F238E27FC236}">
                <a16:creationId xmlns:a16="http://schemas.microsoft.com/office/drawing/2014/main" id="{EB595F44-112D-4701-ADC6-BD8BD67D824F}"/>
              </a:ext>
            </a:extLst>
          </p:cNvPr>
          <p:cNvSpPr>
            <a:spLocks noGrp="1" noChangeArrowheads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fld id="{EE6F6DC3-BD48-4E77-88C2-88947E4C483B}" type="slidenum">
              <a:rPr lang="en-US" altLang="fi-FI" smtClean="0">
                <a:solidFill>
                  <a:srgbClr val="898989"/>
                </a:solidFill>
              </a:rPr>
              <a:pPr algn="l"/>
              <a:t>2</a:t>
            </a:fld>
            <a:endParaRPr lang="en-US" altLang="fi-FI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9B91DC8-2557-40FF-9D27-A18BFB4112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F4B1168-BE32-4A01-B887-FEA00C98ED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7EF9536-FC00-441D-A2FE-E6BB461189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E678E5F-93D4-4447-8BF8-4B7CE0D380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441462B-75DD-459E-85BD-924600755C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2033525-6511-4B16-ACCE-420689EED9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4AC0F9A-A572-488D-9F26-82587CEB0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0EBCCD4-D0C3-4999-A864-E3C18597E1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5">
            <a:extLst>
              <a:ext uri="{FF2B5EF4-FFF2-40B4-BE49-F238E27FC236}">
                <a16:creationId xmlns:a16="http://schemas.microsoft.com/office/drawing/2014/main" id="{7009E5B9-C342-4EA2-B800-F0FDADAC6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381000"/>
            <a:ext cx="8085138" cy="1195388"/>
          </a:xfrm>
        </p:spPr>
        <p:txBody>
          <a:bodyPr/>
          <a:lstStyle/>
          <a:p>
            <a:pPr eaLnBrk="1" hangingPunct="1">
              <a:defRPr/>
            </a:pPr>
            <a:r>
              <a:rPr lang="fi-FI" altLang="fi-FI"/>
              <a:t>Eurooppa</a:t>
            </a:r>
          </a:p>
        </p:txBody>
      </p:sp>
      <p:pic>
        <p:nvPicPr>
          <p:cNvPr id="22531" name="Content Placeholder 8">
            <a:extLst>
              <a:ext uri="{FF2B5EF4-FFF2-40B4-BE49-F238E27FC236}">
                <a16:creationId xmlns:a16="http://schemas.microsoft.com/office/drawing/2014/main" id="{A84C9A2A-60BF-4CC9-BE24-6CB6BB423249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913" y="1685925"/>
            <a:ext cx="4722812" cy="3830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Footer Placeholder 1">
            <a:extLst>
              <a:ext uri="{FF2B5EF4-FFF2-40B4-BE49-F238E27FC236}">
                <a16:creationId xmlns:a16="http://schemas.microsoft.com/office/drawing/2014/main" id="{2AD98F5E-7E95-4ACD-81FF-B9EDCBE3CA1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en-US" altLang="fi-FI">
                <a:solidFill>
                  <a:srgbClr val="898989"/>
                </a:solidFill>
              </a:rPr>
              <a:t>Kansainväliset sopimukset Luento 3</a:t>
            </a:r>
          </a:p>
        </p:txBody>
      </p:sp>
      <p:sp>
        <p:nvSpPr>
          <p:cNvPr id="22533" name="Slide Number Placeholder 2">
            <a:extLst>
              <a:ext uri="{FF2B5EF4-FFF2-40B4-BE49-F238E27FC236}">
                <a16:creationId xmlns:a16="http://schemas.microsoft.com/office/drawing/2014/main" id="{30C2739C-A97C-40A1-995F-54AAE0AA0334}"/>
              </a:ext>
            </a:extLst>
          </p:cNvPr>
          <p:cNvSpPr>
            <a:spLocks noGrp="1" noChangeArrowheads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fld id="{A4BAC1BD-A527-4446-83FD-C55D8A55399E}" type="slidenum">
              <a:rPr lang="en-US" altLang="fi-FI" smtClean="0">
                <a:solidFill>
                  <a:srgbClr val="898989"/>
                </a:solidFill>
              </a:rPr>
              <a:pPr algn="l"/>
              <a:t>3</a:t>
            </a:fld>
            <a:endParaRPr lang="en-US" altLang="fi-FI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69F4C323-FD3F-4E20-B0B7-7DF8F98386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381000"/>
            <a:ext cx="8085138" cy="1195388"/>
          </a:xfrm>
        </p:spPr>
        <p:txBody>
          <a:bodyPr/>
          <a:lstStyle/>
          <a:p>
            <a:pPr eaLnBrk="1" hangingPunct="1">
              <a:defRPr/>
            </a:pPr>
            <a:r>
              <a:rPr lang="fi-FI" altLang="fi-FI"/>
              <a:t>Euroopan oikeuden historiaa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782F780-97EA-4E75-B68E-1843AF53625D}"/>
              </a:ext>
            </a:extLst>
          </p:cNvPr>
          <p:cNvGraphicFramePr>
            <a:graphicFrameLocks noGrp="1"/>
          </p:cNvGraphicFramePr>
          <p:nvPr>
            <p:ph sz="quarter" idx="14"/>
          </p:nvPr>
        </p:nvGraphicFramePr>
        <p:xfrm>
          <a:off x="2063750" y="1685925"/>
          <a:ext cx="8085138" cy="383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316" name="Footer Placeholder 3">
            <a:extLst>
              <a:ext uri="{FF2B5EF4-FFF2-40B4-BE49-F238E27FC236}">
                <a16:creationId xmlns:a16="http://schemas.microsoft.com/office/drawing/2014/main" id="{58043E93-E182-48F9-8F2E-916BB49BEE2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en-US" altLang="fi-FI">
                <a:solidFill>
                  <a:srgbClr val="898989"/>
                </a:solidFill>
              </a:rPr>
              <a:t>Kansainväliset sopimukset Luento 3</a:t>
            </a:r>
          </a:p>
        </p:txBody>
      </p:sp>
      <p:sp>
        <p:nvSpPr>
          <p:cNvPr id="24581" name="Slide Number Placeholder 4">
            <a:extLst>
              <a:ext uri="{FF2B5EF4-FFF2-40B4-BE49-F238E27FC236}">
                <a16:creationId xmlns:a16="http://schemas.microsoft.com/office/drawing/2014/main" id="{40762B49-6942-4407-B5AE-2D7682FA2358}"/>
              </a:ext>
            </a:extLst>
          </p:cNvPr>
          <p:cNvSpPr>
            <a:spLocks noGrp="1" noChangeArrowheads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fld id="{D913D6F7-56D1-4FA2-958E-FDF2697732CA}" type="slidenum">
              <a:rPr lang="en-US" altLang="fi-FI" smtClean="0">
                <a:solidFill>
                  <a:srgbClr val="898989"/>
                </a:solidFill>
              </a:rPr>
              <a:pPr algn="l"/>
              <a:t>4</a:t>
            </a:fld>
            <a:endParaRPr lang="en-US" altLang="fi-FI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A4E2ABA-21F9-4BC1-99A7-381D0289A1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4721364-DCB3-40ED-B760-2B06D40A84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CB5B2E0-43A7-4696-A05D-B151216EBE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04C00E-8A5A-4256-BB9A-D05945575C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CB981F6-F4C9-4D11-8C5E-CF88A7F8B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87AC413-5EF6-417C-B0E1-9E1EF0CEC0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EF50DDCE-4654-4C89-BBB8-8CD274CDF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381000"/>
            <a:ext cx="8085138" cy="1195388"/>
          </a:xfrm>
        </p:spPr>
        <p:txBody>
          <a:bodyPr/>
          <a:lstStyle/>
          <a:p>
            <a:pPr eaLnBrk="1" hangingPunct="1">
              <a:defRPr/>
            </a:pPr>
            <a:r>
              <a:rPr lang="fi-FI" altLang="fi-FI"/>
              <a:t>Kolme suurta oikeusjärjestelmää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FE009B0-90D5-446A-A45B-4361E43E502C}"/>
              </a:ext>
            </a:extLst>
          </p:cNvPr>
          <p:cNvGraphicFramePr>
            <a:graphicFrameLocks noGrp="1"/>
          </p:cNvGraphicFramePr>
          <p:nvPr>
            <p:ph sz="quarter" idx="14"/>
          </p:nvPr>
        </p:nvGraphicFramePr>
        <p:xfrm>
          <a:off x="2063750" y="1685925"/>
          <a:ext cx="8085138" cy="383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40" name="Footer Placeholder 3">
            <a:extLst>
              <a:ext uri="{FF2B5EF4-FFF2-40B4-BE49-F238E27FC236}">
                <a16:creationId xmlns:a16="http://schemas.microsoft.com/office/drawing/2014/main" id="{B59D84D8-D63F-41D9-909A-2DA670E4E70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en-US" altLang="fi-FI">
                <a:solidFill>
                  <a:srgbClr val="898989"/>
                </a:solidFill>
              </a:rPr>
              <a:t>Kansainväliset sopimukset Luento 3</a:t>
            </a:r>
          </a:p>
        </p:txBody>
      </p:sp>
      <p:sp>
        <p:nvSpPr>
          <p:cNvPr id="25605" name="Slide Number Placeholder 4">
            <a:extLst>
              <a:ext uri="{FF2B5EF4-FFF2-40B4-BE49-F238E27FC236}">
                <a16:creationId xmlns:a16="http://schemas.microsoft.com/office/drawing/2014/main" id="{48DC4ACC-3EA6-44B8-9285-1BC056099543}"/>
              </a:ext>
            </a:extLst>
          </p:cNvPr>
          <p:cNvSpPr>
            <a:spLocks noGrp="1" noChangeArrowheads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fld id="{29BCCA3E-C7BC-4C38-AA8C-0BF0DB89B20D}" type="slidenum">
              <a:rPr lang="en-US" altLang="fi-FI" smtClean="0">
                <a:solidFill>
                  <a:srgbClr val="898989"/>
                </a:solidFill>
              </a:rPr>
              <a:pPr algn="l"/>
              <a:t>5</a:t>
            </a:fld>
            <a:endParaRPr lang="en-US" altLang="fi-FI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A14F9D6-69CD-491D-A7B9-892CB23BA3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54F20B-1A7F-410F-924D-0955C4F6E9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84DD802-8568-4B0B-91B1-198EB7B1CE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2D290B0E-AC90-4C9D-8346-7C0143FE0A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381000"/>
            <a:ext cx="8085138" cy="1195388"/>
          </a:xfrm>
        </p:spPr>
        <p:txBody>
          <a:bodyPr/>
          <a:lstStyle/>
          <a:p>
            <a:pPr algn="ctr" eaLnBrk="1" hangingPunct="1">
              <a:defRPr/>
            </a:pPr>
            <a:r>
              <a:rPr lang="fi-FI" altLang="fi-FI"/>
              <a:t>Manner-Eurooppa vs. Britannia (common law): ajattelua jäsentävät rakenteet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4B8FD29-7A79-4AD4-9ED2-545532FF07B4}"/>
              </a:ext>
            </a:extLst>
          </p:cNvPr>
          <p:cNvGraphicFramePr>
            <a:graphicFrameLocks noGrp="1"/>
          </p:cNvGraphicFramePr>
          <p:nvPr>
            <p:ph sz="quarter" idx="14"/>
          </p:nvPr>
        </p:nvGraphicFramePr>
        <p:xfrm>
          <a:off x="2063750" y="1685925"/>
          <a:ext cx="8085138" cy="383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4" name="Footer Placeholder 3">
            <a:extLst>
              <a:ext uri="{FF2B5EF4-FFF2-40B4-BE49-F238E27FC236}">
                <a16:creationId xmlns:a16="http://schemas.microsoft.com/office/drawing/2014/main" id="{264CDB60-A071-4BAD-89D6-B17D449CD45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en-US" altLang="fi-FI">
                <a:solidFill>
                  <a:srgbClr val="898989"/>
                </a:solidFill>
              </a:rPr>
              <a:t>Kansainväliset sopimukset Luento 3</a:t>
            </a:r>
          </a:p>
        </p:txBody>
      </p:sp>
      <p:sp>
        <p:nvSpPr>
          <p:cNvPr id="26629" name="Slide Number Placeholder 4">
            <a:extLst>
              <a:ext uri="{FF2B5EF4-FFF2-40B4-BE49-F238E27FC236}">
                <a16:creationId xmlns:a16="http://schemas.microsoft.com/office/drawing/2014/main" id="{F253AB59-CBFB-4F6C-BCF5-E1D6F6134605}"/>
              </a:ext>
            </a:extLst>
          </p:cNvPr>
          <p:cNvSpPr>
            <a:spLocks noGrp="1" noChangeArrowheads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fld id="{3402D099-4BA8-4B5F-9320-70B843A1F385}" type="slidenum">
              <a:rPr lang="en-US" altLang="fi-FI" smtClean="0">
                <a:solidFill>
                  <a:srgbClr val="898989"/>
                </a:solidFill>
              </a:rPr>
              <a:pPr algn="l"/>
              <a:t>6</a:t>
            </a:fld>
            <a:endParaRPr lang="en-US" altLang="fi-FI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BC77E94-1A44-430C-A995-12544A9462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41D007-A836-4DBA-870A-EB22254613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F379EE2-966F-4006-8F20-CA3504394E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DE077F4-0DC3-4E74-9653-F5B76FEC3A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DD062B-0C1C-47BD-BD74-2872F665CB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3BB623F-A98C-468B-BE13-5A96774DBD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5F3969A-1AAC-4993-AB30-1C61B6350C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AD7CE8D-AB4E-4EBB-AB6B-A3150C0B36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E811C4E-0907-402D-83A1-8CB38FD539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F27E78F-C020-472B-853D-A0C116374A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DF7B48F6-ACA4-4D8A-A599-ED6A7C68E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381000"/>
            <a:ext cx="8085138" cy="1195388"/>
          </a:xfrm>
        </p:spPr>
        <p:txBody>
          <a:bodyPr/>
          <a:lstStyle/>
          <a:p>
            <a:pPr eaLnBrk="1" hangingPunct="1">
              <a:defRPr/>
            </a:pPr>
            <a:r>
              <a:rPr lang="fi-FI" altLang="fi-FI"/>
              <a:t>Pohjoismaiset järjestelmät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833C76-8F43-4DB9-8DDE-1FF97D85E4E2}"/>
              </a:ext>
            </a:extLst>
          </p:cNvPr>
          <p:cNvGraphicFramePr>
            <a:graphicFrameLocks noGrp="1"/>
          </p:cNvGraphicFramePr>
          <p:nvPr>
            <p:ph sz="quarter" idx="14"/>
          </p:nvPr>
        </p:nvGraphicFramePr>
        <p:xfrm>
          <a:off x="2063750" y="1685925"/>
          <a:ext cx="8085138" cy="383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88" name="Footer Placeholder 3">
            <a:extLst>
              <a:ext uri="{FF2B5EF4-FFF2-40B4-BE49-F238E27FC236}">
                <a16:creationId xmlns:a16="http://schemas.microsoft.com/office/drawing/2014/main" id="{FA1AC911-45BF-429B-95D7-0AF500EC7A1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en-US" altLang="fi-FI">
                <a:solidFill>
                  <a:srgbClr val="898989"/>
                </a:solidFill>
              </a:rPr>
              <a:t>Kansainväliset sopimukset Luento 3</a:t>
            </a:r>
          </a:p>
        </p:txBody>
      </p:sp>
      <p:sp>
        <p:nvSpPr>
          <p:cNvPr id="27653" name="Slide Number Placeholder 4">
            <a:extLst>
              <a:ext uri="{FF2B5EF4-FFF2-40B4-BE49-F238E27FC236}">
                <a16:creationId xmlns:a16="http://schemas.microsoft.com/office/drawing/2014/main" id="{6134B1AE-C7D3-4C24-86E1-E92B446B9B0A}"/>
              </a:ext>
            </a:extLst>
          </p:cNvPr>
          <p:cNvSpPr>
            <a:spLocks noGrp="1" noChangeArrowheads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fld id="{B12B4275-80B6-4667-9822-09B06A7FBF2A}" type="slidenum">
              <a:rPr lang="en-US" altLang="fi-FI" smtClean="0">
                <a:solidFill>
                  <a:srgbClr val="898989"/>
                </a:solidFill>
              </a:rPr>
              <a:pPr algn="l"/>
              <a:t>7</a:t>
            </a:fld>
            <a:endParaRPr lang="en-US" altLang="fi-FI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D2D910-FC9B-46B4-9808-F708C1AB04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EE461D1-73A6-4011-B8D1-667B8D11F0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6E53A2F-1F5E-4A85-8461-DA2F9519AF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6D066D5-B3FC-4A1C-BEE8-B2043CBE1E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C313913-046B-4302-9992-BFD2D553E1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73F53B-E9A0-4235-9051-8DA48834AD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4C39F8F-E6DB-47AE-AD28-1C442EAE2D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D6A2F9-D80E-414F-9073-AF7938D8AB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45850F-A95E-4278-8997-E46F93FC0A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92F2B3E-CF85-43C3-B258-5376933745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471AC40-E38F-4ED8-B692-22B477F5B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7FE32A0-2108-457D-A187-8F4563DB9D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6C983E7-6E26-469B-A14C-B7E332384A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1C402AD-2723-4F67-A8BA-3A0D1B8F19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014826D-241B-4758-825C-8EB1182E72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381000"/>
            <a:ext cx="8085138" cy="1195388"/>
          </a:xfrm>
        </p:spPr>
        <p:txBody>
          <a:bodyPr/>
          <a:lstStyle/>
          <a:p>
            <a:pPr algn="ctr" eaLnBrk="1" hangingPunct="1">
              <a:defRPr/>
            </a:pPr>
            <a:r>
              <a:rPr lang="fi-FI" altLang="fi-FI"/>
              <a:t>Sopimusoikeusjärjestelmien yleistä vertailua 1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FF55DDC7-E1AE-4164-B427-49B306B4B323}"/>
              </a:ext>
            </a:extLst>
          </p:cNvPr>
          <p:cNvGraphicFramePr>
            <a:graphicFrameLocks noGrp="1"/>
          </p:cNvGraphicFramePr>
          <p:nvPr>
            <p:ph sz="quarter" idx="14"/>
          </p:nvPr>
        </p:nvGraphicFramePr>
        <p:xfrm>
          <a:off x="2063750" y="1685925"/>
          <a:ext cx="8085138" cy="383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412" name="Footer Placeholder 3">
            <a:extLst>
              <a:ext uri="{FF2B5EF4-FFF2-40B4-BE49-F238E27FC236}">
                <a16:creationId xmlns:a16="http://schemas.microsoft.com/office/drawing/2014/main" id="{94DDDC0E-88C6-47D9-B43E-0C32CF9A622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en-US" altLang="fi-FI">
                <a:solidFill>
                  <a:srgbClr val="898989"/>
                </a:solidFill>
              </a:rPr>
              <a:t>Kansainväliset sopimukset Luento 3</a:t>
            </a:r>
          </a:p>
        </p:txBody>
      </p:sp>
      <p:sp>
        <p:nvSpPr>
          <p:cNvPr id="28677" name="Slide Number Placeholder 4">
            <a:extLst>
              <a:ext uri="{FF2B5EF4-FFF2-40B4-BE49-F238E27FC236}">
                <a16:creationId xmlns:a16="http://schemas.microsoft.com/office/drawing/2014/main" id="{587123F2-7BC6-4D8D-8422-A041753FF70E}"/>
              </a:ext>
            </a:extLst>
          </p:cNvPr>
          <p:cNvSpPr>
            <a:spLocks noGrp="1" noChangeArrowheads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fld id="{7BADBA4B-78AD-492A-9DE6-E37325B3948B}" type="slidenum">
              <a:rPr lang="en-US" altLang="fi-FI" smtClean="0">
                <a:solidFill>
                  <a:srgbClr val="898989"/>
                </a:solidFill>
              </a:rPr>
              <a:pPr algn="l"/>
              <a:t>8</a:t>
            </a:fld>
            <a:endParaRPr lang="en-US" altLang="fi-FI">
              <a:solidFill>
                <a:srgbClr val="898989"/>
              </a:solidFill>
            </a:endParaRPr>
          </a:p>
        </p:txBody>
      </p:sp>
      <p:sp>
        <p:nvSpPr>
          <p:cNvPr id="28678" name="Right Arrow 6">
            <a:extLst>
              <a:ext uri="{FF2B5EF4-FFF2-40B4-BE49-F238E27FC236}">
                <a16:creationId xmlns:a16="http://schemas.microsoft.com/office/drawing/2014/main" id="{FA126CA0-30D0-4ECE-AF6D-8FD6C7322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4303" y="3729039"/>
            <a:ext cx="193675" cy="24447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i-FI" altLang="fi-FI"/>
          </a:p>
        </p:txBody>
      </p:sp>
      <p:sp>
        <p:nvSpPr>
          <p:cNvPr id="28679" name="Right Arrow 7">
            <a:extLst>
              <a:ext uri="{FF2B5EF4-FFF2-40B4-BE49-F238E27FC236}">
                <a16:creationId xmlns:a16="http://schemas.microsoft.com/office/drawing/2014/main" id="{947EEB2E-C5A5-4E97-B760-1DEDE8E62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6319" y="3729039"/>
            <a:ext cx="193675" cy="24447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i-FI" altLang="fi-F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EFC0CA5-0E6E-4910-9A53-CA893608DF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047432D-7134-4241-ADDE-35A00E4F08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030F8DF-B280-479E-871D-2D1BE8E3A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F2E5195-0916-47AF-808E-5E10762144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69919FB-13F4-46E3-9A86-B8C8D98749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7DFC72C-CB07-4547-B358-836953A867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98A5DE8-4A18-42D2-8F5C-32E3D3FB28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CED3887-E999-423F-AE64-7BAE0BC4E1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5341BBA-82C5-4620-9DFC-0CC1563496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5221D72-5FA9-4CED-AF76-5ECD540DA7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E23AED4-8D60-498E-A298-C5FD0F8125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5E91F7C-858E-4796-8F51-8B181FAAE4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BA30AAD-7D2B-42C6-B4EA-DFC762E97C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2ADB0A8-280E-461A-B6A3-F552A3C123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20F6AB2-8B2E-436D-8E12-F85081D96D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852FAF-6292-4CE3-8764-9974CACFF0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D78DEA5-F1C5-4B10-A863-11945BE6AB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511B17B-74C7-4462-AA77-F3D2CA0FFC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AC62059-428A-4D2E-B096-2743F79799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C21FB6D1-D5E5-449B-89EB-88F006979A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381000"/>
            <a:ext cx="8085138" cy="1195388"/>
          </a:xfrm>
        </p:spPr>
        <p:txBody>
          <a:bodyPr/>
          <a:lstStyle/>
          <a:p>
            <a:pPr algn="ctr" eaLnBrk="1" hangingPunct="1">
              <a:defRPr/>
            </a:pPr>
            <a:r>
              <a:rPr lang="fi-FI" altLang="fi-FI" dirty="0"/>
              <a:t>Sopimusoikeusjärjestelmien yleistä vertailua 2: kohtuusperiaatteen asema</a:t>
            </a:r>
          </a:p>
        </p:txBody>
      </p:sp>
      <p:sp>
        <p:nvSpPr>
          <p:cNvPr id="18436" name="Footer Placeholder 3">
            <a:extLst>
              <a:ext uri="{FF2B5EF4-FFF2-40B4-BE49-F238E27FC236}">
                <a16:creationId xmlns:a16="http://schemas.microsoft.com/office/drawing/2014/main" id="{01847831-44D2-405B-AEB4-1314F415FDF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en-US" altLang="fi-FI">
                <a:solidFill>
                  <a:srgbClr val="898989"/>
                </a:solidFill>
              </a:rPr>
              <a:t>Kansainväliset sopimukset Luento 3</a:t>
            </a:r>
          </a:p>
        </p:txBody>
      </p:sp>
      <p:sp>
        <p:nvSpPr>
          <p:cNvPr id="29700" name="Slide Number Placeholder 4">
            <a:extLst>
              <a:ext uri="{FF2B5EF4-FFF2-40B4-BE49-F238E27FC236}">
                <a16:creationId xmlns:a16="http://schemas.microsoft.com/office/drawing/2014/main" id="{98A9EB38-680E-4370-8271-F1CC17CD7934}"/>
              </a:ext>
            </a:extLst>
          </p:cNvPr>
          <p:cNvSpPr>
            <a:spLocks noGrp="1" noChangeArrowheads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fld id="{BDF6118D-BC90-4068-BC5B-77CDE8491467}" type="slidenum">
              <a:rPr lang="en-US" altLang="fi-FI" smtClean="0">
                <a:solidFill>
                  <a:srgbClr val="898989"/>
                </a:solidFill>
              </a:rPr>
              <a:pPr algn="l"/>
              <a:t>9</a:t>
            </a:fld>
            <a:endParaRPr lang="en-US" altLang="fi-FI">
              <a:solidFill>
                <a:srgbClr val="898989"/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EE0BBD8-FB41-4C19-8AE9-3307A21CF542}"/>
              </a:ext>
            </a:extLst>
          </p:cNvPr>
          <p:cNvGraphicFramePr>
            <a:graphicFrameLocks noGrp="1"/>
          </p:cNvGraphicFramePr>
          <p:nvPr>
            <p:ph sz="quarter" idx="14"/>
          </p:nvPr>
        </p:nvGraphicFramePr>
        <p:xfrm>
          <a:off x="2064003" y="1685678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5BCAE92-C672-4572-AA15-CB47273CBE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9FE5B03-232A-4160-A825-95CF0AB1AC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B235CF1-D1A2-4A45-B1DC-C961F712CD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9FFE9A9-1073-4A4E-A494-D50A2FE63C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7960A39-1DDE-4F21-A854-A7812002D2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07E9542-85E5-42C6-8822-F87CB867F6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21146D8-1B98-40C7-9C78-846B91F49D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21209DF-7547-405E-8690-85926AD39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842BE8B-5B3F-47AF-848F-60EAFDFC9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0E4C5E5-783C-4F34-9B20-C9C2C1CDF6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E0EA8B0-9199-497C-9205-4F52B0CEED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BF3D036-1AB9-451A-9F94-4693D8C2AA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71692FE-09D7-4C55-AE98-662088E7C3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3645AA8-95C6-4F52-8A07-805EA3E214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808A426-B98C-4A4D-BD17-1252025BE8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A66A80E-5C24-4BA9-8381-BEB62C824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BA52C47-1F4B-402F-B93E-96BA27FC77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721BCC7-EA4A-4321-8F7D-4CAC117E68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554BA2F-27B5-431A-9B3A-B773709759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17950B7-423C-4B71-A415-EF1F175674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GradientRiseVTI">
  <a:themeElements>
    <a:clrScheme name="GradientRise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824</Words>
  <Application>Microsoft Office PowerPoint</Application>
  <PresentationFormat>Laajakuva</PresentationFormat>
  <Paragraphs>144</Paragraphs>
  <Slides>14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Georgia</vt:lpstr>
      <vt:lpstr>Gill Sans Nova</vt:lpstr>
      <vt:lpstr>Lucida Grande</vt:lpstr>
      <vt:lpstr>GradientRiseVTI</vt:lpstr>
      <vt:lpstr>Kansainväliset sopimukset</vt:lpstr>
      <vt:lpstr>Käsityksiä oikeudesta</vt:lpstr>
      <vt:lpstr>Eurooppa</vt:lpstr>
      <vt:lpstr>Euroopan oikeuden historiaa</vt:lpstr>
      <vt:lpstr>Kolme suurta oikeusjärjestelmää</vt:lpstr>
      <vt:lpstr>Manner-Eurooppa vs. Britannia (common law): ajattelua jäsentävät rakenteet </vt:lpstr>
      <vt:lpstr>Pohjoismaiset järjestelmät</vt:lpstr>
      <vt:lpstr>Sopimusoikeusjärjestelmien yleistä vertailua 1</vt:lpstr>
      <vt:lpstr>Sopimusoikeusjärjestelmien yleistä vertailua 2: kohtuusperiaatteen asema</vt:lpstr>
      <vt:lpstr>Sopimusoikeusjärjestelmien yleistä vertailua 3</vt:lpstr>
      <vt:lpstr>Brittiläisen ja pohjoismaisten järjestelmien eroja 1</vt:lpstr>
      <vt:lpstr>Consideration-oppi </vt:lpstr>
      <vt:lpstr>Brittiläisen ja pohjoismaisten järjestelmien eroja 2</vt:lpstr>
      <vt:lpstr>Lainvalinta: silta vai kuilu oikeuskulttuurien välillä: esimerkkinä entire agreement (merger clause)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Kansainväliset sopimukset</dc:title>
  <dc:creator>Matti Rudanko</dc:creator>
  <cp:lastModifiedBy>Matti Rudanko</cp:lastModifiedBy>
  <cp:revision>5</cp:revision>
  <dcterms:created xsi:type="dcterms:W3CDTF">2021-01-17T18:56:01Z</dcterms:created>
  <dcterms:modified xsi:type="dcterms:W3CDTF">2021-01-19T14:06:05Z</dcterms:modified>
</cp:coreProperties>
</file>