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0" r:id="rId3"/>
    <p:sldId id="459" r:id="rId4"/>
    <p:sldId id="464" r:id="rId5"/>
    <p:sldId id="465" r:id="rId6"/>
    <p:sldId id="462" r:id="rId7"/>
    <p:sldId id="478" r:id="rId8"/>
    <p:sldId id="466" r:id="rId9"/>
    <p:sldId id="347" r:id="rId10"/>
    <p:sldId id="467" r:id="rId11"/>
    <p:sldId id="357" r:id="rId12"/>
    <p:sldId id="360" r:id="rId13"/>
    <p:sldId id="474" r:id="rId14"/>
    <p:sldId id="479" r:id="rId15"/>
    <p:sldId id="480" r:id="rId16"/>
    <p:sldId id="476" r:id="rId17"/>
    <p:sldId id="477" r:id="rId18"/>
    <p:sldId id="481" r:id="rId19"/>
    <p:sldId id="482" r:id="rId20"/>
    <p:sldId id="486" r:id="rId21"/>
    <p:sldId id="483" r:id="rId22"/>
    <p:sldId id="484" r:id="rId23"/>
    <p:sldId id="485" r:id="rId24"/>
    <p:sldId id="487" r:id="rId25"/>
    <p:sldId id="475" r:id="rId26"/>
    <p:sldId id="268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98859C-FC5B-481C-81FC-6BB02AC586F8}" v="17" dt="2023-06-19T14:17:42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D698859C-FC5B-481C-81FC-6BB02AC586F8}"/>
    <pc:docChg chg="undo custSel addSld delSld modSld sldOrd">
      <pc:chgData name="Mari Nikonen" userId="21ccc40ad04ce58a" providerId="LiveId" clId="{D698859C-FC5B-481C-81FC-6BB02AC586F8}" dt="2023-06-19T15:21:27.785" v="2753" actId="20577"/>
      <pc:docMkLst>
        <pc:docMk/>
      </pc:docMkLst>
      <pc:sldChg chg="modSp mod">
        <pc:chgData name="Mari Nikonen" userId="21ccc40ad04ce58a" providerId="LiveId" clId="{D698859C-FC5B-481C-81FC-6BB02AC586F8}" dt="2023-06-16T12:27:49.193" v="14" actId="20577"/>
        <pc:sldMkLst>
          <pc:docMk/>
          <pc:sldMk cId="3214483749" sldId="256"/>
        </pc:sldMkLst>
        <pc:spChg chg="mod">
          <ac:chgData name="Mari Nikonen" userId="21ccc40ad04ce58a" providerId="LiveId" clId="{D698859C-FC5B-481C-81FC-6BB02AC586F8}" dt="2023-06-16T12:27:49.193" v="14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del">
        <pc:chgData name="Mari Nikonen" userId="21ccc40ad04ce58a" providerId="LiveId" clId="{D698859C-FC5B-481C-81FC-6BB02AC586F8}" dt="2023-06-16T12:32:45.999" v="88" actId="47"/>
        <pc:sldMkLst>
          <pc:docMk/>
          <pc:sldMk cId="3939975101" sldId="257"/>
        </pc:sldMkLst>
      </pc:sldChg>
      <pc:sldChg chg="del">
        <pc:chgData name="Mari Nikonen" userId="21ccc40ad04ce58a" providerId="LiveId" clId="{D698859C-FC5B-481C-81FC-6BB02AC586F8}" dt="2023-06-16T13:01:35.994" v="794" actId="47"/>
        <pc:sldMkLst>
          <pc:docMk/>
          <pc:sldMk cId="1303200983" sldId="258"/>
        </pc:sldMkLst>
      </pc:sldChg>
      <pc:sldChg chg="add">
        <pc:chgData name="Mari Nikonen" userId="21ccc40ad04ce58a" providerId="LiveId" clId="{D698859C-FC5B-481C-81FC-6BB02AC586F8}" dt="2023-06-16T13:01:26.470" v="791"/>
        <pc:sldMkLst>
          <pc:docMk/>
          <pc:sldMk cId="1969777064" sldId="268"/>
        </pc:sldMkLst>
      </pc:sldChg>
      <pc:sldChg chg="del">
        <pc:chgData name="Mari Nikonen" userId="21ccc40ad04ce58a" providerId="LiveId" clId="{D698859C-FC5B-481C-81FC-6BB02AC586F8}" dt="2023-06-16T13:01:35.350" v="793" actId="47"/>
        <pc:sldMkLst>
          <pc:docMk/>
          <pc:sldMk cId="2688309362" sldId="312"/>
        </pc:sldMkLst>
      </pc:sldChg>
      <pc:sldChg chg="modSp add mod">
        <pc:chgData name="Mari Nikonen" userId="21ccc40ad04ce58a" providerId="LiveId" clId="{D698859C-FC5B-481C-81FC-6BB02AC586F8}" dt="2023-06-19T14:00:58.415" v="1132" actId="20577"/>
        <pc:sldMkLst>
          <pc:docMk/>
          <pc:sldMk cId="90092075" sldId="347"/>
        </pc:sldMkLst>
        <pc:spChg chg="mod">
          <ac:chgData name="Mari Nikonen" userId="21ccc40ad04ce58a" providerId="LiveId" clId="{D698859C-FC5B-481C-81FC-6BB02AC586F8}" dt="2023-06-19T14:00:58.415" v="1132" actId="20577"/>
          <ac:spMkLst>
            <pc:docMk/>
            <pc:sldMk cId="90092075" sldId="347"/>
            <ac:spMk id="2" creationId="{54068121-438E-492A-82BE-C105450C5AE8}"/>
          </ac:spMkLst>
        </pc:spChg>
      </pc:sldChg>
      <pc:sldChg chg="modSp add mod">
        <pc:chgData name="Mari Nikonen" userId="21ccc40ad04ce58a" providerId="LiveId" clId="{D698859C-FC5B-481C-81FC-6BB02AC586F8}" dt="2023-06-16T12:56:51.330" v="571" actId="20577"/>
        <pc:sldMkLst>
          <pc:docMk/>
          <pc:sldMk cId="2719812982" sldId="357"/>
        </pc:sldMkLst>
        <pc:spChg chg="mod">
          <ac:chgData name="Mari Nikonen" userId="21ccc40ad04ce58a" providerId="LiveId" clId="{D698859C-FC5B-481C-81FC-6BB02AC586F8}" dt="2023-06-16T12:56:51.330" v="571" actId="20577"/>
          <ac:spMkLst>
            <pc:docMk/>
            <pc:sldMk cId="2719812982" sldId="357"/>
            <ac:spMk id="3" creationId="{CC32C4B2-7C00-4CF8-A656-E2722AE1401D}"/>
          </ac:spMkLst>
        </pc:spChg>
      </pc:sldChg>
      <pc:sldChg chg="modSp add mod">
        <pc:chgData name="Mari Nikonen" userId="21ccc40ad04ce58a" providerId="LiveId" clId="{D698859C-FC5B-481C-81FC-6BB02AC586F8}" dt="2023-06-16T12:58:13.156" v="623" actId="20577"/>
        <pc:sldMkLst>
          <pc:docMk/>
          <pc:sldMk cId="2531512995" sldId="360"/>
        </pc:sldMkLst>
        <pc:spChg chg="mod">
          <ac:chgData name="Mari Nikonen" userId="21ccc40ad04ce58a" providerId="LiveId" clId="{D698859C-FC5B-481C-81FC-6BB02AC586F8}" dt="2023-06-16T12:58:13.156" v="623" actId="20577"/>
          <ac:spMkLst>
            <pc:docMk/>
            <pc:sldMk cId="2531512995" sldId="360"/>
            <ac:spMk id="3" creationId="{D9E480EA-6F76-4A95-B02A-2B398E6A7D3F}"/>
          </ac:spMkLst>
        </pc:spChg>
      </pc:sldChg>
      <pc:sldChg chg="del">
        <pc:chgData name="Mari Nikonen" userId="21ccc40ad04ce58a" providerId="LiveId" clId="{D698859C-FC5B-481C-81FC-6BB02AC586F8}" dt="2023-06-16T13:01:36.736" v="795" actId="47"/>
        <pc:sldMkLst>
          <pc:docMk/>
          <pc:sldMk cId="625568049" sldId="364"/>
        </pc:sldMkLst>
      </pc:sldChg>
      <pc:sldChg chg="del">
        <pc:chgData name="Mari Nikonen" userId="21ccc40ad04ce58a" providerId="LiveId" clId="{D698859C-FC5B-481C-81FC-6BB02AC586F8}" dt="2023-06-16T13:01:41.359" v="803" actId="47"/>
        <pc:sldMkLst>
          <pc:docMk/>
          <pc:sldMk cId="1358213839" sldId="372"/>
        </pc:sldMkLst>
      </pc:sldChg>
      <pc:sldChg chg="del">
        <pc:chgData name="Mari Nikonen" userId="21ccc40ad04ce58a" providerId="LiveId" clId="{D698859C-FC5B-481C-81FC-6BB02AC586F8}" dt="2023-06-16T13:01:45.936" v="810" actId="47"/>
        <pc:sldMkLst>
          <pc:docMk/>
          <pc:sldMk cId="2216999439" sldId="380"/>
        </pc:sldMkLst>
      </pc:sldChg>
      <pc:sldChg chg="del">
        <pc:chgData name="Mari Nikonen" userId="21ccc40ad04ce58a" providerId="LiveId" clId="{D698859C-FC5B-481C-81FC-6BB02AC586F8}" dt="2023-06-16T13:01:49.715" v="811" actId="47"/>
        <pc:sldMkLst>
          <pc:docMk/>
          <pc:sldMk cId="2145733328" sldId="413"/>
        </pc:sldMkLst>
      </pc:sldChg>
      <pc:sldChg chg="del">
        <pc:chgData name="Mari Nikonen" userId="21ccc40ad04ce58a" providerId="LiveId" clId="{D698859C-FC5B-481C-81FC-6BB02AC586F8}" dt="2023-06-16T13:01:37.285" v="796" actId="47"/>
        <pc:sldMkLst>
          <pc:docMk/>
          <pc:sldMk cId="382177259" sldId="441"/>
        </pc:sldMkLst>
      </pc:sldChg>
      <pc:sldChg chg="del">
        <pc:chgData name="Mari Nikonen" userId="21ccc40ad04ce58a" providerId="LiveId" clId="{D698859C-FC5B-481C-81FC-6BB02AC586F8}" dt="2023-06-16T12:33:00.796" v="90" actId="47"/>
        <pc:sldMkLst>
          <pc:docMk/>
          <pc:sldMk cId="3121736939" sldId="442"/>
        </pc:sldMkLst>
      </pc:sldChg>
      <pc:sldChg chg="del">
        <pc:chgData name="Mari Nikonen" userId="21ccc40ad04ce58a" providerId="LiveId" clId="{D698859C-FC5B-481C-81FC-6BB02AC586F8}" dt="2023-06-16T13:01:37.916" v="797" actId="47"/>
        <pc:sldMkLst>
          <pc:docMk/>
          <pc:sldMk cId="3106927582" sldId="444"/>
        </pc:sldMkLst>
      </pc:sldChg>
      <pc:sldChg chg="del">
        <pc:chgData name="Mari Nikonen" userId="21ccc40ad04ce58a" providerId="LiveId" clId="{D698859C-FC5B-481C-81FC-6BB02AC586F8}" dt="2023-06-16T13:01:39.556" v="800" actId="47"/>
        <pc:sldMkLst>
          <pc:docMk/>
          <pc:sldMk cId="119080134" sldId="445"/>
        </pc:sldMkLst>
      </pc:sldChg>
      <pc:sldChg chg="del">
        <pc:chgData name="Mari Nikonen" userId="21ccc40ad04ce58a" providerId="LiveId" clId="{D698859C-FC5B-481C-81FC-6BB02AC586F8}" dt="2023-06-16T13:01:40.142" v="801" actId="47"/>
        <pc:sldMkLst>
          <pc:docMk/>
          <pc:sldMk cId="1369451453" sldId="446"/>
        </pc:sldMkLst>
      </pc:sldChg>
      <pc:sldChg chg="del">
        <pc:chgData name="Mari Nikonen" userId="21ccc40ad04ce58a" providerId="LiveId" clId="{D698859C-FC5B-481C-81FC-6BB02AC586F8}" dt="2023-06-16T13:01:41.894" v="804" actId="47"/>
        <pc:sldMkLst>
          <pc:docMk/>
          <pc:sldMk cId="4097493973" sldId="448"/>
        </pc:sldMkLst>
      </pc:sldChg>
      <pc:sldChg chg="del">
        <pc:chgData name="Mari Nikonen" userId="21ccc40ad04ce58a" providerId="LiveId" clId="{D698859C-FC5B-481C-81FC-6BB02AC586F8}" dt="2023-06-16T13:01:42.398" v="805" actId="47"/>
        <pc:sldMkLst>
          <pc:docMk/>
          <pc:sldMk cId="3347679042" sldId="449"/>
        </pc:sldMkLst>
      </pc:sldChg>
      <pc:sldChg chg="del">
        <pc:chgData name="Mari Nikonen" userId="21ccc40ad04ce58a" providerId="LiveId" clId="{D698859C-FC5B-481C-81FC-6BB02AC586F8}" dt="2023-06-16T13:01:42.880" v="806" actId="47"/>
        <pc:sldMkLst>
          <pc:docMk/>
          <pc:sldMk cId="3934503328" sldId="450"/>
        </pc:sldMkLst>
      </pc:sldChg>
      <pc:sldChg chg="del">
        <pc:chgData name="Mari Nikonen" userId="21ccc40ad04ce58a" providerId="LiveId" clId="{D698859C-FC5B-481C-81FC-6BB02AC586F8}" dt="2023-06-16T13:01:43.365" v="807" actId="47"/>
        <pc:sldMkLst>
          <pc:docMk/>
          <pc:sldMk cId="1178685370" sldId="451"/>
        </pc:sldMkLst>
      </pc:sldChg>
      <pc:sldChg chg="del">
        <pc:chgData name="Mari Nikonen" userId="21ccc40ad04ce58a" providerId="LiveId" clId="{D698859C-FC5B-481C-81FC-6BB02AC586F8}" dt="2023-06-16T13:01:50.187" v="812" actId="47"/>
        <pc:sldMkLst>
          <pc:docMk/>
          <pc:sldMk cId="3058431833" sldId="452"/>
        </pc:sldMkLst>
      </pc:sldChg>
      <pc:sldChg chg="del">
        <pc:chgData name="Mari Nikonen" userId="21ccc40ad04ce58a" providerId="LiveId" clId="{D698859C-FC5B-481C-81FC-6BB02AC586F8}" dt="2023-06-16T13:01:50.727" v="813" actId="47"/>
        <pc:sldMkLst>
          <pc:docMk/>
          <pc:sldMk cId="3600732876" sldId="453"/>
        </pc:sldMkLst>
      </pc:sldChg>
      <pc:sldChg chg="del">
        <pc:chgData name="Mari Nikonen" userId="21ccc40ad04ce58a" providerId="LiveId" clId="{D698859C-FC5B-481C-81FC-6BB02AC586F8}" dt="2023-06-16T13:01:38.500" v="798" actId="47"/>
        <pc:sldMkLst>
          <pc:docMk/>
          <pc:sldMk cId="3173136786" sldId="454"/>
        </pc:sldMkLst>
      </pc:sldChg>
      <pc:sldChg chg="del">
        <pc:chgData name="Mari Nikonen" userId="21ccc40ad04ce58a" providerId="LiveId" clId="{D698859C-FC5B-481C-81FC-6BB02AC586F8}" dt="2023-06-16T13:01:39.043" v="799" actId="47"/>
        <pc:sldMkLst>
          <pc:docMk/>
          <pc:sldMk cId="180583125" sldId="455"/>
        </pc:sldMkLst>
      </pc:sldChg>
      <pc:sldChg chg="del">
        <pc:chgData name="Mari Nikonen" userId="21ccc40ad04ce58a" providerId="LiveId" clId="{D698859C-FC5B-481C-81FC-6BB02AC586F8}" dt="2023-06-16T13:01:45.114" v="809" actId="47"/>
        <pc:sldMkLst>
          <pc:docMk/>
          <pc:sldMk cId="3719166589" sldId="456"/>
        </pc:sldMkLst>
      </pc:sldChg>
      <pc:sldChg chg="del">
        <pc:chgData name="Mari Nikonen" userId="21ccc40ad04ce58a" providerId="LiveId" clId="{D698859C-FC5B-481C-81FC-6BB02AC586F8}" dt="2023-06-16T13:01:40.680" v="802" actId="47"/>
        <pc:sldMkLst>
          <pc:docMk/>
          <pc:sldMk cId="3269974337" sldId="457"/>
        </pc:sldMkLst>
      </pc:sldChg>
      <pc:sldChg chg="del">
        <pc:chgData name="Mari Nikonen" userId="21ccc40ad04ce58a" providerId="LiveId" clId="{D698859C-FC5B-481C-81FC-6BB02AC586F8}" dt="2023-06-16T13:01:43.932" v="808" actId="47"/>
        <pc:sldMkLst>
          <pc:docMk/>
          <pc:sldMk cId="131057483" sldId="458"/>
        </pc:sldMkLst>
      </pc:sldChg>
      <pc:sldChg chg="modSp add mod">
        <pc:chgData name="Mari Nikonen" userId="21ccc40ad04ce58a" providerId="LiveId" clId="{D698859C-FC5B-481C-81FC-6BB02AC586F8}" dt="2023-06-16T12:32:40.606" v="87" actId="20577"/>
        <pc:sldMkLst>
          <pc:docMk/>
          <pc:sldMk cId="1729494873" sldId="459"/>
        </pc:sldMkLst>
        <pc:spChg chg="mod">
          <ac:chgData name="Mari Nikonen" userId="21ccc40ad04ce58a" providerId="LiveId" clId="{D698859C-FC5B-481C-81FC-6BB02AC586F8}" dt="2023-06-16T12:32:40.606" v="87" actId="20577"/>
          <ac:spMkLst>
            <pc:docMk/>
            <pc:sldMk cId="1729494873" sldId="459"/>
            <ac:spMk id="3" creationId="{EBBD1440-A00E-D55B-1601-70F9C522D8E0}"/>
          </ac:spMkLst>
        </pc:spChg>
      </pc:sldChg>
      <pc:sldChg chg="add">
        <pc:chgData name="Mari Nikonen" userId="21ccc40ad04ce58a" providerId="LiveId" clId="{D698859C-FC5B-481C-81FC-6BB02AC586F8}" dt="2023-06-16T12:32:58.992" v="89"/>
        <pc:sldMkLst>
          <pc:docMk/>
          <pc:sldMk cId="303390691" sldId="460"/>
        </pc:sldMkLst>
      </pc:sldChg>
      <pc:sldChg chg="add ord">
        <pc:chgData name="Mari Nikonen" userId="21ccc40ad04ce58a" providerId="LiveId" clId="{D698859C-FC5B-481C-81FC-6BB02AC586F8}" dt="2023-06-19T14:01:42.880" v="1136"/>
        <pc:sldMkLst>
          <pc:docMk/>
          <pc:sldMk cId="3134847521" sldId="462"/>
        </pc:sldMkLst>
      </pc:sldChg>
      <pc:sldChg chg="modSp add del mod">
        <pc:chgData name="Mari Nikonen" userId="21ccc40ad04ce58a" providerId="LiveId" clId="{D698859C-FC5B-481C-81FC-6BB02AC586F8}" dt="2023-06-16T13:01:34.635" v="792" actId="47"/>
        <pc:sldMkLst>
          <pc:docMk/>
          <pc:sldMk cId="2947021813" sldId="463"/>
        </pc:sldMkLst>
        <pc:spChg chg="mod">
          <ac:chgData name="Mari Nikonen" userId="21ccc40ad04ce58a" providerId="LiveId" clId="{D698859C-FC5B-481C-81FC-6BB02AC586F8}" dt="2023-06-16T12:34:11.734" v="96" actId="12"/>
          <ac:spMkLst>
            <pc:docMk/>
            <pc:sldMk cId="2947021813" sldId="463"/>
            <ac:spMk id="3" creationId="{6B06494B-1F58-3A84-2010-8DC81F9E1DD2}"/>
          </ac:spMkLst>
        </pc:spChg>
      </pc:sldChg>
      <pc:sldChg chg="modSp new mod">
        <pc:chgData name="Mari Nikonen" userId="21ccc40ad04ce58a" providerId="LiveId" clId="{D698859C-FC5B-481C-81FC-6BB02AC586F8}" dt="2023-06-16T12:38:55.790" v="558" actId="20577"/>
        <pc:sldMkLst>
          <pc:docMk/>
          <pc:sldMk cId="3121322668" sldId="464"/>
        </pc:sldMkLst>
        <pc:spChg chg="mod">
          <ac:chgData name="Mari Nikonen" userId="21ccc40ad04ce58a" providerId="LiveId" clId="{D698859C-FC5B-481C-81FC-6BB02AC586F8}" dt="2023-06-16T12:35:24.740" v="136" actId="20577"/>
          <ac:spMkLst>
            <pc:docMk/>
            <pc:sldMk cId="3121322668" sldId="464"/>
            <ac:spMk id="2" creationId="{A392E3E1-D178-D6B4-27ED-E71A61B9842D}"/>
          </ac:spMkLst>
        </pc:spChg>
        <pc:spChg chg="mod">
          <ac:chgData name="Mari Nikonen" userId="21ccc40ad04ce58a" providerId="LiveId" clId="{D698859C-FC5B-481C-81FC-6BB02AC586F8}" dt="2023-06-16T12:38:55.790" v="558" actId="20577"/>
          <ac:spMkLst>
            <pc:docMk/>
            <pc:sldMk cId="3121322668" sldId="464"/>
            <ac:spMk id="3" creationId="{C85F9A9D-B14D-5962-9FCF-6614599352C5}"/>
          </ac:spMkLst>
        </pc:spChg>
      </pc:sldChg>
      <pc:sldChg chg="addSp delSp modSp add mod">
        <pc:chgData name="Mari Nikonen" userId="21ccc40ad04ce58a" providerId="LiveId" clId="{D698859C-FC5B-481C-81FC-6BB02AC586F8}" dt="2023-06-16T12:56:02.427" v="564" actId="22"/>
        <pc:sldMkLst>
          <pc:docMk/>
          <pc:sldMk cId="1494379004" sldId="465"/>
        </pc:sldMkLst>
        <pc:spChg chg="mod">
          <ac:chgData name="Mari Nikonen" userId="21ccc40ad04ce58a" providerId="LiveId" clId="{D698859C-FC5B-481C-81FC-6BB02AC586F8}" dt="2023-06-16T12:55:47.842" v="562" actId="20577"/>
          <ac:spMkLst>
            <pc:docMk/>
            <pc:sldMk cId="1494379004" sldId="465"/>
            <ac:spMk id="3" creationId="{410CD4C7-0942-F9B3-7545-334949A80D57}"/>
          </ac:spMkLst>
        </pc:spChg>
        <pc:spChg chg="add del">
          <ac:chgData name="Mari Nikonen" userId="21ccc40ad04ce58a" providerId="LiveId" clId="{D698859C-FC5B-481C-81FC-6BB02AC586F8}" dt="2023-06-16T12:56:02.427" v="564" actId="22"/>
          <ac:spMkLst>
            <pc:docMk/>
            <pc:sldMk cId="1494379004" sldId="465"/>
            <ac:spMk id="5" creationId="{00327BB0-29C2-4A52-5AC7-A367AC526DC9}"/>
          </ac:spMkLst>
        </pc:spChg>
      </pc:sldChg>
      <pc:sldChg chg="add">
        <pc:chgData name="Mari Nikonen" userId="21ccc40ad04ce58a" providerId="LiveId" clId="{D698859C-FC5B-481C-81FC-6BB02AC586F8}" dt="2023-06-16T12:56:09.074" v="565"/>
        <pc:sldMkLst>
          <pc:docMk/>
          <pc:sldMk cId="657838188" sldId="466"/>
        </pc:sldMkLst>
      </pc:sldChg>
      <pc:sldChg chg="add">
        <pc:chgData name="Mari Nikonen" userId="21ccc40ad04ce58a" providerId="LiveId" clId="{D698859C-FC5B-481C-81FC-6BB02AC586F8}" dt="2023-06-16T12:56:32.510" v="567"/>
        <pc:sldMkLst>
          <pc:docMk/>
          <pc:sldMk cId="504585542" sldId="467"/>
        </pc:sldMkLst>
      </pc:sldChg>
      <pc:sldChg chg="modSp add mod">
        <pc:chgData name="Mari Nikonen" userId="21ccc40ad04ce58a" providerId="LiveId" clId="{D698859C-FC5B-481C-81FC-6BB02AC586F8}" dt="2023-06-16T12:59:17.313" v="682" actId="20577"/>
        <pc:sldMkLst>
          <pc:docMk/>
          <pc:sldMk cId="909056937" sldId="474"/>
        </pc:sldMkLst>
        <pc:spChg chg="mod">
          <ac:chgData name="Mari Nikonen" userId="21ccc40ad04ce58a" providerId="LiveId" clId="{D698859C-FC5B-481C-81FC-6BB02AC586F8}" dt="2023-06-16T12:59:17.313" v="682" actId="20577"/>
          <ac:spMkLst>
            <pc:docMk/>
            <pc:sldMk cId="909056937" sldId="474"/>
            <ac:spMk id="3" creationId="{145FFD05-EF50-3745-670E-6644E031F146}"/>
          </ac:spMkLst>
        </pc:spChg>
      </pc:sldChg>
      <pc:sldChg chg="modSp add mod">
        <pc:chgData name="Mari Nikonen" userId="21ccc40ad04ce58a" providerId="LiveId" clId="{D698859C-FC5B-481C-81FC-6BB02AC586F8}" dt="2023-06-19T13:25:43.543" v="814" actId="20577"/>
        <pc:sldMkLst>
          <pc:docMk/>
          <pc:sldMk cId="2589617342" sldId="475"/>
        </pc:sldMkLst>
        <pc:spChg chg="mod">
          <ac:chgData name="Mari Nikonen" userId="21ccc40ad04ce58a" providerId="LiveId" clId="{D698859C-FC5B-481C-81FC-6BB02AC586F8}" dt="2023-06-19T13:25:43.543" v="814" actId="20577"/>
          <ac:spMkLst>
            <pc:docMk/>
            <pc:sldMk cId="2589617342" sldId="475"/>
            <ac:spMk id="3" creationId="{4135F01E-E80C-9B40-D76B-AB458D3D66F5}"/>
          </ac:spMkLst>
        </pc:spChg>
      </pc:sldChg>
      <pc:sldChg chg="modSp new mod">
        <pc:chgData name="Mari Nikonen" userId="21ccc40ad04ce58a" providerId="LiveId" clId="{D698859C-FC5B-481C-81FC-6BB02AC586F8}" dt="2023-06-19T14:07:10.329" v="1155" actId="20577"/>
        <pc:sldMkLst>
          <pc:docMk/>
          <pc:sldMk cId="3851719124" sldId="476"/>
        </pc:sldMkLst>
        <pc:spChg chg="mod">
          <ac:chgData name="Mari Nikonen" userId="21ccc40ad04ce58a" providerId="LiveId" clId="{D698859C-FC5B-481C-81FC-6BB02AC586F8}" dt="2023-06-19T14:07:08.001" v="1152" actId="20577"/>
          <ac:spMkLst>
            <pc:docMk/>
            <pc:sldMk cId="3851719124" sldId="476"/>
            <ac:spMk id="2" creationId="{9C78A97A-EB08-4364-8B6B-3FD1B2D5B2F4}"/>
          </ac:spMkLst>
        </pc:spChg>
        <pc:spChg chg="mod">
          <ac:chgData name="Mari Nikonen" userId="21ccc40ad04ce58a" providerId="LiveId" clId="{D698859C-FC5B-481C-81FC-6BB02AC586F8}" dt="2023-06-19T14:07:10.329" v="1155" actId="20577"/>
          <ac:spMkLst>
            <pc:docMk/>
            <pc:sldMk cId="3851719124" sldId="476"/>
            <ac:spMk id="3" creationId="{6372C19C-ADA2-8332-F833-4E7355939DE0}"/>
          </ac:spMkLst>
        </pc:spChg>
      </pc:sldChg>
      <pc:sldChg chg="modSp new del mod">
        <pc:chgData name="Mari Nikonen" userId="21ccc40ad04ce58a" providerId="LiveId" clId="{D698859C-FC5B-481C-81FC-6BB02AC586F8}" dt="2023-06-19T13:29:01.533" v="1128" actId="47"/>
        <pc:sldMkLst>
          <pc:docMk/>
          <pc:sldMk cId="4290189882" sldId="476"/>
        </pc:sldMkLst>
        <pc:spChg chg="mod">
          <ac:chgData name="Mari Nikonen" userId="21ccc40ad04ce58a" providerId="LiveId" clId="{D698859C-FC5B-481C-81FC-6BB02AC586F8}" dt="2023-06-19T13:27:41.118" v="984" actId="20577"/>
          <ac:spMkLst>
            <pc:docMk/>
            <pc:sldMk cId="4290189882" sldId="476"/>
            <ac:spMk id="2" creationId="{7849BE9D-11C5-C509-D966-FB45CBDB0F48}"/>
          </ac:spMkLst>
        </pc:spChg>
        <pc:spChg chg="mod">
          <ac:chgData name="Mari Nikonen" userId="21ccc40ad04ce58a" providerId="LiveId" clId="{D698859C-FC5B-481C-81FC-6BB02AC586F8}" dt="2023-06-19T13:28:51.139" v="1127" actId="20577"/>
          <ac:spMkLst>
            <pc:docMk/>
            <pc:sldMk cId="4290189882" sldId="476"/>
            <ac:spMk id="3" creationId="{33EE2B88-3207-A93E-34E9-A0730F8C0D56}"/>
          </ac:spMkLst>
        </pc:spChg>
      </pc:sldChg>
      <pc:sldChg chg="modSp new mod">
        <pc:chgData name="Mari Nikonen" userId="21ccc40ad04ce58a" providerId="LiveId" clId="{D698859C-FC5B-481C-81FC-6BB02AC586F8}" dt="2023-06-19T14:17:42.996" v="1164" actId="20577"/>
        <pc:sldMkLst>
          <pc:docMk/>
          <pc:sldMk cId="2004482793" sldId="477"/>
        </pc:sldMkLst>
        <pc:spChg chg="mod">
          <ac:chgData name="Mari Nikonen" userId="21ccc40ad04ce58a" providerId="LiveId" clId="{D698859C-FC5B-481C-81FC-6BB02AC586F8}" dt="2023-06-19T14:17:40.658" v="1161" actId="20577"/>
          <ac:spMkLst>
            <pc:docMk/>
            <pc:sldMk cId="2004482793" sldId="477"/>
            <ac:spMk id="2" creationId="{D9C24F71-3D15-62F4-8154-B148EFB0334E}"/>
          </ac:spMkLst>
        </pc:spChg>
        <pc:spChg chg="mod">
          <ac:chgData name="Mari Nikonen" userId="21ccc40ad04ce58a" providerId="LiveId" clId="{D698859C-FC5B-481C-81FC-6BB02AC586F8}" dt="2023-06-19T14:17:42.996" v="1164" actId="20577"/>
          <ac:spMkLst>
            <pc:docMk/>
            <pc:sldMk cId="2004482793" sldId="477"/>
            <ac:spMk id="3" creationId="{DA05D4A3-C809-6344-B53F-A78F95BA90D2}"/>
          </ac:spMkLst>
        </pc:spChg>
      </pc:sldChg>
      <pc:sldChg chg="modSp new mod">
        <pc:chgData name="Mari Nikonen" userId="21ccc40ad04ce58a" providerId="LiveId" clId="{D698859C-FC5B-481C-81FC-6BB02AC586F8}" dt="2023-06-19T14:29:26.083" v="1214" actId="20577"/>
        <pc:sldMkLst>
          <pc:docMk/>
          <pc:sldMk cId="1726507982" sldId="478"/>
        </pc:sldMkLst>
        <pc:spChg chg="mod">
          <ac:chgData name="Mari Nikonen" userId="21ccc40ad04ce58a" providerId="LiveId" clId="{D698859C-FC5B-481C-81FC-6BB02AC586F8}" dt="2023-06-19T14:29:09.679" v="1170" actId="20577"/>
          <ac:spMkLst>
            <pc:docMk/>
            <pc:sldMk cId="1726507982" sldId="478"/>
            <ac:spMk id="2" creationId="{79BD8397-E0B1-4C33-2954-DC439982D0DC}"/>
          </ac:spMkLst>
        </pc:spChg>
        <pc:spChg chg="mod">
          <ac:chgData name="Mari Nikonen" userId="21ccc40ad04ce58a" providerId="LiveId" clId="{D698859C-FC5B-481C-81FC-6BB02AC586F8}" dt="2023-06-19T14:29:26.083" v="1214" actId="20577"/>
          <ac:spMkLst>
            <pc:docMk/>
            <pc:sldMk cId="1726507982" sldId="478"/>
            <ac:spMk id="3" creationId="{9B5E9FB3-8B3D-C765-85E2-E631BBD7AA66}"/>
          </ac:spMkLst>
        </pc:spChg>
      </pc:sldChg>
      <pc:sldChg chg="modSp new mod">
        <pc:chgData name="Mari Nikonen" userId="21ccc40ad04ce58a" providerId="LiveId" clId="{D698859C-FC5B-481C-81FC-6BB02AC586F8}" dt="2023-06-19T14:53:06.783" v="1475" actId="20577"/>
        <pc:sldMkLst>
          <pc:docMk/>
          <pc:sldMk cId="335906083" sldId="479"/>
        </pc:sldMkLst>
        <pc:spChg chg="mod">
          <ac:chgData name="Mari Nikonen" userId="21ccc40ad04ce58a" providerId="LiveId" clId="{D698859C-FC5B-481C-81FC-6BB02AC586F8}" dt="2023-06-19T14:53:06.783" v="1475" actId="20577"/>
          <ac:spMkLst>
            <pc:docMk/>
            <pc:sldMk cId="335906083" sldId="479"/>
            <ac:spMk id="2" creationId="{2B30B4DF-756D-BE0B-F748-6DE102BCD89C}"/>
          </ac:spMkLst>
        </pc:spChg>
        <pc:spChg chg="mod">
          <ac:chgData name="Mari Nikonen" userId="21ccc40ad04ce58a" providerId="LiveId" clId="{D698859C-FC5B-481C-81FC-6BB02AC586F8}" dt="2023-06-19T14:52:10.259" v="1454" actId="113"/>
          <ac:spMkLst>
            <pc:docMk/>
            <pc:sldMk cId="335906083" sldId="479"/>
            <ac:spMk id="3" creationId="{CD902D82-393D-F03A-371D-4E4DCDE0E119}"/>
          </ac:spMkLst>
        </pc:spChg>
      </pc:sldChg>
      <pc:sldChg chg="modSp new mod">
        <pc:chgData name="Mari Nikonen" userId="21ccc40ad04ce58a" providerId="LiveId" clId="{D698859C-FC5B-481C-81FC-6BB02AC586F8}" dt="2023-06-19T14:57:27.048" v="1782" actId="20577"/>
        <pc:sldMkLst>
          <pc:docMk/>
          <pc:sldMk cId="3342149969" sldId="480"/>
        </pc:sldMkLst>
        <pc:spChg chg="mod">
          <ac:chgData name="Mari Nikonen" userId="21ccc40ad04ce58a" providerId="LiveId" clId="{D698859C-FC5B-481C-81FC-6BB02AC586F8}" dt="2023-06-19T14:56:28.430" v="1712" actId="20577"/>
          <ac:spMkLst>
            <pc:docMk/>
            <pc:sldMk cId="3342149969" sldId="480"/>
            <ac:spMk id="2" creationId="{0156ACF2-0101-388F-64FC-5501365E186D}"/>
          </ac:spMkLst>
        </pc:spChg>
        <pc:spChg chg="mod">
          <ac:chgData name="Mari Nikonen" userId="21ccc40ad04ce58a" providerId="LiveId" clId="{D698859C-FC5B-481C-81FC-6BB02AC586F8}" dt="2023-06-19T14:57:27.048" v="1782" actId="20577"/>
          <ac:spMkLst>
            <pc:docMk/>
            <pc:sldMk cId="3342149969" sldId="480"/>
            <ac:spMk id="3" creationId="{A85B283D-5D9F-A804-D8D7-B1F4A6C6CCD9}"/>
          </ac:spMkLst>
        </pc:spChg>
      </pc:sldChg>
      <pc:sldChg chg="modSp new mod">
        <pc:chgData name="Mari Nikonen" userId="21ccc40ad04ce58a" providerId="LiveId" clId="{D698859C-FC5B-481C-81FC-6BB02AC586F8}" dt="2023-06-19T15:07:18.763" v="1893" actId="20577"/>
        <pc:sldMkLst>
          <pc:docMk/>
          <pc:sldMk cId="1105478681" sldId="481"/>
        </pc:sldMkLst>
        <pc:spChg chg="mod">
          <ac:chgData name="Mari Nikonen" userId="21ccc40ad04ce58a" providerId="LiveId" clId="{D698859C-FC5B-481C-81FC-6BB02AC586F8}" dt="2023-06-19T15:07:00.055" v="1835" actId="20577"/>
          <ac:spMkLst>
            <pc:docMk/>
            <pc:sldMk cId="1105478681" sldId="481"/>
            <ac:spMk id="2" creationId="{BA4B0530-A1B1-5D6E-6EE6-1C817B077AFE}"/>
          </ac:spMkLst>
        </pc:spChg>
        <pc:spChg chg="mod">
          <ac:chgData name="Mari Nikonen" userId="21ccc40ad04ce58a" providerId="LiveId" clId="{D698859C-FC5B-481C-81FC-6BB02AC586F8}" dt="2023-06-19T15:07:18.763" v="1893" actId="20577"/>
          <ac:spMkLst>
            <pc:docMk/>
            <pc:sldMk cId="1105478681" sldId="481"/>
            <ac:spMk id="3" creationId="{F20244EF-B29D-B540-0BCD-040EA884039B}"/>
          </ac:spMkLst>
        </pc:spChg>
      </pc:sldChg>
      <pc:sldChg chg="modSp new mod">
        <pc:chgData name="Mari Nikonen" userId="21ccc40ad04ce58a" providerId="LiveId" clId="{D698859C-FC5B-481C-81FC-6BB02AC586F8}" dt="2023-06-19T15:09:05.097" v="2171" actId="20577"/>
        <pc:sldMkLst>
          <pc:docMk/>
          <pc:sldMk cId="415482704" sldId="482"/>
        </pc:sldMkLst>
        <pc:spChg chg="mod">
          <ac:chgData name="Mari Nikonen" userId="21ccc40ad04ce58a" providerId="LiveId" clId="{D698859C-FC5B-481C-81FC-6BB02AC586F8}" dt="2023-06-19T15:07:38.523" v="1923" actId="20577"/>
          <ac:spMkLst>
            <pc:docMk/>
            <pc:sldMk cId="415482704" sldId="482"/>
            <ac:spMk id="2" creationId="{4309C95E-7ACC-1543-4067-110A3B5AE009}"/>
          </ac:spMkLst>
        </pc:spChg>
        <pc:spChg chg="mod">
          <ac:chgData name="Mari Nikonen" userId="21ccc40ad04ce58a" providerId="LiveId" clId="{D698859C-FC5B-481C-81FC-6BB02AC586F8}" dt="2023-06-19T15:09:05.097" v="2171" actId="20577"/>
          <ac:spMkLst>
            <pc:docMk/>
            <pc:sldMk cId="415482704" sldId="482"/>
            <ac:spMk id="3" creationId="{8B33CB56-CCB3-BAC7-D72C-329AAC2AB86C}"/>
          </ac:spMkLst>
        </pc:spChg>
      </pc:sldChg>
      <pc:sldChg chg="modSp new mod">
        <pc:chgData name="Mari Nikonen" userId="21ccc40ad04ce58a" providerId="LiveId" clId="{D698859C-FC5B-481C-81FC-6BB02AC586F8}" dt="2023-06-19T15:11:11.489" v="2343" actId="113"/>
        <pc:sldMkLst>
          <pc:docMk/>
          <pc:sldMk cId="2510645076" sldId="483"/>
        </pc:sldMkLst>
        <pc:spChg chg="mod">
          <ac:chgData name="Mari Nikonen" userId="21ccc40ad04ce58a" providerId="LiveId" clId="{D698859C-FC5B-481C-81FC-6BB02AC586F8}" dt="2023-06-19T15:09:28.088" v="2213" actId="5793"/>
          <ac:spMkLst>
            <pc:docMk/>
            <pc:sldMk cId="2510645076" sldId="483"/>
            <ac:spMk id="2" creationId="{55022C22-BDD4-A0D3-0495-453A03536330}"/>
          </ac:spMkLst>
        </pc:spChg>
        <pc:spChg chg="mod">
          <ac:chgData name="Mari Nikonen" userId="21ccc40ad04ce58a" providerId="LiveId" clId="{D698859C-FC5B-481C-81FC-6BB02AC586F8}" dt="2023-06-19T15:11:11.489" v="2343" actId="113"/>
          <ac:spMkLst>
            <pc:docMk/>
            <pc:sldMk cId="2510645076" sldId="483"/>
            <ac:spMk id="3" creationId="{0705BAA9-6718-EF04-8C1B-1217DFFE5190}"/>
          </ac:spMkLst>
        </pc:spChg>
      </pc:sldChg>
      <pc:sldChg chg="modSp new mod">
        <pc:chgData name="Mari Nikonen" userId="21ccc40ad04ce58a" providerId="LiveId" clId="{D698859C-FC5B-481C-81FC-6BB02AC586F8}" dt="2023-06-19T15:12:34.893" v="2502" actId="20577"/>
        <pc:sldMkLst>
          <pc:docMk/>
          <pc:sldMk cId="3119133899" sldId="484"/>
        </pc:sldMkLst>
        <pc:spChg chg="mod">
          <ac:chgData name="Mari Nikonen" userId="21ccc40ad04ce58a" providerId="LiveId" clId="{D698859C-FC5B-481C-81FC-6BB02AC586F8}" dt="2023-06-19T15:09:34.544" v="2227" actId="20577"/>
          <ac:spMkLst>
            <pc:docMk/>
            <pc:sldMk cId="3119133899" sldId="484"/>
            <ac:spMk id="2" creationId="{60394908-DA40-0DE0-2384-654E84A4476A}"/>
          </ac:spMkLst>
        </pc:spChg>
        <pc:spChg chg="mod">
          <ac:chgData name="Mari Nikonen" userId="21ccc40ad04ce58a" providerId="LiveId" clId="{D698859C-FC5B-481C-81FC-6BB02AC586F8}" dt="2023-06-19T15:12:34.893" v="2502" actId="20577"/>
          <ac:spMkLst>
            <pc:docMk/>
            <pc:sldMk cId="3119133899" sldId="484"/>
            <ac:spMk id="3" creationId="{D120A968-286D-798F-75EB-6B81C641F053}"/>
          </ac:spMkLst>
        </pc:spChg>
      </pc:sldChg>
      <pc:sldChg chg="modSp new mod">
        <pc:chgData name="Mari Nikonen" userId="21ccc40ad04ce58a" providerId="LiveId" clId="{D698859C-FC5B-481C-81FC-6BB02AC586F8}" dt="2023-06-19T15:10:01.686" v="2297" actId="20577"/>
        <pc:sldMkLst>
          <pc:docMk/>
          <pc:sldMk cId="4260987028" sldId="485"/>
        </pc:sldMkLst>
        <pc:spChg chg="mod">
          <ac:chgData name="Mari Nikonen" userId="21ccc40ad04ce58a" providerId="LiveId" clId="{D698859C-FC5B-481C-81FC-6BB02AC586F8}" dt="2023-06-19T15:10:01.686" v="2297" actId="20577"/>
          <ac:spMkLst>
            <pc:docMk/>
            <pc:sldMk cId="4260987028" sldId="485"/>
            <ac:spMk id="2" creationId="{6E8BF700-1E09-970B-90E3-0E80D5F46A9E}"/>
          </ac:spMkLst>
        </pc:spChg>
        <pc:spChg chg="mod">
          <ac:chgData name="Mari Nikonen" userId="21ccc40ad04ce58a" providerId="LiveId" clId="{D698859C-FC5B-481C-81FC-6BB02AC586F8}" dt="2023-06-19T15:09:54.156" v="2262" actId="20577"/>
          <ac:spMkLst>
            <pc:docMk/>
            <pc:sldMk cId="4260987028" sldId="485"/>
            <ac:spMk id="3" creationId="{821DE2E3-6887-C942-4002-82D1343109E4}"/>
          </ac:spMkLst>
        </pc:spChg>
      </pc:sldChg>
      <pc:sldChg chg="modSp new mod">
        <pc:chgData name="Mari Nikonen" userId="21ccc40ad04ce58a" providerId="LiveId" clId="{D698859C-FC5B-481C-81FC-6BB02AC586F8}" dt="2023-06-19T15:12:15.890" v="2454" actId="20577"/>
        <pc:sldMkLst>
          <pc:docMk/>
          <pc:sldMk cId="4028139537" sldId="486"/>
        </pc:sldMkLst>
        <pc:spChg chg="mod">
          <ac:chgData name="Mari Nikonen" userId="21ccc40ad04ce58a" providerId="LiveId" clId="{D698859C-FC5B-481C-81FC-6BB02AC586F8}" dt="2023-06-19T15:12:03.929" v="2391" actId="20577"/>
          <ac:spMkLst>
            <pc:docMk/>
            <pc:sldMk cId="4028139537" sldId="486"/>
            <ac:spMk id="2" creationId="{661FE2BD-0CB6-EA83-4B90-49B04157E421}"/>
          </ac:spMkLst>
        </pc:spChg>
        <pc:spChg chg="mod">
          <ac:chgData name="Mari Nikonen" userId="21ccc40ad04ce58a" providerId="LiveId" clId="{D698859C-FC5B-481C-81FC-6BB02AC586F8}" dt="2023-06-19T15:12:15.890" v="2454" actId="20577"/>
          <ac:spMkLst>
            <pc:docMk/>
            <pc:sldMk cId="4028139537" sldId="486"/>
            <ac:spMk id="3" creationId="{B54D2210-9FE8-6A21-8FEB-284935462AEE}"/>
          </ac:spMkLst>
        </pc:spChg>
      </pc:sldChg>
      <pc:sldChg chg="modSp new mod">
        <pc:chgData name="Mari Nikonen" userId="21ccc40ad04ce58a" providerId="LiveId" clId="{D698859C-FC5B-481C-81FC-6BB02AC586F8}" dt="2023-06-19T15:21:27.785" v="2753" actId="20577"/>
        <pc:sldMkLst>
          <pc:docMk/>
          <pc:sldMk cId="1374300953" sldId="487"/>
        </pc:sldMkLst>
        <pc:spChg chg="mod">
          <ac:chgData name="Mari Nikonen" userId="21ccc40ad04ce58a" providerId="LiveId" clId="{D698859C-FC5B-481C-81FC-6BB02AC586F8}" dt="2023-06-19T15:17:01.810" v="2514" actId="20577"/>
          <ac:spMkLst>
            <pc:docMk/>
            <pc:sldMk cId="1374300953" sldId="487"/>
            <ac:spMk id="2" creationId="{FEA32B1A-0F85-E783-82E3-9714A6AD7F7D}"/>
          </ac:spMkLst>
        </pc:spChg>
        <pc:spChg chg="mod">
          <ac:chgData name="Mari Nikonen" userId="21ccc40ad04ce58a" providerId="LiveId" clId="{D698859C-FC5B-481C-81FC-6BB02AC586F8}" dt="2023-06-19T15:21:27.785" v="2753" actId="20577"/>
          <ac:spMkLst>
            <pc:docMk/>
            <pc:sldMk cId="1374300953" sldId="487"/>
            <ac:spMk id="3" creationId="{2D93B662-A90D-3E04-F9AF-ECE6FB1539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19.6.2023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4qaVf2vWzd4dXtc6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32132/655/32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BWX58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1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556"/>
          <a:stretch/>
        </p:blipFill>
        <p:spPr>
          <a:xfrm>
            <a:off x="2818700" y="10"/>
            <a:ext cx="9324785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4800" dirty="0"/>
              <a:t>Suomi 2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Nikonen </a:t>
            </a:r>
          </a:p>
          <a:p>
            <a:pPr algn="l"/>
            <a:r>
              <a:rPr lang="fi-FI" sz="1600" dirty="0"/>
              <a:t>13. tapaaminen </a:t>
            </a:r>
          </a:p>
          <a:p>
            <a:pPr algn="l"/>
            <a:r>
              <a:rPr lang="fi-FI" sz="1600" dirty="0"/>
              <a:t>Maanantaina 19.6.2023</a:t>
            </a:r>
          </a:p>
          <a:p>
            <a:pPr algn="l"/>
            <a:r>
              <a:rPr lang="fi-FI" sz="1600" dirty="0"/>
              <a:t>Kello 16.30-18.30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FE9FA3-AB98-CB97-0A44-C7B0CD74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Predikatiivi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5FFD05-EF50-3745-670E-6644E031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= a word that describes or defines the subject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nouns (substantiivi) </a:t>
            </a:r>
          </a:p>
          <a:p>
            <a:pPr lvl="1"/>
            <a:r>
              <a:rPr lang="fi-FI"/>
              <a:t>Tää on </a:t>
            </a:r>
            <a:r>
              <a:rPr lang="fi-FI" b="1"/>
              <a:t>tosi kiva kahvila!</a:t>
            </a:r>
          </a:p>
          <a:p>
            <a:pPr marL="457200" lvl="1" indent="0">
              <a:buNone/>
            </a:pPr>
            <a:r>
              <a:rPr lang="fi-FI" b="1"/>
              <a:t>= </a:t>
            </a:r>
            <a:r>
              <a:rPr lang="fi-FI"/>
              <a:t>This is a really nice café</a:t>
            </a:r>
          </a:p>
          <a:p>
            <a:r>
              <a:rPr lang="fi-FI"/>
              <a:t>adjectives (adjektiivi)</a:t>
            </a:r>
          </a:p>
          <a:p>
            <a:pPr lvl="1"/>
            <a:r>
              <a:rPr lang="fi-FI"/>
              <a:t>Kahvi on </a:t>
            </a:r>
            <a:r>
              <a:rPr lang="fi-FI" b="1"/>
              <a:t>hyvää</a:t>
            </a:r>
            <a:r>
              <a:rPr lang="fi-FI"/>
              <a:t>.</a:t>
            </a:r>
          </a:p>
          <a:p>
            <a:pPr marL="457200" lvl="1" indent="0">
              <a:buNone/>
            </a:pPr>
            <a:r>
              <a:rPr lang="fi-FI"/>
              <a:t>= The coffee is good. 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58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125C2C-97BE-4FB1-B52B-7C9F83F6B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Ainesana (</a:t>
            </a:r>
            <a:r>
              <a:rPr lang="fi-FI" dirty="0" err="1"/>
              <a:t>uncountable</a:t>
            </a:r>
            <a:r>
              <a:rPr lang="fi-FI" dirty="0"/>
              <a:t> </a:t>
            </a:r>
            <a:r>
              <a:rPr lang="fi-FI" dirty="0" err="1"/>
              <a:t>noun</a:t>
            </a:r>
            <a:r>
              <a:rPr lang="fi-FI" dirty="0"/>
              <a:t>) 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32C4B2-7C00-4CF8-A656-E2722AE14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Can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divide</a:t>
            </a:r>
            <a:r>
              <a:rPr lang="fi-FI" dirty="0"/>
              <a:t> it </a:t>
            </a:r>
            <a:r>
              <a:rPr lang="fi-FI" dirty="0" err="1"/>
              <a:t>without</a:t>
            </a:r>
            <a:r>
              <a:rPr lang="fi-FI" dirty="0"/>
              <a:t> it </a:t>
            </a:r>
            <a:r>
              <a:rPr lang="fi-FI" dirty="0" err="1"/>
              <a:t>losing</a:t>
            </a:r>
            <a:r>
              <a:rPr lang="fi-FI" dirty="0"/>
              <a:t>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essence</a:t>
            </a:r>
            <a:r>
              <a:rPr lang="fi-FI" dirty="0"/>
              <a:t>? </a:t>
            </a:r>
          </a:p>
          <a:p>
            <a:pPr marL="0" indent="0">
              <a:buNone/>
            </a:pPr>
            <a:r>
              <a:rPr lang="fi-FI" dirty="0"/>
              <a:t>- </a:t>
            </a:r>
            <a:r>
              <a:rPr lang="fi-FI" dirty="0" err="1"/>
              <a:t>Yes</a:t>
            </a:r>
            <a:r>
              <a:rPr lang="fi-FI" dirty="0"/>
              <a:t>! -&gt; Ainesana </a:t>
            </a:r>
          </a:p>
          <a:p>
            <a:pPr marL="0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Ruoka: suklaa 			- </a:t>
            </a:r>
            <a:r>
              <a:rPr lang="fi-FI" dirty="0" err="1"/>
              <a:t>chocolate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Materiaalit: nahka		- </a:t>
            </a:r>
            <a:r>
              <a:rPr lang="fi-FI" dirty="0" err="1"/>
              <a:t>leather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Abstraktit asiat: rakkaus 	- </a:t>
            </a:r>
            <a:r>
              <a:rPr lang="fi-FI" dirty="0" err="1"/>
              <a:t>love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981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4A0FD3-A475-4EE7-B0A9-0DCDB13C3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Sää: ei ainesana suomessa!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E480EA-6F76-4A95-B02A-2B398E6A7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Tänään </a:t>
            </a:r>
            <a:r>
              <a:rPr lang="fi-FI" b="1" dirty="0"/>
              <a:t>sää</a:t>
            </a:r>
            <a:r>
              <a:rPr lang="fi-FI" dirty="0"/>
              <a:t> on </a:t>
            </a:r>
            <a:r>
              <a:rPr lang="fi-FI" b="1" dirty="0"/>
              <a:t>pilvinen</a:t>
            </a:r>
            <a:r>
              <a:rPr lang="fi-FI" dirty="0"/>
              <a:t>. </a:t>
            </a:r>
          </a:p>
          <a:p>
            <a:r>
              <a:rPr lang="fi-FI" dirty="0"/>
              <a:t>Eilen sää oli aurinkoinen ja kaunis.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Mutta: </a:t>
            </a:r>
          </a:p>
          <a:p>
            <a:pPr marL="0" indent="0">
              <a:buNone/>
            </a:pPr>
            <a:r>
              <a:rPr lang="fi-FI" dirty="0"/>
              <a:t>On pilvistä. = </a:t>
            </a:r>
            <a:r>
              <a:rPr lang="fi-FI" b="1" dirty="0" err="1"/>
              <a:t>It</a:t>
            </a:r>
            <a:r>
              <a:rPr lang="fi-FI" dirty="0" err="1"/>
              <a:t>’s</a:t>
            </a:r>
            <a:r>
              <a:rPr lang="fi-FI" dirty="0"/>
              <a:t> </a:t>
            </a:r>
            <a:r>
              <a:rPr lang="fi-FI" dirty="0" err="1"/>
              <a:t>cloudy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On </a:t>
            </a:r>
            <a:r>
              <a:rPr lang="fi-FI" dirty="0" err="1"/>
              <a:t>aurikoista</a:t>
            </a:r>
            <a:r>
              <a:rPr lang="fi-FI" dirty="0"/>
              <a:t>. = </a:t>
            </a:r>
            <a:r>
              <a:rPr lang="fi-FI" b="1" dirty="0" err="1"/>
              <a:t>It’s</a:t>
            </a:r>
            <a:r>
              <a:rPr lang="fi-FI" dirty="0"/>
              <a:t> </a:t>
            </a:r>
            <a:r>
              <a:rPr lang="fi-FI" dirty="0" err="1"/>
              <a:t>sunny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Tänään on pilvistä. = </a:t>
            </a:r>
            <a:r>
              <a:rPr lang="fi-FI" b="1" dirty="0" err="1"/>
              <a:t>It’s</a:t>
            </a:r>
            <a:r>
              <a:rPr lang="fi-FI" dirty="0"/>
              <a:t> </a:t>
            </a:r>
            <a:r>
              <a:rPr lang="fi-FI" dirty="0" err="1"/>
              <a:t>sunny</a:t>
            </a:r>
            <a:r>
              <a:rPr lang="fi-FI" dirty="0"/>
              <a:t> </a:t>
            </a:r>
            <a:r>
              <a:rPr lang="fi-FI" dirty="0" err="1"/>
              <a:t>today</a:t>
            </a:r>
            <a:r>
              <a:rPr lang="fi-FI" dirty="0"/>
              <a:t>. </a:t>
            </a:r>
          </a:p>
          <a:p>
            <a:r>
              <a:rPr lang="fi-FI" dirty="0"/>
              <a:t>No </a:t>
            </a:r>
            <a:r>
              <a:rPr lang="fi-FI" dirty="0" err="1"/>
              <a:t>subject</a:t>
            </a:r>
            <a:r>
              <a:rPr lang="fi-FI" dirty="0"/>
              <a:t> (tänään </a:t>
            </a:r>
            <a:r>
              <a:rPr lang="fi-FI" dirty="0" err="1"/>
              <a:t>can’t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a </a:t>
            </a:r>
            <a:r>
              <a:rPr lang="fi-FI" dirty="0" err="1"/>
              <a:t>subject</a:t>
            </a:r>
            <a:r>
              <a:rPr lang="fi-FI" dirty="0"/>
              <a:t>),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sentence</a:t>
            </a:r>
            <a:r>
              <a:rPr lang="fi-FI" dirty="0"/>
              <a:t> </a:t>
            </a:r>
            <a:r>
              <a:rPr lang="fi-FI" dirty="0" err="1"/>
              <a:t>type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512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FE9FA3-AB98-CB97-0A44-C7B0CD74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Predikatiivi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5FFD05-EF50-3745-670E-6644E031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= a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defines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subject</a:t>
            </a:r>
            <a:endParaRPr lang="fi-FI" dirty="0"/>
          </a:p>
          <a:p>
            <a:pPr marL="514350" indent="-514350">
              <a:buAutoNum type="arabicPeriod"/>
            </a:pPr>
            <a:r>
              <a:rPr lang="fi-FI" dirty="0" err="1"/>
              <a:t>Nominative</a:t>
            </a:r>
            <a:r>
              <a:rPr lang="fi-FI" dirty="0"/>
              <a:t>: </a:t>
            </a:r>
            <a:r>
              <a:rPr lang="fi-FI" dirty="0" err="1"/>
              <a:t>countable</a:t>
            </a:r>
            <a:r>
              <a:rPr lang="fi-FI" dirty="0"/>
              <a:t> </a:t>
            </a:r>
            <a:r>
              <a:rPr lang="fi-FI" dirty="0" err="1"/>
              <a:t>subject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err="1"/>
              <a:t>Tää</a:t>
            </a:r>
            <a:r>
              <a:rPr lang="fi-FI" dirty="0"/>
              <a:t> on </a:t>
            </a:r>
            <a:r>
              <a:rPr lang="fi-FI" b="1" dirty="0"/>
              <a:t>kiva kahvila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	Minä olen </a:t>
            </a:r>
            <a:r>
              <a:rPr lang="fi-FI" b="1" dirty="0"/>
              <a:t>opiskelija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2. </a:t>
            </a:r>
            <a:r>
              <a:rPr lang="fi-FI" dirty="0" err="1"/>
              <a:t>partitive</a:t>
            </a:r>
            <a:r>
              <a:rPr lang="fi-FI" dirty="0"/>
              <a:t>: </a:t>
            </a:r>
            <a:r>
              <a:rPr lang="fi-FI" dirty="0" err="1"/>
              <a:t>uncountable</a:t>
            </a:r>
            <a:r>
              <a:rPr lang="fi-FI" dirty="0"/>
              <a:t> </a:t>
            </a:r>
            <a:r>
              <a:rPr lang="fi-FI" dirty="0" err="1"/>
              <a:t>subject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b="1" dirty="0"/>
              <a:t>Kahvi</a:t>
            </a:r>
            <a:r>
              <a:rPr lang="fi-FI" dirty="0"/>
              <a:t> on hyvä</a:t>
            </a:r>
            <a:r>
              <a:rPr lang="fi-FI" b="1" dirty="0"/>
              <a:t>ä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	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905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30B4DF-756D-BE0B-F748-6DE102BC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Often</a:t>
            </a:r>
            <a:r>
              <a:rPr lang="fi-FI" dirty="0"/>
              <a:t>, </a:t>
            </a:r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902D82-393D-F03A-371D-4E4DCDE0E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Tämä on hyvä pizza. =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b="1" dirty="0"/>
              <a:t>a </a:t>
            </a:r>
            <a:r>
              <a:rPr lang="fi-FI" b="1" dirty="0" err="1"/>
              <a:t>good</a:t>
            </a:r>
            <a:r>
              <a:rPr lang="fi-FI" b="1" dirty="0"/>
              <a:t> pizza.</a:t>
            </a:r>
          </a:p>
          <a:p>
            <a:pPr lvl="1"/>
            <a:r>
              <a:rPr lang="fi-FI" dirty="0" err="1"/>
              <a:t>Nominative</a:t>
            </a:r>
            <a:r>
              <a:rPr lang="fi-FI" dirty="0"/>
              <a:t>: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talking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just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pizza. </a:t>
            </a:r>
          </a:p>
          <a:p>
            <a:r>
              <a:rPr lang="fi-FI" dirty="0"/>
              <a:t>Tämä on hyvää pizzaa. =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b="1" dirty="0" err="1"/>
              <a:t>good</a:t>
            </a:r>
            <a:r>
              <a:rPr lang="fi-FI" b="1" dirty="0"/>
              <a:t> pizza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Partitive</a:t>
            </a:r>
            <a:r>
              <a:rPr lang="fi-FI" dirty="0"/>
              <a:t>: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talking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pizza </a:t>
            </a:r>
            <a:r>
              <a:rPr lang="fi-FI" dirty="0" err="1"/>
              <a:t>more</a:t>
            </a:r>
            <a:r>
              <a:rPr lang="fi-FI" dirty="0"/>
              <a:t> in general. </a:t>
            </a:r>
          </a:p>
        </p:txBody>
      </p:sp>
    </p:spTree>
    <p:extLst>
      <p:ext uri="{BB962C8B-B14F-4D97-AF65-F5344CB8AC3E}">
        <p14:creationId xmlns:p14="http://schemas.microsoft.com/office/powerpoint/2010/main" val="33590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6ACF2-0101-388F-64FC-5501365E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Predicatives</a:t>
            </a:r>
            <a:r>
              <a:rPr lang="fi-FI" dirty="0"/>
              <a:t> </a:t>
            </a:r>
            <a:r>
              <a:rPr lang="fi-FI" dirty="0" err="1"/>
              <a:t>stay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case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5B283D-5D9F-A804-D8D7-B1F4A6C6C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i-FI" dirty="0"/>
              <a:t>Tämä on hyvää kahvia. </a:t>
            </a:r>
          </a:p>
          <a:p>
            <a:r>
              <a:rPr lang="fi-FI" dirty="0"/>
              <a:t>Tämä ei ole hyvää kahvia. </a:t>
            </a:r>
          </a:p>
          <a:p>
            <a:endParaRPr lang="fi-FI" dirty="0"/>
          </a:p>
          <a:p>
            <a:r>
              <a:rPr lang="fi-FI" dirty="0"/>
              <a:t>Minä olen opettaja. </a:t>
            </a:r>
          </a:p>
          <a:p>
            <a:r>
              <a:rPr lang="fi-FI" dirty="0"/>
              <a:t>Minä en ole opettaja.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Mutta: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Minä ostan paidan. </a:t>
            </a:r>
          </a:p>
          <a:p>
            <a:r>
              <a:rPr lang="fi-FI" dirty="0"/>
              <a:t>Minä en osta paita</a:t>
            </a:r>
            <a:r>
              <a:rPr lang="fi-FI" b="1" dirty="0"/>
              <a:t>a</a:t>
            </a:r>
            <a:r>
              <a:rPr lang="fi-FI" dirty="0"/>
              <a:t>. </a:t>
            </a:r>
          </a:p>
          <a:p>
            <a:endParaRPr lang="fi-FI" dirty="0"/>
          </a:p>
          <a:p>
            <a:r>
              <a:rPr lang="fi-FI" dirty="0"/>
              <a:t>Minulla on kissa.</a:t>
            </a:r>
          </a:p>
          <a:p>
            <a:r>
              <a:rPr lang="fi-FI" dirty="0"/>
              <a:t>Minulla ei ole kissa</a:t>
            </a:r>
            <a:r>
              <a:rPr lang="fi-FI" b="1" dirty="0"/>
              <a:t>a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214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78A97A-EB08-4364-8B6B-3FD1B2D5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Kirjoita lause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72C19C-ADA2-8332-F833-4E7355939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https://forms.gle/4qaVf2vWzd4dXtc68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1719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C24F71-3D15-62F4-8154-B148EFB0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05D4A3-C809-6344-B53F-A78F95BA9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https://wordwall.net/play/32132/655/321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48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4B0530-A1B1-5D6E-6EE6-1C817B07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Grammar</a:t>
            </a:r>
            <a:r>
              <a:rPr lang="fi-FI" dirty="0"/>
              <a:t> </a:t>
            </a:r>
            <a:r>
              <a:rPr lang="fi-FI" dirty="0" err="1"/>
              <a:t>recap</a:t>
            </a:r>
            <a:r>
              <a:rPr lang="fi-FI" dirty="0"/>
              <a:t>: Lausetyypit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0244EF-B29D-B540-0BCD-040EA8840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Clause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47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09C95E-7ACC-1543-4067-110A3B5A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Peruslause = Basic </a:t>
            </a:r>
            <a:r>
              <a:rPr lang="fi-FI" dirty="0" err="1"/>
              <a:t>clauses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33CB56-CCB3-BAC7-D72C-329AAC2AB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Predikatiivilause</a:t>
            </a:r>
          </a:p>
          <a:p>
            <a:pPr lvl="1"/>
            <a:r>
              <a:rPr lang="fi-FI" dirty="0"/>
              <a:t>Kahvi on hyvää. </a:t>
            </a:r>
          </a:p>
          <a:p>
            <a:pPr lvl="1"/>
            <a:r>
              <a:rPr lang="fi-FI" dirty="0"/>
              <a:t>Minä olen opiskelija. </a:t>
            </a:r>
          </a:p>
          <a:p>
            <a:r>
              <a:rPr lang="fi-FI" dirty="0" err="1"/>
              <a:t>Subject</a:t>
            </a:r>
            <a:r>
              <a:rPr lang="fi-FI" dirty="0"/>
              <a:t> + </a:t>
            </a:r>
            <a:r>
              <a:rPr lang="fi-FI" dirty="0" err="1"/>
              <a:t>verb</a:t>
            </a:r>
            <a:endParaRPr lang="fi-FI" dirty="0"/>
          </a:p>
          <a:p>
            <a:pPr lvl="1"/>
            <a:r>
              <a:rPr lang="fi-FI" dirty="0"/>
              <a:t>Minä opiskelen. </a:t>
            </a:r>
          </a:p>
          <a:p>
            <a:r>
              <a:rPr lang="fi-FI" dirty="0" err="1"/>
              <a:t>Subject</a:t>
            </a:r>
            <a:r>
              <a:rPr lang="fi-FI" dirty="0"/>
              <a:t> + </a:t>
            </a:r>
            <a:r>
              <a:rPr lang="fi-FI" dirty="0" err="1"/>
              <a:t>verb</a:t>
            </a:r>
            <a:r>
              <a:rPr lang="fi-FI" dirty="0"/>
              <a:t> + </a:t>
            </a:r>
            <a:r>
              <a:rPr lang="fi-FI" dirty="0" err="1"/>
              <a:t>object</a:t>
            </a:r>
            <a:endParaRPr lang="fi-FI" dirty="0"/>
          </a:p>
          <a:p>
            <a:pPr lvl="1"/>
            <a:r>
              <a:rPr lang="fi-FI" dirty="0"/>
              <a:t>Minä opiskelen suomea. </a:t>
            </a:r>
          </a:p>
        </p:txBody>
      </p:sp>
    </p:spTree>
    <p:extLst>
      <p:ext uri="{BB962C8B-B14F-4D97-AF65-F5344CB8AC3E}">
        <p14:creationId xmlns:p14="http://schemas.microsoft.com/office/powerpoint/2010/main" val="41548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/>
              <a:t>Mitä kuuluu? Missä sä olit viikonloppuna? </a:t>
            </a:r>
          </a:p>
          <a:p>
            <a:r>
              <a:rPr lang="fi-FI"/>
              <a:t>Jumppaa ja ääntämistä</a:t>
            </a:r>
          </a:p>
          <a:p>
            <a:r>
              <a:rPr lang="fi-FI"/>
              <a:t>Kysymyksiä ja kommentteja kotitehtävistä</a:t>
            </a:r>
          </a:p>
          <a:p>
            <a:r>
              <a:rPr lang="fi-FI"/>
              <a:t>Pienissä ryhmissä</a:t>
            </a:r>
          </a:p>
          <a:p>
            <a:r>
              <a:rPr lang="fi-FI"/>
              <a:t>Isossa ryhmässä: Predikatiivilause </a:t>
            </a:r>
          </a:p>
          <a:p>
            <a:r>
              <a:rPr lang="fi-FI"/>
              <a:t>Kotitehtävät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390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1FE2BD-0CB6-EA83-4B90-49B04157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Verb</a:t>
            </a:r>
            <a:r>
              <a:rPr lang="fi-FI" dirty="0"/>
              <a:t> + </a:t>
            </a:r>
            <a:r>
              <a:rPr lang="fi-FI" dirty="0" err="1"/>
              <a:t>verb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4D2210-9FE8-6A21-8FEB-284935462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Minä haluan oppia suomea. </a:t>
            </a:r>
          </a:p>
          <a:p>
            <a:r>
              <a:rPr lang="fi-FI" dirty="0"/>
              <a:t>Minä voin opiskella suomea. </a:t>
            </a:r>
          </a:p>
        </p:txBody>
      </p:sp>
    </p:spTree>
    <p:extLst>
      <p:ext uri="{BB962C8B-B14F-4D97-AF65-F5344CB8AC3E}">
        <p14:creationId xmlns:p14="http://schemas.microsoft.com/office/powerpoint/2010/main" val="402813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022C22-BDD4-A0D3-0495-453A0353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Minulla on –lause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05BAA9-6718-EF04-8C1B-1217DFFE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Minulla on kissa.</a:t>
            </a:r>
          </a:p>
          <a:p>
            <a:r>
              <a:rPr lang="fi-FI" dirty="0"/>
              <a:t>Minulla ei ole kissa</a:t>
            </a:r>
            <a:r>
              <a:rPr lang="fi-FI" b="1" dirty="0"/>
              <a:t>a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0645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94908-DA40-0DE0-2384-654E84A4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Minun täytyy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20A968-286D-798F-75EB-6B81C641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Minun täytyy mennä lääkäriin.</a:t>
            </a:r>
          </a:p>
          <a:p>
            <a:r>
              <a:rPr lang="fi-FI" dirty="0"/>
              <a:t>Minun ei tarvitse mennä lääkäriin.  </a:t>
            </a:r>
          </a:p>
        </p:txBody>
      </p:sp>
    </p:spTree>
    <p:extLst>
      <p:ext uri="{BB962C8B-B14F-4D97-AF65-F5344CB8AC3E}">
        <p14:creationId xmlns:p14="http://schemas.microsoft.com/office/powerpoint/2010/main" val="311913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8BF700-1E09-970B-90E3-0E80D5F46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+ Some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clause</a:t>
            </a:r>
            <a:r>
              <a:rPr lang="fi-FI" dirty="0"/>
              <a:t> </a:t>
            </a:r>
            <a:r>
              <a:rPr lang="fi-FI" dirty="0" err="1"/>
              <a:t>types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1DE2E3-6887-C942-4002-82D13431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Minua väsyttää. </a:t>
            </a:r>
          </a:p>
          <a:p>
            <a:r>
              <a:rPr lang="fi-FI" dirty="0"/>
              <a:t>On kaunista. </a:t>
            </a:r>
          </a:p>
        </p:txBody>
      </p:sp>
    </p:spTree>
    <p:extLst>
      <p:ext uri="{BB962C8B-B14F-4D97-AF65-F5344CB8AC3E}">
        <p14:creationId xmlns:p14="http://schemas.microsoft.com/office/powerpoint/2010/main" val="4260987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A32B1A-0F85-E783-82E3-9714A6AD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93B662-A90D-3E04-F9AF-ECE6FB153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Sää on kaunis.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weather</a:t>
            </a:r>
            <a:r>
              <a:rPr lang="fi-FI" dirty="0"/>
              <a:t> is </a:t>
            </a:r>
            <a:r>
              <a:rPr lang="fi-FI" dirty="0" err="1"/>
              <a:t>beautiful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Basic </a:t>
            </a:r>
            <a:r>
              <a:rPr lang="fi-FI" dirty="0" err="1"/>
              <a:t>predicative</a:t>
            </a:r>
            <a:r>
              <a:rPr lang="fi-FI" dirty="0"/>
              <a:t> </a:t>
            </a:r>
            <a:r>
              <a:rPr lang="fi-FI" dirty="0" err="1"/>
              <a:t>clause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a </a:t>
            </a:r>
            <a:r>
              <a:rPr lang="fi-FI" dirty="0" err="1"/>
              <a:t>countable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 -&gt; </a:t>
            </a:r>
            <a:r>
              <a:rPr lang="fi-FI" dirty="0" err="1"/>
              <a:t>nominative</a:t>
            </a:r>
            <a:endParaRPr lang="fi-FI" dirty="0"/>
          </a:p>
          <a:p>
            <a:r>
              <a:rPr lang="fi-FI" dirty="0"/>
              <a:t>On kaunista. =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beautiful</a:t>
            </a:r>
            <a:r>
              <a:rPr lang="fi-FI" dirty="0"/>
              <a:t> (</a:t>
            </a:r>
            <a:r>
              <a:rPr lang="fi-FI" dirty="0" err="1"/>
              <a:t>weather</a:t>
            </a:r>
            <a:r>
              <a:rPr lang="fi-FI" dirty="0"/>
              <a:t>). </a:t>
            </a:r>
          </a:p>
          <a:p>
            <a:pPr lvl="1"/>
            <a:r>
              <a:rPr lang="fi-FI" dirty="0" err="1"/>
              <a:t>Special</a:t>
            </a:r>
            <a:r>
              <a:rPr lang="fi-FI" dirty="0"/>
              <a:t> </a:t>
            </a:r>
            <a:r>
              <a:rPr lang="fi-FI" dirty="0" err="1"/>
              <a:t>sentence</a:t>
            </a:r>
            <a:r>
              <a:rPr lang="fi-FI" dirty="0"/>
              <a:t> </a:t>
            </a:r>
            <a:r>
              <a:rPr lang="fi-FI" dirty="0" err="1"/>
              <a:t>type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partivive</a:t>
            </a:r>
            <a:r>
              <a:rPr lang="fi-FI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7430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F9A576-06EF-0D6D-DD56-64C694D1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35F01E-E80C-9B40-D76B-AB458D3D6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Harjoitus 13 s. 164/225</a:t>
            </a:r>
          </a:p>
          <a:p>
            <a:r>
              <a:rPr lang="fi-FI" dirty="0" err="1"/>
              <a:t>Check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homework</a:t>
            </a:r>
            <a:r>
              <a:rPr lang="fi-FI" dirty="0"/>
              <a:t> </a:t>
            </a:r>
            <a:r>
              <a:rPr lang="fi-FI" dirty="0" err="1"/>
              <a:t>key</a:t>
            </a:r>
            <a:endParaRPr lang="fi-FI" dirty="0"/>
          </a:p>
          <a:p>
            <a:r>
              <a:rPr lang="fi-FI" dirty="0"/>
              <a:t>Opiskele uusia sanoja </a:t>
            </a:r>
          </a:p>
          <a:p>
            <a:r>
              <a:rPr lang="fi-FI" dirty="0"/>
              <a:t>Extra: </a:t>
            </a:r>
            <a:r>
              <a:rPr lang="fi-FI" dirty="0" err="1"/>
              <a:t>Listen</a:t>
            </a:r>
            <a:r>
              <a:rPr lang="fi-FI" dirty="0"/>
              <a:t> to 15 </a:t>
            </a:r>
            <a:r>
              <a:rPr lang="fi-FI" dirty="0" err="1"/>
              <a:t>again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transcript</a:t>
            </a:r>
            <a:endParaRPr lang="fi-FI" dirty="0"/>
          </a:p>
          <a:p>
            <a:r>
              <a:rPr lang="fi-FI" dirty="0" err="1"/>
              <a:t>Share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on </a:t>
            </a:r>
            <a:r>
              <a:rPr lang="fi-FI" dirty="0" err="1"/>
              <a:t>Flinga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https://edu.flinga.fi/s/EBWX582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617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118"/>
            <a:ext cx="10515600" cy="4351338"/>
          </a:xfrm>
        </p:spPr>
        <p:txBody>
          <a:bodyPr/>
          <a:lstStyle/>
          <a:p>
            <a:r>
              <a:rPr lang="fi-FI"/>
              <a:t>Nähdään keskiviikkona!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Kirjoita chattiin vastaukset kysymyksiin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Mitä kuuluu tänään?</a:t>
            </a:r>
          </a:p>
          <a:p>
            <a:r>
              <a:rPr lang="fi-FI" dirty="0"/>
              <a:t>Missä </a:t>
            </a:r>
            <a:r>
              <a:rPr lang="fi-FI" dirty="0" err="1"/>
              <a:t>sä</a:t>
            </a:r>
            <a:r>
              <a:rPr lang="fi-FI" dirty="0"/>
              <a:t> olit viikonloppuna?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 err="1"/>
              <a:t>Mä</a:t>
            </a:r>
            <a:r>
              <a:rPr lang="fi-FI" dirty="0"/>
              <a:t> olin Helsingissä/kotona/ravintolassa…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49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92E3E1-D178-D6B4-27ED-E71A61B9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our</a:t>
            </a:r>
            <a:r>
              <a:rPr lang="fi-FI" dirty="0"/>
              <a:t> </a:t>
            </a:r>
            <a:r>
              <a:rPr lang="fi-FI" dirty="0" err="1"/>
              <a:t>last</a:t>
            </a:r>
            <a:r>
              <a:rPr lang="fi-FI" dirty="0"/>
              <a:t> </a:t>
            </a:r>
            <a:r>
              <a:rPr lang="fi-FI" dirty="0" err="1"/>
              <a:t>week</a:t>
            </a:r>
            <a:r>
              <a:rPr lang="fi-FI" dirty="0"/>
              <a:t> of live </a:t>
            </a:r>
            <a:r>
              <a:rPr lang="fi-FI" dirty="0" err="1"/>
              <a:t>lessons</a:t>
            </a:r>
            <a:r>
              <a:rPr lang="fi-FI" dirty="0"/>
              <a:t>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5F9A9D-B14D-5962-9FCF-661459935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Aikataulu </a:t>
            </a:r>
          </a:p>
          <a:p>
            <a:pPr lvl="1"/>
            <a:r>
              <a:rPr lang="fi-FI" dirty="0"/>
              <a:t>Tänään: Kappale 9</a:t>
            </a:r>
          </a:p>
          <a:p>
            <a:pPr lvl="1"/>
            <a:r>
              <a:rPr lang="fi-FI" dirty="0"/>
              <a:t>Keskiviikkona: </a:t>
            </a:r>
          </a:p>
          <a:p>
            <a:pPr lvl="2"/>
            <a:r>
              <a:rPr lang="fi-FI" dirty="0"/>
              <a:t>Yhteenveto kappaleesta 9 – </a:t>
            </a:r>
            <a:r>
              <a:rPr lang="fi-FI" dirty="0" err="1"/>
              <a:t>recap</a:t>
            </a:r>
            <a:r>
              <a:rPr lang="fi-FI" dirty="0"/>
              <a:t> of </a:t>
            </a:r>
            <a:r>
              <a:rPr lang="fi-FI" dirty="0" err="1"/>
              <a:t>chapter</a:t>
            </a:r>
            <a:r>
              <a:rPr lang="fi-FI" dirty="0"/>
              <a:t> 9</a:t>
            </a:r>
          </a:p>
          <a:p>
            <a:pPr lvl="2"/>
            <a:r>
              <a:rPr lang="fi-FI" dirty="0"/>
              <a:t>Kertausta – revision</a:t>
            </a:r>
          </a:p>
          <a:p>
            <a:r>
              <a:rPr lang="fi-FI" dirty="0" err="1"/>
              <a:t>Written</a:t>
            </a:r>
            <a:r>
              <a:rPr lang="fi-FI" dirty="0"/>
              <a:t> </a:t>
            </a:r>
            <a:r>
              <a:rPr lang="fi-FI" dirty="0" err="1"/>
              <a:t>exam</a:t>
            </a:r>
            <a:r>
              <a:rPr lang="fi-FI" dirty="0"/>
              <a:t>: </a:t>
            </a:r>
          </a:p>
          <a:p>
            <a:pPr lvl="1"/>
            <a:r>
              <a:rPr lang="fi-FI" dirty="0" err="1"/>
              <a:t>Monday</a:t>
            </a:r>
            <a:r>
              <a:rPr lang="fi-FI" dirty="0"/>
              <a:t> 26.6., 17.00-18.00 </a:t>
            </a:r>
          </a:p>
          <a:p>
            <a:r>
              <a:rPr lang="fi-FI" dirty="0" err="1"/>
              <a:t>Oral</a:t>
            </a:r>
            <a:r>
              <a:rPr lang="fi-FI" dirty="0"/>
              <a:t> </a:t>
            </a:r>
            <a:r>
              <a:rPr lang="fi-FI" dirty="0" err="1"/>
              <a:t>exams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Thursday</a:t>
            </a:r>
            <a:r>
              <a:rPr lang="fi-FI" dirty="0"/>
              <a:t> 22.6. &amp; </a:t>
            </a:r>
            <a:r>
              <a:rPr lang="fi-FI" dirty="0" err="1"/>
              <a:t>Wednesday</a:t>
            </a:r>
            <a:r>
              <a:rPr lang="fi-FI" dirty="0"/>
              <a:t> 28.6.</a:t>
            </a:r>
          </a:p>
          <a:p>
            <a:r>
              <a:rPr lang="fi-FI" dirty="0"/>
              <a:t>Kotitehtävä 3 – </a:t>
            </a:r>
            <a:r>
              <a:rPr lang="fi-FI" dirty="0" err="1"/>
              <a:t>due</a:t>
            </a:r>
            <a:r>
              <a:rPr lang="fi-FI" dirty="0"/>
              <a:t> </a:t>
            </a:r>
            <a:r>
              <a:rPr lang="fi-FI" dirty="0" err="1"/>
              <a:t>today</a:t>
            </a:r>
            <a:endParaRPr lang="fi-FI" dirty="0"/>
          </a:p>
          <a:p>
            <a:r>
              <a:rPr lang="fi-FI" dirty="0"/>
              <a:t>Kotitehtävä 4 – deadline 28.6.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132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EAC0B9-63A4-D50B-444A-A48D7478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Pienissä ryhmissä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0CD4C7-0942-F9B3-7545-334949A80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https://mycourses.aalto.fi/course/view.php?id=38335&amp;section=17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437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F51BD-6FCF-5351-98C2-210AB60F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F88D20-F9F8-305C-8D86-A972D18E3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Onko </a:t>
            </a:r>
            <a:r>
              <a:rPr lang="fi-FI" dirty="0" err="1"/>
              <a:t>tää</a:t>
            </a:r>
            <a:r>
              <a:rPr lang="fi-FI" dirty="0"/>
              <a:t> tuoli vapaa? </a:t>
            </a:r>
          </a:p>
          <a:p>
            <a:r>
              <a:rPr lang="fi-FI" dirty="0"/>
              <a:t>Joo, se on vapaa. </a:t>
            </a:r>
          </a:p>
          <a:p>
            <a:r>
              <a:rPr lang="fi-FI" dirty="0" err="1"/>
              <a:t>Tää</a:t>
            </a:r>
            <a:r>
              <a:rPr lang="fi-FI" dirty="0"/>
              <a:t> on tosi kiva kahvila! </a:t>
            </a:r>
          </a:p>
          <a:p>
            <a:r>
              <a:rPr lang="fi-FI" dirty="0" err="1"/>
              <a:t>Tää</a:t>
            </a:r>
            <a:r>
              <a:rPr lang="fi-FI" dirty="0"/>
              <a:t> kahvi on hyvää. </a:t>
            </a:r>
          </a:p>
          <a:p>
            <a:r>
              <a:rPr lang="fi-FI" dirty="0"/>
              <a:t>Ja suklaakakku on ihanaa!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484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BD8397-E0B1-4C33-2954-DC439982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5E9FB3-8B3D-C765-85E2-E631BBD7A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Kello on nyt 17.29</a:t>
            </a:r>
          </a:p>
          <a:p>
            <a:r>
              <a:rPr lang="fi-FI" dirty="0"/>
              <a:t>Jatketaan kello 17.39</a:t>
            </a:r>
          </a:p>
        </p:txBody>
      </p:sp>
    </p:spTree>
    <p:extLst>
      <p:ext uri="{BB962C8B-B14F-4D97-AF65-F5344CB8AC3E}">
        <p14:creationId xmlns:p14="http://schemas.microsoft.com/office/powerpoint/2010/main" val="172650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0D8A4B-DAAA-DF70-F914-08451ADF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Predikatiivilause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A73F77-44D9-FCA0-B6AF-089F312DD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Onko tää tuoli </a:t>
            </a:r>
            <a:r>
              <a:rPr lang="fi-FI" u="sng"/>
              <a:t>vapaa</a:t>
            </a:r>
            <a:r>
              <a:rPr lang="fi-FI"/>
              <a:t>? </a:t>
            </a:r>
          </a:p>
          <a:p>
            <a:r>
              <a:rPr lang="fi-FI"/>
              <a:t>Joo, se on </a:t>
            </a:r>
            <a:r>
              <a:rPr lang="fi-FI" u="sng"/>
              <a:t>vapaa</a:t>
            </a:r>
            <a:r>
              <a:rPr lang="fi-FI"/>
              <a:t>. </a:t>
            </a:r>
          </a:p>
          <a:p>
            <a:r>
              <a:rPr lang="fi-FI"/>
              <a:t>Tää on </a:t>
            </a:r>
            <a:r>
              <a:rPr lang="fi-FI" u="sng"/>
              <a:t>tosi kiva kahvila</a:t>
            </a:r>
            <a:r>
              <a:rPr lang="fi-FI"/>
              <a:t>!</a:t>
            </a:r>
          </a:p>
          <a:p>
            <a:r>
              <a:rPr lang="fi-FI"/>
              <a:t>Tää kahvi on </a:t>
            </a:r>
            <a:r>
              <a:rPr lang="fi-FI" u="sng"/>
              <a:t>hyvä</a:t>
            </a:r>
            <a:r>
              <a:rPr lang="fi-FI" b="1" u="sng"/>
              <a:t>ä</a:t>
            </a:r>
            <a:r>
              <a:rPr lang="fi-FI"/>
              <a:t>.</a:t>
            </a:r>
          </a:p>
          <a:p>
            <a:r>
              <a:rPr lang="fi-FI"/>
              <a:t>ja suklaakakku on </a:t>
            </a:r>
            <a:r>
              <a:rPr lang="fi-FI" u="sng"/>
              <a:t>ihana</a:t>
            </a:r>
            <a:r>
              <a:rPr lang="fi-FI" b="1" u="sng"/>
              <a:t>a</a:t>
            </a:r>
            <a:r>
              <a:rPr lang="fi-FI"/>
              <a:t>!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83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068121-438E-492A-82BE-C105450C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Predikatiivilause (Oma suomi 1 s. 163/224)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8B0EF6-9FA0-4FEF-B876-D14B7A195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Predikatiivilause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Subjekti	+	verbi olla			+  predikatiivi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Tuoli	 		on				vapaa.</a:t>
            </a:r>
          </a:p>
          <a:p>
            <a:pPr marL="0" indent="0">
              <a:buNone/>
            </a:pPr>
            <a:r>
              <a:rPr lang="fi-FI" dirty="0"/>
              <a:t>Kahvi			on 				hyvää.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Predikatiivi = a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describes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, a </a:t>
            </a:r>
            <a:r>
              <a:rPr lang="fi-FI" dirty="0" err="1"/>
              <a:t>noun</a:t>
            </a:r>
            <a:r>
              <a:rPr lang="fi-FI" dirty="0"/>
              <a:t> (substantiivi) </a:t>
            </a:r>
            <a:r>
              <a:rPr lang="fi-FI" dirty="0" err="1"/>
              <a:t>or</a:t>
            </a:r>
            <a:r>
              <a:rPr lang="fi-FI" dirty="0"/>
              <a:t> a </a:t>
            </a:r>
            <a:r>
              <a:rPr lang="fi-FI" dirty="0" err="1"/>
              <a:t>adjective</a:t>
            </a:r>
            <a:r>
              <a:rPr lang="fi-FI" dirty="0"/>
              <a:t> (adjektiivi)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09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18662</TotalTime>
  <Words>721</Words>
  <Application>Microsoft Office PowerPoint</Application>
  <PresentationFormat>Laajakuva</PresentationFormat>
  <Paragraphs>154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Office-teema</vt:lpstr>
      <vt:lpstr> Suomi 2</vt:lpstr>
      <vt:lpstr>Tänään</vt:lpstr>
      <vt:lpstr>Kirjoita chattiin</vt:lpstr>
      <vt:lpstr>It’s our last week of live lessons! </vt:lpstr>
      <vt:lpstr>Pienissä ryhmissä </vt:lpstr>
      <vt:lpstr>Ääntämistä</vt:lpstr>
      <vt:lpstr>Tauko</vt:lpstr>
      <vt:lpstr>Predikatiivilause</vt:lpstr>
      <vt:lpstr>Predikatiivilause (Oma suomi 1 s. 163/224) </vt:lpstr>
      <vt:lpstr>Predikatiivi</vt:lpstr>
      <vt:lpstr>Ainesana (uncountable noun)  </vt:lpstr>
      <vt:lpstr>Sää: ei ainesana suomessa!</vt:lpstr>
      <vt:lpstr>Predikatiivi</vt:lpstr>
      <vt:lpstr>Often, both work </vt:lpstr>
      <vt:lpstr>Predicatives stay in the same case </vt:lpstr>
      <vt:lpstr>Kirjoita lause </vt:lpstr>
      <vt:lpstr>Ruoka</vt:lpstr>
      <vt:lpstr>Grammar recap: Lausetyypit</vt:lpstr>
      <vt:lpstr>Peruslause = Basic clauses </vt:lpstr>
      <vt:lpstr>Verb + verb</vt:lpstr>
      <vt:lpstr>Minulla on –lause </vt:lpstr>
      <vt:lpstr>Minun täytyy </vt:lpstr>
      <vt:lpstr>+ Some very specific clause types</vt:lpstr>
      <vt:lpstr>Kysymyksiä 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35</cp:revision>
  <cp:lastPrinted>2022-11-07T12:10:51Z</cp:lastPrinted>
  <dcterms:created xsi:type="dcterms:W3CDTF">2021-09-13T12:59:36Z</dcterms:created>
  <dcterms:modified xsi:type="dcterms:W3CDTF">2023-06-19T15:21:34Z</dcterms:modified>
</cp:coreProperties>
</file>