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520" r:id="rId4"/>
    <p:sldId id="282" r:id="rId5"/>
    <p:sldId id="258" r:id="rId6"/>
    <p:sldId id="430" r:id="rId7"/>
    <p:sldId id="521" r:id="rId8"/>
    <p:sldId id="523" r:id="rId9"/>
    <p:sldId id="522" r:id="rId10"/>
    <p:sldId id="525" r:id="rId11"/>
    <p:sldId id="534" r:id="rId12"/>
    <p:sldId id="526" r:id="rId13"/>
    <p:sldId id="527" r:id="rId14"/>
    <p:sldId id="528" r:id="rId15"/>
    <p:sldId id="529" r:id="rId16"/>
    <p:sldId id="535" r:id="rId17"/>
    <p:sldId id="536" r:id="rId18"/>
    <p:sldId id="531" r:id="rId19"/>
    <p:sldId id="532" r:id="rId20"/>
    <p:sldId id="537" r:id="rId21"/>
    <p:sldId id="533" r:id="rId22"/>
    <p:sldId id="524" r:id="rId23"/>
    <p:sldId id="486" r:id="rId24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2B93A-E254-4EE8-AFC9-82F2ADFC81AF}" v="10" dt="2023-02-27T13:53:31.82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79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1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i Nikonen" userId="21ccc40ad04ce58a" providerId="LiveId" clId="{38B2B93A-E254-4EE8-AFC9-82F2ADFC81AF}"/>
    <pc:docChg chg="undo custSel addSld delSld modSld sldOrd">
      <pc:chgData name="Mari Nikonen" userId="21ccc40ad04ce58a" providerId="LiveId" clId="{38B2B93A-E254-4EE8-AFC9-82F2ADFC81AF}" dt="2023-02-27T16:24:10.937" v="1982" actId="20577"/>
      <pc:docMkLst>
        <pc:docMk/>
      </pc:docMkLst>
      <pc:sldChg chg="modSp mod">
        <pc:chgData name="Mari Nikonen" userId="21ccc40ad04ce58a" providerId="LiveId" clId="{38B2B93A-E254-4EE8-AFC9-82F2ADFC81AF}" dt="2023-02-27T13:17:54.788" v="16" actId="20577"/>
        <pc:sldMkLst>
          <pc:docMk/>
          <pc:sldMk cId="3214483749" sldId="256"/>
        </pc:sldMkLst>
        <pc:spChg chg="mod">
          <ac:chgData name="Mari Nikonen" userId="21ccc40ad04ce58a" providerId="LiveId" clId="{38B2B93A-E254-4EE8-AFC9-82F2ADFC81AF}" dt="2023-02-27T13:17:54.788" v="16" actId="20577"/>
          <ac:spMkLst>
            <pc:docMk/>
            <pc:sldMk cId="3214483749" sldId="256"/>
            <ac:spMk id="3" creationId="{BB96F4F8-2F8C-4DA7-A11D-06976C6D2880}"/>
          </ac:spMkLst>
        </pc:spChg>
      </pc:sldChg>
      <pc:sldChg chg="del">
        <pc:chgData name="Mari Nikonen" userId="21ccc40ad04ce58a" providerId="LiveId" clId="{38B2B93A-E254-4EE8-AFC9-82F2ADFC81AF}" dt="2023-02-27T13:19:03.997" v="18" actId="47"/>
        <pc:sldMkLst>
          <pc:docMk/>
          <pc:sldMk cId="3438470648" sldId="266"/>
        </pc:sldMkLst>
      </pc:sldChg>
      <pc:sldChg chg="modSp mod">
        <pc:chgData name="Mari Nikonen" userId="21ccc40ad04ce58a" providerId="LiveId" clId="{38B2B93A-E254-4EE8-AFC9-82F2ADFC81AF}" dt="2023-02-27T13:21:29.916" v="44" actId="113"/>
        <pc:sldMkLst>
          <pc:docMk/>
          <pc:sldMk cId="3824792154" sldId="282"/>
        </pc:sldMkLst>
        <pc:spChg chg="mod">
          <ac:chgData name="Mari Nikonen" userId="21ccc40ad04ce58a" providerId="LiveId" clId="{38B2B93A-E254-4EE8-AFC9-82F2ADFC81AF}" dt="2023-02-27T13:21:29.916" v="44" actId="113"/>
          <ac:spMkLst>
            <pc:docMk/>
            <pc:sldMk cId="3824792154" sldId="282"/>
            <ac:spMk id="3" creationId="{59570C6B-DAA2-9C3E-BB02-9BEE801657A2}"/>
          </ac:spMkLst>
        </pc:spChg>
      </pc:sldChg>
      <pc:sldChg chg="modSp add mod">
        <pc:chgData name="Mari Nikonen" userId="21ccc40ad04ce58a" providerId="LiveId" clId="{38B2B93A-E254-4EE8-AFC9-82F2ADFC81AF}" dt="2023-02-27T13:22:19.794" v="61" actId="20577"/>
        <pc:sldMkLst>
          <pc:docMk/>
          <pc:sldMk cId="1115591604" sldId="430"/>
        </pc:sldMkLst>
        <pc:spChg chg="mod">
          <ac:chgData name="Mari Nikonen" userId="21ccc40ad04ce58a" providerId="LiveId" clId="{38B2B93A-E254-4EE8-AFC9-82F2ADFC81AF}" dt="2023-02-27T13:22:19.794" v="61" actId="20577"/>
          <ac:spMkLst>
            <pc:docMk/>
            <pc:sldMk cId="1115591604" sldId="430"/>
            <ac:spMk id="3" creationId="{5CF56097-6E51-3ED2-F740-78E6B96BD4D9}"/>
          </ac:spMkLst>
        </pc:spChg>
      </pc:sldChg>
      <pc:sldChg chg="modSp mod">
        <pc:chgData name="Mari Nikonen" userId="21ccc40ad04ce58a" providerId="LiveId" clId="{38B2B93A-E254-4EE8-AFC9-82F2ADFC81AF}" dt="2023-02-27T13:59:38.221" v="1387" actId="20577"/>
        <pc:sldMkLst>
          <pc:docMk/>
          <pc:sldMk cId="4007113403" sldId="486"/>
        </pc:sldMkLst>
        <pc:spChg chg="mod">
          <ac:chgData name="Mari Nikonen" userId="21ccc40ad04ce58a" providerId="LiveId" clId="{38B2B93A-E254-4EE8-AFC9-82F2ADFC81AF}" dt="2023-02-27T13:59:38.221" v="1387" actId="20577"/>
          <ac:spMkLst>
            <pc:docMk/>
            <pc:sldMk cId="4007113403" sldId="486"/>
            <ac:spMk id="3" creationId="{D7025FAA-C54A-46CC-99CA-5B4F3BBB8192}"/>
          </ac:spMkLst>
        </pc:spChg>
      </pc:sldChg>
      <pc:sldChg chg="del ord">
        <pc:chgData name="Mari Nikonen" userId="21ccc40ad04ce58a" providerId="LiveId" clId="{38B2B93A-E254-4EE8-AFC9-82F2ADFC81AF}" dt="2023-02-27T13:52:15.981" v="1055" actId="47"/>
        <pc:sldMkLst>
          <pc:docMk/>
          <pc:sldMk cId="3886480809" sldId="501"/>
        </pc:sldMkLst>
      </pc:sldChg>
      <pc:sldChg chg="del">
        <pc:chgData name="Mari Nikonen" userId="21ccc40ad04ce58a" providerId="LiveId" clId="{38B2B93A-E254-4EE8-AFC9-82F2ADFC81AF}" dt="2023-02-27T13:52:17.983" v="1056" actId="47"/>
        <pc:sldMkLst>
          <pc:docMk/>
          <pc:sldMk cId="1287144067" sldId="502"/>
        </pc:sldMkLst>
      </pc:sldChg>
      <pc:sldChg chg="del">
        <pc:chgData name="Mari Nikonen" userId="21ccc40ad04ce58a" providerId="LiveId" clId="{38B2B93A-E254-4EE8-AFC9-82F2ADFC81AF}" dt="2023-02-27T13:52:19.219" v="1057" actId="47"/>
        <pc:sldMkLst>
          <pc:docMk/>
          <pc:sldMk cId="2634825313" sldId="503"/>
        </pc:sldMkLst>
      </pc:sldChg>
      <pc:sldChg chg="del">
        <pc:chgData name="Mari Nikonen" userId="21ccc40ad04ce58a" providerId="LiveId" clId="{38B2B93A-E254-4EE8-AFC9-82F2ADFC81AF}" dt="2023-02-27T13:52:25.905" v="1061" actId="47"/>
        <pc:sldMkLst>
          <pc:docMk/>
          <pc:sldMk cId="584589432" sldId="504"/>
        </pc:sldMkLst>
      </pc:sldChg>
      <pc:sldChg chg="del">
        <pc:chgData name="Mari Nikonen" userId="21ccc40ad04ce58a" providerId="LiveId" clId="{38B2B93A-E254-4EE8-AFC9-82F2ADFC81AF}" dt="2023-02-27T13:52:27.498" v="1062" actId="47"/>
        <pc:sldMkLst>
          <pc:docMk/>
          <pc:sldMk cId="3164942450" sldId="505"/>
        </pc:sldMkLst>
      </pc:sldChg>
      <pc:sldChg chg="del">
        <pc:chgData name="Mari Nikonen" userId="21ccc40ad04ce58a" providerId="LiveId" clId="{38B2B93A-E254-4EE8-AFC9-82F2ADFC81AF}" dt="2023-02-27T13:51:03.671" v="945" actId="47"/>
        <pc:sldMkLst>
          <pc:docMk/>
          <pc:sldMk cId="2004081625" sldId="506"/>
        </pc:sldMkLst>
      </pc:sldChg>
      <pc:sldChg chg="del">
        <pc:chgData name="Mari Nikonen" userId="21ccc40ad04ce58a" providerId="LiveId" clId="{38B2B93A-E254-4EE8-AFC9-82F2ADFC81AF}" dt="2023-02-27T13:51:04.368" v="946" actId="47"/>
        <pc:sldMkLst>
          <pc:docMk/>
          <pc:sldMk cId="2564232727" sldId="507"/>
        </pc:sldMkLst>
      </pc:sldChg>
      <pc:sldChg chg="del">
        <pc:chgData name="Mari Nikonen" userId="21ccc40ad04ce58a" providerId="LiveId" clId="{38B2B93A-E254-4EE8-AFC9-82F2ADFC81AF}" dt="2023-02-27T13:51:05.245" v="947" actId="47"/>
        <pc:sldMkLst>
          <pc:docMk/>
          <pc:sldMk cId="2972558090" sldId="508"/>
        </pc:sldMkLst>
      </pc:sldChg>
      <pc:sldChg chg="del">
        <pc:chgData name="Mari Nikonen" userId="21ccc40ad04ce58a" providerId="LiveId" clId="{38B2B93A-E254-4EE8-AFC9-82F2ADFC81AF}" dt="2023-02-27T13:51:06.197" v="948" actId="47"/>
        <pc:sldMkLst>
          <pc:docMk/>
          <pc:sldMk cId="85178101" sldId="509"/>
        </pc:sldMkLst>
      </pc:sldChg>
      <pc:sldChg chg="del">
        <pc:chgData name="Mari Nikonen" userId="21ccc40ad04ce58a" providerId="LiveId" clId="{38B2B93A-E254-4EE8-AFC9-82F2ADFC81AF}" dt="2023-02-27T13:51:06.862" v="949" actId="47"/>
        <pc:sldMkLst>
          <pc:docMk/>
          <pc:sldMk cId="2067855935" sldId="510"/>
        </pc:sldMkLst>
      </pc:sldChg>
      <pc:sldChg chg="del">
        <pc:chgData name="Mari Nikonen" userId="21ccc40ad04ce58a" providerId="LiveId" clId="{38B2B93A-E254-4EE8-AFC9-82F2ADFC81AF}" dt="2023-02-27T13:51:07.611" v="950" actId="47"/>
        <pc:sldMkLst>
          <pc:docMk/>
          <pc:sldMk cId="3252785963" sldId="511"/>
        </pc:sldMkLst>
      </pc:sldChg>
      <pc:sldChg chg="del">
        <pc:chgData name="Mari Nikonen" userId="21ccc40ad04ce58a" providerId="LiveId" clId="{38B2B93A-E254-4EE8-AFC9-82F2ADFC81AF}" dt="2023-02-27T13:51:08.449" v="951" actId="47"/>
        <pc:sldMkLst>
          <pc:docMk/>
          <pc:sldMk cId="3120709467" sldId="512"/>
        </pc:sldMkLst>
      </pc:sldChg>
      <pc:sldChg chg="del">
        <pc:chgData name="Mari Nikonen" userId="21ccc40ad04ce58a" providerId="LiveId" clId="{38B2B93A-E254-4EE8-AFC9-82F2ADFC81AF}" dt="2023-02-27T13:52:39.372" v="1065" actId="47"/>
        <pc:sldMkLst>
          <pc:docMk/>
          <pc:sldMk cId="4055694134" sldId="513"/>
        </pc:sldMkLst>
      </pc:sldChg>
      <pc:sldChg chg="del">
        <pc:chgData name="Mari Nikonen" userId="21ccc40ad04ce58a" providerId="LiveId" clId="{38B2B93A-E254-4EE8-AFC9-82F2ADFC81AF}" dt="2023-02-27T13:52:40.785" v="1066" actId="47"/>
        <pc:sldMkLst>
          <pc:docMk/>
          <pc:sldMk cId="1365551006" sldId="514"/>
        </pc:sldMkLst>
      </pc:sldChg>
      <pc:sldChg chg="del">
        <pc:chgData name="Mari Nikonen" userId="21ccc40ad04ce58a" providerId="LiveId" clId="{38B2B93A-E254-4EE8-AFC9-82F2ADFC81AF}" dt="2023-02-27T13:52:41.537" v="1067" actId="47"/>
        <pc:sldMkLst>
          <pc:docMk/>
          <pc:sldMk cId="2140746724" sldId="515"/>
        </pc:sldMkLst>
      </pc:sldChg>
      <pc:sldChg chg="del">
        <pc:chgData name="Mari Nikonen" userId="21ccc40ad04ce58a" providerId="LiveId" clId="{38B2B93A-E254-4EE8-AFC9-82F2ADFC81AF}" dt="2023-02-27T13:52:20.198" v="1058" actId="47"/>
        <pc:sldMkLst>
          <pc:docMk/>
          <pc:sldMk cId="401438948" sldId="516"/>
        </pc:sldMkLst>
      </pc:sldChg>
      <pc:sldChg chg="del">
        <pc:chgData name="Mari Nikonen" userId="21ccc40ad04ce58a" providerId="LiveId" clId="{38B2B93A-E254-4EE8-AFC9-82F2ADFC81AF}" dt="2023-02-27T13:52:21.319" v="1059" actId="47"/>
        <pc:sldMkLst>
          <pc:docMk/>
          <pc:sldMk cId="1444760676" sldId="517"/>
        </pc:sldMkLst>
      </pc:sldChg>
      <pc:sldChg chg="del">
        <pc:chgData name="Mari Nikonen" userId="21ccc40ad04ce58a" providerId="LiveId" clId="{38B2B93A-E254-4EE8-AFC9-82F2ADFC81AF}" dt="2023-02-27T13:52:22.341" v="1060" actId="47"/>
        <pc:sldMkLst>
          <pc:docMk/>
          <pc:sldMk cId="364571327" sldId="518"/>
        </pc:sldMkLst>
      </pc:sldChg>
      <pc:sldChg chg="del">
        <pc:chgData name="Mari Nikonen" userId="21ccc40ad04ce58a" providerId="LiveId" clId="{38B2B93A-E254-4EE8-AFC9-82F2ADFC81AF}" dt="2023-02-27T13:51:11.819" v="952" actId="47"/>
        <pc:sldMkLst>
          <pc:docMk/>
          <pc:sldMk cId="2952820917" sldId="519"/>
        </pc:sldMkLst>
      </pc:sldChg>
      <pc:sldChg chg="modSp add mod">
        <pc:chgData name="Mari Nikonen" userId="21ccc40ad04ce58a" providerId="LiveId" clId="{38B2B93A-E254-4EE8-AFC9-82F2ADFC81AF}" dt="2023-02-27T13:41:55.450" v="679" actId="20577"/>
        <pc:sldMkLst>
          <pc:docMk/>
          <pc:sldMk cId="3787938506" sldId="520"/>
        </pc:sldMkLst>
        <pc:spChg chg="mod">
          <ac:chgData name="Mari Nikonen" userId="21ccc40ad04ce58a" providerId="LiveId" clId="{38B2B93A-E254-4EE8-AFC9-82F2ADFC81AF}" dt="2023-02-27T13:41:55.450" v="679" actId="20577"/>
          <ac:spMkLst>
            <pc:docMk/>
            <pc:sldMk cId="3787938506" sldId="520"/>
            <ac:spMk id="3" creationId="{1C3BB075-08B5-45CF-B5C9-3CC233463C19}"/>
          </ac:spMkLst>
        </pc:spChg>
      </pc:sldChg>
      <pc:sldChg chg="modSp new mod">
        <pc:chgData name="Mari Nikonen" userId="21ccc40ad04ce58a" providerId="LiveId" clId="{38B2B93A-E254-4EE8-AFC9-82F2ADFC81AF}" dt="2023-02-27T14:47:30.461" v="1396" actId="1076"/>
        <pc:sldMkLst>
          <pc:docMk/>
          <pc:sldMk cId="3293865217" sldId="521"/>
        </pc:sldMkLst>
        <pc:spChg chg="mod">
          <ac:chgData name="Mari Nikonen" userId="21ccc40ad04ce58a" providerId="LiveId" clId="{38B2B93A-E254-4EE8-AFC9-82F2ADFC81AF}" dt="2023-02-27T13:22:42.531" v="74" actId="20577"/>
          <ac:spMkLst>
            <pc:docMk/>
            <pc:sldMk cId="3293865217" sldId="521"/>
            <ac:spMk id="2" creationId="{5CD05442-4067-FDC9-8C1D-E67CD3569A6B}"/>
          </ac:spMkLst>
        </pc:spChg>
        <pc:spChg chg="mod">
          <ac:chgData name="Mari Nikonen" userId="21ccc40ad04ce58a" providerId="LiveId" clId="{38B2B93A-E254-4EE8-AFC9-82F2ADFC81AF}" dt="2023-02-27T14:47:30.461" v="1396" actId="1076"/>
          <ac:spMkLst>
            <pc:docMk/>
            <pc:sldMk cId="3293865217" sldId="521"/>
            <ac:spMk id="3" creationId="{24253EBE-AAF3-41D4-23A3-6C42522A91E4}"/>
          </ac:spMkLst>
        </pc:spChg>
      </pc:sldChg>
      <pc:sldChg chg="modSp new mod">
        <pc:chgData name="Mari Nikonen" userId="21ccc40ad04ce58a" providerId="LiveId" clId="{38B2B93A-E254-4EE8-AFC9-82F2ADFC81AF}" dt="2023-02-27T13:51:46.595" v="1008" actId="20577"/>
        <pc:sldMkLst>
          <pc:docMk/>
          <pc:sldMk cId="776082699" sldId="522"/>
        </pc:sldMkLst>
        <pc:spChg chg="mod">
          <ac:chgData name="Mari Nikonen" userId="21ccc40ad04ce58a" providerId="LiveId" clId="{38B2B93A-E254-4EE8-AFC9-82F2ADFC81AF}" dt="2023-02-27T13:23:41.513" v="162" actId="20577"/>
          <ac:spMkLst>
            <pc:docMk/>
            <pc:sldMk cId="776082699" sldId="522"/>
            <ac:spMk id="2" creationId="{65C2A155-155D-F165-5149-5CF6453FB67F}"/>
          </ac:spMkLst>
        </pc:spChg>
        <pc:spChg chg="mod">
          <ac:chgData name="Mari Nikonen" userId="21ccc40ad04ce58a" providerId="LiveId" clId="{38B2B93A-E254-4EE8-AFC9-82F2ADFC81AF}" dt="2023-02-27T13:51:46.595" v="1008" actId="20577"/>
          <ac:spMkLst>
            <pc:docMk/>
            <pc:sldMk cId="776082699" sldId="522"/>
            <ac:spMk id="3" creationId="{9214FB33-B6D7-4AD0-4D96-D87E7168B693}"/>
          </ac:spMkLst>
        </pc:spChg>
      </pc:sldChg>
      <pc:sldChg chg="modSp new mod">
        <pc:chgData name="Mari Nikonen" userId="21ccc40ad04ce58a" providerId="LiveId" clId="{38B2B93A-E254-4EE8-AFC9-82F2ADFC81AF}" dt="2023-02-27T13:29:34.257" v="450" actId="20577"/>
        <pc:sldMkLst>
          <pc:docMk/>
          <pc:sldMk cId="2519589464" sldId="523"/>
        </pc:sldMkLst>
        <pc:spChg chg="mod">
          <ac:chgData name="Mari Nikonen" userId="21ccc40ad04ce58a" providerId="LiveId" clId="{38B2B93A-E254-4EE8-AFC9-82F2ADFC81AF}" dt="2023-02-27T13:29:10.512" v="373" actId="20577"/>
          <ac:spMkLst>
            <pc:docMk/>
            <pc:sldMk cId="2519589464" sldId="523"/>
            <ac:spMk id="2" creationId="{177E3179-D954-4AB9-0439-4502743D65E2}"/>
          </ac:spMkLst>
        </pc:spChg>
        <pc:spChg chg="mod">
          <ac:chgData name="Mari Nikonen" userId="21ccc40ad04ce58a" providerId="LiveId" clId="{38B2B93A-E254-4EE8-AFC9-82F2ADFC81AF}" dt="2023-02-27T13:29:34.257" v="450" actId="20577"/>
          <ac:spMkLst>
            <pc:docMk/>
            <pc:sldMk cId="2519589464" sldId="523"/>
            <ac:spMk id="3" creationId="{DAF17B46-33B4-56FF-8324-97787C76142A}"/>
          </ac:spMkLst>
        </pc:spChg>
      </pc:sldChg>
      <pc:sldChg chg="modSp new mod">
        <pc:chgData name="Mari Nikonen" userId="21ccc40ad04ce58a" providerId="LiveId" clId="{38B2B93A-E254-4EE8-AFC9-82F2ADFC81AF}" dt="2023-02-27T13:56:00.693" v="1373" actId="20577"/>
        <pc:sldMkLst>
          <pc:docMk/>
          <pc:sldMk cId="3563429447" sldId="524"/>
        </pc:sldMkLst>
        <pc:spChg chg="mod">
          <ac:chgData name="Mari Nikonen" userId="21ccc40ad04ce58a" providerId="LiveId" clId="{38B2B93A-E254-4EE8-AFC9-82F2ADFC81AF}" dt="2023-02-27T13:53:29.754" v="1165" actId="20577"/>
          <ac:spMkLst>
            <pc:docMk/>
            <pc:sldMk cId="3563429447" sldId="524"/>
            <ac:spMk id="2" creationId="{B8F92057-E334-CE7E-9BDE-AD58F1A7CFCF}"/>
          </ac:spMkLst>
        </pc:spChg>
        <pc:spChg chg="mod">
          <ac:chgData name="Mari Nikonen" userId="21ccc40ad04ce58a" providerId="LiveId" clId="{38B2B93A-E254-4EE8-AFC9-82F2ADFC81AF}" dt="2023-02-27T13:56:00.693" v="1373" actId="20577"/>
          <ac:spMkLst>
            <pc:docMk/>
            <pc:sldMk cId="3563429447" sldId="524"/>
            <ac:spMk id="3" creationId="{38CD62B8-C5D2-F84D-2E2D-7E147FAC9A48}"/>
          </ac:spMkLst>
        </pc:spChg>
      </pc:sldChg>
      <pc:sldChg chg="modSp add mod">
        <pc:chgData name="Mari Nikonen" userId="21ccc40ad04ce58a" providerId="LiveId" clId="{38B2B93A-E254-4EE8-AFC9-82F2ADFC81AF}" dt="2023-02-27T14:57:56.190" v="1401" actId="21"/>
        <pc:sldMkLst>
          <pc:docMk/>
          <pc:sldMk cId="3541704374" sldId="525"/>
        </pc:sldMkLst>
        <pc:spChg chg="mod">
          <ac:chgData name="Mari Nikonen" userId="21ccc40ad04ce58a" providerId="LiveId" clId="{38B2B93A-E254-4EE8-AFC9-82F2ADFC81AF}" dt="2023-02-27T14:57:56.190" v="1401" actId="21"/>
          <ac:spMkLst>
            <pc:docMk/>
            <pc:sldMk cId="3541704374" sldId="525"/>
            <ac:spMk id="3" creationId="{372318BE-A14E-B81D-3BFD-EBE279740F13}"/>
          </ac:spMkLst>
        </pc:spChg>
      </pc:sldChg>
      <pc:sldChg chg="new del">
        <pc:chgData name="Mari Nikonen" userId="21ccc40ad04ce58a" providerId="LiveId" clId="{38B2B93A-E254-4EE8-AFC9-82F2ADFC81AF}" dt="2023-02-27T13:37:14.565" v="654" actId="47"/>
        <pc:sldMkLst>
          <pc:docMk/>
          <pc:sldMk cId="1581848448" sldId="526"/>
        </pc:sldMkLst>
      </pc:sldChg>
      <pc:sldChg chg="modSp new mod">
        <pc:chgData name="Mari Nikonen" userId="21ccc40ad04ce58a" providerId="LiveId" clId="{38B2B93A-E254-4EE8-AFC9-82F2ADFC81AF}" dt="2023-02-27T15:00:02.489" v="1489" actId="20577"/>
        <pc:sldMkLst>
          <pc:docMk/>
          <pc:sldMk cId="3852934061" sldId="526"/>
        </pc:sldMkLst>
        <pc:spChg chg="mod">
          <ac:chgData name="Mari Nikonen" userId="21ccc40ad04ce58a" providerId="LiveId" clId="{38B2B93A-E254-4EE8-AFC9-82F2ADFC81AF}" dt="2023-02-27T13:42:26.535" v="716" actId="20577"/>
          <ac:spMkLst>
            <pc:docMk/>
            <pc:sldMk cId="3852934061" sldId="526"/>
            <ac:spMk id="2" creationId="{84D119C6-3674-4513-5E4A-AA7B2FD84348}"/>
          </ac:spMkLst>
        </pc:spChg>
        <pc:spChg chg="mod">
          <ac:chgData name="Mari Nikonen" userId="21ccc40ad04ce58a" providerId="LiveId" clId="{38B2B93A-E254-4EE8-AFC9-82F2ADFC81AF}" dt="2023-02-27T15:00:02.489" v="1489" actId="20577"/>
          <ac:spMkLst>
            <pc:docMk/>
            <pc:sldMk cId="3852934061" sldId="526"/>
            <ac:spMk id="3" creationId="{5A9DD7CD-BA43-A34A-CF51-4388C1DF044F}"/>
          </ac:spMkLst>
        </pc:spChg>
      </pc:sldChg>
      <pc:sldChg chg="modSp new mod">
        <pc:chgData name="Mari Nikonen" userId="21ccc40ad04ce58a" providerId="LiveId" clId="{38B2B93A-E254-4EE8-AFC9-82F2ADFC81AF}" dt="2023-02-27T13:43:39.601" v="893" actId="20577"/>
        <pc:sldMkLst>
          <pc:docMk/>
          <pc:sldMk cId="639604582" sldId="527"/>
        </pc:sldMkLst>
        <pc:spChg chg="mod">
          <ac:chgData name="Mari Nikonen" userId="21ccc40ad04ce58a" providerId="LiveId" clId="{38B2B93A-E254-4EE8-AFC9-82F2ADFC81AF}" dt="2023-02-27T13:43:17.369" v="817" actId="20577"/>
          <ac:spMkLst>
            <pc:docMk/>
            <pc:sldMk cId="639604582" sldId="527"/>
            <ac:spMk id="2" creationId="{D52550A2-3098-D83D-B907-2E9C082CEB08}"/>
          </ac:spMkLst>
        </pc:spChg>
        <pc:spChg chg="mod">
          <ac:chgData name="Mari Nikonen" userId="21ccc40ad04ce58a" providerId="LiveId" clId="{38B2B93A-E254-4EE8-AFC9-82F2ADFC81AF}" dt="2023-02-27T13:43:39.601" v="893" actId="20577"/>
          <ac:spMkLst>
            <pc:docMk/>
            <pc:sldMk cId="639604582" sldId="527"/>
            <ac:spMk id="3" creationId="{39BE7A64-5521-1D9B-1C04-EB1A44D293E9}"/>
          </ac:spMkLst>
        </pc:spChg>
      </pc:sldChg>
      <pc:sldChg chg="modSp new mod">
        <pc:chgData name="Mari Nikonen" userId="21ccc40ad04ce58a" providerId="LiveId" clId="{38B2B93A-E254-4EE8-AFC9-82F2ADFC81AF}" dt="2023-02-27T15:20:19.332" v="1533" actId="20577"/>
        <pc:sldMkLst>
          <pc:docMk/>
          <pc:sldMk cId="661536247" sldId="528"/>
        </pc:sldMkLst>
        <pc:spChg chg="mod">
          <ac:chgData name="Mari Nikonen" userId="21ccc40ad04ce58a" providerId="LiveId" clId="{38B2B93A-E254-4EE8-AFC9-82F2ADFC81AF}" dt="2023-02-27T13:43:54.994" v="900" actId="20577"/>
          <ac:spMkLst>
            <pc:docMk/>
            <pc:sldMk cId="661536247" sldId="528"/>
            <ac:spMk id="2" creationId="{3335AF8A-EE0E-F457-3D3E-674504D2990F}"/>
          </ac:spMkLst>
        </pc:spChg>
        <pc:spChg chg="mod">
          <ac:chgData name="Mari Nikonen" userId="21ccc40ad04ce58a" providerId="LiveId" clId="{38B2B93A-E254-4EE8-AFC9-82F2ADFC81AF}" dt="2023-02-27T15:20:19.332" v="1533" actId="20577"/>
          <ac:spMkLst>
            <pc:docMk/>
            <pc:sldMk cId="661536247" sldId="528"/>
            <ac:spMk id="3" creationId="{3E8D4E84-0E38-4E3E-2C93-D7132C005482}"/>
          </ac:spMkLst>
        </pc:spChg>
      </pc:sldChg>
      <pc:sldChg chg="modSp new mod">
        <pc:chgData name="Mari Nikonen" userId="21ccc40ad04ce58a" providerId="LiveId" clId="{38B2B93A-E254-4EE8-AFC9-82F2ADFC81AF}" dt="2023-02-27T13:48:41.408" v="922" actId="20577"/>
        <pc:sldMkLst>
          <pc:docMk/>
          <pc:sldMk cId="1510630027" sldId="529"/>
        </pc:sldMkLst>
        <pc:spChg chg="mod">
          <ac:chgData name="Mari Nikonen" userId="21ccc40ad04ce58a" providerId="LiveId" clId="{38B2B93A-E254-4EE8-AFC9-82F2ADFC81AF}" dt="2023-02-27T13:44:06.865" v="919" actId="20577"/>
          <ac:spMkLst>
            <pc:docMk/>
            <pc:sldMk cId="1510630027" sldId="529"/>
            <ac:spMk id="2" creationId="{B79026D8-C06A-ACE7-0F89-432443DF9AB9}"/>
          </ac:spMkLst>
        </pc:spChg>
        <pc:spChg chg="mod">
          <ac:chgData name="Mari Nikonen" userId="21ccc40ad04ce58a" providerId="LiveId" clId="{38B2B93A-E254-4EE8-AFC9-82F2ADFC81AF}" dt="2023-02-27T13:48:41.408" v="922" actId="20577"/>
          <ac:spMkLst>
            <pc:docMk/>
            <pc:sldMk cId="1510630027" sldId="529"/>
            <ac:spMk id="3" creationId="{4A038C01-E21A-3C9A-A59A-19AE492C44C0}"/>
          </ac:spMkLst>
        </pc:spChg>
      </pc:sldChg>
      <pc:sldChg chg="new del">
        <pc:chgData name="Mari Nikonen" userId="21ccc40ad04ce58a" providerId="LiveId" clId="{38B2B93A-E254-4EE8-AFC9-82F2ADFC81AF}" dt="2023-02-27T13:51:00.899" v="944" actId="47"/>
        <pc:sldMkLst>
          <pc:docMk/>
          <pc:sldMk cId="524834729" sldId="530"/>
        </pc:sldMkLst>
      </pc:sldChg>
      <pc:sldChg chg="modSp add del mod">
        <pc:chgData name="Mari Nikonen" userId="21ccc40ad04ce58a" providerId="LiveId" clId="{38B2B93A-E254-4EE8-AFC9-82F2ADFC81AF}" dt="2023-02-27T16:21:35.492" v="1916" actId="20577"/>
        <pc:sldMkLst>
          <pc:docMk/>
          <pc:sldMk cId="2881897409" sldId="531"/>
        </pc:sldMkLst>
        <pc:spChg chg="mod">
          <ac:chgData name="Mari Nikonen" userId="21ccc40ad04ce58a" providerId="LiveId" clId="{38B2B93A-E254-4EE8-AFC9-82F2ADFC81AF}" dt="2023-02-27T16:21:10.571" v="1909" actId="20577"/>
          <ac:spMkLst>
            <pc:docMk/>
            <pc:sldMk cId="2881897409" sldId="531"/>
            <ac:spMk id="2" creationId="{B9F13E65-21D5-5605-646D-A9683DBF5E2F}"/>
          </ac:spMkLst>
        </pc:spChg>
        <pc:spChg chg="mod">
          <ac:chgData name="Mari Nikonen" userId="21ccc40ad04ce58a" providerId="LiveId" clId="{38B2B93A-E254-4EE8-AFC9-82F2ADFC81AF}" dt="2023-02-27T16:21:35.492" v="1916" actId="20577"/>
          <ac:spMkLst>
            <pc:docMk/>
            <pc:sldMk cId="2881897409" sldId="531"/>
            <ac:spMk id="3" creationId="{F0D00088-7664-CE70-E42D-EA97D4A8559E}"/>
          </ac:spMkLst>
        </pc:spChg>
      </pc:sldChg>
      <pc:sldChg chg="modSp add mod">
        <pc:chgData name="Mari Nikonen" userId="21ccc40ad04ce58a" providerId="LiveId" clId="{38B2B93A-E254-4EE8-AFC9-82F2ADFC81AF}" dt="2023-02-27T13:50:07.370" v="942" actId="20577"/>
        <pc:sldMkLst>
          <pc:docMk/>
          <pc:sldMk cId="2272192886" sldId="532"/>
        </pc:sldMkLst>
        <pc:spChg chg="mod">
          <ac:chgData name="Mari Nikonen" userId="21ccc40ad04ce58a" providerId="LiveId" clId="{38B2B93A-E254-4EE8-AFC9-82F2ADFC81AF}" dt="2023-02-27T13:50:07.370" v="942" actId="20577"/>
          <ac:spMkLst>
            <pc:docMk/>
            <pc:sldMk cId="2272192886" sldId="532"/>
            <ac:spMk id="3" creationId="{10330F1D-0001-8C12-6EC8-191A314229A0}"/>
          </ac:spMkLst>
        </pc:spChg>
      </pc:sldChg>
      <pc:sldChg chg="add">
        <pc:chgData name="Mari Nikonen" userId="21ccc40ad04ce58a" providerId="LiveId" clId="{38B2B93A-E254-4EE8-AFC9-82F2ADFC81AF}" dt="2023-02-27T13:50:16.996" v="943"/>
        <pc:sldMkLst>
          <pc:docMk/>
          <pc:sldMk cId="3826488577" sldId="533"/>
        </pc:sldMkLst>
      </pc:sldChg>
      <pc:sldChg chg="modSp new mod">
        <pc:chgData name="Mari Nikonen" userId="21ccc40ad04ce58a" providerId="LiveId" clId="{38B2B93A-E254-4EE8-AFC9-82F2ADFC81AF}" dt="2023-02-27T14:58:42.870" v="1463" actId="5793"/>
        <pc:sldMkLst>
          <pc:docMk/>
          <pc:sldMk cId="4232964316" sldId="534"/>
        </pc:sldMkLst>
        <pc:spChg chg="mod">
          <ac:chgData name="Mari Nikonen" userId="21ccc40ad04ce58a" providerId="LiveId" clId="{38B2B93A-E254-4EE8-AFC9-82F2ADFC81AF}" dt="2023-02-27T14:58:31.835" v="1462" actId="20577"/>
          <ac:spMkLst>
            <pc:docMk/>
            <pc:sldMk cId="4232964316" sldId="534"/>
            <ac:spMk id="2" creationId="{AA7A9583-4FDE-5753-27D0-258E90A7A8FA}"/>
          </ac:spMkLst>
        </pc:spChg>
        <pc:spChg chg="mod">
          <ac:chgData name="Mari Nikonen" userId="21ccc40ad04ce58a" providerId="LiveId" clId="{38B2B93A-E254-4EE8-AFC9-82F2ADFC81AF}" dt="2023-02-27T14:58:42.870" v="1463" actId="5793"/>
          <ac:spMkLst>
            <pc:docMk/>
            <pc:sldMk cId="4232964316" sldId="534"/>
            <ac:spMk id="3" creationId="{A3BC2C68-8BEE-EEB2-15C7-2CA6F1C6E515}"/>
          </ac:spMkLst>
        </pc:spChg>
      </pc:sldChg>
      <pc:sldChg chg="modSp new mod">
        <pc:chgData name="Mari Nikonen" userId="21ccc40ad04ce58a" providerId="LiveId" clId="{38B2B93A-E254-4EE8-AFC9-82F2ADFC81AF}" dt="2023-02-27T16:13:32.554" v="1563" actId="20577"/>
        <pc:sldMkLst>
          <pc:docMk/>
          <pc:sldMk cId="1212924520" sldId="535"/>
        </pc:sldMkLst>
        <pc:spChg chg="mod">
          <ac:chgData name="Mari Nikonen" userId="21ccc40ad04ce58a" providerId="LiveId" clId="{38B2B93A-E254-4EE8-AFC9-82F2ADFC81AF}" dt="2023-02-27T16:12:05.244" v="1545" actId="20577"/>
          <ac:spMkLst>
            <pc:docMk/>
            <pc:sldMk cId="1212924520" sldId="535"/>
            <ac:spMk id="2" creationId="{2C25AF70-6EBE-2A1B-FF82-E443548105C1}"/>
          </ac:spMkLst>
        </pc:spChg>
        <pc:spChg chg="mod">
          <ac:chgData name="Mari Nikonen" userId="21ccc40ad04ce58a" providerId="LiveId" clId="{38B2B93A-E254-4EE8-AFC9-82F2ADFC81AF}" dt="2023-02-27T16:13:32.554" v="1563" actId="20577"/>
          <ac:spMkLst>
            <pc:docMk/>
            <pc:sldMk cId="1212924520" sldId="535"/>
            <ac:spMk id="3" creationId="{5BC941C3-5CE5-9507-AE60-059F44C6A69E}"/>
          </ac:spMkLst>
        </pc:spChg>
      </pc:sldChg>
      <pc:sldChg chg="modSp new mod">
        <pc:chgData name="Mari Nikonen" userId="21ccc40ad04ce58a" providerId="LiveId" clId="{38B2B93A-E254-4EE8-AFC9-82F2ADFC81AF}" dt="2023-02-27T16:20:21.914" v="1906" actId="20577"/>
        <pc:sldMkLst>
          <pc:docMk/>
          <pc:sldMk cId="2184434877" sldId="536"/>
        </pc:sldMkLst>
        <pc:spChg chg="mod">
          <ac:chgData name="Mari Nikonen" userId="21ccc40ad04ce58a" providerId="LiveId" clId="{38B2B93A-E254-4EE8-AFC9-82F2ADFC81AF}" dt="2023-02-27T16:19:37.627" v="1851" actId="20577"/>
          <ac:spMkLst>
            <pc:docMk/>
            <pc:sldMk cId="2184434877" sldId="536"/>
            <ac:spMk id="2" creationId="{42300915-3ACE-D297-4AF0-D68445D48462}"/>
          </ac:spMkLst>
        </pc:spChg>
        <pc:spChg chg="mod">
          <ac:chgData name="Mari Nikonen" userId="21ccc40ad04ce58a" providerId="LiveId" clId="{38B2B93A-E254-4EE8-AFC9-82F2ADFC81AF}" dt="2023-02-27T16:20:21.914" v="1906" actId="20577"/>
          <ac:spMkLst>
            <pc:docMk/>
            <pc:sldMk cId="2184434877" sldId="536"/>
            <ac:spMk id="3" creationId="{1AEFB000-E4BE-32BE-D552-2A8DA3F85A07}"/>
          </ac:spMkLst>
        </pc:spChg>
      </pc:sldChg>
      <pc:sldChg chg="modSp new mod">
        <pc:chgData name="Mari Nikonen" userId="21ccc40ad04ce58a" providerId="LiveId" clId="{38B2B93A-E254-4EE8-AFC9-82F2ADFC81AF}" dt="2023-02-27T16:24:10.937" v="1982" actId="20577"/>
        <pc:sldMkLst>
          <pc:docMk/>
          <pc:sldMk cId="752258515" sldId="537"/>
        </pc:sldMkLst>
        <pc:spChg chg="mod">
          <ac:chgData name="Mari Nikonen" userId="21ccc40ad04ce58a" providerId="LiveId" clId="{38B2B93A-E254-4EE8-AFC9-82F2ADFC81AF}" dt="2023-02-27T16:24:10.937" v="1982" actId="20577"/>
          <ac:spMkLst>
            <pc:docMk/>
            <pc:sldMk cId="752258515" sldId="537"/>
            <ac:spMk id="3" creationId="{89B26A42-E94A-0189-3C7B-E2BA2BC83C5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912B4C6-0B36-4382-BCD5-BFEDE5167B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55D7FC-5E9A-48D9-AE21-66A6F4F63A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C6DB5E1-748D-42A9-AB48-80C03D1ED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39DCFA8-E096-42DF-9B23-87741DB616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D8E734-CF7C-48AE-B272-B670B2BC2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37267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71E40AD-4075-4F20-B6D9-E0C8C88E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CF04C4CC-DEB4-4245-87AE-93698B157C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26E1B-7406-4787-8831-6A2443A10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3E16D62-D9B3-4632-9616-FD1B5E265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7D6346A5-3444-4494-93DA-3C49E03EC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5704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16795BBC-78EA-4E0E-83E5-2D993C77BA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DDADF191-C620-4C7F-AEAA-A8B9BC757D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A0AFE28-79EB-424F-A1BE-0E76E515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63BE4B2-AA87-4C24-8022-7E2531158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033CBC4-EFB1-43D0-80EC-21FDE5B04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3785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C7A5D1F-1B28-44E5-A7BA-7EA9152CA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2E0FDA9-E2F6-4F7D-9EBF-3D653CD962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033852E-78EA-4F75-90C2-430E3D763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564F6AB-8CEF-4EC1-BA79-1FF863188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495AE1D0-F36A-4D64-B457-9B7862D5C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08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E79E8A1-945F-44D0-808F-CFAE4ADB0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70ACF5AF-A2B4-41A0-872D-B01FCCA55C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24619C5-4A68-4A5C-95B1-BBED3F9AF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77FFE20-3E14-4002-8565-BCFCC6E5C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2C765A1A-D494-411D-88E1-2027B9C09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26993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833DF19-F355-432E-8D61-FB60B699B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F1D14B-1D6C-4D72-A3BF-612A1951F9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C976C64-9BDB-4EAB-8C23-DCA3AE147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3BAA1AF-F7BA-4ED9-9A3B-69B170D4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485DE4AD-FACF-4D1D-BA7A-2F6522969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4D42ACE-F4AB-4536-919F-29DDC48A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159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47438B9-3437-4664-B91B-0B508694E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2D7D30F5-F1FD-4F8A-9257-A79B0944D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D643A6D-4DDA-45EC-84CA-87D843A11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838C53B5-903E-41B4-8CB9-713E570960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5039E9A4-5382-4473-9776-25C35C4811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5D9BC3E2-43C8-4127-BBE3-647262F5A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E3E57F89-CC04-4523-B55E-53732032D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14444F21-5F99-4829-B964-8DC2A1481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8042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29D1C95-D105-4174-802E-3365AE0FD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B15F6C81-0354-4724-BDC4-0D6C01AF8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306A281-1A14-4619-863E-25C555945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DD2FD17-A894-465C-8E4E-B2ED1F1A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85222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07C79871-0C61-4EC4-A9D6-956B64844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43FE6934-0D8C-46A8-9595-1207CC4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3D9BB1CB-2833-4ECB-8849-8FD21A75DA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060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21ADE74-7A1E-4EA1-8209-E0CA58A69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FDB94D3-8577-4DD2-B48A-980890DC8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54D31A75-AD74-45C8-AF10-FAC583B960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E6E2FE2-1F35-4390-ACE9-C805D0284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1A0148F-2BEB-44AB-8535-2DE65D1BE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CEB51D1A-E7A9-48DD-A1DD-FE95D4A1E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3670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A5BC8F2-DAF8-4F49-A899-FDB7D797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186F9A90-CDA3-4853-B72C-B12D4C70883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463A36F-E8F7-4547-93C9-D0DEA678BA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0F60DEA7-B7DF-4002-80D9-C7F425197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18B4BA7-32BF-4F04-87AB-50F324853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953BE2A-7281-4F11-9A89-053D5E584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158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36AA1A53-0B5B-4A48-817E-7C157348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B8DAD99-3344-4823-ABFA-916EA025F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F16596-7411-4C1C-B6B1-B187EAAAF1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101DE-5731-4C38-85E0-256D9C086206}" type="datetimeFigureOut">
              <a:rPr lang="fi-FI" smtClean="0"/>
              <a:t>27.2.2023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5E7A50C-A501-4D9B-8C9B-BBE394E88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7D92BC6-E1BA-408C-8FE6-52265D53B3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DCF39-5496-4AFB-A8DE-50378E9A405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42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mycourses.aalto.fi/course/view.php?id=38216&amp;section=15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play/37049/533/570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du.flinga.fi/s/EWRYVN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19B08BAE-BCFD-4845-8C70-211E060CF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34" r="7834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7ECBDF5-86DD-4485-9621-F5A9F98CF7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fi-FI" sz="4800"/>
              <a:t>Suomi </a:t>
            </a:r>
            <a:r>
              <a:rPr lang="fi-FI" sz="4800" dirty="0"/>
              <a:t>1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BB96F4F8-2F8C-4DA7-A11D-06976C6D2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i-FI" sz="1700" dirty="0"/>
              <a:t>ALC-7220</a:t>
            </a:r>
          </a:p>
          <a:p>
            <a:pPr algn="l"/>
            <a:r>
              <a:rPr lang="fi-FI" sz="1700" dirty="0"/>
              <a:t>Mari Nikonen </a:t>
            </a:r>
          </a:p>
          <a:p>
            <a:pPr algn="l"/>
            <a:r>
              <a:rPr lang="fi-FI" sz="1700"/>
              <a:t>1</a:t>
            </a:r>
            <a:r>
              <a:rPr lang="fi-FI" sz="1700" dirty="0"/>
              <a:t>1</a:t>
            </a:r>
            <a:r>
              <a:rPr lang="fi-FI" sz="1700"/>
              <a:t>. </a:t>
            </a:r>
            <a:r>
              <a:rPr lang="fi-FI" sz="1700" dirty="0"/>
              <a:t>tapaaminen </a:t>
            </a:r>
          </a:p>
          <a:p>
            <a:pPr algn="l"/>
            <a:r>
              <a:rPr lang="fi-FI" sz="1700"/>
              <a:t>Maanantaina 27.2.2023 klo 16.30-18.30</a:t>
            </a:r>
            <a:endParaRPr lang="fi-FI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4837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18B9EF9-0FF5-B140-BAF8-C4CEE422C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Partitive goals for this course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2318BE-A14E-B81D-3BFD-EBE279740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You know to use the partitive</a:t>
            </a:r>
          </a:p>
          <a:p>
            <a:pPr lvl="1"/>
            <a:r>
              <a:rPr lang="fi-FI"/>
              <a:t>with numbers (2...) </a:t>
            </a:r>
          </a:p>
          <a:p>
            <a:pPr lvl="2"/>
            <a:r>
              <a:rPr lang="fi-FI"/>
              <a:t>mulla on kaksi siskoa = I have two sisters</a:t>
            </a:r>
          </a:p>
          <a:p>
            <a:pPr lvl="1"/>
            <a:r>
              <a:rPr lang="fi-FI"/>
              <a:t>when you’re talking about food and drink</a:t>
            </a:r>
          </a:p>
          <a:p>
            <a:pPr lvl="2"/>
            <a:r>
              <a:rPr lang="fi-FI"/>
              <a:t>Syön leipää. Juon kahvia. </a:t>
            </a:r>
          </a:p>
          <a:p>
            <a:pPr lvl="1"/>
            <a:r>
              <a:rPr lang="fi-FI"/>
              <a:t>in negative clauses </a:t>
            </a:r>
          </a:p>
          <a:p>
            <a:pPr lvl="2"/>
            <a:r>
              <a:rPr lang="fi-FI"/>
              <a:t>More about this today!</a:t>
            </a:r>
          </a:p>
          <a:p>
            <a:pPr marL="0" indent="0">
              <a:buNone/>
            </a:pPr>
            <a:endParaRPr lang="fi-FI"/>
          </a:p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1704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A7A9583-4FDE-5753-27D0-258E90A7A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Leipää vs. leivän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A3BC2C68-8BEE-EEB2-15C7-2CA6F1C6E5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Syön leipää. </a:t>
            </a:r>
          </a:p>
          <a:p>
            <a:pPr lvl="1"/>
            <a:r>
              <a:rPr lang="fi-FI"/>
              <a:t>Syön leivän. = I eat a piece of bread.</a:t>
            </a:r>
          </a:p>
          <a:p>
            <a:r>
              <a:rPr lang="fi-FI"/>
              <a:t>Juon kahvia.</a:t>
            </a:r>
          </a:p>
          <a:p>
            <a:pPr lvl="1"/>
            <a:r>
              <a:rPr lang="fi-FI"/>
              <a:t>Juon kahvin. = I drink a coffee.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29643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4D119C6-3674-4513-5E4A-AA7B2FD843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Puhekielen numerot 	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A9DD7CD-BA43-A34A-CF51-4388C1DF0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Spoken language numbers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Vanha kirja sivu 66</a:t>
            </a:r>
          </a:p>
          <a:p>
            <a:r>
              <a:rPr lang="fi-FI"/>
              <a:t>Uusi kirja sivu 88</a:t>
            </a:r>
          </a:p>
        </p:txBody>
      </p:sp>
    </p:spTree>
    <p:extLst>
      <p:ext uri="{BB962C8B-B14F-4D97-AF65-F5344CB8AC3E}">
        <p14:creationId xmlns:p14="http://schemas.microsoft.com/office/powerpoint/2010/main" val="38529340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52550A2-3098-D83D-B907-2E9C082CE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Kuunteluharjoitus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9BE7A64-5521-1D9B-1C04-EB1A44D29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Vanha kirja: Harjoitus 10 sivulla 67</a:t>
            </a:r>
          </a:p>
          <a:p>
            <a:r>
              <a:rPr lang="fi-FI"/>
              <a:t>Uusi kirja: Harjoitus 14 sivulla 89</a:t>
            </a:r>
          </a:p>
        </p:txBody>
      </p:sp>
    </p:spTree>
    <p:extLst>
      <p:ext uri="{BB962C8B-B14F-4D97-AF65-F5344CB8AC3E}">
        <p14:creationId xmlns:p14="http://schemas.microsoft.com/office/powerpoint/2010/main" val="6396045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335AF8A-EE0E-F457-3D3E-674504D29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Tauko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E8D4E84-0E38-4E3E-2C93-D7132C0054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Kello on nyt 17.20</a:t>
            </a:r>
          </a:p>
          <a:p>
            <a:r>
              <a:rPr lang="fi-FI"/>
              <a:t>Jatketaan 17.30</a:t>
            </a:r>
          </a:p>
        </p:txBody>
      </p:sp>
    </p:spTree>
    <p:extLst>
      <p:ext uri="{BB962C8B-B14F-4D97-AF65-F5344CB8AC3E}">
        <p14:creationId xmlns:p14="http://schemas.microsoft.com/office/powerpoint/2010/main" val="6615362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9026D8-C06A-ACE7-0F89-432443DF9A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Pienissä ryhmissä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A038C01-E21A-3C9A-A59A-19AE492C4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>
                <a:hlinkClick r:id="rId2"/>
              </a:rPr>
              <a:t>https://mycourses.aalto.fi/course/view.php?id=38216&amp;section=15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06300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25AF70-6EBE-2A1B-FF82-E44354810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Kysymyksiä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C941C3-5CE5-9507-AE60-059F44C6A6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konetiskiainetta</a:t>
            </a:r>
          </a:p>
        </p:txBody>
      </p:sp>
    </p:spTree>
    <p:extLst>
      <p:ext uri="{BB962C8B-B14F-4D97-AF65-F5344CB8AC3E}">
        <p14:creationId xmlns:p14="http://schemas.microsoft.com/office/powerpoint/2010/main" val="1212924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300915-3ACE-D297-4AF0-D68445D484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Some common unitls abbreviations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AEFB000-E4BE-32BE-D552-2A8DA3F85A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/>
              <a:t>kappale = kpl [koopeeäl] = a piece / unit</a:t>
            </a:r>
          </a:p>
          <a:p>
            <a:pPr lvl="1"/>
            <a:r>
              <a:rPr lang="fi-FI"/>
              <a:t>1 kappale kakkua = one entire cake </a:t>
            </a:r>
          </a:p>
          <a:p>
            <a:r>
              <a:rPr lang="fi-FI"/>
              <a:t>pala = piece </a:t>
            </a:r>
          </a:p>
          <a:p>
            <a:pPr lvl="1"/>
            <a:r>
              <a:rPr lang="fi-FI"/>
              <a:t>pala kakkua </a:t>
            </a:r>
          </a:p>
          <a:p>
            <a:r>
              <a:rPr lang="fi-FI"/>
              <a:t>kilo </a:t>
            </a:r>
          </a:p>
          <a:p>
            <a:r>
              <a:rPr lang="fi-FI"/>
              <a:t>rasia = rs = box (small box) </a:t>
            </a:r>
          </a:p>
          <a:p>
            <a:r>
              <a:rPr lang="fi-FI"/>
              <a:t>litra = l = litre</a:t>
            </a:r>
          </a:p>
          <a:p>
            <a:r>
              <a:rPr lang="fi-FI"/>
              <a:t>gramma = g = gram</a:t>
            </a:r>
          </a:p>
          <a:p>
            <a:r>
              <a:rPr lang="fi-FI"/>
              <a:t>rulla = rl = roll (of toilet paper etc) </a:t>
            </a:r>
          </a:p>
          <a:p>
            <a:r>
              <a:rPr lang="fi-FI"/>
              <a:t>paketti = pkt = package </a:t>
            </a:r>
          </a:p>
        </p:txBody>
      </p:sp>
    </p:spTree>
    <p:extLst>
      <p:ext uri="{BB962C8B-B14F-4D97-AF65-F5344CB8AC3E}">
        <p14:creationId xmlns:p14="http://schemas.microsoft.com/office/powerpoint/2010/main" val="2184434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F13E65-21D5-5605-646D-A9683DBF5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Possessive clauses: Minulla on – I have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0D00088-7664-CE70-E42D-EA97D4A855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Oma suomi 1 sivulla 80 /  117</a:t>
            </a:r>
          </a:p>
          <a:p>
            <a:endParaRPr lang="fi-FI"/>
          </a:p>
          <a:p>
            <a:endParaRPr lang="fi-FI"/>
          </a:p>
          <a:p>
            <a:pPr marL="0" indent="0">
              <a:buNone/>
            </a:pPr>
            <a:r>
              <a:rPr lang="fi-FI"/>
              <a:t>Minulla on kissa. = I have a cat.		</a:t>
            </a:r>
          </a:p>
          <a:p>
            <a:pPr marL="0" indent="0">
              <a:buNone/>
            </a:pPr>
            <a:r>
              <a:rPr lang="fi-FI"/>
              <a:t>Minulla ei ole kissa</a:t>
            </a:r>
            <a:r>
              <a:rPr lang="fi-FI" b="1"/>
              <a:t>a</a:t>
            </a:r>
            <a:r>
              <a:rPr lang="fi-FI"/>
              <a:t>. = I don’t have a cat. </a:t>
            </a:r>
          </a:p>
          <a:p>
            <a:pPr marL="0" indent="0">
              <a:buNone/>
            </a:pPr>
            <a:r>
              <a:rPr lang="fi-FI"/>
              <a:t>	</a:t>
            </a:r>
            <a:r>
              <a:rPr lang="fi-FI" b="1"/>
              <a:t>Negative clause: partitive!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18974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858B185-258B-878E-74FD-68643E248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Puhekieli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330F1D-0001-8C12-6EC8-191A314229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Puhekieli: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Mulla on kissa. / Mul on kissa. </a:t>
            </a:r>
          </a:p>
          <a:p>
            <a:pPr marL="0" indent="0">
              <a:buNone/>
            </a:pPr>
            <a:r>
              <a:rPr lang="fi-FI"/>
              <a:t>Mulla ei oo kissa</a:t>
            </a:r>
            <a:r>
              <a:rPr lang="fi-FI" b="1"/>
              <a:t>a</a:t>
            </a:r>
            <a:r>
              <a:rPr lang="fi-FI"/>
              <a:t>. / Mul ei oo kissa</a:t>
            </a:r>
            <a:r>
              <a:rPr lang="fi-FI" b="1"/>
              <a:t>a</a:t>
            </a:r>
            <a:r>
              <a:rPr lang="fi-FI"/>
              <a:t>.     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7219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827260E-B490-485A-8110-3B653D355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Tervetuloa tunnille!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DF76009-E852-44DF-80A4-3FB764C1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/>
              <a:t>Tervetuloa tunni-lle!</a:t>
            </a:r>
          </a:p>
          <a:p>
            <a:pPr marL="0" indent="0">
              <a:buNone/>
            </a:pPr>
            <a:r>
              <a:rPr lang="fi-FI"/>
              <a:t>Welcome lesson-to!</a:t>
            </a:r>
          </a:p>
          <a:p>
            <a:pPr marL="0" indent="0">
              <a:buNone/>
            </a:pPr>
            <a:r>
              <a:rPr lang="fi-FI"/>
              <a:t>= Welcome to the lesson!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tunti = hour, lesson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399751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67B6B6E-0C59-F73F-A19C-D2AA8EFB6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9B26A42-E94A-0189-3C7B-E2BA2BC83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fi-FI"/>
              <a:t>kissa</a:t>
            </a:r>
          </a:p>
          <a:p>
            <a:pPr marL="971550" lvl="1" indent="-514350">
              <a:buAutoNum type="arabicPeriod"/>
            </a:pPr>
            <a:r>
              <a:rPr lang="fi-FI"/>
              <a:t>Mulla on kissa. </a:t>
            </a:r>
          </a:p>
          <a:p>
            <a:pPr marL="514350" indent="-514350">
              <a:buAutoNum type="arabicPeriod"/>
            </a:pPr>
            <a:r>
              <a:rPr lang="fi-FI"/>
              <a:t>kissaa</a:t>
            </a:r>
          </a:p>
          <a:p>
            <a:pPr marL="971550" lvl="1" indent="-514350">
              <a:buAutoNum type="arabicPeriod"/>
            </a:pPr>
            <a:r>
              <a:rPr lang="fi-FI"/>
              <a:t>Mulla ei oo kissaa. </a:t>
            </a:r>
          </a:p>
        </p:txBody>
      </p:sp>
    </p:spTree>
    <p:extLst>
      <p:ext uri="{BB962C8B-B14F-4D97-AF65-F5344CB8AC3E}">
        <p14:creationId xmlns:p14="http://schemas.microsoft.com/office/powerpoint/2010/main" val="7522585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54F5654-6FB8-DC10-5D1C-94D577C69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Minä olen kissa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6D8448F-3139-80D7-C2EE-8C8ED2BF2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= I am a cat</a:t>
            </a:r>
          </a:p>
          <a:p>
            <a:pPr marL="0" indent="0">
              <a:buNone/>
            </a:pPr>
            <a:r>
              <a:rPr lang="fi-FI"/>
              <a:t>Puhekieli: Mä oon kissa. </a:t>
            </a:r>
          </a:p>
          <a:p>
            <a:pPr marL="0" indent="0">
              <a:buNone/>
            </a:pPr>
            <a:endParaRPr lang="fi-FI"/>
          </a:p>
          <a:p>
            <a:r>
              <a:rPr lang="fi-FI"/>
              <a:t>May seem obvious </a:t>
            </a:r>
          </a:p>
          <a:p>
            <a:r>
              <a:rPr lang="fi-FI"/>
              <a:t>But very easy to get mixed up with Minulla on!</a:t>
            </a:r>
          </a:p>
        </p:txBody>
      </p:sp>
    </p:spTree>
    <p:extLst>
      <p:ext uri="{BB962C8B-B14F-4D97-AF65-F5344CB8AC3E}">
        <p14:creationId xmlns:p14="http://schemas.microsoft.com/office/powerpoint/2010/main" val="38264885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F92057-E334-CE7E-9BDE-AD58F1A7CF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8CD62B8-C5D2-F84D-2E2D-7E147FAC9A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Treenaa partitiivia: </a:t>
            </a:r>
            <a:r>
              <a:rPr lang="fi-FI">
                <a:hlinkClick r:id="rId2"/>
              </a:rPr>
              <a:t>https://wordwall.net/play/37049/533/570</a:t>
            </a:r>
            <a:endParaRPr lang="fi-FI"/>
          </a:p>
          <a:p>
            <a:r>
              <a:rPr lang="fi-FI"/>
              <a:t>Muista Kotitehtävä 3. Määräaika tänään!</a:t>
            </a:r>
          </a:p>
          <a:p>
            <a:r>
              <a:rPr lang="fi-FI"/>
              <a:t>Read and translate Minulla on -rakenne</a:t>
            </a:r>
          </a:p>
          <a:p>
            <a:pPr lvl="1"/>
            <a:r>
              <a:rPr lang="fi-FI"/>
              <a:t>Old edition: page 80</a:t>
            </a:r>
          </a:p>
          <a:p>
            <a:pPr lvl="1"/>
            <a:r>
              <a:rPr lang="fi-FI"/>
              <a:t>New edition: page 117</a:t>
            </a:r>
          </a:p>
          <a:p>
            <a:r>
              <a:rPr lang="fi-FI"/>
              <a:t>Harjoitus 8 sivulla 80 / Harjoitus 12 sivulla 117</a:t>
            </a:r>
          </a:p>
        </p:txBody>
      </p:sp>
    </p:spTree>
    <p:extLst>
      <p:ext uri="{BB962C8B-B14F-4D97-AF65-F5344CB8AC3E}">
        <p14:creationId xmlns:p14="http://schemas.microsoft.com/office/powerpoint/2010/main" val="35634294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A5EE47E-2B7C-4C7C-92D4-E46D7280A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Kiitos!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025FAA-C54A-46CC-99CA-5B4F3BBB8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Nähdään keskiviikkona!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07113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B7E3F37-097A-4BB5-8A58-B30FC849C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Tänään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C3BB075-08B5-45CF-B5C9-3CC233463C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9971" y="1690688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fi-FI"/>
              <a:t>Mitä kuuluu? </a:t>
            </a:r>
          </a:p>
          <a:p>
            <a:r>
              <a:rPr lang="fi-FI"/>
              <a:t>Jumppaa ja ääntämistä</a:t>
            </a:r>
          </a:p>
          <a:p>
            <a:pPr lvl="1"/>
            <a:r>
              <a:rPr lang="fi-FI"/>
              <a:t>Konsonantti j</a:t>
            </a:r>
          </a:p>
          <a:p>
            <a:r>
              <a:rPr lang="fi-FI"/>
              <a:t>Kotitehtävät: Kysymyksiä ja kommentteja</a:t>
            </a:r>
          </a:p>
          <a:p>
            <a:r>
              <a:rPr lang="fi-FI"/>
              <a:t>Kertaus: Partitiivi</a:t>
            </a:r>
          </a:p>
          <a:p>
            <a:r>
              <a:rPr lang="fi-FI"/>
              <a:t>Puhekielen numerot</a:t>
            </a:r>
          </a:p>
          <a:p>
            <a:r>
              <a:rPr lang="fi-FI"/>
              <a:t>Kuunteluharjoitus 10 sivulla 67 </a:t>
            </a:r>
          </a:p>
          <a:p>
            <a:r>
              <a:rPr lang="fi-FI"/>
              <a:t>Tauko noin 17.30</a:t>
            </a:r>
          </a:p>
          <a:p>
            <a:r>
              <a:rPr lang="fi-FI"/>
              <a:t>Pienissä ryhmissä</a:t>
            </a:r>
          </a:p>
          <a:p>
            <a:r>
              <a:rPr lang="fi-FI"/>
              <a:t>Kielioppia: Minulla on </a:t>
            </a:r>
          </a:p>
          <a:p>
            <a:pPr lvl="1"/>
            <a:r>
              <a:rPr lang="fi-FI"/>
              <a:t>= omistuslause </a:t>
            </a:r>
          </a:p>
          <a:p>
            <a:r>
              <a:rPr lang="fi-FI"/>
              <a:t>Kotitehtävät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87938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E2FFEA1-E60A-FF11-97D4-02FA328CB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b="1"/>
              <a:t>Mitä</a:t>
            </a:r>
            <a:r>
              <a:rPr lang="fi-FI"/>
              <a:t> kuuluu tänään?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570C6B-DAA2-9C3E-BB02-9BEE801657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i-FI"/>
              <a:t>Kirjoita vastaus chattiin = Write the answer to ”Mitä kuuluu” in the chat. </a:t>
            </a:r>
            <a:endParaRPr lang="fi-FI" b="1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r>
              <a:rPr lang="fi-FI"/>
              <a:t>Hyvä</a:t>
            </a:r>
            <a:r>
              <a:rPr lang="fi-FI" b="1"/>
              <a:t>ä</a:t>
            </a:r>
            <a:r>
              <a:rPr lang="fi-FI"/>
              <a:t>, kiitos! = Fine thanks! 			Note: </a:t>
            </a:r>
            <a:r>
              <a:rPr lang="fi-FI" strike="sngStrike"/>
              <a:t>Hyvin</a:t>
            </a:r>
            <a:r>
              <a:rPr lang="fi-FI"/>
              <a:t> -&gt; Hyvä</a:t>
            </a:r>
            <a:r>
              <a:rPr lang="fi-FI" b="1"/>
              <a:t>ä</a:t>
            </a:r>
          </a:p>
          <a:p>
            <a:pPr marL="0" indent="0">
              <a:buNone/>
            </a:pPr>
            <a:r>
              <a:rPr lang="fi-FI"/>
              <a:t>Oikein hyvä</a:t>
            </a:r>
            <a:r>
              <a:rPr lang="fi-FI" b="1"/>
              <a:t>ä</a:t>
            </a:r>
            <a:r>
              <a:rPr lang="fi-FI"/>
              <a:t>! = Tosi hyvä</a:t>
            </a:r>
            <a:r>
              <a:rPr lang="fi-FI" b="1"/>
              <a:t>ä</a:t>
            </a:r>
            <a:r>
              <a:rPr lang="fi-FI"/>
              <a:t>! = Very good! </a:t>
            </a:r>
          </a:p>
          <a:p>
            <a:pPr marL="0" indent="0">
              <a:buNone/>
            </a:pPr>
            <a:r>
              <a:rPr lang="fi-FI"/>
              <a:t>Ihan hyvä</a:t>
            </a:r>
            <a:r>
              <a:rPr lang="fi-FI" b="1"/>
              <a:t>ä</a:t>
            </a:r>
            <a:r>
              <a:rPr lang="fi-FI"/>
              <a:t>. = Quite good. </a:t>
            </a:r>
          </a:p>
          <a:p>
            <a:pPr marL="0" indent="0">
              <a:buNone/>
            </a:pPr>
            <a:r>
              <a:rPr lang="fi-FI"/>
              <a:t>Ei mitään erikoi</a:t>
            </a:r>
            <a:r>
              <a:rPr lang="fi-FI" b="1"/>
              <a:t>sta</a:t>
            </a:r>
            <a:r>
              <a:rPr lang="fi-FI"/>
              <a:t>. = Nothing special. </a:t>
            </a:r>
          </a:p>
          <a:p>
            <a:pPr marL="0" indent="0">
              <a:buNone/>
            </a:pPr>
            <a:r>
              <a:rPr lang="fi-FI"/>
              <a:t>Ei hyvä</a:t>
            </a:r>
            <a:r>
              <a:rPr lang="fi-FI" b="1"/>
              <a:t>ä</a:t>
            </a:r>
            <a:r>
              <a:rPr lang="fi-FI"/>
              <a:t>. = Not good. </a:t>
            </a:r>
          </a:p>
          <a:p>
            <a:pPr marL="0" indent="0">
              <a:buNone/>
            </a:pPr>
            <a:r>
              <a:rPr lang="fi-FI"/>
              <a:t>Huono</a:t>
            </a:r>
            <a:r>
              <a:rPr lang="fi-FI" b="1"/>
              <a:t>a</a:t>
            </a:r>
            <a:r>
              <a:rPr lang="fi-FI"/>
              <a:t>. = Bad.</a:t>
            </a:r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792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CA8C8-4598-4EED-811F-24BAEDF927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Jumppaa ja ääntämistä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2A7D3A2-32C6-480D-9EA7-E93DA2149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/>
              <a:t>3 + 1</a:t>
            </a:r>
          </a:p>
          <a:p>
            <a:pPr marL="0" indent="0">
              <a:buNone/>
            </a:pPr>
            <a:r>
              <a:rPr lang="fi-FI" dirty="0"/>
              <a:t>Opettaja 3</a:t>
            </a:r>
          </a:p>
          <a:p>
            <a:pPr marL="0" indent="0">
              <a:buNone/>
            </a:pPr>
            <a:r>
              <a:rPr lang="fi-FI" dirty="0"/>
              <a:t>Opiskelijat 1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0320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5DA33C-147B-2832-0893-B43E910FA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Ääntäminen: konsonatti j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56097-6E51-3ED2-F740-78E6B96BD4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/>
              <a:t>Mitä sais olla? </a:t>
            </a:r>
          </a:p>
          <a:p>
            <a:r>
              <a:rPr lang="fi-FI"/>
              <a:t>Kahvi </a:t>
            </a:r>
            <a:r>
              <a:rPr lang="fi-FI" b="1"/>
              <a:t>j</a:t>
            </a:r>
            <a:r>
              <a:rPr lang="fi-FI"/>
              <a:t>a korvapuusti kiitos!</a:t>
            </a:r>
          </a:p>
          <a:p>
            <a:r>
              <a:rPr lang="fi-FI" b="1"/>
              <a:t>J</a:t>
            </a:r>
            <a:r>
              <a:rPr lang="fi-FI"/>
              <a:t>ere, mitä sä otat? </a:t>
            </a:r>
          </a:p>
          <a:p>
            <a:r>
              <a:rPr lang="fi-FI"/>
              <a:t>Mulle tavallista pullaa </a:t>
            </a:r>
            <a:r>
              <a:rPr lang="fi-FI" b="1"/>
              <a:t>j</a:t>
            </a:r>
            <a:r>
              <a:rPr lang="fi-FI"/>
              <a:t>a teetä kiitos! </a:t>
            </a:r>
          </a:p>
          <a:p>
            <a:r>
              <a:rPr lang="fi-FI" b="1"/>
              <a:t>J</a:t>
            </a:r>
            <a:r>
              <a:rPr lang="fi-FI"/>
              <a:t>a tässä olkaa hyvät! </a:t>
            </a:r>
          </a:p>
          <a:p>
            <a:r>
              <a:rPr lang="fi-FI"/>
              <a:t>Saisko olla </a:t>
            </a:r>
            <a:r>
              <a:rPr lang="fi-FI" b="1"/>
              <a:t>j</a:t>
            </a:r>
            <a:r>
              <a:rPr lang="fi-FI"/>
              <a:t>otain muuta? </a:t>
            </a:r>
          </a:p>
          <a:p>
            <a:r>
              <a:rPr lang="fi-FI" b="1"/>
              <a:t>J</a:t>
            </a:r>
            <a:r>
              <a:rPr lang="fi-FI"/>
              <a:t>oo, onks teil vettä? </a:t>
            </a:r>
          </a:p>
          <a:p>
            <a:r>
              <a:rPr lang="fi-FI" b="1"/>
              <a:t>J</a:t>
            </a:r>
            <a:r>
              <a:rPr lang="fi-FI"/>
              <a:t>oo, totta kai! </a:t>
            </a:r>
          </a:p>
          <a:p>
            <a:pPr marL="0" indent="0">
              <a:buNone/>
            </a:pP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559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CD05442-4067-FDC9-8C1D-E67CD3569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Kotitehtävät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4253EBE-AAF3-41D4-23A3-6C42522A9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/>
              <a:t>Kysymyksiä? Kommentteja? </a:t>
            </a:r>
          </a:p>
          <a:p>
            <a:pPr marL="0" indent="0">
              <a:buNone/>
            </a:pPr>
            <a:endParaRPr lang="fi-FI">
              <a:hlinkClick r:id="rId2"/>
            </a:endParaRPr>
          </a:p>
          <a:p>
            <a:pPr marL="0" indent="0">
              <a:buNone/>
            </a:pPr>
            <a:r>
              <a:rPr lang="fi-FI">
                <a:hlinkClick r:id="rId2"/>
              </a:rPr>
              <a:t>https://edu.flinga.fi/s/EWRYVNC</a:t>
            </a:r>
            <a:endParaRPr lang="fi-FI"/>
          </a:p>
          <a:p>
            <a:pPr marL="0" indent="0">
              <a:buNone/>
            </a:pP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3865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77E3179-D954-4AB9-0439-4502743D65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Some of the partitive exercises didn’t work as planned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AF17B46-33B4-56FF-8324-97787C7614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/>
              <a:t>Anteeksi! </a:t>
            </a:r>
          </a:p>
          <a:p>
            <a:r>
              <a:rPr lang="fi-FI"/>
              <a:t>Homework today will include a similar exercise</a:t>
            </a:r>
          </a:p>
        </p:txBody>
      </p:sp>
    </p:spTree>
    <p:extLst>
      <p:ext uri="{BB962C8B-B14F-4D97-AF65-F5344CB8AC3E}">
        <p14:creationId xmlns:p14="http://schemas.microsoft.com/office/powerpoint/2010/main" val="2519589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5C2A155-155D-F165-5149-5CF6453FB6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Kertaus: Partitiivi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214FB33-B6D7-4AD0-4D96-D87E7168B6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/>
              <a:t>The partitive is the form of the </a:t>
            </a:r>
            <a:r>
              <a:rPr lang="fi-FI" b="1"/>
              <a:t>object</a:t>
            </a:r>
            <a:r>
              <a:rPr lang="fi-FI"/>
              <a:t> in many sentences</a:t>
            </a:r>
          </a:p>
          <a:p>
            <a:r>
              <a:rPr lang="fi-FI"/>
              <a:t>Can often be translated as ”some”</a:t>
            </a:r>
          </a:p>
          <a:p>
            <a:pPr lvl="1"/>
            <a:r>
              <a:rPr lang="fi-FI"/>
              <a:t>Saisko olla </a:t>
            </a:r>
            <a:r>
              <a:rPr lang="fi-FI" b="1"/>
              <a:t>kahvia</a:t>
            </a:r>
            <a:r>
              <a:rPr lang="fi-FI"/>
              <a:t>? </a:t>
            </a:r>
          </a:p>
          <a:p>
            <a:r>
              <a:rPr lang="fi-FI"/>
              <a:t>Used with</a:t>
            </a:r>
          </a:p>
          <a:p>
            <a:pPr lvl="1"/>
            <a:r>
              <a:rPr lang="fi-FI"/>
              <a:t>Numbers </a:t>
            </a:r>
          </a:p>
          <a:p>
            <a:pPr lvl="2"/>
            <a:r>
              <a:rPr lang="fi-FI"/>
              <a:t>Kahvi kiitos! </a:t>
            </a:r>
          </a:p>
          <a:p>
            <a:pPr lvl="2"/>
            <a:r>
              <a:rPr lang="fi-FI"/>
              <a:t>Kaksi </a:t>
            </a:r>
            <a:r>
              <a:rPr lang="fi-FI" b="1"/>
              <a:t>kahvia</a:t>
            </a:r>
            <a:r>
              <a:rPr lang="fi-FI"/>
              <a:t> kiitos!</a:t>
            </a:r>
          </a:p>
          <a:p>
            <a:pPr lvl="1"/>
            <a:r>
              <a:rPr lang="fi-FI"/>
              <a:t>Food and drink</a:t>
            </a:r>
          </a:p>
          <a:p>
            <a:pPr lvl="2"/>
            <a:r>
              <a:rPr lang="fi-FI"/>
              <a:t>Juon </a:t>
            </a:r>
            <a:r>
              <a:rPr lang="fi-FI" b="1"/>
              <a:t>kahvia</a:t>
            </a:r>
            <a:r>
              <a:rPr lang="fi-FI"/>
              <a:t>. </a:t>
            </a:r>
          </a:p>
          <a:p>
            <a:pPr lvl="1"/>
            <a:r>
              <a:rPr lang="fi-FI"/>
              <a:t>In negative clauses</a:t>
            </a:r>
          </a:p>
          <a:p>
            <a:pPr lvl="1"/>
            <a:r>
              <a:rPr lang="fi-FI"/>
              <a:t>Some verbs</a:t>
            </a:r>
          </a:p>
          <a:p>
            <a:pPr lvl="2"/>
            <a:r>
              <a:rPr lang="fi-FI"/>
              <a:t>Rakastan </a:t>
            </a:r>
            <a:r>
              <a:rPr lang="fi-FI" b="1"/>
              <a:t>sinua. </a:t>
            </a:r>
            <a:endParaRPr lang="fi-FI"/>
          </a:p>
          <a:p>
            <a:pPr lvl="1"/>
            <a:endParaRPr lang="fi-FI"/>
          </a:p>
          <a:p>
            <a:pPr lvl="1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76082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9291</TotalTime>
  <Words>640</Words>
  <Application>Microsoft Office PowerPoint</Application>
  <PresentationFormat>Laajakuva</PresentationFormat>
  <Paragraphs>137</Paragraphs>
  <Slides>23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Office-teema</vt:lpstr>
      <vt:lpstr>Suomi 1</vt:lpstr>
      <vt:lpstr>Tervetuloa tunnille!</vt:lpstr>
      <vt:lpstr>Tänään</vt:lpstr>
      <vt:lpstr>Mitä kuuluu tänään? </vt:lpstr>
      <vt:lpstr>Jumppaa ja ääntämistä</vt:lpstr>
      <vt:lpstr>Ääntäminen: konsonatti j</vt:lpstr>
      <vt:lpstr>Kotitehtävät</vt:lpstr>
      <vt:lpstr>Some of the partitive exercises didn’t work as planned</vt:lpstr>
      <vt:lpstr>Kertaus: Partitiivi</vt:lpstr>
      <vt:lpstr>Partitive goals for this course</vt:lpstr>
      <vt:lpstr>Leipää vs. leivän </vt:lpstr>
      <vt:lpstr>Puhekielen numerot  </vt:lpstr>
      <vt:lpstr>Kuunteluharjoitus </vt:lpstr>
      <vt:lpstr>Tauko </vt:lpstr>
      <vt:lpstr>Pienissä ryhmissä </vt:lpstr>
      <vt:lpstr>Kysymyksiä </vt:lpstr>
      <vt:lpstr>Some common unitls abbreviations</vt:lpstr>
      <vt:lpstr>Possessive clauses: Minulla on – I have </vt:lpstr>
      <vt:lpstr>Puhekieli </vt:lpstr>
      <vt:lpstr>PowerPoint-esitys</vt:lpstr>
      <vt:lpstr>Minä olen kissa </vt:lpstr>
      <vt:lpstr>Kotitehtävät</vt:lpstr>
      <vt:lpstr>Kiitos!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Finnish 2</dc:title>
  <dc:creator>Mari Nikonen</dc:creator>
  <cp:lastModifiedBy>Mari Nikonen</cp:lastModifiedBy>
  <cp:revision>33</cp:revision>
  <cp:lastPrinted>2023-02-06T16:33:55Z</cp:lastPrinted>
  <dcterms:created xsi:type="dcterms:W3CDTF">2021-09-13T12:59:36Z</dcterms:created>
  <dcterms:modified xsi:type="dcterms:W3CDTF">2023-02-27T16:24:17Z</dcterms:modified>
</cp:coreProperties>
</file>