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6596" r:id="rId2"/>
  </p:sldIdLst>
  <p:sldSz cx="12192000" cy="6858000"/>
  <p:notesSz cx="6858000" cy="9144000"/>
  <p:defaultTextStyle>
    <a:defPPr>
      <a:defRPr lang="en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7"/>
    <p:restoredTop sz="96110"/>
  </p:normalViewPr>
  <p:slideViewPr>
    <p:cSldViewPr snapToGrid="0">
      <p:cViewPr varScale="1">
        <p:scale>
          <a:sx n="121" d="100"/>
          <a:sy n="121" d="100"/>
        </p:scale>
        <p:origin x="4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74D09-4780-6441-5458-FE7BA07642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F4C006-1D7C-8F9A-645E-168124399D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5CE62A-07E5-20CD-1574-678FD19E0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6C71B-8D7C-EC41-B280-A45BA94A47D9}" type="datetimeFigureOut">
              <a:rPr lang="en-FI" smtClean="0"/>
              <a:t>4.3.2023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A20FF4-03C6-406F-99FA-68CF9A248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8E25B-5F74-9E12-FDF7-342E8CE6F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B3B0C-C1B7-6A42-A816-0DFB67E6D388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930019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AE78D-DC05-9ADA-1103-657CBF450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F9B61A-34E8-75E1-9FCD-75D2E7DC19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0853D2-5692-A344-3D07-AF72D6D4D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6C71B-8D7C-EC41-B280-A45BA94A47D9}" type="datetimeFigureOut">
              <a:rPr lang="en-FI" smtClean="0"/>
              <a:t>4.3.2023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E90687-4504-1263-7057-63AF08591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8CF956-D8EB-4DE3-DB82-B9D93D255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B3B0C-C1B7-6A42-A816-0DFB67E6D388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249045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BAD230-9F80-250B-0D2A-73AB768DDD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F5A65C-EF0D-3F62-24FA-BB1E5ADCDB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3C864A-5077-5D96-A538-E6F4C4787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6C71B-8D7C-EC41-B280-A45BA94A47D9}" type="datetimeFigureOut">
              <a:rPr lang="en-FI" smtClean="0"/>
              <a:t>4.3.2023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3B9DC9-7ADA-15B6-2F8D-3232DE2B3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DFE470-97B2-FED3-FA02-65A8B1F67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B3B0C-C1B7-6A42-A816-0DFB67E6D388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2332605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4418" y="318135"/>
            <a:ext cx="10943167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4320" b="1" spc="-120">
                <a:solidFill>
                  <a:schemeClr val="tx2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4"/>
          </p:nvPr>
        </p:nvSpPr>
        <p:spPr>
          <a:xfrm>
            <a:off x="624419" y="1513934"/>
            <a:ext cx="10943165" cy="40033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520" b="1">
                <a:latin typeface="+mj-lt"/>
              </a:defRPr>
            </a:lvl1pPr>
            <a:lvl2pPr marL="285120" indent="-254880">
              <a:buFont typeface="Arial"/>
              <a:buChar char="•"/>
              <a:defRPr sz="2400">
                <a:latin typeface="Georgia"/>
              </a:defRPr>
            </a:lvl2pPr>
            <a:lvl3pPr marL="552960" indent="-276480">
              <a:buFont typeface="Lucida Grande"/>
              <a:buChar char="-"/>
              <a:defRPr sz="1920" i="1">
                <a:latin typeface="Georgia"/>
                <a:cs typeface="Georgia"/>
              </a:defRPr>
            </a:lvl3pPr>
            <a:lvl4pPr marL="950400" indent="-233280">
              <a:buFont typeface="Arial"/>
              <a:buChar char="•"/>
              <a:defRPr sz="1680" baseline="0">
                <a:latin typeface="Georgia"/>
              </a:defRPr>
            </a:lvl4pPr>
            <a:lvl5pPr marL="1304640" indent="-274320">
              <a:buFont typeface="Courier New"/>
              <a:buChar char="o"/>
              <a:defRPr sz="1560" baseline="0"/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BB682-87B2-4236-AF78-B49807E7713E}" type="datetime1">
              <a:rPr lang="fi-FI" smtClean="0"/>
              <a:t>4.3.2023</a:t>
            </a:fld>
            <a:endParaRPr lang="fi-FI"/>
          </a:p>
        </p:txBody>
      </p:sp>
      <p:sp>
        <p:nvSpPr>
          <p:cNvPr id="7" name="Footer Placeholder 1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FD4B7-1CC6-864B-A72A-C978B70BBA9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12" name="Straight Connector 4"/>
          <p:cNvCxnSpPr/>
          <p:nvPr userDrawn="1"/>
        </p:nvCxnSpPr>
        <p:spPr>
          <a:xfrm>
            <a:off x="624418" y="5847608"/>
            <a:ext cx="10943167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001" y="5654880"/>
            <a:ext cx="2969529" cy="114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261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260C6-787A-7A6C-EBBB-037F984F4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A8A0DC-D5B7-BB00-2A93-05D679FBB2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01C12-81D5-9127-EA49-3351FF881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6C71B-8D7C-EC41-B280-A45BA94A47D9}" type="datetimeFigureOut">
              <a:rPr lang="en-FI" smtClean="0"/>
              <a:t>4.3.2023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BAD0AF-30B3-88B8-0FF8-92587C352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DEE103-F156-272C-E549-54E3A7AE2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B3B0C-C1B7-6A42-A816-0DFB67E6D388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418635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FAA2C-D948-25EC-4F11-B14D27D9F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23BBA3-D192-7FD0-68D3-0BF44A18F1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1DFFCB-A88F-2577-3A9A-895637B04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6C71B-8D7C-EC41-B280-A45BA94A47D9}" type="datetimeFigureOut">
              <a:rPr lang="en-FI" smtClean="0"/>
              <a:t>4.3.2023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2E0800-D6C0-382E-934C-42F8DCA00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163EA7-DC17-EF4F-21AA-55180FBDA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B3B0C-C1B7-6A42-A816-0DFB67E6D388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468497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DFEBB-4F2B-8E63-D3F7-EF371D8AC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820598-A4A0-BAAD-BF2E-6F6B540BB8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19CC70-C491-7DAC-AC08-3818F67AB9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B1D667-4EC8-81AF-939C-F616E9F4A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6C71B-8D7C-EC41-B280-A45BA94A47D9}" type="datetimeFigureOut">
              <a:rPr lang="en-FI" smtClean="0"/>
              <a:t>4.3.2023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4E1B2A-0D27-1AB2-963A-2E720C617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0B8E0F-42F3-9B45-0B8B-38F1D8D33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B3B0C-C1B7-6A42-A816-0DFB67E6D388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501596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A4744-28EB-C4B9-4F25-D76866AD7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DB7E12-F232-8956-444F-F1EC735475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840867-444C-19DD-4C22-95EB7873A0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D6D009-B71E-A46A-1726-345755658A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CD6C4F-B082-FA9F-079C-5B074D1FF1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44C550-F9D7-F094-BD58-F968893A1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6C71B-8D7C-EC41-B280-A45BA94A47D9}" type="datetimeFigureOut">
              <a:rPr lang="en-FI" smtClean="0"/>
              <a:t>4.3.2023</a:t>
            </a:fld>
            <a:endParaRPr lang="en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E12195-A075-2046-14EF-284642FAD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AE6439-D214-65CD-4D95-F0D7BF7DC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B3B0C-C1B7-6A42-A816-0DFB67E6D388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246626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F38B7-684E-F2F8-73E3-B93493678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E86A87-B4B0-711C-5601-11D49B41F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6C71B-8D7C-EC41-B280-A45BA94A47D9}" type="datetimeFigureOut">
              <a:rPr lang="en-FI" smtClean="0"/>
              <a:t>4.3.2023</a:t>
            </a:fld>
            <a:endParaRPr lang="en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7CF8B3-28FA-B6E0-FC89-12E18C96B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A8170F-E2E8-57E5-F268-F6C21F16F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B3B0C-C1B7-6A42-A816-0DFB67E6D388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239517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DC6770-7A06-B932-5313-814206BC4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6C71B-8D7C-EC41-B280-A45BA94A47D9}" type="datetimeFigureOut">
              <a:rPr lang="en-FI" smtClean="0"/>
              <a:t>4.3.2023</a:t>
            </a:fld>
            <a:endParaRPr lang="en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1880D6-54C9-E6BC-A7A4-8B55B9B97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BF19FA-90C6-F0B3-CAFF-F9E79F236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B3B0C-C1B7-6A42-A816-0DFB67E6D388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549370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1EE6E-3C4F-BE46-92AC-2E891D577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17A5EE-4E79-EC89-E223-049AD3F83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DE199C-DA06-6124-1209-EAE316C2ED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871293-5262-74FB-2126-67BCD4F44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6C71B-8D7C-EC41-B280-A45BA94A47D9}" type="datetimeFigureOut">
              <a:rPr lang="en-FI" smtClean="0"/>
              <a:t>4.3.2023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62E40F-4E4E-772A-1B18-19FD45B40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1E8732-04AF-E656-7CFD-F5735CE7C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B3B0C-C1B7-6A42-A816-0DFB67E6D388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804193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6338E-3EFB-7485-51E9-2AF62BFAA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09EB83-7082-ECE6-2718-E9DA6B5ED1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B1CE67-1BEE-34CE-8003-0247643699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E61DFB-16C0-C7B0-BC4F-05D871D8B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6C71B-8D7C-EC41-B280-A45BA94A47D9}" type="datetimeFigureOut">
              <a:rPr lang="en-FI" smtClean="0"/>
              <a:t>4.3.2023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E97F0D-BE3F-F5F9-E68B-C2B8BEADF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72D5F8-077F-E2F6-5026-39B3E7399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B3B0C-C1B7-6A42-A816-0DFB67E6D388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649003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8EB043-DB74-B13D-EBB6-720ECD073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03875A-30EC-E6DE-2C22-4383C04EF5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5B15F2-2A60-105A-7A5C-8C6C20D470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6C71B-8D7C-EC41-B280-A45BA94A47D9}" type="datetimeFigureOut">
              <a:rPr lang="en-FI" smtClean="0"/>
              <a:t>4.3.2023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600A3A-D789-C38F-6049-80B00E3589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F39D51-05AE-8C9C-6A48-75029715A9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B3B0C-C1B7-6A42-A816-0DFB67E6D388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688029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1B800-72A4-C6E3-7821-B8BD1F46B1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65430" y="629268"/>
            <a:ext cx="6586491" cy="1286160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400" dirty="0" err="1">
                <a:solidFill>
                  <a:schemeClr val="tx1"/>
                </a:solidFill>
              </a:rPr>
              <a:t>Tiimien</a:t>
            </a:r>
            <a:r>
              <a:rPr lang="en-US" sz="4400" dirty="0">
                <a:solidFill>
                  <a:schemeClr val="tx1"/>
                </a:solidFill>
              </a:rPr>
              <a:t> </a:t>
            </a:r>
            <a:r>
              <a:rPr lang="en-US" sz="4400" dirty="0" err="1">
                <a:solidFill>
                  <a:schemeClr val="tx1"/>
                </a:solidFill>
              </a:rPr>
              <a:t>toimeksiannot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E48D3-6A2F-E250-8A59-CA4921EE40FD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965431" y="2438400"/>
            <a:ext cx="6586489" cy="3785419"/>
          </a:xfrm>
        </p:spPr>
        <p:txBody>
          <a:bodyPr vert="horz" lIns="91440" tIns="45720" rIns="91440" bIns="45720" rtlCol="0">
            <a:normAutofit/>
          </a:bodyPr>
          <a:lstStyle/>
          <a:p>
            <a:pPr marL="182880"/>
            <a:endParaRPr lang="en-US" sz="1700" b="0" dirty="0">
              <a:latin typeface="+mn-lt"/>
            </a:endParaRPr>
          </a:p>
          <a:p>
            <a:pPr marL="411480" indent="-228600">
              <a:buFont typeface="Arial" panose="020B0604020202020204" pitchFamily="34" charset="0"/>
              <a:buChar char="•"/>
            </a:pPr>
            <a:r>
              <a:rPr lang="en-US" sz="2000" b="0" dirty="0" err="1">
                <a:latin typeface="+mn-lt"/>
              </a:rPr>
              <a:t>Arkkitehdin</a:t>
            </a:r>
            <a:r>
              <a:rPr lang="en-US" sz="2000" b="0" dirty="0">
                <a:latin typeface="+mn-lt"/>
              </a:rPr>
              <a:t> </a:t>
            </a:r>
            <a:r>
              <a:rPr lang="en-US" sz="2000" b="0" dirty="0" err="1">
                <a:latin typeface="+mn-lt"/>
              </a:rPr>
              <a:t>työ</a:t>
            </a:r>
            <a:r>
              <a:rPr lang="en-US" sz="2000" b="0" dirty="0">
                <a:latin typeface="+mn-lt"/>
              </a:rPr>
              <a:t> </a:t>
            </a:r>
            <a:r>
              <a:rPr lang="en-US" sz="2000" b="0" dirty="0" err="1">
                <a:latin typeface="+mn-lt"/>
              </a:rPr>
              <a:t>tulevaisuudessa</a:t>
            </a:r>
            <a:r>
              <a:rPr lang="en-US" sz="2000" b="0" dirty="0">
                <a:latin typeface="+mn-lt"/>
              </a:rPr>
              <a:t>: </a:t>
            </a:r>
            <a:r>
              <a:rPr lang="en-US" sz="2000" b="0" dirty="0" err="1">
                <a:latin typeface="+mn-lt"/>
              </a:rPr>
              <a:t>kapea-alainen</a:t>
            </a:r>
            <a:r>
              <a:rPr lang="en-US" sz="2000" b="0" dirty="0">
                <a:latin typeface="+mn-lt"/>
              </a:rPr>
              <a:t> </a:t>
            </a:r>
            <a:r>
              <a:rPr lang="en-US" sz="2000" b="0" dirty="0" err="1">
                <a:latin typeface="+mn-lt"/>
              </a:rPr>
              <a:t>huippuasiantuntija</a:t>
            </a:r>
            <a:r>
              <a:rPr lang="en-US" sz="2000" b="0" dirty="0">
                <a:latin typeface="+mn-lt"/>
              </a:rPr>
              <a:t> </a:t>
            </a:r>
            <a:r>
              <a:rPr lang="en-US" sz="2000" b="0" dirty="0" err="1">
                <a:latin typeface="+mn-lt"/>
              </a:rPr>
              <a:t>vai</a:t>
            </a:r>
            <a:r>
              <a:rPr lang="en-US" sz="2000" b="0" dirty="0">
                <a:latin typeface="+mn-lt"/>
              </a:rPr>
              <a:t> </a:t>
            </a:r>
            <a:r>
              <a:rPr lang="en-US" sz="2000" b="0" dirty="0" err="1">
                <a:latin typeface="+mn-lt"/>
              </a:rPr>
              <a:t>laaja-alainen</a:t>
            </a:r>
            <a:r>
              <a:rPr lang="en-US" sz="2000" b="0" dirty="0">
                <a:latin typeface="+mn-lt"/>
              </a:rPr>
              <a:t> </a:t>
            </a:r>
            <a:r>
              <a:rPr lang="en-US" sz="2000" b="0" dirty="0" err="1">
                <a:latin typeface="+mn-lt"/>
              </a:rPr>
              <a:t>generalisti</a:t>
            </a:r>
            <a:r>
              <a:rPr lang="en-US" sz="2000" b="0" dirty="0">
                <a:latin typeface="+mn-lt"/>
              </a:rPr>
              <a:t>? / BETA</a:t>
            </a:r>
          </a:p>
          <a:p>
            <a:pPr marL="411480" indent="-228600">
              <a:buFont typeface="Arial" panose="020B0604020202020204" pitchFamily="34" charset="0"/>
              <a:buChar char="•"/>
            </a:pPr>
            <a:r>
              <a:rPr lang="en-US" sz="2000" b="0" dirty="0" err="1">
                <a:latin typeface="+mn-lt"/>
              </a:rPr>
              <a:t>Lähitulevaisuuden</a:t>
            </a:r>
            <a:r>
              <a:rPr lang="en-US" sz="2000" b="0" dirty="0">
                <a:latin typeface="+mn-lt"/>
              </a:rPr>
              <a:t> </a:t>
            </a:r>
            <a:r>
              <a:rPr lang="en-US" sz="2000" b="0" dirty="0" err="1">
                <a:latin typeface="+mn-lt"/>
              </a:rPr>
              <a:t>haasteet</a:t>
            </a:r>
            <a:r>
              <a:rPr lang="en-US" sz="2000" b="0" dirty="0">
                <a:latin typeface="+mn-lt"/>
              </a:rPr>
              <a:t> </a:t>
            </a:r>
            <a:r>
              <a:rPr lang="en-US" sz="2000" b="0" dirty="0" err="1">
                <a:latin typeface="+mn-lt"/>
              </a:rPr>
              <a:t>rakentamiselle</a:t>
            </a:r>
            <a:r>
              <a:rPr lang="en-US" sz="2000" b="0" dirty="0">
                <a:latin typeface="+mn-lt"/>
              </a:rPr>
              <a:t>: </a:t>
            </a:r>
            <a:r>
              <a:rPr lang="en-US" sz="2000" b="0" dirty="0" err="1">
                <a:latin typeface="+mn-lt"/>
              </a:rPr>
              <a:t>ilmastonmuutos</a:t>
            </a:r>
            <a:r>
              <a:rPr lang="en-US" sz="2000" b="0" dirty="0">
                <a:latin typeface="+mn-lt"/>
              </a:rPr>
              <a:t>, </a:t>
            </a:r>
            <a:r>
              <a:rPr lang="en-US" sz="2000" b="0" dirty="0" err="1">
                <a:latin typeface="+mn-lt"/>
              </a:rPr>
              <a:t>vihreä</a:t>
            </a:r>
            <a:r>
              <a:rPr lang="en-US" sz="2000" b="0" dirty="0">
                <a:latin typeface="+mn-lt"/>
              </a:rPr>
              <a:t> </a:t>
            </a:r>
            <a:r>
              <a:rPr lang="en-US" sz="2000" b="0" dirty="0" err="1">
                <a:latin typeface="+mn-lt"/>
              </a:rPr>
              <a:t>siirtymä</a:t>
            </a:r>
            <a:r>
              <a:rPr lang="en-US" sz="2000" b="0" dirty="0">
                <a:latin typeface="+mn-lt"/>
              </a:rPr>
              <a:t> ja </a:t>
            </a:r>
            <a:r>
              <a:rPr lang="en-US" sz="2000" b="0" dirty="0" err="1">
                <a:latin typeface="+mn-lt"/>
              </a:rPr>
              <a:t>luontokato</a:t>
            </a:r>
            <a:r>
              <a:rPr lang="en-US" sz="2000" b="0" dirty="0">
                <a:latin typeface="+mn-lt"/>
              </a:rPr>
              <a:t>. / GAMMA</a:t>
            </a:r>
          </a:p>
          <a:p>
            <a:pPr marL="411480" indent="-228600">
              <a:buFont typeface="Arial" panose="020B0604020202020204" pitchFamily="34" charset="0"/>
              <a:buChar char="•"/>
            </a:pPr>
            <a:r>
              <a:rPr lang="en-US" sz="2000" b="0" dirty="0" err="1">
                <a:latin typeface="+mn-lt"/>
              </a:rPr>
              <a:t>Arkkitehtitoimistojen</a:t>
            </a:r>
            <a:r>
              <a:rPr lang="en-US" sz="2000" b="0" dirty="0">
                <a:latin typeface="+mn-lt"/>
              </a:rPr>
              <a:t> </a:t>
            </a:r>
            <a:r>
              <a:rPr lang="en-US" sz="2000" b="0" dirty="0" err="1">
                <a:latin typeface="+mn-lt"/>
              </a:rPr>
              <a:t>henkilökunta</a:t>
            </a:r>
            <a:r>
              <a:rPr lang="en-US" sz="2000" b="0" dirty="0">
                <a:latin typeface="+mn-lt"/>
              </a:rPr>
              <a:t> </a:t>
            </a:r>
            <a:r>
              <a:rPr lang="en-US" sz="2000" b="0" dirty="0" err="1">
                <a:latin typeface="+mn-lt"/>
              </a:rPr>
              <a:t>muutoksessa</a:t>
            </a:r>
            <a:r>
              <a:rPr lang="en-US" sz="2000" b="0" dirty="0">
                <a:latin typeface="+mn-lt"/>
              </a:rPr>
              <a:t>. / ALPHA</a:t>
            </a:r>
          </a:p>
          <a:p>
            <a:pPr marL="411480" indent="-228600">
              <a:buFont typeface="Arial" panose="020B0604020202020204" pitchFamily="34" charset="0"/>
              <a:buChar char="•"/>
            </a:pPr>
            <a:r>
              <a:rPr lang="en-US" sz="2000" b="0" dirty="0" err="1">
                <a:latin typeface="+mn-lt"/>
              </a:rPr>
              <a:t>Luovuuden</a:t>
            </a:r>
            <a:r>
              <a:rPr lang="en-US" sz="2000" b="0" dirty="0">
                <a:latin typeface="+mn-lt"/>
              </a:rPr>
              <a:t> </a:t>
            </a:r>
            <a:r>
              <a:rPr lang="en-US" sz="2000" b="0" dirty="0" err="1">
                <a:latin typeface="+mn-lt"/>
              </a:rPr>
              <a:t>tukeminen</a:t>
            </a:r>
            <a:r>
              <a:rPr lang="en-US" sz="2000" b="0" dirty="0">
                <a:latin typeface="+mn-lt"/>
              </a:rPr>
              <a:t> </a:t>
            </a:r>
            <a:r>
              <a:rPr lang="en-US" sz="2000" b="0" dirty="0" err="1">
                <a:latin typeface="+mn-lt"/>
              </a:rPr>
              <a:t>työyhteisössä</a:t>
            </a:r>
            <a:r>
              <a:rPr lang="en-US" sz="2000" b="0" dirty="0">
                <a:latin typeface="+mn-lt"/>
              </a:rPr>
              <a:t>. /DELTA</a:t>
            </a:r>
          </a:p>
          <a:p>
            <a:pPr marL="411480" indent="-228600">
              <a:buFont typeface="Arial" panose="020B0604020202020204" pitchFamily="34" charset="0"/>
              <a:buChar char="•"/>
            </a:pPr>
            <a:r>
              <a:rPr lang="en-US" sz="2000" b="0" dirty="0" err="1">
                <a:latin typeface="+mn-lt"/>
              </a:rPr>
              <a:t>Sosiaalisen</a:t>
            </a:r>
            <a:r>
              <a:rPr lang="en-US" sz="2000" b="0" dirty="0">
                <a:latin typeface="+mn-lt"/>
              </a:rPr>
              <a:t> median </a:t>
            </a:r>
            <a:r>
              <a:rPr lang="en-US" sz="2000" b="0" dirty="0" err="1">
                <a:latin typeface="+mn-lt"/>
              </a:rPr>
              <a:t>vaikutus</a:t>
            </a:r>
            <a:r>
              <a:rPr lang="en-US" sz="2000" b="0" dirty="0">
                <a:latin typeface="+mn-lt"/>
              </a:rPr>
              <a:t> </a:t>
            </a:r>
            <a:r>
              <a:rPr lang="en-US" sz="2000" b="0" dirty="0" err="1">
                <a:latin typeface="+mn-lt"/>
              </a:rPr>
              <a:t>yrityksen</a:t>
            </a:r>
            <a:r>
              <a:rPr lang="en-US" sz="2000" b="0" dirty="0">
                <a:latin typeface="+mn-lt"/>
              </a:rPr>
              <a:t> </a:t>
            </a:r>
            <a:r>
              <a:rPr lang="en-US" sz="2000" b="0" dirty="0" err="1">
                <a:latin typeface="+mn-lt"/>
              </a:rPr>
              <a:t>kasvuun</a:t>
            </a:r>
            <a:r>
              <a:rPr lang="en-US" sz="2000" b="0" dirty="0">
                <a:latin typeface="+mn-lt"/>
              </a:rPr>
              <a:t> / EPSILON</a:t>
            </a:r>
          </a:p>
          <a:p>
            <a:pPr marL="411480" indent="-228600">
              <a:buFont typeface="Arial" panose="020B0604020202020204" pitchFamily="34" charset="0"/>
              <a:buChar char="•"/>
            </a:pPr>
            <a:endParaRPr lang="en-US" sz="1700" b="0" dirty="0">
              <a:latin typeface="+mn-lt"/>
            </a:endParaRPr>
          </a:p>
          <a:p>
            <a:pPr marL="411480" indent="-228600">
              <a:buFont typeface="Arial" panose="020B0604020202020204" pitchFamily="34" charset="0"/>
              <a:buChar char="•"/>
            </a:pPr>
            <a:endParaRPr lang="en-US" sz="1700" b="0" dirty="0">
              <a:latin typeface="+mn-lt"/>
            </a:endParaRPr>
          </a:p>
          <a:p>
            <a:pPr indent="-228600">
              <a:buFont typeface="Arial" panose="020B0604020202020204" pitchFamily="34" charset="0"/>
              <a:buChar char="•"/>
            </a:pPr>
            <a:endParaRPr lang="en-US" sz="1700" dirty="0">
              <a:latin typeface="+mn-lt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1D08ED-3F90-99F5-A148-30A5703DFF36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838200" y="6356350"/>
            <a:ext cx="204985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24CBB682-87B2-4236-AF78-B49807E7713E}" type="datetime1">
              <a:rPr lang="en-US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3/4/23</a:t>
            </a:fld>
            <a:endParaRPr lang="en-US">
              <a:solidFill>
                <a:srgbClr val="FFFFFF"/>
              </a:solidFill>
              <a:latin typeface="Calibri" panose="020F0502020204030204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23A4EC1-C00C-CCAC-9490-367290A6689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114" r="30640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4CFE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D899C5-DAAB-C03A-D62B-4E06DAAAD90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10167042" y="6356350"/>
            <a:ext cx="1186758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49EFD4B7-1CC6-864B-A72A-C978B70BBA9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1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86906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48</Words>
  <Application>Microsoft Macintosh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Courier New</vt:lpstr>
      <vt:lpstr>Georgia</vt:lpstr>
      <vt:lpstr>Lucida Grande</vt:lpstr>
      <vt:lpstr>Office Theme</vt:lpstr>
      <vt:lpstr>Tiimien toimeksiannot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Tiimien toimeksiannot</dc:title>
  <dc:creator>Vuorenmaa Hertta</dc:creator>
  <cp:lastModifiedBy>Vuorenmaa Hertta</cp:lastModifiedBy>
  <cp:revision>1</cp:revision>
  <dcterms:created xsi:type="dcterms:W3CDTF">2023-03-04T08:41:10Z</dcterms:created>
  <dcterms:modified xsi:type="dcterms:W3CDTF">2023-03-04T08:42:20Z</dcterms:modified>
</cp:coreProperties>
</file>