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659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7"/>
    <p:restoredTop sz="96110"/>
  </p:normalViewPr>
  <p:slideViewPr>
    <p:cSldViewPr snapToGrid="0">
      <p:cViewPr varScale="1">
        <p:scale>
          <a:sx n="121" d="100"/>
          <a:sy n="121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4D09-4780-6441-5458-FE7BA0764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4C006-1D7C-8F9A-645E-168124399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CE62A-07E5-20CD-1574-678FD19E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20FF4-03C6-406F-99FA-68CF9A24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E25B-5F74-9E12-FDF7-342E8CE6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300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E78D-DC05-9ADA-1103-657CBF450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9B61A-34E8-75E1-9FCD-75D2E7DC1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853D2-5692-A344-3D07-AF72D6D4D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90687-4504-1263-7057-63AF0859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CF956-D8EB-4DE3-DB82-B9D93D25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4904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AD230-9F80-250B-0D2A-73AB768DD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5A65C-EF0D-3F62-24FA-BB1E5ADCD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C864A-5077-5D96-A538-E6F4C478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B9DC9-7ADA-15B6-2F8D-3232DE2B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FE470-97B2-FED3-FA02-65A8B1F6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33260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4.3.2023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1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6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260C6-787A-7A6C-EBBB-037F984F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8A0DC-D5B7-BB00-2A93-05D679FBB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01C12-81D5-9127-EA49-3351FF88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AD0AF-30B3-88B8-0FF8-92587C35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EE103-F156-272C-E549-54E3A7AE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1863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AA2C-D948-25EC-4F11-B14D27D9F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3BBA3-D192-7FD0-68D3-0BF44A18F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DFFCB-A88F-2577-3A9A-895637B0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E0800-D6C0-382E-934C-42F8DCA0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63EA7-DC17-EF4F-21AA-55180FBD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6849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DFEBB-4F2B-8E63-D3F7-EF371D8A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20598-A4A0-BAAD-BF2E-6F6B540BB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9CC70-C491-7DAC-AC08-3818F67AB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1D667-4EC8-81AF-939C-F616E9F4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E1B2A-0D27-1AB2-963A-2E720C61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B8E0F-42F3-9B45-0B8B-38F1D8D3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0159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A4744-28EB-C4B9-4F25-D76866AD7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B7E12-F232-8956-444F-F1EC73547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40867-444C-19DD-4C22-95EB7873A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D6D009-B71E-A46A-1726-345755658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D6C4F-B082-FA9F-079C-5B074D1FF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4C550-F9D7-F094-BD58-F968893A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12195-A075-2046-14EF-284642FA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E6439-D214-65CD-4D95-F0D7BF7DC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4662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F38B7-684E-F2F8-73E3-B9349367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E86A87-B4B0-711C-5601-11D49B41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CF8B3-28FA-B6E0-FC89-12E18C96B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8170F-E2E8-57E5-F268-F6C21F16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3951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C6770-7A06-B932-5313-814206BC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880D6-54C9-E6BC-A7A4-8B55B9B9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F19FA-90C6-F0B3-CAFF-F9E79F23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4937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EE6E-3C4F-BE46-92AC-2E891D577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7A5EE-4E79-EC89-E223-049AD3F83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E199C-DA06-6124-1209-EAE316C2E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71293-5262-74FB-2126-67BCD4F4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2E40F-4E4E-772A-1B18-19FD45B4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E8732-04AF-E656-7CFD-F5735CE7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0419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6338E-3EFB-7485-51E9-2AF62BFA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09EB83-7082-ECE6-2718-E9DA6B5ED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1CE67-1BEE-34CE-8003-024764369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61DFB-16C0-C7B0-BC4F-05D871D8B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97F0D-BE3F-F5F9-E68B-C2B8BEAD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2D5F8-077F-E2F6-5026-39B3E73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4900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8EB043-DB74-B13D-EBB6-720ECD073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3875A-30EC-E6DE-2C22-4383C04EF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B15F2-2A60-105A-7A5C-8C6C20D47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6C71B-8D7C-EC41-B280-A45BA94A47D9}" type="datetimeFigureOut">
              <a:rPr lang="en-FI" smtClean="0"/>
              <a:t>4.3.2023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00A3A-D789-C38F-6049-80B00E358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39D51-05AE-8C9C-6A48-75029715A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3B0C-C1B7-6A42-A816-0DFB67E6D38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880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B800-72A4-C6E3-7821-B8BD1F46B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 err="1">
                <a:solidFill>
                  <a:schemeClr val="tx1"/>
                </a:solidFill>
              </a:rPr>
              <a:t>Tiimien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toimeksiannot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E48D3-6A2F-E250-8A59-CA4921EE40F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/>
            <a:endParaRPr lang="en-US" sz="1700" b="0" dirty="0">
              <a:latin typeface="+mn-lt"/>
            </a:endParaRPr>
          </a:p>
          <a:p>
            <a:pPr marL="411480" indent="-228600">
              <a:buFont typeface="Arial" panose="020B0604020202020204" pitchFamily="34" charset="0"/>
              <a:buChar char="•"/>
            </a:pPr>
            <a:r>
              <a:rPr lang="en-US" sz="2000" b="0" dirty="0" err="1">
                <a:latin typeface="+mn-lt"/>
              </a:rPr>
              <a:t>Arkkitehdin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työ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tulevaisuudessa</a:t>
            </a:r>
            <a:r>
              <a:rPr lang="en-US" sz="2000" b="0" dirty="0">
                <a:latin typeface="+mn-lt"/>
              </a:rPr>
              <a:t>: </a:t>
            </a:r>
            <a:r>
              <a:rPr lang="en-US" sz="2000" b="0" dirty="0" err="1">
                <a:latin typeface="+mn-lt"/>
              </a:rPr>
              <a:t>kapea-alainen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huippuasiantuntija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vai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laaja-alainen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generalisti</a:t>
            </a:r>
            <a:r>
              <a:rPr lang="en-US" sz="2000" b="0" dirty="0">
                <a:latin typeface="+mn-lt"/>
              </a:rPr>
              <a:t>? / BETA</a:t>
            </a:r>
          </a:p>
          <a:p>
            <a:pPr marL="411480" indent="-228600">
              <a:buFont typeface="Arial" panose="020B0604020202020204" pitchFamily="34" charset="0"/>
              <a:buChar char="•"/>
            </a:pPr>
            <a:r>
              <a:rPr lang="en-US" sz="2000" b="0" dirty="0" err="1">
                <a:latin typeface="+mn-lt"/>
              </a:rPr>
              <a:t>Lähitulevaisuuden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haasteet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rakentamiselle</a:t>
            </a:r>
            <a:r>
              <a:rPr lang="en-US" sz="2000" b="0" dirty="0">
                <a:latin typeface="+mn-lt"/>
              </a:rPr>
              <a:t>: </a:t>
            </a:r>
            <a:r>
              <a:rPr lang="en-US" sz="2000" b="0" dirty="0" err="1">
                <a:latin typeface="+mn-lt"/>
              </a:rPr>
              <a:t>ilmastonmuutos</a:t>
            </a:r>
            <a:r>
              <a:rPr lang="en-US" sz="2000" b="0" dirty="0">
                <a:latin typeface="+mn-lt"/>
              </a:rPr>
              <a:t>, </a:t>
            </a:r>
            <a:r>
              <a:rPr lang="en-US" sz="2000" b="0" dirty="0" err="1">
                <a:latin typeface="+mn-lt"/>
              </a:rPr>
              <a:t>vihreä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siirtymä</a:t>
            </a:r>
            <a:r>
              <a:rPr lang="en-US" sz="2000" b="0" dirty="0">
                <a:latin typeface="+mn-lt"/>
              </a:rPr>
              <a:t> ja </a:t>
            </a:r>
            <a:r>
              <a:rPr lang="en-US" sz="2000" b="0" dirty="0" err="1">
                <a:latin typeface="+mn-lt"/>
              </a:rPr>
              <a:t>luontokato</a:t>
            </a:r>
            <a:r>
              <a:rPr lang="en-US" sz="2000" b="0" dirty="0">
                <a:latin typeface="+mn-lt"/>
              </a:rPr>
              <a:t>. / GAMMA</a:t>
            </a:r>
          </a:p>
          <a:p>
            <a:pPr marL="411480" indent="-228600">
              <a:buFont typeface="Arial" panose="020B0604020202020204" pitchFamily="34" charset="0"/>
              <a:buChar char="•"/>
            </a:pPr>
            <a:r>
              <a:rPr lang="en-US" sz="2000" b="0" dirty="0" err="1">
                <a:latin typeface="+mn-lt"/>
              </a:rPr>
              <a:t>Arkkitehtitoimistojen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henkilökunta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muutoksessa</a:t>
            </a:r>
            <a:r>
              <a:rPr lang="en-US" sz="2000" b="0" dirty="0">
                <a:latin typeface="+mn-lt"/>
              </a:rPr>
              <a:t>. / ALPHA</a:t>
            </a:r>
          </a:p>
          <a:p>
            <a:pPr marL="411480" indent="-228600">
              <a:buFont typeface="Arial" panose="020B0604020202020204" pitchFamily="34" charset="0"/>
              <a:buChar char="•"/>
            </a:pPr>
            <a:r>
              <a:rPr lang="en-US" sz="2000" b="0" dirty="0" err="1">
                <a:latin typeface="+mn-lt"/>
              </a:rPr>
              <a:t>Luovuuden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tukeminen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työyhteisössä</a:t>
            </a:r>
            <a:r>
              <a:rPr lang="en-US" sz="2000" b="0" dirty="0">
                <a:latin typeface="+mn-lt"/>
              </a:rPr>
              <a:t>. /DELTA</a:t>
            </a:r>
          </a:p>
          <a:p>
            <a:pPr marL="411480" indent="-228600">
              <a:buFont typeface="Arial" panose="020B0604020202020204" pitchFamily="34" charset="0"/>
              <a:buChar char="•"/>
            </a:pPr>
            <a:r>
              <a:rPr lang="en-US" sz="2000" b="0" dirty="0" err="1">
                <a:latin typeface="+mn-lt"/>
              </a:rPr>
              <a:t>Sosiaalisen</a:t>
            </a:r>
            <a:r>
              <a:rPr lang="en-US" sz="2000" b="0" dirty="0">
                <a:latin typeface="+mn-lt"/>
              </a:rPr>
              <a:t> median </a:t>
            </a:r>
            <a:r>
              <a:rPr lang="en-US" sz="2000" b="0" dirty="0" err="1">
                <a:latin typeface="+mn-lt"/>
              </a:rPr>
              <a:t>vaikutus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yrityksen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kasvuun</a:t>
            </a:r>
            <a:r>
              <a:rPr lang="en-US" sz="2000" b="0" dirty="0">
                <a:latin typeface="+mn-lt"/>
              </a:rPr>
              <a:t> / EPSILON</a:t>
            </a:r>
          </a:p>
          <a:p>
            <a:pPr marL="411480" indent="-228600">
              <a:buFont typeface="Arial" panose="020B0604020202020204" pitchFamily="34" charset="0"/>
              <a:buChar char="•"/>
            </a:pPr>
            <a:endParaRPr lang="en-US" sz="1700" b="0" dirty="0">
              <a:latin typeface="+mn-lt"/>
            </a:endParaRPr>
          </a:p>
          <a:p>
            <a:pPr marL="411480" indent="-228600">
              <a:buFont typeface="Arial" panose="020B0604020202020204" pitchFamily="34" charset="0"/>
              <a:buChar char="•"/>
            </a:pPr>
            <a:endParaRPr lang="en-US" sz="1700" b="0" dirty="0">
              <a:latin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 dirty="0">
              <a:latin typeface="+mn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D08ED-3F90-99F5-A148-30A5703DFF3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38200" y="6356350"/>
            <a:ext cx="204985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24CBB682-87B2-4236-AF78-B49807E7713E}" type="datetime1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3/4/23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3A4EC1-C00C-CCAC-9490-367290A668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14" r="3064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4CF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899C5-DAAB-C03A-D62B-4E06DAAAD9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167042" y="6356350"/>
            <a:ext cx="118675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9EFD4B7-1CC6-864B-A72A-C978B70BBA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8690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Georgia</vt:lpstr>
      <vt:lpstr>Lucida Grande</vt:lpstr>
      <vt:lpstr>Office Theme</vt:lpstr>
      <vt:lpstr>Tiimien toimeksiannot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Tiimien toimeksiannot</dc:title>
  <dc:creator>Vuorenmaa Hertta</dc:creator>
  <cp:lastModifiedBy>Vuorenmaa Hertta</cp:lastModifiedBy>
  <cp:revision>1</cp:revision>
  <dcterms:created xsi:type="dcterms:W3CDTF">2023-03-04T08:41:10Z</dcterms:created>
  <dcterms:modified xsi:type="dcterms:W3CDTF">2023-03-04T08:42:20Z</dcterms:modified>
</cp:coreProperties>
</file>