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87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12192000" cy="6858000"/>
  <p:notesSz cx="6858000" cy="9144000"/>
  <p:defaultTextStyle>
    <a:defPPr>
      <a:defRPr lang="fi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A4764900-6F3D-D747-845D-80962AF28C81}">
          <p14:sldIdLst>
            <p14:sldId id="256"/>
          </p14:sldIdLst>
        </p14:section>
        <p14:section name="Nimetön osa" id="{895509C9-5DBB-CD49-B8A1-0C5938E6D279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3"/>
            <p14:sldId id="272"/>
            <p14:sldId id="274"/>
            <p14:sldId id="287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1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5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6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6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1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0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5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8/18/20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1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A28AC6-9A13-4CE1-8C61-6E1C1DC716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43"/>
          <a:stretch/>
        </p:blipFill>
        <p:spPr>
          <a:xfrm>
            <a:off x="20" y="-1"/>
            <a:ext cx="12191980" cy="685800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607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0A22BE3-7F2F-7947-98F8-CADD10240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9395" y="1064632"/>
            <a:ext cx="4797502" cy="1646763"/>
          </a:xfrm>
        </p:spPr>
        <p:txBody>
          <a:bodyPr anchor="b">
            <a:normAutofit/>
          </a:bodyPr>
          <a:lstStyle/>
          <a:p>
            <a:r>
              <a:rPr lang="fi-RU" sz="3600" dirty="0">
                <a:solidFill>
                  <a:schemeClr val="bg1"/>
                </a:solidFill>
              </a:rPr>
              <a:t>GENETIIVI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F83F8C7-E1CA-B64B-A0DC-AC8900934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9394" y="2639833"/>
            <a:ext cx="4797502" cy="652651"/>
          </a:xfrm>
        </p:spPr>
        <p:txBody>
          <a:bodyPr anchor="t">
            <a:normAutofit/>
          </a:bodyPr>
          <a:lstStyle/>
          <a:p>
            <a:r>
              <a:rPr lang="fi-RU" sz="2000" dirty="0">
                <a:solidFill>
                  <a:schemeClr val="bg1"/>
                </a:solidFill>
              </a:rPr>
              <a:t>Kenen? </a:t>
            </a:r>
            <a:r>
              <a:rPr lang="fi-RU" sz="2000" i="1" dirty="0">
                <a:solidFill>
                  <a:schemeClr val="bg1"/>
                </a:solidFill>
              </a:rPr>
              <a:t>Whose?</a:t>
            </a:r>
            <a:endParaRPr lang="fi-RU" sz="20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21226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724230" y="3396995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</a:t>
            </a:r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29609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1889300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1701388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890657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186376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252104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  <a:r>
              <a:rPr lang="fi-RU" b="0" dirty="0"/>
              <a:t>Juhani-</a:t>
            </a:r>
            <a:r>
              <a:rPr lang="fi-RU" dirty="0"/>
              <a:t>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3408021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  <a:r>
              <a:rPr lang="fi-RU" b="0" dirty="0"/>
              <a:t>Juhani-</a:t>
            </a:r>
            <a:r>
              <a:rPr lang="fi-RU" dirty="0"/>
              <a:t>n</a:t>
            </a:r>
          </a:p>
          <a:p>
            <a:r>
              <a:rPr lang="fi-RU" b="0" dirty="0"/>
              <a:t>hän </a:t>
            </a:r>
            <a:r>
              <a:rPr lang="fi-RU" dirty="0"/>
              <a:t>→ hänen				</a:t>
            </a:r>
            <a:r>
              <a:rPr lang="fi-RU" b="0" dirty="0"/>
              <a:t>Alex </a:t>
            </a:r>
            <a:r>
              <a:rPr lang="fi-RU" dirty="0"/>
              <a:t>→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753832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  <a:r>
              <a:rPr lang="fi-RU" b="0" dirty="0"/>
              <a:t>Juhani-</a:t>
            </a:r>
            <a:r>
              <a:rPr lang="fi-RU" dirty="0"/>
              <a:t>n</a:t>
            </a:r>
          </a:p>
          <a:p>
            <a:r>
              <a:rPr lang="fi-RU" b="0" dirty="0"/>
              <a:t>hän </a:t>
            </a:r>
            <a:r>
              <a:rPr lang="fi-RU" dirty="0"/>
              <a:t>→ hänen				</a:t>
            </a:r>
            <a:r>
              <a:rPr lang="fi-RU" b="0" dirty="0"/>
              <a:t>Alex </a:t>
            </a:r>
            <a:r>
              <a:rPr lang="fi-RU" dirty="0"/>
              <a:t>→ </a:t>
            </a:r>
            <a:r>
              <a:rPr lang="fi-RU" b="0" dirty="0"/>
              <a:t>Alex-</a:t>
            </a:r>
            <a:r>
              <a:rPr lang="fi-RU" dirty="0"/>
              <a:t>in </a:t>
            </a:r>
            <a:r>
              <a:rPr lang="fi-RU" b="0" dirty="0"/>
              <a:t>(HUOM!)</a:t>
            </a:r>
            <a:endParaRPr lang="fi-RU" dirty="0"/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9344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			</a:t>
            </a:r>
            <a:r>
              <a:rPr lang="fi-RU" b="0" dirty="0"/>
              <a:t>Mari </a:t>
            </a:r>
            <a:r>
              <a:rPr lang="fi-RU" dirty="0"/>
              <a:t>→ </a:t>
            </a:r>
            <a:r>
              <a:rPr lang="fi-RU" b="0" dirty="0"/>
              <a:t>Mari-</a:t>
            </a:r>
            <a:r>
              <a:rPr lang="fi-RU" dirty="0"/>
              <a:t>n</a:t>
            </a:r>
            <a:endParaRPr lang="fi-RU" b="0" dirty="0"/>
          </a:p>
          <a:p>
            <a:r>
              <a:rPr lang="fi-RU" b="0" dirty="0"/>
              <a:t>sinä </a:t>
            </a:r>
            <a:r>
              <a:rPr lang="fi-RU" dirty="0"/>
              <a:t>→ sinun				</a:t>
            </a:r>
            <a:r>
              <a:rPr lang="fi-RU" b="0" dirty="0"/>
              <a:t>Juhani </a:t>
            </a:r>
            <a:r>
              <a:rPr lang="fi-RU" dirty="0"/>
              <a:t>→ </a:t>
            </a:r>
            <a:r>
              <a:rPr lang="fi-RU" b="0" dirty="0"/>
              <a:t>Juhani-</a:t>
            </a:r>
            <a:r>
              <a:rPr lang="fi-RU" dirty="0"/>
              <a:t>n</a:t>
            </a:r>
          </a:p>
          <a:p>
            <a:r>
              <a:rPr lang="fi-RU" b="0" dirty="0"/>
              <a:t>hän </a:t>
            </a:r>
            <a:r>
              <a:rPr lang="fi-RU" dirty="0"/>
              <a:t>→ hänen				</a:t>
            </a:r>
            <a:r>
              <a:rPr lang="fi-RU" b="0" dirty="0"/>
              <a:t>Alex </a:t>
            </a:r>
            <a:r>
              <a:rPr lang="fi-RU" dirty="0"/>
              <a:t>→ </a:t>
            </a:r>
            <a:r>
              <a:rPr lang="fi-RU" b="0" dirty="0"/>
              <a:t>Alex-</a:t>
            </a:r>
            <a:r>
              <a:rPr lang="fi-RU" dirty="0"/>
              <a:t>in </a:t>
            </a:r>
            <a:r>
              <a:rPr lang="fi-RU" b="0" dirty="0"/>
              <a:t>(HUOM!)</a:t>
            </a:r>
            <a:endParaRPr lang="fi-RU" dirty="0"/>
          </a:p>
          <a:p>
            <a:r>
              <a:rPr lang="fi-RU" b="0" dirty="0"/>
              <a:t>me </a:t>
            </a:r>
            <a:r>
              <a:rPr lang="fi-RU" dirty="0"/>
              <a:t>→ meidän			Jos nimi päättyy konsonanttiin,</a:t>
            </a:r>
            <a:endParaRPr lang="fi-RU" b="0" dirty="0"/>
          </a:p>
          <a:p>
            <a:r>
              <a:rPr lang="fi-RU" b="0" dirty="0"/>
              <a:t>te </a:t>
            </a:r>
            <a:r>
              <a:rPr lang="fi-RU" dirty="0"/>
              <a:t>→ teidän				sidevokaali on i.</a:t>
            </a:r>
          </a:p>
          <a:p>
            <a:r>
              <a:rPr lang="fi-RU" b="0" dirty="0"/>
              <a:t>he </a:t>
            </a:r>
            <a:r>
              <a:rPr lang="fi-RU" dirty="0"/>
              <a:t>→ heidän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304326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</a:t>
            </a:r>
          </a:p>
        </p:txBody>
      </p:sp>
    </p:spTree>
    <p:extLst>
      <p:ext uri="{BB962C8B-B14F-4D97-AF65-F5344CB8AC3E}">
        <p14:creationId xmlns:p14="http://schemas.microsoft.com/office/powerpoint/2010/main" val="1704783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POSSESSIIVISUFFIKSI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minun ystävä(</a:t>
            </a:r>
            <a:r>
              <a:rPr lang="fi-RU" dirty="0"/>
              <a:t>ni</a:t>
            </a:r>
            <a:r>
              <a:rPr lang="fi-RU" b="0" dirty="0"/>
              <a:t>)			</a:t>
            </a:r>
            <a:r>
              <a:rPr lang="fi-RU" dirty="0"/>
              <a:t>HUOM!</a:t>
            </a:r>
            <a:r>
              <a:rPr lang="fi-RU" b="0" dirty="0"/>
              <a:t> </a:t>
            </a:r>
            <a:r>
              <a:rPr lang="fi-RU" b="0"/>
              <a:t>Vain kirjakieli!</a:t>
            </a:r>
            <a:endParaRPr lang="fi-RU" b="0" dirty="0"/>
          </a:p>
          <a:p>
            <a:r>
              <a:rPr lang="fi-RU" b="0" dirty="0"/>
              <a:t>sinun ystävä(</a:t>
            </a:r>
            <a:r>
              <a:rPr lang="fi-RU" dirty="0"/>
              <a:t>si</a:t>
            </a:r>
            <a:r>
              <a:rPr lang="fi-RU" b="0" dirty="0"/>
              <a:t>)</a:t>
            </a:r>
          </a:p>
          <a:p>
            <a:r>
              <a:rPr lang="fi-RU" b="0" dirty="0"/>
              <a:t>hänen ystävä(</a:t>
            </a:r>
            <a:r>
              <a:rPr lang="fi-RU" dirty="0"/>
              <a:t>nsä</a:t>
            </a:r>
            <a:r>
              <a:rPr lang="fi-RU" b="0" dirty="0"/>
              <a:t>)</a:t>
            </a:r>
          </a:p>
          <a:p>
            <a:r>
              <a:rPr lang="fi-RU" b="0" dirty="0"/>
              <a:t>meidän ystävä(</a:t>
            </a:r>
            <a:r>
              <a:rPr lang="fi-RU" dirty="0"/>
              <a:t>mme</a:t>
            </a:r>
            <a:r>
              <a:rPr lang="fi-RU" b="0" dirty="0"/>
              <a:t>)</a:t>
            </a:r>
          </a:p>
          <a:p>
            <a:r>
              <a:rPr lang="fi-RU" b="0" dirty="0"/>
              <a:t>teidän ystävä(</a:t>
            </a:r>
            <a:r>
              <a:rPr lang="fi-RU" dirty="0"/>
              <a:t>nne</a:t>
            </a:r>
            <a:r>
              <a:rPr lang="fi-RU" b="0" dirty="0"/>
              <a:t>)</a:t>
            </a:r>
          </a:p>
          <a:p>
            <a:r>
              <a:rPr lang="fi-RU" b="0" dirty="0"/>
              <a:t>heidän ystävä(</a:t>
            </a:r>
            <a:r>
              <a:rPr lang="fi-RU" dirty="0"/>
              <a:t>nsä</a:t>
            </a:r>
            <a:r>
              <a:rPr lang="fi-RU" b="0" dirty="0"/>
              <a:t>)</a:t>
            </a:r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121211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</a:t>
            </a:r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3281679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endParaRPr lang="fi-RU" dirty="0"/>
          </a:p>
        </p:txBody>
      </p:sp>
    </p:spTree>
    <p:extLst>
      <p:ext uri="{BB962C8B-B14F-4D97-AF65-F5344CB8AC3E}">
        <p14:creationId xmlns:p14="http://schemas.microsoft.com/office/powerpoint/2010/main" val="1865072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</a:t>
            </a:r>
          </a:p>
        </p:txBody>
      </p:sp>
    </p:spTree>
    <p:extLst>
      <p:ext uri="{BB962C8B-B14F-4D97-AF65-F5344CB8AC3E}">
        <p14:creationId xmlns:p14="http://schemas.microsoft.com/office/powerpoint/2010/main" val="2712961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666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</a:t>
            </a:r>
          </a:p>
        </p:txBody>
      </p:sp>
    </p:spTree>
    <p:extLst>
      <p:ext uri="{BB962C8B-B14F-4D97-AF65-F5344CB8AC3E}">
        <p14:creationId xmlns:p14="http://schemas.microsoft.com/office/powerpoint/2010/main" val="2054593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3389412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</a:t>
            </a:r>
          </a:p>
        </p:txBody>
      </p:sp>
    </p:spTree>
    <p:extLst>
      <p:ext uri="{BB962C8B-B14F-4D97-AF65-F5344CB8AC3E}">
        <p14:creationId xmlns:p14="http://schemas.microsoft.com/office/powerpoint/2010/main" val="1594915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		</a:t>
            </a:r>
          </a:p>
        </p:txBody>
      </p:sp>
    </p:spTree>
    <p:extLst>
      <p:ext uri="{BB962C8B-B14F-4D97-AF65-F5344CB8AC3E}">
        <p14:creationId xmlns:p14="http://schemas.microsoft.com/office/powerpoint/2010/main" val="2494717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Tei</a:t>
            </a:r>
            <a:r>
              <a:rPr lang="fi-RU" dirty="0"/>
              <a:t>llä on </a:t>
            </a:r>
            <a:r>
              <a:rPr lang="fi-RU" b="0" dirty="0"/>
              <a:t>kotitehtävä.				</a:t>
            </a:r>
          </a:p>
        </p:txBody>
      </p:sp>
    </p:spTree>
    <p:extLst>
      <p:ext uri="{BB962C8B-B14F-4D97-AF65-F5344CB8AC3E}">
        <p14:creationId xmlns:p14="http://schemas.microsoft.com/office/powerpoint/2010/main" val="52738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</p:txBody>
      </p:sp>
    </p:spTree>
    <p:extLst>
      <p:ext uri="{BB962C8B-B14F-4D97-AF65-F5344CB8AC3E}">
        <p14:creationId xmlns:p14="http://schemas.microsoft.com/office/powerpoint/2010/main" val="142704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Tei</a:t>
            </a:r>
            <a:r>
              <a:rPr lang="fi-RU" dirty="0"/>
              <a:t>llä on </a:t>
            </a:r>
            <a:r>
              <a:rPr lang="fi-RU" b="0" dirty="0"/>
              <a:t>kotitehtävä.		Tei</a:t>
            </a:r>
            <a:r>
              <a:rPr lang="fi-RU" dirty="0"/>
              <a:t>llä ei ole </a:t>
            </a:r>
            <a:r>
              <a:rPr lang="fi-RU" b="0" dirty="0"/>
              <a:t>kotitehtävä</a:t>
            </a:r>
            <a:r>
              <a:rPr lang="fi-RU" dirty="0"/>
              <a:t>ä. </a:t>
            </a:r>
            <a:r>
              <a:rPr lang="fi-RU" b="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01343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Tei</a:t>
            </a:r>
            <a:r>
              <a:rPr lang="fi-RU" dirty="0"/>
              <a:t>llä on </a:t>
            </a:r>
            <a:r>
              <a:rPr lang="fi-RU" b="0" dirty="0"/>
              <a:t>kotitehtävä.		Tei</a:t>
            </a:r>
            <a:r>
              <a:rPr lang="fi-RU" dirty="0"/>
              <a:t>llä ei ole </a:t>
            </a:r>
            <a:r>
              <a:rPr lang="fi-RU" b="0" dirty="0"/>
              <a:t>kotitehtävä</a:t>
            </a:r>
            <a:r>
              <a:rPr lang="fi-RU" dirty="0"/>
              <a:t>ä. </a:t>
            </a:r>
            <a:r>
              <a:rPr lang="fi-RU" b="0" dirty="0"/>
              <a:t>	</a:t>
            </a:r>
          </a:p>
          <a:p>
            <a:r>
              <a:rPr lang="fi-RU" b="0" dirty="0"/>
              <a:t>Hei</a:t>
            </a:r>
            <a:r>
              <a:rPr lang="fi-RU" dirty="0"/>
              <a:t>llä on </a:t>
            </a:r>
            <a:r>
              <a:rPr lang="fi-RU" b="0" dirty="0"/>
              <a:t>koira.			</a:t>
            </a:r>
          </a:p>
        </p:txBody>
      </p:sp>
    </p:spTree>
    <p:extLst>
      <p:ext uri="{BB962C8B-B14F-4D97-AF65-F5344CB8AC3E}">
        <p14:creationId xmlns:p14="http://schemas.microsoft.com/office/powerpoint/2010/main" val="1665799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Minulla on… (</a:t>
            </a:r>
            <a:r>
              <a:rPr lang="fi-RU" i="1" dirty="0">
                <a:solidFill>
                  <a:schemeClr val="bg1"/>
                </a:solidFill>
              </a:rPr>
              <a:t>I have</a:t>
            </a:r>
            <a:r>
              <a:rPr lang="fi-RU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Minu</a:t>
            </a:r>
            <a:r>
              <a:rPr lang="fi-RU" dirty="0"/>
              <a:t>lla on </a:t>
            </a:r>
            <a:r>
              <a:rPr lang="fi-RU" b="0" dirty="0"/>
              <a:t>kissa. (</a:t>
            </a:r>
            <a:r>
              <a:rPr lang="fi-RU" b="0" i="1" dirty="0"/>
              <a:t>I have a cat.</a:t>
            </a:r>
            <a:r>
              <a:rPr lang="fi-RU" b="0" dirty="0"/>
              <a:t>)	Minu</a:t>
            </a:r>
            <a:r>
              <a:rPr lang="fi-RU" dirty="0"/>
              <a:t>lla ei ole </a:t>
            </a:r>
            <a:r>
              <a:rPr lang="fi-RU" b="0" dirty="0"/>
              <a:t>kissa</a:t>
            </a:r>
            <a:r>
              <a:rPr lang="fi-RU" dirty="0"/>
              <a:t>a</a:t>
            </a:r>
            <a:r>
              <a:rPr lang="fi-RU" b="0" dirty="0"/>
              <a:t>. (</a:t>
            </a:r>
            <a:r>
              <a:rPr lang="fi-RU" b="0" i="1" dirty="0"/>
              <a:t>I don’t have…</a:t>
            </a:r>
            <a:r>
              <a:rPr lang="fi-RU" b="0" dirty="0"/>
              <a:t>)</a:t>
            </a:r>
          </a:p>
          <a:p>
            <a:r>
              <a:rPr lang="fi-RU" b="0" dirty="0"/>
              <a:t>Sinu</a:t>
            </a:r>
            <a:r>
              <a:rPr lang="fi-RU" dirty="0"/>
              <a:t>lla on </a:t>
            </a:r>
            <a:r>
              <a:rPr lang="fi-RU" b="0" dirty="0"/>
              <a:t>sisko.			Sinu</a:t>
            </a:r>
            <a:r>
              <a:rPr lang="fi-RU" dirty="0"/>
              <a:t>lla ei ole </a:t>
            </a:r>
            <a:r>
              <a:rPr lang="fi-RU" b="0" dirty="0"/>
              <a:t>sisko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Häne</a:t>
            </a:r>
            <a:r>
              <a:rPr lang="fi-RU" dirty="0"/>
              <a:t>llä on </a:t>
            </a:r>
            <a:r>
              <a:rPr lang="fi-RU" b="0" dirty="0"/>
              <a:t>lapsi.			Häne</a:t>
            </a:r>
            <a:r>
              <a:rPr lang="fi-RU" dirty="0"/>
              <a:t>llä ei ole </a:t>
            </a:r>
            <a:r>
              <a:rPr lang="fi-RU" b="0" dirty="0"/>
              <a:t>lapsi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Mei</a:t>
            </a:r>
            <a:r>
              <a:rPr lang="fi-RU" dirty="0"/>
              <a:t>llä on </a:t>
            </a:r>
            <a:r>
              <a:rPr lang="fi-RU" b="0" dirty="0"/>
              <a:t>kurssi.			Mei</a:t>
            </a:r>
            <a:r>
              <a:rPr lang="fi-RU" dirty="0"/>
              <a:t>llä ei ole </a:t>
            </a:r>
            <a:r>
              <a:rPr lang="fi-RU" b="0" dirty="0"/>
              <a:t>kurssi</a:t>
            </a:r>
            <a:r>
              <a:rPr lang="fi-RU" dirty="0"/>
              <a:t>a</a:t>
            </a:r>
            <a:r>
              <a:rPr lang="fi-RU" b="0" dirty="0"/>
              <a:t>.</a:t>
            </a:r>
          </a:p>
          <a:p>
            <a:r>
              <a:rPr lang="fi-RU" b="0" dirty="0"/>
              <a:t>Tei</a:t>
            </a:r>
            <a:r>
              <a:rPr lang="fi-RU" dirty="0"/>
              <a:t>llä on </a:t>
            </a:r>
            <a:r>
              <a:rPr lang="fi-RU" b="0" dirty="0"/>
              <a:t>kotitehtävä.		Tei</a:t>
            </a:r>
            <a:r>
              <a:rPr lang="fi-RU" dirty="0"/>
              <a:t>llä ei ole </a:t>
            </a:r>
            <a:r>
              <a:rPr lang="fi-RU" b="0" dirty="0"/>
              <a:t>kotitehtävä</a:t>
            </a:r>
            <a:r>
              <a:rPr lang="fi-RU" dirty="0"/>
              <a:t>ä. </a:t>
            </a:r>
            <a:r>
              <a:rPr lang="fi-RU" b="0" dirty="0"/>
              <a:t>	</a:t>
            </a:r>
          </a:p>
          <a:p>
            <a:r>
              <a:rPr lang="fi-RU" b="0" dirty="0"/>
              <a:t>Hei</a:t>
            </a:r>
            <a:r>
              <a:rPr lang="fi-RU" dirty="0"/>
              <a:t>llä on </a:t>
            </a:r>
            <a:r>
              <a:rPr lang="fi-RU" b="0" dirty="0"/>
              <a:t>koira.			Hei</a:t>
            </a:r>
            <a:r>
              <a:rPr lang="fi-RU" dirty="0"/>
              <a:t>llä ei ole </a:t>
            </a:r>
            <a:r>
              <a:rPr lang="fi-RU" b="0" dirty="0"/>
              <a:t>koira</a:t>
            </a:r>
            <a:r>
              <a:rPr lang="fi-RU" dirty="0"/>
              <a:t>a</a:t>
            </a:r>
            <a:r>
              <a:rPr lang="fi-RU" b="0" dirty="0"/>
              <a:t>.		</a:t>
            </a:r>
          </a:p>
        </p:txBody>
      </p:sp>
    </p:spTree>
    <p:extLst>
      <p:ext uri="{BB962C8B-B14F-4D97-AF65-F5344CB8AC3E}">
        <p14:creationId xmlns:p14="http://schemas.microsoft.com/office/powerpoint/2010/main" val="3946456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</a:t>
            </a:r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407841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76239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</a:t>
            </a:r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2869273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372479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567005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5305D4-3366-7F4E-9ECF-F15A5F8D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fi-RU" dirty="0">
                <a:solidFill>
                  <a:schemeClr val="bg1"/>
                </a:solidFill>
              </a:rPr>
              <a:t>GENETIIVI – KENEN?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9D9C4D-EDA0-8242-91F6-51278F5EF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fi-RU" b="0" dirty="0"/>
              <a:t>minä</a:t>
            </a:r>
            <a:r>
              <a:rPr lang="fi-RU" dirty="0"/>
              <a:t> → minun</a:t>
            </a:r>
          </a:p>
          <a:p>
            <a:r>
              <a:rPr lang="fi-RU" b="0" dirty="0"/>
              <a:t>sinä </a:t>
            </a:r>
            <a:r>
              <a:rPr lang="fi-RU" dirty="0"/>
              <a:t>→ sinun</a:t>
            </a:r>
          </a:p>
          <a:p>
            <a:r>
              <a:rPr lang="fi-RU" b="0" dirty="0"/>
              <a:t>hän </a:t>
            </a:r>
            <a:r>
              <a:rPr lang="fi-RU" dirty="0"/>
              <a:t>→ hänen</a:t>
            </a:r>
          </a:p>
          <a:p>
            <a:r>
              <a:rPr lang="fi-RU" b="0" dirty="0"/>
              <a:t>me </a:t>
            </a:r>
            <a:r>
              <a:rPr lang="fi-RU" dirty="0"/>
              <a:t>→ meidän</a:t>
            </a:r>
            <a:endParaRPr lang="fi-RU" b="0" dirty="0"/>
          </a:p>
          <a:p>
            <a:endParaRPr lang="fi-RU" b="0" dirty="0"/>
          </a:p>
        </p:txBody>
      </p:sp>
    </p:spTree>
    <p:extLst>
      <p:ext uri="{BB962C8B-B14F-4D97-AF65-F5344CB8AC3E}">
        <p14:creationId xmlns:p14="http://schemas.microsoft.com/office/powerpoint/2010/main" val="663045332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DarkSeedLeftStep">
      <a:dk1>
        <a:srgbClr val="000000"/>
      </a:dk1>
      <a:lt1>
        <a:srgbClr val="FFFFFF"/>
      </a:lt1>
      <a:dk2>
        <a:srgbClr val="243541"/>
      </a:dk2>
      <a:lt2>
        <a:srgbClr val="E2E8E5"/>
      </a:lt2>
      <a:accent1>
        <a:srgbClr val="DB358E"/>
      </a:accent1>
      <a:accent2>
        <a:srgbClr val="C923C1"/>
      </a:accent2>
      <a:accent3>
        <a:srgbClr val="9E35DB"/>
      </a:accent3>
      <a:accent4>
        <a:srgbClr val="6446D1"/>
      </a:accent4>
      <a:accent5>
        <a:srgbClr val="3557DB"/>
      </a:accent5>
      <a:accent6>
        <a:srgbClr val="238AC9"/>
      </a:accent6>
      <a:hlink>
        <a:srgbClr val="7174C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</TotalTime>
  <Words>1125</Words>
  <Application>Microsoft Macintosh PowerPoint</Application>
  <PresentationFormat>Laajakuva</PresentationFormat>
  <Paragraphs>159</Paragraphs>
  <Slides>32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32</vt:i4>
      </vt:variant>
    </vt:vector>
  </HeadingPairs>
  <TitlesOfParts>
    <vt:vector size="35" baseType="lpstr">
      <vt:lpstr>Meiryo</vt:lpstr>
      <vt:lpstr>Corbel</vt:lpstr>
      <vt:lpstr>ShojiVTI</vt:lpstr>
      <vt:lpstr>GENETIIVI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GENETIIVI – KENEN?</vt:lpstr>
      <vt:lpstr>POSSESSIIVISUFFIKSI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  <vt:lpstr>Minulla on… (I have)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GENETIIVI</dc:title>
  <dc:creator>Saraheimo, Mari E</dc:creator>
  <cp:lastModifiedBy>Saraheimo, Mari E</cp:lastModifiedBy>
  <cp:revision>3</cp:revision>
  <dcterms:created xsi:type="dcterms:W3CDTF">2020-08-18T12:11:55Z</dcterms:created>
  <dcterms:modified xsi:type="dcterms:W3CDTF">2020-08-20T12:36:24Z</dcterms:modified>
</cp:coreProperties>
</file>