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2" r:id="rId3"/>
    <p:sldId id="277" r:id="rId4"/>
    <p:sldId id="293" r:id="rId5"/>
    <p:sldId id="274" r:id="rId6"/>
    <p:sldId id="276" r:id="rId7"/>
    <p:sldId id="280" r:id="rId8"/>
    <p:sldId id="263" r:id="rId9"/>
    <p:sldId id="264" r:id="rId10"/>
    <p:sldId id="294" r:id="rId11"/>
    <p:sldId id="301" r:id="rId12"/>
    <p:sldId id="278" r:id="rId13"/>
    <p:sldId id="302" r:id="rId14"/>
    <p:sldId id="284" r:id="rId15"/>
    <p:sldId id="283" r:id="rId16"/>
    <p:sldId id="268" r:id="rId17"/>
    <p:sldId id="270" r:id="rId18"/>
    <p:sldId id="303" r:id="rId19"/>
    <p:sldId id="269" r:id="rId20"/>
    <p:sldId id="271" r:id="rId21"/>
    <p:sldId id="291" r:id="rId22"/>
    <p:sldId id="265" r:id="rId23"/>
    <p:sldId id="299" r:id="rId24"/>
    <p:sldId id="273" r:id="rId25"/>
    <p:sldId id="296" r:id="rId26"/>
    <p:sldId id="257" r:id="rId27"/>
    <p:sldId id="260" r:id="rId28"/>
    <p:sldId id="286" r:id="rId29"/>
    <p:sldId id="295" r:id="rId30"/>
    <p:sldId id="290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6" autoAdjust="0"/>
    <p:restoredTop sz="94660"/>
  </p:normalViewPr>
  <p:slideViewPr>
    <p:cSldViewPr>
      <p:cViewPr varScale="1">
        <p:scale>
          <a:sx n="60" d="100"/>
          <a:sy n="60" d="100"/>
        </p:scale>
        <p:origin x="14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31107539516398E-2"/>
          <c:y val="3.3072729814098673E-2"/>
          <c:w val="0.90841398684512631"/>
          <c:h val="0.82299906881612994"/>
        </c:manualLayout>
      </c:layout>
      <c:lineChart>
        <c:grouping val="standard"/>
        <c:varyColors val="0"/>
        <c:ser>
          <c:idx val="0"/>
          <c:order val="0"/>
          <c:tx>
            <c:strRef>
              <c:f>'SEK ja DKR'!$B$1</c:f>
              <c:strCache>
                <c:ptCount val="1"/>
                <c:pt idx="0">
                  <c:v>SEK/EUR</c:v>
                </c:pt>
              </c:strCache>
            </c:strRef>
          </c:tx>
          <c:spPr>
            <a:ln cmpd="dbl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'SEK ja DKR'!$A$2:$A$299</c:f>
              <c:numCache>
                <c:formatCode>m/d/yyyy</c:formatCode>
                <c:ptCount val="298"/>
                <c:pt idx="0">
                  <c:v>36191</c:v>
                </c:pt>
                <c:pt idx="1">
                  <c:v>36219</c:v>
                </c:pt>
                <c:pt idx="2">
                  <c:v>36250</c:v>
                </c:pt>
                <c:pt idx="3">
                  <c:v>36280</c:v>
                </c:pt>
                <c:pt idx="4">
                  <c:v>36311</c:v>
                </c:pt>
                <c:pt idx="5">
                  <c:v>36341</c:v>
                </c:pt>
                <c:pt idx="6">
                  <c:v>36372</c:v>
                </c:pt>
                <c:pt idx="7">
                  <c:v>36403</c:v>
                </c:pt>
                <c:pt idx="8">
                  <c:v>36433</c:v>
                </c:pt>
                <c:pt idx="9">
                  <c:v>36464</c:v>
                </c:pt>
                <c:pt idx="10">
                  <c:v>36494</c:v>
                </c:pt>
                <c:pt idx="11">
                  <c:v>36525</c:v>
                </c:pt>
                <c:pt idx="12">
                  <c:v>36556</c:v>
                </c:pt>
                <c:pt idx="13">
                  <c:v>36585</c:v>
                </c:pt>
                <c:pt idx="14">
                  <c:v>36616</c:v>
                </c:pt>
                <c:pt idx="15">
                  <c:v>36646</c:v>
                </c:pt>
                <c:pt idx="16">
                  <c:v>36677</c:v>
                </c:pt>
                <c:pt idx="17">
                  <c:v>36707</c:v>
                </c:pt>
                <c:pt idx="18">
                  <c:v>36738</c:v>
                </c:pt>
                <c:pt idx="19">
                  <c:v>36769</c:v>
                </c:pt>
                <c:pt idx="20">
                  <c:v>36799</c:v>
                </c:pt>
                <c:pt idx="21">
                  <c:v>36830</c:v>
                </c:pt>
                <c:pt idx="22">
                  <c:v>36860</c:v>
                </c:pt>
                <c:pt idx="23">
                  <c:v>36891</c:v>
                </c:pt>
                <c:pt idx="24">
                  <c:v>36922</c:v>
                </c:pt>
                <c:pt idx="25">
                  <c:v>36950</c:v>
                </c:pt>
                <c:pt idx="26">
                  <c:v>36981</c:v>
                </c:pt>
                <c:pt idx="27">
                  <c:v>37011</c:v>
                </c:pt>
                <c:pt idx="28">
                  <c:v>37042</c:v>
                </c:pt>
                <c:pt idx="29">
                  <c:v>37072</c:v>
                </c:pt>
                <c:pt idx="30">
                  <c:v>37103</c:v>
                </c:pt>
                <c:pt idx="31">
                  <c:v>37134</c:v>
                </c:pt>
                <c:pt idx="32">
                  <c:v>37164</c:v>
                </c:pt>
                <c:pt idx="33">
                  <c:v>37195</c:v>
                </c:pt>
                <c:pt idx="34">
                  <c:v>37225</c:v>
                </c:pt>
                <c:pt idx="35">
                  <c:v>37256</c:v>
                </c:pt>
                <c:pt idx="36">
                  <c:v>37287</c:v>
                </c:pt>
                <c:pt idx="37">
                  <c:v>37315</c:v>
                </c:pt>
                <c:pt idx="38">
                  <c:v>37346</c:v>
                </c:pt>
                <c:pt idx="39">
                  <c:v>37376</c:v>
                </c:pt>
                <c:pt idx="40">
                  <c:v>37407</c:v>
                </c:pt>
                <c:pt idx="41">
                  <c:v>37437</c:v>
                </c:pt>
                <c:pt idx="42">
                  <c:v>37468</c:v>
                </c:pt>
                <c:pt idx="43">
                  <c:v>37499</c:v>
                </c:pt>
                <c:pt idx="44">
                  <c:v>37529</c:v>
                </c:pt>
                <c:pt idx="45">
                  <c:v>37560</c:v>
                </c:pt>
                <c:pt idx="46">
                  <c:v>37590</c:v>
                </c:pt>
                <c:pt idx="47">
                  <c:v>37621</c:v>
                </c:pt>
                <c:pt idx="48">
                  <c:v>37652</c:v>
                </c:pt>
                <c:pt idx="49">
                  <c:v>37680</c:v>
                </c:pt>
                <c:pt idx="50">
                  <c:v>37711</c:v>
                </c:pt>
                <c:pt idx="51">
                  <c:v>37741</c:v>
                </c:pt>
                <c:pt idx="52">
                  <c:v>37772</c:v>
                </c:pt>
                <c:pt idx="53">
                  <c:v>37802</c:v>
                </c:pt>
                <c:pt idx="54">
                  <c:v>37833</c:v>
                </c:pt>
                <c:pt idx="55">
                  <c:v>37864</c:v>
                </c:pt>
                <c:pt idx="56">
                  <c:v>37894</c:v>
                </c:pt>
                <c:pt idx="57">
                  <c:v>37925</c:v>
                </c:pt>
                <c:pt idx="58">
                  <c:v>37955</c:v>
                </c:pt>
                <c:pt idx="59">
                  <c:v>37986</c:v>
                </c:pt>
                <c:pt idx="60">
                  <c:v>38017</c:v>
                </c:pt>
                <c:pt idx="61">
                  <c:v>38046</c:v>
                </c:pt>
                <c:pt idx="62">
                  <c:v>38077</c:v>
                </c:pt>
                <c:pt idx="63">
                  <c:v>38107</c:v>
                </c:pt>
                <c:pt idx="64">
                  <c:v>38138</c:v>
                </c:pt>
                <c:pt idx="65">
                  <c:v>38168</c:v>
                </c:pt>
                <c:pt idx="66">
                  <c:v>38199</c:v>
                </c:pt>
                <c:pt idx="67">
                  <c:v>38230</c:v>
                </c:pt>
                <c:pt idx="68">
                  <c:v>38260</c:v>
                </c:pt>
                <c:pt idx="69">
                  <c:v>38291</c:v>
                </c:pt>
                <c:pt idx="70">
                  <c:v>38321</c:v>
                </c:pt>
                <c:pt idx="71">
                  <c:v>38352</c:v>
                </c:pt>
                <c:pt idx="72">
                  <c:v>38383</c:v>
                </c:pt>
                <c:pt idx="73">
                  <c:v>38411</c:v>
                </c:pt>
                <c:pt idx="74">
                  <c:v>38442</c:v>
                </c:pt>
                <c:pt idx="75">
                  <c:v>38472</c:v>
                </c:pt>
                <c:pt idx="76">
                  <c:v>38503</c:v>
                </c:pt>
                <c:pt idx="77">
                  <c:v>38533</c:v>
                </c:pt>
                <c:pt idx="78">
                  <c:v>38564</c:v>
                </c:pt>
                <c:pt idx="79">
                  <c:v>38595</c:v>
                </c:pt>
                <c:pt idx="80">
                  <c:v>38625</c:v>
                </c:pt>
                <c:pt idx="81">
                  <c:v>38656</c:v>
                </c:pt>
                <c:pt idx="82">
                  <c:v>38686</c:v>
                </c:pt>
                <c:pt idx="83">
                  <c:v>38717</c:v>
                </c:pt>
                <c:pt idx="84">
                  <c:v>38748</c:v>
                </c:pt>
                <c:pt idx="85">
                  <c:v>38776</c:v>
                </c:pt>
                <c:pt idx="86">
                  <c:v>38807</c:v>
                </c:pt>
                <c:pt idx="87">
                  <c:v>38837</c:v>
                </c:pt>
                <c:pt idx="88">
                  <c:v>38868</c:v>
                </c:pt>
                <c:pt idx="89">
                  <c:v>38898</c:v>
                </c:pt>
                <c:pt idx="90">
                  <c:v>38929</c:v>
                </c:pt>
                <c:pt idx="91">
                  <c:v>38960</c:v>
                </c:pt>
                <c:pt idx="92">
                  <c:v>38990</c:v>
                </c:pt>
                <c:pt idx="93">
                  <c:v>39021</c:v>
                </c:pt>
                <c:pt idx="94">
                  <c:v>39051</c:v>
                </c:pt>
                <c:pt idx="95">
                  <c:v>39082</c:v>
                </c:pt>
                <c:pt idx="96">
                  <c:v>39113</c:v>
                </c:pt>
                <c:pt idx="97">
                  <c:v>39141</c:v>
                </c:pt>
                <c:pt idx="98">
                  <c:v>39172</c:v>
                </c:pt>
                <c:pt idx="99">
                  <c:v>39202</c:v>
                </c:pt>
                <c:pt idx="100">
                  <c:v>39233</c:v>
                </c:pt>
                <c:pt idx="101">
                  <c:v>39263</c:v>
                </c:pt>
                <c:pt idx="102">
                  <c:v>39294</c:v>
                </c:pt>
                <c:pt idx="103">
                  <c:v>39325</c:v>
                </c:pt>
                <c:pt idx="104">
                  <c:v>39355</c:v>
                </c:pt>
                <c:pt idx="105">
                  <c:v>39386</c:v>
                </c:pt>
                <c:pt idx="106">
                  <c:v>39416</c:v>
                </c:pt>
                <c:pt idx="107">
                  <c:v>39447</c:v>
                </c:pt>
                <c:pt idx="108">
                  <c:v>39478</c:v>
                </c:pt>
                <c:pt idx="109">
                  <c:v>39507</c:v>
                </c:pt>
                <c:pt idx="110">
                  <c:v>39538</c:v>
                </c:pt>
                <c:pt idx="111">
                  <c:v>39568</c:v>
                </c:pt>
                <c:pt idx="112">
                  <c:v>39599</c:v>
                </c:pt>
                <c:pt idx="113">
                  <c:v>39629</c:v>
                </c:pt>
                <c:pt idx="114">
                  <c:v>39660</c:v>
                </c:pt>
                <c:pt idx="115">
                  <c:v>39691</c:v>
                </c:pt>
                <c:pt idx="116">
                  <c:v>39721</c:v>
                </c:pt>
                <c:pt idx="117">
                  <c:v>39752</c:v>
                </c:pt>
                <c:pt idx="118">
                  <c:v>39782</c:v>
                </c:pt>
                <c:pt idx="119">
                  <c:v>39813</c:v>
                </c:pt>
                <c:pt idx="120">
                  <c:v>39844</c:v>
                </c:pt>
                <c:pt idx="121">
                  <c:v>39872</c:v>
                </c:pt>
                <c:pt idx="122">
                  <c:v>39903</c:v>
                </c:pt>
                <c:pt idx="123">
                  <c:v>39933</c:v>
                </c:pt>
                <c:pt idx="124">
                  <c:v>39964</c:v>
                </c:pt>
                <c:pt idx="125">
                  <c:v>39994</c:v>
                </c:pt>
                <c:pt idx="126">
                  <c:v>40025</c:v>
                </c:pt>
                <c:pt idx="127">
                  <c:v>40056</c:v>
                </c:pt>
                <c:pt idx="128">
                  <c:v>40086</c:v>
                </c:pt>
                <c:pt idx="129">
                  <c:v>40117</c:v>
                </c:pt>
                <c:pt idx="130">
                  <c:v>40147</c:v>
                </c:pt>
                <c:pt idx="131">
                  <c:v>40178</c:v>
                </c:pt>
                <c:pt idx="132">
                  <c:v>40209</c:v>
                </c:pt>
                <c:pt idx="133">
                  <c:v>40237</c:v>
                </c:pt>
                <c:pt idx="134">
                  <c:v>40268</c:v>
                </c:pt>
                <c:pt idx="135">
                  <c:v>40298</c:v>
                </c:pt>
                <c:pt idx="136">
                  <c:v>40329</c:v>
                </c:pt>
                <c:pt idx="137">
                  <c:v>40359</c:v>
                </c:pt>
                <c:pt idx="138">
                  <c:v>40390</c:v>
                </c:pt>
                <c:pt idx="139">
                  <c:v>40421</c:v>
                </c:pt>
                <c:pt idx="140">
                  <c:v>40451</c:v>
                </c:pt>
                <c:pt idx="141">
                  <c:v>40482</c:v>
                </c:pt>
                <c:pt idx="142">
                  <c:v>40512</c:v>
                </c:pt>
                <c:pt idx="143">
                  <c:v>40543</c:v>
                </c:pt>
                <c:pt idx="144">
                  <c:v>40574</c:v>
                </c:pt>
                <c:pt idx="145">
                  <c:v>40602</c:v>
                </c:pt>
                <c:pt idx="146">
                  <c:v>40633</c:v>
                </c:pt>
                <c:pt idx="147">
                  <c:v>40663</c:v>
                </c:pt>
                <c:pt idx="148">
                  <c:v>40694</c:v>
                </c:pt>
                <c:pt idx="149">
                  <c:v>40724</c:v>
                </c:pt>
                <c:pt idx="150">
                  <c:v>40755</c:v>
                </c:pt>
                <c:pt idx="151">
                  <c:v>40786</c:v>
                </c:pt>
                <c:pt idx="152">
                  <c:v>40816</c:v>
                </c:pt>
                <c:pt idx="153">
                  <c:v>40847</c:v>
                </c:pt>
                <c:pt idx="154">
                  <c:v>40877</c:v>
                </c:pt>
                <c:pt idx="155">
                  <c:v>40908</c:v>
                </c:pt>
                <c:pt idx="156">
                  <c:v>40939</c:v>
                </c:pt>
                <c:pt idx="157">
                  <c:v>40968</c:v>
                </c:pt>
                <c:pt idx="158">
                  <c:v>40999</c:v>
                </c:pt>
                <c:pt idx="159">
                  <c:v>41029</c:v>
                </c:pt>
                <c:pt idx="160">
                  <c:v>41060</c:v>
                </c:pt>
                <c:pt idx="161">
                  <c:v>41090</c:v>
                </c:pt>
                <c:pt idx="162">
                  <c:v>41121</c:v>
                </c:pt>
                <c:pt idx="163">
                  <c:v>41152</c:v>
                </c:pt>
                <c:pt idx="164">
                  <c:v>41182</c:v>
                </c:pt>
                <c:pt idx="165">
                  <c:v>41213</c:v>
                </c:pt>
                <c:pt idx="166">
                  <c:v>41243</c:v>
                </c:pt>
                <c:pt idx="167">
                  <c:v>41274</c:v>
                </c:pt>
                <c:pt idx="168">
                  <c:v>41305</c:v>
                </c:pt>
                <c:pt idx="169">
                  <c:v>41333</c:v>
                </c:pt>
                <c:pt idx="170">
                  <c:v>41364</c:v>
                </c:pt>
                <c:pt idx="171">
                  <c:v>41394</c:v>
                </c:pt>
                <c:pt idx="172">
                  <c:v>41425</c:v>
                </c:pt>
                <c:pt idx="173">
                  <c:v>41455</c:v>
                </c:pt>
                <c:pt idx="174">
                  <c:v>41486</c:v>
                </c:pt>
                <c:pt idx="175">
                  <c:v>41517</c:v>
                </c:pt>
                <c:pt idx="176">
                  <c:v>41547</c:v>
                </c:pt>
                <c:pt idx="177">
                  <c:v>41578</c:v>
                </c:pt>
                <c:pt idx="178">
                  <c:v>41608</c:v>
                </c:pt>
                <c:pt idx="179">
                  <c:v>41639</c:v>
                </c:pt>
                <c:pt idx="180">
                  <c:v>41670</c:v>
                </c:pt>
                <c:pt idx="181">
                  <c:v>41698</c:v>
                </c:pt>
                <c:pt idx="182">
                  <c:v>41729</c:v>
                </c:pt>
                <c:pt idx="183">
                  <c:v>41759</c:v>
                </c:pt>
                <c:pt idx="184">
                  <c:v>41790</c:v>
                </c:pt>
                <c:pt idx="185">
                  <c:v>41820</c:v>
                </c:pt>
                <c:pt idx="186">
                  <c:v>41851</c:v>
                </c:pt>
                <c:pt idx="187">
                  <c:v>41882</c:v>
                </c:pt>
                <c:pt idx="188">
                  <c:v>41912</c:v>
                </c:pt>
                <c:pt idx="189">
                  <c:v>41943</c:v>
                </c:pt>
                <c:pt idx="190">
                  <c:v>41973</c:v>
                </c:pt>
                <c:pt idx="191">
                  <c:v>42004</c:v>
                </c:pt>
                <c:pt idx="192">
                  <c:v>42035</c:v>
                </c:pt>
                <c:pt idx="193">
                  <c:v>42063</c:v>
                </c:pt>
                <c:pt idx="194">
                  <c:v>42094</c:v>
                </c:pt>
                <c:pt idx="195">
                  <c:v>42124</c:v>
                </c:pt>
                <c:pt idx="196">
                  <c:v>42155</c:v>
                </c:pt>
                <c:pt idx="197">
                  <c:v>42185</c:v>
                </c:pt>
                <c:pt idx="198">
                  <c:v>42216</c:v>
                </c:pt>
                <c:pt idx="199">
                  <c:v>42247</c:v>
                </c:pt>
                <c:pt idx="200">
                  <c:v>42277</c:v>
                </c:pt>
                <c:pt idx="201">
                  <c:v>42308</c:v>
                </c:pt>
                <c:pt idx="202">
                  <c:v>42338</c:v>
                </c:pt>
                <c:pt idx="203">
                  <c:v>42369</c:v>
                </c:pt>
                <c:pt idx="204">
                  <c:v>42400</c:v>
                </c:pt>
                <c:pt idx="205">
                  <c:v>42429</c:v>
                </c:pt>
                <c:pt idx="206">
                  <c:v>42460</c:v>
                </c:pt>
                <c:pt idx="207">
                  <c:v>42490</c:v>
                </c:pt>
                <c:pt idx="208">
                  <c:v>42521</c:v>
                </c:pt>
                <c:pt idx="209">
                  <c:v>42551</c:v>
                </c:pt>
                <c:pt idx="210">
                  <c:v>42582</c:v>
                </c:pt>
                <c:pt idx="211">
                  <c:v>42613</c:v>
                </c:pt>
                <c:pt idx="212">
                  <c:v>42643</c:v>
                </c:pt>
                <c:pt idx="213">
                  <c:v>42674</c:v>
                </c:pt>
                <c:pt idx="214">
                  <c:v>42704</c:v>
                </c:pt>
                <c:pt idx="215">
                  <c:v>42735</c:v>
                </c:pt>
                <c:pt idx="216">
                  <c:v>42766</c:v>
                </c:pt>
                <c:pt idx="217">
                  <c:v>42794</c:v>
                </c:pt>
                <c:pt idx="218">
                  <c:v>42825</c:v>
                </c:pt>
                <c:pt idx="219">
                  <c:v>42855</c:v>
                </c:pt>
                <c:pt idx="220">
                  <c:v>42886</c:v>
                </c:pt>
                <c:pt idx="221">
                  <c:v>42916</c:v>
                </c:pt>
                <c:pt idx="222">
                  <c:v>42947</c:v>
                </c:pt>
                <c:pt idx="223">
                  <c:v>42978</c:v>
                </c:pt>
                <c:pt idx="224">
                  <c:v>43008</c:v>
                </c:pt>
                <c:pt idx="225">
                  <c:v>43039</c:v>
                </c:pt>
                <c:pt idx="226">
                  <c:v>43069</c:v>
                </c:pt>
                <c:pt idx="227">
                  <c:v>43100</c:v>
                </c:pt>
                <c:pt idx="228">
                  <c:v>43131</c:v>
                </c:pt>
                <c:pt idx="229">
                  <c:v>43159</c:v>
                </c:pt>
                <c:pt idx="230">
                  <c:v>43190</c:v>
                </c:pt>
                <c:pt idx="231">
                  <c:v>43220</c:v>
                </c:pt>
                <c:pt idx="232">
                  <c:v>43251</c:v>
                </c:pt>
                <c:pt idx="233">
                  <c:v>43281</c:v>
                </c:pt>
                <c:pt idx="234">
                  <c:v>43312</c:v>
                </c:pt>
                <c:pt idx="235">
                  <c:v>43343</c:v>
                </c:pt>
                <c:pt idx="236">
                  <c:v>43373</c:v>
                </c:pt>
                <c:pt idx="237">
                  <c:v>43404</c:v>
                </c:pt>
                <c:pt idx="238">
                  <c:v>43434</c:v>
                </c:pt>
                <c:pt idx="239">
                  <c:v>43465</c:v>
                </c:pt>
                <c:pt idx="240">
                  <c:v>43496</c:v>
                </c:pt>
                <c:pt idx="241">
                  <c:v>43524</c:v>
                </c:pt>
                <c:pt idx="242">
                  <c:v>43555</c:v>
                </c:pt>
                <c:pt idx="243">
                  <c:v>43585</c:v>
                </c:pt>
                <c:pt idx="244">
                  <c:v>43616</c:v>
                </c:pt>
                <c:pt idx="245">
                  <c:v>43646</c:v>
                </c:pt>
                <c:pt idx="246">
                  <c:v>43677</c:v>
                </c:pt>
                <c:pt idx="247">
                  <c:v>43708</c:v>
                </c:pt>
                <c:pt idx="248">
                  <c:v>43738</c:v>
                </c:pt>
                <c:pt idx="249">
                  <c:v>43769</c:v>
                </c:pt>
                <c:pt idx="250">
                  <c:v>43799</c:v>
                </c:pt>
                <c:pt idx="251">
                  <c:v>43830</c:v>
                </c:pt>
                <c:pt idx="252">
                  <c:v>43861</c:v>
                </c:pt>
                <c:pt idx="253">
                  <c:v>43890</c:v>
                </c:pt>
                <c:pt idx="254">
                  <c:v>43921</c:v>
                </c:pt>
                <c:pt idx="255">
                  <c:v>43951</c:v>
                </c:pt>
                <c:pt idx="256">
                  <c:v>43982</c:v>
                </c:pt>
                <c:pt idx="257">
                  <c:v>44012</c:v>
                </c:pt>
                <c:pt idx="258">
                  <c:v>44043</c:v>
                </c:pt>
                <c:pt idx="259">
                  <c:v>44074</c:v>
                </c:pt>
                <c:pt idx="260">
                  <c:v>44104</c:v>
                </c:pt>
                <c:pt idx="261">
                  <c:v>44135</c:v>
                </c:pt>
                <c:pt idx="262">
                  <c:v>44165</c:v>
                </c:pt>
                <c:pt idx="263">
                  <c:v>44196</c:v>
                </c:pt>
                <c:pt idx="264">
                  <c:v>44227</c:v>
                </c:pt>
                <c:pt idx="265">
                  <c:v>44255</c:v>
                </c:pt>
                <c:pt idx="266">
                  <c:v>44286</c:v>
                </c:pt>
                <c:pt idx="267">
                  <c:v>44316</c:v>
                </c:pt>
                <c:pt idx="268">
                  <c:v>44347</c:v>
                </c:pt>
                <c:pt idx="269">
                  <c:v>44377</c:v>
                </c:pt>
                <c:pt idx="270">
                  <c:v>44408</c:v>
                </c:pt>
                <c:pt idx="271">
                  <c:v>44439</c:v>
                </c:pt>
                <c:pt idx="272">
                  <c:v>44469</c:v>
                </c:pt>
                <c:pt idx="273">
                  <c:v>44500</c:v>
                </c:pt>
                <c:pt idx="274">
                  <c:v>44530</c:v>
                </c:pt>
                <c:pt idx="275">
                  <c:v>44561</c:v>
                </c:pt>
                <c:pt idx="276">
                  <c:v>44592</c:v>
                </c:pt>
                <c:pt idx="277">
                  <c:v>44620</c:v>
                </c:pt>
                <c:pt idx="278">
                  <c:v>44651</c:v>
                </c:pt>
                <c:pt idx="279">
                  <c:v>44681</c:v>
                </c:pt>
                <c:pt idx="280">
                  <c:v>44712</c:v>
                </c:pt>
                <c:pt idx="281">
                  <c:v>44742</c:v>
                </c:pt>
                <c:pt idx="282">
                  <c:v>44773</c:v>
                </c:pt>
                <c:pt idx="283">
                  <c:v>44804</c:v>
                </c:pt>
                <c:pt idx="284">
                  <c:v>44834</c:v>
                </c:pt>
                <c:pt idx="285">
                  <c:v>44865</c:v>
                </c:pt>
                <c:pt idx="286">
                  <c:v>44895</c:v>
                </c:pt>
                <c:pt idx="287">
                  <c:v>44926</c:v>
                </c:pt>
                <c:pt idx="288">
                  <c:v>44957</c:v>
                </c:pt>
                <c:pt idx="289">
                  <c:v>44985</c:v>
                </c:pt>
                <c:pt idx="290">
                  <c:v>45016</c:v>
                </c:pt>
                <c:pt idx="291">
                  <c:v>45046</c:v>
                </c:pt>
                <c:pt idx="292">
                  <c:v>45077</c:v>
                </c:pt>
                <c:pt idx="293">
                  <c:v>45107</c:v>
                </c:pt>
                <c:pt idx="294">
                  <c:v>45138</c:v>
                </c:pt>
                <c:pt idx="295">
                  <c:v>45169</c:v>
                </c:pt>
                <c:pt idx="296">
                  <c:v>45199</c:v>
                </c:pt>
                <c:pt idx="297">
                  <c:v>45230</c:v>
                </c:pt>
              </c:numCache>
            </c:numRef>
          </c:cat>
          <c:val>
            <c:numRef>
              <c:f>'SEK ja DKR'!$B$2:$B$299</c:f>
              <c:numCache>
                <c:formatCode>General</c:formatCode>
                <c:ptCount val="298"/>
                <c:pt idx="0">
                  <c:v>9.0826049999999992</c:v>
                </c:pt>
                <c:pt idx="1">
                  <c:v>8.9076999999999966</c:v>
                </c:pt>
                <c:pt idx="2">
                  <c:v>8.940347826086958</c:v>
                </c:pt>
                <c:pt idx="3">
                  <c:v>8.914031818181817</c:v>
                </c:pt>
                <c:pt idx="4">
                  <c:v>8.9722285714285714</c:v>
                </c:pt>
                <c:pt idx="5">
                  <c:v>8.828372727272729</c:v>
                </c:pt>
                <c:pt idx="6">
                  <c:v>8.7446136363636366</c:v>
                </c:pt>
                <c:pt idx="7">
                  <c:v>8.7518636363636357</c:v>
                </c:pt>
                <c:pt idx="8">
                  <c:v>8.6337045454545471</c:v>
                </c:pt>
                <c:pt idx="9">
                  <c:v>8.7272380952380928</c:v>
                </c:pt>
                <c:pt idx="10">
                  <c:v>8.632977272727274</c:v>
                </c:pt>
                <c:pt idx="11">
                  <c:v>8.5864954545454548</c:v>
                </c:pt>
                <c:pt idx="12">
                  <c:v>8.5967857142857138</c:v>
                </c:pt>
                <c:pt idx="13">
                  <c:v>8.5113809523809518</c:v>
                </c:pt>
                <c:pt idx="14">
                  <c:v>8.3883913043478273</c:v>
                </c:pt>
                <c:pt idx="15">
                  <c:v>8.267138888888887</c:v>
                </c:pt>
                <c:pt idx="16">
                  <c:v>8.2410454545454552</c:v>
                </c:pt>
                <c:pt idx="17">
                  <c:v>8.3177045454545446</c:v>
                </c:pt>
                <c:pt idx="18">
                  <c:v>8.4070238095238103</c:v>
                </c:pt>
                <c:pt idx="19">
                  <c:v>8.3916739130434781</c:v>
                </c:pt>
                <c:pt idx="20">
                  <c:v>8.4145380952380968</c:v>
                </c:pt>
                <c:pt idx="21">
                  <c:v>8.5244818181818172</c:v>
                </c:pt>
                <c:pt idx="22">
                  <c:v>8.6288954545454537</c:v>
                </c:pt>
                <c:pt idx="23">
                  <c:v>8.6622052631578956</c:v>
                </c:pt>
                <c:pt idx="24">
                  <c:v>8.9055454545454555</c:v>
                </c:pt>
                <c:pt idx="25">
                  <c:v>8.9769499999999987</c:v>
                </c:pt>
                <c:pt idx="26">
                  <c:v>9.1263727272727291</c:v>
                </c:pt>
                <c:pt idx="27">
                  <c:v>9.1120052631578936</c:v>
                </c:pt>
                <c:pt idx="28">
                  <c:v>9.0576045454545469</c:v>
                </c:pt>
                <c:pt idx="29">
                  <c:v>9.2106142857142856</c:v>
                </c:pt>
                <c:pt idx="30">
                  <c:v>9.2636590909090906</c:v>
                </c:pt>
                <c:pt idx="31">
                  <c:v>9.3107130434782626</c:v>
                </c:pt>
                <c:pt idx="32">
                  <c:v>9.6743599999999983</c:v>
                </c:pt>
                <c:pt idx="33">
                  <c:v>9.5779782608695641</c:v>
                </c:pt>
                <c:pt idx="34">
                  <c:v>9.4166227272727259</c:v>
                </c:pt>
                <c:pt idx="35">
                  <c:v>9.4358500000000003</c:v>
                </c:pt>
                <c:pt idx="36">
                  <c:v>9.2274818181818166</c:v>
                </c:pt>
                <c:pt idx="37">
                  <c:v>9.1827949999999969</c:v>
                </c:pt>
                <c:pt idx="38">
                  <c:v>9.0594150000000013</c:v>
                </c:pt>
                <c:pt idx="39">
                  <c:v>9.1357714285714309</c:v>
                </c:pt>
                <c:pt idx="40">
                  <c:v>9.2207636363636354</c:v>
                </c:pt>
                <c:pt idx="41">
                  <c:v>9.113649999999998</c:v>
                </c:pt>
                <c:pt idx="42">
                  <c:v>9.2689130434782605</c:v>
                </c:pt>
                <c:pt idx="43">
                  <c:v>9.2488590909090931</c:v>
                </c:pt>
                <c:pt idx="44">
                  <c:v>9.1679142857142857</c:v>
                </c:pt>
                <c:pt idx="45">
                  <c:v>9.1050739130434799</c:v>
                </c:pt>
                <c:pt idx="46">
                  <c:v>9.0818333333333356</c:v>
                </c:pt>
                <c:pt idx="47">
                  <c:v>9.0961049999999997</c:v>
                </c:pt>
                <c:pt idx="48">
                  <c:v>9.1733454545454567</c:v>
                </c:pt>
                <c:pt idx="49">
                  <c:v>9.1454999999999984</c:v>
                </c:pt>
                <c:pt idx="50">
                  <c:v>9.2265142857142859</c:v>
                </c:pt>
                <c:pt idx="51">
                  <c:v>9.1541150000000009</c:v>
                </c:pt>
                <c:pt idx="52">
                  <c:v>9.1558571428571423</c:v>
                </c:pt>
                <c:pt idx="53">
                  <c:v>9.1181857142857119</c:v>
                </c:pt>
                <c:pt idx="54">
                  <c:v>9.1856043478260858</c:v>
                </c:pt>
                <c:pt idx="55">
                  <c:v>9.2378476190476206</c:v>
                </c:pt>
                <c:pt idx="56">
                  <c:v>9.0681681818181818</c:v>
                </c:pt>
                <c:pt idx="57">
                  <c:v>9.0104608695652182</c:v>
                </c:pt>
                <c:pt idx="58">
                  <c:v>8.9938949999999984</c:v>
                </c:pt>
                <c:pt idx="59">
                  <c:v>9.0227761904761916</c:v>
                </c:pt>
                <c:pt idx="60">
                  <c:v>9.136771428571425</c:v>
                </c:pt>
                <c:pt idx="61">
                  <c:v>9.1763349999999981</c:v>
                </c:pt>
                <c:pt idx="62">
                  <c:v>9.2346347826086976</c:v>
                </c:pt>
                <c:pt idx="63">
                  <c:v>9.1653200000000012</c:v>
                </c:pt>
                <c:pt idx="64">
                  <c:v>9.127714285714287</c:v>
                </c:pt>
                <c:pt idx="65">
                  <c:v>9.1430181818181833</c:v>
                </c:pt>
                <c:pt idx="66">
                  <c:v>9.1962363636363627</c:v>
                </c:pt>
                <c:pt idx="67">
                  <c:v>9.1860954545454554</c:v>
                </c:pt>
                <c:pt idx="68">
                  <c:v>9.091954545454545</c:v>
                </c:pt>
                <c:pt idx="69">
                  <c:v>9.0619666666666667</c:v>
                </c:pt>
                <c:pt idx="70">
                  <c:v>8.9980499999999992</c:v>
                </c:pt>
                <c:pt idx="71">
                  <c:v>8.981878260869566</c:v>
                </c:pt>
                <c:pt idx="72">
                  <c:v>9.0475904761904751</c:v>
                </c:pt>
                <c:pt idx="73">
                  <c:v>9.0852400000000006</c:v>
                </c:pt>
                <c:pt idx="74">
                  <c:v>9.0884333333333327</c:v>
                </c:pt>
                <c:pt idx="75">
                  <c:v>9.1670095238095222</c:v>
                </c:pt>
                <c:pt idx="76">
                  <c:v>9.1931136363636359</c:v>
                </c:pt>
                <c:pt idx="77">
                  <c:v>9.2627818181818196</c:v>
                </c:pt>
                <c:pt idx="78">
                  <c:v>9.4275619047619035</c:v>
                </c:pt>
                <c:pt idx="79">
                  <c:v>9.3398130434782622</c:v>
                </c:pt>
                <c:pt idx="80">
                  <c:v>9.3341499999999993</c:v>
                </c:pt>
                <c:pt idx="81">
                  <c:v>9.422252380952381</c:v>
                </c:pt>
                <c:pt idx="82">
                  <c:v>9.561354545454547</c:v>
                </c:pt>
                <c:pt idx="83">
                  <c:v>9.4315523809523825</c:v>
                </c:pt>
                <c:pt idx="84">
                  <c:v>9.3110818181818171</c:v>
                </c:pt>
                <c:pt idx="85">
                  <c:v>9.3414150000000014</c:v>
                </c:pt>
                <c:pt idx="86">
                  <c:v>9.401686956521738</c:v>
                </c:pt>
                <c:pt idx="87">
                  <c:v>9.3345666666666673</c:v>
                </c:pt>
                <c:pt idx="88">
                  <c:v>9.3310045454545456</c:v>
                </c:pt>
                <c:pt idx="89">
                  <c:v>9.2348999999999997</c:v>
                </c:pt>
                <c:pt idx="90">
                  <c:v>9.217038095238097</c:v>
                </c:pt>
                <c:pt idx="91">
                  <c:v>9.209765217391304</c:v>
                </c:pt>
                <c:pt idx="92">
                  <c:v>9.2664714285714282</c:v>
                </c:pt>
                <c:pt idx="93">
                  <c:v>9.2533227272727263</c:v>
                </c:pt>
                <c:pt idx="94">
                  <c:v>9.1008045454545456</c:v>
                </c:pt>
                <c:pt idx="95">
                  <c:v>9.0377105263157897</c:v>
                </c:pt>
                <c:pt idx="96">
                  <c:v>9.0795409090909089</c:v>
                </c:pt>
                <c:pt idx="97">
                  <c:v>9.1895800000000012</c:v>
                </c:pt>
                <c:pt idx="98">
                  <c:v>9.2991590909090913</c:v>
                </c:pt>
                <c:pt idx="99">
                  <c:v>9.2372157894736837</c:v>
                </c:pt>
                <c:pt idx="100">
                  <c:v>9.2060818181818203</c:v>
                </c:pt>
                <c:pt idx="101">
                  <c:v>9.3289857142857144</c:v>
                </c:pt>
                <c:pt idx="102">
                  <c:v>9.1841818181818198</c:v>
                </c:pt>
                <c:pt idx="103">
                  <c:v>9.3230565217391295</c:v>
                </c:pt>
                <c:pt idx="104">
                  <c:v>9.2835249999999991</c:v>
                </c:pt>
                <c:pt idx="105">
                  <c:v>9.1734782608695653</c:v>
                </c:pt>
                <c:pt idx="106">
                  <c:v>9.2888636363636365</c:v>
                </c:pt>
                <c:pt idx="107">
                  <c:v>9.4319473684210546</c:v>
                </c:pt>
                <c:pt idx="108">
                  <c:v>9.4313636363636366</c:v>
                </c:pt>
                <c:pt idx="109">
                  <c:v>9.3641523809523814</c:v>
                </c:pt>
                <c:pt idx="110">
                  <c:v>9.402042105263158</c:v>
                </c:pt>
                <c:pt idx="111">
                  <c:v>9.3698909090909108</c:v>
                </c:pt>
                <c:pt idx="112">
                  <c:v>9.3105714285714285</c:v>
                </c:pt>
                <c:pt idx="113">
                  <c:v>9.3738904761904767</c:v>
                </c:pt>
                <c:pt idx="114">
                  <c:v>9.4565869565217398</c:v>
                </c:pt>
                <c:pt idx="115">
                  <c:v>9.3983952380952367</c:v>
                </c:pt>
                <c:pt idx="116">
                  <c:v>9.5637045454545433</c:v>
                </c:pt>
                <c:pt idx="117">
                  <c:v>9.8506086956521752</c:v>
                </c:pt>
                <c:pt idx="118">
                  <c:v>10.127514999999999</c:v>
                </c:pt>
                <c:pt idx="119">
                  <c:v>10.753804761904762</c:v>
                </c:pt>
                <c:pt idx="120">
                  <c:v>10.7264</c:v>
                </c:pt>
                <c:pt idx="121">
                  <c:v>10.906920000000001</c:v>
                </c:pt>
                <c:pt idx="122">
                  <c:v>11.176745454545454</c:v>
                </c:pt>
                <c:pt idx="123">
                  <c:v>10.87956</c:v>
                </c:pt>
                <c:pt idx="124">
                  <c:v>10.581954999999999</c:v>
                </c:pt>
                <c:pt idx="125">
                  <c:v>10.871318181818182</c:v>
                </c:pt>
                <c:pt idx="126">
                  <c:v>10.826160869565218</c:v>
                </c:pt>
                <c:pt idx="127">
                  <c:v>10.22100476190476</c:v>
                </c:pt>
                <c:pt idx="128">
                  <c:v>10.197577272727274</c:v>
                </c:pt>
                <c:pt idx="129">
                  <c:v>10.310236363636362</c:v>
                </c:pt>
                <c:pt idx="130">
                  <c:v>10.333119047619046</c:v>
                </c:pt>
                <c:pt idx="131">
                  <c:v>10.40850909090909</c:v>
                </c:pt>
                <c:pt idx="132">
                  <c:v>10.193849999999998</c:v>
                </c:pt>
                <c:pt idx="133">
                  <c:v>9.9504549999999998</c:v>
                </c:pt>
                <c:pt idx="134">
                  <c:v>9.7277130434782606</c:v>
                </c:pt>
                <c:pt idx="135">
                  <c:v>9.6616900000000001</c:v>
                </c:pt>
                <c:pt idx="136">
                  <c:v>9.6641285714285683</c:v>
                </c:pt>
                <c:pt idx="137">
                  <c:v>9.5722500000000004</c:v>
                </c:pt>
                <c:pt idx="138">
                  <c:v>9.4954363636363635</c:v>
                </c:pt>
                <c:pt idx="139">
                  <c:v>9.4215499999999999</c:v>
                </c:pt>
                <c:pt idx="140">
                  <c:v>9.2240954545454557</c:v>
                </c:pt>
                <c:pt idx="141">
                  <c:v>9.2793809523809507</c:v>
                </c:pt>
                <c:pt idx="142">
                  <c:v>9.3166181818181819</c:v>
                </c:pt>
                <c:pt idx="143">
                  <c:v>9.055852173913042</c:v>
                </c:pt>
                <c:pt idx="144">
                  <c:v>8.91217619047619</c:v>
                </c:pt>
                <c:pt idx="145">
                  <c:v>8.7881549999999997</c:v>
                </c:pt>
                <c:pt idx="146">
                  <c:v>8.8863999999999983</c:v>
                </c:pt>
                <c:pt idx="147">
                  <c:v>8.9701578947368397</c:v>
                </c:pt>
                <c:pt idx="148">
                  <c:v>8.9570954545454544</c:v>
                </c:pt>
                <c:pt idx="149">
                  <c:v>9.1124545454545451</c:v>
                </c:pt>
                <c:pt idx="150">
                  <c:v>9.1340333333333312</c:v>
                </c:pt>
                <c:pt idx="151">
                  <c:v>9.1654739130434795</c:v>
                </c:pt>
                <c:pt idx="152">
                  <c:v>9.1342772727272745</c:v>
                </c:pt>
                <c:pt idx="153">
                  <c:v>9.1138095238095254</c:v>
                </c:pt>
                <c:pt idx="154">
                  <c:v>9.1386590909090906</c:v>
                </c:pt>
                <c:pt idx="155">
                  <c:v>9.0183714285714291</c:v>
                </c:pt>
                <c:pt idx="156">
                  <c:v>8.8502681818181816</c:v>
                </c:pt>
                <c:pt idx="157">
                  <c:v>8.8196380952380942</c:v>
                </c:pt>
                <c:pt idx="158">
                  <c:v>8.8872545454545424</c:v>
                </c:pt>
                <c:pt idx="159">
                  <c:v>8.8649842105263161</c:v>
                </c:pt>
                <c:pt idx="160">
                  <c:v>8.9923727272727252</c:v>
                </c:pt>
                <c:pt idx="161">
                  <c:v>8.8743000000000016</c:v>
                </c:pt>
                <c:pt idx="162">
                  <c:v>8.5450909090909111</c:v>
                </c:pt>
                <c:pt idx="163">
                  <c:v>8.2804869565217398</c:v>
                </c:pt>
                <c:pt idx="164">
                  <c:v>8.4929450000000006</c:v>
                </c:pt>
                <c:pt idx="165">
                  <c:v>8.6144695652173908</c:v>
                </c:pt>
                <c:pt idx="166">
                  <c:v>8.6076318181818188</c:v>
                </c:pt>
                <c:pt idx="167">
                  <c:v>8.6512105263157899</c:v>
                </c:pt>
                <c:pt idx="168">
                  <c:v>8.6217068181818188</c:v>
                </c:pt>
                <c:pt idx="169">
                  <c:v>8.5082924999999996</c:v>
                </c:pt>
                <c:pt idx="170">
                  <c:v>8.3470049999999993</c:v>
                </c:pt>
                <c:pt idx="171">
                  <c:v>8.4448619047619058</c:v>
                </c:pt>
                <c:pt idx="172">
                  <c:v>8.5725181818181841</c:v>
                </c:pt>
                <c:pt idx="173">
                  <c:v>8.6836200000000012</c:v>
                </c:pt>
                <c:pt idx="174">
                  <c:v>8.6609217391304352</c:v>
                </c:pt>
                <c:pt idx="175">
                  <c:v>8.7033954545454559</c:v>
                </c:pt>
                <c:pt idx="176">
                  <c:v>8.6757571428571403</c:v>
                </c:pt>
                <c:pt idx="177">
                  <c:v>8.7479217391304331</c:v>
                </c:pt>
                <c:pt idx="178">
                  <c:v>8.8802380952380968</c:v>
                </c:pt>
                <c:pt idx="179">
                  <c:v>8.9597300000000004</c:v>
                </c:pt>
                <c:pt idx="180">
                  <c:v>8.8339409090909093</c:v>
                </c:pt>
                <c:pt idx="181">
                  <c:v>8.8720599999999958</c:v>
                </c:pt>
                <c:pt idx="182">
                  <c:v>8.8665714285714259</c:v>
                </c:pt>
                <c:pt idx="183">
                  <c:v>9.0329200000000007</c:v>
                </c:pt>
                <c:pt idx="184">
                  <c:v>9.0298428571428566</c:v>
                </c:pt>
                <c:pt idx="185">
                  <c:v>9.0913952380952381</c:v>
                </c:pt>
                <c:pt idx="186">
                  <c:v>9.232634782608697</c:v>
                </c:pt>
                <c:pt idx="187">
                  <c:v>9.187790476190477</c:v>
                </c:pt>
                <c:pt idx="188">
                  <c:v>9.1928909090909112</c:v>
                </c:pt>
                <c:pt idx="189">
                  <c:v>9.1797391304347826</c:v>
                </c:pt>
                <c:pt idx="190">
                  <c:v>9.2384349999999991</c:v>
                </c:pt>
                <c:pt idx="191">
                  <c:v>9.4043190476190475</c:v>
                </c:pt>
                <c:pt idx="192">
                  <c:v>9.4166523809523799</c:v>
                </c:pt>
                <c:pt idx="193">
                  <c:v>9.4901299999999988</c:v>
                </c:pt>
                <c:pt idx="194">
                  <c:v>9.2448818181818186</c:v>
                </c:pt>
                <c:pt idx="195">
                  <c:v>9.3254249999999992</c:v>
                </c:pt>
                <c:pt idx="196">
                  <c:v>9.3036849999999998</c:v>
                </c:pt>
                <c:pt idx="197">
                  <c:v>9.2721636363636382</c:v>
                </c:pt>
                <c:pt idx="198">
                  <c:v>9.3859999999999992</c:v>
                </c:pt>
                <c:pt idx="199">
                  <c:v>9.515471428571427</c:v>
                </c:pt>
                <c:pt idx="200">
                  <c:v>9.3924045454545446</c:v>
                </c:pt>
                <c:pt idx="201">
                  <c:v>9.3485363636363648</c:v>
                </c:pt>
                <c:pt idx="202">
                  <c:v>9.3133190476190464</c:v>
                </c:pt>
                <c:pt idx="203">
                  <c:v>9.2451454545454546</c:v>
                </c:pt>
                <c:pt idx="204">
                  <c:v>9.2826399999999971</c:v>
                </c:pt>
                <c:pt idx="205">
                  <c:v>9.4104571428571422</c:v>
                </c:pt>
                <c:pt idx="206">
                  <c:v>9.2847666666666679</c:v>
                </c:pt>
                <c:pt idx="207">
                  <c:v>9.2026761904761951</c:v>
                </c:pt>
                <c:pt idx="208">
                  <c:v>9.2948318181818177</c:v>
                </c:pt>
                <c:pt idx="209">
                  <c:v>9.3337545454545463</c:v>
                </c:pt>
                <c:pt idx="210">
                  <c:v>9.4742285714285721</c:v>
                </c:pt>
                <c:pt idx="211">
                  <c:v>9.4912913043478238</c:v>
                </c:pt>
                <c:pt idx="212">
                  <c:v>9.5654727272727271</c:v>
                </c:pt>
                <c:pt idx="213">
                  <c:v>9.7073380952380965</c:v>
                </c:pt>
                <c:pt idx="214">
                  <c:v>9.8508090909090935</c:v>
                </c:pt>
                <c:pt idx="215">
                  <c:v>9.709480952380952</c:v>
                </c:pt>
                <c:pt idx="216">
                  <c:v>9.5110181818181854</c:v>
                </c:pt>
                <c:pt idx="217">
                  <c:v>9.4761500000000005</c:v>
                </c:pt>
                <c:pt idx="218">
                  <c:v>9.5279391304347811</c:v>
                </c:pt>
                <c:pt idx="219">
                  <c:v>9.5940833333333337</c:v>
                </c:pt>
                <c:pt idx="220">
                  <c:v>9.7096545454545442</c:v>
                </c:pt>
                <c:pt idx="221">
                  <c:v>9.7538045454545443</c:v>
                </c:pt>
                <c:pt idx="222">
                  <c:v>9.5892238095238103</c:v>
                </c:pt>
                <c:pt idx="223">
                  <c:v>9.5484913043478272</c:v>
                </c:pt>
                <c:pt idx="224">
                  <c:v>9.5333666666666659</c:v>
                </c:pt>
                <c:pt idx="225">
                  <c:v>9.613845454545455</c:v>
                </c:pt>
                <c:pt idx="226">
                  <c:v>9.8479181818181818</c:v>
                </c:pt>
                <c:pt idx="227">
                  <c:v>9.9369789473684218</c:v>
                </c:pt>
                <c:pt idx="228">
                  <c:v>9.8200227272727272</c:v>
                </c:pt>
                <c:pt idx="229">
                  <c:v>9.9383999999999979</c:v>
                </c:pt>
                <c:pt idx="230">
                  <c:v>10.160800000000002</c:v>
                </c:pt>
                <c:pt idx="231">
                  <c:v>10.37172</c:v>
                </c:pt>
                <c:pt idx="232">
                  <c:v>10.341900000000003</c:v>
                </c:pt>
                <c:pt idx="233">
                  <c:v>10.278833333333335</c:v>
                </c:pt>
                <c:pt idx="234">
                  <c:v>10.307627272727274</c:v>
                </c:pt>
                <c:pt idx="235">
                  <c:v>10.466791304347826</c:v>
                </c:pt>
                <c:pt idx="236">
                  <c:v>10.442554999999999</c:v>
                </c:pt>
                <c:pt idx="237">
                  <c:v>10.383873913043479</c:v>
                </c:pt>
                <c:pt idx="238">
                  <c:v>10.291754545454546</c:v>
                </c:pt>
                <c:pt idx="239">
                  <c:v>10.276636842105264</c:v>
                </c:pt>
                <c:pt idx="240">
                  <c:v>10.268540909090909</c:v>
                </c:pt>
                <c:pt idx="241">
                  <c:v>10.498579999999999</c:v>
                </c:pt>
                <c:pt idx="242">
                  <c:v>10.4999</c:v>
                </c:pt>
                <c:pt idx="243">
                  <c:v>10.48188</c:v>
                </c:pt>
                <c:pt idx="244">
                  <c:v>10.737240909090907</c:v>
                </c:pt>
                <c:pt idx="245">
                  <c:v>10.626295000000001</c:v>
                </c:pt>
                <c:pt idx="246">
                  <c:v>10.560356521739131</c:v>
                </c:pt>
                <c:pt idx="247">
                  <c:v>10.735586363636362</c:v>
                </c:pt>
                <c:pt idx="248">
                  <c:v>10.69682380952381</c:v>
                </c:pt>
                <c:pt idx="249">
                  <c:v>10.802343478260868</c:v>
                </c:pt>
                <c:pt idx="250">
                  <c:v>10.649704761904763</c:v>
                </c:pt>
                <c:pt idx="251">
                  <c:v>10.482665000000001</c:v>
                </c:pt>
                <c:pt idx="252">
                  <c:v>10.554413636363638</c:v>
                </c:pt>
                <c:pt idx="253">
                  <c:v>10.567895</c:v>
                </c:pt>
                <c:pt idx="254">
                  <c:v>10.875063636363636</c:v>
                </c:pt>
                <c:pt idx="255">
                  <c:v>10.884464999999997</c:v>
                </c:pt>
                <c:pt idx="256">
                  <c:v>10.59704</c:v>
                </c:pt>
                <c:pt idx="257">
                  <c:v>10.486886363636366</c:v>
                </c:pt>
                <c:pt idx="258">
                  <c:v>10.353826086956524</c:v>
                </c:pt>
                <c:pt idx="259">
                  <c:v>10.308738095238095</c:v>
                </c:pt>
                <c:pt idx="260">
                  <c:v>10.427854545454545</c:v>
                </c:pt>
                <c:pt idx="261">
                  <c:v>10.39672272727273</c:v>
                </c:pt>
                <c:pt idx="262">
                  <c:v>10.231061904761905</c:v>
                </c:pt>
                <c:pt idx="263">
                  <c:v>10.173595454545456</c:v>
                </c:pt>
                <c:pt idx="264">
                  <c:v>10.231061904761905</c:v>
                </c:pt>
                <c:pt idx="265">
                  <c:v>10.173595454545456</c:v>
                </c:pt>
                <c:pt idx="266">
                  <c:v>10.092328571428572</c:v>
                </c:pt>
                <c:pt idx="267">
                  <c:v>10.088665000000001</c:v>
                </c:pt>
                <c:pt idx="268">
                  <c:v>10.169247826086956</c:v>
                </c:pt>
                <c:pt idx="269">
                  <c:v>10.16202</c:v>
                </c:pt>
                <c:pt idx="270">
                  <c:v>10.147066666666667</c:v>
                </c:pt>
                <c:pt idx="271">
                  <c:v>10.117150000000002</c:v>
                </c:pt>
                <c:pt idx="272">
                  <c:v>10.197868181818182</c:v>
                </c:pt>
                <c:pt idx="273">
                  <c:v>10.21567727272727</c:v>
                </c:pt>
                <c:pt idx="274">
                  <c:v>10.170999999999999</c:v>
                </c:pt>
                <c:pt idx="275">
                  <c:v>10.055719047619046</c:v>
                </c:pt>
                <c:pt idx="276">
                  <c:v>10.35787619047619</c:v>
                </c:pt>
                <c:pt idx="277">
                  <c:v>10.534175000000001</c:v>
                </c:pt>
                <c:pt idx="278">
                  <c:v>10.546269565217392</c:v>
                </c:pt>
                <c:pt idx="279">
                  <c:v>10.315436842105262</c:v>
                </c:pt>
                <c:pt idx="280">
                  <c:v>10.49563181818182</c:v>
                </c:pt>
                <c:pt idx="281">
                  <c:v>10.600518181818181</c:v>
                </c:pt>
                <c:pt idx="282">
                  <c:v>10.575157142857142</c:v>
                </c:pt>
                <c:pt idx="283">
                  <c:v>10.502091304347827</c:v>
                </c:pt>
                <c:pt idx="284">
                  <c:v>10.783968181818182</c:v>
                </c:pt>
                <c:pt idx="285">
                  <c:v>10.950266666666668</c:v>
                </c:pt>
                <c:pt idx="286">
                  <c:v>10.879804545454549</c:v>
                </c:pt>
                <c:pt idx="287">
                  <c:v>10.985909523809525</c:v>
                </c:pt>
                <c:pt idx="288">
                  <c:v>11.205090909090911</c:v>
                </c:pt>
                <c:pt idx="289">
                  <c:v>11.172465000000001</c:v>
                </c:pt>
                <c:pt idx="290">
                  <c:v>11.227552173913043</c:v>
                </c:pt>
                <c:pt idx="291">
                  <c:v>11.336994444444445</c:v>
                </c:pt>
                <c:pt idx="292">
                  <c:v>11.369677272727271</c:v>
                </c:pt>
                <c:pt idx="293">
                  <c:v>11.676595454545456</c:v>
                </c:pt>
                <c:pt idx="294">
                  <c:v>11.634323809523808</c:v>
                </c:pt>
                <c:pt idx="295">
                  <c:v>11.811700000000004</c:v>
                </c:pt>
                <c:pt idx="296">
                  <c:v>11.841738095238096</c:v>
                </c:pt>
                <c:pt idx="297">
                  <c:v>11.647240909090907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89-4500-B723-47B0F1F616B7}"/>
            </c:ext>
          </c:extLst>
        </c:ser>
        <c:ser>
          <c:idx val="1"/>
          <c:order val="1"/>
          <c:tx>
            <c:strRef>
              <c:f>'SEK ja DKR'!$C$1</c:f>
              <c:strCache>
                <c:ptCount val="1"/>
                <c:pt idx="0">
                  <c:v>DKK/EUR</c:v>
                </c:pt>
              </c:strCache>
            </c:strRef>
          </c:tx>
          <c:spPr>
            <a:ln cmpd="dbl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'SEK ja DKR'!$A$2:$A$299</c:f>
              <c:numCache>
                <c:formatCode>m/d/yyyy</c:formatCode>
                <c:ptCount val="298"/>
                <c:pt idx="0">
                  <c:v>36191</c:v>
                </c:pt>
                <c:pt idx="1">
                  <c:v>36219</c:v>
                </c:pt>
                <c:pt idx="2">
                  <c:v>36250</c:v>
                </c:pt>
                <c:pt idx="3">
                  <c:v>36280</c:v>
                </c:pt>
                <c:pt idx="4">
                  <c:v>36311</c:v>
                </c:pt>
                <c:pt idx="5">
                  <c:v>36341</c:v>
                </c:pt>
                <c:pt idx="6">
                  <c:v>36372</c:v>
                </c:pt>
                <c:pt idx="7">
                  <c:v>36403</c:v>
                </c:pt>
                <c:pt idx="8">
                  <c:v>36433</c:v>
                </c:pt>
                <c:pt idx="9">
                  <c:v>36464</c:v>
                </c:pt>
                <c:pt idx="10">
                  <c:v>36494</c:v>
                </c:pt>
                <c:pt idx="11">
                  <c:v>36525</c:v>
                </c:pt>
                <c:pt idx="12">
                  <c:v>36556</c:v>
                </c:pt>
                <c:pt idx="13">
                  <c:v>36585</c:v>
                </c:pt>
                <c:pt idx="14">
                  <c:v>36616</c:v>
                </c:pt>
                <c:pt idx="15">
                  <c:v>36646</c:v>
                </c:pt>
                <c:pt idx="16">
                  <c:v>36677</c:v>
                </c:pt>
                <c:pt idx="17">
                  <c:v>36707</c:v>
                </c:pt>
                <c:pt idx="18">
                  <c:v>36738</c:v>
                </c:pt>
                <c:pt idx="19">
                  <c:v>36769</c:v>
                </c:pt>
                <c:pt idx="20">
                  <c:v>36799</c:v>
                </c:pt>
                <c:pt idx="21">
                  <c:v>36830</c:v>
                </c:pt>
                <c:pt idx="22">
                  <c:v>36860</c:v>
                </c:pt>
                <c:pt idx="23">
                  <c:v>36891</c:v>
                </c:pt>
                <c:pt idx="24">
                  <c:v>36922</c:v>
                </c:pt>
                <c:pt idx="25">
                  <c:v>36950</c:v>
                </c:pt>
                <c:pt idx="26">
                  <c:v>36981</c:v>
                </c:pt>
                <c:pt idx="27">
                  <c:v>37011</c:v>
                </c:pt>
                <c:pt idx="28">
                  <c:v>37042</c:v>
                </c:pt>
                <c:pt idx="29">
                  <c:v>37072</c:v>
                </c:pt>
                <c:pt idx="30">
                  <c:v>37103</c:v>
                </c:pt>
                <c:pt idx="31">
                  <c:v>37134</c:v>
                </c:pt>
                <c:pt idx="32">
                  <c:v>37164</c:v>
                </c:pt>
                <c:pt idx="33">
                  <c:v>37195</c:v>
                </c:pt>
                <c:pt idx="34">
                  <c:v>37225</c:v>
                </c:pt>
                <c:pt idx="35">
                  <c:v>37256</c:v>
                </c:pt>
                <c:pt idx="36">
                  <c:v>37287</c:v>
                </c:pt>
                <c:pt idx="37">
                  <c:v>37315</c:v>
                </c:pt>
                <c:pt idx="38">
                  <c:v>37346</c:v>
                </c:pt>
                <c:pt idx="39">
                  <c:v>37376</c:v>
                </c:pt>
                <c:pt idx="40">
                  <c:v>37407</c:v>
                </c:pt>
                <c:pt idx="41">
                  <c:v>37437</c:v>
                </c:pt>
                <c:pt idx="42">
                  <c:v>37468</c:v>
                </c:pt>
                <c:pt idx="43">
                  <c:v>37499</c:v>
                </c:pt>
                <c:pt idx="44">
                  <c:v>37529</c:v>
                </c:pt>
                <c:pt idx="45">
                  <c:v>37560</c:v>
                </c:pt>
                <c:pt idx="46">
                  <c:v>37590</c:v>
                </c:pt>
                <c:pt idx="47">
                  <c:v>37621</c:v>
                </c:pt>
                <c:pt idx="48">
                  <c:v>37652</c:v>
                </c:pt>
                <c:pt idx="49">
                  <c:v>37680</c:v>
                </c:pt>
                <c:pt idx="50">
                  <c:v>37711</c:v>
                </c:pt>
                <c:pt idx="51">
                  <c:v>37741</c:v>
                </c:pt>
                <c:pt idx="52">
                  <c:v>37772</c:v>
                </c:pt>
                <c:pt idx="53">
                  <c:v>37802</c:v>
                </c:pt>
                <c:pt idx="54">
                  <c:v>37833</c:v>
                </c:pt>
                <c:pt idx="55">
                  <c:v>37864</c:v>
                </c:pt>
                <c:pt idx="56">
                  <c:v>37894</c:v>
                </c:pt>
                <c:pt idx="57">
                  <c:v>37925</c:v>
                </c:pt>
                <c:pt idx="58">
                  <c:v>37955</c:v>
                </c:pt>
                <c:pt idx="59">
                  <c:v>37986</c:v>
                </c:pt>
                <c:pt idx="60">
                  <c:v>38017</c:v>
                </c:pt>
                <c:pt idx="61">
                  <c:v>38046</c:v>
                </c:pt>
                <c:pt idx="62">
                  <c:v>38077</c:v>
                </c:pt>
                <c:pt idx="63">
                  <c:v>38107</c:v>
                </c:pt>
                <c:pt idx="64">
                  <c:v>38138</c:v>
                </c:pt>
                <c:pt idx="65">
                  <c:v>38168</c:v>
                </c:pt>
                <c:pt idx="66">
                  <c:v>38199</c:v>
                </c:pt>
                <c:pt idx="67">
                  <c:v>38230</c:v>
                </c:pt>
                <c:pt idx="68">
                  <c:v>38260</c:v>
                </c:pt>
                <c:pt idx="69">
                  <c:v>38291</c:v>
                </c:pt>
                <c:pt idx="70">
                  <c:v>38321</c:v>
                </c:pt>
                <c:pt idx="71">
                  <c:v>38352</c:v>
                </c:pt>
                <c:pt idx="72">
                  <c:v>38383</c:v>
                </c:pt>
                <c:pt idx="73">
                  <c:v>38411</c:v>
                </c:pt>
                <c:pt idx="74">
                  <c:v>38442</c:v>
                </c:pt>
                <c:pt idx="75">
                  <c:v>38472</c:v>
                </c:pt>
                <c:pt idx="76">
                  <c:v>38503</c:v>
                </c:pt>
                <c:pt idx="77">
                  <c:v>38533</c:v>
                </c:pt>
                <c:pt idx="78">
                  <c:v>38564</c:v>
                </c:pt>
                <c:pt idx="79">
                  <c:v>38595</c:v>
                </c:pt>
                <c:pt idx="80">
                  <c:v>38625</c:v>
                </c:pt>
                <c:pt idx="81">
                  <c:v>38656</c:v>
                </c:pt>
                <c:pt idx="82">
                  <c:v>38686</c:v>
                </c:pt>
                <c:pt idx="83">
                  <c:v>38717</c:v>
                </c:pt>
                <c:pt idx="84">
                  <c:v>38748</c:v>
                </c:pt>
                <c:pt idx="85">
                  <c:v>38776</c:v>
                </c:pt>
                <c:pt idx="86">
                  <c:v>38807</c:v>
                </c:pt>
                <c:pt idx="87">
                  <c:v>38837</c:v>
                </c:pt>
                <c:pt idx="88">
                  <c:v>38868</c:v>
                </c:pt>
                <c:pt idx="89">
                  <c:v>38898</c:v>
                </c:pt>
                <c:pt idx="90">
                  <c:v>38929</c:v>
                </c:pt>
                <c:pt idx="91">
                  <c:v>38960</c:v>
                </c:pt>
                <c:pt idx="92">
                  <c:v>38990</c:v>
                </c:pt>
                <c:pt idx="93">
                  <c:v>39021</c:v>
                </c:pt>
                <c:pt idx="94">
                  <c:v>39051</c:v>
                </c:pt>
                <c:pt idx="95">
                  <c:v>39082</c:v>
                </c:pt>
                <c:pt idx="96">
                  <c:v>39113</c:v>
                </c:pt>
                <c:pt idx="97">
                  <c:v>39141</c:v>
                </c:pt>
                <c:pt idx="98">
                  <c:v>39172</c:v>
                </c:pt>
                <c:pt idx="99">
                  <c:v>39202</c:v>
                </c:pt>
                <c:pt idx="100">
                  <c:v>39233</c:v>
                </c:pt>
                <c:pt idx="101">
                  <c:v>39263</c:v>
                </c:pt>
                <c:pt idx="102">
                  <c:v>39294</c:v>
                </c:pt>
                <c:pt idx="103">
                  <c:v>39325</c:v>
                </c:pt>
                <c:pt idx="104">
                  <c:v>39355</c:v>
                </c:pt>
                <c:pt idx="105">
                  <c:v>39386</c:v>
                </c:pt>
                <c:pt idx="106">
                  <c:v>39416</c:v>
                </c:pt>
                <c:pt idx="107">
                  <c:v>39447</c:v>
                </c:pt>
                <c:pt idx="108">
                  <c:v>39478</c:v>
                </c:pt>
                <c:pt idx="109">
                  <c:v>39507</c:v>
                </c:pt>
                <c:pt idx="110">
                  <c:v>39538</c:v>
                </c:pt>
                <c:pt idx="111">
                  <c:v>39568</c:v>
                </c:pt>
                <c:pt idx="112">
                  <c:v>39599</c:v>
                </c:pt>
                <c:pt idx="113">
                  <c:v>39629</c:v>
                </c:pt>
                <c:pt idx="114">
                  <c:v>39660</c:v>
                </c:pt>
                <c:pt idx="115">
                  <c:v>39691</c:v>
                </c:pt>
                <c:pt idx="116">
                  <c:v>39721</c:v>
                </c:pt>
                <c:pt idx="117">
                  <c:v>39752</c:v>
                </c:pt>
                <c:pt idx="118">
                  <c:v>39782</c:v>
                </c:pt>
                <c:pt idx="119">
                  <c:v>39813</c:v>
                </c:pt>
                <c:pt idx="120">
                  <c:v>39844</c:v>
                </c:pt>
                <c:pt idx="121">
                  <c:v>39872</c:v>
                </c:pt>
                <c:pt idx="122">
                  <c:v>39903</c:v>
                </c:pt>
                <c:pt idx="123">
                  <c:v>39933</c:v>
                </c:pt>
                <c:pt idx="124">
                  <c:v>39964</c:v>
                </c:pt>
                <c:pt idx="125">
                  <c:v>39994</c:v>
                </c:pt>
                <c:pt idx="126">
                  <c:v>40025</c:v>
                </c:pt>
                <c:pt idx="127">
                  <c:v>40056</c:v>
                </c:pt>
                <c:pt idx="128">
                  <c:v>40086</c:v>
                </c:pt>
                <c:pt idx="129">
                  <c:v>40117</c:v>
                </c:pt>
                <c:pt idx="130">
                  <c:v>40147</c:v>
                </c:pt>
                <c:pt idx="131">
                  <c:v>40178</c:v>
                </c:pt>
                <c:pt idx="132">
                  <c:v>40209</c:v>
                </c:pt>
                <c:pt idx="133">
                  <c:v>40237</c:v>
                </c:pt>
                <c:pt idx="134">
                  <c:v>40268</c:v>
                </c:pt>
                <c:pt idx="135">
                  <c:v>40298</c:v>
                </c:pt>
                <c:pt idx="136">
                  <c:v>40329</c:v>
                </c:pt>
                <c:pt idx="137">
                  <c:v>40359</c:v>
                </c:pt>
                <c:pt idx="138">
                  <c:v>40390</c:v>
                </c:pt>
                <c:pt idx="139">
                  <c:v>40421</c:v>
                </c:pt>
                <c:pt idx="140">
                  <c:v>40451</c:v>
                </c:pt>
                <c:pt idx="141">
                  <c:v>40482</c:v>
                </c:pt>
                <c:pt idx="142">
                  <c:v>40512</c:v>
                </c:pt>
                <c:pt idx="143">
                  <c:v>40543</c:v>
                </c:pt>
                <c:pt idx="144">
                  <c:v>40574</c:v>
                </c:pt>
                <c:pt idx="145">
                  <c:v>40602</c:v>
                </c:pt>
                <c:pt idx="146">
                  <c:v>40633</c:v>
                </c:pt>
                <c:pt idx="147">
                  <c:v>40663</c:v>
                </c:pt>
                <c:pt idx="148">
                  <c:v>40694</c:v>
                </c:pt>
                <c:pt idx="149">
                  <c:v>40724</c:v>
                </c:pt>
                <c:pt idx="150">
                  <c:v>40755</c:v>
                </c:pt>
                <c:pt idx="151">
                  <c:v>40786</c:v>
                </c:pt>
                <c:pt idx="152">
                  <c:v>40816</c:v>
                </c:pt>
                <c:pt idx="153">
                  <c:v>40847</c:v>
                </c:pt>
                <c:pt idx="154">
                  <c:v>40877</c:v>
                </c:pt>
                <c:pt idx="155">
                  <c:v>40908</c:v>
                </c:pt>
                <c:pt idx="156">
                  <c:v>40939</c:v>
                </c:pt>
                <c:pt idx="157">
                  <c:v>40968</c:v>
                </c:pt>
                <c:pt idx="158">
                  <c:v>40999</c:v>
                </c:pt>
                <c:pt idx="159">
                  <c:v>41029</c:v>
                </c:pt>
                <c:pt idx="160">
                  <c:v>41060</c:v>
                </c:pt>
                <c:pt idx="161">
                  <c:v>41090</c:v>
                </c:pt>
                <c:pt idx="162">
                  <c:v>41121</c:v>
                </c:pt>
                <c:pt idx="163">
                  <c:v>41152</c:v>
                </c:pt>
                <c:pt idx="164">
                  <c:v>41182</c:v>
                </c:pt>
                <c:pt idx="165">
                  <c:v>41213</c:v>
                </c:pt>
                <c:pt idx="166">
                  <c:v>41243</c:v>
                </c:pt>
                <c:pt idx="167">
                  <c:v>41274</c:v>
                </c:pt>
                <c:pt idx="168">
                  <c:v>41305</c:v>
                </c:pt>
                <c:pt idx="169">
                  <c:v>41333</c:v>
                </c:pt>
                <c:pt idx="170">
                  <c:v>41364</c:v>
                </c:pt>
                <c:pt idx="171">
                  <c:v>41394</c:v>
                </c:pt>
                <c:pt idx="172">
                  <c:v>41425</c:v>
                </c:pt>
                <c:pt idx="173">
                  <c:v>41455</c:v>
                </c:pt>
                <c:pt idx="174">
                  <c:v>41486</c:v>
                </c:pt>
                <c:pt idx="175">
                  <c:v>41517</c:v>
                </c:pt>
                <c:pt idx="176">
                  <c:v>41547</c:v>
                </c:pt>
                <c:pt idx="177">
                  <c:v>41578</c:v>
                </c:pt>
                <c:pt idx="178">
                  <c:v>41608</c:v>
                </c:pt>
                <c:pt idx="179">
                  <c:v>41639</c:v>
                </c:pt>
                <c:pt idx="180">
                  <c:v>41670</c:v>
                </c:pt>
                <c:pt idx="181">
                  <c:v>41698</c:v>
                </c:pt>
                <c:pt idx="182">
                  <c:v>41729</c:v>
                </c:pt>
                <c:pt idx="183">
                  <c:v>41759</c:v>
                </c:pt>
                <c:pt idx="184">
                  <c:v>41790</c:v>
                </c:pt>
                <c:pt idx="185">
                  <c:v>41820</c:v>
                </c:pt>
                <c:pt idx="186">
                  <c:v>41851</c:v>
                </c:pt>
                <c:pt idx="187">
                  <c:v>41882</c:v>
                </c:pt>
                <c:pt idx="188">
                  <c:v>41912</c:v>
                </c:pt>
                <c:pt idx="189">
                  <c:v>41943</c:v>
                </c:pt>
                <c:pt idx="190">
                  <c:v>41973</c:v>
                </c:pt>
                <c:pt idx="191">
                  <c:v>42004</c:v>
                </c:pt>
                <c:pt idx="192">
                  <c:v>42035</c:v>
                </c:pt>
                <c:pt idx="193">
                  <c:v>42063</c:v>
                </c:pt>
                <c:pt idx="194">
                  <c:v>42094</c:v>
                </c:pt>
                <c:pt idx="195">
                  <c:v>42124</c:v>
                </c:pt>
                <c:pt idx="196">
                  <c:v>42155</c:v>
                </c:pt>
                <c:pt idx="197">
                  <c:v>42185</c:v>
                </c:pt>
                <c:pt idx="198">
                  <c:v>42216</c:v>
                </c:pt>
                <c:pt idx="199">
                  <c:v>42247</c:v>
                </c:pt>
                <c:pt idx="200">
                  <c:v>42277</c:v>
                </c:pt>
                <c:pt idx="201">
                  <c:v>42308</c:v>
                </c:pt>
                <c:pt idx="202">
                  <c:v>42338</c:v>
                </c:pt>
                <c:pt idx="203">
                  <c:v>42369</c:v>
                </c:pt>
                <c:pt idx="204">
                  <c:v>42400</c:v>
                </c:pt>
                <c:pt idx="205">
                  <c:v>42429</c:v>
                </c:pt>
                <c:pt idx="206">
                  <c:v>42460</c:v>
                </c:pt>
                <c:pt idx="207">
                  <c:v>42490</c:v>
                </c:pt>
                <c:pt idx="208">
                  <c:v>42521</c:v>
                </c:pt>
                <c:pt idx="209">
                  <c:v>42551</c:v>
                </c:pt>
                <c:pt idx="210">
                  <c:v>42582</c:v>
                </c:pt>
                <c:pt idx="211">
                  <c:v>42613</c:v>
                </c:pt>
                <c:pt idx="212">
                  <c:v>42643</c:v>
                </c:pt>
                <c:pt idx="213">
                  <c:v>42674</c:v>
                </c:pt>
                <c:pt idx="214">
                  <c:v>42704</c:v>
                </c:pt>
                <c:pt idx="215">
                  <c:v>42735</c:v>
                </c:pt>
                <c:pt idx="216">
                  <c:v>42766</c:v>
                </c:pt>
                <c:pt idx="217">
                  <c:v>42794</c:v>
                </c:pt>
                <c:pt idx="218">
                  <c:v>42825</c:v>
                </c:pt>
                <c:pt idx="219">
                  <c:v>42855</c:v>
                </c:pt>
                <c:pt idx="220">
                  <c:v>42886</c:v>
                </c:pt>
                <c:pt idx="221">
                  <c:v>42916</c:v>
                </c:pt>
                <c:pt idx="222">
                  <c:v>42947</c:v>
                </c:pt>
                <c:pt idx="223">
                  <c:v>42978</c:v>
                </c:pt>
                <c:pt idx="224">
                  <c:v>43008</c:v>
                </c:pt>
                <c:pt idx="225">
                  <c:v>43039</c:v>
                </c:pt>
                <c:pt idx="226">
                  <c:v>43069</c:v>
                </c:pt>
                <c:pt idx="227">
                  <c:v>43100</c:v>
                </c:pt>
                <c:pt idx="228">
                  <c:v>43131</c:v>
                </c:pt>
                <c:pt idx="229">
                  <c:v>43159</c:v>
                </c:pt>
                <c:pt idx="230">
                  <c:v>43190</c:v>
                </c:pt>
                <c:pt idx="231">
                  <c:v>43220</c:v>
                </c:pt>
                <c:pt idx="232">
                  <c:v>43251</c:v>
                </c:pt>
                <c:pt idx="233">
                  <c:v>43281</c:v>
                </c:pt>
                <c:pt idx="234">
                  <c:v>43312</c:v>
                </c:pt>
                <c:pt idx="235">
                  <c:v>43343</c:v>
                </c:pt>
                <c:pt idx="236">
                  <c:v>43373</c:v>
                </c:pt>
                <c:pt idx="237">
                  <c:v>43404</c:v>
                </c:pt>
                <c:pt idx="238">
                  <c:v>43434</c:v>
                </c:pt>
                <c:pt idx="239">
                  <c:v>43465</c:v>
                </c:pt>
                <c:pt idx="240">
                  <c:v>43496</c:v>
                </c:pt>
                <c:pt idx="241">
                  <c:v>43524</c:v>
                </c:pt>
                <c:pt idx="242">
                  <c:v>43555</c:v>
                </c:pt>
                <c:pt idx="243">
                  <c:v>43585</c:v>
                </c:pt>
                <c:pt idx="244">
                  <c:v>43616</c:v>
                </c:pt>
                <c:pt idx="245">
                  <c:v>43646</c:v>
                </c:pt>
                <c:pt idx="246">
                  <c:v>43677</c:v>
                </c:pt>
                <c:pt idx="247">
                  <c:v>43708</c:v>
                </c:pt>
                <c:pt idx="248">
                  <c:v>43738</c:v>
                </c:pt>
                <c:pt idx="249">
                  <c:v>43769</c:v>
                </c:pt>
                <c:pt idx="250">
                  <c:v>43799</c:v>
                </c:pt>
                <c:pt idx="251">
                  <c:v>43830</c:v>
                </c:pt>
                <c:pt idx="252">
                  <c:v>43861</c:v>
                </c:pt>
                <c:pt idx="253">
                  <c:v>43890</c:v>
                </c:pt>
                <c:pt idx="254">
                  <c:v>43921</c:v>
                </c:pt>
                <c:pt idx="255">
                  <c:v>43951</c:v>
                </c:pt>
                <c:pt idx="256">
                  <c:v>43982</c:v>
                </c:pt>
                <c:pt idx="257">
                  <c:v>44012</c:v>
                </c:pt>
                <c:pt idx="258">
                  <c:v>44043</c:v>
                </c:pt>
                <c:pt idx="259">
                  <c:v>44074</c:v>
                </c:pt>
                <c:pt idx="260">
                  <c:v>44104</c:v>
                </c:pt>
                <c:pt idx="261">
                  <c:v>44135</c:v>
                </c:pt>
                <c:pt idx="262">
                  <c:v>44165</c:v>
                </c:pt>
                <c:pt idx="263">
                  <c:v>44196</c:v>
                </c:pt>
                <c:pt idx="264">
                  <c:v>44227</c:v>
                </c:pt>
                <c:pt idx="265">
                  <c:v>44255</c:v>
                </c:pt>
                <c:pt idx="266">
                  <c:v>44286</c:v>
                </c:pt>
                <c:pt idx="267">
                  <c:v>44316</c:v>
                </c:pt>
                <c:pt idx="268">
                  <c:v>44347</c:v>
                </c:pt>
                <c:pt idx="269">
                  <c:v>44377</c:v>
                </c:pt>
                <c:pt idx="270">
                  <c:v>44408</c:v>
                </c:pt>
                <c:pt idx="271">
                  <c:v>44439</c:v>
                </c:pt>
                <c:pt idx="272">
                  <c:v>44469</c:v>
                </c:pt>
                <c:pt idx="273">
                  <c:v>44500</c:v>
                </c:pt>
                <c:pt idx="274">
                  <c:v>44530</c:v>
                </c:pt>
                <c:pt idx="275">
                  <c:v>44561</c:v>
                </c:pt>
                <c:pt idx="276">
                  <c:v>44592</c:v>
                </c:pt>
                <c:pt idx="277">
                  <c:v>44620</c:v>
                </c:pt>
                <c:pt idx="278">
                  <c:v>44651</c:v>
                </c:pt>
                <c:pt idx="279">
                  <c:v>44681</c:v>
                </c:pt>
                <c:pt idx="280">
                  <c:v>44712</c:v>
                </c:pt>
                <c:pt idx="281">
                  <c:v>44742</c:v>
                </c:pt>
                <c:pt idx="282">
                  <c:v>44773</c:v>
                </c:pt>
                <c:pt idx="283">
                  <c:v>44804</c:v>
                </c:pt>
                <c:pt idx="284">
                  <c:v>44834</c:v>
                </c:pt>
                <c:pt idx="285">
                  <c:v>44865</c:v>
                </c:pt>
                <c:pt idx="286">
                  <c:v>44895</c:v>
                </c:pt>
                <c:pt idx="287">
                  <c:v>44926</c:v>
                </c:pt>
                <c:pt idx="288">
                  <c:v>44957</c:v>
                </c:pt>
                <c:pt idx="289">
                  <c:v>44985</c:v>
                </c:pt>
                <c:pt idx="290">
                  <c:v>45016</c:v>
                </c:pt>
                <c:pt idx="291">
                  <c:v>45046</c:v>
                </c:pt>
                <c:pt idx="292">
                  <c:v>45077</c:v>
                </c:pt>
                <c:pt idx="293">
                  <c:v>45107</c:v>
                </c:pt>
                <c:pt idx="294">
                  <c:v>45138</c:v>
                </c:pt>
                <c:pt idx="295">
                  <c:v>45169</c:v>
                </c:pt>
                <c:pt idx="296">
                  <c:v>45199</c:v>
                </c:pt>
                <c:pt idx="297">
                  <c:v>45230</c:v>
                </c:pt>
              </c:numCache>
            </c:numRef>
          </c:cat>
          <c:val>
            <c:numRef>
              <c:f>'SEK ja DKR'!$C$2:$C$299</c:f>
              <c:numCache>
                <c:formatCode>General</c:formatCode>
                <c:ptCount val="298"/>
                <c:pt idx="0">
                  <c:v>7.4411700000000014</c:v>
                </c:pt>
                <c:pt idx="1">
                  <c:v>7.4351950000000002</c:v>
                </c:pt>
                <c:pt idx="2">
                  <c:v>7.4324739130434807</c:v>
                </c:pt>
                <c:pt idx="3">
                  <c:v>7.4326954545454536</c:v>
                </c:pt>
                <c:pt idx="4">
                  <c:v>7.4332857142857138</c:v>
                </c:pt>
                <c:pt idx="5">
                  <c:v>7.4313909090909087</c:v>
                </c:pt>
                <c:pt idx="6">
                  <c:v>7.438786363636364</c:v>
                </c:pt>
                <c:pt idx="7">
                  <c:v>7.4376227272727284</c:v>
                </c:pt>
                <c:pt idx="8">
                  <c:v>7.4337363636363643</c:v>
                </c:pt>
                <c:pt idx="9">
                  <c:v>7.4333952380952368</c:v>
                </c:pt>
                <c:pt idx="10">
                  <c:v>7.4365545454545465</c:v>
                </c:pt>
                <c:pt idx="11">
                  <c:v>7.4403318181818179</c:v>
                </c:pt>
                <c:pt idx="12">
                  <c:v>7.4438999999999984</c:v>
                </c:pt>
                <c:pt idx="13">
                  <c:v>7.4453142857142849</c:v>
                </c:pt>
                <c:pt idx="14">
                  <c:v>7.4473391304347833</c:v>
                </c:pt>
                <c:pt idx="15">
                  <c:v>7.4505277777777774</c:v>
                </c:pt>
                <c:pt idx="16">
                  <c:v>7.4570045454545442</c:v>
                </c:pt>
                <c:pt idx="17">
                  <c:v>7.4607136363636384</c:v>
                </c:pt>
                <c:pt idx="18">
                  <c:v>7.458861904761906</c:v>
                </c:pt>
                <c:pt idx="19">
                  <c:v>7.4577782608695662</c:v>
                </c:pt>
                <c:pt idx="20">
                  <c:v>7.4626619047619034</c:v>
                </c:pt>
                <c:pt idx="21">
                  <c:v>7.4471818181818179</c:v>
                </c:pt>
                <c:pt idx="22">
                  <c:v>7.4563954545454543</c:v>
                </c:pt>
                <c:pt idx="23">
                  <c:v>7.4580052631578946</c:v>
                </c:pt>
                <c:pt idx="24">
                  <c:v>7.4641545454545444</c:v>
                </c:pt>
                <c:pt idx="25">
                  <c:v>7.4630449999999984</c:v>
                </c:pt>
                <c:pt idx="26">
                  <c:v>7.4642954545454536</c:v>
                </c:pt>
                <c:pt idx="27">
                  <c:v>7.463268421052633</c:v>
                </c:pt>
                <c:pt idx="28">
                  <c:v>7.4611636363636373</c:v>
                </c:pt>
                <c:pt idx="29">
                  <c:v>7.4538904761904776</c:v>
                </c:pt>
                <c:pt idx="30">
                  <c:v>7.4447181818181827</c:v>
                </c:pt>
                <c:pt idx="31">
                  <c:v>7.4450130434782578</c:v>
                </c:pt>
                <c:pt idx="32">
                  <c:v>7.4412950000000011</c:v>
                </c:pt>
                <c:pt idx="33">
                  <c:v>7.4366869565217382</c:v>
                </c:pt>
                <c:pt idx="34">
                  <c:v>7.4451500000000008</c:v>
                </c:pt>
                <c:pt idx="35">
                  <c:v>7.4431444444444441</c:v>
                </c:pt>
                <c:pt idx="36">
                  <c:v>7.4328727272727289</c:v>
                </c:pt>
                <c:pt idx="37">
                  <c:v>7.4298849999999987</c:v>
                </c:pt>
                <c:pt idx="38">
                  <c:v>7.4323800000000002</c:v>
                </c:pt>
                <c:pt idx="39">
                  <c:v>7.4340761904761923</c:v>
                </c:pt>
                <c:pt idx="40">
                  <c:v>7.4356318181818182</c:v>
                </c:pt>
                <c:pt idx="41">
                  <c:v>7.4330049999999996</c:v>
                </c:pt>
                <c:pt idx="42">
                  <c:v>7.4300956521739119</c:v>
                </c:pt>
                <c:pt idx="43">
                  <c:v>7.4269772727272709</c:v>
                </c:pt>
                <c:pt idx="44">
                  <c:v>7.4270952380952391</c:v>
                </c:pt>
                <c:pt idx="45">
                  <c:v>7.429704347826088</c:v>
                </c:pt>
                <c:pt idx="46">
                  <c:v>7.4279523809523811</c:v>
                </c:pt>
                <c:pt idx="47">
                  <c:v>7.4264450000000011</c:v>
                </c:pt>
                <c:pt idx="48">
                  <c:v>7.4324318181818168</c:v>
                </c:pt>
                <c:pt idx="49">
                  <c:v>7.4316600000000008</c:v>
                </c:pt>
                <c:pt idx="50">
                  <c:v>7.4273904761904763</c:v>
                </c:pt>
                <c:pt idx="51">
                  <c:v>7.4255449999999996</c:v>
                </c:pt>
                <c:pt idx="52">
                  <c:v>7.4245809523809543</c:v>
                </c:pt>
                <c:pt idx="53">
                  <c:v>7.4249857142857145</c:v>
                </c:pt>
                <c:pt idx="54">
                  <c:v>7.4331782608695649</c:v>
                </c:pt>
                <c:pt idx="55">
                  <c:v>7.432195238095237</c:v>
                </c:pt>
                <c:pt idx="56">
                  <c:v>7.4272863636363633</c:v>
                </c:pt>
                <c:pt idx="57">
                  <c:v>7.4301086956521729</c:v>
                </c:pt>
                <c:pt idx="58">
                  <c:v>7.4370399999999988</c:v>
                </c:pt>
                <c:pt idx="59">
                  <c:v>7.4419142857142857</c:v>
                </c:pt>
                <c:pt idx="60">
                  <c:v>7.4481095238095225</c:v>
                </c:pt>
                <c:pt idx="61">
                  <c:v>7.4511199999999986</c:v>
                </c:pt>
                <c:pt idx="62">
                  <c:v>7.4493043478260867</c:v>
                </c:pt>
                <c:pt idx="63">
                  <c:v>7.4436100000000014</c:v>
                </c:pt>
                <c:pt idx="64">
                  <c:v>7.4404761904761889</c:v>
                </c:pt>
                <c:pt idx="65">
                  <c:v>7.4342181818181814</c:v>
                </c:pt>
                <c:pt idx="66">
                  <c:v>7.4354863636363655</c:v>
                </c:pt>
                <c:pt idx="67">
                  <c:v>7.4364954545454536</c:v>
                </c:pt>
                <c:pt idx="68">
                  <c:v>7.4380863636363639</c:v>
                </c:pt>
                <c:pt idx="69">
                  <c:v>7.437852380952382</c:v>
                </c:pt>
                <c:pt idx="70">
                  <c:v>7.4313318181818175</c:v>
                </c:pt>
                <c:pt idx="71">
                  <c:v>7.433782608695652</c:v>
                </c:pt>
                <c:pt idx="72">
                  <c:v>7.440485714285713</c:v>
                </c:pt>
                <c:pt idx="73">
                  <c:v>7.4426750000000013</c:v>
                </c:pt>
                <c:pt idx="74">
                  <c:v>7.446580952380951</c:v>
                </c:pt>
                <c:pt idx="75">
                  <c:v>7.4499142857142866</c:v>
                </c:pt>
                <c:pt idx="76">
                  <c:v>7.4442954545454549</c:v>
                </c:pt>
                <c:pt idx="77">
                  <c:v>7.4448454545454528</c:v>
                </c:pt>
                <c:pt idx="78">
                  <c:v>7.4584238095238113</c:v>
                </c:pt>
                <c:pt idx="79">
                  <c:v>7.4596304347826097</c:v>
                </c:pt>
                <c:pt idx="80">
                  <c:v>7.458427272727274</c:v>
                </c:pt>
                <c:pt idx="81">
                  <c:v>7.461961904761905</c:v>
                </c:pt>
                <c:pt idx="82">
                  <c:v>7.4596045454545443</c:v>
                </c:pt>
                <c:pt idx="83">
                  <c:v>7.4541380952380951</c:v>
                </c:pt>
                <c:pt idx="84">
                  <c:v>7.4612500000000006</c:v>
                </c:pt>
                <c:pt idx="85">
                  <c:v>7.4640950000000021</c:v>
                </c:pt>
                <c:pt idx="86">
                  <c:v>7.4611652173913061</c:v>
                </c:pt>
                <c:pt idx="87">
                  <c:v>7.4617666666666667</c:v>
                </c:pt>
                <c:pt idx="88">
                  <c:v>7.4564909090909079</c:v>
                </c:pt>
                <c:pt idx="89">
                  <c:v>7.4565681818181817</c:v>
                </c:pt>
                <c:pt idx="90">
                  <c:v>7.4601619047619048</c:v>
                </c:pt>
                <c:pt idx="91">
                  <c:v>7.4609260869565217</c:v>
                </c:pt>
                <c:pt idx="92">
                  <c:v>7.4601095238095247</c:v>
                </c:pt>
                <c:pt idx="93">
                  <c:v>7.4555318181818189</c:v>
                </c:pt>
                <c:pt idx="94">
                  <c:v>7.4564272727272733</c:v>
                </c:pt>
                <c:pt idx="95">
                  <c:v>7.4549421052631564</c:v>
                </c:pt>
                <c:pt idx="96">
                  <c:v>7.4538999999999982</c:v>
                </c:pt>
                <c:pt idx="97">
                  <c:v>7.4540999999999995</c:v>
                </c:pt>
                <c:pt idx="98">
                  <c:v>7.4494090909090911</c:v>
                </c:pt>
                <c:pt idx="99">
                  <c:v>7.4529736842105256</c:v>
                </c:pt>
                <c:pt idx="100">
                  <c:v>7.4518636363636341</c:v>
                </c:pt>
                <c:pt idx="101">
                  <c:v>7.4452142857142842</c:v>
                </c:pt>
                <c:pt idx="102">
                  <c:v>7.4409863636363633</c:v>
                </c:pt>
                <c:pt idx="103">
                  <c:v>7.4428956521739114</c:v>
                </c:pt>
                <c:pt idx="104">
                  <c:v>7.4506399999999999</c:v>
                </c:pt>
                <c:pt idx="105">
                  <c:v>7.4534391304347842</c:v>
                </c:pt>
                <c:pt idx="106">
                  <c:v>7.4543181818181816</c:v>
                </c:pt>
                <c:pt idx="107">
                  <c:v>7.4598789473684217</c:v>
                </c:pt>
                <c:pt idx="108">
                  <c:v>7.4504590909090913</c:v>
                </c:pt>
                <c:pt idx="109">
                  <c:v>7.4539904761904765</c:v>
                </c:pt>
                <c:pt idx="110">
                  <c:v>7.4561263157894739</c:v>
                </c:pt>
                <c:pt idx="111">
                  <c:v>7.4603409090909087</c:v>
                </c:pt>
                <c:pt idx="112">
                  <c:v>7.4608809523809532</c:v>
                </c:pt>
                <c:pt idx="113">
                  <c:v>7.4585904761904755</c:v>
                </c:pt>
                <c:pt idx="114">
                  <c:v>7.4598913043478259</c:v>
                </c:pt>
                <c:pt idx="115">
                  <c:v>7.4594714285714296</c:v>
                </c:pt>
                <c:pt idx="116">
                  <c:v>7.4583227272727273</c:v>
                </c:pt>
                <c:pt idx="117">
                  <c:v>7.454465217391304</c:v>
                </c:pt>
                <c:pt idx="118">
                  <c:v>7.4484799999999991</c:v>
                </c:pt>
                <c:pt idx="119">
                  <c:v>7.4502809523809521</c:v>
                </c:pt>
                <c:pt idx="120">
                  <c:v>7.4519380952380958</c:v>
                </c:pt>
                <c:pt idx="121">
                  <c:v>7.451410000000001</c:v>
                </c:pt>
                <c:pt idx="122">
                  <c:v>7.4508772727272738</c:v>
                </c:pt>
                <c:pt idx="123">
                  <c:v>7.4491299999999994</c:v>
                </c:pt>
                <c:pt idx="124">
                  <c:v>7.4467900000000018</c:v>
                </c:pt>
                <c:pt idx="125">
                  <c:v>7.4456727272727283</c:v>
                </c:pt>
                <c:pt idx="126">
                  <c:v>7.4457608695652189</c:v>
                </c:pt>
                <c:pt idx="127">
                  <c:v>7.4439999999999982</c:v>
                </c:pt>
                <c:pt idx="128">
                  <c:v>7.4428045454545444</c:v>
                </c:pt>
                <c:pt idx="129">
                  <c:v>7.4438454545454533</c:v>
                </c:pt>
                <c:pt idx="130">
                  <c:v>7.4414809523809522</c:v>
                </c:pt>
                <c:pt idx="131">
                  <c:v>7.4419181818181812</c:v>
                </c:pt>
                <c:pt idx="132">
                  <c:v>7.4424250000000001</c:v>
                </c:pt>
                <c:pt idx="133">
                  <c:v>7.4440200000000001</c:v>
                </c:pt>
                <c:pt idx="134">
                  <c:v>7.4416478260869585</c:v>
                </c:pt>
                <c:pt idx="135">
                  <c:v>7.4428200000000002</c:v>
                </c:pt>
                <c:pt idx="136">
                  <c:v>7.4413285714285724</c:v>
                </c:pt>
                <c:pt idx="137">
                  <c:v>7.4408681818181828</c:v>
                </c:pt>
                <c:pt idx="138">
                  <c:v>7.4521681818181804</c:v>
                </c:pt>
                <c:pt idx="139">
                  <c:v>7.4495227272727256</c:v>
                </c:pt>
                <c:pt idx="140">
                  <c:v>7.4475727272727275</c:v>
                </c:pt>
                <c:pt idx="141">
                  <c:v>7.4566999999999988</c:v>
                </c:pt>
                <c:pt idx="142">
                  <c:v>7.454704545454546</c:v>
                </c:pt>
                <c:pt idx="143">
                  <c:v>7.4527956521739114</c:v>
                </c:pt>
                <c:pt idx="144">
                  <c:v>7.451838095238096</c:v>
                </c:pt>
                <c:pt idx="145">
                  <c:v>7.4554799999999988</c:v>
                </c:pt>
                <c:pt idx="146">
                  <c:v>7.4574304347826104</c:v>
                </c:pt>
                <c:pt idx="147">
                  <c:v>7.4574052631578942</c:v>
                </c:pt>
                <c:pt idx="148">
                  <c:v>7.4566136363636364</c:v>
                </c:pt>
                <c:pt idx="149">
                  <c:v>7.4578954545454543</c:v>
                </c:pt>
                <c:pt idx="150">
                  <c:v>7.4559809523809513</c:v>
                </c:pt>
                <c:pt idx="151">
                  <c:v>7.449769565217391</c:v>
                </c:pt>
                <c:pt idx="152">
                  <c:v>7.4462409090909096</c:v>
                </c:pt>
                <c:pt idx="153">
                  <c:v>7.444171428571428</c:v>
                </c:pt>
                <c:pt idx="154">
                  <c:v>7.4412090909090916</c:v>
                </c:pt>
                <c:pt idx="155">
                  <c:v>7.4340714285714267</c:v>
                </c:pt>
                <c:pt idx="156">
                  <c:v>7.4353090909090902</c:v>
                </c:pt>
                <c:pt idx="157">
                  <c:v>7.4341476190476188</c:v>
                </c:pt>
                <c:pt idx="158">
                  <c:v>7.4354045454545448</c:v>
                </c:pt>
                <c:pt idx="159">
                  <c:v>7.4392842105263153</c:v>
                </c:pt>
                <c:pt idx="160">
                  <c:v>7.4334818181818187</c:v>
                </c:pt>
                <c:pt idx="161">
                  <c:v>7.4325333333333319</c:v>
                </c:pt>
                <c:pt idx="162">
                  <c:v>7.4383772727272737</c:v>
                </c:pt>
                <c:pt idx="163">
                  <c:v>7.4454391304347816</c:v>
                </c:pt>
                <c:pt idx="164">
                  <c:v>7.4538949999999984</c:v>
                </c:pt>
                <c:pt idx="165">
                  <c:v>7.4582043478260873</c:v>
                </c:pt>
                <c:pt idx="166">
                  <c:v>7.4586500000000022</c:v>
                </c:pt>
                <c:pt idx="167">
                  <c:v>7.4604105263157905</c:v>
                </c:pt>
                <c:pt idx="168">
                  <c:v>7.4614272727272724</c:v>
                </c:pt>
                <c:pt idx="169">
                  <c:v>7.4598099999999992</c:v>
                </c:pt>
                <c:pt idx="170">
                  <c:v>7.4553150000000006</c:v>
                </c:pt>
                <c:pt idx="171">
                  <c:v>7.4553285714285709</c:v>
                </c:pt>
                <c:pt idx="172">
                  <c:v>7.4536045454545468</c:v>
                </c:pt>
                <c:pt idx="173">
                  <c:v>7.4576350000000007</c:v>
                </c:pt>
                <c:pt idx="174">
                  <c:v>7.4579260869565216</c:v>
                </c:pt>
                <c:pt idx="175">
                  <c:v>7.4579999999999984</c:v>
                </c:pt>
                <c:pt idx="176">
                  <c:v>7.4579380952380943</c:v>
                </c:pt>
                <c:pt idx="177">
                  <c:v>7.4591782608695647</c:v>
                </c:pt>
                <c:pt idx="178">
                  <c:v>7.4586571428571418</c:v>
                </c:pt>
                <c:pt idx="179">
                  <c:v>7.4602450000000005</c:v>
                </c:pt>
                <c:pt idx="180">
                  <c:v>7.4614227272727272</c:v>
                </c:pt>
                <c:pt idx="181">
                  <c:v>7.4622400000000031</c:v>
                </c:pt>
                <c:pt idx="182">
                  <c:v>7.4638428571428577</c:v>
                </c:pt>
                <c:pt idx="183">
                  <c:v>7.4656399999999987</c:v>
                </c:pt>
                <c:pt idx="184">
                  <c:v>7.4641238095238096</c:v>
                </c:pt>
                <c:pt idx="185">
                  <c:v>7.4588142857142872</c:v>
                </c:pt>
                <c:pt idx="186">
                  <c:v>7.4564478260869551</c:v>
                </c:pt>
                <c:pt idx="187">
                  <c:v>7.4551047619047619</c:v>
                </c:pt>
                <c:pt idx="188">
                  <c:v>7.444877272727271</c:v>
                </c:pt>
                <c:pt idx="189">
                  <c:v>7.4448043478260875</c:v>
                </c:pt>
                <c:pt idx="190">
                  <c:v>7.4415349999999991</c:v>
                </c:pt>
                <c:pt idx="191">
                  <c:v>7.4402285714285723</c:v>
                </c:pt>
                <c:pt idx="192">
                  <c:v>7.4405952380952369</c:v>
                </c:pt>
                <c:pt idx="193">
                  <c:v>7.4500900000000003</c:v>
                </c:pt>
                <c:pt idx="194">
                  <c:v>7.4593136363636354</c:v>
                </c:pt>
                <c:pt idx="195">
                  <c:v>7.465535</c:v>
                </c:pt>
                <c:pt idx="196">
                  <c:v>7.4611800000000006</c:v>
                </c:pt>
                <c:pt idx="197">
                  <c:v>7.4602681818181802</c:v>
                </c:pt>
                <c:pt idx="198">
                  <c:v>7.4616260869565227</c:v>
                </c:pt>
                <c:pt idx="199">
                  <c:v>7.4626571428571431</c:v>
                </c:pt>
                <c:pt idx="200">
                  <c:v>7.4609909090909099</c:v>
                </c:pt>
                <c:pt idx="201">
                  <c:v>7.4600545454545459</c:v>
                </c:pt>
                <c:pt idx="202">
                  <c:v>7.4601666666666651</c:v>
                </c:pt>
                <c:pt idx="203">
                  <c:v>7.4612227272727267</c:v>
                </c:pt>
                <c:pt idx="204">
                  <c:v>7.4619049999999998</c:v>
                </c:pt>
                <c:pt idx="205">
                  <c:v>7.4627761904761902</c:v>
                </c:pt>
                <c:pt idx="206">
                  <c:v>7.4569047619047621</c:v>
                </c:pt>
                <c:pt idx="207">
                  <c:v>7.4427476190476183</c:v>
                </c:pt>
                <c:pt idx="208">
                  <c:v>7.4386363636363635</c:v>
                </c:pt>
                <c:pt idx="209">
                  <c:v>7.4370590909090915</c:v>
                </c:pt>
                <c:pt idx="210">
                  <c:v>7.4390190476190465</c:v>
                </c:pt>
                <c:pt idx="211">
                  <c:v>7.4407999999999985</c:v>
                </c:pt>
                <c:pt idx="212">
                  <c:v>7.4474499999999999</c:v>
                </c:pt>
                <c:pt idx="213">
                  <c:v>7.4402285714285714</c:v>
                </c:pt>
                <c:pt idx="214">
                  <c:v>7.4405590909090895</c:v>
                </c:pt>
                <c:pt idx="215">
                  <c:v>7.4362047619047633</c:v>
                </c:pt>
                <c:pt idx="216">
                  <c:v>7.4354681818181811</c:v>
                </c:pt>
                <c:pt idx="217">
                  <c:v>7.4348000000000001</c:v>
                </c:pt>
                <c:pt idx="218">
                  <c:v>7.435569565217393</c:v>
                </c:pt>
                <c:pt idx="219">
                  <c:v>7.4375833333333325</c:v>
                </c:pt>
                <c:pt idx="220">
                  <c:v>7.4399863636363639</c:v>
                </c:pt>
                <c:pt idx="221">
                  <c:v>7.4375636363636355</c:v>
                </c:pt>
                <c:pt idx="222">
                  <c:v>7.436638095238095</c:v>
                </c:pt>
                <c:pt idx="223">
                  <c:v>7.4378695652173912</c:v>
                </c:pt>
                <c:pt idx="224">
                  <c:v>7.4401285714285708</c:v>
                </c:pt>
                <c:pt idx="225">
                  <c:v>7.4429090909090911</c:v>
                </c:pt>
                <c:pt idx="226">
                  <c:v>7.4419636363636359</c:v>
                </c:pt>
                <c:pt idx="227">
                  <c:v>7.4433210526315774</c:v>
                </c:pt>
                <c:pt idx="228">
                  <c:v>7.4454545454545462</c:v>
                </c:pt>
                <c:pt idx="229">
                  <c:v>7.4457449999999996</c:v>
                </c:pt>
                <c:pt idx="230">
                  <c:v>7.4490047619047619</c:v>
                </c:pt>
                <c:pt idx="231">
                  <c:v>7.4478799999999996</c:v>
                </c:pt>
                <c:pt idx="232">
                  <c:v>7.448177272727273</c:v>
                </c:pt>
                <c:pt idx="233">
                  <c:v>7.4493476190476189</c:v>
                </c:pt>
                <c:pt idx="234">
                  <c:v>7.4522590909090898</c:v>
                </c:pt>
                <c:pt idx="235">
                  <c:v>7.455826086956522</c:v>
                </c:pt>
                <c:pt idx="236">
                  <c:v>7.4583150000000007</c:v>
                </c:pt>
                <c:pt idx="237">
                  <c:v>7.4597434782608687</c:v>
                </c:pt>
                <c:pt idx="238">
                  <c:v>7.4611272727272731</c:v>
                </c:pt>
                <c:pt idx="239">
                  <c:v>7.4653210526315794</c:v>
                </c:pt>
                <c:pt idx="240">
                  <c:v>7.4657363636363643</c:v>
                </c:pt>
                <c:pt idx="241">
                  <c:v>7.4626499999999991</c:v>
                </c:pt>
                <c:pt idx="242">
                  <c:v>7.462480952380953</c:v>
                </c:pt>
                <c:pt idx="243">
                  <c:v>7.4649749999999999</c:v>
                </c:pt>
                <c:pt idx="244">
                  <c:v>7.467513636363635</c:v>
                </c:pt>
                <c:pt idx="245">
                  <c:v>7.4669450000000008</c:v>
                </c:pt>
                <c:pt idx="246">
                  <c:v>7.465565217391303</c:v>
                </c:pt>
                <c:pt idx="247">
                  <c:v>7.4601999999999995</c:v>
                </c:pt>
                <c:pt idx="248">
                  <c:v>7.4634333333333345</c:v>
                </c:pt>
                <c:pt idx="249">
                  <c:v>7.4693217391304332</c:v>
                </c:pt>
                <c:pt idx="250">
                  <c:v>7.4720142857142866</c:v>
                </c:pt>
                <c:pt idx="251">
                  <c:v>7.4720049999999985</c:v>
                </c:pt>
                <c:pt idx="252">
                  <c:v>7.4729090909090905</c:v>
                </c:pt>
                <c:pt idx="253">
                  <c:v>7.4713450000000012</c:v>
                </c:pt>
                <c:pt idx="254">
                  <c:v>7.4703181818181834</c:v>
                </c:pt>
                <c:pt idx="255">
                  <c:v>7.4616550000000021</c:v>
                </c:pt>
                <c:pt idx="256">
                  <c:v>7.4577149999999985</c:v>
                </c:pt>
                <c:pt idx="257">
                  <c:v>7.4547636363636371</c:v>
                </c:pt>
                <c:pt idx="258">
                  <c:v>7.4466521739130442</c:v>
                </c:pt>
                <c:pt idx="259">
                  <c:v>7.4460380952380989</c:v>
                </c:pt>
                <c:pt idx="260">
                  <c:v>7.4417818181818172</c:v>
                </c:pt>
                <c:pt idx="261">
                  <c:v>7.4423772727272732</c:v>
                </c:pt>
                <c:pt idx="262">
                  <c:v>7.4459428571428559</c:v>
                </c:pt>
                <c:pt idx="263">
                  <c:v>7.4412136363636385</c:v>
                </c:pt>
                <c:pt idx="264">
                  <c:v>7.4386650000000003</c:v>
                </c:pt>
                <c:pt idx="265">
                  <c:v>7.4367400000000004</c:v>
                </c:pt>
                <c:pt idx="266">
                  <c:v>7.436269565217394</c:v>
                </c:pt>
                <c:pt idx="267">
                  <c:v>7.4367450000000002</c:v>
                </c:pt>
                <c:pt idx="268">
                  <c:v>7.4362142857142848</c:v>
                </c:pt>
                <c:pt idx="269">
                  <c:v>7.4364318181818172</c:v>
                </c:pt>
                <c:pt idx="270">
                  <c:v>7.4372727272727275</c:v>
                </c:pt>
                <c:pt idx="271">
                  <c:v>7.4368636363636362</c:v>
                </c:pt>
                <c:pt idx="272">
                  <c:v>7.4360727272727294</c:v>
                </c:pt>
                <c:pt idx="273">
                  <c:v>7.4397904761904767</c:v>
                </c:pt>
                <c:pt idx="274">
                  <c:v>7.437286363636364</c:v>
                </c:pt>
                <c:pt idx="275">
                  <c:v>7.4362434782608702</c:v>
                </c:pt>
                <c:pt idx="276">
                  <c:v>7.4410571428571428</c:v>
                </c:pt>
                <c:pt idx="277">
                  <c:v>7.4407900000000016</c:v>
                </c:pt>
                <c:pt idx="278">
                  <c:v>7.4403565217391314</c:v>
                </c:pt>
                <c:pt idx="279">
                  <c:v>7.4390947368421054</c:v>
                </c:pt>
                <c:pt idx="280">
                  <c:v>7.440500000000001</c:v>
                </c:pt>
                <c:pt idx="281">
                  <c:v>7.4391999999999996</c:v>
                </c:pt>
                <c:pt idx="282">
                  <c:v>7.4426285714285711</c:v>
                </c:pt>
                <c:pt idx="283">
                  <c:v>7.4393000000000002</c:v>
                </c:pt>
                <c:pt idx="284">
                  <c:v>7.4366318181818176</c:v>
                </c:pt>
                <c:pt idx="285">
                  <c:v>7.4389285714285718</c:v>
                </c:pt>
                <c:pt idx="286">
                  <c:v>7.4387318181818189</c:v>
                </c:pt>
                <c:pt idx="287">
                  <c:v>7.4376571428571427</c:v>
                </c:pt>
                <c:pt idx="288">
                  <c:v>7.4383090909090903</c:v>
                </c:pt>
                <c:pt idx="289">
                  <c:v>7.4447199999999993</c:v>
                </c:pt>
                <c:pt idx="290">
                  <c:v>7.4456434782608678</c:v>
                </c:pt>
                <c:pt idx="291">
                  <c:v>7.4517944444444453</c:v>
                </c:pt>
                <c:pt idx="292">
                  <c:v>7.4485318181818192</c:v>
                </c:pt>
                <c:pt idx="293">
                  <c:v>7.4492318181818158</c:v>
                </c:pt>
                <c:pt idx="294">
                  <c:v>7.4507857142857139</c:v>
                </c:pt>
                <c:pt idx="295">
                  <c:v>7.4521521739130439</c:v>
                </c:pt>
                <c:pt idx="296">
                  <c:v>7.4565809523809534</c:v>
                </c:pt>
                <c:pt idx="297">
                  <c:v>7.4604181818181807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89-4500-B723-47B0F1F61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282464"/>
        <c:axId val="907290080"/>
      </c:lineChart>
      <c:dateAx>
        <c:axId val="90728246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crossAx val="907290080"/>
        <c:crosses val="autoZero"/>
        <c:auto val="0"/>
        <c:lblOffset val="100"/>
        <c:baseTimeUnit val="months"/>
      </c:dateAx>
      <c:valAx>
        <c:axId val="90729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728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6491538471928"/>
          <c:y val="0.45507026098949427"/>
          <c:w val="0.15352809029231551"/>
          <c:h val="0.107732579004032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800" dirty="0" err="1"/>
              <a:t>Saksan</a:t>
            </a:r>
            <a:r>
              <a:rPr lang="en-US" sz="4800" dirty="0"/>
              <a:t> </a:t>
            </a:r>
            <a:r>
              <a:rPr lang="en-US" sz="4800" dirty="0" err="1"/>
              <a:t>markan</a:t>
            </a:r>
            <a:r>
              <a:rPr lang="en-US" sz="4800" dirty="0"/>
              <a:t> </a:t>
            </a:r>
            <a:r>
              <a:rPr lang="en-US" sz="4800" dirty="0" err="1"/>
              <a:t>arvo</a:t>
            </a:r>
            <a:r>
              <a:rPr lang="en-US" sz="4800" dirty="0"/>
              <a:t> </a:t>
            </a:r>
            <a:r>
              <a:rPr lang="en-US" sz="4800" dirty="0" err="1"/>
              <a:t>dollareina</a:t>
            </a:r>
            <a:endParaRPr lang="en-US" sz="4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7.9389277729172744E-2"/>
          <c:y val="0.29487828434502339"/>
          <c:w val="0.90672183338193824"/>
          <c:h val="0.5996148675776977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Sheet1!$A$1:$A$468</c:f>
              <c:numCache>
                <c:formatCode>m/d/yyyy</c:formatCode>
                <c:ptCount val="468"/>
                <c:pt idx="0">
                  <c:v>21946</c:v>
                </c:pt>
                <c:pt idx="1">
                  <c:v>21975</c:v>
                </c:pt>
                <c:pt idx="2">
                  <c:v>22006</c:v>
                </c:pt>
                <c:pt idx="3">
                  <c:v>22036</c:v>
                </c:pt>
                <c:pt idx="4">
                  <c:v>22067</c:v>
                </c:pt>
                <c:pt idx="5">
                  <c:v>22097</c:v>
                </c:pt>
                <c:pt idx="6">
                  <c:v>22128</c:v>
                </c:pt>
                <c:pt idx="7">
                  <c:v>22159</c:v>
                </c:pt>
                <c:pt idx="8">
                  <c:v>22189</c:v>
                </c:pt>
                <c:pt idx="9">
                  <c:v>22220</c:v>
                </c:pt>
                <c:pt idx="10">
                  <c:v>22250</c:v>
                </c:pt>
                <c:pt idx="11">
                  <c:v>22281</c:v>
                </c:pt>
                <c:pt idx="12">
                  <c:v>22312</c:v>
                </c:pt>
                <c:pt idx="13">
                  <c:v>22340</c:v>
                </c:pt>
                <c:pt idx="14">
                  <c:v>22371</c:v>
                </c:pt>
                <c:pt idx="15">
                  <c:v>22401</c:v>
                </c:pt>
                <c:pt idx="16">
                  <c:v>22432</c:v>
                </c:pt>
                <c:pt idx="17">
                  <c:v>22462</c:v>
                </c:pt>
                <c:pt idx="18">
                  <c:v>22493</c:v>
                </c:pt>
                <c:pt idx="19">
                  <c:v>22524</c:v>
                </c:pt>
                <c:pt idx="20">
                  <c:v>22554</c:v>
                </c:pt>
                <c:pt idx="21">
                  <c:v>22585</c:v>
                </c:pt>
                <c:pt idx="22">
                  <c:v>22615</c:v>
                </c:pt>
                <c:pt idx="23">
                  <c:v>22646</c:v>
                </c:pt>
                <c:pt idx="24">
                  <c:v>22677</c:v>
                </c:pt>
                <c:pt idx="25">
                  <c:v>22705</c:v>
                </c:pt>
                <c:pt idx="26">
                  <c:v>22736</c:v>
                </c:pt>
                <c:pt idx="27">
                  <c:v>22766</c:v>
                </c:pt>
                <c:pt idx="28">
                  <c:v>22797</c:v>
                </c:pt>
                <c:pt idx="29">
                  <c:v>22827</c:v>
                </c:pt>
                <c:pt idx="30">
                  <c:v>22858</c:v>
                </c:pt>
                <c:pt idx="31">
                  <c:v>22889</c:v>
                </c:pt>
                <c:pt idx="32">
                  <c:v>22919</c:v>
                </c:pt>
                <c:pt idx="33">
                  <c:v>22950</c:v>
                </c:pt>
                <c:pt idx="34">
                  <c:v>22980</c:v>
                </c:pt>
                <c:pt idx="35">
                  <c:v>23011</c:v>
                </c:pt>
                <c:pt idx="36">
                  <c:v>23042</c:v>
                </c:pt>
                <c:pt idx="37">
                  <c:v>23070</c:v>
                </c:pt>
                <c:pt idx="38">
                  <c:v>23101</c:v>
                </c:pt>
                <c:pt idx="39">
                  <c:v>23131</c:v>
                </c:pt>
                <c:pt idx="40">
                  <c:v>23162</c:v>
                </c:pt>
                <c:pt idx="41">
                  <c:v>23192</c:v>
                </c:pt>
                <c:pt idx="42">
                  <c:v>23223</c:v>
                </c:pt>
                <c:pt idx="43">
                  <c:v>23254</c:v>
                </c:pt>
                <c:pt idx="44">
                  <c:v>23284</c:v>
                </c:pt>
                <c:pt idx="45">
                  <c:v>23315</c:v>
                </c:pt>
                <c:pt idx="46">
                  <c:v>23345</c:v>
                </c:pt>
                <c:pt idx="47">
                  <c:v>23376</c:v>
                </c:pt>
                <c:pt idx="48">
                  <c:v>23407</c:v>
                </c:pt>
                <c:pt idx="49">
                  <c:v>23436</c:v>
                </c:pt>
                <c:pt idx="50">
                  <c:v>23467</c:v>
                </c:pt>
                <c:pt idx="51">
                  <c:v>23497</c:v>
                </c:pt>
                <c:pt idx="52">
                  <c:v>23528</c:v>
                </c:pt>
                <c:pt idx="53">
                  <c:v>23558</c:v>
                </c:pt>
                <c:pt idx="54">
                  <c:v>23589</c:v>
                </c:pt>
                <c:pt idx="55">
                  <c:v>23620</c:v>
                </c:pt>
                <c:pt idx="56">
                  <c:v>23650</c:v>
                </c:pt>
                <c:pt idx="57">
                  <c:v>23681</c:v>
                </c:pt>
                <c:pt idx="58">
                  <c:v>23711</c:v>
                </c:pt>
                <c:pt idx="59">
                  <c:v>23742</c:v>
                </c:pt>
                <c:pt idx="60">
                  <c:v>23773</c:v>
                </c:pt>
                <c:pt idx="61">
                  <c:v>23801</c:v>
                </c:pt>
                <c:pt idx="62">
                  <c:v>23832</c:v>
                </c:pt>
                <c:pt idx="63">
                  <c:v>23862</c:v>
                </c:pt>
                <c:pt idx="64">
                  <c:v>23893</c:v>
                </c:pt>
                <c:pt idx="65">
                  <c:v>23923</c:v>
                </c:pt>
                <c:pt idx="66">
                  <c:v>23954</c:v>
                </c:pt>
                <c:pt idx="67">
                  <c:v>23985</c:v>
                </c:pt>
                <c:pt idx="68">
                  <c:v>24015</c:v>
                </c:pt>
                <c:pt idx="69">
                  <c:v>24046</c:v>
                </c:pt>
                <c:pt idx="70">
                  <c:v>24076</c:v>
                </c:pt>
                <c:pt idx="71">
                  <c:v>24107</c:v>
                </c:pt>
                <c:pt idx="72">
                  <c:v>24138</c:v>
                </c:pt>
                <c:pt idx="73">
                  <c:v>24166</c:v>
                </c:pt>
                <c:pt idx="74">
                  <c:v>24197</c:v>
                </c:pt>
                <c:pt idx="75">
                  <c:v>24227</c:v>
                </c:pt>
                <c:pt idx="76">
                  <c:v>24258</c:v>
                </c:pt>
                <c:pt idx="77">
                  <c:v>24288</c:v>
                </c:pt>
                <c:pt idx="78">
                  <c:v>24319</c:v>
                </c:pt>
                <c:pt idx="79">
                  <c:v>24350</c:v>
                </c:pt>
                <c:pt idx="80">
                  <c:v>24380</c:v>
                </c:pt>
                <c:pt idx="81">
                  <c:v>24411</c:v>
                </c:pt>
                <c:pt idx="82">
                  <c:v>24441</c:v>
                </c:pt>
                <c:pt idx="83">
                  <c:v>24472</c:v>
                </c:pt>
                <c:pt idx="84">
                  <c:v>24503</c:v>
                </c:pt>
                <c:pt idx="85">
                  <c:v>24531</c:v>
                </c:pt>
                <c:pt idx="86">
                  <c:v>24562</c:v>
                </c:pt>
                <c:pt idx="87">
                  <c:v>24592</c:v>
                </c:pt>
                <c:pt idx="88">
                  <c:v>24623</c:v>
                </c:pt>
                <c:pt idx="89">
                  <c:v>24653</c:v>
                </c:pt>
                <c:pt idx="90">
                  <c:v>24684</c:v>
                </c:pt>
                <c:pt idx="91">
                  <c:v>24715</c:v>
                </c:pt>
                <c:pt idx="92">
                  <c:v>24745</c:v>
                </c:pt>
                <c:pt idx="93">
                  <c:v>24776</c:v>
                </c:pt>
                <c:pt idx="94">
                  <c:v>24806</c:v>
                </c:pt>
                <c:pt idx="95">
                  <c:v>24837</c:v>
                </c:pt>
                <c:pt idx="96">
                  <c:v>24868</c:v>
                </c:pt>
                <c:pt idx="97">
                  <c:v>24897</c:v>
                </c:pt>
                <c:pt idx="98">
                  <c:v>24928</c:v>
                </c:pt>
                <c:pt idx="99">
                  <c:v>24958</c:v>
                </c:pt>
                <c:pt idx="100">
                  <c:v>24989</c:v>
                </c:pt>
                <c:pt idx="101">
                  <c:v>25019</c:v>
                </c:pt>
                <c:pt idx="102">
                  <c:v>25050</c:v>
                </c:pt>
                <c:pt idx="103">
                  <c:v>25081</c:v>
                </c:pt>
                <c:pt idx="104">
                  <c:v>25111</c:v>
                </c:pt>
                <c:pt idx="105">
                  <c:v>25142</c:v>
                </c:pt>
                <c:pt idx="106">
                  <c:v>25172</c:v>
                </c:pt>
                <c:pt idx="107">
                  <c:v>25203</c:v>
                </c:pt>
                <c:pt idx="108">
                  <c:v>25234</c:v>
                </c:pt>
                <c:pt idx="109">
                  <c:v>25262</c:v>
                </c:pt>
                <c:pt idx="110">
                  <c:v>25293</c:v>
                </c:pt>
                <c:pt idx="111">
                  <c:v>25323</c:v>
                </c:pt>
                <c:pt idx="112">
                  <c:v>25354</c:v>
                </c:pt>
                <c:pt idx="113">
                  <c:v>25384</c:v>
                </c:pt>
                <c:pt idx="114">
                  <c:v>25415</c:v>
                </c:pt>
                <c:pt idx="115">
                  <c:v>25446</c:v>
                </c:pt>
                <c:pt idx="116">
                  <c:v>25476</c:v>
                </c:pt>
                <c:pt idx="117">
                  <c:v>25507</c:v>
                </c:pt>
                <c:pt idx="118">
                  <c:v>25537</c:v>
                </c:pt>
                <c:pt idx="119">
                  <c:v>25568</c:v>
                </c:pt>
                <c:pt idx="120">
                  <c:v>25599</c:v>
                </c:pt>
                <c:pt idx="121">
                  <c:v>25627</c:v>
                </c:pt>
                <c:pt idx="122">
                  <c:v>25658</c:v>
                </c:pt>
                <c:pt idx="123">
                  <c:v>25688</c:v>
                </c:pt>
                <c:pt idx="124">
                  <c:v>25719</c:v>
                </c:pt>
                <c:pt idx="125">
                  <c:v>25749</c:v>
                </c:pt>
                <c:pt idx="126">
                  <c:v>25780</c:v>
                </c:pt>
                <c:pt idx="127">
                  <c:v>25811</c:v>
                </c:pt>
                <c:pt idx="128">
                  <c:v>25841</c:v>
                </c:pt>
                <c:pt idx="129">
                  <c:v>25872</c:v>
                </c:pt>
                <c:pt idx="130">
                  <c:v>25902</c:v>
                </c:pt>
                <c:pt idx="131">
                  <c:v>25933</c:v>
                </c:pt>
                <c:pt idx="132">
                  <c:v>25964</c:v>
                </c:pt>
                <c:pt idx="133">
                  <c:v>25992</c:v>
                </c:pt>
                <c:pt idx="134">
                  <c:v>26023</c:v>
                </c:pt>
                <c:pt idx="135">
                  <c:v>26053</c:v>
                </c:pt>
                <c:pt idx="136">
                  <c:v>26084</c:v>
                </c:pt>
                <c:pt idx="137">
                  <c:v>26114</c:v>
                </c:pt>
                <c:pt idx="138">
                  <c:v>26145</c:v>
                </c:pt>
                <c:pt idx="139">
                  <c:v>26176</c:v>
                </c:pt>
                <c:pt idx="140">
                  <c:v>26206</c:v>
                </c:pt>
                <c:pt idx="141">
                  <c:v>26237</c:v>
                </c:pt>
                <c:pt idx="142">
                  <c:v>26267</c:v>
                </c:pt>
                <c:pt idx="143">
                  <c:v>26298</c:v>
                </c:pt>
                <c:pt idx="144">
                  <c:v>26329</c:v>
                </c:pt>
                <c:pt idx="145">
                  <c:v>26358</c:v>
                </c:pt>
                <c:pt idx="146">
                  <c:v>26389</c:v>
                </c:pt>
                <c:pt idx="147">
                  <c:v>26419</c:v>
                </c:pt>
                <c:pt idx="148">
                  <c:v>26450</c:v>
                </c:pt>
                <c:pt idx="149">
                  <c:v>26480</c:v>
                </c:pt>
                <c:pt idx="150">
                  <c:v>26511</c:v>
                </c:pt>
                <c:pt idx="151">
                  <c:v>26542</c:v>
                </c:pt>
                <c:pt idx="152">
                  <c:v>26572</c:v>
                </c:pt>
                <c:pt idx="153">
                  <c:v>26603</c:v>
                </c:pt>
                <c:pt idx="154">
                  <c:v>26633</c:v>
                </c:pt>
                <c:pt idx="155">
                  <c:v>26664</c:v>
                </c:pt>
                <c:pt idx="156">
                  <c:v>26695</c:v>
                </c:pt>
                <c:pt idx="157">
                  <c:v>26723</c:v>
                </c:pt>
                <c:pt idx="158">
                  <c:v>26754</c:v>
                </c:pt>
                <c:pt idx="159">
                  <c:v>26784</c:v>
                </c:pt>
                <c:pt idx="160">
                  <c:v>26815</c:v>
                </c:pt>
                <c:pt idx="161">
                  <c:v>26845</c:v>
                </c:pt>
                <c:pt idx="162">
                  <c:v>26876</c:v>
                </c:pt>
                <c:pt idx="163">
                  <c:v>26907</c:v>
                </c:pt>
                <c:pt idx="164">
                  <c:v>26937</c:v>
                </c:pt>
                <c:pt idx="165">
                  <c:v>26968</c:v>
                </c:pt>
                <c:pt idx="166">
                  <c:v>26998</c:v>
                </c:pt>
                <c:pt idx="167">
                  <c:v>27029</c:v>
                </c:pt>
                <c:pt idx="168">
                  <c:v>27060</c:v>
                </c:pt>
                <c:pt idx="169">
                  <c:v>27088</c:v>
                </c:pt>
                <c:pt idx="170">
                  <c:v>27119</c:v>
                </c:pt>
                <c:pt idx="171">
                  <c:v>27149</c:v>
                </c:pt>
                <c:pt idx="172">
                  <c:v>27180</c:v>
                </c:pt>
                <c:pt idx="173">
                  <c:v>27210</c:v>
                </c:pt>
                <c:pt idx="174">
                  <c:v>27241</c:v>
                </c:pt>
                <c:pt idx="175">
                  <c:v>27272</c:v>
                </c:pt>
                <c:pt idx="176">
                  <c:v>27302</c:v>
                </c:pt>
                <c:pt idx="177">
                  <c:v>27333</c:v>
                </c:pt>
                <c:pt idx="178">
                  <c:v>27363</c:v>
                </c:pt>
                <c:pt idx="179">
                  <c:v>27394</c:v>
                </c:pt>
                <c:pt idx="180">
                  <c:v>27425</c:v>
                </c:pt>
                <c:pt idx="181">
                  <c:v>27453</c:v>
                </c:pt>
                <c:pt idx="182">
                  <c:v>27484</c:v>
                </c:pt>
                <c:pt idx="183">
                  <c:v>27514</c:v>
                </c:pt>
                <c:pt idx="184">
                  <c:v>27545</c:v>
                </c:pt>
                <c:pt idx="185">
                  <c:v>27575</c:v>
                </c:pt>
                <c:pt idx="186">
                  <c:v>27606</c:v>
                </c:pt>
                <c:pt idx="187">
                  <c:v>27637</c:v>
                </c:pt>
                <c:pt idx="188">
                  <c:v>27667</c:v>
                </c:pt>
                <c:pt idx="189">
                  <c:v>27698</c:v>
                </c:pt>
                <c:pt idx="190">
                  <c:v>27728</c:v>
                </c:pt>
                <c:pt idx="191">
                  <c:v>27759</c:v>
                </c:pt>
                <c:pt idx="192">
                  <c:v>27790</c:v>
                </c:pt>
                <c:pt idx="193">
                  <c:v>27819</c:v>
                </c:pt>
                <c:pt idx="194">
                  <c:v>27850</c:v>
                </c:pt>
                <c:pt idx="195">
                  <c:v>27880</c:v>
                </c:pt>
                <c:pt idx="196">
                  <c:v>27911</c:v>
                </c:pt>
                <c:pt idx="197">
                  <c:v>27941</c:v>
                </c:pt>
                <c:pt idx="198">
                  <c:v>27972</c:v>
                </c:pt>
                <c:pt idx="199">
                  <c:v>28003</c:v>
                </c:pt>
                <c:pt idx="200">
                  <c:v>28033</c:v>
                </c:pt>
                <c:pt idx="201">
                  <c:v>28064</c:v>
                </c:pt>
                <c:pt idx="202">
                  <c:v>28094</c:v>
                </c:pt>
                <c:pt idx="203">
                  <c:v>28125</c:v>
                </c:pt>
                <c:pt idx="204">
                  <c:v>28156</c:v>
                </c:pt>
                <c:pt idx="205">
                  <c:v>28184</c:v>
                </c:pt>
                <c:pt idx="206">
                  <c:v>28215</c:v>
                </c:pt>
                <c:pt idx="207">
                  <c:v>28245</c:v>
                </c:pt>
                <c:pt idx="208">
                  <c:v>28276</c:v>
                </c:pt>
                <c:pt idx="209">
                  <c:v>28306</c:v>
                </c:pt>
                <c:pt idx="210">
                  <c:v>28337</c:v>
                </c:pt>
                <c:pt idx="211">
                  <c:v>28368</c:v>
                </c:pt>
                <c:pt idx="212">
                  <c:v>28398</c:v>
                </c:pt>
                <c:pt idx="213">
                  <c:v>28429</c:v>
                </c:pt>
                <c:pt idx="214">
                  <c:v>28459</c:v>
                </c:pt>
                <c:pt idx="215">
                  <c:v>28490</c:v>
                </c:pt>
                <c:pt idx="216">
                  <c:v>28521</c:v>
                </c:pt>
                <c:pt idx="217">
                  <c:v>28549</c:v>
                </c:pt>
                <c:pt idx="218">
                  <c:v>28580</c:v>
                </c:pt>
                <c:pt idx="219">
                  <c:v>28610</c:v>
                </c:pt>
                <c:pt idx="220">
                  <c:v>28641</c:v>
                </c:pt>
                <c:pt idx="221">
                  <c:v>28671</c:v>
                </c:pt>
                <c:pt idx="222">
                  <c:v>28702</c:v>
                </c:pt>
                <c:pt idx="223">
                  <c:v>28733</c:v>
                </c:pt>
                <c:pt idx="224">
                  <c:v>28763</c:v>
                </c:pt>
                <c:pt idx="225">
                  <c:v>28794</c:v>
                </c:pt>
                <c:pt idx="226">
                  <c:v>28824</c:v>
                </c:pt>
                <c:pt idx="227">
                  <c:v>28855</c:v>
                </c:pt>
                <c:pt idx="228">
                  <c:v>28886</c:v>
                </c:pt>
                <c:pt idx="229">
                  <c:v>28914</c:v>
                </c:pt>
                <c:pt idx="230">
                  <c:v>28945</c:v>
                </c:pt>
                <c:pt idx="231">
                  <c:v>28975</c:v>
                </c:pt>
                <c:pt idx="232">
                  <c:v>29006</c:v>
                </c:pt>
                <c:pt idx="233">
                  <c:v>29036</c:v>
                </c:pt>
                <c:pt idx="234">
                  <c:v>29067</c:v>
                </c:pt>
                <c:pt idx="235">
                  <c:v>29098</c:v>
                </c:pt>
                <c:pt idx="236">
                  <c:v>29128</c:v>
                </c:pt>
                <c:pt idx="237">
                  <c:v>29159</c:v>
                </c:pt>
                <c:pt idx="238">
                  <c:v>29189</c:v>
                </c:pt>
                <c:pt idx="239">
                  <c:v>29220</c:v>
                </c:pt>
                <c:pt idx="240">
                  <c:v>29251</c:v>
                </c:pt>
                <c:pt idx="241">
                  <c:v>29280</c:v>
                </c:pt>
                <c:pt idx="242">
                  <c:v>29311</c:v>
                </c:pt>
                <c:pt idx="243">
                  <c:v>29341</c:v>
                </c:pt>
                <c:pt idx="244">
                  <c:v>29372</c:v>
                </c:pt>
                <c:pt idx="245">
                  <c:v>29402</c:v>
                </c:pt>
                <c:pt idx="246">
                  <c:v>29433</c:v>
                </c:pt>
                <c:pt idx="247">
                  <c:v>29464</c:v>
                </c:pt>
                <c:pt idx="248">
                  <c:v>29494</c:v>
                </c:pt>
                <c:pt idx="249">
                  <c:v>29525</c:v>
                </c:pt>
                <c:pt idx="250">
                  <c:v>29555</c:v>
                </c:pt>
                <c:pt idx="251">
                  <c:v>29586</c:v>
                </c:pt>
                <c:pt idx="252">
                  <c:v>29617</c:v>
                </c:pt>
                <c:pt idx="253">
                  <c:v>29645</c:v>
                </c:pt>
                <c:pt idx="254">
                  <c:v>29676</c:v>
                </c:pt>
                <c:pt idx="255">
                  <c:v>29706</c:v>
                </c:pt>
                <c:pt idx="256">
                  <c:v>29737</c:v>
                </c:pt>
                <c:pt idx="257">
                  <c:v>29767</c:v>
                </c:pt>
                <c:pt idx="258">
                  <c:v>29798</c:v>
                </c:pt>
                <c:pt idx="259">
                  <c:v>29829</c:v>
                </c:pt>
                <c:pt idx="260">
                  <c:v>29859</c:v>
                </c:pt>
                <c:pt idx="261">
                  <c:v>29890</c:v>
                </c:pt>
                <c:pt idx="262">
                  <c:v>29920</c:v>
                </c:pt>
                <c:pt idx="263">
                  <c:v>29951</c:v>
                </c:pt>
                <c:pt idx="264">
                  <c:v>29982</c:v>
                </c:pt>
                <c:pt idx="265">
                  <c:v>30010</c:v>
                </c:pt>
                <c:pt idx="266">
                  <c:v>30041</c:v>
                </c:pt>
                <c:pt idx="267">
                  <c:v>30071</c:v>
                </c:pt>
                <c:pt idx="268">
                  <c:v>30102</c:v>
                </c:pt>
                <c:pt idx="269">
                  <c:v>30132</c:v>
                </c:pt>
                <c:pt idx="270">
                  <c:v>30163</c:v>
                </c:pt>
                <c:pt idx="271">
                  <c:v>30194</c:v>
                </c:pt>
                <c:pt idx="272">
                  <c:v>30224</c:v>
                </c:pt>
                <c:pt idx="273">
                  <c:v>30255</c:v>
                </c:pt>
                <c:pt idx="274">
                  <c:v>30285</c:v>
                </c:pt>
                <c:pt idx="275">
                  <c:v>30316</c:v>
                </c:pt>
                <c:pt idx="276">
                  <c:v>30347</c:v>
                </c:pt>
                <c:pt idx="277">
                  <c:v>30375</c:v>
                </c:pt>
                <c:pt idx="278">
                  <c:v>30406</c:v>
                </c:pt>
                <c:pt idx="279">
                  <c:v>30436</c:v>
                </c:pt>
                <c:pt idx="280">
                  <c:v>30467</c:v>
                </c:pt>
                <c:pt idx="281">
                  <c:v>30497</c:v>
                </c:pt>
                <c:pt idx="282">
                  <c:v>30528</c:v>
                </c:pt>
                <c:pt idx="283">
                  <c:v>30559</c:v>
                </c:pt>
                <c:pt idx="284">
                  <c:v>30589</c:v>
                </c:pt>
                <c:pt idx="285">
                  <c:v>30620</c:v>
                </c:pt>
                <c:pt idx="286">
                  <c:v>30650</c:v>
                </c:pt>
                <c:pt idx="287">
                  <c:v>30681</c:v>
                </c:pt>
                <c:pt idx="288">
                  <c:v>30712</c:v>
                </c:pt>
                <c:pt idx="289">
                  <c:v>30741</c:v>
                </c:pt>
                <c:pt idx="290">
                  <c:v>30772</c:v>
                </c:pt>
                <c:pt idx="291">
                  <c:v>30802</c:v>
                </c:pt>
                <c:pt idx="292">
                  <c:v>30833</c:v>
                </c:pt>
                <c:pt idx="293">
                  <c:v>30863</c:v>
                </c:pt>
                <c:pt idx="294">
                  <c:v>30894</c:v>
                </c:pt>
                <c:pt idx="295">
                  <c:v>30925</c:v>
                </c:pt>
                <c:pt idx="296">
                  <c:v>30955</c:v>
                </c:pt>
                <c:pt idx="297">
                  <c:v>30986</c:v>
                </c:pt>
                <c:pt idx="298">
                  <c:v>31016</c:v>
                </c:pt>
                <c:pt idx="299">
                  <c:v>31047</c:v>
                </c:pt>
                <c:pt idx="300">
                  <c:v>31078</c:v>
                </c:pt>
                <c:pt idx="301">
                  <c:v>31106</c:v>
                </c:pt>
                <c:pt idx="302">
                  <c:v>31137</c:v>
                </c:pt>
                <c:pt idx="303">
                  <c:v>31167</c:v>
                </c:pt>
                <c:pt idx="304">
                  <c:v>31198</c:v>
                </c:pt>
                <c:pt idx="305">
                  <c:v>31228</c:v>
                </c:pt>
                <c:pt idx="306">
                  <c:v>31259</c:v>
                </c:pt>
                <c:pt idx="307">
                  <c:v>31290</c:v>
                </c:pt>
                <c:pt idx="308">
                  <c:v>31320</c:v>
                </c:pt>
                <c:pt idx="309">
                  <c:v>31351</c:v>
                </c:pt>
                <c:pt idx="310">
                  <c:v>31381</c:v>
                </c:pt>
                <c:pt idx="311">
                  <c:v>31412</c:v>
                </c:pt>
                <c:pt idx="312">
                  <c:v>31443</c:v>
                </c:pt>
                <c:pt idx="313">
                  <c:v>31471</c:v>
                </c:pt>
                <c:pt idx="314">
                  <c:v>31502</c:v>
                </c:pt>
                <c:pt idx="315">
                  <c:v>31532</c:v>
                </c:pt>
                <c:pt idx="316">
                  <c:v>31563</c:v>
                </c:pt>
                <c:pt idx="317">
                  <c:v>31593</c:v>
                </c:pt>
                <c:pt idx="318">
                  <c:v>31624</c:v>
                </c:pt>
                <c:pt idx="319">
                  <c:v>31655</c:v>
                </c:pt>
                <c:pt idx="320">
                  <c:v>31685</c:v>
                </c:pt>
                <c:pt idx="321">
                  <c:v>31716</c:v>
                </c:pt>
                <c:pt idx="322">
                  <c:v>31746</c:v>
                </c:pt>
                <c:pt idx="323">
                  <c:v>31777</c:v>
                </c:pt>
                <c:pt idx="324">
                  <c:v>31808</c:v>
                </c:pt>
                <c:pt idx="325">
                  <c:v>31836</c:v>
                </c:pt>
                <c:pt idx="326">
                  <c:v>31867</c:v>
                </c:pt>
                <c:pt idx="327">
                  <c:v>31897</c:v>
                </c:pt>
                <c:pt idx="328">
                  <c:v>31928</c:v>
                </c:pt>
                <c:pt idx="329">
                  <c:v>31958</c:v>
                </c:pt>
                <c:pt idx="330">
                  <c:v>31989</c:v>
                </c:pt>
                <c:pt idx="331">
                  <c:v>32020</c:v>
                </c:pt>
                <c:pt idx="332">
                  <c:v>32050</c:v>
                </c:pt>
                <c:pt idx="333">
                  <c:v>32081</c:v>
                </c:pt>
                <c:pt idx="334">
                  <c:v>32111</c:v>
                </c:pt>
                <c:pt idx="335">
                  <c:v>32142</c:v>
                </c:pt>
                <c:pt idx="336">
                  <c:v>32173</c:v>
                </c:pt>
                <c:pt idx="337">
                  <c:v>32202</c:v>
                </c:pt>
                <c:pt idx="338">
                  <c:v>32233</c:v>
                </c:pt>
                <c:pt idx="339">
                  <c:v>32263</c:v>
                </c:pt>
                <c:pt idx="340">
                  <c:v>32294</c:v>
                </c:pt>
                <c:pt idx="341">
                  <c:v>32324</c:v>
                </c:pt>
                <c:pt idx="342">
                  <c:v>32355</c:v>
                </c:pt>
                <c:pt idx="343">
                  <c:v>32386</c:v>
                </c:pt>
                <c:pt idx="344">
                  <c:v>32416</c:v>
                </c:pt>
                <c:pt idx="345">
                  <c:v>32447</c:v>
                </c:pt>
                <c:pt idx="346">
                  <c:v>32477</c:v>
                </c:pt>
                <c:pt idx="347">
                  <c:v>32508</c:v>
                </c:pt>
                <c:pt idx="348">
                  <c:v>32539</c:v>
                </c:pt>
                <c:pt idx="349">
                  <c:v>32567</c:v>
                </c:pt>
                <c:pt idx="350">
                  <c:v>32598</c:v>
                </c:pt>
                <c:pt idx="351">
                  <c:v>32628</c:v>
                </c:pt>
                <c:pt idx="352">
                  <c:v>32659</c:v>
                </c:pt>
                <c:pt idx="353">
                  <c:v>32689</c:v>
                </c:pt>
                <c:pt idx="354">
                  <c:v>32720</c:v>
                </c:pt>
                <c:pt idx="355">
                  <c:v>32751</c:v>
                </c:pt>
                <c:pt idx="356">
                  <c:v>32781</c:v>
                </c:pt>
                <c:pt idx="357">
                  <c:v>32812</c:v>
                </c:pt>
                <c:pt idx="358">
                  <c:v>32842</c:v>
                </c:pt>
                <c:pt idx="359">
                  <c:v>32873</c:v>
                </c:pt>
                <c:pt idx="360">
                  <c:v>32904</c:v>
                </c:pt>
                <c:pt idx="361">
                  <c:v>32932</c:v>
                </c:pt>
                <c:pt idx="362">
                  <c:v>32963</c:v>
                </c:pt>
                <c:pt idx="363">
                  <c:v>32993</c:v>
                </c:pt>
                <c:pt idx="364">
                  <c:v>33024</c:v>
                </c:pt>
                <c:pt idx="365">
                  <c:v>33054</c:v>
                </c:pt>
                <c:pt idx="366">
                  <c:v>33085</c:v>
                </c:pt>
                <c:pt idx="367">
                  <c:v>33116</c:v>
                </c:pt>
                <c:pt idx="368">
                  <c:v>33146</c:v>
                </c:pt>
                <c:pt idx="369">
                  <c:v>33177</c:v>
                </c:pt>
                <c:pt idx="370">
                  <c:v>33207</c:v>
                </c:pt>
                <c:pt idx="371">
                  <c:v>33238</c:v>
                </c:pt>
                <c:pt idx="372">
                  <c:v>33269</c:v>
                </c:pt>
                <c:pt idx="373">
                  <c:v>33297</c:v>
                </c:pt>
                <c:pt idx="374">
                  <c:v>33328</c:v>
                </c:pt>
                <c:pt idx="375">
                  <c:v>33358</c:v>
                </c:pt>
                <c:pt idx="376">
                  <c:v>33389</c:v>
                </c:pt>
                <c:pt idx="377">
                  <c:v>33419</c:v>
                </c:pt>
                <c:pt idx="378">
                  <c:v>33450</c:v>
                </c:pt>
                <c:pt idx="379">
                  <c:v>33481</c:v>
                </c:pt>
                <c:pt idx="380">
                  <c:v>33511</c:v>
                </c:pt>
                <c:pt idx="381">
                  <c:v>33542</c:v>
                </c:pt>
                <c:pt idx="382">
                  <c:v>33572</c:v>
                </c:pt>
                <c:pt idx="383">
                  <c:v>33603</c:v>
                </c:pt>
                <c:pt idx="384">
                  <c:v>33634</c:v>
                </c:pt>
                <c:pt idx="385">
                  <c:v>33663</c:v>
                </c:pt>
                <c:pt idx="386">
                  <c:v>33694</c:v>
                </c:pt>
                <c:pt idx="387">
                  <c:v>33724</c:v>
                </c:pt>
                <c:pt idx="388">
                  <c:v>33755</c:v>
                </c:pt>
                <c:pt idx="389">
                  <c:v>33785</c:v>
                </c:pt>
                <c:pt idx="390">
                  <c:v>33816</c:v>
                </c:pt>
                <c:pt idx="391">
                  <c:v>33847</c:v>
                </c:pt>
                <c:pt idx="392">
                  <c:v>33877</c:v>
                </c:pt>
                <c:pt idx="393">
                  <c:v>33908</c:v>
                </c:pt>
                <c:pt idx="394">
                  <c:v>33938</c:v>
                </c:pt>
                <c:pt idx="395">
                  <c:v>33969</c:v>
                </c:pt>
                <c:pt idx="396">
                  <c:v>34000</c:v>
                </c:pt>
                <c:pt idx="397">
                  <c:v>34028</c:v>
                </c:pt>
                <c:pt idx="398">
                  <c:v>34059</c:v>
                </c:pt>
                <c:pt idx="399">
                  <c:v>34089</c:v>
                </c:pt>
                <c:pt idx="400">
                  <c:v>34120</c:v>
                </c:pt>
                <c:pt idx="401">
                  <c:v>34150</c:v>
                </c:pt>
                <c:pt idx="402">
                  <c:v>34181</c:v>
                </c:pt>
                <c:pt idx="403">
                  <c:v>34212</c:v>
                </c:pt>
                <c:pt idx="404">
                  <c:v>34242</c:v>
                </c:pt>
                <c:pt idx="405">
                  <c:v>34273</c:v>
                </c:pt>
                <c:pt idx="406">
                  <c:v>34303</c:v>
                </c:pt>
                <c:pt idx="407">
                  <c:v>34334</c:v>
                </c:pt>
                <c:pt idx="408">
                  <c:v>34365</c:v>
                </c:pt>
                <c:pt idx="409">
                  <c:v>34393</c:v>
                </c:pt>
                <c:pt idx="410">
                  <c:v>34424</c:v>
                </c:pt>
                <c:pt idx="411">
                  <c:v>34454</c:v>
                </c:pt>
                <c:pt idx="412">
                  <c:v>34485</c:v>
                </c:pt>
                <c:pt idx="413">
                  <c:v>34515</c:v>
                </c:pt>
                <c:pt idx="414">
                  <c:v>34546</c:v>
                </c:pt>
                <c:pt idx="415">
                  <c:v>34577</c:v>
                </c:pt>
                <c:pt idx="416">
                  <c:v>34607</c:v>
                </c:pt>
                <c:pt idx="417">
                  <c:v>34638</c:v>
                </c:pt>
                <c:pt idx="418">
                  <c:v>34668</c:v>
                </c:pt>
                <c:pt idx="419">
                  <c:v>34699</c:v>
                </c:pt>
                <c:pt idx="420">
                  <c:v>34730</c:v>
                </c:pt>
                <c:pt idx="421">
                  <c:v>34758</c:v>
                </c:pt>
                <c:pt idx="422">
                  <c:v>34789</c:v>
                </c:pt>
                <c:pt idx="423">
                  <c:v>34819</c:v>
                </c:pt>
                <c:pt idx="424">
                  <c:v>34850</c:v>
                </c:pt>
                <c:pt idx="425">
                  <c:v>34880</c:v>
                </c:pt>
                <c:pt idx="426">
                  <c:v>34911</c:v>
                </c:pt>
                <c:pt idx="427">
                  <c:v>34942</c:v>
                </c:pt>
                <c:pt idx="428">
                  <c:v>34972</c:v>
                </c:pt>
                <c:pt idx="429">
                  <c:v>35003</c:v>
                </c:pt>
                <c:pt idx="430">
                  <c:v>35033</c:v>
                </c:pt>
                <c:pt idx="431">
                  <c:v>35064</c:v>
                </c:pt>
                <c:pt idx="432">
                  <c:v>35095</c:v>
                </c:pt>
                <c:pt idx="433">
                  <c:v>35124</c:v>
                </c:pt>
                <c:pt idx="434">
                  <c:v>35155</c:v>
                </c:pt>
                <c:pt idx="435">
                  <c:v>35185</c:v>
                </c:pt>
                <c:pt idx="436">
                  <c:v>35216</c:v>
                </c:pt>
                <c:pt idx="437">
                  <c:v>35246</c:v>
                </c:pt>
                <c:pt idx="438">
                  <c:v>35277</c:v>
                </c:pt>
                <c:pt idx="439">
                  <c:v>35308</c:v>
                </c:pt>
                <c:pt idx="440">
                  <c:v>35338</c:v>
                </c:pt>
                <c:pt idx="441">
                  <c:v>35369</c:v>
                </c:pt>
                <c:pt idx="442">
                  <c:v>35399</c:v>
                </c:pt>
                <c:pt idx="443">
                  <c:v>35430</c:v>
                </c:pt>
                <c:pt idx="444">
                  <c:v>35461</c:v>
                </c:pt>
                <c:pt idx="445">
                  <c:v>35489</c:v>
                </c:pt>
                <c:pt idx="446">
                  <c:v>35520</c:v>
                </c:pt>
                <c:pt idx="447">
                  <c:v>35550</c:v>
                </c:pt>
                <c:pt idx="448">
                  <c:v>35581</c:v>
                </c:pt>
                <c:pt idx="449">
                  <c:v>35611</c:v>
                </c:pt>
                <c:pt idx="450">
                  <c:v>35642</c:v>
                </c:pt>
                <c:pt idx="451">
                  <c:v>35673</c:v>
                </c:pt>
                <c:pt idx="452">
                  <c:v>35703</c:v>
                </c:pt>
                <c:pt idx="453">
                  <c:v>35734</c:v>
                </c:pt>
                <c:pt idx="454">
                  <c:v>35764</c:v>
                </c:pt>
                <c:pt idx="455">
                  <c:v>35795</c:v>
                </c:pt>
                <c:pt idx="456">
                  <c:v>35826</c:v>
                </c:pt>
                <c:pt idx="457">
                  <c:v>35854</c:v>
                </c:pt>
                <c:pt idx="458">
                  <c:v>35885</c:v>
                </c:pt>
                <c:pt idx="459">
                  <c:v>35915</c:v>
                </c:pt>
                <c:pt idx="460">
                  <c:v>35946</c:v>
                </c:pt>
                <c:pt idx="461">
                  <c:v>35976</c:v>
                </c:pt>
                <c:pt idx="462">
                  <c:v>36007</c:v>
                </c:pt>
                <c:pt idx="463">
                  <c:v>36038</c:v>
                </c:pt>
                <c:pt idx="464">
                  <c:v>36068</c:v>
                </c:pt>
                <c:pt idx="465">
                  <c:v>36099</c:v>
                </c:pt>
                <c:pt idx="466">
                  <c:v>36129</c:v>
                </c:pt>
                <c:pt idx="467">
                  <c:v>36160</c:v>
                </c:pt>
              </c:numCache>
            </c:numRef>
          </c:cat>
          <c:val>
            <c:numRef>
              <c:f>Sheet1!$B$1:$B$468</c:f>
              <c:numCache>
                <c:formatCode>General</c:formatCode>
                <c:ptCount val="468"/>
                <c:pt idx="0">
                  <c:v>0.46898000000000001</c:v>
                </c:pt>
                <c:pt idx="1">
                  <c:v>0.46904000000000001</c:v>
                </c:pt>
                <c:pt idx="2">
                  <c:v>0.46916000000000002</c:v>
                </c:pt>
                <c:pt idx="3">
                  <c:v>0.46922000000000003</c:v>
                </c:pt>
                <c:pt idx="4">
                  <c:v>0.46905999999999998</c:v>
                </c:pt>
                <c:pt idx="5">
                  <c:v>0.46899000000000002</c:v>
                </c:pt>
                <c:pt idx="6">
                  <c:v>0.46911000000000003</c:v>
                </c:pt>
                <c:pt idx="7">
                  <c:v>0.46911000000000003</c:v>
                </c:pt>
                <c:pt idx="8">
                  <c:v>0.46916000000000002</c:v>
                </c:pt>
                <c:pt idx="9">
                  <c:v>0.46884999999999999</c:v>
                </c:pt>
                <c:pt idx="10">
                  <c:v>0.46895999999999999</c:v>
                </c:pt>
                <c:pt idx="11">
                  <c:v>0.46895999999999999</c:v>
                </c:pt>
                <c:pt idx="12">
                  <c:v>0.46864</c:v>
                </c:pt>
                <c:pt idx="13">
                  <c:v>0.46892</c:v>
                </c:pt>
                <c:pt idx="14">
                  <c:v>0.48998999999999998</c:v>
                </c:pt>
                <c:pt idx="15">
                  <c:v>0.49293999999999999</c:v>
                </c:pt>
                <c:pt idx="16">
                  <c:v>0.49258000000000002</c:v>
                </c:pt>
                <c:pt idx="17">
                  <c:v>0.49236000000000002</c:v>
                </c:pt>
                <c:pt idx="18">
                  <c:v>0.49159999999999998</c:v>
                </c:pt>
                <c:pt idx="19">
                  <c:v>0.49020000000000002</c:v>
                </c:pt>
                <c:pt idx="20">
                  <c:v>0.48963000000000001</c:v>
                </c:pt>
                <c:pt idx="21">
                  <c:v>0.48957000000000001</c:v>
                </c:pt>
                <c:pt idx="22">
                  <c:v>0.48910999999999999</c:v>
                </c:pt>
                <c:pt idx="23">
                  <c:v>0.48916999999999999</c:v>
                </c:pt>
                <c:pt idx="24">
                  <c:v>0.48963000000000001</c:v>
                </c:pt>
                <c:pt idx="25">
                  <c:v>0.48947000000000002</c:v>
                </c:pt>
                <c:pt idx="26">
                  <c:v>0.48920000000000002</c:v>
                </c:pt>
                <c:pt idx="27">
                  <c:v>0.48935000000000001</c:v>
                </c:pt>
                <c:pt idx="28">
                  <c:v>0.48931999999999998</c:v>
                </c:pt>
                <c:pt idx="29">
                  <c:v>0.48996000000000001</c:v>
                </c:pt>
                <c:pt idx="30">
                  <c:v>0.49086999999999997</c:v>
                </c:pt>
                <c:pt idx="31">
                  <c:v>0.48959000000000003</c:v>
                </c:pt>
                <c:pt idx="32">
                  <c:v>0.48923</c:v>
                </c:pt>
                <c:pt idx="33">
                  <c:v>0.48868</c:v>
                </c:pt>
                <c:pt idx="34">
                  <c:v>0.48820000000000002</c:v>
                </c:pt>
                <c:pt idx="35">
                  <c:v>0.48984</c:v>
                </c:pt>
                <c:pt idx="36">
                  <c:v>0.48881000000000002</c:v>
                </c:pt>
                <c:pt idx="37">
                  <c:v>0.48898999999999998</c:v>
                </c:pt>
                <c:pt idx="38">
                  <c:v>0.48959000000000003</c:v>
                </c:pt>
                <c:pt idx="39">
                  <c:v>0.49008000000000002</c:v>
                </c:pt>
                <c:pt idx="40">
                  <c:v>0.49098999999999998</c:v>
                </c:pt>
                <c:pt idx="41">
                  <c:v>0.49142000000000002</c:v>
                </c:pt>
                <c:pt idx="42">
                  <c:v>0.49129</c:v>
                </c:pt>
                <c:pt idx="43">
                  <c:v>0.49123</c:v>
                </c:pt>
                <c:pt idx="44">
                  <c:v>0.49153999999999998</c:v>
                </c:pt>
                <c:pt idx="45">
                  <c:v>0.49171999999999999</c:v>
                </c:pt>
                <c:pt idx="46">
                  <c:v>0.49224000000000001</c:v>
                </c:pt>
                <c:pt idx="47">
                  <c:v>0.49238999999999999</c:v>
                </c:pt>
                <c:pt idx="48">
                  <c:v>0.49186999999999997</c:v>
                </c:pt>
                <c:pt idx="49">
                  <c:v>0.49245</c:v>
                </c:pt>
                <c:pt idx="50">
                  <c:v>0.49220999999999998</c:v>
                </c:pt>
                <c:pt idx="51">
                  <c:v>0.49209000000000003</c:v>
                </c:pt>
                <c:pt idx="52">
                  <c:v>0.49206</c:v>
                </c:pt>
                <c:pt idx="53">
                  <c:v>0.49224000000000001</c:v>
                </c:pt>
                <c:pt idx="54">
                  <c:v>0.49210999999999999</c:v>
                </c:pt>
                <c:pt idx="55">
                  <c:v>0.49210999999999999</c:v>
                </c:pt>
                <c:pt idx="56">
                  <c:v>0.49208000000000002</c:v>
                </c:pt>
                <c:pt idx="57">
                  <c:v>0.49209000000000003</c:v>
                </c:pt>
                <c:pt idx="58">
                  <c:v>0.49181999999999998</c:v>
                </c:pt>
                <c:pt idx="59">
                  <c:v>0.49185000000000001</c:v>
                </c:pt>
                <c:pt idx="60">
                  <c:v>0.49185000000000001</c:v>
                </c:pt>
                <c:pt idx="61">
                  <c:v>0.49165999999999999</c:v>
                </c:pt>
                <c:pt idx="62">
                  <c:v>0.49181000000000002</c:v>
                </c:pt>
                <c:pt idx="63">
                  <c:v>0.49217</c:v>
                </c:pt>
                <c:pt idx="64">
                  <c:v>0.49151</c:v>
                </c:pt>
                <c:pt idx="65">
                  <c:v>0.48969000000000001</c:v>
                </c:pt>
                <c:pt idx="66">
                  <c:v>0.48870999999999998</c:v>
                </c:pt>
                <c:pt idx="67">
                  <c:v>0.48787000000000003</c:v>
                </c:pt>
                <c:pt idx="68">
                  <c:v>0.48787000000000003</c:v>
                </c:pt>
                <c:pt idx="69">
                  <c:v>0.48841000000000001</c:v>
                </c:pt>
                <c:pt idx="70">
                  <c:v>0.48896000000000001</c:v>
                </c:pt>
                <c:pt idx="71">
                  <c:v>0.48902000000000001</c:v>
                </c:pt>
                <c:pt idx="72">
                  <c:v>0.48798999999999998</c:v>
                </c:pt>
                <c:pt idx="73">
                  <c:v>0.48749999999999999</c:v>
                </c:pt>
                <c:pt idx="74">
                  <c:v>0.48780000000000001</c:v>
                </c:pt>
                <c:pt idx="75">
                  <c:v>0.48737999999999998</c:v>
                </c:pt>
                <c:pt idx="76">
                  <c:v>0.48714000000000002</c:v>
                </c:pt>
                <c:pt idx="77">
                  <c:v>0.48829</c:v>
                </c:pt>
                <c:pt idx="78">
                  <c:v>0.49010999999999999</c:v>
                </c:pt>
                <c:pt idx="79">
                  <c:v>0.49035000000000001</c:v>
                </c:pt>
                <c:pt idx="80">
                  <c:v>0.49047000000000002</c:v>
                </c:pt>
                <c:pt idx="81">
                  <c:v>0.49137999999999998</c:v>
                </c:pt>
                <c:pt idx="82">
                  <c:v>0.49204999999999999</c:v>
                </c:pt>
                <c:pt idx="83">
                  <c:v>0.49247999999999997</c:v>
                </c:pt>
                <c:pt idx="84">
                  <c:v>0.49181000000000002</c:v>
                </c:pt>
                <c:pt idx="85">
                  <c:v>0.49229000000000001</c:v>
                </c:pt>
                <c:pt idx="86">
                  <c:v>0.49229000000000001</c:v>
                </c:pt>
                <c:pt idx="87">
                  <c:v>0.49242000000000002</c:v>
                </c:pt>
                <c:pt idx="88">
                  <c:v>0.49192999999999998</c:v>
                </c:pt>
                <c:pt idx="89">
                  <c:v>0.49157000000000001</c:v>
                </c:pt>
                <c:pt idx="90">
                  <c:v>0.48920000000000002</c:v>
                </c:pt>
                <c:pt idx="91">
                  <c:v>0.48908000000000001</c:v>
                </c:pt>
                <c:pt idx="92">
                  <c:v>0.48896000000000001</c:v>
                </c:pt>
                <c:pt idx="93">
                  <c:v>0.48863000000000001</c:v>
                </c:pt>
                <c:pt idx="94">
                  <c:v>0.49059000000000003</c:v>
                </c:pt>
                <c:pt idx="95">
                  <c:v>0.49096000000000001</c:v>
                </c:pt>
                <c:pt idx="96">
                  <c:v>0.48868</c:v>
                </c:pt>
                <c:pt idx="97">
                  <c:v>0.48879</c:v>
                </c:pt>
                <c:pt idx="98">
                  <c:v>0.49029</c:v>
                </c:pt>
                <c:pt idx="99">
                  <c:v>0.49093999999999999</c:v>
                </c:pt>
                <c:pt idx="100">
                  <c:v>0.49134</c:v>
                </c:pt>
                <c:pt idx="101">
                  <c:v>0.48981999999999998</c:v>
                </c:pt>
                <c:pt idx="102">
                  <c:v>0.48814000000000002</c:v>
                </c:pt>
                <c:pt idx="103">
                  <c:v>0.48743999999999998</c:v>
                </c:pt>
                <c:pt idx="104">
                  <c:v>0.49220000000000003</c:v>
                </c:pt>
                <c:pt idx="105">
                  <c:v>0.49141000000000001</c:v>
                </c:pt>
                <c:pt idx="106">
                  <c:v>0.49197000000000002</c:v>
                </c:pt>
                <c:pt idx="107">
                  <c:v>0.48981999999999998</c:v>
                </c:pt>
                <c:pt idx="108">
                  <c:v>0.48860999999999999</c:v>
                </c:pt>
                <c:pt idx="109">
                  <c:v>0.48692999999999997</c:v>
                </c:pt>
                <c:pt idx="110">
                  <c:v>0.48682999999999998</c:v>
                </c:pt>
                <c:pt idx="111">
                  <c:v>0.48753000000000002</c:v>
                </c:pt>
                <c:pt idx="112">
                  <c:v>0.49070000000000003</c:v>
                </c:pt>
                <c:pt idx="113">
                  <c:v>0.48899999999999999</c:v>
                </c:pt>
                <c:pt idx="114">
                  <c:v>0.48920999999999998</c:v>
                </c:pt>
                <c:pt idx="115">
                  <c:v>0.49087999999999998</c:v>
                </c:pt>
                <c:pt idx="116">
                  <c:v>0.49330000000000002</c:v>
                </c:pt>
                <c:pt idx="117">
                  <c:v>0.52464999999999995</c:v>
                </c:pt>
                <c:pt idx="118">
                  <c:v>0.53029000000000004</c:v>
                </c:pt>
                <c:pt idx="119">
                  <c:v>0.53088999999999997</c:v>
                </c:pt>
                <c:pt idx="120">
                  <c:v>0.53076999999999996</c:v>
                </c:pt>
                <c:pt idx="121">
                  <c:v>0.53049999999999997</c:v>
                </c:pt>
                <c:pt idx="122">
                  <c:v>0.53237999999999996</c:v>
                </c:pt>
                <c:pt idx="123">
                  <c:v>0.53707000000000005</c:v>
                </c:pt>
                <c:pt idx="124">
                  <c:v>0.53846000000000005</c:v>
                </c:pt>
                <c:pt idx="125">
                  <c:v>0.53847</c:v>
                </c:pt>
                <c:pt idx="126">
                  <c:v>0.53864999999999996</c:v>
                </c:pt>
                <c:pt idx="127">
                  <c:v>0.53869999999999996</c:v>
                </c:pt>
                <c:pt idx="128">
                  <c:v>0.53859999999999997</c:v>
                </c:pt>
                <c:pt idx="129">
                  <c:v>0.53856000000000004</c:v>
                </c:pt>
                <c:pt idx="130">
                  <c:v>0.53861000000000003</c:v>
                </c:pt>
                <c:pt idx="131">
                  <c:v>0.53693000000000002</c:v>
                </c:pt>
                <c:pt idx="132">
                  <c:v>0.53781000000000001</c:v>
                </c:pt>
                <c:pt idx="133">
                  <c:v>0.53856000000000004</c:v>
                </c:pt>
                <c:pt idx="134">
                  <c:v>0.53864999999999996</c:v>
                </c:pt>
                <c:pt idx="135">
                  <c:v>0.53824000000000005</c:v>
                </c:pt>
                <c:pt idx="136">
                  <c:v>0.55318999999999996</c:v>
                </c:pt>
                <c:pt idx="137">
                  <c:v>0.55693999999999999</c:v>
                </c:pt>
                <c:pt idx="138">
                  <c:v>0.56186999999999998</c:v>
                </c:pt>
                <c:pt idx="139">
                  <c:v>0.57357000000000002</c:v>
                </c:pt>
                <c:pt idx="140">
                  <c:v>0.58209999999999995</c:v>
                </c:pt>
                <c:pt idx="141">
                  <c:v>0.58825000000000005</c:v>
                </c:pt>
                <c:pt idx="142">
                  <c:v>0.58721999999999996</c:v>
                </c:pt>
                <c:pt idx="143">
                  <c:v>0.59838000000000002</c:v>
                </c:pt>
                <c:pt idx="144">
                  <c:v>0.60570999999999997</c:v>
                </c:pt>
                <c:pt idx="145">
                  <c:v>0.61389000000000005</c:v>
                </c:pt>
                <c:pt idx="146">
                  <c:v>0.61716000000000004</c:v>
                </c:pt>
                <c:pt idx="147">
                  <c:v>0.61563000000000001</c:v>
                </c:pt>
                <c:pt idx="148">
                  <c:v>0.61534999999999995</c:v>
                </c:pt>
                <c:pt idx="149">
                  <c:v>0.61694000000000004</c:v>
                </c:pt>
                <c:pt idx="150">
                  <c:v>0.61909000000000003</c:v>
                </c:pt>
                <c:pt idx="151">
                  <c:v>0.61402999999999996</c:v>
                </c:pt>
                <c:pt idx="152">
                  <c:v>0.61287999999999998</c:v>
                </c:pt>
                <c:pt idx="153">
                  <c:v>0.61011000000000004</c:v>
                </c:pt>
                <c:pt idx="154">
                  <c:v>0.61051999999999995</c:v>
                </c:pt>
                <c:pt idx="155">
                  <c:v>0.61167000000000005</c:v>
                </c:pt>
                <c:pt idx="156">
                  <c:v>0.61194999999999999</c:v>
                </c:pt>
                <c:pt idx="157">
                  <c:v>0.64951000000000003</c:v>
                </c:pt>
                <c:pt idx="158">
                  <c:v>0.69489999999999996</c:v>
                </c:pt>
                <c:pt idx="159">
                  <c:v>0.69057999999999997</c:v>
                </c:pt>
                <c:pt idx="160">
                  <c:v>0.70174000000000003</c:v>
                </c:pt>
                <c:pt idx="161">
                  <c:v>0.75693999999999995</c:v>
                </c:pt>
                <c:pt idx="162">
                  <c:v>0.83958999999999995</c:v>
                </c:pt>
                <c:pt idx="163">
                  <c:v>0.80911999999999995</c:v>
                </c:pt>
                <c:pt idx="164">
                  <c:v>0.80757000000000001</c:v>
                </c:pt>
                <c:pt idx="165">
                  <c:v>0.81171000000000004</c:v>
                </c:pt>
                <c:pt idx="166">
                  <c:v>0.75971</c:v>
                </c:pt>
                <c:pt idx="167">
                  <c:v>0.73731999999999998</c:v>
                </c:pt>
                <c:pt idx="168">
                  <c:v>0.69652999999999998</c:v>
                </c:pt>
                <c:pt idx="169">
                  <c:v>0.72102999999999995</c:v>
                </c:pt>
                <c:pt idx="170">
                  <c:v>0.74656</c:v>
                </c:pt>
                <c:pt idx="171">
                  <c:v>0.77622999999999998</c:v>
                </c:pt>
                <c:pt idx="172">
                  <c:v>0.79703000000000002</c:v>
                </c:pt>
                <c:pt idx="173">
                  <c:v>0.77625999999999995</c:v>
                </c:pt>
                <c:pt idx="174">
                  <c:v>0.76766999999999996</c:v>
                </c:pt>
                <c:pt idx="175">
                  <c:v>0.74875999999999998</c:v>
                </c:pt>
                <c:pt idx="176">
                  <c:v>0.73643999999999998</c:v>
                </c:pt>
                <c:pt idx="177">
                  <c:v>0.75595999999999997</c:v>
                </c:pt>
                <c:pt idx="178">
                  <c:v>0.78029000000000004</c:v>
                </c:pt>
                <c:pt idx="179">
                  <c:v>0.79925000000000002</c:v>
                </c:pt>
                <c:pt idx="180">
                  <c:v>0.82876000000000005</c:v>
                </c:pt>
                <c:pt idx="181">
                  <c:v>0.84111000000000002</c:v>
                </c:pt>
                <c:pt idx="182">
                  <c:v>0.84597999999999995</c:v>
                </c:pt>
                <c:pt idx="183">
                  <c:v>0.82420000000000004</c:v>
                </c:pt>
                <c:pt idx="184">
                  <c:v>0.83391000000000004</c:v>
                </c:pt>
                <c:pt idx="185">
                  <c:v>0.83687999999999996</c:v>
                </c:pt>
                <c:pt idx="186">
                  <c:v>0.79469999999999996</c:v>
                </c:pt>
                <c:pt idx="187">
                  <c:v>0.76056000000000001</c:v>
                </c:pt>
                <c:pt idx="188">
                  <c:v>0.74863000000000002</c:v>
                </c:pt>
                <c:pt idx="189">
                  <c:v>0.75831000000000004</c:v>
                </c:pt>
                <c:pt idx="190">
                  <c:v>0.75744</c:v>
                </c:pt>
                <c:pt idx="191">
                  <c:v>0.74628000000000005</c:v>
                </c:pt>
                <c:pt idx="192">
                  <c:v>0.75213280000000005</c:v>
                </c:pt>
                <c:pt idx="193">
                  <c:v>0.7648528</c:v>
                </c:pt>
                <c:pt idx="194">
                  <c:v>0.76522100000000004</c:v>
                </c:pt>
                <c:pt idx="195">
                  <c:v>0.77223839999999999</c:v>
                </c:pt>
                <c:pt idx="196">
                  <c:v>0.76489079999999998</c:v>
                </c:pt>
                <c:pt idx="197">
                  <c:v>0.76016130000000004</c:v>
                </c:pt>
                <c:pt idx="198">
                  <c:v>0.76047779999999998</c:v>
                </c:pt>
                <c:pt idx="199">
                  <c:v>0.77474390000000004</c:v>
                </c:pt>
                <c:pt idx="200">
                  <c:v>0.78560099999999999</c:v>
                </c:pt>
                <c:pt idx="201">
                  <c:v>0.80596999999999996</c:v>
                </c:pt>
                <c:pt idx="202">
                  <c:v>0.81242950000000003</c:v>
                </c:pt>
                <c:pt idx="203">
                  <c:v>0.82178770000000001</c:v>
                </c:pt>
                <c:pt idx="204">
                  <c:v>0.81990859999999999</c:v>
                </c:pt>
                <c:pt idx="205">
                  <c:v>0.81459729999999997</c:v>
                </c:pt>
                <c:pt idx="206">
                  <c:v>0.81947840000000005</c:v>
                </c:pt>
                <c:pt idx="207">
                  <c:v>0.82583790000000001</c:v>
                </c:pt>
                <c:pt idx="208">
                  <c:v>0.83122770000000001</c:v>
                </c:pt>
                <c:pt idx="209">
                  <c:v>0.83211329999999994</c:v>
                </c:pt>
                <c:pt idx="210">
                  <c:v>0.85802750000000005</c:v>
                </c:pt>
                <c:pt idx="211">
                  <c:v>0.84699389999999997</c:v>
                </c:pt>
                <c:pt idx="212">
                  <c:v>0.84325280000000002</c:v>
                </c:pt>
                <c:pt idx="213">
                  <c:v>0.86024489999999998</c:v>
                </c:pt>
                <c:pt idx="214">
                  <c:v>0.87417829999999996</c:v>
                </c:pt>
                <c:pt idx="215">
                  <c:v>0.91096379999999999</c:v>
                </c:pt>
                <c:pt idx="216">
                  <c:v>0.92491020000000002</c:v>
                </c:pt>
                <c:pt idx="217">
                  <c:v>0.94549320000000003</c:v>
                </c:pt>
                <c:pt idx="218">
                  <c:v>0.96214670000000002</c:v>
                </c:pt>
                <c:pt idx="219">
                  <c:v>0.95963019999999999</c:v>
                </c:pt>
                <c:pt idx="220">
                  <c:v>0.93003579999999997</c:v>
                </c:pt>
                <c:pt idx="221">
                  <c:v>0.93998519999999997</c:v>
                </c:pt>
                <c:pt idx="222">
                  <c:v>0.95356580000000002</c:v>
                </c:pt>
                <c:pt idx="223">
                  <c:v>0.981101</c:v>
                </c:pt>
                <c:pt idx="224">
                  <c:v>0.99341380000000001</c:v>
                </c:pt>
                <c:pt idx="225">
                  <c:v>1.0627219999999999</c:v>
                </c:pt>
                <c:pt idx="226">
                  <c:v>1.0304709999999999</c:v>
                </c:pt>
                <c:pt idx="227">
                  <c:v>1.042216</c:v>
                </c:pt>
                <c:pt idx="228">
                  <c:v>1.0595600000000001</c:v>
                </c:pt>
                <c:pt idx="229">
                  <c:v>1.054988</c:v>
                </c:pt>
                <c:pt idx="230">
                  <c:v>1.052505</c:v>
                </c:pt>
                <c:pt idx="231">
                  <c:v>1.0339769999999999</c:v>
                </c:pt>
                <c:pt idx="232">
                  <c:v>1.0260670000000001</c:v>
                </c:pt>
                <c:pt idx="233">
                  <c:v>1.038068</c:v>
                </c:pt>
                <c:pt idx="234">
                  <c:v>1.0737760000000001</c:v>
                </c:pt>
                <c:pt idx="235">
                  <c:v>1.069933</c:v>
                </c:pt>
                <c:pt idx="236">
                  <c:v>1.089655</c:v>
                </c:pt>
                <c:pt idx="237">
                  <c:v>1.094851</c:v>
                </c:pt>
                <c:pt idx="238">
                  <c:v>1.1029770000000001</c:v>
                </c:pt>
                <c:pt idx="239">
                  <c:v>1.1289880000000001</c:v>
                </c:pt>
                <c:pt idx="240">
                  <c:v>1.1351519999999999</c:v>
                </c:pt>
                <c:pt idx="241">
                  <c:v>1.120401</c:v>
                </c:pt>
                <c:pt idx="242">
                  <c:v>1.059585</c:v>
                </c:pt>
                <c:pt idx="243">
                  <c:v>1.045804</c:v>
                </c:pt>
                <c:pt idx="244">
                  <c:v>1.0930230000000001</c:v>
                </c:pt>
                <c:pt idx="245">
                  <c:v>1.1073759999999999</c:v>
                </c:pt>
                <c:pt idx="246">
                  <c:v>1.1203339999999999</c:v>
                </c:pt>
                <c:pt idx="247">
                  <c:v>1.0931839999999999</c:v>
                </c:pt>
                <c:pt idx="248">
                  <c:v>1.093766</c:v>
                </c:pt>
                <c:pt idx="249">
                  <c:v>1.063823</c:v>
                </c:pt>
                <c:pt idx="250">
                  <c:v>1.0197560000000001</c:v>
                </c:pt>
                <c:pt idx="251">
                  <c:v>0.99241199999999996</c:v>
                </c:pt>
                <c:pt idx="252">
                  <c:v>0.97615479999999999</c:v>
                </c:pt>
                <c:pt idx="253">
                  <c:v>0.91188840000000004</c:v>
                </c:pt>
                <c:pt idx="254">
                  <c:v>0.92858700000000005</c:v>
                </c:pt>
                <c:pt idx="255">
                  <c:v>0.90643839999999998</c:v>
                </c:pt>
                <c:pt idx="256">
                  <c:v>0.85357649999999996</c:v>
                </c:pt>
                <c:pt idx="257">
                  <c:v>0.82406040000000003</c:v>
                </c:pt>
                <c:pt idx="258">
                  <c:v>0.80308279999999999</c:v>
                </c:pt>
                <c:pt idx="259">
                  <c:v>0.78317700000000001</c:v>
                </c:pt>
                <c:pt idx="260">
                  <c:v>0.83074999999999999</c:v>
                </c:pt>
                <c:pt idx="261">
                  <c:v>0.8702339</c:v>
                </c:pt>
                <c:pt idx="262">
                  <c:v>0.88003359999999997</c:v>
                </c:pt>
                <c:pt idx="263">
                  <c:v>0.86733349999999998</c:v>
                </c:pt>
                <c:pt idx="264">
                  <c:v>0.85477179999999997</c:v>
                </c:pt>
                <c:pt idx="265">
                  <c:v>0.82770809999999995</c:v>
                </c:pt>
                <c:pt idx="266">
                  <c:v>0.82305209999999995</c:v>
                </c:pt>
                <c:pt idx="267">
                  <c:v>0.81717059999999997</c:v>
                </c:pt>
                <c:pt idx="268">
                  <c:v>0.84771700000000005</c:v>
                </c:pt>
                <c:pt idx="269">
                  <c:v>0.80761400000000005</c:v>
                </c:pt>
                <c:pt idx="270">
                  <c:v>0.79456260000000001</c:v>
                </c:pt>
                <c:pt idx="271">
                  <c:v>0.79043980000000003</c:v>
                </c:pt>
                <c:pt idx="272">
                  <c:v>0.78281619999999996</c:v>
                </c:pt>
                <c:pt idx="273">
                  <c:v>0.77427579999999996</c:v>
                </c:pt>
                <c:pt idx="274">
                  <c:v>0.7661983</c:v>
                </c:pt>
                <c:pt idx="275">
                  <c:v>0.80948629999999999</c:v>
                </c:pt>
                <c:pt idx="276">
                  <c:v>0.82009120000000002</c:v>
                </c:pt>
                <c:pt idx="277">
                  <c:v>0.80664100000000005</c:v>
                </c:pt>
                <c:pt idx="278">
                  <c:v>0.81331770000000003</c:v>
                </c:pt>
                <c:pt idx="279">
                  <c:v>0.80338699999999996</c:v>
                </c:pt>
                <c:pt idx="280">
                  <c:v>0.79349939999999997</c:v>
                </c:pt>
                <c:pt idx="281">
                  <c:v>0.76793310000000004</c:v>
                </c:pt>
                <c:pt idx="282">
                  <c:v>0.75702020000000003</c:v>
                </c:pt>
                <c:pt idx="283">
                  <c:v>0.73239220000000005</c:v>
                </c:pt>
                <c:pt idx="284">
                  <c:v>0.73392409999999997</c:v>
                </c:pt>
                <c:pt idx="285">
                  <c:v>0.75276589999999999</c:v>
                </c:pt>
                <c:pt idx="286">
                  <c:v>0.72988419999999998</c:v>
                </c:pt>
                <c:pt idx="287">
                  <c:v>0.71274979999999999</c:v>
                </c:pt>
                <c:pt idx="288">
                  <c:v>0.69791190000000003</c:v>
                </c:pt>
                <c:pt idx="289">
                  <c:v>0.72398070000000003</c:v>
                </c:pt>
                <c:pt idx="290">
                  <c:v>0.75463429999999998</c:v>
                </c:pt>
                <c:pt idx="291">
                  <c:v>0.74179260000000002</c:v>
                </c:pt>
                <c:pt idx="292">
                  <c:v>0.71226350000000005</c:v>
                </c:pt>
                <c:pt idx="293">
                  <c:v>0.71618590000000004</c:v>
                </c:pt>
                <c:pt idx="294">
                  <c:v>0.68817010000000001</c:v>
                </c:pt>
                <c:pt idx="295">
                  <c:v>0.67838509999999996</c:v>
                </c:pt>
                <c:pt idx="296">
                  <c:v>0.64803770000000005</c:v>
                </c:pt>
                <c:pt idx="297">
                  <c:v>0.63826970000000005</c:v>
                </c:pt>
                <c:pt idx="298">
                  <c:v>0.65535140000000003</c:v>
                </c:pt>
                <c:pt idx="299">
                  <c:v>0.63134420000000002</c:v>
                </c:pt>
                <c:pt idx="300">
                  <c:v>0.61826619999999999</c:v>
                </c:pt>
                <c:pt idx="301">
                  <c:v>0.59496280000000001</c:v>
                </c:pt>
                <c:pt idx="302">
                  <c:v>0.59235910000000003</c:v>
                </c:pt>
                <c:pt idx="303">
                  <c:v>0.63589510000000005</c:v>
                </c:pt>
                <c:pt idx="304">
                  <c:v>0.62942580000000004</c:v>
                </c:pt>
                <c:pt idx="305">
                  <c:v>0.6396617</c:v>
                </c:pt>
                <c:pt idx="306">
                  <c:v>0.67139899999999997</c:v>
                </c:pt>
                <c:pt idx="307">
                  <c:v>0.70213049999999999</c:v>
                </c:pt>
                <c:pt idx="308">
                  <c:v>0.68982200000000005</c:v>
                </c:pt>
                <c:pt idx="309">
                  <c:v>0.7406374</c:v>
                </c:pt>
                <c:pt idx="310">
                  <c:v>0.75512780000000002</c:v>
                </c:pt>
                <c:pt idx="311">
                  <c:v>0.7788602</c:v>
                </c:pt>
                <c:pt idx="312">
                  <c:v>0.80178559999999999</c:v>
                </c:pt>
                <c:pt idx="313">
                  <c:v>0.83838829999999998</c:v>
                </c:pt>
                <c:pt idx="314">
                  <c:v>0.86485730000000005</c:v>
                </c:pt>
                <c:pt idx="315">
                  <c:v>0.86059580000000002</c:v>
                </c:pt>
                <c:pt idx="316">
                  <c:v>0.87868679999999999</c:v>
                </c:pt>
                <c:pt idx="317">
                  <c:v>0.87547390000000003</c:v>
                </c:pt>
                <c:pt idx="318">
                  <c:v>0.90888760000000002</c:v>
                </c:pt>
                <c:pt idx="319">
                  <c:v>0.94875849999999995</c:v>
                </c:pt>
                <c:pt idx="320">
                  <c:v>0.95890520000000001</c:v>
                </c:pt>
                <c:pt idx="321">
                  <c:v>0.97658469999999997</c:v>
                </c:pt>
                <c:pt idx="322">
                  <c:v>0.96625470000000002</c:v>
                </c:pt>
                <c:pt idx="323">
                  <c:v>0.9825469</c:v>
                </c:pt>
                <c:pt idx="324">
                  <c:v>1.0530079999999999</c:v>
                </c:pt>
                <c:pt idx="325">
                  <c:v>1.071804</c:v>
                </c:pt>
                <c:pt idx="326">
                  <c:v>1.067167</c:v>
                </c:pt>
                <c:pt idx="327">
                  <c:v>1.0803970000000001</c:v>
                </c:pt>
                <c:pt idx="328">
                  <c:v>1.0950219999999999</c:v>
                </c:pt>
                <c:pt idx="329">
                  <c:v>1.0759209999999999</c:v>
                </c:pt>
                <c:pt idx="330">
                  <c:v>1.059701</c:v>
                </c:pt>
                <c:pt idx="331">
                  <c:v>1.053787</c:v>
                </c:pt>
                <c:pt idx="332">
                  <c:v>1.0797079999999999</c:v>
                </c:pt>
                <c:pt idx="333">
                  <c:v>1.085094</c:v>
                </c:pt>
                <c:pt idx="334">
                  <c:v>1.1635390000000001</c:v>
                </c:pt>
                <c:pt idx="335">
                  <c:v>1.1974899999999999</c:v>
                </c:pt>
                <c:pt idx="336">
                  <c:v>1.185084</c:v>
                </c:pt>
                <c:pt idx="337">
                  <c:v>1.1529739999999999</c:v>
                </c:pt>
                <c:pt idx="338">
                  <c:v>1.1659999999999999</c:v>
                </c:pt>
                <c:pt idx="339">
                  <c:v>1.1697759999999999</c:v>
                </c:pt>
                <c:pt idx="340">
                  <c:v>1.155619</c:v>
                </c:pt>
                <c:pt idx="341">
                  <c:v>1.1172059999999999</c:v>
                </c:pt>
                <c:pt idx="342">
                  <c:v>1.0622750000000001</c:v>
                </c:pt>
                <c:pt idx="343">
                  <c:v>1.0368520000000001</c:v>
                </c:pt>
                <c:pt idx="344">
                  <c:v>1.0485850000000001</c:v>
                </c:pt>
                <c:pt idx="345">
                  <c:v>1.0742510000000001</c:v>
                </c:pt>
                <c:pt idx="346">
                  <c:v>1.1183890000000001</c:v>
                </c:pt>
                <c:pt idx="347">
                  <c:v>1.1143419999999999</c:v>
                </c:pt>
                <c:pt idx="348">
                  <c:v>1.0699730000000001</c:v>
                </c:pt>
                <c:pt idx="349">
                  <c:v>1.05698</c:v>
                </c:pt>
                <c:pt idx="350">
                  <c:v>1.049539</c:v>
                </c:pt>
                <c:pt idx="351">
                  <c:v>1.046915</c:v>
                </c:pt>
                <c:pt idx="352">
                  <c:v>1.0043519999999999</c:v>
                </c:pt>
                <c:pt idx="353">
                  <c:v>0.98726199999999997</c:v>
                </c:pt>
                <c:pt idx="354">
                  <c:v>1.033323</c:v>
                </c:pt>
                <c:pt idx="355">
                  <c:v>1.015849</c:v>
                </c:pt>
                <c:pt idx="356">
                  <c:v>1.002508</c:v>
                </c:pt>
                <c:pt idx="357">
                  <c:v>1.048562</c:v>
                </c:pt>
                <c:pt idx="358">
                  <c:v>1.069288</c:v>
                </c:pt>
                <c:pt idx="359">
                  <c:v>1.124933</c:v>
                </c:pt>
                <c:pt idx="360">
                  <c:v>1.1563669999999999</c:v>
                </c:pt>
                <c:pt idx="361">
                  <c:v>1.167349</c:v>
                </c:pt>
                <c:pt idx="362">
                  <c:v>1.1476139999999999</c:v>
                </c:pt>
                <c:pt idx="363">
                  <c:v>1.1589860000000001</c:v>
                </c:pt>
                <c:pt idx="364">
                  <c:v>1.1775739999999999</c:v>
                </c:pt>
                <c:pt idx="365">
                  <c:v>1.160771</c:v>
                </c:pt>
                <c:pt idx="366">
                  <c:v>1.1926369999999999</c:v>
                </c:pt>
                <c:pt idx="367">
                  <c:v>1.245673</c:v>
                </c:pt>
                <c:pt idx="368">
                  <c:v>1.2460089999999999</c:v>
                </c:pt>
                <c:pt idx="369">
                  <c:v>1.282608</c:v>
                </c:pt>
                <c:pt idx="370">
                  <c:v>1.3156509999999999</c:v>
                </c:pt>
                <c:pt idx="371">
                  <c:v>1.3104849999999999</c:v>
                </c:pt>
                <c:pt idx="372">
                  <c:v>1.2952060000000001</c:v>
                </c:pt>
                <c:pt idx="373">
                  <c:v>1.3225119999999999</c:v>
                </c:pt>
                <c:pt idx="374">
                  <c:v>1.2235510000000001</c:v>
                </c:pt>
                <c:pt idx="375">
                  <c:v>1.1491089999999999</c:v>
                </c:pt>
                <c:pt idx="376">
                  <c:v>1.139424</c:v>
                </c:pt>
                <c:pt idx="377">
                  <c:v>1.09798</c:v>
                </c:pt>
                <c:pt idx="378">
                  <c:v>1.0935319999999999</c:v>
                </c:pt>
                <c:pt idx="379">
                  <c:v>1.120752</c:v>
                </c:pt>
                <c:pt idx="380">
                  <c:v>1.1521170000000001</c:v>
                </c:pt>
                <c:pt idx="381">
                  <c:v>1.156906</c:v>
                </c:pt>
                <c:pt idx="382">
                  <c:v>1.2051190000000001</c:v>
                </c:pt>
                <c:pt idx="383">
                  <c:v>1.2465790000000001</c:v>
                </c:pt>
                <c:pt idx="384">
                  <c:v>1.2390330000000001</c:v>
                </c:pt>
                <c:pt idx="385">
                  <c:v>1.207338</c:v>
                </c:pt>
                <c:pt idx="386">
                  <c:v>1.1770879999999999</c:v>
                </c:pt>
                <c:pt idx="387">
                  <c:v>1.187076</c:v>
                </c:pt>
                <c:pt idx="388">
                  <c:v>1.2068270000000001</c:v>
                </c:pt>
                <c:pt idx="389">
                  <c:v>1.241595</c:v>
                </c:pt>
                <c:pt idx="390">
                  <c:v>1.312136</c:v>
                </c:pt>
                <c:pt idx="391">
                  <c:v>1.3474280000000001</c:v>
                </c:pt>
                <c:pt idx="392">
                  <c:v>1.3484020000000001</c:v>
                </c:pt>
                <c:pt idx="393">
                  <c:v>1.3217049999999999</c:v>
                </c:pt>
                <c:pt idx="394">
                  <c:v>1.2324489999999999</c:v>
                </c:pt>
                <c:pt idx="395">
                  <c:v>1.236739</c:v>
                </c:pt>
                <c:pt idx="396">
                  <c:v>1.211222</c:v>
                </c:pt>
                <c:pt idx="397">
                  <c:v>1.191878</c:v>
                </c:pt>
                <c:pt idx="398">
                  <c:v>1.1875</c:v>
                </c:pt>
                <c:pt idx="399">
                  <c:v>1.2257769999999999</c:v>
                </c:pt>
                <c:pt idx="400">
                  <c:v>1.2185360000000001</c:v>
                </c:pt>
                <c:pt idx="401">
                  <c:v>1.1866099999999999</c:v>
                </c:pt>
                <c:pt idx="402">
                  <c:v>1.140225</c:v>
                </c:pt>
                <c:pt idx="403">
                  <c:v>1.152647</c:v>
                </c:pt>
                <c:pt idx="404">
                  <c:v>1.2052</c:v>
                </c:pt>
                <c:pt idx="405">
                  <c:v>1.194909</c:v>
                </c:pt>
                <c:pt idx="406">
                  <c:v>1.1504540000000001</c:v>
                </c:pt>
                <c:pt idx="407">
                  <c:v>1.1434759999999999</c:v>
                </c:pt>
                <c:pt idx="408">
                  <c:v>1.1222909999999999</c:v>
                </c:pt>
                <c:pt idx="409">
                  <c:v>1.126015</c:v>
                </c:pt>
                <c:pt idx="410">
                  <c:v>1.1555530000000001</c:v>
                </c:pt>
                <c:pt idx="411">
                  <c:v>1.1517539999999999</c:v>
                </c:pt>
                <c:pt idx="412">
                  <c:v>1.1802140000000001</c:v>
                </c:pt>
                <c:pt idx="413">
                  <c:v>1.1985859999999999</c:v>
                </c:pt>
                <c:pt idx="414">
                  <c:v>1.24539</c:v>
                </c:pt>
                <c:pt idx="415">
                  <c:v>1.2504489999999999</c:v>
                </c:pt>
                <c:pt idx="416">
                  <c:v>1.261026</c:v>
                </c:pt>
                <c:pt idx="417">
                  <c:v>1.285941</c:v>
                </c:pt>
                <c:pt idx="418">
                  <c:v>1.2711669999999999</c:v>
                </c:pt>
                <c:pt idx="419">
                  <c:v>1.244124</c:v>
                </c:pt>
                <c:pt idx="420">
                  <c:v>1.277344</c:v>
                </c:pt>
                <c:pt idx="421">
                  <c:v>1.3021119999999999</c:v>
                </c:pt>
                <c:pt idx="422">
                  <c:v>1.391408</c:v>
                </c:pt>
                <c:pt idx="423">
                  <c:v>1.419154</c:v>
                </c:pt>
                <c:pt idx="424">
                  <c:v>1.3896869999999999</c:v>
                </c:pt>
                <c:pt idx="425">
                  <c:v>1.3954789999999999</c:v>
                </c:pt>
                <c:pt idx="426">
                  <c:v>1.407996</c:v>
                </c:pt>
                <c:pt idx="427">
                  <c:v>1.3541890000000001</c:v>
                </c:pt>
                <c:pt idx="428">
                  <c:v>1.337764</c:v>
                </c:pt>
                <c:pt idx="429">
                  <c:v>1.3828400000000001</c:v>
                </c:pt>
                <c:pt idx="430">
                  <c:v>1.3807959999999999</c:v>
                </c:pt>
                <c:pt idx="431">
                  <c:v>1.357243</c:v>
                </c:pt>
                <c:pt idx="432">
                  <c:v>1.3383</c:v>
                </c:pt>
                <c:pt idx="433">
                  <c:v>1.3340000000000001</c:v>
                </c:pt>
                <c:pt idx="434">
                  <c:v>1.3234319999999999</c:v>
                </c:pt>
                <c:pt idx="435">
                  <c:v>1.2994079999999999</c:v>
                </c:pt>
                <c:pt idx="436">
                  <c:v>1.2757540000000001</c:v>
                </c:pt>
                <c:pt idx="437">
                  <c:v>1.2807649999999999</c:v>
                </c:pt>
                <c:pt idx="438">
                  <c:v>1.2997749999999999</c:v>
                </c:pt>
                <c:pt idx="439">
                  <c:v>1.3195190000000001</c:v>
                </c:pt>
                <c:pt idx="440">
                  <c:v>1.299132</c:v>
                </c:pt>
                <c:pt idx="441">
                  <c:v>1.2800400000000001</c:v>
                </c:pt>
                <c:pt idx="442">
                  <c:v>1.2941149999999999</c:v>
                </c:pt>
                <c:pt idx="443">
                  <c:v>1.259639</c:v>
                </c:pt>
                <c:pt idx="444">
                  <c:v>1.218329</c:v>
                </c:pt>
                <c:pt idx="445">
                  <c:v>1.1685810000000001</c:v>
                </c:pt>
                <c:pt idx="446">
                  <c:v>1.1525449999999999</c:v>
                </c:pt>
                <c:pt idx="447">
                  <c:v>1.1436999999999999</c:v>
                </c:pt>
                <c:pt idx="448">
                  <c:v>1.1493610000000001</c:v>
                </c:pt>
                <c:pt idx="449">
                  <c:v>1.1329050000000001</c:v>
                </c:pt>
                <c:pt idx="450">
                  <c:v>1.0927800000000001</c:v>
                </c:pt>
                <c:pt idx="451">
                  <c:v>1.0614969999999999</c:v>
                </c:pt>
                <c:pt idx="452">
                  <c:v>1.092991</c:v>
                </c:pt>
                <c:pt idx="453">
                  <c:v>1.112778</c:v>
                </c:pt>
                <c:pt idx="454">
                  <c:v>1.128809</c:v>
                </c:pt>
                <c:pt idx="455">
                  <c:v>1.1003419999999999</c:v>
                </c:pt>
                <c:pt idx="456">
                  <c:v>1.077372</c:v>
                </c:pt>
                <c:pt idx="457">
                  <c:v>1.0780320000000001</c:v>
                </c:pt>
                <c:pt idx="458">
                  <c:v>1.071021</c:v>
                </c:pt>
                <c:pt idx="459">
                  <c:v>1.078227</c:v>
                </c:pt>
                <c:pt idx="460">
                  <c:v>1.1024119999999999</c:v>
                </c:pt>
                <c:pt idx="461">
                  <c:v>1.0921289999999999</c:v>
                </c:pt>
                <c:pt idx="462">
                  <c:v>1.0878509999999999</c:v>
                </c:pt>
                <c:pt idx="463">
                  <c:v>1.094082</c:v>
                </c:pt>
                <c:pt idx="464">
                  <c:v>1.148469</c:v>
                </c:pt>
                <c:pt idx="465">
                  <c:v>1.1943170000000001</c:v>
                </c:pt>
                <c:pt idx="466">
                  <c:v>1.1636919999999999</c:v>
                </c:pt>
                <c:pt idx="467">
                  <c:v>1.1726669999999999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71-435D-ABB0-A583887AE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71803968"/>
        <c:axId val="-1771794176"/>
      </c:lineChart>
      <c:dateAx>
        <c:axId val="-17718039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771794176"/>
        <c:crosses val="autoZero"/>
        <c:auto val="1"/>
        <c:lblOffset val="100"/>
        <c:baseTimeUnit val="months"/>
      </c:dateAx>
      <c:valAx>
        <c:axId val="-177179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77180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60629921259844E-2"/>
          <c:y val="3.1802527574226629E-2"/>
          <c:w val="0.87152384076990386"/>
          <c:h val="0.89676824721517501"/>
        </c:manualLayout>
      </c:layout>
      <c:lineChart>
        <c:grouping val="standard"/>
        <c:varyColors val="0"/>
        <c:ser>
          <c:idx val="0"/>
          <c:order val="0"/>
          <c:tx>
            <c:strRef>
              <c:f>'SEK ja DKR'!$P$1</c:f>
              <c:strCache>
                <c:ptCount val="1"/>
              </c:strCache>
            </c:strRef>
          </c:tx>
          <c:marker>
            <c:symbol val="none"/>
          </c:marker>
          <c:cat>
            <c:numRef>
              <c:f>'SEK ja DKR'!$O$2:$O$305</c:f>
              <c:numCache>
                <c:formatCode>m/d/yyyy</c:formatCode>
                <c:ptCount val="304"/>
                <c:pt idx="0">
                  <c:v>36191</c:v>
                </c:pt>
                <c:pt idx="1">
                  <c:v>36219</c:v>
                </c:pt>
                <c:pt idx="2">
                  <c:v>36250</c:v>
                </c:pt>
                <c:pt idx="3">
                  <c:v>36280</c:v>
                </c:pt>
                <c:pt idx="4">
                  <c:v>36311</c:v>
                </c:pt>
                <c:pt idx="5">
                  <c:v>36341</c:v>
                </c:pt>
                <c:pt idx="6">
                  <c:v>36372</c:v>
                </c:pt>
                <c:pt idx="7">
                  <c:v>36403</c:v>
                </c:pt>
                <c:pt idx="8">
                  <c:v>36433</c:v>
                </c:pt>
                <c:pt idx="9">
                  <c:v>36464</c:v>
                </c:pt>
                <c:pt idx="10">
                  <c:v>36494</c:v>
                </c:pt>
                <c:pt idx="11">
                  <c:v>36525</c:v>
                </c:pt>
                <c:pt idx="12">
                  <c:v>36556</c:v>
                </c:pt>
                <c:pt idx="13">
                  <c:v>36585</c:v>
                </c:pt>
                <c:pt idx="14">
                  <c:v>36616</c:v>
                </c:pt>
                <c:pt idx="15">
                  <c:v>36646</c:v>
                </c:pt>
                <c:pt idx="16">
                  <c:v>36677</c:v>
                </c:pt>
                <c:pt idx="17">
                  <c:v>36707</c:v>
                </c:pt>
                <c:pt idx="18">
                  <c:v>36738</c:v>
                </c:pt>
                <c:pt idx="19">
                  <c:v>36769</c:v>
                </c:pt>
                <c:pt idx="20">
                  <c:v>36799</c:v>
                </c:pt>
                <c:pt idx="21">
                  <c:v>36830</c:v>
                </c:pt>
                <c:pt idx="22">
                  <c:v>36860</c:v>
                </c:pt>
                <c:pt idx="23">
                  <c:v>36891</c:v>
                </c:pt>
                <c:pt idx="24">
                  <c:v>36922</c:v>
                </c:pt>
                <c:pt idx="25">
                  <c:v>36950</c:v>
                </c:pt>
                <c:pt idx="26">
                  <c:v>36981</c:v>
                </c:pt>
                <c:pt idx="27">
                  <c:v>37011</c:v>
                </c:pt>
                <c:pt idx="28">
                  <c:v>37042</c:v>
                </c:pt>
                <c:pt idx="29">
                  <c:v>37072</c:v>
                </c:pt>
                <c:pt idx="30">
                  <c:v>37103</c:v>
                </c:pt>
                <c:pt idx="31">
                  <c:v>37134</c:v>
                </c:pt>
                <c:pt idx="32">
                  <c:v>37164</c:v>
                </c:pt>
                <c:pt idx="33">
                  <c:v>37195</c:v>
                </c:pt>
                <c:pt idx="34">
                  <c:v>37225</c:v>
                </c:pt>
                <c:pt idx="35">
                  <c:v>37256</c:v>
                </c:pt>
                <c:pt idx="36">
                  <c:v>37287</c:v>
                </c:pt>
                <c:pt idx="37">
                  <c:v>37315</c:v>
                </c:pt>
                <c:pt idx="38">
                  <c:v>37346</c:v>
                </c:pt>
                <c:pt idx="39">
                  <c:v>37376</c:v>
                </c:pt>
                <c:pt idx="40">
                  <c:v>37407</c:v>
                </c:pt>
                <c:pt idx="41">
                  <c:v>37437</c:v>
                </c:pt>
                <c:pt idx="42">
                  <c:v>37468</c:v>
                </c:pt>
                <c:pt idx="43">
                  <c:v>37499</c:v>
                </c:pt>
                <c:pt idx="44">
                  <c:v>37529</c:v>
                </c:pt>
                <c:pt idx="45">
                  <c:v>37560</c:v>
                </c:pt>
                <c:pt idx="46">
                  <c:v>37590</c:v>
                </c:pt>
                <c:pt idx="47">
                  <c:v>37621</c:v>
                </c:pt>
                <c:pt idx="48">
                  <c:v>37652</c:v>
                </c:pt>
                <c:pt idx="49">
                  <c:v>37680</c:v>
                </c:pt>
                <c:pt idx="50">
                  <c:v>37711</c:v>
                </c:pt>
                <c:pt idx="51">
                  <c:v>37741</c:v>
                </c:pt>
                <c:pt idx="52">
                  <c:v>37772</c:v>
                </c:pt>
                <c:pt idx="53">
                  <c:v>37802</c:v>
                </c:pt>
                <c:pt idx="54">
                  <c:v>37833</c:v>
                </c:pt>
                <c:pt idx="55">
                  <c:v>37864</c:v>
                </c:pt>
                <c:pt idx="56">
                  <c:v>37894</c:v>
                </c:pt>
                <c:pt idx="57">
                  <c:v>37925</c:v>
                </c:pt>
                <c:pt idx="58">
                  <c:v>37955</c:v>
                </c:pt>
                <c:pt idx="59">
                  <c:v>37986</c:v>
                </c:pt>
                <c:pt idx="60">
                  <c:v>38017</c:v>
                </c:pt>
                <c:pt idx="61">
                  <c:v>38046</c:v>
                </c:pt>
                <c:pt idx="62">
                  <c:v>38077</c:v>
                </c:pt>
                <c:pt idx="63">
                  <c:v>38107</c:v>
                </c:pt>
                <c:pt idx="64">
                  <c:v>38138</c:v>
                </c:pt>
                <c:pt idx="65">
                  <c:v>38168</c:v>
                </c:pt>
                <c:pt idx="66">
                  <c:v>38199</c:v>
                </c:pt>
                <c:pt idx="67">
                  <c:v>38230</c:v>
                </c:pt>
                <c:pt idx="68">
                  <c:v>38260</c:v>
                </c:pt>
                <c:pt idx="69">
                  <c:v>38291</c:v>
                </c:pt>
                <c:pt idx="70">
                  <c:v>38321</c:v>
                </c:pt>
                <c:pt idx="71">
                  <c:v>38352</c:v>
                </c:pt>
                <c:pt idx="72">
                  <c:v>38383</c:v>
                </c:pt>
                <c:pt idx="73">
                  <c:v>38411</c:v>
                </c:pt>
                <c:pt idx="74">
                  <c:v>38442</c:v>
                </c:pt>
                <c:pt idx="75">
                  <c:v>38472</c:v>
                </c:pt>
                <c:pt idx="76">
                  <c:v>38503</c:v>
                </c:pt>
                <c:pt idx="77">
                  <c:v>38533</c:v>
                </c:pt>
                <c:pt idx="78">
                  <c:v>38564</c:v>
                </c:pt>
                <c:pt idx="79">
                  <c:v>38595</c:v>
                </c:pt>
                <c:pt idx="80">
                  <c:v>38625</c:v>
                </c:pt>
                <c:pt idx="81">
                  <c:v>38656</c:v>
                </c:pt>
                <c:pt idx="82">
                  <c:v>38686</c:v>
                </c:pt>
                <c:pt idx="83">
                  <c:v>38717</c:v>
                </c:pt>
                <c:pt idx="84">
                  <c:v>38748</c:v>
                </c:pt>
                <c:pt idx="85">
                  <c:v>38776</c:v>
                </c:pt>
                <c:pt idx="86">
                  <c:v>38807</c:v>
                </c:pt>
                <c:pt idx="87">
                  <c:v>38837</c:v>
                </c:pt>
                <c:pt idx="88">
                  <c:v>38868</c:v>
                </c:pt>
                <c:pt idx="89">
                  <c:v>38898</c:v>
                </c:pt>
                <c:pt idx="90">
                  <c:v>38929</c:v>
                </c:pt>
                <c:pt idx="91">
                  <c:v>38960</c:v>
                </c:pt>
                <c:pt idx="92">
                  <c:v>38990</c:v>
                </c:pt>
                <c:pt idx="93">
                  <c:v>39021</c:v>
                </c:pt>
                <c:pt idx="94">
                  <c:v>39051</c:v>
                </c:pt>
                <c:pt idx="95">
                  <c:v>39082</c:v>
                </c:pt>
                <c:pt idx="96">
                  <c:v>39113</c:v>
                </c:pt>
                <c:pt idx="97">
                  <c:v>39141</c:v>
                </c:pt>
                <c:pt idx="98">
                  <c:v>39172</c:v>
                </c:pt>
                <c:pt idx="99">
                  <c:v>39202</c:v>
                </c:pt>
                <c:pt idx="100">
                  <c:v>39233</c:v>
                </c:pt>
                <c:pt idx="101">
                  <c:v>39263</c:v>
                </c:pt>
                <c:pt idx="102">
                  <c:v>39294</c:v>
                </c:pt>
                <c:pt idx="103">
                  <c:v>39325</c:v>
                </c:pt>
                <c:pt idx="104">
                  <c:v>39355</c:v>
                </c:pt>
                <c:pt idx="105">
                  <c:v>39386</c:v>
                </c:pt>
                <c:pt idx="106">
                  <c:v>39416</c:v>
                </c:pt>
                <c:pt idx="107">
                  <c:v>39447</c:v>
                </c:pt>
                <c:pt idx="108">
                  <c:v>39478</c:v>
                </c:pt>
                <c:pt idx="109">
                  <c:v>39507</c:v>
                </c:pt>
                <c:pt idx="110">
                  <c:v>39538</c:v>
                </c:pt>
                <c:pt idx="111">
                  <c:v>39568</c:v>
                </c:pt>
                <c:pt idx="112">
                  <c:v>39599</c:v>
                </c:pt>
                <c:pt idx="113">
                  <c:v>39629</c:v>
                </c:pt>
                <c:pt idx="114">
                  <c:v>39660</c:v>
                </c:pt>
                <c:pt idx="115">
                  <c:v>39691</c:v>
                </c:pt>
                <c:pt idx="116">
                  <c:v>39721</c:v>
                </c:pt>
                <c:pt idx="117">
                  <c:v>39752</c:v>
                </c:pt>
                <c:pt idx="118">
                  <c:v>39782</c:v>
                </c:pt>
                <c:pt idx="119">
                  <c:v>39813</c:v>
                </c:pt>
                <c:pt idx="120">
                  <c:v>39844</c:v>
                </c:pt>
                <c:pt idx="121">
                  <c:v>39872</c:v>
                </c:pt>
                <c:pt idx="122">
                  <c:v>39903</c:v>
                </c:pt>
                <c:pt idx="123">
                  <c:v>39933</c:v>
                </c:pt>
                <c:pt idx="124">
                  <c:v>39964</c:v>
                </c:pt>
                <c:pt idx="125">
                  <c:v>39994</c:v>
                </c:pt>
                <c:pt idx="126">
                  <c:v>40025</c:v>
                </c:pt>
                <c:pt idx="127">
                  <c:v>40056</c:v>
                </c:pt>
                <c:pt idx="128">
                  <c:v>40086</c:v>
                </c:pt>
                <c:pt idx="129">
                  <c:v>40117</c:v>
                </c:pt>
                <c:pt idx="130">
                  <c:v>40147</c:v>
                </c:pt>
                <c:pt idx="131">
                  <c:v>40178</c:v>
                </c:pt>
                <c:pt idx="132">
                  <c:v>40209</c:v>
                </c:pt>
                <c:pt idx="133">
                  <c:v>40237</c:v>
                </c:pt>
                <c:pt idx="134">
                  <c:v>40268</c:v>
                </c:pt>
                <c:pt idx="135">
                  <c:v>40298</c:v>
                </c:pt>
                <c:pt idx="136">
                  <c:v>40329</c:v>
                </c:pt>
                <c:pt idx="137">
                  <c:v>40359</c:v>
                </c:pt>
                <c:pt idx="138">
                  <c:v>40390</c:v>
                </c:pt>
                <c:pt idx="139">
                  <c:v>40421</c:v>
                </c:pt>
                <c:pt idx="140">
                  <c:v>40451</c:v>
                </c:pt>
                <c:pt idx="141">
                  <c:v>40482</c:v>
                </c:pt>
                <c:pt idx="142">
                  <c:v>40512</c:v>
                </c:pt>
                <c:pt idx="143">
                  <c:v>40543</c:v>
                </c:pt>
                <c:pt idx="144">
                  <c:v>40574</c:v>
                </c:pt>
                <c:pt idx="145">
                  <c:v>40602</c:v>
                </c:pt>
                <c:pt idx="146">
                  <c:v>40633</c:v>
                </c:pt>
                <c:pt idx="147">
                  <c:v>40663</c:v>
                </c:pt>
                <c:pt idx="148">
                  <c:v>40694</c:v>
                </c:pt>
                <c:pt idx="149">
                  <c:v>40724</c:v>
                </c:pt>
                <c:pt idx="150">
                  <c:v>40755</c:v>
                </c:pt>
                <c:pt idx="151">
                  <c:v>40786</c:v>
                </c:pt>
                <c:pt idx="152">
                  <c:v>40816</c:v>
                </c:pt>
                <c:pt idx="153">
                  <c:v>40847</c:v>
                </c:pt>
                <c:pt idx="154">
                  <c:v>40877</c:v>
                </c:pt>
                <c:pt idx="155">
                  <c:v>40908</c:v>
                </c:pt>
                <c:pt idx="156">
                  <c:v>40939</c:v>
                </c:pt>
                <c:pt idx="157">
                  <c:v>40968</c:v>
                </c:pt>
                <c:pt idx="158">
                  <c:v>40999</c:v>
                </c:pt>
                <c:pt idx="159">
                  <c:v>41029</c:v>
                </c:pt>
                <c:pt idx="160">
                  <c:v>41060</c:v>
                </c:pt>
                <c:pt idx="161">
                  <c:v>41090</c:v>
                </c:pt>
                <c:pt idx="162">
                  <c:v>41121</c:v>
                </c:pt>
                <c:pt idx="163">
                  <c:v>41152</c:v>
                </c:pt>
                <c:pt idx="164">
                  <c:v>41182</c:v>
                </c:pt>
                <c:pt idx="165">
                  <c:v>41213</c:v>
                </c:pt>
                <c:pt idx="166">
                  <c:v>41243</c:v>
                </c:pt>
                <c:pt idx="167">
                  <c:v>41274</c:v>
                </c:pt>
                <c:pt idx="168">
                  <c:v>41305</c:v>
                </c:pt>
                <c:pt idx="169">
                  <c:v>41333</c:v>
                </c:pt>
                <c:pt idx="170">
                  <c:v>41364</c:v>
                </c:pt>
                <c:pt idx="171">
                  <c:v>41394</c:v>
                </c:pt>
                <c:pt idx="172">
                  <c:v>41425</c:v>
                </c:pt>
                <c:pt idx="173">
                  <c:v>41455</c:v>
                </c:pt>
                <c:pt idx="174">
                  <c:v>41486</c:v>
                </c:pt>
                <c:pt idx="175">
                  <c:v>41517</c:v>
                </c:pt>
                <c:pt idx="176">
                  <c:v>41547</c:v>
                </c:pt>
                <c:pt idx="177">
                  <c:v>41578</c:v>
                </c:pt>
                <c:pt idx="178">
                  <c:v>41608</c:v>
                </c:pt>
                <c:pt idx="179">
                  <c:v>41639</c:v>
                </c:pt>
                <c:pt idx="180">
                  <c:v>41670</c:v>
                </c:pt>
                <c:pt idx="181">
                  <c:v>41698</c:v>
                </c:pt>
                <c:pt idx="182">
                  <c:v>41729</c:v>
                </c:pt>
                <c:pt idx="183">
                  <c:v>41759</c:v>
                </c:pt>
                <c:pt idx="184">
                  <c:v>41790</c:v>
                </c:pt>
                <c:pt idx="185">
                  <c:v>41820</c:v>
                </c:pt>
                <c:pt idx="186">
                  <c:v>41851</c:v>
                </c:pt>
                <c:pt idx="187">
                  <c:v>41882</c:v>
                </c:pt>
                <c:pt idx="188">
                  <c:v>41912</c:v>
                </c:pt>
                <c:pt idx="189">
                  <c:v>41943</c:v>
                </c:pt>
                <c:pt idx="190">
                  <c:v>41973</c:v>
                </c:pt>
                <c:pt idx="191">
                  <c:v>42004</c:v>
                </c:pt>
                <c:pt idx="192">
                  <c:v>42035</c:v>
                </c:pt>
                <c:pt idx="193">
                  <c:v>42063</c:v>
                </c:pt>
                <c:pt idx="194">
                  <c:v>42094</c:v>
                </c:pt>
                <c:pt idx="195">
                  <c:v>42124</c:v>
                </c:pt>
                <c:pt idx="196">
                  <c:v>42155</c:v>
                </c:pt>
                <c:pt idx="197">
                  <c:v>42185</c:v>
                </c:pt>
                <c:pt idx="198">
                  <c:v>42216</c:v>
                </c:pt>
                <c:pt idx="199">
                  <c:v>42247</c:v>
                </c:pt>
                <c:pt idx="200">
                  <c:v>42277</c:v>
                </c:pt>
                <c:pt idx="201">
                  <c:v>42308</c:v>
                </c:pt>
                <c:pt idx="202">
                  <c:v>42338</c:v>
                </c:pt>
                <c:pt idx="203">
                  <c:v>42369</c:v>
                </c:pt>
                <c:pt idx="204">
                  <c:v>42400</c:v>
                </c:pt>
                <c:pt idx="205">
                  <c:v>42429</c:v>
                </c:pt>
                <c:pt idx="206">
                  <c:v>42460</c:v>
                </c:pt>
                <c:pt idx="207">
                  <c:v>42490</c:v>
                </c:pt>
                <c:pt idx="208">
                  <c:v>42521</c:v>
                </c:pt>
                <c:pt idx="209">
                  <c:v>42551</c:v>
                </c:pt>
                <c:pt idx="210">
                  <c:v>42582</c:v>
                </c:pt>
                <c:pt idx="211">
                  <c:v>42613</c:v>
                </c:pt>
                <c:pt idx="212">
                  <c:v>42643</c:v>
                </c:pt>
                <c:pt idx="213">
                  <c:v>42674</c:v>
                </c:pt>
                <c:pt idx="214">
                  <c:v>42704</c:v>
                </c:pt>
                <c:pt idx="215">
                  <c:v>42735</c:v>
                </c:pt>
                <c:pt idx="216">
                  <c:v>42766</c:v>
                </c:pt>
                <c:pt idx="217">
                  <c:v>42794</c:v>
                </c:pt>
                <c:pt idx="218">
                  <c:v>42825</c:v>
                </c:pt>
                <c:pt idx="219">
                  <c:v>42855</c:v>
                </c:pt>
                <c:pt idx="220">
                  <c:v>42886</c:v>
                </c:pt>
                <c:pt idx="221">
                  <c:v>42916</c:v>
                </c:pt>
                <c:pt idx="222">
                  <c:v>42947</c:v>
                </c:pt>
                <c:pt idx="223">
                  <c:v>42978</c:v>
                </c:pt>
                <c:pt idx="224">
                  <c:v>43008</c:v>
                </c:pt>
                <c:pt idx="225">
                  <c:v>43039</c:v>
                </c:pt>
                <c:pt idx="226">
                  <c:v>43069</c:v>
                </c:pt>
                <c:pt idx="227">
                  <c:v>43100</c:v>
                </c:pt>
                <c:pt idx="228">
                  <c:v>43131</c:v>
                </c:pt>
                <c:pt idx="229">
                  <c:v>43159</c:v>
                </c:pt>
                <c:pt idx="230">
                  <c:v>43190</c:v>
                </c:pt>
                <c:pt idx="231">
                  <c:v>43220</c:v>
                </c:pt>
                <c:pt idx="232">
                  <c:v>43251</c:v>
                </c:pt>
                <c:pt idx="233">
                  <c:v>43281</c:v>
                </c:pt>
                <c:pt idx="234">
                  <c:v>43312</c:v>
                </c:pt>
                <c:pt idx="235">
                  <c:v>43343</c:v>
                </c:pt>
                <c:pt idx="236">
                  <c:v>43373</c:v>
                </c:pt>
                <c:pt idx="237">
                  <c:v>43404</c:v>
                </c:pt>
                <c:pt idx="238">
                  <c:v>43434</c:v>
                </c:pt>
                <c:pt idx="239">
                  <c:v>43465</c:v>
                </c:pt>
                <c:pt idx="240">
                  <c:v>43496</c:v>
                </c:pt>
                <c:pt idx="241">
                  <c:v>43524</c:v>
                </c:pt>
                <c:pt idx="242">
                  <c:v>43555</c:v>
                </c:pt>
                <c:pt idx="243">
                  <c:v>43585</c:v>
                </c:pt>
                <c:pt idx="244">
                  <c:v>43616</c:v>
                </c:pt>
                <c:pt idx="245">
                  <c:v>43646</c:v>
                </c:pt>
                <c:pt idx="246">
                  <c:v>43677</c:v>
                </c:pt>
                <c:pt idx="247">
                  <c:v>43708</c:v>
                </c:pt>
                <c:pt idx="248">
                  <c:v>43738</c:v>
                </c:pt>
                <c:pt idx="249">
                  <c:v>43769</c:v>
                </c:pt>
                <c:pt idx="250">
                  <c:v>43799</c:v>
                </c:pt>
                <c:pt idx="251">
                  <c:v>43830</c:v>
                </c:pt>
                <c:pt idx="252">
                  <c:v>43861</c:v>
                </c:pt>
                <c:pt idx="253">
                  <c:v>43890</c:v>
                </c:pt>
                <c:pt idx="254">
                  <c:v>43921</c:v>
                </c:pt>
                <c:pt idx="255">
                  <c:v>43951</c:v>
                </c:pt>
                <c:pt idx="256">
                  <c:v>43982</c:v>
                </c:pt>
                <c:pt idx="257">
                  <c:v>44012</c:v>
                </c:pt>
                <c:pt idx="258">
                  <c:v>44043</c:v>
                </c:pt>
                <c:pt idx="259">
                  <c:v>44074</c:v>
                </c:pt>
                <c:pt idx="260">
                  <c:v>44104</c:v>
                </c:pt>
                <c:pt idx="261">
                  <c:v>44135</c:v>
                </c:pt>
                <c:pt idx="262">
                  <c:v>44165</c:v>
                </c:pt>
                <c:pt idx="263">
                  <c:v>44196</c:v>
                </c:pt>
                <c:pt idx="264">
                  <c:v>44227</c:v>
                </c:pt>
                <c:pt idx="265">
                  <c:v>44255</c:v>
                </c:pt>
                <c:pt idx="266">
                  <c:v>44286</c:v>
                </c:pt>
                <c:pt idx="267">
                  <c:v>44316</c:v>
                </c:pt>
                <c:pt idx="268">
                  <c:v>44347</c:v>
                </c:pt>
                <c:pt idx="269">
                  <c:v>44377</c:v>
                </c:pt>
                <c:pt idx="270">
                  <c:v>44408</c:v>
                </c:pt>
                <c:pt idx="271">
                  <c:v>44439</c:v>
                </c:pt>
                <c:pt idx="272">
                  <c:v>44469</c:v>
                </c:pt>
                <c:pt idx="273">
                  <c:v>44500</c:v>
                </c:pt>
                <c:pt idx="274">
                  <c:v>44530</c:v>
                </c:pt>
                <c:pt idx="275">
                  <c:v>44561</c:v>
                </c:pt>
                <c:pt idx="276">
                  <c:v>44592</c:v>
                </c:pt>
                <c:pt idx="277">
                  <c:v>44620</c:v>
                </c:pt>
                <c:pt idx="278">
                  <c:v>44651</c:v>
                </c:pt>
                <c:pt idx="279">
                  <c:v>44681</c:v>
                </c:pt>
                <c:pt idx="280">
                  <c:v>44712</c:v>
                </c:pt>
                <c:pt idx="281">
                  <c:v>44742</c:v>
                </c:pt>
                <c:pt idx="282">
                  <c:v>44773</c:v>
                </c:pt>
                <c:pt idx="283">
                  <c:v>44804</c:v>
                </c:pt>
                <c:pt idx="284">
                  <c:v>44834</c:v>
                </c:pt>
                <c:pt idx="285">
                  <c:v>44865</c:v>
                </c:pt>
                <c:pt idx="286">
                  <c:v>44895</c:v>
                </c:pt>
                <c:pt idx="287">
                  <c:v>44926</c:v>
                </c:pt>
                <c:pt idx="288">
                  <c:v>44957</c:v>
                </c:pt>
                <c:pt idx="289">
                  <c:v>44985</c:v>
                </c:pt>
                <c:pt idx="290">
                  <c:v>45016</c:v>
                </c:pt>
                <c:pt idx="291">
                  <c:v>45046</c:v>
                </c:pt>
                <c:pt idx="292">
                  <c:v>45077</c:v>
                </c:pt>
                <c:pt idx="293">
                  <c:v>45107</c:v>
                </c:pt>
                <c:pt idx="294">
                  <c:v>45138</c:v>
                </c:pt>
                <c:pt idx="295">
                  <c:v>45169</c:v>
                </c:pt>
                <c:pt idx="296">
                  <c:v>45199</c:v>
                </c:pt>
                <c:pt idx="297">
                  <c:v>45230</c:v>
                </c:pt>
                <c:pt idx="298">
                  <c:v>45260</c:v>
                </c:pt>
                <c:pt idx="299">
                  <c:v>45291</c:v>
                </c:pt>
                <c:pt idx="300">
                  <c:v>45322</c:v>
                </c:pt>
                <c:pt idx="301">
                  <c:v>45351</c:v>
                </c:pt>
                <c:pt idx="302">
                  <c:v>45382</c:v>
                </c:pt>
                <c:pt idx="303">
                  <c:v>45412</c:v>
                </c:pt>
              </c:numCache>
            </c:numRef>
          </c:cat>
          <c:val>
            <c:numRef>
              <c:f>'SEK ja DKR'!$P$2:$P$215</c:f>
              <c:numCache>
                <c:formatCode>General</c:formatCode>
                <c:ptCount val="2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3-4657-A3EE-C66D7B17036F}"/>
            </c:ext>
          </c:extLst>
        </c:ser>
        <c:ser>
          <c:idx val="1"/>
          <c:order val="1"/>
          <c:tx>
            <c:strRef>
              <c:f>'SEK ja DKR'!$Q$1</c:f>
              <c:strCache>
                <c:ptCount val="1"/>
                <c:pt idx="0">
                  <c:v>Sveriges Riksbankin repo-korko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'SEK ja DKR'!$O$2:$O$305</c:f>
              <c:numCache>
                <c:formatCode>m/d/yyyy</c:formatCode>
                <c:ptCount val="304"/>
                <c:pt idx="0">
                  <c:v>36191</c:v>
                </c:pt>
                <c:pt idx="1">
                  <c:v>36219</c:v>
                </c:pt>
                <c:pt idx="2">
                  <c:v>36250</c:v>
                </c:pt>
                <c:pt idx="3">
                  <c:v>36280</c:v>
                </c:pt>
                <c:pt idx="4">
                  <c:v>36311</c:v>
                </c:pt>
                <c:pt idx="5">
                  <c:v>36341</c:v>
                </c:pt>
                <c:pt idx="6">
                  <c:v>36372</c:v>
                </c:pt>
                <c:pt idx="7">
                  <c:v>36403</c:v>
                </c:pt>
                <c:pt idx="8">
                  <c:v>36433</c:v>
                </c:pt>
                <c:pt idx="9">
                  <c:v>36464</c:v>
                </c:pt>
                <c:pt idx="10">
                  <c:v>36494</c:v>
                </c:pt>
                <c:pt idx="11">
                  <c:v>36525</c:v>
                </c:pt>
                <c:pt idx="12">
                  <c:v>36556</c:v>
                </c:pt>
                <c:pt idx="13">
                  <c:v>36585</c:v>
                </c:pt>
                <c:pt idx="14">
                  <c:v>36616</c:v>
                </c:pt>
                <c:pt idx="15">
                  <c:v>36646</c:v>
                </c:pt>
                <c:pt idx="16">
                  <c:v>36677</c:v>
                </c:pt>
                <c:pt idx="17">
                  <c:v>36707</c:v>
                </c:pt>
                <c:pt idx="18">
                  <c:v>36738</c:v>
                </c:pt>
                <c:pt idx="19">
                  <c:v>36769</c:v>
                </c:pt>
                <c:pt idx="20">
                  <c:v>36799</c:v>
                </c:pt>
                <c:pt idx="21">
                  <c:v>36830</c:v>
                </c:pt>
                <c:pt idx="22">
                  <c:v>36860</c:v>
                </c:pt>
                <c:pt idx="23">
                  <c:v>36891</c:v>
                </c:pt>
                <c:pt idx="24">
                  <c:v>36922</c:v>
                </c:pt>
                <c:pt idx="25">
                  <c:v>36950</c:v>
                </c:pt>
                <c:pt idx="26">
                  <c:v>36981</c:v>
                </c:pt>
                <c:pt idx="27">
                  <c:v>37011</c:v>
                </c:pt>
                <c:pt idx="28">
                  <c:v>37042</c:v>
                </c:pt>
                <c:pt idx="29">
                  <c:v>37072</c:v>
                </c:pt>
                <c:pt idx="30">
                  <c:v>37103</c:v>
                </c:pt>
                <c:pt idx="31">
                  <c:v>37134</c:v>
                </c:pt>
                <c:pt idx="32">
                  <c:v>37164</c:v>
                </c:pt>
                <c:pt idx="33">
                  <c:v>37195</c:v>
                </c:pt>
                <c:pt idx="34">
                  <c:v>37225</c:v>
                </c:pt>
                <c:pt idx="35">
                  <c:v>37256</c:v>
                </c:pt>
                <c:pt idx="36">
                  <c:v>37287</c:v>
                </c:pt>
                <c:pt idx="37">
                  <c:v>37315</c:v>
                </c:pt>
                <c:pt idx="38">
                  <c:v>37346</c:v>
                </c:pt>
                <c:pt idx="39">
                  <c:v>37376</c:v>
                </c:pt>
                <c:pt idx="40">
                  <c:v>37407</c:v>
                </c:pt>
                <c:pt idx="41">
                  <c:v>37437</c:v>
                </c:pt>
                <c:pt idx="42">
                  <c:v>37468</c:v>
                </c:pt>
                <c:pt idx="43">
                  <c:v>37499</c:v>
                </c:pt>
                <c:pt idx="44">
                  <c:v>37529</c:v>
                </c:pt>
                <c:pt idx="45">
                  <c:v>37560</c:v>
                </c:pt>
                <c:pt idx="46">
                  <c:v>37590</c:v>
                </c:pt>
                <c:pt idx="47">
                  <c:v>37621</c:v>
                </c:pt>
                <c:pt idx="48">
                  <c:v>37652</c:v>
                </c:pt>
                <c:pt idx="49">
                  <c:v>37680</c:v>
                </c:pt>
                <c:pt idx="50">
                  <c:v>37711</c:v>
                </c:pt>
                <c:pt idx="51">
                  <c:v>37741</c:v>
                </c:pt>
                <c:pt idx="52">
                  <c:v>37772</c:v>
                </c:pt>
                <c:pt idx="53">
                  <c:v>37802</c:v>
                </c:pt>
                <c:pt idx="54">
                  <c:v>37833</c:v>
                </c:pt>
                <c:pt idx="55">
                  <c:v>37864</c:v>
                </c:pt>
                <c:pt idx="56">
                  <c:v>37894</c:v>
                </c:pt>
                <c:pt idx="57">
                  <c:v>37925</c:v>
                </c:pt>
                <c:pt idx="58">
                  <c:v>37955</c:v>
                </c:pt>
                <c:pt idx="59">
                  <c:v>37986</c:v>
                </c:pt>
                <c:pt idx="60">
                  <c:v>38017</c:v>
                </c:pt>
                <c:pt idx="61">
                  <c:v>38046</c:v>
                </c:pt>
                <c:pt idx="62">
                  <c:v>38077</c:v>
                </c:pt>
                <c:pt idx="63">
                  <c:v>38107</c:v>
                </c:pt>
                <c:pt idx="64">
                  <c:v>38138</c:v>
                </c:pt>
                <c:pt idx="65">
                  <c:v>38168</c:v>
                </c:pt>
                <c:pt idx="66">
                  <c:v>38199</c:v>
                </c:pt>
                <c:pt idx="67">
                  <c:v>38230</c:v>
                </c:pt>
                <c:pt idx="68">
                  <c:v>38260</c:v>
                </c:pt>
                <c:pt idx="69">
                  <c:v>38291</c:v>
                </c:pt>
                <c:pt idx="70">
                  <c:v>38321</c:v>
                </c:pt>
                <c:pt idx="71">
                  <c:v>38352</c:v>
                </c:pt>
                <c:pt idx="72">
                  <c:v>38383</c:v>
                </c:pt>
                <c:pt idx="73">
                  <c:v>38411</c:v>
                </c:pt>
                <c:pt idx="74">
                  <c:v>38442</c:v>
                </c:pt>
                <c:pt idx="75">
                  <c:v>38472</c:v>
                </c:pt>
                <c:pt idx="76">
                  <c:v>38503</c:v>
                </c:pt>
                <c:pt idx="77">
                  <c:v>38533</c:v>
                </c:pt>
                <c:pt idx="78">
                  <c:v>38564</c:v>
                </c:pt>
                <c:pt idx="79">
                  <c:v>38595</c:v>
                </c:pt>
                <c:pt idx="80">
                  <c:v>38625</c:v>
                </c:pt>
                <c:pt idx="81">
                  <c:v>38656</c:v>
                </c:pt>
                <c:pt idx="82">
                  <c:v>38686</c:v>
                </c:pt>
                <c:pt idx="83">
                  <c:v>38717</c:v>
                </c:pt>
                <c:pt idx="84">
                  <c:v>38748</c:v>
                </c:pt>
                <c:pt idx="85">
                  <c:v>38776</c:v>
                </c:pt>
                <c:pt idx="86">
                  <c:v>38807</c:v>
                </c:pt>
                <c:pt idx="87">
                  <c:v>38837</c:v>
                </c:pt>
                <c:pt idx="88">
                  <c:v>38868</c:v>
                </c:pt>
                <c:pt idx="89">
                  <c:v>38898</c:v>
                </c:pt>
                <c:pt idx="90">
                  <c:v>38929</c:v>
                </c:pt>
                <c:pt idx="91">
                  <c:v>38960</c:v>
                </c:pt>
                <c:pt idx="92">
                  <c:v>38990</c:v>
                </c:pt>
                <c:pt idx="93">
                  <c:v>39021</c:v>
                </c:pt>
                <c:pt idx="94">
                  <c:v>39051</c:v>
                </c:pt>
                <c:pt idx="95">
                  <c:v>39082</c:v>
                </c:pt>
                <c:pt idx="96">
                  <c:v>39113</c:v>
                </c:pt>
                <c:pt idx="97">
                  <c:v>39141</c:v>
                </c:pt>
                <c:pt idx="98">
                  <c:v>39172</c:v>
                </c:pt>
                <c:pt idx="99">
                  <c:v>39202</c:v>
                </c:pt>
                <c:pt idx="100">
                  <c:v>39233</c:v>
                </c:pt>
                <c:pt idx="101">
                  <c:v>39263</c:v>
                </c:pt>
                <c:pt idx="102">
                  <c:v>39294</c:v>
                </c:pt>
                <c:pt idx="103">
                  <c:v>39325</c:v>
                </c:pt>
                <c:pt idx="104">
                  <c:v>39355</c:v>
                </c:pt>
                <c:pt idx="105">
                  <c:v>39386</c:v>
                </c:pt>
                <c:pt idx="106">
                  <c:v>39416</c:v>
                </c:pt>
                <c:pt idx="107">
                  <c:v>39447</c:v>
                </c:pt>
                <c:pt idx="108">
                  <c:v>39478</c:v>
                </c:pt>
                <c:pt idx="109">
                  <c:v>39507</c:v>
                </c:pt>
                <c:pt idx="110">
                  <c:v>39538</c:v>
                </c:pt>
                <c:pt idx="111">
                  <c:v>39568</c:v>
                </c:pt>
                <c:pt idx="112">
                  <c:v>39599</c:v>
                </c:pt>
                <c:pt idx="113">
                  <c:v>39629</c:v>
                </c:pt>
                <c:pt idx="114">
                  <c:v>39660</c:v>
                </c:pt>
                <c:pt idx="115">
                  <c:v>39691</c:v>
                </c:pt>
                <c:pt idx="116">
                  <c:v>39721</c:v>
                </c:pt>
                <c:pt idx="117">
                  <c:v>39752</c:v>
                </c:pt>
                <c:pt idx="118">
                  <c:v>39782</c:v>
                </c:pt>
                <c:pt idx="119">
                  <c:v>39813</c:v>
                </c:pt>
                <c:pt idx="120">
                  <c:v>39844</c:v>
                </c:pt>
                <c:pt idx="121">
                  <c:v>39872</c:v>
                </c:pt>
                <c:pt idx="122">
                  <c:v>39903</c:v>
                </c:pt>
                <c:pt idx="123">
                  <c:v>39933</c:v>
                </c:pt>
                <c:pt idx="124">
                  <c:v>39964</c:v>
                </c:pt>
                <c:pt idx="125">
                  <c:v>39994</c:v>
                </c:pt>
                <c:pt idx="126">
                  <c:v>40025</c:v>
                </c:pt>
                <c:pt idx="127">
                  <c:v>40056</c:v>
                </c:pt>
                <c:pt idx="128">
                  <c:v>40086</c:v>
                </c:pt>
                <c:pt idx="129">
                  <c:v>40117</c:v>
                </c:pt>
                <c:pt idx="130">
                  <c:v>40147</c:v>
                </c:pt>
                <c:pt idx="131">
                  <c:v>40178</c:v>
                </c:pt>
                <c:pt idx="132">
                  <c:v>40209</c:v>
                </c:pt>
                <c:pt idx="133">
                  <c:v>40237</c:v>
                </c:pt>
                <c:pt idx="134">
                  <c:v>40268</c:v>
                </c:pt>
                <c:pt idx="135">
                  <c:v>40298</c:v>
                </c:pt>
                <c:pt idx="136">
                  <c:v>40329</c:v>
                </c:pt>
                <c:pt idx="137">
                  <c:v>40359</c:v>
                </c:pt>
                <c:pt idx="138">
                  <c:v>40390</c:v>
                </c:pt>
                <c:pt idx="139">
                  <c:v>40421</c:v>
                </c:pt>
                <c:pt idx="140">
                  <c:v>40451</c:v>
                </c:pt>
                <c:pt idx="141">
                  <c:v>40482</c:v>
                </c:pt>
                <c:pt idx="142">
                  <c:v>40512</c:v>
                </c:pt>
                <c:pt idx="143">
                  <c:v>40543</c:v>
                </c:pt>
                <c:pt idx="144">
                  <c:v>40574</c:v>
                </c:pt>
                <c:pt idx="145">
                  <c:v>40602</c:v>
                </c:pt>
                <c:pt idx="146">
                  <c:v>40633</c:v>
                </c:pt>
                <c:pt idx="147">
                  <c:v>40663</c:v>
                </c:pt>
                <c:pt idx="148">
                  <c:v>40694</c:v>
                </c:pt>
                <c:pt idx="149">
                  <c:v>40724</c:v>
                </c:pt>
                <c:pt idx="150">
                  <c:v>40755</c:v>
                </c:pt>
                <c:pt idx="151">
                  <c:v>40786</c:v>
                </c:pt>
                <c:pt idx="152">
                  <c:v>40816</c:v>
                </c:pt>
                <c:pt idx="153">
                  <c:v>40847</c:v>
                </c:pt>
                <c:pt idx="154">
                  <c:v>40877</c:v>
                </c:pt>
                <c:pt idx="155">
                  <c:v>40908</c:v>
                </c:pt>
                <c:pt idx="156">
                  <c:v>40939</c:v>
                </c:pt>
                <c:pt idx="157">
                  <c:v>40968</c:v>
                </c:pt>
                <c:pt idx="158">
                  <c:v>40999</c:v>
                </c:pt>
                <c:pt idx="159">
                  <c:v>41029</c:v>
                </c:pt>
                <c:pt idx="160">
                  <c:v>41060</c:v>
                </c:pt>
                <c:pt idx="161">
                  <c:v>41090</c:v>
                </c:pt>
                <c:pt idx="162">
                  <c:v>41121</c:v>
                </c:pt>
                <c:pt idx="163">
                  <c:v>41152</c:v>
                </c:pt>
                <c:pt idx="164">
                  <c:v>41182</c:v>
                </c:pt>
                <c:pt idx="165">
                  <c:v>41213</c:v>
                </c:pt>
                <c:pt idx="166">
                  <c:v>41243</c:v>
                </c:pt>
                <c:pt idx="167">
                  <c:v>41274</c:v>
                </c:pt>
                <c:pt idx="168">
                  <c:v>41305</c:v>
                </c:pt>
                <c:pt idx="169">
                  <c:v>41333</c:v>
                </c:pt>
                <c:pt idx="170">
                  <c:v>41364</c:v>
                </c:pt>
                <c:pt idx="171">
                  <c:v>41394</c:v>
                </c:pt>
                <c:pt idx="172">
                  <c:v>41425</c:v>
                </c:pt>
                <c:pt idx="173">
                  <c:v>41455</c:v>
                </c:pt>
                <c:pt idx="174">
                  <c:v>41486</c:v>
                </c:pt>
                <c:pt idx="175">
                  <c:v>41517</c:v>
                </c:pt>
                <c:pt idx="176">
                  <c:v>41547</c:v>
                </c:pt>
                <c:pt idx="177">
                  <c:v>41578</c:v>
                </c:pt>
                <c:pt idx="178">
                  <c:v>41608</c:v>
                </c:pt>
                <c:pt idx="179">
                  <c:v>41639</c:v>
                </c:pt>
                <c:pt idx="180">
                  <c:v>41670</c:v>
                </c:pt>
                <c:pt idx="181">
                  <c:v>41698</c:v>
                </c:pt>
                <c:pt idx="182">
                  <c:v>41729</c:v>
                </c:pt>
                <c:pt idx="183">
                  <c:v>41759</c:v>
                </c:pt>
                <c:pt idx="184">
                  <c:v>41790</c:v>
                </c:pt>
                <c:pt idx="185">
                  <c:v>41820</c:v>
                </c:pt>
                <c:pt idx="186">
                  <c:v>41851</c:v>
                </c:pt>
                <c:pt idx="187">
                  <c:v>41882</c:v>
                </c:pt>
                <c:pt idx="188">
                  <c:v>41912</c:v>
                </c:pt>
                <c:pt idx="189">
                  <c:v>41943</c:v>
                </c:pt>
                <c:pt idx="190">
                  <c:v>41973</c:v>
                </c:pt>
                <c:pt idx="191">
                  <c:v>42004</c:v>
                </c:pt>
                <c:pt idx="192">
                  <c:v>42035</c:v>
                </c:pt>
                <c:pt idx="193">
                  <c:v>42063</c:v>
                </c:pt>
                <c:pt idx="194">
                  <c:v>42094</c:v>
                </c:pt>
                <c:pt idx="195">
                  <c:v>42124</c:v>
                </c:pt>
                <c:pt idx="196">
                  <c:v>42155</c:v>
                </c:pt>
                <c:pt idx="197">
                  <c:v>42185</c:v>
                </c:pt>
                <c:pt idx="198">
                  <c:v>42216</c:v>
                </c:pt>
                <c:pt idx="199">
                  <c:v>42247</c:v>
                </c:pt>
                <c:pt idx="200">
                  <c:v>42277</c:v>
                </c:pt>
                <c:pt idx="201">
                  <c:v>42308</c:v>
                </c:pt>
                <c:pt idx="202">
                  <c:v>42338</c:v>
                </c:pt>
                <c:pt idx="203">
                  <c:v>42369</c:v>
                </c:pt>
                <c:pt idx="204">
                  <c:v>42400</c:v>
                </c:pt>
                <c:pt idx="205">
                  <c:v>42429</c:v>
                </c:pt>
                <c:pt idx="206">
                  <c:v>42460</c:v>
                </c:pt>
                <c:pt idx="207">
                  <c:v>42490</c:v>
                </c:pt>
                <c:pt idx="208">
                  <c:v>42521</c:v>
                </c:pt>
                <c:pt idx="209">
                  <c:v>42551</c:v>
                </c:pt>
                <c:pt idx="210">
                  <c:v>42582</c:v>
                </c:pt>
                <c:pt idx="211">
                  <c:v>42613</c:v>
                </c:pt>
                <c:pt idx="212">
                  <c:v>42643</c:v>
                </c:pt>
                <c:pt idx="213">
                  <c:v>42674</c:v>
                </c:pt>
                <c:pt idx="214">
                  <c:v>42704</c:v>
                </c:pt>
                <c:pt idx="215">
                  <c:v>42735</c:v>
                </c:pt>
                <c:pt idx="216">
                  <c:v>42766</c:v>
                </c:pt>
                <c:pt idx="217">
                  <c:v>42794</c:v>
                </c:pt>
                <c:pt idx="218">
                  <c:v>42825</c:v>
                </c:pt>
                <c:pt idx="219">
                  <c:v>42855</c:v>
                </c:pt>
                <c:pt idx="220">
                  <c:v>42886</c:v>
                </c:pt>
                <c:pt idx="221">
                  <c:v>42916</c:v>
                </c:pt>
                <c:pt idx="222">
                  <c:v>42947</c:v>
                </c:pt>
                <c:pt idx="223">
                  <c:v>42978</c:v>
                </c:pt>
                <c:pt idx="224">
                  <c:v>43008</c:v>
                </c:pt>
                <c:pt idx="225">
                  <c:v>43039</c:v>
                </c:pt>
                <c:pt idx="226">
                  <c:v>43069</c:v>
                </c:pt>
                <c:pt idx="227">
                  <c:v>43100</c:v>
                </c:pt>
                <c:pt idx="228">
                  <c:v>43131</c:v>
                </c:pt>
                <c:pt idx="229">
                  <c:v>43159</c:v>
                </c:pt>
                <c:pt idx="230">
                  <c:v>43190</c:v>
                </c:pt>
                <c:pt idx="231">
                  <c:v>43220</c:v>
                </c:pt>
                <c:pt idx="232">
                  <c:v>43251</c:v>
                </c:pt>
                <c:pt idx="233">
                  <c:v>43281</c:v>
                </c:pt>
                <c:pt idx="234">
                  <c:v>43312</c:v>
                </c:pt>
                <c:pt idx="235">
                  <c:v>43343</c:v>
                </c:pt>
                <c:pt idx="236">
                  <c:v>43373</c:v>
                </c:pt>
                <c:pt idx="237">
                  <c:v>43404</c:v>
                </c:pt>
                <c:pt idx="238">
                  <c:v>43434</c:v>
                </c:pt>
                <c:pt idx="239">
                  <c:v>43465</c:v>
                </c:pt>
                <c:pt idx="240">
                  <c:v>43496</c:v>
                </c:pt>
                <c:pt idx="241">
                  <c:v>43524</c:v>
                </c:pt>
                <c:pt idx="242">
                  <c:v>43555</c:v>
                </c:pt>
                <c:pt idx="243">
                  <c:v>43585</c:v>
                </c:pt>
                <c:pt idx="244">
                  <c:v>43616</c:v>
                </c:pt>
                <c:pt idx="245">
                  <c:v>43646</c:v>
                </c:pt>
                <c:pt idx="246">
                  <c:v>43677</c:v>
                </c:pt>
                <c:pt idx="247">
                  <c:v>43708</c:v>
                </c:pt>
                <c:pt idx="248">
                  <c:v>43738</c:v>
                </c:pt>
                <c:pt idx="249">
                  <c:v>43769</c:v>
                </c:pt>
                <c:pt idx="250">
                  <c:v>43799</c:v>
                </c:pt>
                <c:pt idx="251">
                  <c:v>43830</c:v>
                </c:pt>
                <c:pt idx="252">
                  <c:v>43861</c:v>
                </c:pt>
                <c:pt idx="253">
                  <c:v>43890</c:v>
                </c:pt>
                <c:pt idx="254">
                  <c:v>43921</c:v>
                </c:pt>
                <c:pt idx="255">
                  <c:v>43951</c:v>
                </c:pt>
                <c:pt idx="256">
                  <c:v>43982</c:v>
                </c:pt>
                <c:pt idx="257">
                  <c:v>44012</c:v>
                </c:pt>
                <c:pt idx="258">
                  <c:v>44043</c:v>
                </c:pt>
                <c:pt idx="259">
                  <c:v>44074</c:v>
                </c:pt>
                <c:pt idx="260">
                  <c:v>44104</c:v>
                </c:pt>
                <c:pt idx="261">
                  <c:v>44135</c:v>
                </c:pt>
                <c:pt idx="262">
                  <c:v>44165</c:v>
                </c:pt>
                <c:pt idx="263">
                  <c:v>44196</c:v>
                </c:pt>
                <c:pt idx="264">
                  <c:v>44227</c:v>
                </c:pt>
                <c:pt idx="265">
                  <c:v>44255</c:v>
                </c:pt>
                <c:pt idx="266">
                  <c:v>44286</c:v>
                </c:pt>
                <c:pt idx="267">
                  <c:v>44316</c:v>
                </c:pt>
                <c:pt idx="268">
                  <c:v>44347</c:v>
                </c:pt>
                <c:pt idx="269">
                  <c:v>44377</c:v>
                </c:pt>
                <c:pt idx="270">
                  <c:v>44408</c:v>
                </c:pt>
                <c:pt idx="271">
                  <c:v>44439</c:v>
                </c:pt>
                <c:pt idx="272">
                  <c:v>44469</c:v>
                </c:pt>
                <c:pt idx="273">
                  <c:v>44500</c:v>
                </c:pt>
                <c:pt idx="274">
                  <c:v>44530</c:v>
                </c:pt>
                <c:pt idx="275">
                  <c:v>44561</c:v>
                </c:pt>
                <c:pt idx="276">
                  <c:v>44592</c:v>
                </c:pt>
                <c:pt idx="277">
                  <c:v>44620</c:v>
                </c:pt>
                <c:pt idx="278">
                  <c:v>44651</c:v>
                </c:pt>
                <c:pt idx="279">
                  <c:v>44681</c:v>
                </c:pt>
                <c:pt idx="280">
                  <c:v>44712</c:v>
                </c:pt>
                <c:pt idx="281">
                  <c:v>44742</c:v>
                </c:pt>
                <c:pt idx="282">
                  <c:v>44773</c:v>
                </c:pt>
                <c:pt idx="283">
                  <c:v>44804</c:v>
                </c:pt>
                <c:pt idx="284">
                  <c:v>44834</c:v>
                </c:pt>
                <c:pt idx="285">
                  <c:v>44865</c:v>
                </c:pt>
                <c:pt idx="286">
                  <c:v>44895</c:v>
                </c:pt>
                <c:pt idx="287">
                  <c:v>44926</c:v>
                </c:pt>
                <c:pt idx="288">
                  <c:v>44957</c:v>
                </c:pt>
                <c:pt idx="289">
                  <c:v>44985</c:v>
                </c:pt>
                <c:pt idx="290">
                  <c:v>45016</c:v>
                </c:pt>
                <c:pt idx="291">
                  <c:v>45046</c:v>
                </c:pt>
                <c:pt idx="292">
                  <c:v>45077</c:v>
                </c:pt>
                <c:pt idx="293">
                  <c:v>45107</c:v>
                </c:pt>
                <c:pt idx="294">
                  <c:v>45138</c:v>
                </c:pt>
                <c:pt idx="295">
                  <c:v>45169</c:v>
                </c:pt>
                <c:pt idx="296">
                  <c:v>45199</c:v>
                </c:pt>
                <c:pt idx="297">
                  <c:v>45230</c:v>
                </c:pt>
                <c:pt idx="298">
                  <c:v>45260</c:v>
                </c:pt>
                <c:pt idx="299">
                  <c:v>45291</c:v>
                </c:pt>
                <c:pt idx="300">
                  <c:v>45322</c:v>
                </c:pt>
                <c:pt idx="301">
                  <c:v>45351</c:v>
                </c:pt>
                <c:pt idx="302">
                  <c:v>45382</c:v>
                </c:pt>
                <c:pt idx="303">
                  <c:v>45412</c:v>
                </c:pt>
              </c:numCache>
            </c:numRef>
          </c:cat>
          <c:val>
            <c:numRef>
              <c:f>'SEK ja DKR'!$Q$2:$Q$305</c:f>
              <c:numCache>
                <c:formatCode>General</c:formatCode>
                <c:ptCount val="304"/>
                <c:pt idx="0">
                  <c:v>3.3999999999999995</c:v>
                </c:pt>
                <c:pt idx="1">
                  <c:v>3.2684210526315778</c:v>
                </c:pt>
                <c:pt idx="2">
                  <c:v>3.0956521739130429</c:v>
                </c:pt>
                <c:pt idx="3">
                  <c:v>2.899999999999999</c:v>
                </c:pt>
                <c:pt idx="4">
                  <c:v>2.899999999999999</c:v>
                </c:pt>
                <c:pt idx="5">
                  <c:v>2.899999999999999</c:v>
                </c:pt>
                <c:pt idx="6">
                  <c:v>2.899999999999999</c:v>
                </c:pt>
                <c:pt idx="7">
                  <c:v>2.899999999999999</c:v>
                </c:pt>
                <c:pt idx="8">
                  <c:v>2.899999999999999</c:v>
                </c:pt>
                <c:pt idx="9">
                  <c:v>2.899999999999999</c:v>
                </c:pt>
                <c:pt idx="10">
                  <c:v>3.1166666666666663</c:v>
                </c:pt>
                <c:pt idx="11">
                  <c:v>3.25</c:v>
                </c:pt>
                <c:pt idx="12">
                  <c:v>3.25</c:v>
                </c:pt>
                <c:pt idx="13">
                  <c:v>3.6785714285714284</c:v>
                </c:pt>
                <c:pt idx="14">
                  <c:v>3.75</c:v>
                </c:pt>
                <c:pt idx="15">
                  <c:v>3.75</c:v>
                </c:pt>
                <c:pt idx="16">
                  <c:v>3.75</c:v>
                </c:pt>
                <c:pt idx="17">
                  <c:v>3.75</c:v>
                </c:pt>
                <c:pt idx="18">
                  <c:v>3.75</c:v>
                </c:pt>
                <c:pt idx="19">
                  <c:v>3.75</c:v>
                </c:pt>
                <c:pt idx="20">
                  <c:v>3.75</c:v>
                </c:pt>
                <c:pt idx="21">
                  <c:v>3.75</c:v>
                </c:pt>
                <c:pt idx="22">
                  <c:v>3.75</c:v>
                </c:pt>
                <c:pt idx="23">
                  <c:v>3.8823529411764706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4.1704545454545459</c:v>
                </c:pt>
                <c:pt idx="31">
                  <c:v>4.25</c:v>
                </c:pt>
                <c:pt idx="32">
                  <c:v>4.05</c:v>
                </c:pt>
                <c:pt idx="33">
                  <c:v>3.75</c:v>
                </c:pt>
                <c:pt idx="34">
                  <c:v>3.75</c:v>
                </c:pt>
                <c:pt idx="35">
                  <c:v>3.75</c:v>
                </c:pt>
                <c:pt idx="36">
                  <c:v>3.75</c:v>
                </c:pt>
                <c:pt idx="37">
                  <c:v>3.75</c:v>
                </c:pt>
                <c:pt idx="38">
                  <c:v>3.8452380952380953</c:v>
                </c:pt>
                <c:pt idx="39">
                  <c:v>4</c:v>
                </c:pt>
                <c:pt idx="40">
                  <c:v>4.2391304347826084</c:v>
                </c:pt>
                <c:pt idx="41">
                  <c:v>4.25</c:v>
                </c:pt>
                <c:pt idx="42">
                  <c:v>4.25</c:v>
                </c:pt>
                <c:pt idx="43">
                  <c:v>4.25</c:v>
                </c:pt>
                <c:pt idx="44">
                  <c:v>4.25</c:v>
                </c:pt>
                <c:pt idx="45">
                  <c:v>4.25</c:v>
                </c:pt>
                <c:pt idx="46">
                  <c:v>4.1547619047619051</c:v>
                </c:pt>
                <c:pt idx="47">
                  <c:v>3.8421052631578947</c:v>
                </c:pt>
                <c:pt idx="48">
                  <c:v>3.75</c:v>
                </c:pt>
                <c:pt idx="49">
                  <c:v>3.75</c:v>
                </c:pt>
                <c:pt idx="50">
                  <c:v>3.6428571428571428</c:v>
                </c:pt>
                <c:pt idx="51">
                  <c:v>3.5</c:v>
                </c:pt>
                <c:pt idx="52">
                  <c:v>3.5</c:v>
                </c:pt>
                <c:pt idx="53">
                  <c:v>3.1315789473684212</c:v>
                </c:pt>
                <c:pt idx="54">
                  <c:v>2.7894736842105261</c:v>
                </c:pt>
                <c:pt idx="55">
                  <c:v>2.75</c:v>
                </c:pt>
                <c:pt idx="56">
                  <c:v>2.75</c:v>
                </c:pt>
                <c:pt idx="57">
                  <c:v>2.75</c:v>
                </c:pt>
                <c:pt idx="58">
                  <c:v>2.75</c:v>
                </c:pt>
                <c:pt idx="59">
                  <c:v>2.75</c:v>
                </c:pt>
                <c:pt idx="60">
                  <c:v>2.75</c:v>
                </c:pt>
                <c:pt idx="61">
                  <c:v>2.5874999999999999</c:v>
                </c:pt>
                <c:pt idx="62">
                  <c:v>2.5</c:v>
                </c:pt>
                <c:pt idx="63">
                  <c:v>2.1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1.825</c:v>
                </c:pt>
                <c:pt idx="78">
                  <c:v>1.5</c:v>
                </c:pt>
                <c:pt idx="79">
                  <c:v>1.5</c:v>
                </c:pt>
                <c:pt idx="80">
                  <c:v>1.5</c:v>
                </c:pt>
                <c:pt idx="81">
                  <c:v>1.5</c:v>
                </c:pt>
                <c:pt idx="82">
                  <c:v>1.5</c:v>
                </c:pt>
                <c:pt idx="83">
                  <c:v>1.5</c:v>
                </c:pt>
                <c:pt idx="84">
                  <c:v>1.5595238095238095</c:v>
                </c:pt>
                <c:pt idx="85">
                  <c:v>1.7625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2.0909090909090908</c:v>
                </c:pt>
                <c:pt idx="90">
                  <c:v>2.25</c:v>
                </c:pt>
                <c:pt idx="91">
                  <c:v>2.25</c:v>
                </c:pt>
                <c:pt idx="92">
                  <c:v>2.4642857142857144</c:v>
                </c:pt>
                <c:pt idx="93">
                  <c:v>2.5</c:v>
                </c:pt>
                <c:pt idx="94">
                  <c:v>2.75</c:v>
                </c:pt>
                <c:pt idx="95">
                  <c:v>2.8289473684210527</c:v>
                </c:pt>
                <c:pt idx="96">
                  <c:v>3</c:v>
                </c:pt>
                <c:pt idx="97">
                  <c:v>3.0750000000000002</c:v>
                </c:pt>
                <c:pt idx="98">
                  <c:v>3.25</c:v>
                </c:pt>
                <c:pt idx="99">
                  <c:v>3.25</c:v>
                </c:pt>
                <c:pt idx="100">
                  <c:v>3.25</c:v>
                </c:pt>
                <c:pt idx="101">
                  <c:v>3.2875000000000001</c:v>
                </c:pt>
                <c:pt idx="102">
                  <c:v>3.5</c:v>
                </c:pt>
                <c:pt idx="103">
                  <c:v>3.5</c:v>
                </c:pt>
                <c:pt idx="104">
                  <c:v>3.6625000000000001</c:v>
                </c:pt>
                <c:pt idx="105">
                  <c:v>3.7608695652173911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4.0952380952380949</c:v>
                </c:pt>
                <c:pt idx="110">
                  <c:v>4.25</c:v>
                </c:pt>
                <c:pt idx="111">
                  <c:v>4.25</c:v>
                </c:pt>
                <c:pt idx="112">
                  <c:v>4.25</c:v>
                </c:pt>
                <c:pt idx="113">
                  <c:v>4.25</c:v>
                </c:pt>
                <c:pt idx="114">
                  <c:v>4.4347826086956523</c:v>
                </c:pt>
                <c:pt idx="115">
                  <c:v>4.5</c:v>
                </c:pt>
                <c:pt idx="116">
                  <c:v>4.6704545454545459</c:v>
                </c:pt>
                <c:pt idx="117">
                  <c:v>4.4021739130434785</c:v>
                </c:pt>
                <c:pt idx="118">
                  <c:v>3.75</c:v>
                </c:pt>
                <c:pt idx="119">
                  <c:v>2.5833333333333335</c:v>
                </c:pt>
                <c:pt idx="120">
                  <c:v>2</c:v>
                </c:pt>
                <c:pt idx="121">
                  <c:v>1.6</c:v>
                </c:pt>
                <c:pt idx="122">
                  <c:v>1</c:v>
                </c:pt>
                <c:pt idx="123">
                  <c:v>0.82499999999999996</c:v>
                </c:pt>
                <c:pt idx="124">
                  <c:v>0.5</c:v>
                </c:pt>
                <c:pt idx="125">
                  <c:v>0.5</c:v>
                </c:pt>
                <c:pt idx="126">
                  <c:v>0.30434782608695654</c:v>
                </c:pt>
                <c:pt idx="127">
                  <c:v>0.25</c:v>
                </c:pt>
                <c:pt idx="128">
                  <c:v>0.25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0.44318181818181818</c:v>
                </c:pt>
                <c:pt idx="139">
                  <c:v>0.5</c:v>
                </c:pt>
                <c:pt idx="140">
                  <c:v>0.6785714285714286</c:v>
                </c:pt>
                <c:pt idx="141">
                  <c:v>0.77380952380952384</c:v>
                </c:pt>
                <c:pt idx="142">
                  <c:v>1</c:v>
                </c:pt>
                <c:pt idx="143">
                  <c:v>1.076086956521739</c:v>
                </c:pt>
                <c:pt idx="144">
                  <c:v>1.25</c:v>
                </c:pt>
                <c:pt idx="145">
                  <c:v>1.35</c:v>
                </c:pt>
                <c:pt idx="146">
                  <c:v>1.5</c:v>
                </c:pt>
                <c:pt idx="147">
                  <c:v>1.5263157894736843</c:v>
                </c:pt>
                <c:pt idx="148">
                  <c:v>1.75</c:v>
                </c:pt>
                <c:pt idx="149">
                  <c:v>1.75</c:v>
                </c:pt>
                <c:pt idx="150">
                  <c:v>1.9642857142857142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1.9285714285714286</c:v>
                </c:pt>
                <c:pt idx="156">
                  <c:v>1.75</c:v>
                </c:pt>
                <c:pt idx="157">
                  <c:v>1.6904761904761905</c:v>
                </c:pt>
                <c:pt idx="158">
                  <c:v>1.5</c:v>
                </c:pt>
                <c:pt idx="159">
                  <c:v>1.5</c:v>
                </c:pt>
                <c:pt idx="160">
                  <c:v>1.5</c:v>
                </c:pt>
                <c:pt idx="161">
                  <c:v>1.5</c:v>
                </c:pt>
                <c:pt idx="162">
                  <c:v>1.5</c:v>
                </c:pt>
                <c:pt idx="163">
                  <c:v>1.5</c:v>
                </c:pt>
                <c:pt idx="164">
                  <c:v>1.3552631578947369</c:v>
                </c:pt>
                <c:pt idx="165">
                  <c:v>1.25</c:v>
                </c:pt>
                <c:pt idx="166">
                  <c:v>1.25</c:v>
                </c:pt>
                <c:pt idx="167">
                  <c:v>1.1805555555555556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0.75</c:v>
                </c:pt>
                <c:pt idx="180">
                  <c:v>0.75</c:v>
                </c:pt>
                <c:pt idx="181">
                  <c:v>0.75</c:v>
                </c:pt>
                <c:pt idx="182">
                  <c:v>0.75</c:v>
                </c:pt>
                <c:pt idx="183">
                  <c:v>0.75</c:v>
                </c:pt>
                <c:pt idx="184">
                  <c:v>0.75</c:v>
                </c:pt>
                <c:pt idx="185">
                  <c:v>0.75</c:v>
                </c:pt>
                <c:pt idx="186">
                  <c:v>0.38636363636363635</c:v>
                </c:pt>
                <c:pt idx="187">
                  <c:v>0.25</c:v>
                </c:pt>
                <c:pt idx="188">
                  <c:v>0.25</c:v>
                </c:pt>
                <c:pt idx="189">
                  <c:v>0.22058823529411764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-3.9999999999999994E-2</c:v>
                </c:pt>
                <c:pt idx="194">
                  <c:v>-0.13409090909090909</c:v>
                </c:pt>
                <c:pt idx="195">
                  <c:v>-0.25</c:v>
                </c:pt>
                <c:pt idx="196">
                  <c:v>-0.25</c:v>
                </c:pt>
                <c:pt idx="197">
                  <c:v>-0.25</c:v>
                </c:pt>
                <c:pt idx="198">
                  <c:v>-0.25</c:v>
                </c:pt>
                <c:pt idx="199">
                  <c:v>-0.35</c:v>
                </c:pt>
                <c:pt idx="200">
                  <c:v>-0.35</c:v>
                </c:pt>
                <c:pt idx="201">
                  <c:v>-0.35</c:v>
                </c:pt>
                <c:pt idx="202">
                  <c:v>-0.35</c:v>
                </c:pt>
                <c:pt idx="203">
                  <c:v>-0.35</c:v>
                </c:pt>
                <c:pt idx="204">
                  <c:v>-0.35</c:v>
                </c:pt>
                <c:pt idx="205">
                  <c:v>-0.5</c:v>
                </c:pt>
                <c:pt idx="206">
                  <c:v>-0.5</c:v>
                </c:pt>
                <c:pt idx="207">
                  <c:v>-0.5</c:v>
                </c:pt>
                <c:pt idx="208">
                  <c:v>-0.5</c:v>
                </c:pt>
                <c:pt idx="209">
                  <c:v>-0.5</c:v>
                </c:pt>
                <c:pt idx="210">
                  <c:v>-0.5</c:v>
                </c:pt>
                <c:pt idx="211">
                  <c:v>-0.5</c:v>
                </c:pt>
                <c:pt idx="212">
                  <c:v>-0.5</c:v>
                </c:pt>
                <c:pt idx="213">
                  <c:v>-0.5</c:v>
                </c:pt>
                <c:pt idx="214">
                  <c:v>-0.5</c:v>
                </c:pt>
                <c:pt idx="215">
                  <c:v>-0.5</c:v>
                </c:pt>
                <c:pt idx="216">
                  <c:v>-0.5</c:v>
                </c:pt>
                <c:pt idx="217">
                  <c:v>-0.5</c:v>
                </c:pt>
                <c:pt idx="218">
                  <c:v>-0.5</c:v>
                </c:pt>
                <c:pt idx="219">
                  <c:v>-0.5</c:v>
                </c:pt>
                <c:pt idx="220">
                  <c:v>-0.5</c:v>
                </c:pt>
                <c:pt idx="221">
                  <c:v>-0.5</c:v>
                </c:pt>
                <c:pt idx="222">
                  <c:v>-0.5</c:v>
                </c:pt>
                <c:pt idx="223">
                  <c:v>-0.5</c:v>
                </c:pt>
                <c:pt idx="224">
                  <c:v>-0.5</c:v>
                </c:pt>
                <c:pt idx="225">
                  <c:v>-0.5</c:v>
                </c:pt>
                <c:pt idx="226">
                  <c:v>-0.5</c:v>
                </c:pt>
                <c:pt idx="227">
                  <c:v>-0.5</c:v>
                </c:pt>
                <c:pt idx="228">
                  <c:v>-0.5</c:v>
                </c:pt>
                <c:pt idx="229">
                  <c:v>-0.5</c:v>
                </c:pt>
                <c:pt idx="230">
                  <c:v>-0.5</c:v>
                </c:pt>
                <c:pt idx="231">
                  <c:v>-0.5</c:v>
                </c:pt>
                <c:pt idx="232">
                  <c:v>-0.5</c:v>
                </c:pt>
                <c:pt idx="233">
                  <c:v>-0.5</c:v>
                </c:pt>
                <c:pt idx="234">
                  <c:v>-0.5</c:v>
                </c:pt>
                <c:pt idx="235">
                  <c:v>-0.5</c:v>
                </c:pt>
                <c:pt idx="236">
                  <c:v>-0.5</c:v>
                </c:pt>
                <c:pt idx="237">
                  <c:v>-0.5</c:v>
                </c:pt>
                <c:pt idx="238">
                  <c:v>-0.5</c:v>
                </c:pt>
                <c:pt idx="239">
                  <c:v>-0.5</c:v>
                </c:pt>
                <c:pt idx="240">
                  <c:v>-0.5</c:v>
                </c:pt>
                <c:pt idx="241">
                  <c:v>-0.5</c:v>
                </c:pt>
                <c:pt idx="242">
                  <c:v>-0.5</c:v>
                </c:pt>
                <c:pt idx="243">
                  <c:v>-0.5</c:v>
                </c:pt>
                <c:pt idx="244">
                  <c:v>-0.5</c:v>
                </c:pt>
                <c:pt idx="245">
                  <c:v>-0.5</c:v>
                </c:pt>
                <c:pt idx="246">
                  <c:v>-0.5</c:v>
                </c:pt>
                <c:pt idx="247">
                  <c:v>-0.25</c:v>
                </c:pt>
                <c:pt idx="248">
                  <c:v>-0.25</c:v>
                </c:pt>
                <c:pt idx="249">
                  <c:v>-0.25</c:v>
                </c:pt>
                <c:pt idx="250">
                  <c:v>-0.25</c:v>
                </c:pt>
                <c:pt idx="251">
                  <c:v>-0.25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0.23684210526315788</c:v>
                </c:pt>
                <c:pt idx="281">
                  <c:v>0.25</c:v>
                </c:pt>
                <c:pt idx="282">
                  <c:v>0.6785714285714286</c:v>
                </c:pt>
                <c:pt idx="283">
                  <c:v>0.75</c:v>
                </c:pt>
                <c:pt idx="284">
                  <c:v>1.1136363636363635</c:v>
                </c:pt>
                <c:pt idx="285">
                  <c:v>1.75</c:v>
                </c:pt>
                <c:pt idx="286">
                  <c:v>1.7857142857142858</c:v>
                </c:pt>
                <c:pt idx="287">
                  <c:v>2.5</c:v>
                </c:pt>
                <c:pt idx="288">
                  <c:v>2.5</c:v>
                </c:pt>
                <c:pt idx="289">
                  <c:v>2.75</c:v>
                </c:pt>
                <c:pt idx="290">
                  <c:v>3</c:v>
                </c:pt>
                <c:pt idx="291">
                  <c:v>3</c:v>
                </c:pt>
                <c:pt idx="292">
                  <c:v>3.4761904761904763</c:v>
                </c:pt>
                <c:pt idx="293">
                  <c:v>3.5</c:v>
                </c:pt>
                <c:pt idx="294">
                  <c:v>3.7261904761904763</c:v>
                </c:pt>
                <c:pt idx="295">
                  <c:v>3.75</c:v>
                </c:pt>
                <c:pt idx="296">
                  <c:v>3.7857142857142856</c:v>
                </c:pt>
                <c:pt idx="297">
                  <c:v>4</c:v>
                </c:pt>
                <c:pt idx="298">
                  <c:v>4</c:v>
                </c:pt>
                <c:pt idx="299">
                  <c:v>4</c:v>
                </c:pt>
                <c:pt idx="300">
                  <c:v>4</c:v>
                </c:pt>
                <c:pt idx="301">
                  <c:v>4</c:v>
                </c:pt>
                <c:pt idx="302">
                  <c:v>4</c:v>
                </c:pt>
                <c:pt idx="30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3-4657-A3EE-C66D7B17036F}"/>
            </c:ext>
          </c:extLst>
        </c:ser>
        <c:ser>
          <c:idx val="2"/>
          <c:order val="2"/>
          <c:tx>
            <c:strRef>
              <c:f>'SEK ja DKR'!$R$1</c:f>
              <c:strCache>
                <c:ptCount val="1"/>
                <c:pt idx="0">
                  <c:v>Danmarks Nationalbankin diskonttokorko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'SEK ja DKR'!$O$2:$O$305</c:f>
              <c:numCache>
                <c:formatCode>m/d/yyyy</c:formatCode>
                <c:ptCount val="304"/>
                <c:pt idx="0">
                  <c:v>36191</c:v>
                </c:pt>
                <c:pt idx="1">
                  <c:v>36219</c:v>
                </c:pt>
                <c:pt idx="2">
                  <c:v>36250</c:v>
                </c:pt>
                <c:pt idx="3">
                  <c:v>36280</c:v>
                </c:pt>
                <c:pt idx="4">
                  <c:v>36311</c:v>
                </c:pt>
                <c:pt idx="5">
                  <c:v>36341</c:v>
                </c:pt>
                <c:pt idx="6">
                  <c:v>36372</c:v>
                </c:pt>
                <c:pt idx="7">
                  <c:v>36403</c:v>
                </c:pt>
                <c:pt idx="8">
                  <c:v>36433</c:v>
                </c:pt>
                <c:pt idx="9">
                  <c:v>36464</c:v>
                </c:pt>
                <c:pt idx="10">
                  <c:v>36494</c:v>
                </c:pt>
                <c:pt idx="11">
                  <c:v>36525</c:v>
                </c:pt>
                <c:pt idx="12">
                  <c:v>36556</c:v>
                </c:pt>
                <c:pt idx="13">
                  <c:v>36585</c:v>
                </c:pt>
                <c:pt idx="14">
                  <c:v>36616</c:v>
                </c:pt>
                <c:pt idx="15">
                  <c:v>36646</c:v>
                </c:pt>
                <c:pt idx="16">
                  <c:v>36677</c:v>
                </c:pt>
                <c:pt idx="17">
                  <c:v>36707</c:v>
                </c:pt>
                <c:pt idx="18">
                  <c:v>36738</c:v>
                </c:pt>
                <c:pt idx="19">
                  <c:v>36769</c:v>
                </c:pt>
                <c:pt idx="20">
                  <c:v>36799</c:v>
                </c:pt>
                <c:pt idx="21">
                  <c:v>36830</c:v>
                </c:pt>
                <c:pt idx="22">
                  <c:v>36860</c:v>
                </c:pt>
                <c:pt idx="23">
                  <c:v>36891</c:v>
                </c:pt>
                <c:pt idx="24">
                  <c:v>36922</c:v>
                </c:pt>
                <c:pt idx="25">
                  <c:v>36950</c:v>
                </c:pt>
                <c:pt idx="26">
                  <c:v>36981</c:v>
                </c:pt>
                <c:pt idx="27">
                  <c:v>37011</c:v>
                </c:pt>
                <c:pt idx="28">
                  <c:v>37042</c:v>
                </c:pt>
                <c:pt idx="29">
                  <c:v>37072</c:v>
                </c:pt>
                <c:pt idx="30">
                  <c:v>37103</c:v>
                </c:pt>
                <c:pt idx="31">
                  <c:v>37134</c:v>
                </c:pt>
                <c:pt idx="32">
                  <c:v>37164</c:v>
                </c:pt>
                <c:pt idx="33">
                  <c:v>37195</c:v>
                </c:pt>
                <c:pt idx="34">
                  <c:v>37225</c:v>
                </c:pt>
                <c:pt idx="35">
                  <c:v>37256</c:v>
                </c:pt>
                <c:pt idx="36">
                  <c:v>37287</c:v>
                </c:pt>
                <c:pt idx="37">
                  <c:v>37315</c:v>
                </c:pt>
                <c:pt idx="38">
                  <c:v>37346</c:v>
                </c:pt>
                <c:pt idx="39">
                  <c:v>37376</c:v>
                </c:pt>
                <c:pt idx="40">
                  <c:v>37407</c:v>
                </c:pt>
                <c:pt idx="41">
                  <c:v>37437</c:v>
                </c:pt>
                <c:pt idx="42">
                  <c:v>37468</c:v>
                </c:pt>
                <c:pt idx="43">
                  <c:v>37499</c:v>
                </c:pt>
                <c:pt idx="44">
                  <c:v>37529</c:v>
                </c:pt>
                <c:pt idx="45">
                  <c:v>37560</c:v>
                </c:pt>
                <c:pt idx="46">
                  <c:v>37590</c:v>
                </c:pt>
                <c:pt idx="47">
                  <c:v>37621</c:v>
                </c:pt>
                <c:pt idx="48">
                  <c:v>37652</c:v>
                </c:pt>
                <c:pt idx="49">
                  <c:v>37680</c:v>
                </c:pt>
                <c:pt idx="50">
                  <c:v>37711</c:v>
                </c:pt>
                <c:pt idx="51">
                  <c:v>37741</c:v>
                </c:pt>
                <c:pt idx="52">
                  <c:v>37772</c:v>
                </c:pt>
                <c:pt idx="53">
                  <c:v>37802</c:v>
                </c:pt>
                <c:pt idx="54">
                  <c:v>37833</c:v>
                </c:pt>
                <c:pt idx="55">
                  <c:v>37864</c:v>
                </c:pt>
                <c:pt idx="56">
                  <c:v>37894</c:v>
                </c:pt>
                <c:pt idx="57">
                  <c:v>37925</c:v>
                </c:pt>
                <c:pt idx="58">
                  <c:v>37955</c:v>
                </c:pt>
                <c:pt idx="59">
                  <c:v>37986</c:v>
                </c:pt>
                <c:pt idx="60">
                  <c:v>38017</c:v>
                </c:pt>
                <c:pt idx="61">
                  <c:v>38046</c:v>
                </c:pt>
                <c:pt idx="62">
                  <c:v>38077</c:v>
                </c:pt>
                <c:pt idx="63">
                  <c:v>38107</c:v>
                </c:pt>
                <c:pt idx="64">
                  <c:v>38138</c:v>
                </c:pt>
                <c:pt idx="65">
                  <c:v>38168</c:v>
                </c:pt>
                <c:pt idx="66">
                  <c:v>38199</c:v>
                </c:pt>
                <c:pt idx="67">
                  <c:v>38230</c:v>
                </c:pt>
                <c:pt idx="68">
                  <c:v>38260</c:v>
                </c:pt>
                <c:pt idx="69">
                  <c:v>38291</c:v>
                </c:pt>
                <c:pt idx="70">
                  <c:v>38321</c:v>
                </c:pt>
                <c:pt idx="71">
                  <c:v>38352</c:v>
                </c:pt>
                <c:pt idx="72">
                  <c:v>38383</c:v>
                </c:pt>
                <c:pt idx="73">
                  <c:v>38411</c:v>
                </c:pt>
                <c:pt idx="74">
                  <c:v>38442</c:v>
                </c:pt>
                <c:pt idx="75">
                  <c:v>38472</c:v>
                </c:pt>
                <c:pt idx="76">
                  <c:v>38503</c:v>
                </c:pt>
                <c:pt idx="77">
                  <c:v>38533</c:v>
                </c:pt>
                <c:pt idx="78">
                  <c:v>38564</c:v>
                </c:pt>
                <c:pt idx="79">
                  <c:v>38595</c:v>
                </c:pt>
                <c:pt idx="80">
                  <c:v>38625</c:v>
                </c:pt>
                <c:pt idx="81">
                  <c:v>38656</c:v>
                </c:pt>
                <c:pt idx="82">
                  <c:v>38686</c:v>
                </c:pt>
                <c:pt idx="83">
                  <c:v>38717</c:v>
                </c:pt>
                <c:pt idx="84">
                  <c:v>38748</c:v>
                </c:pt>
                <c:pt idx="85">
                  <c:v>38776</c:v>
                </c:pt>
                <c:pt idx="86">
                  <c:v>38807</c:v>
                </c:pt>
                <c:pt idx="87">
                  <c:v>38837</c:v>
                </c:pt>
                <c:pt idx="88">
                  <c:v>38868</c:v>
                </c:pt>
                <c:pt idx="89">
                  <c:v>38898</c:v>
                </c:pt>
                <c:pt idx="90">
                  <c:v>38929</c:v>
                </c:pt>
                <c:pt idx="91">
                  <c:v>38960</c:v>
                </c:pt>
                <c:pt idx="92">
                  <c:v>38990</c:v>
                </c:pt>
                <c:pt idx="93">
                  <c:v>39021</c:v>
                </c:pt>
                <c:pt idx="94">
                  <c:v>39051</c:v>
                </c:pt>
                <c:pt idx="95">
                  <c:v>39082</c:v>
                </c:pt>
                <c:pt idx="96">
                  <c:v>39113</c:v>
                </c:pt>
                <c:pt idx="97">
                  <c:v>39141</c:v>
                </c:pt>
                <c:pt idx="98">
                  <c:v>39172</c:v>
                </c:pt>
                <c:pt idx="99">
                  <c:v>39202</c:v>
                </c:pt>
                <c:pt idx="100">
                  <c:v>39233</c:v>
                </c:pt>
                <c:pt idx="101">
                  <c:v>39263</c:v>
                </c:pt>
                <c:pt idx="102">
                  <c:v>39294</c:v>
                </c:pt>
                <c:pt idx="103">
                  <c:v>39325</c:v>
                </c:pt>
                <c:pt idx="104">
                  <c:v>39355</c:v>
                </c:pt>
                <c:pt idx="105">
                  <c:v>39386</c:v>
                </c:pt>
                <c:pt idx="106">
                  <c:v>39416</c:v>
                </c:pt>
                <c:pt idx="107">
                  <c:v>39447</c:v>
                </c:pt>
                <c:pt idx="108">
                  <c:v>39478</c:v>
                </c:pt>
                <c:pt idx="109">
                  <c:v>39507</c:v>
                </c:pt>
                <c:pt idx="110">
                  <c:v>39538</c:v>
                </c:pt>
                <c:pt idx="111">
                  <c:v>39568</c:v>
                </c:pt>
                <c:pt idx="112">
                  <c:v>39599</c:v>
                </c:pt>
                <c:pt idx="113">
                  <c:v>39629</c:v>
                </c:pt>
                <c:pt idx="114">
                  <c:v>39660</c:v>
                </c:pt>
                <c:pt idx="115">
                  <c:v>39691</c:v>
                </c:pt>
                <c:pt idx="116">
                  <c:v>39721</c:v>
                </c:pt>
                <c:pt idx="117">
                  <c:v>39752</c:v>
                </c:pt>
                <c:pt idx="118">
                  <c:v>39782</c:v>
                </c:pt>
                <c:pt idx="119">
                  <c:v>39813</c:v>
                </c:pt>
                <c:pt idx="120">
                  <c:v>39844</c:v>
                </c:pt>
                <c:pt idx="121">
                  <c:v>39872</c:v>
                </c:pt>
                <c:pt idx="122">
                  <c:v>39903</c:v>
                </c:pt>
                <c:pt idx="123">
                  <c:v>39933</c:v>
                </c:pt>
                <c:pt idx="124">
                  <c:v>39964</c:v>
                </c:pt>
                <c:pt idx="125">
                  <c:v>39994</c:v>
                </c:pt>
                <c:pt idx="126">
                  <c:v>40025</c:v>
                </c:pt>
                <c:pt idx="127">
                  <c:v>40056</c:v>
                </c:pt>
                <c:pt idx="128">
                  <c:v>40086</c:v>
                </c:pt>
                <c:pt idx="129">
                  <c:v>40117</c:v>
                </c:pt>
                <c:pt idx="130">
                  <c:v>40147</c:v>
                </c:pt>
                <c:pt idx="131">
                  <c:v>40178</c:v>
                </c:pt>
                <c:pt idx="132">
                  <c:v>40209</c:v>
                </c:pt>
                <c:pt idx="133">
                  <c:v>40237</c:v>
                </c:pt>
                <c:pt idx="134">
                  <c:v>40268</c:v>
                </c:pt>
                <c:pt idx="135">
                  <c:v>40298</c:v>
                </c:pt>
                <c:pt idx="136">
                  <c:v>40329</c:v>
                </c:pt>
                <c:pt idx="137">
                  <c:v>40359</c:v>
                </c:pt>
                <c:pt idx="138">
                  <c:v>40390</c:v>
                </c:pt>
                <c:pt idx="139">
                  <c:v>40421</c:v>
                </c:pt>
                <c:pt idx="140">
                  <c:v>40451</c:v>
                </c:pt>
                <c:pt idx="141">
                  <c:v>40482</c:v>
                </c:pt>
                <c:pt idx="142">
                  <c:v>40512</c:v>
                </c:pt>
                <c:pt idx="143">
                  <c:v>40543</c:v>
                </c:pt>
                <c:pt idx="144">
                  <c:v>40574</c:v>
                </c:pt>
                <c:pt idx="145">
                  <c:v>40602</c:v>
                </c:pt>
                <c:pt idx="146">
                  <c:v>40633</c:v>
                </c:pt>
                <c:pt idx="147">
                  <c:v>40663</c:v>
                </c:pt>
                <c:pt idx="148">
                  <c:v>40694</c:v>
                </c:pt>
                <c:pt idx="149">
                  <c:v>40724</c:v>
                </c:pt>
                <c:pt idx="150">
                  <c:v>40755</c:v>
                </c:pt>
                <c:pt idx="151">
                  <c:v>40786</c:v>
                </c:pt>
                <c:pt idx="152">
                  <c:v>40816</c:v>
                </c:pt>
                <c:pt idx="153">
                  <c:v>40847</c:v>
                </c:pt>
                <c:pt idx="154">
                  <c:v>40877</c:v>
                </c:pt>
                <c:pt idx="155">
                  <c:v>40908</c:v>
                </c:pt>
                <c:pt idx="156">
                  <c:v>40939</c:v>
                </c:pt>
                <c:pt idx="157">
                  <c:v>40968</c:v>
                </c:pt>
                <c:pt idx="158">
                  <c:v>40999</c:v>
                </c:pt>
                <c:pt idx="159">
                  <c:v>41029</c:v>
                </c:pt>
                <c:pt idx="160">
                  <c:v>41060</c:v>
                </c:pt>
                <c:pt idx="161">
                  <c:v>41090</c:v>
                </c:pt>
                <c:pt idx="162">
                  <c:v>41121</c:v>
                </c:pt>
                <c:pt idx="163">
                  <c:v>41152</c:v>
                </c:pt>
                <c:pt idx="164">
                  <c:v>41182</c:v>
                </c:pt>
                <c:pt idx="165">
                  <c:v>41213</c:v>
                </c:pt>
                <c:pt idx="166">
                  <c:v>41243</c:v>
                </c:pt>
                <c:pt idx="167">
                  <c:v>41274</c:v>
                </c:pt>
                <c:pt idx="168">
                  <c:v>41305</c:v>
                </c:pt>
                <c:pt idx="169">
                  <c:v>41333</c:v>
                </c:pt>
                <c:pt idx="170">
                  <c:v>41364</c:v>
                </c:pt>
                <c:pt idx="171">
                  <c:v>41394</c:v>
                </c:pt>
                <c:pt idx="172">
                  <c:v>41425</c:v>
                </c:pt>
                <c:pt idx="173">
                  <c:v>41455</c:v>
                </c:pt>
                <c:pt idx="174">
                  <c:v>41486</c:v>
                </c:pt>
                <c:pt idx="175">
                  <c:v>41517</c:v>
                </c:pt>
                <c:pt idx="176">
                  <c:v>41547</c:v>
                </c:pt>
                <c:pt idx="177">
                  <c:v>41578</c:v>
                </c:pt>
                <c:pt idx="178">
                  <c:v>41608</c:v>
                </c:pt>
                <c:pt idx="179">
                  <c:v>41639</c:v>
                </c:pt>
                <c:pt idx="180">
                  <c:v>41670</c:v>
                </c:pt>
                <c:pt idx="181">
                  <c:v>41698</c:v>
                </c:pt>
                <c:pt idx="182">
                  <c:v>41729</c:v>
                </c:pt>
                <c:pt idx="183">
                  <c:v>41759</c:v>
                </c:pt>
                <c:pt idx="184">
                  <c:v>41790</c:v>
                </c:pt>
                <c:pt idx="185">
                  <c:v>41820</c:v>
                </c:pt>
                <c:pt idx="186">
                  <c:v>41851</c:v>
                </c:pt>
                <c:pt idx="187">
                  <c:v>41882</c:v>
                </c:pt>
                <c:pt idx="188">
                  <c:v>41912</c:v>
                </c:pt>
                <c:pt idx="189">
                  <c:v>41943</c:v>
                </c:pt>
                <c:pt idx="190">
                  <c:v>41973</c:v>
                </c:pt>
                <c:pt idx="191">
                  <c:v>42004</c:v>
                </c:pt>
                <c:pt idx="192">
                  <c:v>42035</c:v>
                </c:pt>
                <c:pt idx="193">
                  <c:v>42063</c:v>
                </c:pt>
                <c:pt idx="194">
                  <c:v>42094</c:v>
                </c:pt>
                <c:pt idx="195">
                  <c:v>42124</c:v>
                </c:pt>
                <c:pt idx="196">
                  <c:v>42155</c:v>
                </c:pt>
                <c:pt idx="197">
                  <c:v>42185</c:v>
                </c:pt>
                <c:pt idx="198">
                  <c:v>42216</c:v>
                </c:pt>
                <c:pt idx="199">
                  <c:v>42247</c:v>
                </c:pt>
                <c:pt idx="200">
                  <c:v>42277</c:v>
                </c:pt>
                <c:pt idx="201">
                  <c:v>42308</c:v>
                </c:pt>
                <c:pt idx="202">
                  <c:v>42338</c:v>
                </c:pt>
                <c:pt idx="203">
                  <c:v>42369</c:v>
                </c:pt>
                <c:pt idx="204">
                  <c:v>42400</c:v>
                </c:pt>
                <c:pt idx="205">
                  <c:v>42429</c:v>
                </c:pt>
                <c:pt idx="206">
                  <c:v>42460</c:v>
                </c:pt>
                <c:pt idx="207">
                  <c:v>42490</c:v>
                </c:pt>
                <c:pt idx="208">
                  <c:v>42521</c:v>
                </c:pt>
                <c:pt idx="209">
                  <c:v>42551</c:v>
                </c:pt>
                <c:pt idx="210">
                  <c:v>42582</c:v>
                </c:pt>
                <c:pt idx="211">
                  <c:v>42613</c:v>
                </c:pt>
                <c:pt idx="212">
                  <c:v>42643</c:v>
                </c:pt>
                <c:pt idx="213">
                  <c:v>42674</c:v>
                </c:pt>
                <c:pt idx="214">
                  <c:v>42704</c:v>
                </c:pt>
                <c:pt idx="215">
                  <c:v>42735</c:v>
                </c:pt>
                <c:pt idx="216">
                  <c:v>42766</c:v>
                </c:pt>
                <c:pt idx="217">
                  <c:v>42794</c:v>
                </c:pt>
                <c:pt idx="218">
                  <c:v>42825</c:v>
                </c:pt>
                <c:pt idx="219">
                  <c:v>42855</c:v>
                </c:pt>
                <c:pt idx="220">
                  <c:v>42886</c:v>
                </c:pt>
                <c:pt idx="221">
                  <c:v>42916</c:v>
                </c:pt>
                <c:pt idx="222">
                  <c:v>42947</c:v>
                </c:pt>
                <c:pt idx="223">
                  <c:v>42978</c:v>
                </c:pt>
                <c:pt idx="224">
                  <c:v>43008</c:v>
                </c:pt>
                <c:pt idx="225">
                  <c:v>43039</c:v>
                </c:pt>
                <c:pt idx="226">
                  <c:v>43069</c:v>
                </c:pt>
                <c:pt idx="227">
                  <c:v>43100</c:v>
                </c:pt>
                <c:pt idx="228">
                  <c:v>43131</c:v>
                </c:pt>
                <c:pt idx="229">
                  <c:v>43159</c:v>
                </c:pt>
                <c:pt idx="230">
                  <c:v>43190</c:v>
                </c:pt>
                <c:pt idx="231">
                  <c:v>43220</c:v>
                </c:pt>
                <c:pt idx="232">
                  <c:v>43251</c:v>
                </c:pt>
                <c:pt idx="233">
                  <c:v>43281</c:v>
                </c:pt>
                <c:pt idx="234">
                  <c:v>43312</c:v>
                </c:pt>
                <c:pt idx="235">
                  <c:v>43343</c:v>
                </c:pt>
                <c:pt idx="236">
                  <c:v>43373</c:v>
                </c:pt>
                <c:pt idx="237">
                  <c:v>43404</c:v>
                </c:pt>
                <c:pt idx="238">
                  <c:v>43434</c:v>
                </c:pt>
                <c:pt idx="239">
                  <c:v>43465</c:v>
                </c:pt>
                <c:pt idx="240">
                  <c:v>43496</c:v>
                </c:pt>
                <c:pt idx="241">
                  <c:v>43524</c:v>
                </c:pt>
                <c:pt idx="242">
                  <c:v>43555</c:v>
                </c:pt>
                <c:pt idx="243">
                  <c:v>43585</c:v>
                </c:pt>
                <c:pt idx="244">
                  <c:v>43616</c:v>
                </c:pt>
                <c:pt idx="245">
                  <c:v>43646</c:v>
                </c:pt>
                <c:pt idx="246">
                  <c:v>43677</c:v>
                </c:pt>
                <c:pt idx="247">
                  <c:v>43708</c:v>
                </c:pt>
                <c:pt idx="248">
                  <c:v>43738</c:v>
                </c:pt>
                <c:pt idx="249">
                  <c:v>43769</c:v>
                </c:pt>
                <c:pt idx="250">
                  <c:v>43799</c:v>
                </c:pt>
                <c:pt idx="251">
                  <c:v>43830</c:v>
                </c:pt>
                <c:pt idx="252">
                  <c:v>43861</c:v>
                </c:pt>
                <c:pt idx="253">
                  <c:v>43890</c:v>
                </c:pt>
                <c:pt idx="254">
                  <c:v>43921</c:v>
                </c:pt>
                <c:pt idx="255">
                  <c:v>43951</c:v>
                </c:pt>
                <c:pt idx="256">
                  <c:v>43982</c:v>
                </c:pt>
                <c:pt idx="257">
                  <c:v>44012</c:v>
                </c:pt>
                <c:pt idx="258">
                  <c:v>44043</c:v>
                </c:pt>
                <c:pt idx="259">
                  <c:v>44074</c:v>
                </c:pt>
                <c:pt idx="260">
                  <c:v>44104</c:v>
                </c:pt>
                <c:pt idx="261">
                  <c:v>44135</c:v>
                </c:pt>
                <c:pt idx="262">
                  <c:v>44165</c:v>
                </c:pt>
                <c:pt idx="263">
                  <c:v>44196</c:v>
                </c:pt>
                <c:pt idx="264">
                  <c:v>44227</c:v>
                </c:pt>
                <c:pt idx="265">
                  <c:v>44255</c:v>
                </c:pt>
                <c:pt idx="266">
                  <c:v>44286</c:v>
                </c:pt>
                <c:pt idx="267">
                  <c:v>44316</c:v>
                </c:pt>
                <c:pt idx="268">
                  <c:v>44347</c:v>
                </c:pt>
                <c:pt idx="269">
                  <c:v>44377</c:v>
                </c:pt>
                <c:pt idx="270">
                  <c:v>44408</c:v>
                </c:pt>
                <c:pt idx="271">
                  <c:v>44439</c:v>
                </c:pt>
                <c:pt idx="272">
                  <c:v>44469</c:v>
                </c:pt>
                <c:pt idx="273">
                  <c:v>44500</c:v>
                </c:pt>
                <c:pt idx="274">
                  <c:v>44530</c:v>
                </c:pt>
                <c:pt idx="275">
                  <c:v>44561</c:v>
                </c:pt>
                <c:pt idx="276">
                  <c:v>44592</c:v>
                </c:pt>
                <c:pt idx="277">
                  <c:v>44620</c:v>
                </c:pt>
                <c:pt idx="278">
                  <c:v>44651</c:v>
                </c:pt>
                <c:pt idx="279">
                  <c:v>44681</c:v>
                </c:pt>
                <c:pt idx="280">
                  <c:v>44712</c:v>
                </c:pt>
                <c:pt idx="281">
                  <c:v>44742</c:v>
                </c:pt>
                <c:pt idx="282">
                  <c:v>44773</c:v>
                </c:pt>
                <c:pt idx="283">
                  <c:v>44804</c:v>
                </c:pt>
                <c:pt idx="284">
                  <c:v>44834</c:v>
                </c:pt>
                <c:pt idx="285">
                  <c:v>44865</c:v>
                </c:pt>
                <c:pt idx="286">
                  <c:v>44895</c:v>
                </c:pt>
                <c:pt idx="287">
                  <c:v>44926</c:v>
                </c:pt>
                <c:pt idx="288">
                  <c:v>44957</c:v>
                </c:pt>
                <c:pt idx="289">
                  <c:v>44985</c:v>
                </c:pt>
                <c:pt idx="290">
                  <c:v>45016</c:v>
                </c:pt>
                <c:pt idx="291">
                  <c:v>45046</c:v>
                </c:pt>
                <c:pt idx="292">
                  <c:v>45077</c:v>
                </c:pt>
                <c:pt idx="293">
                  <c:v>45107</c:v>
                </c:pt>
                <c:pt idx="294">
                  <c:v>45138</c:v>
                </c:pt>
                <c:pt idx="295">
                  <c:v>45169</c:v>
                </c:pt>
                <c:pt idx="296">
                  <c:v>45199</c:v>
                </c:pt>
                <c:pt idx="297">
                  <c:v>45230</c:v>
                </c:pt>
                <c:pt idx="298">
                  <c:v>45260</c:v>
                </c:pt>
                <c:pt idx="299">
                  <c:v>45291</c:v>
                </c:pt>
                <c:pt idx="300">
                  <c:v>45322</c:v>
                </c:pt>
                <c:pt idx="301">
                  <c:v>45351</c:v>
                </c:pt>
                <c:pt idx="302">
                  <c:v>45382</c:v>
                </c:pt>
                <c:pt idx="303">
                  <c:v>45412</c:v>
                </c:pt>
              </c:numCache>
            </c:numRef>
          </c:cat>
          <c:val>
            <c:numRef>
              <c:f>'SEK ja DKR'!$R$2:$R$305</c:f>
              <c:numCache>
                <c:formatCode>General</c:formatCode>
                <c:ptCount val="304"/>
                <c:pt idx="0">
                  <c:v>3.5</c:v>
                </c:pt>
                <c:pt idx="1">
                  <c:v>3.25</c:v>
                </c:pt>
                <c:pt idx="2">
                  <c:v>3.25</c:v>
                </c:pt>
                <c:pt idx="3">
                  <c:v>2.75</c:v>
                </c:pt>
                <c:pt idx="4">
                  <c:v>2.75</c:v>
                </c:pt>
                <c:pt idx="5">
                  <c:v>2.75</c:v>
                </c:pt>
                <c:pt idx="6">
                  <c:v>2.75</c:v>
                </c:pt>
                <c:pt idx="7">
                  <c:v>2.75</c:v>
                </c:pt>
                <c:pt idx="8">
                  <c:v>2.75</c:v>
                </c:pt>
                <c:pt idx="9">
                  <c:v>2.75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3.75</c:v>
                </c:pt>
                <c:pt idx="17">
                  <c:v>4.25</c:v>
                </c:pt>
                <c:pt idx="18">
                  <c:v>4.25</c:v>
                </c:pt>
                <c:pt idx="19">
                  <c:v>4.25</c:v>
                </c:pt>
                <c:pt idx="20">
                  <c:v>4.5</c:v>
                </c:pt>
                <c:pt idx="21">
                  <c:v>4.75</c:v>
                </c:pt>
                <c:pt idx="22">
                  <c:v>4.75</c:v>
                </c:pt>
                <c:pt idx="23">
                  <c:v>4.75</c:v>
                </c:pt>
                <c:pt idx="24">
                  <c:v>4.75</c:v>
                </c:pt>
                <c:pt idx="25">
                  <c:v>4.75</c:v>
                </c:pt>
                <c:pt idx="26">
                  <c:v>4.75</c:v>
                </c:pt>
                <c:pt idx="27">
                  <c:v>4.75</c:v>
                </c:pt>
                <c:pt idx="28">
                  <c:v>4.5</c:v>
                </c:pt>
                <c:pt idx="29">
                  <c:v>4.5</c:v>
                </c:pt>
                <c:pt idx="30">
                  <c:v>4.5</c:v>
                </c:pt>
                <c:pt idx="31">
                  <c:v>4.25</c:v>
                </c:pt>
                <c:pt idx="32">
                  <c:v>3.75</c:v>
                </c:pt>
                <c:pt idx="33">
                  <c:v>3.75</c:v>
                </c:pt>
                <c:pt idx="34">
                  <c:v>3.25</c:v>
                </c:pt>
                <c:pt idx="35">
                  <c:v>3.25</c:v>
                </c:pt>
                <c:pt idx="36">
                  <c:v>3.25</c:v>
                </c:pt>
                <c:pt idx="37">
                  <c:v>3.25</c:v>
                </c:pt>
                <c:pt idx="38">
                  <c:v>3.25</c:v>
                </c:pt>
                <c:pt idx="39">
                  <c:v>3.25</c:v>
                </c:pt>
                <c:pt idx="40">
                  <c:v>3.25</c:v>
                </c:pt>
                <c:pt idx="41">
                  <c:v>3.25</c:v>
                </c:pt>
                <c:pt idx="42">
                  <c:v>3.25</c:v>
                </c:pt>
                <c:pt idx="43">
                  <c:v>3.25</c:v>
                </c:pt>
                <c:pt idx="44">
                  <c:v>3.25</c:v>
                </c:pt>
                <c:pt idx="45">
                  <c:v>3.25</c:v>
                </c:pt>
                <c:pt idx="46">
                  <c:v>3.25</c:v>
                </c:pt>
                <c:pt idx="47">
                  <c:v>2.75</c:v>
                </c:pt>
                <c:pt idx="48">
                  <c:v>2.75</c:v>
                </c:pt>
                <c:pt idx="49">
                  <c:v>2.75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2.25</c:v>
                </c:pt>
                <c:pt idx="84">
                  <c:v>2.25</c:v>
                </c:pt>
                <c:pt idx="85">
                  <c:v>2.25</c:v>
                </c:pt>
                <c:pt idx="86">
                  <c:v>2.5</c:v>
                </c:pt>
                <c:pt idx="87">
                  <c:v>2.5</c:v>
                </c:pt>
                <c:pt idx="88">
                  <c:v>2.5</c:v>
                </c:pt>
                <c:pt idx="89">
                  <c:v>2.75</c:v>
                </c:pt>
                <c:pt idx="90">
                  <c:v>2.75</c:v>
                </c:pt>
                <c:pt idx="91">
                  <c:v>3</c:v>
                </c:pt>
                <c:pt idx="92">
                  <c:v>3</c:v>
                </c:pt>
                <c:pt idx="93">
                  <c:v>3.25</c:v>
                </c:pt>
                <c:pt idx="94">
                  <c:v>3.25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3.75</c:v>
                </c:pt>
                <c:pt idx="99">
                  <c:v>3.75</c:v>
                </c:pt>
                <c:pt idx="100">
                  <c:v>3.75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4.25</c:v>
                </c:pt>
                <c:pt idx="115">
                  <c:v>4.25</c:v>
                </c:pt>
                <c:pt idx="116">
                  <c:v>4.25</c:v>
                </c:pt>
                <c:pt idx="117">
                  <c:v>4.5</c:v>
                </c:pt>
                <c:pt idx="118">
                  <c:v>4</c:v>
                </c:pt>
                <c:pt idx="119">
                  <c:v>3.5</c:v>
                </c:pt>
                <c:pt idx="120">
                  <c:v>2.75</c:v>
                </c:pt>
                <c:pt idx="121">
                  <c:v>2.75</c:v>
                </c:pt>
                <c:pt idx="122">
                  <c:v>2</c:v>
                </c:pt>
                <c:pt idx="123">
                  <c:v>1.75</c:v>
                </c:pt>
                <c:pt idx="124">
                  <c:v>1.4</c:v>
                </c:pt>
                <c:pt idx="125">
                  <c:v>1.2</c:v>
                </c:pt>
                <c:pt idx="126">
                  <c:v>1.2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0.75</c:v>
                </c:pt>
                <c:pt idx="133">
                  <c:v>0.75</c:v>
                </c:pt>
                <c:pt idx="134">
                  <c:v>0.75</c:v>
                </c:pt>
                <c:pt idx="135">
                  <c:v>0.75</c:v>
                </c:pt>
                <c:pt idx="136">
                  <c:v>0.75</c:v>
                </c:pt>
                <c:pt idx="137">
                  <c:v>0.75</c:v>
                </c:pt>
                <c:pt idx="138">
                  <c:v>0.75</c:v>
                </c:pt>
                <c:pt idx="139">
                  <c:v>0.75</c:v>
                </c:pt>
                <c:pt idx="140">
                  <c:v>0.75</c:v>
                </c:pt>
                <c:pt idx="141">
                  <c:v>0.75</c:v>
                </c:pt>
                <c:pt idx="142">
                  <c:v>0.75</c:v>
                </c:pt>
                <c:pt idx="143">
                  <c:v>0.75</c:v>
                </c:pt>
                <c:pt idx="144">
                  <c:v>0.75</c:v>
                </c:pt>
                <c:pt idx="145">
                  <c:v>0.75</c:v>
                </c:pt>
                <c:pt idx="146">
                  <c:v>0.75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1.25</c:v>
                </c:pt>
                <c:pt idx="151">
                  <c:v>1.25</c:v>
                </c:pt>
                <c:pt idx="152">
                  <c:v>1.25</c:v>
                </c:pt>
                <c:pt idx="153">
                  <c:v>1.25</c:v>
                </c:pt>
                <c:pt idx="154">
                  <c:v>1</c:v>
                </c:pt>
                <c:pt idx="155">
                  <c:v>0.75</c:v>
                </c:pt>
                <c:pt idx="156">
                  <c:v>0.75</c:v>
                </c:pt>
                <c:pt idx="157">
                  <c:v>0.75</c:v>
                </c:pt>
                <c:pt idx="158">
                  <c:v>0.75</c:v>
                </c:pt>
                <c:pt idx="159">
                  <c:v>0.75</c:v>
                </c:pt>
                <c:pt idx="160">
                  <c:v>0.25</c:v>
                </c:pt>
                <c:pt idx="161">
                  <c:v>0.25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0.47272727272727283</c:v>
                </c:pt>
                <c:pt idx="285">
                  <c:v>0.71000000000000019</c:v>
                </c:pt>
                <c:pt idx="286">
                  <c:v>1.25</c:v>
                </c:pt>
                <c:pt idx="287">
                  <c:v>1.5</c:v>
                </c:pt>
                <c:pt idx="288">
                  <c:v>1.75</c:v>
                </c:pt>
                <c:pt idx="289">
                  <c:v>2.0650000000000004</c:v>
                </c:pt>
                <c:pt idx="290">
                  <c:v>2.350000000000001</c:v>
                </c:pt>
                <c:pt idx="291">
                  <c:v>2.6000000000000005</c:v>
                </c:pt>
                <c:pt idx="292">
                  <c:v>2.795652173913044</c:v>
                </c:pt>
                <c:pt idx="293">
                  <c:v>2.975000000000001</c:v>
                </c:pt>
                <c:pt idx="294">
                  <c:v>3.1238095238095247</c:v>
                </c:pt>
                <c:pt idx="295">
                  <c:v>3.1238095238095247</c:v>
                </c:pt>
                <c:pt idx="296">
                  <c:v>3.1238095238095247</c:v>
                </c:pt>
                <c:pt idx="297">
                  <c:v>3.1238095238095247</c:v>
                </c:pt>
                <c:pt idx="298">
                  <c:v>3.1238095238095247</c:v>
                </c:pt>
                <c:pt idx="299">
                  <c:v>3.1238095238095247</c:v>
                </c:pt>
                <c:pt idx="300">
                  <c:v>3.5999999999999992</c:v>
                </c:pt>
                <c:pt idx="301">
                  <c:v>3.5999999999999996</c:v>
                </c:pt>
                <c:pt idx="302">
                  <c:v>3.5999999999999996</c:v>
                </c:pt>
                <c:pt idx="303">
                  <c:v>3.5999999999999996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B3-4657-A3EE-C66D7B170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296608"/>
        <c:axId val="907287904"/>
      </c:lineChart>
      <c:dateAx>
        <c:axId val="907296608"/>
        <c:scaling>
          <c:orientation val="minMax"/>
        </c:scaling>
        <c:delete val="0"/>
        <c:axPos val="b"/>
        <c:numFmt formatCode="mm\ yyyy;@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i-FI"/>
          </a:p>
        </c:txPr>
        <c:crossAx val="907287904"/>
        <c:crosses val="autoZero"/>
        <c:auto val="1"/>
        <c:lblOffset val="100"/>
        <c:baseTimeUnit val="months"/>
        <c:majorUnit val="6"/>
        <c:majorTimeUnit val="months"/>
      </c:dateAx>
      <c:valAx>
        <c:axId val="90728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7296608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959558180227475"/>
          <c:y val="5.6530957474246357E-2"/>
          <c:w val="0.29818219597550305"/>
          <c:h val="0.5867880577427822"/>
        </c:manualLayout>
      </c:layout>
      <c:overlay val="0"/>
      <c:txPr>
        <a:bodyPr/>
        <a:lstStyle/>
        <a:p>
          <a:pPr>
            <a:defRPr sz="1630" baseline="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280490548227961E-2"/>
          <c:y val="5.4026979676259704E-2"/>
          <c:w val="0.82830640213173778"/>
          <c:h val="0.69710213230645435"/>
        </c:manualLayout>
      </c:layout>
      <c:lineChart>
        <c:grouping val="standard"/>
        <c:varyColors val="0"/>
        <c:ser>
          <c:idx val="0"/>
          <c:order val="0"/>
          <c:tx>
            <c:strRef>
              <c:f>Ostovoimapariteetti!$M$2</c:f>
              <c:strCache>
                <c:ptCount val="1"/>
                <c:pt idx="0">
                  <c:v>Ruotsin kuluttajahinnat Suomen valuutassa (€/mk) kulloisellakin valuuttakurssilla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Ostovoimapariteetti!$L$3:$L$442</c:f>
              <c:numCache>
                <c:formatCode>m/d/yyyy</c:formatCode>
                <c:ptCount val="440"/>
                <c:pt idx="0">
                  <c:v>31808</c:v>
                </c:pt>
                <c:pt idx="1">
                  <c:v>31836</c:v>
                </c:pt>
                <c:pt idx="2">
                  <c:v>31867</c:v>
                </c:pt>
                <c:pt idx="3">
                  <c:v>31897</c:v>
                </c:pt>
                <c:pt idx="4">
                  <c:v>31928</c:v>
                </c:pt>
                <c:pt idx="5">
                  <c:v>31958</c:v>
                </c:pt>
                <c:pt idx="6">
                  <c:v>31989</c:v>
                </c:pt>
                <c:pt idx="7">
                  <c:v>32020</c:v>
                </c:pt>
                <c:pt idx="8">
                  <c:v>32050</c:v>
                </c:pt>
                <c:pt idx="9">
                  <c:v>32081</c:v>
                </c:pt>
                <c:pt idx="10">
                  <c:v>32111</c:v>
                </c:pt>
                <c:pt idx="11">
                  <c:v>32142</c:v>
                </c:pt>
                <c:pt idx="12">
                  <c:v>32173</c:v>
                </c:pt>
                <c:pt idx="13">
                  <c:v>32202</c:v>
                </c:pt>
                <c:pt idx="14">
                  <c:v>32233</c:v>
                </c:pt>
                <c:pt idx="15">
                  <c:v>32263</c:v>
                </c:pt>
                <c:pt idx="16">
                  <c:v>32294</c:v>
                </c:pt>
                <c:pt idx="17">
                  <c:v>32324</c:v>
                </c:pt>
                <c:pt idx="18">
                  <c:v>32355</c:v>
                </c:pt>
                <c:pt idx="19">
                  <c:v>32386</c:v>
                </c:pt>
                <c:pt idx="20">
                  <c:v>32416</c:v>
                </c:pt>
                <c:pt idx="21">
                  <c:v>32447</c:v>
                </c:pt>
                <c:pt idx="22">
                  <c:v>32477</c:v>
                </c:pt>
                <c:pt idx="23">
                  <c:v>32508</c:v>
                </c:pt>
                <c:pt idx="24">
                  <c:v>32539</c:v>
                </c:pt>
                <c:pt idx="25">
                  <c:v>32567</c:v>
                </c:pt>
                <c:pt idx="26">
                  <c:v>32598</c:v>
                </c:pt>
                <c:pt idx="27">
                  <c:v>32628</c:v>
                </c:pt>
                <c:pt idx="28">
                  <c:v>32659</c:v>
                </c:pt>
                <c:pt idx="29">
                  <c:v>32689</c:v>
                </c:pt>
                <c:pt idx="30">
                  <c:v>32720</c:v>
                </c:pt>
                <c:pt idx="31">
                  <c:v>32751</c:v>
                </c:pt>
                <c:pt idx="32">
                  <c:v>32781</c:v>
                </c:pt>
                <c:pt idx="33">
                  <c:v>32812</c:v>
                </c:pt>
                <c:pt idx="34">
                  <c:v>32842</c:v>
                </c:pt>
                <c:pt idx="35">
                  <c:v>32873</c:v>
                </c:pt>
                <c:pt idx="36">
                  <c:v>32904</c:v>
                </c:pt>
                <c:pt idx="37">
                  <c:v>32932</c:v>
                </c:pt>
                <c:pt idx="38">
                  <c:v>32963</c:v>
                </c:pt>
                <c:pt idx="39">
                  <c:v>32993</c:v>
                </c:pt>
                <c:pt idx="40">
                  <c:v>33024</c:v>
                </c:pt>
                <c:pt idx="41">
                  <c:v>33054</c:v>
                </c:pt>
                <c:pt idx="42">
                  <c:v>33085</c:v>
                </c:pt>
                <c:pt idx="43">
                  <c:v>33116</c:v>
                </c:pt>
                <c:pt idx="44">
                  <c:v>33146</c:v>
                </c:pt>
                <c:pt idx="45">
                  <c:v>33177</c:v>
                </c:pt>
                <c:pt idx="46">
                  <c:v>33207</c:v>
                </c:pt>
                <c:pt idx="47">
                  <c:v>33238</c:v>
                </c:pt>
                <c:pt idx="48">
                  <c:v>33269</c:v>
                </c:pt>
                <c:pt idx="49">
                  <c:v>33297</c:v>
                </c:pt>
                <c:pt idx="50">
                  <c:v>33328</c:v>
                </c:pt>
                <c:pt idx="51">
                  <c:v>33358</c:v>
                </c:pt>
                <c:pt idx="52">
                  <c:v>33389</c:v>
                </c:pt>
                <c:pt idx="53">
                  <c:v>33419</c:v>
                </c:pt>
                <c:pt idx="54">
                  <c:v>33450</c:v>
                </c:pt>
                <c:pt idx="55">
                  <c:v>33481</c:v>
                </c:pt>
                <c:pt idx="56">
                  <c:v>33511</c:v>
                </c:pt>
                <c:pt idx="57">
                  <c:v>33542</c:v>
                </c:pt>
                <c:pt idx="58">
                  <c:v>33572</c:v>
                </c:pt>
                <c:pt idx="59">
                  <c:v>33603</c:v>
                </c:pt>
                <c:pt idx="60">
                  <c:v>33634</c:v>
                </c:pt>
                <c:pt idx="61">
                  <c:v>33663</c:v>
                </c:pt>
                <c:pt idx="62">
                  <c:v>33694</c:v>
                </c:pt>
                <c:pt idx="63">
                  <c:v>33724</c:v>
                </c:pt>
                <c:pt idx="64">
                  <c:v>33755</c:v>
                </c:pt>
                <c:pt idx="65">
                  <c:v>33785</c:v>
                </c:pt>
                <c:pt idx="66">
                  <c:v>33816</c:v>
                </c:pt>
                <c:pt idx="67">
                  <c:v>33847</c:v>
                </c:pt>
                <c:pt idx="68">
                  <c:v>33877</c:v>
                </c:pt>
                <c:pt idx="69">
                  <c:v>33908</c:v>
                </c:pt>
                <c:pt idx="70">
                  <c:v>33938</c:v>
                </c:pt>
                <c:pt idx="71">
                  <c:v>33969</c:v>
                </c:pt>
                <c:pt idx="72">
                  <c:v>34000</c:v>
                </c:pt>
                <c:pt idx="73">
                  <c:v>34028</c:v>
                </c:pt>
                <c:pt idx="74">
                  <c:v>34059</c:v>
                </c:pt>
                <c:pt idx="75">
                  <c:v>34089</c:v>
                </c:pt>
                <c:pt idx="76">
                  <c:v>34120</c:v>
                </c:pt>
                <c:pt idx="77">
                  <c:v>34150</c:v>
                </c:pt>
                <c:pt idx="78">
                  <c:v>34181</c:v>
                </c:pt>
                <c:pt idx="79">
                  <c:v>34212</c:v>
                </c:pt>
                <c:pt idx="80">
                  <c:v>34242</c:v>
                </c:pt>
                <c:pt idx="81">
                  <c:v>34273</c:v>
                </c:pt>
                <c:pt idx="82">
                  <c:v>34303</c:v>
                </c:pt>
                <c:pt idx="83">
                  <c:v>34334</c:v>
                </c:pt>
                <c:pt idx="84">
                  <c:v>34365</c:v>
                </c:pt>
                <c:pt idx="85">
                  <c:v>34393</c:v>
                </c:pt>
                <c:pt idx="86">
                  <c:v>34424</c:v>
                </c:pt>
                <c:pt idx="87">
                  <c:v>34454</c:v>
                </c:pt>
                <c:pt idx="88">
                  <c:v>34485</c:v>
                </c:pt>
                <c:pt idx="89">
                  <c:v>34515</c:v>
                </c:pt>
                <c:pt idx="90">
                  <c:v>34546</c:v>
                </c:pt>
                <c:pt idx="91">
                  <c:v>34577</c:v>
                </c:pt>
                <c:pt idx="92">
                  <c:v>34607</c:v>
                </c:pt>
                <c:pt idx="93">
                  <c:v>34638</c:v>
                </c:pt>
                <c:pt idx="94">
                  <c:v>34668</c:v>
                </c:pt>
                <c:pt idx="95">
                  <c:v>34699</c:v>
                </c:pt>
                <c:pt idx="96">
                  <c:v>34730</c:v>
                </c:pt>
                <c:pt idx="97">
                  <c:v>34758</c:v>
                </c:pt>
                <c:pt idx="98">
                  <c:v>34789</c:v>
                </c:pt>
                <c:pt idx="99">
                  <c:v>34819</c:v>
                </c:pt>
                <c:pt idx="100">
                  <c:v>34850</c:v>
                </c:pt>
                <c:pt idx="101">
                  <c:v>34880</c:v>
                </c:pt>
                <c:pt idx="102">
                  <c:v>34911</c:v>
                </c:pt>
                <c:pt idx="103">
                  <c:v>34942</c:v>
                </c:pt>
                <c:pt idx="104">
                  <c:v>34972</c:v>
                </c:pt>
                <c:pt idx="105">
                  <c:v>35003</c:v>
                </c:pt>
                <c:pt idx="106">
                  <c:v>35033</c:v>
                </c:pt>
                <c:pt idx="107">
                  <c:v>35064</c:v>
                </c:pt>
                <c:pt idx="108">
                  <c:v>35095</c:v>
                </c:pt>
                <c:pt idx="109">
                  <c:v>35124</c:v>
                </c:pt>
                <c:pt idx="110">
                  <c:v>35155</c:v>
                </c:pt>
                <c:pt idx="111">
                  <c:v>35185</c:v>
                </c:pt>
                <c:pt idx="112">
                  <c:v>35216</c:v>
                </c:pt>
                <c:pt idx="113">
                  <c:v>35246</c:v>
                </c:pt>
                <c:pt idx="114">
                  <c:v>35277</c:v>
                </c:pt>
                <c:pt idx="115">
                  <c:v>35308</c:v>
                </c:pt>
                <c:pt idx="116">
                  <c:v>35338</c:v>
                </c:pt>
                <c:pt idx="117">
                  <c:v>35369</c:v>
                </c:pt>
                <c:pt idx="118">
                  <c:v>35399</c:v>
                </c:pt>
                <c:pt idx="119">
                  <c:v>35430</c:v>
                </c:pt>
                <c:pt idx="120">
                  <c:v>35461</c:v>
                </c:pt>
                <c:pt idx="121">
                  <c:v>35489</c:v>
                </c:pt>
                <c:pt idx="122">
                  <c:v>35520</c:v>
                </c:pt>
                <c:pt idx="123">
                  <c:v>35550</c:v>
                </c:pt>
                <c:pt idx="124">
                  <c:v>35581</c:v>
                </c:pt>
                <c:pt idx="125">
                  <c:v>35611</c:v>
                </c:pt>
                <c:pt idx="126">
                  <c:v>35642</c:v>
                </c:pt>
                <c:pt idx="127">
                  <c:v>35673</c:v>
                </c:pt>
                <c:pt idx="128">
                  <c:v>35703</c:v>
                </c:pt>
                <c:pt idx="129">
                  <c:v>35734</c:v>
                </c:pt>
                <c:pt idx="130">
                  <c:v>35764</c:v>
                </c:pt>
                <c:pt idx="131">
                  <c:v>35795</c:v>
                </c:pt>
                <c:pt idx="132">
                  <c:v>35826</c:v>
                </c:pt>
                <c:pt idx="133">
                  <c:v>35854</c:v>
                </c:pt>
                <c:pt idx="134">
                  <c:v>35885</c:v>
                </c:pt>
                <c:pt idx="135">
                  <c:v>35915</c:v>
                </c:pt>
                <c:pt idx="136">
                  <c:v>35946</c:v>
                </c:pt>
                <c:pt idx="137">
                  <c:v>35976</c:v>
                </c:pt>
                <c:pt idx="138">
                  <c:v>36007</c:v>
                </c:pt>
                <c:pt idx="139">
                  <c:v>36038</c:v>
                </c:pt>
                <c:pt idx="140">
                  <c:v>36068</c:v>
                </c:pt>
                <c:pt idx="141">
                  <c:v>36099</c:v>
                </c:pt>
                <c:pt idx="142">
                  <c:v>36129</c:v>
                </c:pt>
                <c:pt idx="143">
                  <c:v>36160</c:v>
                </c:pt>
                <c:pt idx="144">
                  <c:v>36191</c:v>
                </c:pt>
                <c:pt idx="145">
                  <c:v>36219</c:v>
                </c:pt>
                <c:pt idx="146">
                  <c:v>36250</c:v>
                </c:pt>
                <c:pt idx="147">
                  <c:v>36280</c:v>
                </c:pt>
                <c:pt idx="148">
                  <c:v>36311</c:v>
                </c:pt>
                <c:pt idx="149">
                  <c:v>36341</c:v>
                </c:pt>
                <c:pt idx="150">
                  <c:v>36372</c:v>
                </c:pt>
                <c:pt idx="151">
                  <c:v>36403</c:v>
                </c:pt>
                <c:pt idx="152">
                  <c:v>36433</c:v>
                </c:pt>
                <c:pt idx="153">
                  <c:v>36464</c:v>
                </c:pt>
                <c:pt idx="154">
                  <c:v>36494</c:v>
                </c:pt>
                <c:pt idx="155">
                  <c:v>36525</c:v>
                </c:pt>
                <c:pt idx="156">
                  <c:v>36556</c:v>
                </c:pt>
                <c:pt idx="157">
                  <c:v>36585</c:v>
                </c:pt>
                <c:pt idx="158">
                  <c:v>36616</c:v>
                </c:pt>
                <c:pt idx="159">
                  <c:v>36646</c:v>
                </c:pt>
                <c:pt idx="160">
                  <c:v>36677</c:v>
                </c:pt>
                <c:pt idx="161">
                  <c:v>36707</c:v>
                </c:pt>
                <c:pt idx="162">
                  <c:v>36738</c:v>
                </c:pt>
                <c:pt idx="163">
                  <c:v>36769</c:v>
                </c:pt>
                <c:pt idx="164">
                  <c:v>36799</c:v>
                </c:pt>
                <c:pt idx="165">
                  <c:v>36830</c:v>
                </c:pt>
                <c:pt idx="166">
                  <c:v>36860</c:v>
                </c:pt>
                <c:pt idx="167">
                  <c:v>36891</c:v>
                </c:pt>
                <c:pt idx="168">
                  <c:v>36922</c:v>
                </c:pt>
                <c:pt idx="169">
                  <c:v>36950</c:v>
                </c:pt>
                <c:pt idx="170">
                  <c:v>36981</c:v>
                </c:pt>
                <c:pt idx="171">
                  <c:v>37011</c:v>
                </c:pt>
                <c:pt idx="172">
                  <c:v>37042</c:v>
                </c:pt>
                <c:pt idx="173">
                  <c:v>37072</c:v>
                </c:pt>
                <c:pt idx="174">
                  <c:v>37103</c:v>
                </c:pt>
                <c:pt idx="175">
                  <c:v>37134</c:v>
                </c:pt>
                <c:pt idx="176">
                  <c:v>37164</c:v>
                </c:pt>
                <c:pt idx="177">
                  <c:v>37195</c:v>
                </c:pt>
                <c:pt idx="178">
                  <c:v>37225</c:v>
                </c:pt>
                <c:pt idx="179">
                  <c:v>37256</c:v>
                </c:pt>
                <c:pt idx="180">
                  <c:v>37287</c:v>
                </c:pt>
                <c:pt idx="181">
                  <c:v>37315</c:v>
                </c:pt>
                <c:pt idx="182">
                  <c:v>37346</c:v>
                </c:pt>
                <c:pt idx="183">
                  <c:v>37376</c:v>
                </c:pt>
                <c:pt idx="184">
                  <c:v>37407</c:v>
                </c:pt>
                <c:pt idx="185">
                  <c:v>37437</c:v>
                </c:pt>
                <c:pt idx="186">
                  <c:v>37468</c:v>
                </c:pt>
                <c:pt idx="187">
                  <c:v>37499</c:v>
                </c:pt>
                <c:pt idx="188">
                  <c:v>37529</c:v>
                </c:pt>
                <c:pt idx="189">
                  <c:v>37560</c:v>
                </c:pt>
                <c:pt idx="190">
                  <c:v>37590</c:v>
                </c:pt>
                <c:pt idx="191">
                  <c:v>37621</c:v>
                </c:pt>
                <c:pt idx="192">
                  <c:v>37652</c:v>
                </c:pt>
                <c:pt idx="193">
                  <c:v>37680</c:v>
                </c:pt>
                <c:pt idx="194">
                  <c:v>37711</c:v>
                </c:pt>
                <c:pt idx="195">
                  <c:v>37741</c:v>
                </c:pt>
                <c:pt idx="196">
                  <c:v>37772</c:v>
                </c:pt>
                <c:pt idx="197">
                  <c:v>37802</c:v>
                </c:pt>
                <c:pt idx="198">
                  <c:v>37833</c:v>
                </c:pt>
                <c:pt idx="199">
                  <c:v>37864</c:v>
                </c:pt>
                <c:pt idx="200">
                  <c:v>37894</c:v>
                </c:pt>
                <c:pt idx="201">
                  <c:v>37925</c:v>
                </c:pt>
                <c:pt idx="202">
                  <c:v>37955</c:v>
                </c:pt>
                <c:pt idx="203">
                  <c:v>37986</c:v>
                </c:pt>
                <c:pt idx="204">
                  <c:v>38017</c:v>
                </c:pt>
                <c:pt idx="205">
                  <c:v>38046</c:v>
                </c:pt>
                <c:pt idx="206">
                  <c:v>38077</c:v>
                </c:pt>
                <c:pt idx="207">
                  <c:v>38107</c:v>
                </c:pt>
                <c:pt idx="208">
                  <c:v>38138</c:v>
                </c:pt>
                <c:pt idx="209">
                  <c:v>38168</c:v>
                </c:pt>
                <c:pt idx="210">
                  <c:v>38199</c:v>
                </c:pt>
                <c:pt idx="211">
                  <c:v>38230</c:v>
                </c:pt>
                <c:pt idx="212">
                  <c:v>38260</c:v>
                </c:pt>
                <c:pt idx="213">
                  <c:v>38291</c:v>
                </c:pt>
                <c:pt idx="214">
                  <c:v>38321</c:v>
                </c:pt>
                <c:pt idx="215">
                  <c:v>38352</c:v>
                </c:pt>
                <c:pt idx="216">
                  <c:v>38383</c:v>
                </c:pt>
                <c:pt idx="217">
                  <c:v>38411</c:v>
                </c:pt>
                <c:pt idx="218">
                  <c:v>38442</c:v>
                </c:pt>
                <c:pt idx="219">
                  <c:v>38472</c:v>
                </c:pt>
                <c:pt idx="220">
                  <c:v>38503</c:v>
                </c:pt>
                <c:pt idx="221">
                  <c:v>38533</c:v>
                </c:pt>
                <c:pt idx="222">
                  <c:v>38564</c:v>
                </c:pt>
                <c:pt idx="223">
                  <c:v>38595</c:v>
                </c:pt>
                <c:pt idx="224">
                  <c:v>38625</c:v>
                </c:pt>
                <c:pt idx="225">
                  <c:v>38656</c:v>
                </c:pt>
                <c:pt idx="226">
                  <c:v>38686</c:v>
                </c:pt>
                <c:pt idx="227">
                  <c:v>38717</c:v>
                </c:pt>
                <c:pt idx="228">
                  <c:v>38748</c:v>
                </c:pt>
                <c:pt idx="229">
                  <c:v>38776</c:v>
                </c:pt>
                <c:pt idx="230">
                  <c:v>38807</c:v>
                </c:pt>
                <c:pt idx="231">
                  <c:v>38837</c:v>
                </c:pt>
                <c:pt idx="232">
                  <c:v>38868</c:v>
                </c:pt>
                <c:pt idx="233">
                  <c:v>38898</c:v>
                </c:pt>
                <c:pt idx="234">
                  <c:v>38929</c:v>
                </c:pt>
                <c:pt idx="235">
                  <c:v>38960</c:v>
                </c:pt>
                <c:pt idx="236">
                  <c:v>38990</c:v>
                </c:pt>
                <c:pt idx="237">
                  <c:v>39021</c:v>
                </c:pt>
                <c:pt idx="238">
                  <c:v>39051</c:v>
                </c:pt>
                <c:pt idx="239">
                  <c:v>39082</c:v>
                </c:pt>
                <c:pt idx="240">
                  <c:v>39113</c:v>
                </c:pt>
                <c:pt idx="241">
                  <c:v>39141</c:v>
                </c:pt>
                <c:pt idx="242">
                  <c:v>39172</c:v>
                </c:pt>
                <c:pt idx="243">
                  <c:v>39202</c:v>
                </c:pt>
                <c:pt idx="244">
                  <c:v>39233</c:v>
                </c:pt>
                <c:pt idx="245">
                  <c:v>39263</c:v>
                </c:pt>
                <c:pt idx="246">
                  <c:v>39294</c:v>
                </c:pt>
                <c:pt idx="247">
                  <c:v>39325</c:v>
                </c:pt>
                <c:pt idx="248">
                  <c:v>39355</c:v>
                </c:pt>
                <c:pt idx="249">
                  <c:v>39386</c:v>
                </c:pt>
                <c:pt idx="250">
                  <c:v>39416</c:v>
                </c:pt>
                <c:pt idx="251">
                  <c:v>39447</c:v>
                </c:pt>
                <c:pt idx="252">
                  <c:v>39478</c:v>
                </c:pt>
                <c:pt idx="253">
                  <c:v>39507</c:v>
                </c:pt>
                <c:pt idx="254">
                  <c:v>39538</c:v>
                </c:pt>
                <c:pt idx="255">
                  <c:v>39568</c:v>
                </c:pt>
                <c:pt idx="256">
                  <c:v>39599</c:v>
                </c:pt>
                <c:pt idx="257">
                  <c:v>39629</c:v>
                </c:pt>
                <c:pt idx="258">
                  <c:v>39660</c:v>
                </c:pt>
                <c:pt idx="259">
                  <c:v>39691</c:v>
                </c:pt>
                <c:pt idx="260">
                  <c:v>39721</c:v>
                </c:pt>
                <c:pt idx="261">
                  <c:v>39752</c:v>
                </c:pt>
                <c:pt idx="262">
                  <c:v>39782</c:v>
                </c:pt>
                <c:pt idx="263">
                  <c:v>39813</c:v>
                </c:pt>
                <c:pt idx="264">
                  <c:v>39844</c:v>
                </c:pt>
                <c:pt idx="265">
                  <c:v>39872</c:v>
                </c:pt>
                <c:pt idx="266">
                  <c:v>39903</c:v>
                </c:pt>
                <c:pt idx="267">
                  <c:v>39933</c:v>
                </c:pt>
                <c:pt idx="268">
                  <c:v>39964</c:v>
                </c:pt>
                <c:pt idx="269">
                  <c:v>39994</c:v>
                </c:pt>
                <c:pt idx="270">
                  <c:v>40025</c:v>
                </c:pt>
                <c:pt idx="271">
                  <c:v>40056</c:v>
                </c:pt>
                <c:pt idx="272">
                  <c:v>40086</c:v>
                </c:pt>
                <c:pt idx="273">
                  <c:v>40117</c:v>
                </c:pt>
                <c:pt idx="274">
                  <c:v>40147</c:v>
                </c:pt>
                <c:pt idx="275">
                  <c:v>40178</c:v>
                </c:pt>
                <c:pt idx="276">
                  <c:v>40209</c:v>
                </c:pt>
                <c:pt idx="277">
                  <c:v>40237</c:v>
                </c:pt>
                <c:pt idx="278">
                  <c:v>40268</c:v>
                </c:pt>
                <c:pt idx="279">
                  <c:v>40298</c:v>
                </c:pt>
                <c:pt idx="280">
                  <c:v>40329</c:v>
                </c:pt>
                <c:pt idx="281">
                  <c:v>40359</c:v>
                </c:pt>
                <c:pt idx="282">
                  <c:v>40390</c:v>
                </c:pt>
                <c:pt idx="283">
                  <c:v>40421</c:v>
                </c:pt>
                <c:pt idx="284">
                  <c:v>40451</c:v>
                </c:pt>
                <c:pt idx="285">
                  <c:v>40482</c:v>
                </c:pt>
                <c:pt idx="286">
                  <c:v>40512</c:v>
                </c:pt>
                <c:pt idx="287">
                  <c:v>40543</c:v>
                </c:pt>
                <c:pt idx="288">
                  <c:v>40574</c:v>
                </c:pt>
                <c:pt idx="289">
                  <c:v>40602</c:v>
                </c:pt>
                <c:pt idx="290">
                  <c:v>40633</c:v>
                </c:pt>
                <c:pt idx="291">
                  <c:v>40663</c:v>
                </c:pt>
                <c:pt idx="292">
                  <c:v>40694</c:v>
                </c:pt>
                <c:pt idx="293">
                  <c:v>40724</c:v>
                </c:pt>
                <c:pt idx="294">
                  <c:v>40755</c:v>
                </c:pt>
                <c:pt idx="295">
                  <c:v>40786</c:v>
                </c:pt>
                <c:pt idx="296">
                  <c:v>40816</c:v>
                </c:pt>
                <c:pt idx="297">
                  <c:v>40847</c:v>
                </c:pt>
                <c:pt idx="298">
                  <c:v>40877</c:v>
                </c:pt>
                <c:pt idx="299">
                  <c:v>40908</c:v>
                </c:pt>
                <c:pt idx="300">
                  <c:v>40939</c:v>
                </c:pt>
                <c:pt idx="301">
                  <c:v>40968</c:v>
                </c:pt>
                <c:pt idx="302">
                  <c:v>40999.5</c:v>
                </c:pt>
                <c:pt idx="303">
                  <c:v>41029</c:v>
                </c:pt>
                <c:pt idx="304">
                  <c:v>41060.5</c:v>
                </c:pt>
                <c:pt idx="305">
                  <c:v>41090</c:v>
                </c:pt>
                <c:pt idx="306">
                  <c:v>41121.5</c:v>
                </c:pt>
                <c:pt idx="307">
                  <c:v>41152</c:v>
                </c:pt>
                <c:pt idx="308">
                  <c:v>41182.5</c:v>
                </c:pt>
                <c:pt idx="309">
                  <c:v>41213</c:v>
                </c:pt>
                <c:pt idx="310">
                  <c:v>41243.5</c:v>
                </c:pt>
                <c:pt idx="311">
                  <c:v>41274</c:v>
                </c:pt>
                <c:pt idx="312">
                  <c:v>41305.5</c:v>
                </c:pt>
                <c:pt idx="313">
                  <c:v>41333</c:v>
                </c:pt>
                <c:pt idx="314">
                  <c:v>41364.5</c:v>
                </c:pt>
                <c:pt idx="315">
                  <c:v>41394</c:v>
                </c:pt>
                <c:pt idx="316">
                  <c:v>41425</c:v>
                </c:pt>
                <c:pt idx="317">
                  <c:v>41455</c:v>
                </c:pt>
                <c:pt idx="318">
                  <c:v>41486</c:v>
                </c:pt>
                <c:pt idx="319">
                  <c:v>41517</c:v>
                </c:pt>
                <c:pt idx="320">
                  <c:v>41547</c:v>
                </c:pt>
                <c:pt idx="321">
                  <c:v>41578</c:v>
                </c:pt>
                <c:pt idx="322">
                  <c:v>41608</c:v>
                </c:pt>
                <c:pt idx="323">
                  <c:v>41639</c:v>
                </c:pt>
                <c:pt idx="324">
                  <c:v>41670</c:v>
                </c:pt>
                <c:pt idx="325">
                  <c:v>41698</c:v>
                </c:pt>
                <c:pt idx="326">
                  <c:v>41729</c:v>
                </c:pt>
                <c:pt idx="327">
                  <c:v>41759</c:v>
                </c:pt>
                <c:pt idx="328">
                  <c:v>41790</c:v>
                </c:pt>
                <c:pt idx="329">
                  <c:v>41820</c:v>
                </c:pt>
                <c:pt idx="330">
                  <c:v>41851</c:v>
                </c:pt>
                <c:pt idx="331">
                  <c:v>41882</c:v>
                </c:pt>
                <c:pt idx="332">
                  <c:v>41912</c:v>
                </c:pt>
                <c:pt idx="333">
                  <c:v>41943</c:v>
                </c:pt>
                <c:pt idx="334">
                  <c:v>41973</c:v>
                </c:pt>
                <c:pt idx="335">
                  <c:v>42004</c:v>
                </c:pt>
                <c:pt idx="336">
                  <c:v>42035</c:v>
                </c:pt>
                <c:pt idx="337">
                  <c:v>42063</c:v>
                </c:pt>
                <c:pt idx="338">
                  <c:v>42094</c:v>
                </c:pt>
                <c:pt idx="339">
                  <c:v>42124</c:v>
                </c:pt>
                <c:pt idx="340">
                  <c:v>42155</c:v>
                </c:pt>
                <c:pt idx="341">
                  <c:v>42185</c:v>
                </c:pt>
                <c:pt idx="342">
                  <c:v>42216</c:v>
                </c:pt>
                <c:pt idx="343">
                  <c:v>42247</c:v>
                </c:pt>
                <c:pt idx="344">
                  <c:v>42277</c:v>
                </c:pt>
                <c:pt idx="345">
                  <c:v>42308</c:v>
                </c:pt>
                <c:pt idx="346">
                  <c:v>42338</c:v>
                </c:pt>
                <c:pt idx="347">
                  <c:v>42369</c:v>
                </c:pt>
                <c:pt idx="348">
                  <c:v>42400</c:v>
                </c:pt>
                <c:pt idx="349">
                  <c:v>42429</c:v>
                </c:pt>
                <c:pt idx="350">
                  <c:v>42460</c:v>
                </c:pt>
                <c:pt idx="351">
                  <c:v>42490</c:v>
                </c:pt>
                <c:pt idx="352">
                  <c:v>42521</c:v>
                </c:pt>
                <c:pt idx="353">
                  <c:v>42551</c:v>
                </c:pt>
                <c:pt idx="354">
                  <c:v>42582</c:v>
                </c:pt>
                <c:pt idx="355">
                  <c:v>42613</c:v>
                </c:pt>
                <c:pt idx="356">
                  <c:v>42643</c:v>
                </c:pt>
                <c:pt idx="357">
                  <c:v>42674</c:v>
                </c:pt>
                <c:pt idx="358">
                  <c:v>42704</c:v>
                </c:pt>
                <c:pt idx="359">
                  <c:v>42735</c:v>
                </c:pt>
                <c:pt idx="360">
                  <c:v>42766</c:v>
                </c:pt>
                <c:pt idx="361">
                  <c:v>42794</c:v>
                </c:pt>
                <c:pt idx="362">
                  <c:v>42825</c:v>
                </c:pt>
                <c:pt idx="363">
                  <c:v>42855</c:v>
                </c:pt>
                <c:pt idx="364">
                  <c:v>42886</c:v>
                </c:pt>
                <c:pt idx="365">
                  <c:v>42916</c:v>
                </c:pt>
                <c:pt idx="366">
                  <c:v>42947</c:v>
                </c:pt>
                <c:pt idx="367">
                  <c:v>42978</c:v>
                </c:pt>
                <c:pt idx="368">
                  <c:v>43008</c:v>
                </c:pt>
                <c:pt idx="369">
                  <c:v>43039</c:v>
                </c:pt>
                <c:pt idx="370">
                  <c:v>43069</c:v>
                </c:pt>
                <c:pt idx="371">
                  <c:v>43100</c:v>
                </c:pt>
                <c:pt idx="372">
                  <c:v>43131</c:v>
                </c:pt>
                <c:pt idx="373">
                  <c:v>43159</c:v>
                </c:pt>
                <c:pt idx="374">
                  <c:v>43190</c:v>
                </c:pt>
                <c:pt idx="375">
                  <c:v>43220</c:v>
                </c:pt>
                <c:pt idx="376">
                  <c:v>43251</c:v>
                </c:pt>
                <c:pt idx="377">
                  <c:v>43281</c:v>
                </c:pt>
                <c:pt idx="378">
                  <c:v>43312</c:v>
                </c:pt>
                <c:pt idx="379">
                  <c:v>43343</c:v>
                </c:pt>
                <c:pt idx="380">
                  <c:v>43373</c:v>
                </c:pt>
                <c:pt idx="381">
                  <c:v>43404</c:v>
                </c:pt>
                <c:pt idx="382">
                  <c:v>43434</c:v>
                </c:pt>
                <c:pt idx="383">
                  <c:v>43465</c:v>
                </c:pt>
                <c:pt idx="384">
                  <c:v>43496</c:v>
                </c:pt>
                <c:pt idx="385">
                  <c:v>43524</c:v>
                </c:pt>
                <c:pt idx="386">
                  <c:v>43554.5</c:v>
                </c:pt>
                <c:pt idx="387">
                  <c:v>43585</c:v>
                </c:pt>
                <c:pt idx="388">
                  <c:v>43615.5</c:v>
                </c:pt>
                <c:pt idx="389">
                  <c:v>43646</c:v>
                </c:pt>
                <c:pt idx="390">
                  <c:v>43676.5</c:v>
                </c:pt>
                <c:pt idx="391">
                  <c:v>43707</c:v>
                </c:pt>
                <c:pt idx="392">
                  <c:v>43737.5</c:v>
                </c:pt>
                <c:pt idx="393">
                  <c:v>43768</c:v>
                </c:pt>
                <c:pt idx="394">
                  <c:v>43798.5</c:v>
                </c:pt>
                <c:pt idx="395">
                  <c:v>43829</c:v>
                </c:pt>
                <c:pt idx="396">
                  <c:v>44196</c:v>
                </c:pt>
                <c:pt idx="397">
                  <c:v>43889</c:v>
                </c:pt>
                <c:pt idx="398">
                  <c:v>43919.5</c:v>
                </c:pt>
                <c:pt idx="399">
                  <c:v>43950</c:v>
                </c:pt>
                <c:pt idx="400">
                  <c:v>43980.5</c:v>
                </c:pt>
                <c:pt idx="401">
                  <c:v>44011</c:v>
                </c:pt>
                <c:pt idx="402">
                  <c:v>44041.5</c:v>
                </c:pt>
                <c:pt idx="403">
                  <c:v>44072</c:v>
                </c:pt>
                <c:pt idx="404">
                  <c:v>44102.5</c:v>
                </c:pt>
                <c:pt idx="405">
                  <c:v>44133</c:v>
                </c:pt>
                <c:pt idx="406">
                  <c:v>44163.5</c:v>
                </c:pt>
                <c:pt idx="407">
                  <c:v>44194</c:v>
                </c:pt>
                <c:pt idx="408">
                  <c:v>44224.5</c:v>
                </c:pt>
                <c:pt idx="409">
                  <c:v>44255</c:v>
                </c:pt>
                <c:pt idx="410">
                  <c:v>44285.5</c:v>
                </c:pt>
                <c:pt idx="411">
                  <c:v>44316</c:v>
                </c:pt>
                <c:pt idx="412">
                  <c:v>44346.5</c:v>
                </c:pt>
                <c:pt idx="413">
                  <c:v>44377</c:v>
                </c:pt>
                <c:pt idx="414">
                  <c:v>44407.5</c:v>
                </c:pt>
                <c:pt idx="415">
                  <c:v>44438</c:v>
                </c:pt>
                <c:pt idx="416">
                  <c:v>44468.5</c:v>
                </c:pt>
                <c:pt idx="417">
                  <c:v>44499</c:v>
                </c:pt>
                <c:pt idx="418">
                  <c:v>44529.5</c:v>
                </c:pt>
                <c:pt idx="419">
                  <c:v>44560</c:v>
                </c:pt>
                <c:pt idx="420">
                  <c:v>44590.5</c:v>
                </c:pt>
                <c:pt idx="421">
                  <c:v>44621</c:v>
                </c:pt>
                <c:pt idx="422">
                  <c:v>44651.5</c:v>
                </c:pt>
                <c:pt idx="423">
                  <c:v>44682</c:v>
                </c:pt>
                <c:pt idx="424">
                  <c:v>44712.5</c:v>
                </c:pt>
                <c:pt idx="425">
                  <c:v>44743</c:v>
                </c:pt>
                <c:pt idx="426">
                  <c:v>44773.5</c:v>
                </c:pt>
                <c:pt idx="427">
                  <c:v>44804</c:v>
                </c:pt>
                <c:pt idx="428">
                  <c:v>44834.5</c:v>
                </c:pt>
                <c:pt idx="429">
                  <c:v>44865</c:v>
                </c:pt>
                <c:pt idx="430">
                  <c:v>44895.5</c:v>
                </c:pt>
                <c:pt idx="431">
                  <c:v>44926</c:v>
                </c:pt>
                <c:pt idx="432">
                  <c:v>44956.5</c:v>
                </c:pt>
                <c:pt idx="433">
                  <c:v>44987</c:v>
                </c:pt>
                <c:pt idx="434">
                  <c:v>45017.5</c:v>
                </c:pt>
                <c:pt idx="435">
                  <c:v>45048</c:v>
                </c:pt>
                <c:pt idx="436">
                  <c:v>45078.5</c:v>
                </c:pt>
                <c:pt idx="437">
                  <c:v>45109</c:v>
                </c:pt>
                <c:pt idx="438">
                  <c:v>45139.5</c:v>
                </c:pt>
                <c:pt idx="439">
                  <c:v>45170</c:v>
                </c:pt>
              </c:numCache>
            </c:numRef>
          </c:cat>
          <c:val>
            <c:numRef>
              <c:f>Ostovoimapariteetti!$M$3:$M$442</c:f>
              <c:numCache>
                <c:formatCode>General</c:formatCode>
                <c:ptCount val="440"/>
                <c:pt idx="0">
                  <c:v>64.110145351917794</c:v>
                </c:pt>
                <c:pt idx="1">
                  <c:v>64.213229453356789</c:v>
                </c:pt>
                <c:pt idx="2">
                  <c:v>64.488981555839786</c:v>
                </c:pt>
                <c:pt idx="3">
                  <c:v>64.338253594203991</c:v>
                </c:pt>
                <c:pt idx="4">
                  <c:v>64.125511469567201</c:v>
                </c:pt>
                <c:pt idx="5">
                  <c:v>64.033549715552837</c:v>
                </c:pt>
                <c:pt idx="6">
                  <c:v>64.73103602575182</c:v>
                </c:pt>
                <c:pt idx="7">
                  <c:v>64.897295550288007</c:v>
                </c:pt>
                <c:pt idx="8">
                  <c:v>65.061599008258142</c:v>
                </c:pt>
                <c:pt idx="9">
                  <c:v>65.077250604345934</c:v>
                </c:pt>
                <c:pt idx="10">
                  <c:v>64.848003353505334</c:v>
                </c:pt>
                <c:pt idx="11">
                  <c:v>64.713725571115418</c:v>
                </c:pt>
                <c:pt idx="12">
                  <c:v>64.727993993882848</c:v>
                </c:pt>
                <c:pt idx="13">
                  <c:v>65.635160243666206</c:v>
                </c:pt>
                <c:pt idx="14">
                  <c:v>66.046395353896671</c:v>
                </c:pt>
                <c:pt idx="15">
                  <c:v>66.609457670656226</c:v>
                </c:pt>
                <c:pt idx="16">
                  <c:v>66.954988539705809</c:v>
                </c:pt>
                <c:pt idx="17">
                  <c:v>67.216694932966305</c:v>
                </c:pt>
                <c:pt idx="18">
                  <c:v>68.218317644098775</c:v>
                </c:pt>
                <c:pt idx="19">
                  <c:v>68.263165301036608</c:v>
                </c:pt>
                <c:pt idx="20">
                  <c:v>68.597583760201033</c:v>
                </c:pt>
                <c:pt idx="21">
                  <c:v>69.155068424835605</c:v>
                </c:pt>
                <c:pt idx="22">
                  <c:v>68.69379770718345</c:v>
                </c:pt>
                <c:pt idx="23">
                  <c:v>68.685118790717226</c:v>
                </c:pt>
                <c:pt idx="24">
                  <c:v>69.330969618999291</c:v>
                </c:pt>
                <c:pt idx="25">
                  <c:v>69.911399098944798</c:v>
                </c:pt>
                <c:pt idx="26">
                  <c:v>69.595192242260708</c:v>
                </c:pt>
                <c:pt idx="27">
                  <c:v>68.687683419483093</c:v>
                </c:pt>
                <c:pt idx="28">
                  <c:v>69.110732708643212</c:v>
                </c:pt>
                <c:pt idx="29">
                  <c:v>69.557162406950226</c:v>
                </c:pt>
                <c:pt idx="30">
                  <c:v>69.334120200336429</c:v>
                </c:pt>
                <c:pt idx="31">
                  <c:v>69.984580205489465</c:v>
                </c:pt>
                <c:pt idx="32">
                  <c:v>70.986454501562051</c:v>
                </c:pt>
                <c:pt idx="33">
                  <c:v>71.20812204743568</c:v>
                </c:pt>
                <c:pt idx="34">
                  <c:v>71.161728255467196</c:v>
                </c:pt>
                <c:pt idx="35">
                  <c:v>70.537850240097882</c:v>
                </c:pt>
                <c:pt idx="36">
                  <c:v>71.716236289952604</c:v>
                </c:pt>
                <c:pt idx="37">
                  <c:v>71.706273373069266</c:v>
                </c:pt>
                <c:pt idx="38">
                  <c:v>74.378061581907147</c:v>
                </c:pt>
                <c:pt idx="39">
                  <c:v>74.635036499987919</c:v>
                </c:pt>
                <c:pt idx="40">
                  <c:v>74.597290139860149</c:v>
                </c:pt>
                <c:pt idx="41">
                  <c:v>74.847961422312267</c:v>
                </c:pt>
                <c:pt idx="42">
                  <c:v>75.071355108509792</c:v>
                </c:pt>
                <c:pt idx="43">
                  <c:v>75.137329220928592</c:v>
                </c:pt>
                <c:pt idx="44">
                  <c:v>76.361283985586482</c:v>
                </c:pt>
                <c:pt idx="45">
                  <c:v>76.707010972858512</c:v>
                </c:pt>
                <c:pt idx="46">
                  <c:v>76.630359429993476</c:v>
                </c:pt>
                <c:pt idx="47">
                  <c:v>76.576721611327486</c:v>
                </c:pt>
                <c:pt idx="48">
                  <c:v>78.557032315303971</c:v>
                </c:pt>
                <c:pt idx="49">
                  <c:v>80.998584525156758</c:v>
                </c:pt>
                <c:pt idx="50">
                  <c:v>81.704503290831909</c:v>
                </c:pt>
                <c:pt idx="51">
                  <c:v>82.314290476554589</c:v>
                </c:pt>
                <c:pt idx="52">
                  <c:v>82.82453900415689</c:v>
                </c:pt>
                <c:pt idx="53">
                  <c:v>82.881683138255497</c:v>
                </c:pt>
                <c:pt idx="54">
                  <c:v>83.473161383870689</c:v>
                </c:pt>
                <c:pt idx="55">
                  <c:v>84.022387384365118</c:v>
                </c:pt>
                <c:pt idx="56">
                  <c:v>85.143033559121463</c:v>
                </c:pt>
                <c:pt idx="57">
                  <c:v>85.364170868700825</c:v>
                </c:pt>
                <c:pt idx="58">
                  <c:v>90.677005842745714</c:v>
                </c:pt>
                <c:pt idx="59">
                  <c:v>94.63739187078383</c:v>
                </c:pt>
                <c:pt idx="60">
                  <c:v>94.804903588469188</c:v>
                </c:pt>
                <c:pt idx="61">
                  <c:v>95.517715968420262</c:v>
                </c:pt>
                <c:pt idx="62">
                  <c:v>96.025836227182339</c:v>
                </c:pt>
                <c:pt idx="63">
                  <c:v>96.453142292055347</c:v>
                </c:pt>
                <c:pt idx="64">
                  <c:v>96.576385357329698</c:v>
                </c:pt>
                <c:pt idx="65">
                  <c:v>96.212675895906628</c:v>
                </c:pt>
                <c:pt idx="66">
                  <c:v>95.795134615384626</c:v>
                </c:pt>
                <c:pt idx="67">
                  <c:v>95.735884256002436</c:v>
                </c:pt>
                <c:pt idx="68">
                  <c:v>106.07339217311515</c:v>
                </c:pt>
                <c:pt idx="69">
                  <c:v>108.08371389165011</c:v>
                </c:pt>
                <c:pt idx="70">
                  <c:v>104.26489155353592</c:v>
                </c:pt>
                <c:pt idx="71">
                  <c:v>96.155303284104875</c:v>
                </c:pt>
                <c:pt idx="72">
                  <c:v>98.722852308094744</c:v>
                </c:pt>
                <c:pt idx="73">
                  <c:v>102.73583740357853</c:v>
                </c:pt>
                <c:pt idx="74">
                  <c:v>102.93215861486598</c:v>
                </c:pt>
                <c:pt idx="75">
                  <c:v>100.66908682581433</c:v>
                </c:pt>
                <c:pt idx="76">
                  <c:v>100.2111714200948</c:v>
                </c:pt>
                <c:pt idx="77">
                  <c:v>99.953320417130911</c:v>
                </c:pt>
                <c:pt idx="78">
                  <c:v>96.613305189353383</c:v>
                </c:pt>
                <c:pt idx="79">
                  <c:v>96.499610187824089</c:v>
                </c:pt>
                <c:pt idx="80">
                  <c:v>97.380271500542207</c:v>
                </c:pt>
                <c:pt idx="81">
                  <c:v>97.043414628893316</c:v>
                </c:pt>
                <c:pt idx="82">
                  <c:v>95.170727096164256</c:v>
                </c:pt>
                <c:pt idx="83">
                  <c:v>93.005279629184585</c:v>
                </c:pt>
                <c:pt idx="84">
                  <c:v>94.934618900214076</c:v>
                </c:pt>
                <c:pt idx="85">
                  <c:v>95.211813029821059</c:v>
                </c:pt>
                <c:pt idx="86">
                  <c:v>95.702411547038835</c:v>
                </c:pt>
                <c:pt idx="87">
                  <c:v>95.830325857808631</c:v>
                </c:pt>
                <c:pt idx="88">
                  <c:v>96.609920041654831</c:v>
                </c:pt>
                <c:pt idx="89">
                  <c:v>95.74662808151092</c:v>
                </c:pt>
                <c:pt idx="90">
                  <c:v>92.198942822042085</c:v>
                </c:pt>
                <c:pt idx="91">
                  <c:v>91.44052960178729</c:v>
                </c:pt>
                <c:pt idx="92">
                  <c:v>91.615684142140168</c:v>
                </c:pt>
                <c:pt idx="93">
                  <c:v>89.517211766033839</c:v>
                </c:pt>
                <c:pt idx="94">
                  <c:v>89.202916248870423</c:v>
                </c:pt>
                <c:pt idx="95">
                  <c:v>89.423249330019871</c:v>
                </c:pt>
                <c:pt idx="96">
                  <c:v>88.538431793524566</c:v>
                </c:pt>
                <c:pt idx="97">
                  <c:v>88.206127254740764</c:v>
                </c:pt>
                <c:pt idx="98">
                  <c:v>84.809053869425597</c:v>
                </c:pt>
                <c:pt idx="99">
                  <c:v>82.326153880137966</c:v>
                </c:pt>
                <c:pt idx="100">
                  <c:v>83.967791328075535</c:v>
                </c:pt>
                <c:pt idx="101">
                  <c:v>83.806492172860274</c:v>
                </c:pt>
                <c:pt idx="102">
                  <c:v>83.601667432547572</c:v>
                </c:pt>
                <c:pt idx="103">
                  <c:v>84.042119428512535</c:v>
                </c:pt>
                <c:pt idx="104">
                  <c:v>87.257881164296279</c:v>
                </c:pt>
                <c:pt idx="105">
                  <c:v>89.165995814831291</c:v>
                </c:pt>
                <c:pt idx="106">
                  <c:v>91.720341555005632</c:v>
                </c:pt>
                <c:pt idx="107">
                  <c:v>92.915731642962712</c:v>
                </c:pt>
                <c:pt idx="108">
                  <c:v>93.533820792552362</c:v>
                </c:pt>
                <c:pt idx="109">
                  <c:v>93.874361155411862</c:v>
                </c:pt>
                <c:pt idx="110">
                  <c:v>97.754110418805851</c:v>
                </c:pt>
                <c:pt idx="111">
                  <c:v>101.07326627335982</c:v>
                </c:pt>
                <c:pt idx="112">
                  <c:v>100.54230412907171</c:v>
                </c:pt>
                <c:pt idx="113">
                  <c:v>100.1574858850138</c:v>
                </c:pt>
                <c:pt idx="114">
                  <c:v>98.788411362992619</c:v>
                </c:pt>
                <c:pt idx="115">
                  <c:v>96.349221884080123</c:v>
                </c:pt>
                <c:pt idx="116">
                  <c:v>98.017228514626524</c:v>
                </c:pt>
                <c:pt idx="117">
                  <c:v>99.315757251773618</c:v>
                </c:pt>
                <c:pt idx="118">
                  <c:v>98.412717699371555</c:v>
                </c:pt>
                <c:pt idx="119">
                  <c:v>97.405600924368315</c:v>
                </c:pt>
                <c:pt idx="120">
                  <c:v>97.11550225489556</c:v>
                </c:pt>
                <c:pt idx="121">
                  <c:v>96.475535610796754</c:v>
                </c:pt>
                <c:pt idx="122">
                  <c:v>95.632687973696278</c:v>
                </c:pt>
                <c:pt idx="123">
                  <c:v>97.023726305592987</c:v>
                </c:pt>
                <c:pt idx="124">
                  <c:v>97.350660804404342</c:v>
                </c:pt>
                <c:pt idx="125">
                  <c:v>97.146332034714803</c:v>
                </c:pt>
                <c:pt idx="126">
                  <c:v>98.595031455547669</c:v>
                </c:pt>
                <c:pt idx="127">
                  <c:v>100.21424142689649</c:v>
                </c:pt>
                <c:pt idx="128">
                  <c:v>102.4131894126152</c:v>
                </c:pt>
                <c:pt idx="129">
                  <c:v>102.47349697773225</c:v>
                </c:pt>
                <c:pt idx="130">
                  <c:v>101.56201286339653</c:v>
                </c:pt>
                <c:pt idx="131">
                  <c:v>101.40832280715703</c:v>
                </c:pt>
                <c:pt idx="132">
                  <c:v>100.52600946322067</c:v>
                </c:pt>
                <c:pt idx="133">
                  <c:v>99.75085323745985</c:v>
                </c:pt>
                <c:pt idx="134">
                  <c:v>102.14312105750115</c:v>
                </c:pt>
                <c:pt idx="135">
                  <c:v>103.77197013817097</c:v>
                </c:pt>
                <c:pt idx="136">
                  <c:v>103.5405594546084</c:v>
                </c:pt>
                <c:pt idx="137">
                  <c:v>101.59498489160273</c:v>
                </c:pt>
                <c:pt idx="138">
                  <c:v>100.66221829408164</c:v>
                </c:pt>
                <c:pt idx="139">
                  <c:v>97.864422253293384</c:v>
                </c:pt>
                <c:pt idx="140">
                  <c:v>96.558197274743151</c:v>
                </c:pt>
                <c:pt idx="141">
                  <c:v>93.744719227710647</c:v>
                </c:pt>
                <c:pt idx="142">
                  <c:v>94.197154072451724</c:v>
                </c:pt>
                <c:pt idx="143">
                  <c:v>92.623170602028836</c:v>
                </c:pt>
                <c:pt idx="144">
                  <c:v>95.983694880715717</c:v>
                </c:pt>
                <c:pt idx="145">
                  <c:v>97.924374713794165</c:v>
                </c:pt>
                <c:pt idx="146">
                  <c:v>98.143248140188959</c:v>
                </c:pt>
                <c:pt idx="147">
                  <c:v>98.618050442797767</c:v>
                </c:pt>
                <c:pt idx="148">
                  <c:v>98.171745384396885</c:v>
                </c:pt>
                <c:pt idx="149">
                  <c:v>99.780531620069794</c:v>
                </c:pt>
                <c:pt idx="150">
                  <c:v>100.1397804858958</c:v>
                </c:pt>
                <c:pt idx="151">
                  <c:v>100.15601261250674</c:v>
                </c:pt>
                <c:pt idx="152">
                  <c:v>102.41673364950161</c:v>
                </c:pt>
                <c:pt idx="153">
                  <c:v>101.51246608677604</c:v>
                </c:pt>
                <c:pt idx="154">
                  <c:v>102.22226899657994</c:v>
                </c:pt>
                <c:pt idx="155">
                  <c:v>103.07962656925578</c:v>
                </c:pt>
                <c:pt idx="156">
                  <c:v>102.36051049068227</c:v>
                </c:pt>
                <c:pt idx="157">
                  <c:v>103.89029133797948</c:v>
                </c:pt>
                <c:pt idx="158">
                  <c:v>105.92535074752156</c:v>
                </c:pt>
                <c:pt idx="159">
                  <c:v>107.37068708908939</c:v>
                </c:pt>
                <c:pt idx="160">
                  <c:v>108.33455945209859</c:v>
                </c:pt>
                <c:pt idx="161">
                  <c:v>107.32660248717482</c:v>
                </c:pt>
                <c:pt idx="162">
                  <c:v>105.47749560800035</c:v>
                </c:pt>
                <c:pt idx="163">
                  <c:v>105.77696816239688</c:v>
                </c:pt>
                <c:pt idx="164">
                  <c:v>106.40126602673338</c:v>
                </c:pt>
                <c:pt idx="165">
                  <c:v>105.32376401208134</c:v>
                </c:pt>
                <c:pt idx="166">
                  <c:v>104.05328967394929</c:v>
                </c:pt>
                <c:pt idx="167">
                  <c:v>103.56416671597943</c:v>
                </c:pt>
                <c:pt idx="168">
                  <c:v>100.33701706808102</c:v>
                </c:pt>
                <c:pt idx="169">
                  <c:v>99.920905445480955</c:v>
                </c:pt>
                <c:pt idx="170">
                  <c:v>99.126343315804476</c:v>
                </c:pt>
                <c:pt idx="171">
                  <c:v>100.20991007734966</c:v>
                </c:pt>
                <c:pt idx="172">
                  <c:v>101.66015278872221</c:v>
                </c:pt>
                <c:pt idx="173">
                  <c:v>99.698461625011845</c:v>
                </c:pt>
                <c:pt idx="174">
                  <c:v>98.48254231881441</c:v>
                </c:pt>
                <c:pt idx="175">
                  <c:v>98.267253164624293</c:v>
                </c:pt>
                <c:pt idx="176">
                  <c:v>95.73144783223735</c:v>
                </c:pt>
                <c:pt idx="177">
                  <c:v>96.499094218102769</c:v>
                </c:pt>
                <c:pt idx="178">
                  <c:v>98.147021524002824</c:v>
                </c:pt>
                <c:pt idx="179">
                  <c:v>98.03952112580923</c:v>
                </c:pt>
                <c:pt idx="180">
                  <c:v>99.610983445335535</c:v>
                </c:pt>
                <c:pt idx="181">
                  <c:v>100.37083123109484</c:v>
                </c:pt>
                <c:pt idx="182">
                  <c:v>102.76738401450628</c:v>
                </c:pt>
                <c:pt idx="183">
                  <c:v>102.18497869527525</c:v>
                </c:pt>
                <c:pt idx="184">
                  <c:v>101.43276339466685</c:v>
                </c:pt>
                <c:pt idx="185">
                  <c:v>102.43301079078921</c:v>
                </c:pt>
                <c:pt idx="186">
                  <c:v>100.17206411957623</c:v>
                </c:pt>
                <c:pt idx="187">
                  <c:v>100.48381171138634</c:v>
                </c:pt>
                <c:pt idx="188">
                  <c:v>102.19765061733969</c:v>
                </c:pt>
                <c:pt idx="189">
                  <c:v>103.19111093574885</c:v>
                </c:pt>
                <c:pt idx="190">
                  <c:v>103.1663174903539</c:v>
                </c:pt>
                <c:pt idx="191">
                  <c:v>103.37831339115102</c:v>
                </c:pt>
                <c:pt idx="192">
                  <c:v>102.87857252000201</c:v>
                </c:pt>
                <c:pt idx="193">
                  <c:v>104.22234555898989</c:v>
                </c:pt>
                <c:pt idx="194">
                  <c:v>103.85481328271254</c:v>
                </c:pt>
                <c:pt idx="195">
                  <c:v>104.40022764095049</c:v>
                </c:pt>
                <c:pt idx="196">
                  <c:v>104.18934541193718</c:v>
                </c:pt>
                <c:pt idx="197">
                  <c:v>104.43864902771057</c:v>
                </c:pt>
                <c:pt idx="198">
                  <c:v>103.4817127037249</c:v>
                </c:pt>
                <c:pt idx="199">
                  <c:v>102.89648729124868</c:v>
                </c:pt>
                <c:pt idx="200">
                  <c:v>105.66830027638647</c:v>
                </c:pt>
                <c:pt idx="201">
                  <c:v>106.34505074315625</c:v>
                </c:pt>
                <c:pt idx="202">
                  <c:v>106.26004526975682</c:v>
                </c:pt>
                <c:pt idx="203">
                  <c:v>106.10298143909071</c:v>
                </c:pt>
                <c:pt idx="204">
                  <c:v>104.59840188875845</c:v>
                </c:pt>
                <c:pt idx="205">
                  <c:v>103.95683705962078</c:v>
                </c:pt>
                <c:pt idx="206">
                  <c:v>104.22643635018602</c:v>
                </c:pt>
                <c:pt idx="207">
                  <c:v>105.29030114916628</c:v>
                </c:pt>
                <c:pt idx="208">
                  <c:v>106.09665956698635</c:v>
                </c:pt>
                <c:pt idx="209">
                  <c:v>105.36646859441944</c:v>
                </c:pt>
                <c:pt idx="210">
                  <c:v>104.56653924895046</c:v>
                </c:pt>
                <c:pt idx="211">
                  <c:v>104.58678027991101</c:v>
                </c:pt>
                <c:pt idx="212">
                  <c:v>106.51395036728391</c:v>
                </c:pt>
                <c:pt idx="213">
                  <c:v>107.33819566648029</c:v>
                </c:pt>
                <c:pt idx="214">
                  <c:v>107.34478766559965</c:v>
                </c:pt>
                <c:pt idx="215">
                  <c:v>107.53806037011881</c:v>
                </c:pt>
                <c:pt idx="216">
                  <c:v>106.18784630704906</c:v>
                </c:pt>
                <c:pt idx="217">
                  <c:v>106.2183610921095</c:v>
                </c:pt>
                <c:pt idx="218">
                  <c:v>106.45900079626938</c:v>
                </c:pt>
                <c:pt idx="219">
                  <c:v>105.73725885247151</c:v>
                </c:pt>
                <c:pt idx="220">
                  <c:v>105.53213644728146</c:v>
                </c:pt>
                <c:pt idx="221">
                  <c:v>104.82231394374246</c:v>
                </c:pt>
                <c:pt idx="222">
                  <c:v>102.72221015138533</c:v>
                </c:pt>
                <c:pt idx="223">
                  <c:v>103.95777937073696</c:v>
                </c:pt>
                <c:pt idx="224">
                  <c:v>104.84319107783315</c:v>
                </c:pt>
                <c:pt idx="225">
                  <c:v>104.13097217861635</c:v>
                </c:pt>
                <c:pt idx="226">
                  <c:v>102.26036526780652</c:v>
                </c:pt>
                <c:pt idx="227">
                  <c:v>103.76044499053472</c:v>
                </c:pt>
                <c:pt idx="228">
                  <c:v>104.3620434018855</c:v>
                </c:pt>
                <c:pt idx="229">
                  <c:v>104.39760782830936</c:v>
                </c:pt>
                <c:pt idx="230">
                  <c:v>104.41042317847142</c:v>
                </c:pt>
                <c:pt idx="231">
                  <c:v>105.73367719772769</c:v>
                </c:pt>
                <c:pt idx="232">
                  <c:v>105.98229875690315</c:v>
                </c:pt>
                <c:pt idx="233">
                  <c:v>107.08522143589914</c:v>
                </c:pt>
                <c:pt idx="234">
                  <c:v>106.93432875319732</c:v>
                </c:pt>
                <c:pt idx="235">
                  <c:v>107.06097376835199</c:v>
                </c:pt>
                <c:pt idx="236">
                  <c:v>106.9195981624357</c:v>
                </c:pt>
                <c:pt idx="237">
                  <c:v>107.28153372680622</c:v>
                </c:pt>
                <c:pt idx="238">
                  <c:v>109.09011526711829</c:v>
                </c:pt>
                <c:pt idx="239">
                  <c:v>109.8301930255947</c:v>
                </c:pt>
                <c:pt idx="240">
                  <c:v>108.76772784211147</c:v>
                </c:pt>
                <c:pt idx="241">
                  <c:v>107.96224402351541</c:v>
                </c:pt>
                <c:pt idx="242">
                  <c:v>107.29605780266144</c:v>
                </c:pt>
                <c:pt idx="243">
                  <c:v>108.52046122113612</c:v>
                </c:pt>
                <c:pt idx="244">
                  <c:v>108.73970715627264</c:v>
                </c:pt>
                <c:pt idx="245">
                  <c:v>107.43210712239194</c:v>
                </c:pt>
                <c:pt idx="246">
                  <c:v>108.78741384054935</c:v>
                </c:pt>
                <c:pt idx="247">
                  <c:v>107.04187347569626</c:v>
                </c:pt>
                <c:pt idx="248">
                  <c:v>108.39777167849613</c:v>
                </c:pt>
                <c:pt idx="249">
                  <c:v>110.2488992336847</c:v>
                </c:pt>
                <c:pt idx="250">
                  <c:v>109.47562484269497</c:v>
                </c:pt>
                <c:pt idx="251">
                  <c:v>107.88697703403092</c:v>
                </c:pt>
                <c:pt idx="252">
                  <c:v>107.89365444458375</c:v>
                </c:pt>
                <c:pt idx="253">
                  <c:v>109.0727265409684</c:v>
                </c:pt>
                <c:pt idx="254">
                  <c:v>109.59425043705613</c:v>
                </c:pt>
                <c:pt idx="255">
                  <c:v>110.37472153630908</c:v>
                </c:pt>
                <c:pt idx="256">
                  <c:v>111.53711282675633</c:v>
                </c:pt>
                <c:pt idx="257">
                  <c:v>111.19830810979599</c:v>
                </c:pt>
                <c:pt idx="258">
                  <c:v>109.69161591224362</c:v>
                </c:pt>
                <c:pt idx="259">
                  <c:v>110.48451006454728</c:v>
                </c:pt>
                <c:pt idx="260">
                  <c:v>109.62120795573676</c:v>
                </c:pt>
                <c:pt idx="261">
                  <c:v>106.21143313402197</c:v>
                </c:pt>
                <c:pt idx="262">
                  <c:v>102.79892422653162</c:v>
                </c:pt>
                <c:pt idx="263">
                  <c:v>96.649394576884958</c:v>
                </c:pt>
                <c:pt idx="264">
                  <c:v>96.805740348479119</c:v>
                </c:pt>
                <c:pt idx="265">
                  <c:v>95.738013247284727</c:v>
                </c:pt>
                <c:pt idx="266">
                  <c:v>93.922253663265337</c:v>
                </c:pt>
                <c:pt idx="267">
                  <c:v>96.764681975590833</c:v>
                </c:pt>
                <c:pt idx="268">
                  <c:v>99.825805437130185</c:v>
                </c:pt>
                <c:pt idx="269">
                  <c:v>97.374292970097102</c:v>
                </c:pt>
                <c:pt idx="270">
                  <c:v>97.547108877222982</c:v>
                </c:pt>
                <c:pt idx="271">
                  <c:v>103.51271430119412</c:v>
                </c:pt>
                <c:pt idx="272">
                  <c:v>104.19833665141857</c:v>
                </c:pt>
                <c:pt idx="273">
                  <c:v>103.34248713608297</c:v>
                </c:pt>
                <c:pt idx="274">
                  <c:v>103.14184437208232</c:v>
                </c:pt>
                <c:pt idx="275">
                  <c:v>102.64681891845518</c:v>
                </c:pt>
                <c:pt idx="276">
                  <c:v>104.62722698268824</c:v>
                </c:pt>
                <c:pt idx="277">
                  <c:v>107.84071224925478</c:v>
                </c:pt>
                <c:pt idx="278">
                  <c:v>110.58968366049113</c:v>
                </c:pt>
                <c:pt idx="279">
                  <c:v>111.26494506950037</c:v>
                </c:pt>
                <c:pt idx="280">
                  <c:v>111.33740880391449</c:v>
                </c:pt>
                <c:pt idx="281">
                  <c:v>112.33501998351471</c:v>
                </c:pt>
                <c:pt idx="282">
                  <c:v>112.74236221119688</c:v>
                </c:pt>
                <c:pt idx="283">
                  <c:v>113.56464170387527</c:v>
                </c:pt>
                <c:pt idx="284">
                  <c:v>116.94367134647401</c:v>
                </c:pt>
                <c:pt idx="285">
                  <c:v>116.62388339936423</c:v>
                </c:pt>
                <c:pt idx="286">
                  <c:v>116.37676208361748</c:v>
                </c:pt>
                <c:pt idx="287">
                  <c:v>120.4574562264421</c:v>
                </c:pt>
                <c:pt idx="288">
                  <c:v>121.30916513585902</c:v>
                </c:pt>
                <c:pt idx="289">
                  <c:v>123.61814687681097</c:v>
                </c:pt>
                <c:pt idx="290">
                  <c:v>122.73255666634665</c:v>
                </c:pt>
                <c:pt idx="291">
                  <c:v>121.99816152380613</c:v>
                </c:pt>
                <c:pt idx="292">
                  <c:v>122.20861831826448</c:v>
                </c:pt>
                <c:pt idx="293">
                  <c:v>119.74121783523151</c:v>
                </c:pt>
                <c:pt idx="294">
                  <c:v>119.12857368794276</c:v>
                </c:pt>
                <c:pt idx="295">
                  <c:v>118.64571705528921</c:v>
                </c:pt>
                <c:pt idx="296">
                  <c:v>119.89126672294748</c:v>
                </c:pt>
                <c:pt idx="297">
                  <c:v>120.02192449791596</c:v>
                </c:pt>
                <c:pt idx="298">
                  <c:v>119.92946948225075</c:v>
                </c:pt>
                <c:pt idx="299">
                  <c:v>121.49677547898297</c:v>
                </c:pt>
                <c:pt idx="300">
                  <c:v>123.06894318232666</c:v>
                </c:pt>
                <c:pt idx="301">
                  <c:v>124.4107342017986</c:v>
                </c:pt>
                <c:pt idx="302">
                  <c:v>124.02175943454164</c:v>
                </c:pt>
                <c:pt idx="303">
                  <c:v>124.65117088512547</c:v>
                </c:pt>
                <c:pt idx="304">
                  <c:v>122.84210682516967</c:v>
                </c:pt>
                <c:pt idx="305">
                  <c:v>124.08236776663955</c:v>
                </c:pt>
                <c:pt idx="306">
                  <c:v>128.28287884662586</c:v>
                </c:pt>
                <c:pt idx="307">
                  <c:v>132.54644859587009</c:v>
                </c:pt>
                <c:pt idx="308">
                  <c:v>130.18024225254842</c:v>
                </c:pt>
                <c:pt idx="309">
                  <c:v>128.47913394935409</c:v>
                </c:pt>
                <c:pt idx="310">
                  <c:v>128.31028431885596</c:v>
                </c:pt>
                <c:pt idx="311">
                  <c:v>127.96718721770777</c:v>
                </c:pt>
                <c:pt idx="312">
                  <c:v>127.15417580062434</c:v>
                </c:pt>
                <c:pt idx="313">
                  <c:v>129.56856743492753</c:v>
                </c:pt>
                <c:pt idx="314">
                  <c:v>132.7589795476662</c:v>
                </c:pt>
                <c:pt idx="315">
                  <c:v>130.90995298312336</c:v>
                </c:pt>
                <c:pt idx="316">
                  <c:v>129.232549254931</c:v>
                </c:pt>
                <c:pt idx="317">
                  <c:v>127.38887852702955</c:v>
                </c:pt>
                <c:pt idx="318">
                  <c:v>127.54323898166126</c:v>
                </c:pt>
                <c:pt idx="319">
                  <c:v>127.11059514287936</c:v>
                </c:pt>
                <c:pt idx="320">
                  <c:v>128.05309833324321</c:v>
                </c:pt>
                <c:pt idx="321">
                  <c:v>126.73017801489426</c:v>
                </c:pt>
                <c:pt idx="322">
                  <c:v>124.7324723750522</c:v>
                </c:pt>
                <c:pt idx="323">
                  <c:v>122.55223672057943</c:v>
                </c:pt>
                <c:pt idx="324">
                  <c:v>124.95722140835815</c:v>
                </c:pt>
                <c:pt idx="325">
                  <c:v>124.46414481309893</c:v>
                </c:pt>
                <c:pt idx="326">
                  <c:v>125.04527266580862</c:v>
                </c:pt>
                <c:pt idx="327">
                  <c:v>122.81775775165909</c:v>
                </c:pt>
                <c:pt idx="328">
                  <c:v>123.13937534497035</c:v>
                </c:pt>
                <c:pt idx="329">
                  <c:v>121.99574030111485</c:v>
                </c:pt>
                <c:pt idx="330">
                  <c:v>120.0978951990455</c:v>
                </c:pt>
                <c:pt idx="331">
                  <c:v>120.9696061954119</c:v>
                </c:pt>
                <c:pt idx="332">
                  <c:v>120.97647466527266</c:v>
                </c:pt>
                <c:pt idx="333">
                  <c:v>121.05453702426153</c:v>
                </c:pt>
                <c:pt idx="334">
                  <c:v>120.60094047583318</c:v>
                </c:pt>
                <c:pt idx="335">
                  <c:v>117.17184963436806</c:v>
                </c:pt>
                <c:pt idx="336">
                  <c:v>118.00892987045685</c:v>
                </c:pt>
                <c:pt idx="337">
                  <c:v>117.22833983403059</c:v>
                </c:pt>
                <c:pt idx="338">
                  <c:v>123.92204315762334</c:v>
                </c:pt>
                <c:pt idx="339">
                  <c:v>123.0489686699219</c:v>
                </c:pt>
                <c:pt idx="340">
                  <c:v>123.88015742209126</c:v>
                </c:pt>
                <c:pt idx="341">
                  <c:v>123.97895133926338</c:v>
                </c:pt>
                <c:pt idx="342">
                  <c:v>122.6345134608973</c:v>
                </c:pt>
                <c:pt idx="343">
                  <c:v>120.76052265601908</c:v>
                </c:pt>
                <c:pt idx="344">
                  <c:v>122.94254445210368</c:v>
                </c:pt>
                <c:pt idx="345">
                  <c:v>123.64242074963266</c:v>
                </c:pt>
                <c:pt idx="346">
                  <c:v>123.90012843484497</c:v>
                </c:pt>
                <c:pt idx="347">
                  <c:v>125.01271254583673</c:v>
                </c:pt>
                <c:pt idx="348">
                  <c:v>123.78949340195268</c:v>
                </c:pt>
                <c:pt idx="349">
                  <c:v>122.52346152284746</c:v>
                </c:pt>
                <c:pt idx="350">
                  <c:v>124.86305444819813</c:v>
                </c:pt>
                <c:pt idx="351">
                  <c:v>125.98935974202175</c:v>
                </c:pt>
                <c:pt idx="352">
                  <c:v>125.01229938896947</c:v>
                </c:pt>
                <c:pt idx="353">
                  <c:v>124.62646203052975</c:v>
                </c:pt>
                <c:pt idx="354">
                  <c:v>122.87569802480124</c:v>
                </c:pt>
                <c:pt idx="355">
                  <c:v>122.48523802596405</c:v>
                </c:pt>
                <c:pt idx="356">
                  <c:v>121.72763362398318</c:v>
                </c:pt>
                <c:pt idx="357">
                  <c:v>120.42236096177871</c:v>
                </c:pt>
                <c:pt idx="358">
                  <c:v>118.71516162177264</c:v>
                </c:pt>
                <c:pt idx="359">
                  <c:v>121.09431403001355</c:v>
                </c:pt>
                <c:pt idx="360">
                  <c:v>122.67839245404522</c:v>
                </c:pt>
                <c:pt idx="361">
                  <c:v>124.03962258710224</c:v>
                </c:pt>
                <c:pt idx="362">
                  <c:v>123.36540499342297</c:v>
                </c:pt>
                <c:pt idx="363">
                  <c:v>123.22182244390574</c:v>
                </c:pt>
                <c:pt idx="364">
                  <c:v>121.81434509715676</c:v>
                </c:pt>
                <c:pt idx="365">
                  <c:v>121.39260249608671</c:v>
                </c:pt>
                <c:pt idx="366">
                  <c:v>124.18336510838914</c:v>
                </c:pt>
                <c:pt idx="367">
                  <c:v>124.44825330988706</c:v>
                </c:pt>
                <c:pt idx="368">
                  <c:v>124.81450473369615</c:v>
                </c:pt>
                <c:pt idx="369">
                  <c:v>123.63813586643683</c:v>
                </c:pt>
                <c:pt idx="370">
                  <c:v>120.96789196454564</c:v>
                </c:pt>
                <c:pt idx="371">
                  <c:v>120.36958437278511</c:v>
                </c:pt>
                <c:pt idx="372">
                  <c:v>120.69109248022356</c:v>
                </c:pt>
                <c:pt idx="373">
                  <c:v>120.21357180901495</c:v>
                </c:pt>
                <c:pt idx="374">
                  <c:v>117.94436777265742</c:v>
                </c:pt>
                <c:pt idx="375">
                  <c:v>116.00026802439479</c:v>
                </c:pt>
                <c:pt idx="376">
                  <c:v>116.65709433802245</c:v>
                </c:pt>
                <c:pt idx="377">
                  <c:v>117.66362998954443</c:v>
                </c:pt>
                <c:pt idx="378">
                  <c:v>118.01524094048774</c:v>
                </c:pt>
                <c:pt idx="379">
                  <c:v>115.90213053653899</c:v>
                </c:pt>
                <c:pt idx="380">
                  <c:v>116.74356403212637</c:v>
                </c:pt>
                <c:pt idx="381">
                  <c:v>117.22617334303456</c:v>
                </c:pt>
                <c:pt idx="382">
                  <c:v>118.14140477053222</c:v>
                </c:pt>
                <c:pt idx="383">
                  <c:v>118.89687595007688</c:v>
                </c:pt>
                <c:pt idx="384">
                  <c:v>117.69200807177731</c:v>
                </c:pt>
                <c:pt idx="385">
                  <c:v>115.93442617860903</c:v>
                </c:pt>
                <c:pt idx="386">
                  <c:v>116.16071246998943</c:v>
                </c:pt>
                <c:pt idx="387">
                  <c:v>117.15003867230642</c:v>
                </c:pt>
                <c:pt idx="388">
                  <c:v>114.68507758717894</c:v>
                </c:pt>
                <c:pt idx="389">
                  <c:v>115.68774545668211</c:v>
                </c:pt>
                <c:pt idx="390">
                  <c:v>116.96525865378989</c:v>
                </c:pt>
                <c:pt idx="391">
                  <c:v>114.47788723801447</c:v>
                </c:pt>
                <c:pt idx="392">
                  <c:v>115.45155304110546</c:v>
                </c:pt>
                <c:pt idx="393">
                  <c:v>114.47278067755686</c:v>
                </c:pt>
                <c:pt idx="394">
                  <c:v>116.22142365320377</c:v>
                </c:pt>
                <c:pt idx="395">
                  <c:v>118.58880815126713</c:v>
                </c:pt>
                <c:pt idx="396">
                  <c:v>116.2469173388714</c:v>
                </c:pt>
                <c:pt idx="397">
                  <c:v>116.62075602976527</c:v>
                </c:pt>
                <c:pt idx="398">
                  <c:v>113.073083354947</c:v>
                </c:pt>
                <c:pt idx="399">
                  <c:v>112.56352240190013</c:v>
                </c:pt>
                <c:pt idx="400">
                  <c:v>116.343405874932</c:v>
                </c:pt>
                <c:pt idx="401">
                  <c:v>118.3108736011695</c:v>
                </c:pt>
                <c:pt idx="402">
                  <c:v>120.10889109054609</c:v>
                </c:pt>
                <c:pt idx="403">
                  <c:v>120.42234533885565</c:v>
                </c:pt>
                <c:pt idx="404">
                  <c:v>119.1239387435692</c:v>
                </c:pt>
                <c:pt idx="405">
                  <c:v>119.40324383722638</c:v>
                </c:pt>
                <c:pt idx="406">
                  <c:v>121.24672765744755</c:v>
                </c:pt>
                <c:pt idx="407">
                  <c:v>122.92594584622337</c:v>
                </c:pt>
                <c:pt idx="408">
                  <c:v>123.84744543204506</c:v>
                </c:pt>
                <c:pt idx="409">
                  <c:v>124.3254101414352</c:v>
                </c:pt>
                <c:pt idx="410">
                  <c:v>123.46458104014712</c:v>
                </c:pt>
                <c:pt idx="411">
                  <c:v>123.91438831442535</c:v>
                </c:pt>
                <c:pt idx="412">
                  <c:v>124.38021909284089</c:v>
                </c:pt>
                <c:pt idx="413">
                  <c:v>124.83891388870268</c:v>
                </c:pt>
                <c:pt idx="414">
                  <c:v>124.20023575050224</c:v>
                </c:pt>
                <c:pt idx="415">
                  <c:v>124.59136924807089</c:v>
                </c:pt>
                <c:pt idx="416">
                  <c:v>125.78287995417351</c:v>
                </c:pt>
                <c:pt idx="417">
                  <c:v>127.49924629365476</c:v>
                </c:pt>
                <c:pt idx="418">
                  <c:v>124.46797057374913</c:v>
                </c:pt>
                <c:pt idx="419">
                  <c:v>124.08725482741006</c:v>
                </c:pt>
                <c:pt idx="420">
                  <c:v>123.14924360531452</c:v>
                </c:pt>
                <c:pt idx="421">
                  <c:v>126.98597307804098</c:v>
                </c:pt>
                <c:pt idx="422">
                  <c:v>127.18253755856119</c:v>
                </c:pt>
                <c:pt idx="423">
                  <c:v>126.63986000604633</c:v>
                </c:pt>
                <c:pt idx="424">
                  <c:v>128.31322405639003</c:v>
                </c:pt>
                <c:pt idx="425">
                  <c:v>130.92444657998345</c:v>
                </c:pt>
                <c:pt idx="426">
                  <c:v>127.23578055959658</c:v>
                </c:pt>
                <c:pt idx="427">
                  <c:v>127.25610614552544</c:v>
                </c:pt>
                <c:pt idx="428">
                  <c:v>129.64402785009707</c:v>
                </c:pt>
                <c:pt idx="429">
                  <c:v>128.13029250178104</c:v>
                </c:pt>
                <c:pt idx="430">
                  <c:v>126.67039063466659</c:v>
                </c:pt>
                <c:pt idx="431">
                  <c:v>129.68460924653198</c:v>
                </c:pt>
                <c:pt idx="432">
                  <c:v>126.76509546586412</c:v>
                </c:pt>
                <c:pt idx="433">
                  <c:v>126.74800295568406</c:v>
                </c:pt>
                <c:pt idx="434">
                  <c:v>126.95996759942977</c:v>
                </c:pt>
                <c:pt idx="435">
                  <c:v>123.86896048617429</c:v>
                </c:pt>
                <c:pt idx="436">
                  <c:v>124.40794690613222</c:v>
                </c:pt>
                <c:pt idx="437">
                  <c:v>123.76598695784233</c:v>
                </c:pt>
                <c:pt idx="438">
                  <c:v>123.2190552532509</c:v>
                </c:pt>
                <c:pt idx="439">
                  <c:v>125.06942463546717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1F-4C3E-8E39-FC6692DA2C48}"/>
            </c:ext>
          </c:extLst>
        </c:ser>
        <c:ser>
          <c:idx val="1"/>
          <c:order val="1"/>
          <c:tx>
            <c:strRef>
              <c:f>Ostovoimapariteetti!$N$2</c:f>
              <c:strCache>
                <c:ptCount val="1"/>
                <c:pt idx="0">
                  <c:v>Suomen kuluttajahinnat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Ostovoimapariteetti!$L$3:$L$442</c:f>
              <c:numCache>
                <c:formatCode>m/d/yyyy</c:formatCode>
                <c:ptCount val="440"/>
                <c:pt idx="0">
                  <c:v>31808</c:v>
                </c:pt>
                <c:pt idx="1">
                  <c:v>31836</c:v>
                </c:pt>
                <c:pt idx="2">
                  <c:v>31867</c:v>
                </c:pt>
                <c:pt idx="3">
                  <c:v>31897</c:v>
                </c:pt>
                <c:pt idx="4">
                  <c:v>31928</c:v>
                </c:pt>
                <c:pt idx="5">
                  <c:v>31958</c:v>
                </c:pt>
                <c:pt idx="6">
                  <c:v>31989</c:v>
                </c:pt>
                <c:pt idx="7">
                  <c:v>32020</c:v>
                </c:pt>
                <c:pt idx="8">
                  <c:v>32050</c:v>
                </c:pt>
                <c:pt idx="9">
                  <c:v>32081</c:v>
                </c:pt>
                <c:pt idx="10">
                  <c:v>32111</c:v>
                </c:pt>
                <c:pt idx="11">
                  <c:v>32142</c:v>
                </c:pt>
                <c:pt idx="12">
                  <c:v>32173</c:v>
                </c:pt>
                <c:pt idx="13">
                  <c:v>32202</c:v>
                </c:pt>
                <c:pt idx="14">
                  <c:v>32233</c:v>
                </c:pt>
                <c:pt idx="15">
                  <c:v>32263</c:v>
                </c:pt>
                <c:pt idx="16">
                  <c:v>32294</c:v>
                </c:pt>
                <c:pt idx="17">
                  <c:v>32324</c:v>
                </c:pt>
                <c:pt idx="18">
                  <c:v>32355</c:v>
                </c:pt>
                <c:pt idx="19">
                  <c:v>32386</c:v>
                </c:pt>
                <c:pt idx="20">
                  <c:v>32416</c:v>
                </c:pt>
                <c:pt idx="21">
                  <c:v>32447</c:v>
                </c:pt>
                <c:pt idx="22">
                  <c:v>32477</c:v>
                </c:pt>
                <c:pt idx="23">
                  <c:v>32508</c:v>
                </c:pt>
                <c:pt idx="24">
                  <c:v>32539</c:v>
                </c:pt>
                <c:pt idx="25">
                  <c:v>32567</c:v>
                </c:pt>
                <c:pt idx="26">
                  <c:v>32598</c:v>
                </c:pt>
                <c:pt idx="27">
                  <c:v>32628</c:v>
                </c:pt>
                <c:pt idx="28">
                  <c:v>32659</c:v>
                </c:pt>
                <c:pt idx="29">
                  <c:v>32689</c:v>
                </c:pt>
                <c:pt idx="30">
                  <c:v>32720</c:v>
                </c:pt>
                <c:pt idx="31">
                  <c:v>32751</c:v>
                </c:pt>
                <c:pt idx="32">
                  <c:v>32781</c:v>
                </c:pt>
                <c:pt idx="33">
                  <c:v>32812</c:v>
                </c:pt>
                <c:pt idx="34">
                  <c:v>32842</c:v>
                </c:pt>
                <c:pt idx="35">
                  <c:v>32873</c:v>
                </c:pt>
                <c:pt idx="36">
                  <c:v>32904</c:v>
                </c:pt>
                <c:pt idx="37">
                  <c:v>32932</c:v>
                </c:pt>
                <c:pt idx="38">
                  <c:v>32963</c:v>
                </c:pt>
                <c:pt idx="39">
                  <c:v>32993</c:v>
                </c:pt>
                <c:pt idx="40">
                  <c:v>33024</c:v>
                </c:pt>
                <c:pt idx="41">
                  <c:v>33054</c:v>
                </c:pt>
                <c:pt idx="42">
                  <c:v>33085</c:v>
                </c:pt>
                <c:pt idx="43">
                  <c:v>33116</c:v>
                </c:pt>
                <c:pt idx="44">
                  <c:v>33146</c:v>
                </c:pt>
                <c:pt idx="45">
                  <c:v>33177</c:v>
                </c:pt>
                <c:pt idx="46">
                  <c:v>33207</c:v>
                </c:pt>
                <c:pt idx="47">
                  <c:v>33238</c:v>
                </c:pt>
                <c:pt idx="48">
                  <c:v>33269</c:v>
                </c:pt>
                <c:pt idx="49">
                  <c:v>33297</c:v>
                </c:pt>
                <c:pt idx="50">
                  <c:v>33328</c:v>
                </c:pt>
                <c:pt idx="51">
                  <c:v>33358</c:v>
                </c:pt>
                <c:pt idx="52">
                  <c:v>33389</c:v>
                </c:pt>
                <c:pt idx="53">
                  <c:v>33419</c:v>
                </c:pt>
                <c:pt idx="54">
                  <c:v>33450</c:v>
                </c:pt>
                <c:pt idx="55">
                  <c:v>33481</c:v>
                </c:pt>
                <c:pt idx="56">
                  <c:v>33511</c:v>
                </c:pt>
                <c:pt idx="57">
                  <c:v>33542</c:v>
                </c:pt>
                <c:pt idx="58">
                  <c:v>33572</c:v>
                </c:pt>
                <c:pt idx="59">
                  <c:v>33603</c:v>
                </c:pt>
                <c:pt idx="60">
                  <c:v>33634</c:v>
                </c:pt>
                <c:pt idx="61">
                  <c:v>33663</c:v>
                </c:pt>
                <c:pt idx="62">
                  <c:v>33694</c:v>
                </c:pt>
                <c:pt idx="63">
                  <c:v>33724</c:v>
                </c:pt>
                <c:pt idx="64">
                  <c:v>33755</c:v>
                </c:pt>
                <c:pt idx="65">
                  <c:v>33785</c:v>
                </c:pt>
                <c:pt idx="66">
                  <c:v>33816</c:v>
                </c:pt>
                <c:pt idx="67">
                  <c:v>33847</c:v>
                </c:pt>
                <c:pt idx="68">
                  <c:v>33877</c:v>
                </c:pt>
                <c:pt idx="69">
                  <c:v>33908</c:v>
                </c:pt>
                <c:pt idx="70">
                  <c:v>33938</c:v>
                </c:pt>
                <c:pt idx="71">
                  <c:v>33969</c:v>
                </c:pt>
                <c:pt idx="72">
                  <c:v>34000</c:v>
                </c:pt>
                <c:pt idx="73">
                  <c:v>34028</c:v>
                </c:pt>
                <c:pt idx="74">
                  <c:v>34059</c:v>
                </c:pt>
                <c:pt idx="75">
                  <c:v>34089</c:v>
                </c:pt>
                <c:pt idx="76">
                  <c:v>34120</c:v>
                </c:pt>
                <c:pt idx="77">
                  <c:v>34150</c:v>
                </c:pt>
                <c:pt idx="78">
                  <c:v>34181</c:v>
                </c:pt>
                <c:pt idx="79">
                  <c:v>34212</c:v>
                </c:pt>
                <c:pt idx="80">
                  <c:v>34242</c:v>
                </c:pt>
                <c:pt idx="81">
                  <c:v>34273</c:v>
                </c:pt>
                <c:pt idx="82">
                  <c:v>34303</c:v>
                </c:pt>
                <c:pt idx="83">
                  <c:v>34334</c:v>
                </c:pt>
                <c:pt idx="84">
                  <c:v>34365</c:v>
                </c:pt>
                <c:pt idx="85">
                  <c:v>34393</c:v>
                </c:pt>
                <c:pt idx="86">
                  <c:v>34424</c:v>
                </c:pt>
                <c:pt idx="87">
                  <c:v>34454</c:v>
                </c:pt>
                <c:pt idx="88">
                  <c:v>34485</c:v>
                </c:pt>
                <c:pt idx="89">
                  <c:v>34515</c:v>
                </c:pt>
                <c:pt idx="90">
                  <c:v>34546</c:v>
                </c:pt>
                <c:pt idx="91">
                  <c:v>34577</c:v>
                </c:pt>
                <c:pt idx="92">
                  <c:v>34607</c:v>
                </c:pt>
                <c:pt idx="93">
                  <c:v>34638</c:v>
                </c:pt>
                <c:pt idx="94">
                  <c:v>34668</c:v>
                </c:pt>
                <c:pt idx="95">
                  <c:v>34699</c:v>
                </c:pt>
                <c:pt idx="96">
                  <c:v>34730</c:v>
                </c:pt>
                <c:pt idx="97">
                  <c:v>34758</c:v>
                </c:pt>
                <c:pt idx="98">
                  <c:v>34789</c:v>
                </c:pt>
                <c:pt idx="99">
                  <c:v>34819</c:v>
                </c:pt>
                <c:pt idx="100">
                  <c:v>34850</c:v>
                </c:pt>
                <c:pt idx="101">
                  <c:v>34880</c:v>
                </c:pt>
                <c:pt idx="102">
                  <c:v>34911</c:v>
                </c:pt>
                <c:pt idx="103">
                  <c:v>34942</c:v>
                </c:pt>
                <c:pt idx="104">
                  <c:v>34972</c:v>
                </c:pt>
                <c:pt idx="105">
                  <c:v>35003</c:v>
                </c:pt>
                <c:pt idx="106">
                  <c:v>35033</c:v>
                </c:pt>
                <c:pt idx="107">
                  <c:v>35064</c:v>
                </c:pt>
                <c:pt idx="108">
                  <c:v>35095</c:v>
                </c:pt>
                <c:pt idx="109">
                  <c:v>35124</c:v>
                </c:pt>
                <c:pt idx="110">
                  <c:v>35155</c:v>
                </c:pt>
                <c:pt idx="111">
                  <c:v>35185</c:v>
                </c:pt>
                <c:pt idx="112">
                  <c:v>35216</c:v>
                </c:pt>
                <c:pt idx="113">
                  <c:v>35246</c:v>
                </c:pt>
                <c:pt idx="114">
                  <c:v>35277</c:v>
                </c:pt>
                <c:pt idx="115">
                  <c:v>35308</c:v>
                </c:pt>
                <c:pt idx="116">
                  <c:v>35338</c:v>
                </c:pt>
                <c:pt idx="117">
                  <c:v>35369</c:v>
                </c:pt>
                <c:pt idx="118">
                  <c:v>35399</c:v>
                </c:pt>
                <c:pt idx="119">
                  <c:v>35430</c:v>
                </c:pt>
                <c:pt idx="120">
                  <c:v>35461</c:v>
                </c:pt>
                <c:pt idx="121">
                  <c:v>35489</c:v>
                </c:pt>
                <c:pt idx="122">
                  <c:v>35520</c:v>
                </c:pt>
                <c:pt idx="123">
                  <c:v>35550</c:v>
                </c:pt>
                <c:pt idx="124">
                  <c:v>35581</c:v>
                </c:pt>
                <c:pt idx="125">
                  <c:v>35611</c:v>
                </c:pt>
                <c:pt idx="126">
                  <c:v>35642</c:v>
                </c:pt>
                <c:pt idx="127">
                  <c:v>35673</c:v>
                </c:pt>
                <c:pt idx="128">
                  <c:v>35703</c:v>
                </c:pt>
                <c:pt idx="129">
                  <c:v>35734</c:v>
                </c:pt>
                <c:pt idx="130">
                  <c:v>35764</c:v>
                </c:pt>
                <c:pt idx="131">
                  <c:v>35795</c:v>
                </c:pt>
                <c:pt idx="132">
                  <c:v>35826</c:v>
                </c:pt>
                <c:pt idx="133">
                  <c:v>35854</c:v>
                </c:pt>
                <c:pt idx="134">
                  <c:v>35885</c:v>
                </c:pt>
                <c:pt idx="135">
                  <c:v>35915</c:v>
                </c:pt>
                <c:pt idx="136">
                  <c:v>35946</c:v>
                </c:pt>
                <c:pt idx="137">
                  <c:v>35976</c:v>
                </c:pt>
                <c:pt idx="138">
                  <c:v>36007</c:v>
                </c:pt>
                <c:pt idx="139">
                  <c:v>36038</c:v>
                </c:pt>
                <c:pt idx="140">
                  <c:v>36068</c:v>
                </c:pt>
                <c:pt idx="141">
                  <c:v>36099</c:v>
                </c:pt>
                <c:pt idx="142">
                  <c:v>36129</c:v>
                </c:pt>
                <c:pt idx="143">
                  <c:v>36160</c:v>
                </c:pt>
                <c:pt idx="144">
                  <c:v>36191</c:v>
                </c:pt>
                <c:pt idx="145">
                  <c:v>36219</c:v>
                </c:pt>
                <c:pt idx="146">
                  <c:v>36250</c:v>
                </c:pt>
                <c:pt idx="147">
                  <c:v>36280</c:v>
                </c:pt>
                <c:pt idx="148">
                  <c:v>36311</c:v>
                </c:pt>
                <c:pt idx="149">
                  <c:v>36341</c:v>
                </c:pt>
                <c:pt idx="150">
                  <c:v>36372</c:v>
                </c:pt>
                <c:pt idx="151">
                  <c:v>36403</c:v>
                </c:pt>
                <c:pt idx="152">
                  <c:v>36433</c:v>
                </c:pt>
                <c:pt idx="153">
                  <c:v>36464</c:v>
                </c:pt>
                <c:pt idx="154">
                  <c:v>36494</c:v>
                </c:pt>
                <c:pt idx="155">
                  <c:v>36525</c:v>
                </c:pt>
                <c:pt idx="156">
                  <c:v>36556</c:v>
                </c:pt>
                <c:pt idx="157">
                  <c:v>36585</c:v>
                </c:pt>
                <c:pt idx="158">
                  <c:v>36616</c:v>
                </c:pt>
                <c:pt idx="159">
                  <c:v>36646</c:v>
                </c:pt>
                <c:pt idx="160">
                  <c:v>36677</c:v>
                </c:pt>
                <c:pt idx="161">
                  <c:v>36707</c:v>
                </c:pt>
                <c:pt idx="162">
                  <c:v>36738</c:v>
                </c:pt>
                <c:pt idx="163">
                  <c:v>36769</c:v>
                </c:pt>
                <c:pt idx="164">
                  <c:v>36799</c:v>
                </c:pt>
                <c:pt idx="165">
                  <c:v>36830</c:v>
                </c:pt>
                <c:pt idx="166">
                  <c:v>36860</c:v>
                </c:pt>
                <c:pt idx="167">
                  <c:v>36891</c:v>
                </c:pt>
                <c:pt idx="168">
                  <c:v>36922</c:v>
                </c:pt>
                <c:pt idx="169">
                  <c:v>36950</c:v>
                </c:pt>
                <c:pt idx="170">
                  <c:v>36981</c:v>
                </c:pt>
                <c:pt idx="171">
                  <c:v>37011</c:v>
                </c:pt>
                <c:pt idx="172">
                  <c:v>37042</c:v>
                </c:pt>
                <c:pt idx="173">
                  <c:v>37072</c:v>
                </c:pt>
                <c:pt idx="174">
                  <c:v>37103</c:v>
                </c:pt>
                <c:pt idx="175">
                  <c:v>37134</c:v>
                </c:pt>
                <c:pt idx="176">
                  <c:v>37164</c:v>
                </c:pt>
                <c:pt idx="177">
                  <c:v>37195</c:v>
                </c:pt>
                <c:pt idx="178">
                  <c:v>37225</c:v>
                </c:pt>
                <c:pt idx="179">
                  <c:v>37256</c:v>
                </c:pt>
                <c:pt idx="180">
                  <c:v>37287</c:v>
                </c:pt>
                <c:pt idx="181">
                  <c:v>37315</c:v>
                </c:pt>
                <c:pt idx="182">
                  <c:v>37346</c:v>
                </c:pt>
                <c:pt idx="183">
                  <c:v>37376</c:v>
                </c:pt>
                <c:pt idx="184">
                  <c:v>37407</c:v>
                </c:pt>
                <c:pt idx="185">
                  <c:v>37437</c:v>
                </c:pt>
                <c:pt idx="186">
                  <c:v>37468</c:v>
                </c:pt>
                <c:pt idx="187">
                  <c:v>37499</c:v>
                </c:pt>
                <c:pt idx="188">
                  <c:v>37529</c:v>
                </c:pt>
                <c:pt idx="189">
                  <c:v>37560</c:v>
                </c:pt>
                <c:pt idx="190">
                  <c:v>37590</c:v>
                </c:pt>
                <c:pt idx="191">
                  <c:v>37621</c:v>
                </c:pt>
                <c:pt idx="192">
                  <c:v>37652</c:v>
                </c:pt>
                <c:pt idx="193">
                  <c:v>37680</c:v>
                </c:pt>
                <c:pt idx="194">
                  <c:v>37711</c:v>
                </c:pt>
                <c:pt idx="195">
                  <c:v>37741</c:v>
                </c:pt>
                <c:pt idx="196">
                  <c:v>37772</c:v>
                </c:pt>
                <c:pt idx="197">
                  <c:v>37802</c:v>
                </c:pt>
                <c:pt idx="198">
                  <c:v>37833</c:v>
                </c:pt>
                <c:pt idx="199">
                  <c:v>37864</c:v>
                </c:pt>
                <c:pt idx="200">
                  <c:v>37894</c:v>
                </c:pt>
                <c:pt idx="201">
                  <c:v>37925</c:v>
                </c:pt>
                <c:pt idx="202">
                  <c:v>37955</c:v>
                </c:pt>
                <c:pt idx="203">
                  <c:v>37986</c:v>
                </c:pt>
                <c:pt idx="204">
                  <c:v>38017</c:v>
                </c:pt>
                <c:pt idx="205">
                  <c:v>38046</c:v>
                </c:pt>
                <c:pt idx="206">
                  <c:v>38077</c:v>
                </c:pt>
                <c:pt idx="207">
                  <c:v>38107</c:v>
                </c:pt>
                <c:pt idx="208">
                  <c:v>38138</c:v>
                </c:pt>
                <c:pt idx="209">
                  <c:v>38168</c:v>
                </c:pt>
                <c:pt idx="210">
                  <c:v>38199</c:v>
                </c:pt>
                <c:pt idx="211">
                  <c:v>38230</c:v>
                </c:pt>
                <c:pt idx="212">
                  <c:v>38260</c:v>
                </c:pt>
                <c:pt idx="213">
                  <c:v>38291</c:v>
                </c:pt>
                <c:pt idx="214">
                  <c:v>38321</c:v>
                </c:pt>
                <c:pt idx="215">
                  <c:v>38352</c:v>
                </c:pt>
                <c:pt idx="216">
                  <c:v>38383</c:v>
                </c:pt>
                <c:pt idx="217">
                  <c:v>38411</c:v>
                </c:pt>
                <c:pt idx="218">
                  <c:v>38442</c:v>
                </c:pt>
                <c:pt idx="219">
                  <c:v>38472</c:v>
                </c:pt>
                <c:pt idx="220">
                  <c:v>38503</c:v>
                </c:pt>
                <c:pt idx="221">
                  <c:v>38533</c:v>
                </c:pt>
                <c:pt idx="222">
                  <c:v>38564</c:v>
                </c:pt>
                <c:pt idx="223">
                  <c:v>38595</c:v>
                </c:pt>
                <c:pt idx="224">
                  <c:v>38625</c:v>
                </c:pt>
                <c:pt idx="225">
                  <c:v>38656</c:v>
                </c:pt>
                <c:pt idx="226">
                  <c:v>38686</c:v>
                </c:pt>
                <c:pt idx="227">
                  <c:v>38717</c:v>
                </c:pt>
                <c:pt idx="228">
                  <c:v>38748</c:v>
                </c:pt>
                <c:pt idx="229">
                  <c:v>38776</c:v>
                </c:pt>
                <c:pt idx="230">
                  <c:v>38807</c:v>
                </c:pt>
                <c:pt idx="231">
                  <c:v>38837</c:v>
                </c:pt>
                <c:pt idx="232">
                  <c:v>38868</c:v>
                </c:pt>
                <c:pt idx="233">
                  <c:v>38898</c:v>
                </c:pt>
                <c:pt idx="234">
                  <c:v>38929</c:v>
                </c:pt>
                <c:pt idx="235">
                  <c:v>38960</c:v>
                </c:pt>
                <c:pt idx="236">
                  <c:v>38990</c:v>
                </c:pt>
                <c:pt idx="237">
                  <c:v>39021</c:v>
                </c:pt>
                <c:pt idx="238">
                  <c:v>39051</c:v>
                </c:pt>
                <c:pt idx="239">
                  <c:v>39082</c:v>
                </c:pt>
                <c:pt idx="240">
                  <c:v>39113</c:v>
                </c:pt>
                <c:pt idx="241">
                  <c:v>39141</c:v>
                </c:pt>
                <c:pt idx="242">
                  <c:v>39172</c:v>
                </c:pt>
                <c:pt idx="243">
                  <c:v>39202</c:v>
                </c:pt>
                <c:pt idx="244">
                  <c:v>39233</c:v>
                </c:pt>
                <c:pt idx="245">
                  <c:v>39263</c:v>
                </c:pt>
                <c:pt idx="246">
                  <c:v>39294</c:v>
                </c:pt>
                <c:pt idx="247">
                  <c:v>39325</c:v>
                </c:pt>
                <c:pt idx="248">
                  <c:v>39355</c:v>
                </c:pt>
                <c:pt idx="249">
                  <c:v>39386</c:v>
                </c:pt>
                <c:pt idx="250">
                  <c:v>39416</c:v>
                </c:pt>
                <c:pt idx="251">
                  <c:v>39447</c:v>
                </c:pt>
                <c:pt idx="252">
                  <c:v>39478</c:v>
                </c:pt>
                <c:pt idx="253">
                  <c:v>39507</c:v>
                </c:pt>
                <c:pt idx="254">
                  <c:v>39538</c:v>
                </c:pt>
                <c:pt idx="255">
                  <c:v>39568</c:v>
                </c:pt>
                <c:pt idx="256">
                  <c:v>39599</c:v>
                </c:pt>
                <c:pt idx="257">
                  <c:v>39629</c:v>
                </c:pt>
                <c:pt idx="258">
                  <c:v>39660</c:v>
                </c:pt>
                <c:pt idx="259">
                  <c:v>39691</c:v>
                </c:pt>
                <c:pt idx="260">
                  <c:v>39721</c:v>
                </c:pt>
                <c:pt idx="261">
                  <c:v>39752</c:v>
                </c:pt>
                <c:pt idx="262">
                  <c:v>39782</c:v>
                </c:pt>
                <c:pt idx="263">
                  <c:v>39813</c:v>
                </c:pt>
                <c:pt idx="264">
                  <c:v>39844</c:v>
                </c:pt>
                <c:pt idx="265">
                  <c:v>39872</c:v>
                </c:pt>
                <c:pt idx="266">
                  <c:v>39903</c:v>
                </c:pt>
                <c:pt idx="267">
                  <c:v>39933</c:v>
                </c:pt>
                <c:pt idx="268">
                  <c:v>39964</c:v>
                </c:pt>
                <c:pt idx="269">
                  <c:v>39994</c:v>
                </c:pt>
                <c:pt idx="270">
                  <c:v>40025</c:v>
                </c:pt>
                <c:pt idx="271">
                  <c:v>40056</c:v>
                </c:pt>
                <c:pt idx="272">
                  <c:v>40086</c:v>
                </c:pt>
                <c:pt idx="273">
                  <c:v>40117</c:v>
                </c:pt>
                <c:pt idx="274">
                  <c:v>40147</c:v>
                </c:pt>
                <c:pt idx="275">
                  <c:v>40178</c:v>
                </c:pt>
                <c:pt idx="276">
                  <c:v>40209</c:v>
                </c:pt>
                <c:pt idx="277">
                  <c:v>40237</c:v>
                </c:pt>
                <c:pt idx="278">
                  <c:v>40268</c:v>
                </c:pt>
                <c:pt idx="279">
                  <c:v>40298</c:v>
                </c:pt>
                <c:pt idx="280">
                  <c:v>40329</c:v>
                </c:pt>
                <c:pt idx="281">
                  <c:v>40359</c:v>
                </c:pt>
                <c:pt idx="282">
                  <c:v>40390</c:v>
                </c:pt>
                <c:pt idx="283">
                  <c:v>40421</c:v>
                </c:pt>
                <c:pt idx="284">
                  <c:v>40451</c:v>
                </c:pt>
                <c:pt idx="285">
                  <c:v>40482</c:v>
                </c:pt>
                <c:pt idx="286">
                  <c:v>40512</c:v>
                </c:pt>
                <c:pt idx="287">
                  <c:v>40543</c:v>
                </c:pt>
                <c:pt idx="288">
                  <c:v>40574</c:v>
                </c:pt>
                <c:pt idx="289">
                  <c:v>40602</c:v>
                </c:pt>
                <c:pt idx="290">
                  <c:v>40633</c:v>
                </c:pt>
                <c:pt idx="291">
                  <c:v>40663</c:v>
                </c:pt>
                <c:pt idx="292">
                  <c:v>40694</c:v>
                </c:pt>
                <c:pt idx="293">
                  <c:v>40724</c:v>
                </c:pt>
                <c:pt idx="294">
                  <c:v>40755</c:v>
                </c:pt>
                <c:pt idx="295">
                  <c:v>40786</c:v>
                </c:pt>
                <c:pt idx="296">
                  <c:v>40816</c:v>
                </c:pt>
                <c:pt idx="297">
                  <c:v>40847</c:v>
                </c:pt>
                <c:pt idx="298">
                  <c:v>40877</c:v>
                </c:pt>
                <c:pt idx="299">
                  <c:v>40908</c:v>
                </c:pt>
                <c:pt idx="300">
                  <c:v>40939</c:v>
                </c:pt>
                <c:pt idx="301">
                  <c:v>40968</c:v>
                </c:pt>
                <c:pt idx="302">
                  <c:v>40999.5</c:v>
                </c:pt>
                <c:pt idx="303">
                  <c:v>41029</c:v>
                </c:pt>
                <c:pt idx="304">
                  <c:v>41060.5</c:v>
                </c:pt>
                <c:pt idx="305">
                  <c:v>41090</c:v>
                </c:pt>
                <c:pt idx="306">
                  <c:v>41121.5</c:v>
                </c:pt>
                <c:pt idx="307">
                  <c:v>41152</c:v>
                </c:pt>
                <c:pt idx="308">
                  <c:v>41182.5</c:v>
                </c:pt>
                <c:pt idx="309">
                  <c:v>41213</c:v>
                </c:pt>
                <c:pt idx="310">
                  <c:v>41243.5</c:v>
                </c:pt>
                <c:pt idx="311">
                  <c:v>41274</c:v>
                </c:pt>
                <c:pt idx="312">
                  <c:v>41305.5</c:v>
                </c:pt>
                <c:pt idx="313">
                  <c:v>41333</c:v>
                </c:pt>
                <c:pt idx="314">
                  <c:v>41364.5</c:v>
                </c:pt>
                <c:pt idx="315">
                  <c:v>41394</c:v>
                </c:pt>
                <c:pt idx="316">
                  <c:v>41425</c:v>
                </c:pt>
                <c:pt idx="317">
                  <c:v>41455</c:v>
                </c:pt>
                <c:pt idx="318">
                  <c:v>41486</c:v>
                </c:pt>
                <c:pt idx="319">
                  <c:v>41517</c:v>
                </c:pt>
                <c:pt idx="320">
                  <c:v>41547</c:v>
                </c:pt>
                <c:pt idx="321">
                  <c:v>41578</c:v>
                </c:pt>
                <c:pt idx="322">
                  <c:v>41608</c:v>
                </c:pt>
                <c:pt idx="323">
                  <c:v>41639</c:v>
                </c:pt>
                <c:pt idx="324">
                  <c:v>41670</c:v>
                </c:pt>
                <c:pt idx="325">
                  <c:v>41698</c:v>
                </c:pt>
                <c:pt idx="326">
                  <c:v>41729</c:v>
                </c:pt>
                <c:pt idx="327">
                  <c:v>41759</c:v>
                </c:pt>
                <c:pt idx="328">
                  <c:v>41790</c:v>
                </c:pt>
                <c:pt idx="329">
                  <c:v>41820</c:v>
                </c:pt>
                <c:pt idx="330">
                  <c:v>41851</c:v>
                </c:pt>
                <c:pt idx="331">
                  <c:v>41882</c:v>
                </c:pt>
                <c:pt idx="332">
                  <c:v>41912</c:v>
                </c:pt>
                <c:pt idx="333">
                  <c:v>41943</c:v>
                </c:pt>
                <c:pt idx="334">
                  <c:v>41973</c:v>
                </c:pt>
                <c:pt idx="335">
                  <c:v>42004</c:v>
                </c:pt>
                <c:pt idx="336">
                  <c:v>42035</c:v>
                </c:pt>
                <c:pt idx="337">
                  <c:v>42063</c:v>
                </c:pt>
                <c:pt idx="338">
                  <c:v>42094</c:v>
                </c:pt>
                <c:pt idx="339">
                  <c:v>42124</c:v>
                </c:pt>
                <c:pt idx="340">
                  <c:v>42155</c:v>
                </c:pt>
                <c:pt idx="341">
                  <c:v>42185</c:v>
                </c:pt>
                <c:pt idx="342">
                  <c:v>42216</c:v>
                </c:pt>
                <c:pt idx="343">
                  <c:v>42247</c:v>
                </c:pt>
                <c:pt idx="344">
                  <c:v>42277</c:v>
                </c:pt>
                <c:pt idx="345">
                  <c:v>42308</c:v>
                </c:pt>
                <c:pt idx="346">
                  <c:v>42338</c:v>
                </c:pt>
                <c:pt idx="347">
                  <c:v>42369</c:v>
                </c:pt>
                <c:pt idx="348">
                  <c:v>42400</c:v>
                </c:pt>
                <c:pt idx="349">
                  <c:v>42429</c:v>
                </c:pt>
                <c:pt idx="350">
                  <c:v>42460</c:v>
                </c:pt>
                <c:pt idx="351">
                  <c:v>42490</c:v>
                </c:pt>
                <c:pt idx="352">
                  <c:v>42521</c:v>
                </c:pt>
                <c:pt idx="353">
                  <c:v>42551</c:v>
                </c:pt>
                <c:pt idx="354">
                  <c:v>42582</c:v>
                </c:pt>
                <c:pt idx="355">
                  <c:v>42613</c:v>
                </c:pt>
                <c:pt idx="356">
                  <c:v>42643</c:v>
                </c:pt>
                <c:pt idx="357">
                  <c:v>42674</c:v>
                </c:pt>
                <c:pt idx="358">
                  <c:v>42704</c:v>
                </c:pt>
                <c:pt idx="359">
                  <c:v>42735</c:v>
                </c:pt>
                <c:pt idx="360">
                  <c:v>42766</c:v>
                </c:pt>
                <c:pt idx="361">
                  <c:v>42794</c:v>
                </c:pt>
                <c:pt idx="362">
                  <c:v>42825</c:v>
                </c:pt>
                <c:pt idx="363">
                  <c:v>42855</c:v>
                </c:pt>
                <c:pt idx="364">
                  <c:v>42886</c:v>
                </c:pt>
                <c:pt idx="365">
                  <c:v>42916</c:v>
                </c:pt>
                <c:pt idx="366">
                  <c:v>42947</c:v>
                </c:pt>
                <c:pt idx="367">
                  <c:v>42978</c:v>
                </c:pt>
                <c:pt idx="368">
                  <c:v>43008</c:v>
                </c:pt>
                <c:pt idx="369">
                  <c:v>43039</c:v>
                </c:pt>
                <c:pt idx="370">
                  <c:v>43069</c:v>
                </c:pt>
                <c:pt idx="371">
                  <c:v>43100</c:v>
                </c:pt>
                <c:pt idx="372">
                  <c:v>43131</c:v>
                </c:pt>
                <c:pt idx="373">
                  <c:v>43159</c:v>
                </c:pt>
                <c:pt idx="374">
                  <c:v>43190</c:v>
                </c:pt>
                <c:pt idx="375">
                  <c:v>43220</c:v>
                </c:pt>
                <c:pt idx="376">
                  <c:v>43251</c:v>
                </c:pt>
                <c:pt idx="377">
                  <c:v>43281</c:v>
                </c:pt>
                <c:pt idx="378">
                  <c:v>43312</c:v>
                </c:pt>
                <c:pt idx="379">
                  <c:v>43343</c:v>
                </c:pt>
                <c:pt idx="380">
                  <c:v>43373</c:v>
                </c:pt>
                <c:pt idx="381">
                  <c:v>43404</c:v>
                </c:pt>
                <c:pt idx="382">
                  <c:v>43434</c:v>
                </c:pt>
                <c:pt idx="383">
                  <c:v>43465</c:v>
                </c:pt>
                <c:pt idx="384">
                  <c:v>43496</c:v>
                </c:pt>
                <c:pt idx="385">
                  <c:v>43524</c:v>
                </c:pt>
                <c:pt idx="386">
                  <c:v>43554.5</c:v>
                </c:pt>
                <c:pt idx="387">
                  <c:v>43585</c:v>
                </c:pt>
                <c:pt idx="388">
                  <c:v>43615.5</c:v>
                </c:pt>
                <c:pt idx="389">
                  <c:v>43646</c:v>
                </c:pt>
                <c:pt idx="390">
                  <c:v>43676.5</c:v>
                </c:pt>
                <c:pt idx="391">
                  <c:v>43707</c:v>
                </c:pt>
                <c:pt idx="392">
                  <c:v>43737.5</c:v>
                </c:pt>
                <c:pt idx="393">
                  <c:v>43768</c:v>
                </c:pt>
                <c:pt idx="394">
                  <c:v>43798.5</c:v>
                </c:pt>
                <c:pt idx="395">
                  <c:v>43829</c:v>
                </c:pt>
                <c:pt idx="396">
                  <c:v>44196</c:v>
                </c:pt>
                <c:pt idx="397">
                  <c:v>43889</c:v>
                </c:pt>
                <c:pt idx="398">
                  <c:v>43919.5</c:v>
                </c:pt>
                <c:pt idx="399">
                  <c:v>43950</c:v>
                </c:pt>
                <c:pt idx="400">
                  <c:v>43980.5</c:v>
                </c:pt>
                <c:pt idx="401">
                  <c:v>44011</c:v>
                </c:pt>
                <c:pt idx="402">
                  <c:v>44041.5</c:v>
                </c:pt>
                <c:pt idx="403">
                  <c:v>44072</c:v>
                </c:pt>
                <c:pt idx="404">
                  <c:v>44102.5</c:v>
                </c:pt>
                <c:pt idx="405">
                  <c:v>44133</c:v>
                </c:pt>
                <c:pt idx="406">
                  <c:v>44163.5</c:v>
                </c:pt>
                <c:pt idx="407">
                  <c:v>44194</c:v>
                </c:pt>
                <c:pt idx="408">
                  <c:v>44224.5</c:v>
                </c:pt>
                <c:pt idx="409">
                  <c:v>44255</c:v>
                </c:pt>
                <c:pt idx="410">
                  <c:v>44285.5</c:v>
                </c:pt>
                <c:pt idx="411">
                  <c:v>44316</c:v>
                </c:pt>
                <c:pt idx="412">
                  <c:v>44346.5</c:v>
                </c:pt>
                <c:pt idx="413">
                  <c:v>44377</c:v>
                </c:pt>
                <c:pt idx="414">
                  <c:v>44407.5</c:v>
                </c:pt>
                <c:pt idx="415">
                  <c:v>44438</c:v>
                </c:pt>
                <c:pt idx="416">
                  <c:v>44468.5</c:v>
                </c:pt>
                <c:pt idx="417">
                  <c:v>44499</c:v>
                </c:pt>
                <c:pt idx="418">
                  <c:v>44529.5</c:v>
                </c:pt>
                <c:pt idx="419">
                  <c:v>44560</c:v>
                </c:pt>
                <c:pt idx="420">
                  <c:v>44590.5</c:v>
                </c:pt>
                <c:pt idx="421">
                  <c:v>44621</c:v>
                </c:pt>
                <c:pt idx="422">
                  <c:v>44651.5</c:v>
                </c:pt>
                <c:pt idx="423">
                  <c:v>44682</c:v>
                </c:pt>
                <c:pt idx="424">
                  <c:v>44712.5</c:v>
                </c:pt>
                <c:pt idx="425">
                  <c:v>44743</c:v>
                </c:pt>
                <c:pt idx="426">
                  <c:v>44773.5</c:v>
                </c:pt>
                <c:pt idx="427">
                  <c:v>44804</c:v>
                </c:pt>
                <c:pt idx="428">
                  <c:v>44834.5</c:v>
                </c:pt>
                <c:pt idx="429">
                  <c:v>44865</c:v>
                </c:pt>
                <c:pt idx="430">
                  <c:v>44895.5</c:v>
                </c:pt>
                <c:pt idx="431">
                  <c:v>44926</c:v>
                </c:pt>
                <c:pt idx="432">
                  <c:v>44956.5</c:v>
                </c:pt>
                <c:pt idx="433">
                  <c:v>44987</c:v>
                </c:pt>
                <c:pt idx="434">
                  <c:v>45017.5</c:v>
                </c:pt>
                <c:pt idx="435">
                  <c:v>45048</c:v>
                </c:pt>
                <c:pt idx="436">
                  <c:v>45078.5</c:v>
                </c:pt>
                <c:pt idx="437">
                  <c:v>45109</c:v>
                </c:pt>
                <c:pt idx="438">
                  <c:v>45139.5</c:v>
                </c:pt>
                <c:pt idx="439">
                  <c:v>45170</c:v>
                </c:pt>
              </c:numCache>
            </c:numRef>
          </c:cat>
          <c:val>
            <c:numRef>
              <c:f>Ostovoimapariteetti!$N$3:$N$442</c:f>
              <c:numCache>
                <c:formatCode>General</c:formatCode>
                <c:ptCount val="440"/>
                <c:pt idx="0">
                  <c:v>64.11</c:v>
                </c:pt>
                <c:pt idx="1">
                  <c:v>64.38</c:v>
                </c:pt>
                <c:pt idx="2">
                  <c:v>64.83</c:v>
                </c:pt>
                <c:pt idx="3">
                  <c:v>65.11</c:v>
                </c:pt>
                <c:pt idx="4">
                  <c:v>65.209999999999994</c:v>
                </c:pt>
                <c:pt idx="5">
                  <c:v>65.459999999999994</c:v>
                </c:pt>
                <c:pt idx="6">
                  <c:v>65.349999999999994</c:v>
                </c:pt>
                <c:pt idx="7">
                  <c:v>65.55</c:v>
                </c:pt>
                <c:pt idx="8">
                  <c:v>65.849999999999994</c:v>
                </c:pt>
                <c:pt idx="9">
                  <c:v>65.97</c:v>
                </c:pt>
                <c:pt idx="10">
                  <c:v>65.83</c:v>
                </c:pt>
                <c:pt idx="11">
                  <c:v>65.94</c:v>
                </c:pt>
                <c:pt idx="12">
                  <c:v>66.69</c:v>
                </c:pt>
                <c:pt idx="13">
                  <c:v>66.849999999999994</c:v>
                </c:pt>
                <c:pt idx="14">
                  <c:v>67.209999999999994</c:v>
                </c:pt>
                <c:pt idx="15">
                  <c:v>67.69</c:v>
                </c:pt>
                <c:pt idx="16">
                  <c:v>68.23</c:v>
                </c:pt>
                <c:pt idx="17">
                  <c:v>68.540000000000006</c:v>
                </c:pt>
                <c:pt idx="18">
                  <c:v>68.37</c:v>
                </c:pt>
                <c:pt idx="19">
                  <c:v>68.489999999999995</c:v>
                </c:pt>
                <c:pt idx="20">
                  <c:v>68.92</c:v>
                </c:pt>
                <c:pt idx="21">
                  <c:v>68.959999999999994</c:v>
                </c:pt>
                <c:pt idx="22">
                  <c:v>69.16</c:v>
                </c:pt>
                <c:pt idx="23">
                  <c:v>69.48</c:v>
                </c:pt>
                <c:pt idx="24">
                  <c:v>69.739999999999995</c:v>
                </c:pt>
                <c:pt idx="25">
                  <c:v>70.09</c:v>
                </c:pt>
                <c:pt idx="26">
                  <c:v>70.69</c:v>
                </c:pt>
                <c:pt idx="27">
                  <c:v>71.47</c:v>
                </c:pt>
                <c:pt idx="28">
                  <c:v>71.81</c:v>
                </c:pt>
                <c:pt idx="29">
                  <c:v>72.19</c:v>
                </c:pt>
                <c:pt idx="30">
                  <c:v>72.03</c:v>
                </c:pt>
                <c:pt idx="31">
                  <c:v>72.08</c:v>
                </c:pt>
                <c:pt idx="32">
                  <c:v>72.55</c:v>
                </c:pt>
                <c:pt idx="33">
                  <c:v>72.83</c:v>
                </c:pt>
                <c:pt idx="34">
                  <c:v>72.77</c:v>
                </c:pt>
                <c:pt idx="35">
                  <c:v>73.150000000000006</c:v>
                </c:pt>
                <c:pt idx="36">
                  <c:v>74.19</c:v>
                </c:pt>
                <c:pt idx="37">
                  <c:v>74.599999999999994</c:v>
                </c:pt>
                <c:pt idx="38">
                  <c:v>74.94</c:v>
                </c:pt>
                <c:pt idx="39">
                  <c:v>75.38</c:v>
                </c:pt>
                <c:pt idx="40">
                  <c:v>75.66</c:v>
                </c:pt>
                <c:pt idx="41">
                  <c:v>75.89</c:v>
                </c:pt>
                <c:pt idx="42">
                  <c:v>75.92</c:v>
                </c:pt>
                <c:pt idx="43">
                  <c:v>76.290000000000006</c:v>
                </c:pt>
                <c:pt idx="44">
                  <c:v>76.87</c:v>
                </c:pt>
                <c:pt idx="45">
                  <c:v>77.17</c:v>
                </c:pt>
                <c:pt idx="46">
                  <c:v>77.12</c:v>
                </c:pt>
                <c:pt idx="47">
                  <c:v>77.02</c:v>
                </c:pt>
                <c:pt idx="48">
                  <c:v>78.13</c:v>
                </c:pt>
                <c:pt idx="49">
                  <c:v>78.52</c:v>
                </c:pt>
                <c:pt idx="50">
                  <c:v>78.81</c:v>
                </c:pt>
                <c:pt idx="51">
                  <c:v>79.17</c:v>
                </c:pt>
                <c:pt idx="52">
                  <c:v>79.56</c:v>
                </c:pt>
                <c:pt idx="53">
                  <c:v>79.5</c:v>
                </c:pt>
                <c:pt idx="54">
                  <c:v>79.36</c:v>
                </c:pt>
                <c:pt idx="55">
                  <c:v>79.319999999999993</c:v>
                </c:pt>
                <c:pt idx="56">
                  <c:v>79.64</c:v>
                </c:pt>
                <c:pt idx="57">
                  <c:v>79.87</c:v>
                </c:pt>
                <c:pt idx="58">
                  <c:v>79.97</c:v>
                </c:pt>
                <c:pt idx="59">
                  <c:v>80.489999999999995</c:v>
                </c:pt>
                <c:pt idx="60">
                  <c:v>80.84</c:v>
                </c:pt>
                <c:pt idx="61">
                  <c:v>81.11</c:v>
                </c:pt>
                <c:pt idx="62">
                  <c:v>81.47</c:v>
                </c:pt>
                <c:pt idx="63">
                  <c:v>81.89</c:v>
                </c:pt>
                <c:pt idx="64">
                  <c:v>81.95</c:v>
                </c:pt>
                <c:pt idx="65">
                  <c:v>82.14</c:v>
                </c:pt>
                <c:pt idx="66">
                  <c:v>81.88</c:v>
                </c:pt>
                <c:pt idx="67">
                  <c:v>81.709999999999994</c:v>
                </c:pt>
                <c:pt idx="68">
                  <c:v>82.34</c:v>
                </c:pt>
                <c:pt idx="69">
                  <c:v>82.64</c:v>
                </c:pt>
                <c:pt idx="70">
                  <c:v>82.72</c:v>
                </c:pt>
                <c:pt idx="71">
                  <c:v>82.63</c:v>
                </c:pt>
                <c:pt idx="72">
                  <c:v>83.64</c:v>
                </c:pt>
                <c:pt idx="73">
                  <c:v>83.97</c:v>
                </c:pt>
                <c:pt idx="74">
                  <c:v>84.41</c:v>
                </c:pt>
                <c:pt idx="75">
                  <c:v>84.83</c:v>
                </c:pt>
                <c:pt idx="76">
                  <c:v>84.93</c:v>
                </c:pt>
                <c:pt idx="77">
                  <c:v>84.83</c:v>
                </c:pt>
                <c:pt idx="78">
                  <c:v>84.62</c:v>
                </c:pt>
                <c:pt idx="79">
                  <c:v>84.62</c:v>
                </c:pt>
                <c:pt idx="80">
                  <c:v>84.99</c:v>
                </c:pt>
                <c:pt idx="81">
                  <c:v>85.17</c:v>
                </c:pt>
                <c:pt idx="82">
                  <c:v>85.04</c:v>
                </c:pt>
                <c:pt idx="83">
                  <c:v>85.01</c:v>
                </c:pt>
                <c:pt idx="84">
                  <c:v>84.88</c:v>
                </c:pt>
                <c:pt idx="85">
                  <c:v>85.25</c:v>
                </c:pt>
                <c:pt idx="86">
                  <c:v>85.45</c:v>
                </c:pt>
                <c:pt idx="87">
                  <c:v>85.71</c:v>
                </c:pt>
                <c:pt idx="88">
                  <c:v>85.72</c:v>
                </c:pt>
                <c:pt idx="89">
                  <c:v>86.27</c:v>
                </c:pt>
                <c:pt idx="90">
                  <c:v>86.34</c:v>
                </c:pt>
                <c:pt idx="91">
                  <c:v>86.46</c:v>
                </c:pt>
                <c:pt idx="92">
                  <c:v>86.67</c:v>
                </c:pt>
                <c:pt idx="93">
                  <c:v>86.78</c:v>
                </c:pt>
                <c:pt idx="94">
                  <c:v>86.5</c:v>
                </c:pt>
                <c:pt idx="95">
                  <c:v>86.32</c:v>
                </c:pt>
                <c:pt idx="96">
                  <c:v>86.26</c:v>
                </c:pt>
                <c:pt idx="97">
                  <c:v>86.53</c:v>
                </c:pt>
                <c:pt idx="98">
                  <c:v>86.44</c:v>
                </c:pt>
                <c:pt idx="99">
                  <c:v>86.44</c:v>
                </c:pt>
                <c:pt idx="100">
                  <c:v>86.53</c:v>
                </c:pt>
                <c:pt idx="101">
                  <c:v>86.61</c:v>
                </c:pt>
                <c:pt idx="102">
                  <c:v>86.61</c:v>
                </c:pt>
                <c:pt idx="103">
                  <c:v>86.35</c:v>
                </c:pt>
                <c:pt idx="104">
                  <c:v>86.35</c:v>
                </c:pt>
                <c:pt idx="105">
                  <c:v>86.35</c:v>
                </c:pt>
                <c:pt idx="106">
                  <c:v>86.09</c:v>
                </c:pt>
                <c:pt idx="107">
                  <c:v>86</c:v>
                </c:pt>
                <c:pt idx="108">
                  <c:v>86.61</c:v>
                </c:pt>
                <c:pt idx="109">
                  <c:v>86.96</c:v>
                </c:pt>
                <c:pt idx="110">
                  <c:v>87.14</c:v>
                </c:pt>
                <c:pt idx="111">
                  <c:v>87.31</c:v>
                </c:pt>
                <c:pt idx="112">
                  <c:v>87.57</c:v>
                </c:pt>
                <c:pt idx="113">
                  <c:v>87.57</c:v>
                </c:pt>
                <c:pt idx="114">
                  <c:v>87.57</c:v>
                </c:pt>
                <c:pt idx="115">
                  <c:v>87.22</c:v>
                </c:pt>
                <c:pt idx="116">
                  <c:v>87.4</c:v>
                </c:pt>
                <c:pt idx="117">
                  <c:v>87.49</c:v>
                </c:pt>
                <c:pt idx="118">
                  <c:v>87.31</c:v>
                </c:pt>
                <c:pt idx="119">
                  <c:v>87.49</c:v>
                </c:pt>
                <c:pt idx="120">
                  <c:v>87.4</c:v>
                </c:pt>
                <c:pt idx="121">
                  <c:v>87.49</c:v>
                </c:pt>
                <c:pt idx="122">
                  <c:v>87.75</c:v>
                </c:pt>
                <c:pt idx="123">
                  <c:v>88.1</c:v>
                </c:pt>
                <c:pt idx="124">
                  <c:v>88.36</c:v>
                </c:pt>
                <c:pt idx="125">
                  <c:v>88.53</c:v>
                </c:pt>
                <c:pt idx="126">
                  <c:v>88.53</c:v>
                </c:pt>
                <c:pt idx="127">
                  <c:v>88.71</c:v>
                </c:pt>
                <c:pt idx="128">
                  <c:v>88.8</c:v>
                </c:pt>
                <c:pt idx="129">
                  <c:v>88.97</c:v>
                </c:pt>
                <c:pt idx="130">
                  <c:v>88.88</c:v>
                </c:pt>
                <c:pt idx="131">
                  <c:v>88.88</c:v>
                </c:pt>
                <c:pt idx="132">
                  <c:v>88.97</c:v>
                </c:pt>
                <c:pt idx="133">
                  <c:v>88.97</c:v>
                </c:pt>
                <c:pt idx="134">
                  <c:v>89.14</c:v>
                </c:pt>
                <c:pt idx="135">
                  <c:v>89.58</c:v>
                </c:pt>
                <c:pt idx="136">
                  <c:v>89.76</c:v>
                </c:pt>
                <c:pt idx="137">
                  <c:v>89.93</c:v>
                </c:pt>
                <c:pt idx="138">
                  <c:v>89.49</c:v>
                </c:pt>
                <c:pt idx="139">
                  <c:v>89.67</c:v>
                </c:pt>
                <c:pt idx="140">
                  <c:v>90.02</c:v>
                </c:pt>
                <c:pt idx="141">
                  <c:v>89.93</c:v>
                </c:pt>
                <c:pt idx="142">
                  <c:v>89.67</c:v>
                </c:pt>
                <c:pt idx="143">
                  <c:v>89.58</c:v>
                </c:pt>
                <c:pt idx="144">
                  <c:v>89.41</c:v>
                </c:pt>
                <c:pt idx="145">
                  <c:v>89.76</c:v>
                </c:pt>
                <c:pt idx="146">
                  <c:v>89.93</c:v>
                </c:pt>
                <c:pt idx="147">
                  <c:v>90.72</c:v>
                </c:pt>
                <c:pt idx="148">
                  <c:v>90.98</c:v>
                </c:pt>
                <c:pt idx="149">
                  <c:v>90.98</c:v>
                </c:pt>
                <c:pt idx="150">
                  <c:v>90.72</c:v>
                </c:pt>
                <c:pt idx="151">
                  <c:v>90.8</c:v>
                </c:pt>
                <c:pt idx="152">
                  <c:v>91.24</c:v>
                </c:pt>
                <c:pt idx="153">
                  <c:v>91.33</c:v>
                </c:pt>
                <c:pt idx="154">
                  <c:v>91.33</c:v>
                </c:pt>
                <c:pt idx="155">
                  <c:v>91.59</c:v>
                </c:pt>
                <c:pt idx="156">
                  <c:v>91.5</c:v>
                </c:pt>
                <c:pt idx="157">
                  <c:v>92.2</c:v>
                </c:pt>
                <c:pt idx="158">
                  <c:v>92.81</c:v>
                </c:pt>
                <c:pt idx="159">
                  <c:v>92.99</c:v>
                </c:pt>
                <c:pt idx="160">
                  <c:v>93.42</c:v>
                </c:pt>
                <c:pt idx="161">
                  <c:v>93.77</c:v>
                </c:pt>
                <c:pt idx="162">
                  <c:v>93.34</c:v>
                </c:pt>
                <c:pt idx="163">
                  <c:v>93.42</c:v>
                </c:pt>
                <c:pt idx="164">
                  <c:v>94.38</c:v>
                </c:pt>
                <c:pt idx="165">
                  <c:v>94.47</c:v>
                </c:pt>
                <c:pt idx="166">
                  <c:v>94.38</c:v>
                </c:pt>
                <c:pt idx="167">
                  <c:v>94.21</c:v>
                </c:pt>
                <c:pt idx="168">
                  <c:v>94.12</c:v>
                </c:pt>
                <c:pt idx="169">
                  <c:v>94.73</c:v>
                </c:pt>
                <c:pt idx="170">
                  <c:v>95.17</c:v>
                </c:pt>
                <c:pt idx="171">
                  <c:v>95.61</c:v>
                </c:pt>
                <c:pt idx="172">
                  <c:v>96.48</c:v>
                </c:pt>
                <c:pt idx="173">
                  <c:v>96.57</c:v>
                </c:pt>
                <c:pt idx="174">
                  <c:v>95.78</c:v>
                </c:pt>
                <c:pt idx="175">
                  <c:v>95.95</c:v>
                </c:pt>
                <c:pt idx="176">
                  <c:v>96.83</c:v>
                </c:pt>
                <c:pt idx="177">
                  <c:v>96.74</c:v>
                </c:pt>
                <c:pt idx="178">
                  <c:v>96.39</c:v>
                </c:pt>
                <c:pt idx="179">
                  <c:v>96.39</c:v>
                </c:pt>
                <c:pt idx="180">
                  <c:v>96.83</c:v>
                </c:pt>
                <c:pt idx="181">
                  <c:v>97.09</c:v>
                </c:pt>
                <c:pt idx="182">
                  <c:v>97.61</c:v>
                </c:pt>
                <c:pt idx="183">
                  <c:v>98.05</c:v>
                </c:pt>
                <c:pt idx="184">
                  <c:v>98.22</c:v>
                </c:pt>
                <c:pt idx="185">
                  <c:v>98.05</c:v>
                </c:pt>
                <c:pt idx="186">
                  <c:v>97.7</c:v>
                </c:pt>
                <c:pt idx="187">
                  <c:v>97.7</c:v>
                </c:pt>
                <c:pt idx="188">
                  <c:v>98.14</c:v>
                </c:pt>
                <c:pt idx="189">
                  <c:v>98.4</c:v>
                </c:pt>
                <c:pt idx="190">
                  <c:v>98.05</c:v>
                </c:pt>
                <c:pt idx="191">
                  <c:v>98.05</c:v>
                </c:pt>
                <c:pt idx="192">
                  <c:v>98.22</c:v>
                </c:pt>
                <c:pt idx="193">
                  <c:v>99.1</c:v>
                </c:pt>
                <c:pt idx="194">
                  <c:v>99.45</c:v>
                </c:pt>
                <c:pt idx="195">
                  <c:v>99.36</c:v>
                </c:pt>
                <c:pt idx="196">
                  <c:v>99.27</c:v>
                </c:pt>
                <c:pt idx="197">
                  <c:v>99.19</c:v>
                </c:pt>
                <c:pt idx="198">
                  <c:v>98.66</c:v>
                </c:pt>
                <c:pt idx="199">
                  <c:v>98.84</c:v>
                </c:pt>
                <c:pt idx="200">
                  <c:v>99.36</c:v>
                </c:pt>
                <c:pt idx="201">
                  <c:v>99.27</c:v>
                </c:pt>
                <c:pt idx="202">
                  <c:v>99.19</c:v>
                </c:pt>
                <c:pt idx="203">
                  <c:v>99.27</c:v>
                </c:pt>
                <c:pt idx="204">
                  <c:v>99.01</c:v>
                </c:pt>
                <c:pt idx="205">
                  <c:v>99.45</c:v>
                </c:pt>
                <c:pt idx="206">
                  <c:v>99.01</c:v>
                </c:pt>
                <c:pt idx="207">
                  <c:v>99.01</c:v>
                </c:pt>
                <c:pt idx="208">
                  <c:v>99.19</c:v>
                </c:pt>
                <c:pt idx="209">
                  <c:v>99.1</c:v>
                </c:pt>
                <c:pt idx="210">
                  <c:v>98.84</c:v>
                </c:pt>
                <c:pt idx="211">
                  <c:v>99.1</c:v>
                </c:pt>
                <c:pt idx="212">
                  <c:v>99.53</c:v>
                </c:pt>
                <c:pt idx="213">
                  <c:v>99.88</c:v>
                </c:pt>
                <c:pt idx="214">
                  <c:v>99.36</c:v>
                </c:pt>
                <c:pt idx="215">
                  <c:v>99.36</c:v>
                </c:pt>
                <c:pt idx="216">
                  <c:v>98.84</c:v>
                </c:pt>
                <c:pt idx="217">
                  <c:v>99.45</c:v>
                </c:pt>
                <c:pt idx="218">
                  <c:v>99.88</c:v>
                </c:pt>
                <c:pt idx="219">
                  <c:v>100.15</c:v>
                </c:pt>
                <c:pt idx="220">
                  <c:v>99.8</c:v>
                </c:pt>
                <c:pt idx="221">
                  <c:v>100.06</c:v>
                </c:pt>
                <c:pt idx="222">
                  <c:v>99.71</c:v>
                </c:pt>
                <c:pt idx="223">
                  <c:v>100.06</c:v>
                </c:pt>
                <c:pt idx="224">
                  <c:v>100.67</c:v>
                </c:pt>
                <c:pt idx="225">
                  <c:v>100.67</c:v>
                </c:pt>
                <c:pt idx="226">
                  <c:v>100.32</c:v>
                </c:pt>
                <c:pt idx="227">
                  <c:v>100.41</c:v>
                </c:pt>
                <c:pt idx="228">
                  <c:v>100</c:v>
                </c:pt>
                <c:pt idx="229">
                  <c:v>100.77</c:v>
                </c:pt>
                <c:pt idx="230">
                  <c:v>101.08</c:v>
                </c:pt>
                <c:pt idx="231">
                  <c:v>101.61</c:v>
                </c:pt>
                <c:pt idx="232">
                  <c:v>101.52</c:v>
                </c:pt>
                <c:pt idx="233">
                  <c:v>101.54</c:v>
                </c:pt>
                <c:pt idx="234">
                  <c:v>101.07</c:v>
                </c:pt>
                <c:pt idx="235">
                  <c:v>101.37</c:v>
                </c:pt>
                <c:pt idx="236">
                  <c:v>101.47</c:v>
                </c:pt>
                <c:pt idx="237">
                  <c:v>101.62</c:v>
                </c:pt>
                <c:pt idx="238">
                  <c:v>101.62</c:v>
                </c:pt>
                <c:pt idx="239">
                  <c:v>101.65</c:v>
                </c:pt>
                <c:pt idx="240">
                  <c:v>101.31</c:v>
                </c:pt>
                <c:pt idx="241">
                  <c:v>101.94</c:v>
                </c:pt>
                <c:pt idx="242">
                  <c:v>102.69</c:v>
                </c:pt>
                <c:pt idx="243">
                  <c:v>103.17</c:v>
                </c:pt>
                <c:pt idx="244">
                  <c:v>102.85</c:v>
                </c:pt>
                <c:pt idx="245">
                  <c:v>103</c:v>
                </c:pt>
                <c:pt idx="246">
                  <c:v>102.72</c:v>
                </c:pt>
                <c:pt idx="247">
                  <c:v>102.73</c:v>
                </c:pt>
                <c:pt idx="248">
                  <c:v>103.19</c:v>
                </c:pt>
                <c:pt idx="249">
                  <c:v>103.49</c:v>
                </c:pt>
                <c:pt idx="250">
                  <c:v>103.85</c:v>
                </c:pt>
                <c:pt idx="251">
                  <c:v>103.61</c:v>
                </c:pt>
                <c:pt idx="252">
                  <c:v>104.81</c:v>
                </c:pt>
                <c:pt idx="253">
                  <c:v>105.31</c:v>
                </c:pt>
                <c:pt idx="254">
                  <c:v>106.37</c:v>
                </c:pt>
                <c:pt idx="255">
                  <c:v>106.54</c:v>
                </c:pt>
                <c:pt idx="256">
                  <c:v>107.1</c:v>
                </c:pt>
                <c:pt idx="257">
                  <c:v>107.46</c:v>
                </c:pt>
                <c:pt idx="258">
                  <c:v>107.16</c:v>
                </c:pt>
                <c:pt idx="259">
                  <c:v>107.46</c:v>
                </c:pt>
                <c:pt idx="260">
                  <c:v>108.06</c:v>
                </c:pt>
                <c:pt idx="261">
                  <c:v>108.03</c:v>
                </c:pt>
                <c:pt idx="262">
                  <c:v>107.47</c:v>
                </c:pt>
                <c:pt idx="263">
                  <c:v>107.12</c:v>
                </c:pt>
                <c:pt idx="264">
                  <c:v>107.42</c:v>
                </c:pt>
                <c:pt idx="265">
                  <c:v>108.14</c:v>
                </c:pt>
                <c:pt idx="266">
                  <c:v>108.54</c:v>
                </c:pt>
                <c:pt idx="267">
                  <c:v>108.78</c:v>
                </c:pt>
                <c:pt idx="268">
                  <c:v>108.71</c:v>
                </c:pt>
                <c:pt idx="269">
                  <c:v>109.17</c:v>
                </c:pt>
                <c:pt idx="270">
                  <c:v>108.41</c:v>
                </c:pt>
                <c:pt idx="271">
                  <c:v>108.87</c:v>
                </c:pt>
                <c:pt idx="272">
                  <c:v>109.22</c:v>
                </c:pt>
                <c:pt idx="273">
                  <c:v>108.68</c:v>
                </c:pt>
                <c:pt idx="274">
                  <c:v>108.88</c:v>
                </c:pt>
                <c:pt idx="275">
                  <c:v>109.05</c:v>
                </c:pt>
                <c:pt idx="276">
                  <c:v>109.13</c:v>
                </c:pt>
                <c:pt idx="277">
                  <c:v>109.53</c:v>
                </c:pt>
                <c:pt idx="278">
                  <c:v>110.19</c:v>
                </c:pt>
                <c:pt idx="279">
                  <c:v>110.5</c:v>
                </c:pt>
                <c:pt idx="280">
                  <c:v>110.28</c:v>
                </c:pt>
                <c:pt idx="281">
                  <c:v>110.54</c:v>
                </c:pt>
                <c:pt idx="282">
                  <c:v>109.85</c:v>
                </c:pt>
                <c:pt idx="283">
                  <c:v>110.28</c:v>
                </c:pt>
                <c:pt idx="284">
                  <c:v>110.77</c:v>
                </c:pt>
                <c:pt idx="285">
                  <c:v>111.23</c:v>
                </c:pt>
                <c:pt idx="286">
                  <c:v>111.48</c:v>
                </c:pt>
                <c:pt idx="287">
                  <c:v>112.07</c:v>
                </c:pt>
                <c:pt idx="288">
                  <c:v>112.51</c:v>
                </c:pt>
                <c:pt idx="289">
                  <c:v>113.36</c:v>
                </c:pt>
                <c:pt idx="290">
                  <c:v>114.02</c:v>
                </c:pt>
                <c:pt idx="291">
                  <c:v>114.23</c:v>
                </c:pt>
                <c:pt idx="292">
                  <c:v>114.06</c:v>
                </c:pt>
                <c:pt idx="293">
                  <c:v>114.35</c:v>
                </c:pt>
                <c:pt idx="294">
                  <c:v>113.86</c:v>
                </c:pt>
                <c:pt idx="295">
                  <c:v>114.1</c:v>
                </c:pt>
                <c:pt idx="296">
                  <c:v>114.6</c:v>
                </c:pt>
                <c:pt idx="297">
                  <c:v>114.8</c:v>
                </c:pt>
                <c:pt idx="298">
                  <c:v>115.04</c:v>
                </c:pt>
                <c:pt idx="299">
                  <c:v>114.99</c:v>
                </c:pt>
                <c:pt idx="300">
                  <c:v>115.93</c:v>
                </c:pt>
                <c:pt idx="301">
                  <c:v>116.8</c:v>
                </c:pt>
                <c:pt idx="302">
                  <c:v>117.37</c:v>
                </c:pt>
                <c:pt idx="303">
                  <c:v>117.64</c:v>
                </c:pt>
                <c:pt idx="304">
                  <c:v>117.58</c:v>
                </c:pt>
                <c:pt idx="305">
                  <c:v>117.71</c:v>
                </c:pt>
                <c:pt idx="306">
                  <c:v>117.4</c:v>
                </c:pt>
                <c:pt idx="307">
                  <c:v>117.82</c:v>
                </c:pt>
                <c:pt idx="308">
                  <c:v>118.52</c:v>
                </c:pt>
                <c:pt idx="309">
                  <c:v>118.81</c:v>
                </c:pt>
                <c:pt idx="310">
                  <c:v>118.7</c:v>
                </c:pt>
                <c:pt idx="311">
                  <c:v>118.96</c:v>
                </c:pt>
                <c:pt idx="312">
                  <c:v>118.95</c:v>
                </c:pt>
                <c:pt idx="313">
                  <c:v>119.66</c:v>
                </c:pt>
                <c:pt idx="314">
                  <c:v>120.28</c:v>
                </c:pt>
                <c:pt idx="315">
                  <c:v>120.49</c:v>
                </c:pt>
                <c:pt idx="316">
                  <c:v>120.48</c:v>
                </c:pt>
                <c:pt idx="317">
                  <c:v>120.42</c:v>
                </c:pt>
                <c:pt idx="318">
                  <c:v>120.38</c:v>
                </c:pt>
                <c:pt idx="319">
                  <c:v>120.23</c:v>
                </c:pt>
                <c:pt idx="320">
                  <c:v>120.7</c:v>
                </c:pt>
                <c:pt idx="321">
                  <c:v>120.85</c:v>
                </c:pt>
                <c:pt idx="322">
                  <c:v>120.81</c:v>
                </c:pt>
                <c:pt idx="323">
                  <c:v>121.25</c:v>
                </c:pt>
                <c:pt idx="324">
                  <c:v>121.19</c:v>
                </c:pt>
                <c:pt idx="325">
                  <c:v>121.53</c:v>
                </c:pt>
                <c:pt idx="326">
                  <c:v>121.83</c:v>
                </c:pt>
                <c:pt idx="327">
                  <c:v>122.01</c:v>
                </c:pt>
                <c:pt idx="328">
                  <c:v>121.64</c:v>
                </c:pt>
                <c:pt idx="329">
                  <c:v>121.7</c:v>
                </c:pt>
                <c:pt idx="330">
                  <c:v>121.53</c:v>
                </c:pt>
                <c:pt idx="331">
                  <c:v>121.73</c:v>
                </c:pt>
                <c:pt idx="332">
                  <c:v>122.49</c:v>
                </c:pt>
                <c:pt idx="333">
                  <c:v>122.29</c:v>
                </c:pt>
                <c:pt idx="334">
                  <c:v>122.1</c:v>
                </c:pt>
                <c:pt idx="335">
                  <c:v>121.92</c:v>
                </c:pt>
                <c:pt idx="336">
                  <c:v>121</c:v>
                </c:pt>
                <c:pt idx="337">
                  <c:v>121.43</c:v>
                </c:pt>
                <c:pt idx="338">
                  <c:v>121.89</c:v>
                </c:pt>
                <c:pt idx="339">
                  <c:v>121.91</c:v>
                </c:pt>
                <c:pt idx="340">
                  <c:v>121.78</c:v>
                </c:pt>
                <c:pt idx="341">
                  <c:v>121.78</c:v>
                </c:pt>
                <c:pt idx="342">
                  <c:v>121.43</c:v>
                </c:pt>
                <c:pt idx="343">
                  <c:v>121.48</c:v>
                </c:pt>
                <c:pt idx="344">
                  <c:v>121.66</c:v>
                </c:pt>
                <c:pt idx="345">
                  <c:v>121.87</c:v>
                </c:pt>
                <c:pt idx="346">
                  <c:v>121.82</c:v>
                </c:pt>
                <c:pt idx="347">
                  <c:v>121.61</c:v>
                </c:pt>
                <c:pt idx="348">
                  <c:v>121.06</c:v>
                </c:pt>
                <c:pt idx="349">
                  <c:v>121.26</c:v>
                </c:pt>
                <c:pt idx="350">
                  <c:v>121.86</c:v>
                </c:pt>
                <c:pt idx="351">
                  <c:v>122.23</c:v>
                </c:pt>
                <c:pt idx="352">
                  <c:v>122.13</c:v>
                </c:pt>
                <c:pt idx="353">
                  <c:v>122.2</c:v>
                </c:pt>
                <c:pt idx="354">
                  <c:v>122.01</c:v>
                </c:pt>
                <c:pt idx="355">
                  <c:v>122.07</c:v>
                </c:pt>
                <c:pt idx="356">
                  <c:v>122.33</c:v>
                </c:pt>
                <c:pt idx="357">
                  <c:v>122.64</c:v>
                </c:pt>
                <c:pt idx="358">
                  <c:v>122.62</c:v>
                </c:pt>
                <c:pt idx="359">
                  <c:v>122.95</c:v>
                </c:pt>
                <c:pt idx="360">
                  <c:v>122.14</c:v>
                </c:pt>
                <c:pt idx="361">
                  <c:v>123</c:v>
                </c:pt>
                <c:pt idx="362">
                  <c:v>122.97</c:v>
                </c:pt>
                <c:pt idx="363">
                  <c:v>123.47</c:v>
                </c:pt>
                <c:pt idx="364">
                  <c:v>123.24</c:v>
                </c:pt>
                <c:pt idx="365">
                  <c:v>123.27</c:v>
                </c:pt>
                <c:pt idx="366">
                  <c:v>122.78</c:v>
                </c:pt>
                <c:pt idx="367">
                  <c:v>123</c:v>
                </c:pt>
                <c:pt idx="368">
                  <c:v>123.28</c:v>
                </c:pt>
                <c:pt idx="369">
                  <c:v>123.25</c:v>
                </c:pt>
                <c:pt idx="370">
                  <c:v>123.67</c:v>
                </c:pt>
                <c:pt idx="371">
                  <c:v>123.58</c:v>
                </c:pt>
                <c:pt idx="372">
                  <c:v>123.18</c:v>
                </c:pt>
                <c:pt idx="373">
                  <c:v>123.75</c:v>
                </c:pt>
                <c:pt idx="374">
                  <c:v>124.04</c:v>
                </c:pt>
                <c:pt idx="375">
                  <c:v>124.46</c:v>
                </c:pt>
                <c:pt idx="376">
                  <c:v>124.52</c:v>
                </c:pt>
                <c:pt idx="377">
                  <c:v>124.75</c:v>
                </c:pt>
                <c:pt idx="378">
                  <c:v>124.51</c:v>
                </c:pt>
                <c:pt idx="379">
                  <c:v>124.7</c:v>
                </c:pt>
                <c:pt idx="380">
                  <c:v>125.02</c:v>
                </c:pt>
                <c:pt idx="381">
                  <c:v>125.35</c:v>
                </c:pt>
                <c:pt idx="382">
                  <c:v>125.45</c:v>
                </c:pt>
                <c:pt idx="383">
                  <c:v>125.34</c:v>
                </c:pt>
                <c:pt idx="384">
                  <c:v>125.48</c:v>
                </c:pt>
                <c:pt idx="385">
                  <c:v>126.38</c:v>
                </c:pt>
                <c:pt idx="386">
                  <c:v>126.1</c:v>
                </c:pt>
                <c:pt idx="387">
                  <c:v>126.15</c:v>
                </c:pt>
                <c:pt idx="388">
                  <c:v>125.75</c:v>
                </c:pt>
                <c:pt idx="389">
                  <c:v>126.25</c:v>
                </c:pt>
                <c:pt idx="390">
                  <c:v>126.3</c:v>
                </c:pt>
                <c:pt idx="391">
                  <c:v>126.48</c:v>
                </c:pt>
                <c:pt idx="392">
                  <c:v>126.41</c:v>
                </c:pt>
                <c:pt idx="393">
                  <c:v>126.63</c:v>
                </c:pt>
                <c:pt idx="394">
                  <c:v>126.17</c:v>
                </c:pt>
                <c:pt idx="395">
                  <c:v>126.75</c:v>
                </c:pt>
                <c:pt idx="396">
                  <c:v>126.54</c:v>
                </c:pt>
                <c:pt idx="397">
                  <c:v>125.99</c:v>
                </c:pt>
                <c:pt idx="398">
                  <c:v>125.92</c:v>
                </c:pt>
                <c:pt idx="399">
                  <c:v>126.22</c:v>
                </c:pt>
                <c:pt idx="400">
                  <c:v>126.59</c:v>
                </c:pt>
                <c:pt idx="401">
                  <c:v>126.61</c:v>
                </c:pt>
                <c:pt idx="402">
                  <c:v>126.64</c:v>
                </c:pt>
                <c:pt idx="403">
                  <c:v>126.77</c:v>
                </c:pt>
                <c:pt idx="404">
                  <c:v>126.63</c:v>
                </c:pt>
                <c:pt idx="405">
                  <c:v>126.87</c:v>
                </c:pt>
                <c:pt idx="406">
                  <c:v>127.43</c:v>
                </c:pt>
                <c:pt idx="407">
                  <c:v>127.87</c:v>
                </c:pt>
                <c:pt idx="408">
                  <c:v>128.26</c:v>
                </c:pt>
                <c:pt idx="409">
                  <c:v>128.75</c:v>
                </c:pt>
                <c:pt idx="410">
                  <c:v>128.79</c:v>
                </c:pt>
                <c:pt idx="411">
                  <c:v>128.63999999999999</c:v>
                </c:pt>
                <c:pt idx="412">
                  <c:v>128.9</c:v>
                </c:pt>
                <c:pt idx="413">
                  <c:v>128.94</c:v>
                </c:pt>
                <c:pt idx="414">
                  <c:v>129.26</c:v>
                </c:pt>
                <c:pt idx="415">
                  <c:v>130.33000000000001</c:v>
                </c:pt>
                <c:pt idx="416">
                  <c:v>131.03</c:v>
                </c:pt>
                <c:pt idx="417">
                  <c:v>130.88999999999999</c:v>
                </c:pt>
                <c:pt idx="418">
                  <c:v>132.71</c:v>
                </c:pt>
                <c:pt idx="419">
                  <c:v>133.47999999999999</c:v>
                </c:pt>
                <c:pt idx="420">
                  <c:v>135.68</c:v>
                </c:pt>
                <c:pt idx="421">
                  <c:v>136.21</c:v>
                </c:pt>
                <c:pt idx="422">
                  <c:v>137.97999999999999</c:v>
                </c:pt>
                <c:pt idx="423">
                  <c:v>139.05000000000001</c:v>
                </c:pt>
                <c:pt idx="424">
                  <c:v>139.26</c:v>
                </c:pt>
                <c:pt idx="425">
                  <c:v>139.12</c:v>
                </c:pt>
                <c:pt idx="426">
                  <c:v>140.12</c:v>
                </c:pt>
                <c:pt idx="427">
                  <c:v>141.26</c:v>
                </c:pt>
                <c:pt idx="428">
                  <c:v>142.9</c:v>
                </c:pt>
                <c:pt idx="429">
                  <c:v>142.38999999999999</c:v>
                </c:pt>
                <c:pt idx="430">
                  <c:v>143.16</c:v>
                </c:pt>
                <c:pt idx="431">
                  <c:v>144.09</c:v>
                </c:pt>
                <c:pt idx="432">
                  <c:v>144.72999999999999</c:v>
                </c:pt>
                <c:pt idx="433">
                  <c:v>144.81</c:v>
                </c:pt>
                <c:pt idx="434">
                  <c:v>144.91999999999999</c:v>
                </c:pt>
                <c:pt idx="435">
                  <c:v>144.71</c:v>
                </c:pt>
                <c:pt idx="436">
                  <c:v>145.09</c:v>
                </c:pt>
                <c:pt idx="437">
                  <c:v>143.49</c:v>
                </c:pt>
                <c:pt idx="438">
                  <c:v>144.34</c:v>
                </c:pt>
                <c:pt idx="439">
                  <c:v>144.66999999999999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1F-4C3E-8E39-FC6692DA2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288448"/>
        <c:axId val="907299872"/>
      </c:lineChart>
      <c:dateAx>
        <c:axId val="907288448"/>
        <c:scaling>
          <c:orientation val="minMax"/>
          <c:max val="45229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fi-FI"/>
          </a:p>
        </c:txPr>
        <c:crossAx val="907299872"/>
        <c:crosses val="autoZero"/>
        <c:auto val="1"/>
        <c:lblOffset val="100"/>
        <c:baseTimeUnit val="days"/>
      </c:dateAx>
      <c:valAx>
        <c:axId val="90729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7288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8202306111638"/>
          <c:y val="0.29902439421592675"/>
          <c:w val="0.33617976938883615"/>
          <c:h val="0.54968191319702542"/>
        </c:manualLayout>
      </c:layout>
      <c:overlay val="0"/>
      <c:txPr>
        <a:bodyPr/>
        <a:lstStyle/>
        <a:p>
          <a:pPr>
            <a:defRPr sz="1800" baseline="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1F936-CA62-465D-AABB-19633458C5D2}" type="datetimeFigureOut">
              <a:rPr lang="fi-FI" smtClean="0"/>
              <a:pPr/>
              <a:t>13.5.2024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4F97-2510-49BA-9F1D-E70CB9D982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93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4F97-2510-49BA-9F1D-E70CB9D9825F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613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4F97-2510-49BA-9F1D-E70CB9D9825F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68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4F97-2510-49BA-9F1D-E70CB9D9825F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08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7714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781162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73643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99282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59055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945694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387211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0351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46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72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38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91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30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70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10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85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84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9643A4-6EF5-4C77-BDE7-E10BEC5233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49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Raha- ja pankkiteoria</a:t>
            </a:r>
            <a:br>
              <a:rPr lang="fi-FI" dirty="0"/>
            </a:br>
            <a:r>
              <a:rPr lang="fi-FI" dirty="0"/>
              <a:t>Luento 10</a:t>
            </a:r>
            <a:br>
              <a:rPr lang="fi-FI" dirty="0"/>
            </a:br>
            <a:endParaRPr lang="fi-FI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M18, M19</a:t>
            </a:r>
          </a:p>
          <a:p>
            <a:r>
              <a:rPr lang="fi-FI" dirty="0"/>
              <a:t>14.5.2024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838339" cy="883567"/>
          </a:xfrm>
        </p:spPr>
        <p:txBody>
          <a:bodyPr/>
          <a:lstStyle/>
          <a:p>
            <a:r>
              <a:rPr lang="fi-FI" dirty="0"/>
              <a:t>Valuuttakauppojen selvitys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968" y="1484784"/>
            <a:ext cx="7704667" cy="4227000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CLS pankki </a:t>
            </a:r>
            <a:r>
              <a:rPr lang="fi-FI" dirty="0" err="1"/>
              <a:t>vsta</a:t>
            </a:r>
            <a:r>
              <a:rPr lang="fi-FI" dirty="0"/>
              <a:t> 2002;</a:t>
            </a:r>
          </a:p>
          <a:p>
            <a:pPr lvl="1"/>
            <a:r>
              <a:rPr lang="fi-FI" dirty="0"/>
              <a:t>18 valuuttaa, mm. USD, GBP, JPY, euro, SEK, NOK…</a:t>
            </a:r>
          </a:p>
          <a:p>
            <a:pPr lvl="1"/>
            <a:r>
              <a:rPr lang="fi-FI" dirty="0"/>
              <a:t>Toteuttaa </a:t>
            </a:r>
            <a:r>
              <a:rPr lang="fi-FI" dirty="0" err="1"/>
              <a:t>PVP:n</a:t>
            </a:r>
            <a:r>
              <a:rPr lang="fi-FI" dirty="0"/>
              <a:t>: siirrot samanaikaisesti osapuolten tilien välillä. </a:t>
            </a:r>
          </a:p>
          <a:p>
            <a:pPr lvl="1"/>
            <a:r>
              <a:rPr lang="fi-FI" dirty="0"/>
              <a:t>Osapuolilla </a:t>
            </a:r>
            <a:r>
              <a:rPr lang="fi-FI" dirty="0" err="1"/>
              <a:t>monivaluuttatilit</a:t>
            </a:r>
            <a:r>
              <a:rPr lang="fi-FI" dirty="0"/>
              <a:t> </a:t>
            </a:r>
            <a:r>
              <a:rPr lang="fi-FI" dirty="0" err="1"/>
              <a:t>CLS-pankissa</a:t>
            </a:r>
            <a:endParaRPr lang="fi-FI" dirty="0"/>
          </a:p>
          <a:p>
            <a:pPr lvl="1"/>
            <a:r>
              <a:rPr lang="fi-FI" dirty="0" err="1"/>
              <a:t>CLS:llä</a:t>
            </a:r>
            <a:r>
              <a:rPr lang="fi-FI" dirty="0"/>
              <a:t> tilejä suuressa määrässä keskuspankkeja, ja </a:t>
            </a:r>
            <a:r>
              <a:rPr lang="fi-FI" dirty="0" err="1"/>
              <a:t>CLS:ään</a:t>
            </a:r>
            <a:r>
              <a:rPr lang="fi-FI" dirty="0"/>
              <a:t> tehdään talletukset keskuspankkirahalla.</a:t>
            </a:r>
          </a:p>
          <a:p>
            <a:pPr lvl="2"/>
            <a:r>
              <a:rPr lang="fi-FI" dirty="0"/>
              <a:t>Yleensä talletuksia tehdään vain siksi ajaksi kuin kauppojen toimeenpanoa varten tarvitaan. </a:t>
            </a:r>
            <a:r>
              <a:rPr lang="fi-FI" dirty="0" err="1"/>
              <a:t>CLS-tili</a:t>
            </a:r>
            <a:r>
              <a:rPr lang="fi-FI" dirty="0"/>
              <a:t> ei ole pitkäaikainen sijoituskohde.</a:t>
            </a:r>
          </a:p>
          <a:p>
            <a:pPr lvl="2"/>
            <a:r>
              <a:rPr lang="fi-FI" dirty="0"/>
              <a:t>Valuuttakauppaa käyvän pankin paikallinen katepankki valuutta-alueella tarvitaan yhä, ellei pankilla itsellään keskuspankkitiliä </a:t>
            </a:r>
            <a:r>
              <a:rPr lang="fi-FI" dirty="0" err="1"/>
              <a:t>ko</a:t>
            </a:r>
            <a:r>
              <a:rPr lang="fi-FI" dirty="0"/>
              <a:t> valuutta-alueella.</a:t>
            </a:r>
          </a:p>
          <a:p>
            <a:r>
              <a:rPr lang="fi-FI" dirty="0"/>
              <a:t>CLS-pankki saanut toimiluvan New Yorkissa, toimii Lontoossa</a:t>
            </a:r>
          </a:p>
          <a:p>
            <a:r>
              <a:rPr lang="fi-FI" dirty="0"/>
              <a:t>Osakkeenomistajina (yksityisiä) suurpankkeja eri puolilta maailmaa, mm. Nordea ja Danske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BIS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88840"/>
            <a:ext cx="7704667" cy="3332816"/>
          </a:xfrm>
        </p:spPr>
        <p:txBody>
          <a:bodyPr/>
          <a:lstStyle/>
          <a:p>
            <a:r>
              <a:rPr lang="en-GB" dirty="0" err="1"/>
              <a:t>Noin</a:t>
            </a:r>
            <a:r>
              <a:rPr lang="en-GB" dirty="0"/>
              <a:t> 62 % </a:t>
            </a:r>
            <a:r>
              <a:rPr lang="en-GB" dirty="0" err="1"/>
              <a:t>valuuttakauppojen</a:t>
            </a:r>
            <a:r>
              <a:rPr lang="en-GB" dirty="0"/>
              <a:t> </a:t>
            </a:r>
            <a:r>
              <a:rPr lang="en-GB" dirty="0" err="1"/>
              <a:t>selvityksestä</a:t>
            </a:r>
            <a:r>
              <a:rPr lang="en-GB" dirty="0"/>
              <a:t> </a:t>
            </a:r>
            <a:r>
              <a:rPr lang="en-GB" dirty="0" err="1"/>
              <a:t>CLS:n</a:t>
            </a:r>
            <a:r>
              <a:rPr lang="en-GB" dirty="0"/>
              <a:t> </a:t>
            </a:r>
            <a:r>
              <a:rPr lang="en-GB" dirty="0" err="1"/>
              <a:t>kautta</a:t>
            </a:r>
            <a:endParaRPr lang="en-GB" dirty="0"/>
          </a:p>
          <a:p>
            <a:r>
              <a:rPr lang="en-GB" dirty="0" err="1"/>
              <a:t>Perinteisen</a:t>
            </a:r>
            <a:r>
              <a:rPr lang="en-GB" dirty="0"/>
              <a:t> </a:t>
            </a:r>
            <a:r>
              <a:rPr lang="en-GB" dirty="0" err="1"/>
              <a:t>tavan</a:t>
            </a:r>
            <a:r>
              <a:rPr lang="en-GB" dirty="0"/>
              <a:t> </a:t>
            </a:r>
            <a:r>
              <a:rPr lang="en-GB" dirty="0" err="1"/>
              <a:t>markkinaosuus</a:t>
            </a:r>
            <a:r>
              <a:rPr lang="en-GB" dirty="0"/>
              <a:t> n 30 % ?</a:t>
            </a:r>
          </a:p>
          <a:p>
            <a:r>
              <a:rPr lang="en-GB" dirty="0" err="1"/>
              <a:t>Muita</a:t>
            </a:r>
            <a:r>
              <a:rPr lang="en-GB" dirty="0"/>
              <a:t> mm. </a:t>
            </a:r>
            <a:r>
              <a:rPr lang="en-GB" dirty="0" err="1"/>
              <a:t>vastavuoroinen</a:t>
            </a:r>
            <a:r>
              <a:rPr lang="en-GB" dirty="0"/>
              <a:t> </a:t>
            </a:r>
            <a:r>
              <a:rPr lang="en-GB" dirty="0" err="1"/>
              <a:t>netotus</a:t>
            </a:r>
            <a:endParaRPr lang="en-GB" dirty="0"/>
          </a:p>
          <a:p>
            <a:pPr lvl="1"/>
            <a:r>
              <a:rPr lang="en-GB" dirty="0" err="1"/>
              <a:t>Pankit</a:t>
            </a:r>
            <a:r>
              <a:rPr lang="en-GB" dirty="0"/>
              <a:t> </a:t>
            </a:r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toistensa</a:t>
            </a:r>
            <a:r>
              <a:rPr lang="en-GB" dirty="0"/>
              <a:t> </a:t>
            </a:r>
            <a:r>
              <a:rPr lang="en-GB" dirty="0" err="1"/>
              <a:t>katepankkeja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68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531639"/>
          </a:xfrm>
        </p:spPr>
        <p:txBody>
          <a:bodyPr/>
          <a:lstStyle/>
          <a:p>
            <a:r>
              <a:rPr lang="fi-FI" dirty="0"/>
              <a:t>Erilaisia valuuttakurssijärjestelmiä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04864"/>
            <a:ext cx="7704667" cy="3332816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Seuraavassa käsitellään vain vapaasti (tai melkein vapaasti) vaihdettavien valuuttojen järjestelmiä</a:t>
            </a:r>
          </a:p>
          <a:p>
            <a:pPr lvl="1"/>
            <a:r>
              <a:rPr lang="fi-FI" dirty="0"/>
              <a:t>Voidaanko puhua valuuttakurssijärjestelmästä, jos valuutan maastavienti on kielletty, sitä saa vaihtaa vain valtion päättämään viralliseen kurssiin valtion omassa valuutanvaihtopisteessä </a:t>
            </a:r>
            <a:r>
              <a:rPr lang="fi-FI" dirty="0" err="1"/>
              <a:t>ym</a:t>
            </a:r>
            <a:r>
              <a:rPr lang="fi-FI" dirty="0"/>
              <a:t>?</a:t>
            </a:r>
          </a:p>
          <a:p>
            <a:pPr lvl="2"/>
            <a:r>
              <a:rPr lang="fi-FI" dirty="0"/>
              <a:t>”Itäblokki” kylmän sodan aikana</a:t>
            </a:r>
          </a:p>
          <a:p>
            <a:r>
              <a:rPr lang="fi-FI" dirty="0"/>
              <a:t>Valuuttakurssijärjestelmä = mekanismi, joka määrää valuutan arvon muissa valuutoissa</a:t>
            </a:r>
          </a:p>
          <a:p>
            <a:r>
              <a:rPr lang="fi-FI" dirty="0"/>
              <a:t>Erittäin läheisissä yhteyksissä rahapoliittisiin </a:t>
            </a:r>
            <a:r>
              <a:rPr lang="fi-FI" dirty="0" err="1"/>
              <a:t>regiimeihin</a:t>
            </a:r>
            <a:endParaRPr lang="fi-FI" dirty="0"/>
          </a:p>
          <a:p>
            <a:r>
              <a:rPr lang="fi-FI" dirty="0"/>
              <a:t>Ollut käytössä hyvin monenlaisia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F3A9-187E-4FE4-833D-E9CDC4BB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29482" cy="777874"/>
          </a:xfrm>
        </p:spPr>
        <p:txBody>
          <a:bodyPr/>
          <a:lstStyle/>
          <a:p>
            <a:r>
              <a:rPr lang="fi-FI" dirty="0"/>
              <a:t>Perusongelma kautta aikojen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5C62-B55A-4FF3-8F09-5D72855BD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44649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Kurssia yritetään pitää vakaana =&gt; muista tavoitteista pitää luopua</a:t>
            </a:r>
          </a:p>
          <a:p>
            <a:r>
              <a:rPr lang="fi-FI" dirty="0"/>
              <a:t>Kurssin annetaan vaihdella =&gt; vaikeuttaa ulkomaankauppaa </a:t>
            </a:r>
          </a:p>
          <a:p>
            <a:r>
              <a:rPr lang="fi-FI" dirty="0"/>
              <a:t>Esimerkki: Slovenia ja Viro (</a:t>
            </a:r>
            <a:r>
              <a:rPr lang="fi-FI" dirty="0" err="1"/>
              <a:t>Lalinsky</a:t>
            </a:r>
            <a:r>
              <a:rPr lang="fi-FI" dirty="0"/>
              <a:t> &amp; </a:t>
            </a:r>
            <a:r>
              <a:rPr lang="fi-FI" dirty="0" err="1"/>
              <a:t>Meriküll</a:t>
            </a:r>
            <a:r>
              <a:rPr lang="fi-FI" dirty="0"/>
              <a:t>, IJCB 2021) </a:t>
            </a:r>
          </a:p>
          <a:p>
            <a:pPr lvl="1"/>
            <a:r>
              <a:rPr lang="fi-FI" dirty="0"/>
              <a:t>Analyysiä yritystason aineistolla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Kun Slovenia liittyi euroon v. 2009 ja luopui aiemmasta kelluvan kurssin valuutastaan, vienti muihin EU-maihin kasvoi. Vaikutus oli suurin pienissä ja korkeatuottoisissa yrityksissä. </a:t>
            </a:r>
          </a:p>
          <a:p>
            <a:pPr lvl="2"/>
            <a:r>
              <a:rPr lang="fi-FI" dirty="0"/>
              <a:t>Todennäköinen selitys: valuuttakurssiriski poistui ulkomaankaupasta ainakin euroalueen maiden osalta.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Kun Viro liittyi euroon v. 2011, vastaavaa ei ollut havaittavissa, oletettavasti siksi, että Viron kruunun kurssi suhteessa euroon oli ollut kiinteä. </a:t>
            </a:r>
          </a:p>
          <a:p>
            <a:pPr lvl="2"/>
            <a:r>
              <a:rPr lang="fi-FI" dirty="0"/>
              <a:t>Kruunun kurssi oli uskottavasti kiinteä, joten ei ollut valuuttakurssiriskiä, joka olisi poistunut Viron liittyessä euroon.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9CE98-7CC4-4ABB-A402-DF574EDC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E05B1-FD7C-49C4-B92A-FCF97F39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8015" y="6356350"/>
            <a:ext cx="2133600" cy="365125"/>
          </a:xfrm>
        </p:spPr>
        <p:txBody>
          <a:bodyPr/>
          <a:lstStyle/>
          <a:p>
            <a:fld id="{2A9643A4-6EF5-4C77-BDE7-E10BEC52332E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39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82355" cy="883567"/>
          </a:xfrm>
        </p:spPr>
        <p:txBody>
          <a:bodyPr/>
          <a:lstStyle/>
          <a:p>
            <a:r>
              <a:rPr lang="fi-FI" dirty="0"/>
              <a:t>Erilaisia valuuttakurssijärjestelmiä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91" y="1556791"/>
            <a:ext cx="8229600" cy="4551381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Lähihistorian kehitys:</a:t>
            </a:r>
          </a:p>
          <a:p>
            <a:pPr lvl="1"/>
            <a:r>
              <a:rPr lang="fi-FI" dirty="0"/>
              <a:t>Entistä useammilla mailla on joko:</a:t>
            </a:r>
          </a:p>
          <a:p>
            <a:pPr marL="971550" lvl="1" indent="-514350">
              <a:buAutoNum type="arabicParenR"/>
            </a:pPr>
            <a:r>
              <a:rPr lang="fi-FI" dirty="0"/>
              <a:t>Täysin kelluva kurssi</a:t>
            </a:r>
          </a:p>
          <a:p>
            <a:pPr marL="1371600" lvl="2" indent="-514350"/>
            <a:r>
              <a:rPr lang="fi-FI" dirty="0"/>
              <a:t>Yleistyi ensin 1970-luvulla ja vielä lisää 1990-luvulla</a:t>
            </a:r>
          </a:p>
          <a:p>
            <a:pPr marL="1371600" lvl="2" indent="-514350"/>
            <a:r>
              <a:rPr lang="fi-FI" dirty="0" err="1"/>
              <a:t>Ilzetzki</a:t>
            </a:r>
            <a:r>
              <a:rPr lang="fi-FI" dirty="0"/>
              <a:t>, </a:t>
            </a:r>
            <a:r>
              <a:rPr lang="fi-FI" dirty="0" err="1"/>
              <a:t>Reinhart</a:t>
            </a:r>
            <a:r>
              <a:rPr lang="fi-FI" dirty="0"/>
              <a:t> &amp; </a:t>
            </a:r>
            <a:r>
              <a:rPr lang="fi-FI" dirty="0" err="1"/>
              <a:t>Rogoff</a:t>
            </a:r>
            <a:r>
              <a:rPr lang="fi-FI" dirty="0"/>
              <a:t>  (QJE 2019) Muutos näennäisempi kuin luulisi – valuuttakurssiin (etenkin USD) kiinnitetään enemmän huomiota päätöksenteossa kuin pykälissä tai retoriikassa </a:t>
            </a:r>
          </a:p>
          <a:p>
            <a:pPr marL="971550" lvl="1" indent="-514350">
              <a:buAutoNum type="arabicParenR"/>
            </a:pPr>
            <a:r>
              <a:rPr lang="fi-FI" dirty="0"/>
              <a:t>Jokin toisen ääripään vaihtoehto</a:t>
            </a:r>
          </a:p>
          <a:p>
            <a:pPr marL="1371600" lvl="2" indent="-514350">
              <a:buFontTx/>
              <a:buChar char="-"/>
            </a:pPr>
            <a:r>
              <a:rPr lang="fi-FI" dirty="0"/>
              <a:t>Ääriesimerkki: EMU, jossa valuuttakurssien vaihteluita rahaliiton jäsenmaiden välillä ei määritelmällisesti  VOI esiintyä</a:t>
            </a:r>
          </a:p>
          <a:p>
            <a:pPr marL="1371600" lvl="2" indent="-514350">
              <a:buFontTx/>
              <a:buChar char="-"/>
            </a:pPr>
            <a:r>
              <a:rPr lang="fi-FI" dirty="0"/>
              <a:t>Valuuttakatejärjestelmät (palataan)</a:t>
            </a:r>
          </a:p>
          <a:p>
            <a:pPr marL="971550" lvl="1" indent="-514350">
              <a:buFontTx/>
              <a:buChar char="-"/>
            </a:pPr>
            <a:r>
              <a:rPr lang="fi-FI" dirty="0"/>
              <a:t>Sen sijaan välimuodot vähentyneet</a:t>
            </a:r>
          </a:p>
          <a:p>
            <a:pPr marL="1371600" lvl="2" indent="-514350">
              <a:buFontTx/>
              <a:buChar char="-"/>
            </a:pPr>
            <a:r>
              <a:rPr lang="fi-FI" dirty="0"/>
              <a:t>Järjestelyt, joissa valuuttakurssi jollain vähemmän täydellisellä tavalla kiinnitetty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42999"/>
          </a:xfrm>
        </p:spPr>
        <p:txBody>
          <a:bodyPr>
            <a:normAutofit fontScale="90000"/>
          </a:bodyPr>
          <a:lstStyle/>
          <a:p>
            <a:r>
              <a:rPr lang="fi-FI" dirty="0"/>
              <a:t>Tavanomainen kiinteiden kurssien järjestelmä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74" y="1772816"/>
            <a:ext cx="8363272" cy="4853136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”Markkinaosuus” siis supistunut, kuten edellä todettiin</a:t>
            </a:r>
          </a:p>
          <a:p>
            <a:r>
              <a:rPr lang="fi-FI" dirty="0"/>
              <a:t>Oli melkein ainoa valuuttakurssijärjestelmä </a:t>
            </a:r>
            <a:r>
              <a:rPr lang="fi-FI" dirty="0" err="1"/>
              <a:t>Bretton</a:t>
            </a:r>
            <a:r>
              <a:rPr lang="fi-FI" dirty="0"/>
              <a:t> Woods –periodilla 1940-luvulta vuoteen 1971</a:t>
            </a:r>
          </a:p>
          <a:p>
            <a:pPr lvl="1"/>
            <a:r>
              <a:rPr lang="fi-FI" dirty="0"/>
              <a:t>Dollari sidottu kultaan  (USD 35 / unssi), muut valuutat dollariin</a:t>
            </a:r>
          </a:p>
          <a:p>
            <a:pPr lvl="1"/>
            <a:r>
              <a:rPr lang="fi-FI" dirty="0"/>
              <a:t>Poikkeus: sosialistiset maat</a:t>
            </a:r>
          </a:p>
          <a:p>
            <a:r>
              <a:rPr lang="fi-FI" dirty="0"/>
              <a:t>Keskuspankki ylläpitää (melko) vakaata kurssia jonkin ankkurivaluutan ja oman valuuttansa välillä omaa valuuttaansa ostamalla ja myymällä </a:t>
            </a:r>
          </a:p>
          <a:p>
            <a:r>
              <a:rPr lang="fi-FI" dirty="0"/>
              <a:t>Voidaan sitoa myös valuuttakoriin</a:t>
            </a:r>
          </a:p>
          <a:p>
            <a:pPr lvl="1"/>
            <a:r>
              <a:rPr lang="fi-FI" dirty="0"/>
              <a:t>Kauppapainotteinen tai jonkin poliittisen kriteerin mukaan valittu yhdistelmä valuuttoja </a:t>
            </a:r>
          </a:p>
          <a:p>
            <a:pPr lvl="1"/>
            <a:r>
              <a:rPr lang="fi-FI" dirty="0"/>
              <a:t>Suomi pitkään; 1980-luvulla kauppapainotteinen, sitten ECU-kytkös</a:t>
            </a:r>
          </a:p>
          <a:p>
            <a:r>
              <a:rPr lang="fi-FI" dirty="0"/>
              <a:t>Keskuspankilla oltava valuuttavarantoa interventioita varten</a:t>
            </a:r>
          </a:p>
          <a:p>
            <a:r>
              <a:rPr lang="fi-FI" dirty="0"/>
              <a:t>Kiinteää kurssia helpompi ylläpitää jos ”ankkurivaluutan” keskuspankki tukee tavoitetta</a:t>
            </a:r>
          </a:p>
          <a:p>
            <a:pPr lvl="1"/>
            <a:r>
              <a:rPr lang="fi-FI" dirty="0"/>
              <a:t>ERM II: Tanska (Oli: Latvia, Liettua); ollut usein EMU:n eteinen (Latvia, Malta, Slovakia, Liettua…)</a:t>
            </a:r>
          </a:p>
          <a:p>
            <a:r>
              <a:rPr lang="fi-FI" dirty="0"/>
              <a:t>Korkopolitiikassa yleensä pakko ottaa huomioon myös valuutan arvo</a:t>
            </a:r>
          </a:p>
          <a:p>
            <a:pPr lvl="1"/>
            <a:r>
              <a:rPr lang="fi-FI" dirty="0"/>
              <a:t>Mitä vapaammat pääomanliikkeet kansainvälisesti, sitä olennaisempi kysymys koroista päätettäessä</a:t>
            </a:r>
          </a:p>
          <a:p>
            <a:pPr lvl="1"/>
            <a:r>
              <a:rPr lang="fi-FI" dirty="0"/>
              <a:t>Täysin vapaat pääomanliikkeet ja ehdottoman kiinteä valuuttakurssi =&gt; voi olla vain muodollista itsenäisyyttä koroista päätettäessä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68" y="-17512"/>
            <a:ext cx="8229600" cy="1981200"/>
          </a:xfrm>
        </p:spPr>
        <p:txBody>
          <a:bodyPr>
            <a:normAutofit/>
          </a:bodyPr>
          <a:lstStyle/>
          <a:p>
            <a:r>
              <a:rPr lang="fi-FI" dirty="0"/>
              <a:t>Tavanomainen kiinteiden kurssien järjestelmä – esimerkkitapaus Tanska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641" y="1889247"/>
            <a:ext cx="8229600" cy="4441126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Ennen euroa kiinnitys Saksan markkaan, nyk. euroon</a:t>
            </a:r>
          </a:p>
          <a:p>
            <a:r>
              <a:rPr lang="fi-FI" dirty="0"/>
              <a:t>Keskikurssi: 1€ = 7,46038 DKR, vaihteluväli </a:t>
            </a:r>
          </a:p>
          <a:p>
            <a:pPr>
              <a:buNone/>
            </a:pPr>
            <a:r>
              <a:rPr lang="fi-FI" dirty="0"/>
              <a:t>	+/-2,25%</a:t>
            </a:r>
          </a:p>
          <a:p>
            <a:pPr lvl="1"/>
            <a:r>
              <a:rPr lang="fi-FI" dirty="0"/>
              <a:t>Käytännössä vaihdellut vähemmän</a:t>
            </a:r>
          </a:p>
          <a:p>
            <a:r>
              <a:rPr lang="fi-FI" dirty="0"/>
              <a:t>ERM  II</a:t>
            </a:r>
          </a:p>
          <a:p>
            <a:pPr lvl="1"/>
            <a:r>
              <a:rPr lang="fi-FI" dirty="0"/>
              <a:t>EKP ja euroon sidotun valuutan keskuspankki </a:t>
            </a:r>
            <a:r>
              <a:rPr lang="fi-FI" dirty="0" err="1"/>
              <a:t>intervenoivat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Keskikurssi, jonka ympärillä vaihteluväli, joka voisi olla jopa 15 %</a:t>
            </a:r>
          </a:p>
          <a:p>
            <a:pPr lvl="1"/>
            <a:r>
              <a:rPr lang="fi-FI" dirty="0"/>
              <a:t>Melko harvoja maita; nyt vain Tanska</a:t>
            </a:r>
          </a:p>
          <a:p>
            <a:r>
              <a:rPr lang="fi-FI" dirty="0"/>
              <a:t>Tanskan keskuspankki yleensä muuttaa korkojaan silloin kun eurojärjestelmäkin</a:t>
            </a:r>
            <a:endParaRPr lang="fi-FI" sz="2600" dirty="0"/>
          </a:p>
          <a:p>
            <a:pPr lvl="1"/>
            <a:r>
              <a:rPr lang="fi-FI" dirty="0"/>
              <a:t>Liikepankkien keskuspankkitilien saldoille rajoituksia =&gt; pakko ostaa sijoitustodistuksia erittäin epäedullisella korolla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7096" y="136525"/>
            <a:ext cx="8136904" cy="1981200"/>
          </a:xfrm>
        </p:spPr>
        <p:txBody>
          <a:bodyPr>
            <a:normAutofit/>
          </a:bodyPr>
          <a:lstStyle/>
          <a:p>
            <a:r>
              <a:rPr lang="fi-FI" dirty="0"/>
              <a:t>Tavanomainen kiinteiden kurssien järjestelmä – esimerkkitapaus Tanska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03" y="1868338"/>
            <a:ext cx="8363272" cy="4853137"/>
          </a:xfrm>
        </p:spPr>
        <p:txBody>
          <a:bodyPr>
            <a:normAutofit/>
          </a:bodyPr>
          <a:lstStyle/>
          <a:p>
            <a:r>
              <a:rPr lang="fi-FI" dirty="0"/>
              <a:t>Yleensä ohjauskorkojen muutos ollut merkittävämpi keino valuuttakurssin ylläpitämisessä kuin interventiot valuuttamarkkinoilla</a:t>
            </a:r>
          </a:p>
          <a:p>
            <a:pPr lvl="1"/>
            <a:r>
              <a:rPr lang="fi-FI" dirty="0"/>
              <a:t>Korkoja nostetaan =&gt; houkuttelevampaa pitää kruunua =&gt; kruunu alkaa vahvistua</a:t>
            </a:r>
          </a:p>
          <a:p>
            <a:pPr lvl="1"/>
            <a:r>
              <a:rPr lang="fi-FI" dirty="0"/>
              <a:t>Korkoja alennetaan =&gt; vähemmän houkuttelevaa pitää kruunua =&gt; kruunu heikkenee</a:t>
            </a:r>
          </a:p>
          <a:p>
            <a:pPr lvl="1"/>
            <a:r>
              <a:rPr lang="fi-FI" dirty="0"/>
              <a:t>Korkoa ei muuteta inflaatiopaineiden mukaan vaan valuuttakurssipaineiden mukaan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850B-87A4-7D8E-3B16-84DFF989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Tavanomainen kiinteiden kurssien järjestelmä – esimerkkitapaus Tanska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6EBB4-DD9B-07FE-EBF9-5813571E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2438401"/>
            <a:ext cx="7704667" cy="4302967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Kriiseissä on toisinaan jouduttu kiristämään rahapolitiikkaa</a:t>
            </a:r>
          </a:p>
          <a:p>
            <a:pPr lvl="1"/>
            <a:r>
              <a:rPr lang="fi-FI" dirty="0"/>
              <a:t>Syksy 2008</a:t>
            </a:r>
          </a:p>
          <a:p>
            <a:pPr lvl="2"/>
            <a:r>
              <a:rPr lang="fi-FI" dirty="0"/>
              <a:t>Ensin pakoa pienistä valuutoista</a:t>
            </a:r>
          </a:p>
          <a:p>
            <a:pPr lvl="2"/>
            <a:r>
              <a:rPr lang="fi-FI" dirty="0"/>
              <a:t>Ensin vain </a:t>
            </a:r>
            <a:r>
              <a:rPr lang="fi-FI" dirty="0" err="1"/>
              <a:t>intervenoitiin</a:t>
            </a:r>
            <a:r>
              <a:rPr lang="fi-FI" dirty="0"/>
              <a:t> valuuttamarkkinoilla</a:t>
            </a:r>
          </a:p>
          <a:p>
            <a:pPr lvl="2"/>
            <a:r>
              <a:rPr lang="fi-FI" dirty="0"/>
              <a:t>Sitten nostettiin (!) korkoja kesken finanssikriisin</a:t>
            </a:r>
          </a:p>
          <a:p>
            <a:pPr lvl="3"/>
            <a:r>
              <a:rPr lang="fi-FI" dirty="0"/>
              <a:t>Korkoero euroalueen politiikkakorkoihin ajoittain jopa 1,75 %, mikä osin johtui euroalueen korkojen laskusta</a:t>
            </a:r>
          </a:p>
          <a:p>
            <a:pPr lvl="1"/>
            <a:r>
              <a:rPr lang="fi-FI" dirty="0"/>
              <a:t>Koronakriisi maaliskuussa 2020</a:t>
            </a:r>
          </a:p>
          <a:p>
            <a:pPr lvl="2"/>
            <a:r>
              <a:rPr lang="fi-FI" dirty="0"/>
              <a:t>Jälleen pakoa pienistä valuutoista</a:t>
            </a:r>
          </a:p>
          <a:p>
            <a:pPr lvl="2"/>
            <a:r>
              <a:rPr lang="fi-FI" dirty="0"/>
              <a:t>20.3.2020 </a:t>
            </a:r>
            <a:r>
              <a:rPr lang="fi-FI" dirty="0" err="1"/>
              <a:t>Danmarks</a:t>
            </a:r>
            <a:r>
              <a:rPr lang="fi-FI" dirty="0"/>
              <a:t> </a:t>
            </a:r>
            <a:r>
              <a:rPr lang="fi-FI" dirty="0" err="1"/>
              <a:t>Nationalbank</a:t>
            </a:r>
            <a:r>
              <a:rPr lang="fi-FI" dirty="0"/>
              <a:t> nosti sijoitustodistusten korkoa  -0.75 =&gt; -0.6; </a:t>
            </a:r>
          </a:p>
          <a:p>
            <a:r>
              <a:rPr lang="fi-FI" dirty="0"/>
              <a:t>Aktiivisesti käytetty valuuttavaranto olennainen osa järjestelmää</a:t>
            </a:r>
          </a:p>
          <a:p>
            <a:pPr lvl="1"/>
            <a:r>
              <a:rPr lang="fi-FI" dirty="0"/>
              <a:t>Koostuu lähinnä ulkomaisista pankkitalletuksista ja likvideistä ulkomaisista arvopapereista</a:t>
            </a:r>
          </a:p>
          <a:p>
            <a:pPr lvl="1"/>
            <a:r>
              <a:rPr lang="fi-FI" dirty="0"/>
              <a:t>Lähinnä euromääräisiä sijoituksia – hyödyllisimmät ylläpidettäessä vakaata eurokurssia</a:t>
            </a:r>
          </a:p>
          <a:p>
            <a:pPr lvl="1"/>
            <a:r>
              <a:rPr lang="fi-FI" dirty="0"/>
              <a:t>Valtio tukee valuuttavarannon säilyttämistä: jos varanto supistuu liikaa, valtio ottaa valuuttalainaa jonka se vaihtaa kruunuiksi =&gt; varanto vahvistuu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BCDFC-2773-ACE7-A5AC-59FFC850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B146C-1C5A-481F-99A8-F6BD1D91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005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92888" cy="646331"/>
          </a:xfrm>
        </p:spPr>
        <p:txBody>
          <a:bodyPr>
            <a:normAutofit fontScale="90000"/>
          </a:bodyPr>
          <a:lstStyle/>
          <a:p>
            <a:r>
              <a:rPr lang="fi-FI" dirty="0"/>
              <a:t>Euron arvo Tanskan ja Ruotsin kruunuina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2555776" y="615013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Ruotsin kruunu kellunut </a:t>
            </a:r>
            <a:r>
              <a:rPr lang="fi-FI" dirty="0" err="1"/>
              <a:t>vsta</a:t>
            </a:r>
            <a:r>
              <a:rPr lang="fi-FI" dirty="0"/>
              <a:t> 1992</a:t>
            </a:r>
          </a:p>
          <a:p>
            <a:r>
              <a:rPr lang="fi-FI" dirty="0"/>
              <a:t>Tanskan kruunun keskikurssi 7,46038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643529"/>
              </p:ext>
            </p:extLst>
          </p:nvPr>
        </p:nvGraphicFramePr>
        <p:xfrm>
          <a:off x="982134" y="1282700"/>
          <a:ext cx="7704666" cy="486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09" y="260648"/>
            <a:ext cx="7276834" cy="739551"/>
          </a:xfrm>
        </p:spPr>
        <p:txBody>
          <a:bodyPr/>
          <a:lstStyle/>
          <a:p>
            <a:r>
              <a:rPr lang="fi-FI" dirty="0"/>
              <a:t>Valuuttamarkkinat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584" y="1434886"/>
            <a:ext cx="8229600" cy="5015582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Rahaa ostetaan toisella rahalla</a:t>
            </a:r>
          </a:p>
          <a:p>
            <a:pPr lvl="1"/>
            <a:r>
              <a:rPr lang="fi-FI" dirty="0"/>
              <a:t>Käytännössä eri valuutoissa olevia talletuksia</a:t>
            </a:r>
          </a:p>
          <a:p>
            <a:r>
              <a:rPr lang="fi-FI" dirty="0"/>
              <a:t>Tärkeimpiä osapuolia</a:t>
            </a:r>
          </a:p>
          <a:p>
            <a:pPr lvl="1"/>
            <a:r>
              <a:rPr lang="fi-FI" dirty="0"/>
              <a:t>Loppukäyttäjät, tarvitsevat ulkomaan rahaa muuhun kuin rahoitustransaktioihin</a:t>
            </a:r>
          </a:p>
          <a:p>
            <a:pPr lvl="2"/>
            <a:r>
              <a:rPr lang="fi-FI" dirty="0"/>
              <a:t>Ulkomaankauppaa käyvät yritykset, turistit ym.</a:t>
            </a:r>
          </a:p>
          <a:p>
            <a:pPr lvl="1"/>
            <a:r>
              <a:rPr lang="fi-FI" dirty="0"/>
              <a:t>Markkinatakaajat</a:t>
            </a:r>
          </a:p>
          <a:p>
            <a:pPr lvl="2"/>
            <a:r>
              <a:rPr lang="fi-FI" dirty="0"/>
              <a:t>Pankkeja, jotka ostavat ja myyvät valuuttoja</a:t>
            </a:r>
          </a:p>
          <a:p>
            <a:pPr lvl="2"/>
            <a:r>
              <a:rPr lang="fi-FI" dirty="0" err="1"/>
              <a:t>Bid-offer</a:t>
            </a:r>
            <a:r>
              <a:rPr lang="fi-FI" dirty="0"/>
              <a:t> -</a:t>
            </a:r>
            <a:r>
              <a:rPr lang="fi-FI" dirty="0" err="1"/>
              <a:t>spredi</a:t>
            </a:r>
            <a:endParaRPr lang="fi-FI" dirty="0"/>
          </a:p>
          <a:p>
            <a:pPr lvl="3"/>
            <a:r>
              <a:rPr lang="fi-FI" dirty="0"/>
              <a:t>Asiakkaille myydään korkeammalla hinnalla kuin ostetaan</a:t>
            </a:r>
          </a:p>
          <a:p>
            <a:pPr lvl="3"/>
            <a:r>
              <a:rPr lang="fi-FI" dirty="0"/>
              <a:t>Markkinatakaajilla yleensä voittoa valuuttakaupasta</a:t>
            </a:r>
          </a:p>
          <a:p>
            <a:pPr lvl="4"/>
            <a:r>
              <a:rPr lang="fi-FI" dirty="0"/>
              <a:t>Ei johdu kyvystä ennustaa valuuttakursseja vaan asiakaskauppaan sisällytetyistä implisiittisistä maksuista</a:t>
            </a:r>
          </a:p>
          <a:p>
            <a:pPr lvl="1"/>
            <a:r>
              <a:rPr lang="fi-FI" dirty="0" err="1"/>
              <a:t>Spekulaattoreita</a:t>
            </a:r>
            <a:endParaRPr lang="fi-FI" dirty="0"/>
          </a:p>
          <a:p>
            <a:pPr lvl="2"/>
            <a:r>
              <a:rPr lang="fi-FI" dirty="0"/>
              <a:t>Yrittävät hyötyä oletetusta kyvystään ennustaa kurssimuutoksia</a:t>
            </a:r>
          </a:p>
          <a:p>
            <a:pPr lvl="2"/>
            <a:r>
              <a:rPr lang="fi-FI" dirty="0"/>
              <a:t>Usein termiini- ja futuurimarkkinoilla: sitoutuvat ostamaan tietyn määrän tai myymään jotain valuuttaa etukäteen sovittuun hintaan tiettynä päivänä</a:t>
            </a:r>
          </a:p>
          <a:p>
            <a:pPr lvl="2"/>
            <a:r>
              <a:rPr lang="fi-FI" dirty="0"/>
              <a:t>”Avoin positio”: kurssimuutos aiheuttaa suoraan voittoa tai tappiota</a:t>
            </a:r>
          </a:p>
          <a:p>
            <a:pPr lvl="2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10347" cy="1014385"/>
          </a:xfrm>
        </p:spPr>
        <p:txBody>
          <a:bodyPr>
            <a:normAutofit fontScale="90000"/>
          </a:bodyPr>
          <a:lstStyle/>
          <a:p>
            <a:r>
              <a:rPr lang="fi-FI" dirty="0"/>
              <a:t>Kiinteiden kurssien järjestelmän ongelma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58" y="1614136"/>
            <a:ext cx="7786742" cy="614354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Altis itse itseään ruokkiville spekulatiivisille hyökkäyksille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16" name="Bent Arrow 15"/>
          <p:cNvSpPr/>
          <p:nvPr/>
        </p:nvSpPr>
        <p:spPr>
          <a:xfrm>
            <a:off x="1571604" y="2500306"/>
            <a:ext cx="1357322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6694315" y="2521131"/>
            <a:ext cx="1184658" cy="10001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3857628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Valuuttavaranto pienenee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3240" y="235743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Aletaan epäillä keskuspankin kykyä  ylläpitää valuuttansa arvoa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3570" y="3714752"/>
            <a:ext cx="3500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Valuuttaan ei luoteta vaan sen uskotaan heikkenevän, joten sitä myydään joko suojautumisen tai spekulaation vuoksi</a:t>
            </a:r>
          </a:p>
        </p:txBody>
      </p:sp>
      <p:sp>
        <p:nvSpPr>
          <p:cNvPr id="21" name="Bent Arrow 20"/>
          <p:cNvSpPr/>
          <p:nvPr/>
        </p:nvSpPr>
        <p:spPr>
          <a:xfrm rot="10800000">
            <a:off x="5643568" y="5000636"/>
            <a:ext cx="2143141" cy="10743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3808" y="515719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Keskuspankin pakko </a:t>
            </a:r>
            <a:r>
              <a:rPr lang="fi-FI" sz="2000" dirty="0" err="1"/>
              <a:t>intervenoida</a:t>
            </a:r>
            <a:r>
              <a:rPr lang="fi-FI" sz="2000" dirty="0"/>
              <a:t>, ostaa </a:t>
            </a:r>
          </a:p>
          <a:p>
            <a:r>
              <a:rPr lang="fi-FI" sz="2000" dirty="0"/>
              <a:t>valuuttaansa </a:t>
            </a:r>
          </a:p>
          <a:p>
            <a:r>
              <a:rPr lang="fi-FI" sz="2000" dirty="0"/>
              <a:t>valuuttavarannolla</a:t>
            </a:r>
          </a:p>
        </p:txBody>
      </p:sp>
      <p:sp>
        <p:nvSpPr>
          <p:cNvPr id="23" name="Bent Arrow 22"/>
          <p:cNvSpPr/>
          <p:nvPr/>
        </p:nvSpPr>
        <p:spPr>
          <a:xfrm rot="16200000">
            <a:off x="1500166" y="4500570"/>
            <a:ext cx="1214446" cy="135732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838339" cy="595535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Trilemma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074" y="1340768"/>
            <a:ext cx="7704667" cy="4871595"/>
          </a:xfrm>
        </p:spPr>
        <p:txBody>
          <a:bodyPr>
            <a:normAutofit fontScale="70000" lnSpcReduction="20000"/>
          </a:bodyPr>
          <a:lstStyle/>
          <a:p>
            <a:r>
              <a:rPr lang="fi-FI" dirty="0" err="1"/>
              <a:t>Mundell</a:t>
            </a:r>
            <a:r>
              <a:rPr lang="fi-FI" dirty="0"/>
              <a:t> 1963</a:t>
            </a:r>
          </a:p>
          <a:p>
            <a:r>
              <a:rPr lang="fi-FI" dirty="0"/>
              <a:t>Tunnetaan myös nimellä ”epäpyhä kolminaisuus”.</a:t>
            </a:r>
          </a:p>
          <a:p>
            <a:r>
              <a:rPr lang="fi-FI" dirty="0"/>
              <a:t>Maalla ei yhtä aikaa voi olla seuraavia:</a:t>
            </a:r>
          </a:p>
          <a:p>
            <a:pPr lvl="1"/>
            <a:r>
              <a:rPr lang="fi-FI" dirty="0"/>
              <a:t>Kiinteä valuuttakurssi</a:t>
            </a:r>
          </a:p>
          <a:p>
            <a:pPr lvl="1"/>
            <a:r>
              <a:rPr lang="fi-FI" dirty="0"/>
              <a:t>Itsenäinen rahapolitiikka</a:t>
            </a:r>
          </a:p>
          <a:p>
            <a:pPr lvl="1"/>
            <a:r>
              <a:rPr lang="fi-FI" dirty="0"/>
              <a:t>Vapaat pääoman liikkeet</a:t>
            </a:r>
          </a:p>
          <a:p>
            <a:r>
              <a:rPr lang="fi-FI" dirty="0"/>
              <a:t>Jos kurssi on uskottavasti kiinteä, korkotaso ei voi poiketa ”ankkurivaluutan” korkotasosta, paitsi jos kansainvälisiä sijoituksia rajoitetaan.</a:t>
            </a:r>
          </a:p>
          <a:p>
            <a:pPr lvl="1"/>
            <a:r>
              <a:rPr lang="fi-FI" dirty="0"/>
              <a:t>Muuten olisi mahdollisuus rajattomiin, riskittömiin </a:t>
            </a:r>
            <a:r>
              <a:rPr lang="fi-FI" dirty="0" err="1"/>
              <a:t>arbitraasivoittoihin</a:t>
            </a:r>
            <a:endParaRPr lang="fi-FI" dirty="0"/>
          </a:p>
          <a:p>
            <a:r>
              <a:rPr lang="fi-FI" dirty="0"/>
              <a:t>Keskeinen syy Bretton Woodsin järjestelmän romahtamiseen?</a:t>
            </a:r>
          </a:p>
          <a:p>
            <a:pPr lvl="1"/>
            <a:r>
              <a:rPr lang="fi-FI" dirty="0"/>
              <a:t>Systeemi kesti kunnes kansainväliset pääomaliikkeet pääosin vapautettiin 1970-luvulta alkaen</a:t>
            </a:r>
          </a:p>
          <a:p>
            <a:r>
              <a:rPr lang="fi-FI" dirty="0" err="1"/>
              <a:t>Rey</a:t>
            </a:r>
            <a:r>
              <a:rPr lang="fi-FI" dirty="0"/>
              <a:t> (2015; NBER WP 21162) Onkin dilemma! Jos vapaat pääomanliikkeet, pienen maan rahapoliittinen itsenäisyys näennäistä</a:t>
            </a:r>
          </a:p>
          <a:p>
            <a:pPr lvl="1"/>
            <a:r>
              <a:rPr lang="fi-FI" dirty="0"/>
              <a:t>Optimaalinen rahapolitiikan päätöksenteko on reaktioita pääomavirtoihin</a:t>
            </a:r>
          </a:p>
          <a:p>
            <a:pPr lvl="1"/>
            <a:r>
              <a:rPr lang="fi-FI" dirty="0"/>
              <a:t>Yhdysvaltojen rahapolitiikka vaikuttaa vahvasti globaaliin ”finanssisykliin”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838339" cy="739551"/>
          </a:xfrm>
        </p:spPr>
        <p:txBody>
          <a:bodyPr/>
          <a:lstStyle/>
          <a:p>
            <a:r>
              <a:rPr lang="fi-FI" dirty="0"/>
              <a:t>Kelluvien kurssien järjestelmä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93291"/>
            <a:ext cx="8229600" cy="4614882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Oli ajoittain käytössä maailmansotien välisenä aikana silloin kun ei ollut kultakantaa</a:t>
            </a:r>
          </a:p>
          <a:p>
            <a:pPr lvl="1"/>
            <a:r>
              <a:rPr lang="fi-FI" dirty="0"/>
              <a:t>Esim. Suomen markka 1914-1926 ja 1931 -1933</a:t>
            </a:r>
          </a:p>
          <a:p>
            <a:pPr lvl="1"/>
            <a:r>
              <a:rPr lang="fi-FI" dirty="0"/>
              <a:t>Valuuttakurssit olivat melko vakaita</a:t>
            </a:r>
          </a:p>
          <a:p>
            <a:r>
              <a:rPr lang="fi-FI" dirty="0" err="1"/>
              <a:t>Bretton</a:t>
            </a:r>
            <a:r>
              <a:rPr lang="fi-FI" dirty="0"/>
              <a:t> Woodsin järjestelmän jälkeen päävaluuttojen väliset kurssit kelluvia</a:t>
            </a:r>
          </a:p>
          <a:p>
            <a:pPr lvl="1"/>
            <a:r>
              <a:rPr lang="fi-FI" dirty="0"/>
              <a:t>Pienetkin valuutat yhä useammin kelluvia</a:t>
            </a:r>
          </a:p>
          <a:p>
            <a:pPr lvl="1"/>
            <a:r>
              <a:rPr lang="fi-FI" dirty="0"/>
              <a:t>Jostain syystä valuuttakurssit olleet </a:t>
            </a:r>
            <a:r>
              <a:rPr lang="fi-FI" dirty="0" err="1"/>
              <a:t>volatiilimpia</a:t>
            </a:r>
            <a:r>
              <a:rPr lang="fi-FI" dirty="0"/>
              <a:t> kuin 1920- ja 1930-luvuilla</a:t>
            </a:r>
          </a:p>
          <a:p>
            <a:r>
              <a:rPr lang="fi-FI" dirty="0"/>
              <a:t>Valuuttakurssi muodostuu markkinoilla kysynnän ja tarjonnan perusteella</a:t>
            </a:r>
          </a:p>
          <a:p>
            <a:r>
              <a:rPr lang="fi-FI" dirty="0"/>
              <a:t>Interventiot valuuttamarkkinoilla eivät yleensä kovin keskeinen osa rahapolitiikkaa</a:t>
            </a:r>
          </a:p>
          <a:p>
            <a:r>
              <a:rPr lang="fi-FI" dirty="0"/>
              <a:t>Ei ainakaan virallista valuuttakurssitavoitetta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970581"/>
              </p:ext>
            </p:extLst>
          </p:nvPr>
        </p:nvGraphicFramePr>
        <p:xfrm>
          <a:off x="457200" y="260648"/>
          <a:ext cx="8229600" cy="586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939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Kelluvien kurssien järjestelmä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187624" y="2471912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2400" dirty="0"/>
              <a:t>  </a:t>
            </a:r>
            <a:r>
              <a:rPr lang="fi-FI" sz="2400" dirty="0" err="1"/>
              <a:t>Dirty</a:t>
            </a:r>
            <a:r>
              <a:rPr lang="fi-FI" sz="2400" dirty="0"/>
              <a:t> </a:t>
            </a:r>
            <a:r>
              <a:rPr lang="fi-FI" sz="2400" dirty="0" err="1"/>
              <a:t>float</a:t>
            </a:r>
            <a:r>
              <a:rPr lang="fi-FI" sz="2400" dirty="0"/>
              <a:t> = keskuspankki </a:t>
            </a:r>
            <a:r>
              <a:rPr lang="fi-FI" sz="2400" dirty="0" err="1"/>
              <a:t>intervenoi</a:t>
            </a:r>
            <a:r>
              <a:rPr lang="fi-FI" sz="2400" dirty="0"/>
              <a:t> markkinoilla vaikka selkeää/julkisesti ilmoitettua valuuttakurssitavoitetta ei ole</a:t>
            </a:r>
          </a:p>
          <a:p>
            <a:pPr lvl="1">
              <a:buFont typeface="Arial" pitchFamily="34" charset="0"/>
              <a:buChar char="•"/>
            </a:pPr>
            <a:r>
              <a:rPr lang="fi-FI" dirty="0"/>
              <a:t> Tavoitteena yleensä estää kurssien muutoksia, ei aiheuttaa niitä</a:t>
            </a:r>
          </a:p>
          <a:p>
            <a:pPr lvl="2">
              <a:buFont typeface="Arial" pitchFamily="34" charset="0"/>
              <a:buChar char="•"/>
            </a:pPr>
            <a:r>
              <a:rPr lang="fi-FI" dirty="0"/>
              <a:t> </a:t>
            </a:r>
            <a:r>
              <a:rPr lang="fi-FI" dirty="0" err="1"/>
              <a:t>Kurssivolatiliteetin</a:t>
            </a:r>
            <a:r>
              <a:rPr lang="fi-FI" dirty="0"/>
              <a:t> väheneminen</a:t>
            </a:r>
          </a:p>
          <a:p>
            <a:pPr lvl="2">
              <a:buFont typeface="Arial" pitchFamily="34" charset="0"/>
              <a:buChar char="•"/>
            </a:pPr>
            <a:r>
              <a:rPr lang="fi-FI" dirty="0"/>
              <a:t> Esim. pelko valuutan devalvoitumisen aiheuttamista inflaatiopaineista</a:t>
            </a:r>
          </a:p>
          <a:p>
            <a:pPr>
              <a:buFont typeface="Arial" pitchFamily="34" charset="0"/>
              <a:buChar char="•"/>
            </a:pPr>
            <a:r>
              <a:rPr lang="fi-FI" sz="2400" dirty="0"/>
              <a:t>Korot ja odotukset tulevista koronmuutoksista usein vaikuttavat kursseihin voimakkaasti</a:t>
            </a:r>
          </a:p>
          <a:p>
            <a:pPr lvl="1">
              <a:buFont typeface="Arial" pitchFamily="34" charset="0"/>
              <a:buChar char="•"/>
            </a:pPr>
            <a:r>
              <a:rPr lang="fi-FI" sz="2400" dirty="0"/>
              <a:t> Odotetaan koronnostoa =&gt; valuuttaa kannattaa ostaa</a:t>
            </a:r>
          </a:p>
          <a:p>
            <a:pPr>
              <a:buFont typeface="Arial" pitchFamily="34" charset="0"/>
              <a:buChar char="•"/>
            </a:pPr>
            <a:endParaRPr lang="fi-FI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Ruotsin ja Tanskan korot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25</a:t>
            </a:fld>
            <a:endParaRPr lang="fi-FI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A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12278"/>
              </p:ext>
            </p:extLst>
          </p:nvPr>
        </p:nvGraphicFramePr>
        <p:xfrm>
          <a:off x="995775" y="2293090"/>
          <a:ext cx="7704667" cy="410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 fontScale="90000"/>
          </a:bodyPr>
          <a:lstStyle/>
          <a:p>
            <a:r>
              <a:rPr lang="fi-FI" dirty="0"/>
              <a:t>Valuuttakatejärjestelmä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”</a:t>
            </a:r>
            <a:r>
              <a:rPr lang="fi-FI" dirty="0" err="1"/>
              <a:t>Currency</a:t>
            </a:r>
            <a:r>
              <a:rPr lang="fi-FI" dirty="0"/>
              <a:t> </a:t>
            </a:r>
            <a:r>
              <a:rPr lang="fi-FI" dirty="0" err="1"/>
              <a:t>board</a:t>
            </a:r>
            <a:r>
              <a:rPr lang="fi-FI" dirty="0"/>
              <a:t>”</a:t>
            </a:r>
          </a:p>
          <a:p>
            <a:r>
              <a:rPr lang="fi-FI" dirty="0"/>
              <a:t>Alkujaan siirtomaiden valuuttakurssijärjestelmä</a:t>
            </a:r>
          </a:p>
          <a:p>
            <a:pPr lvl="1"/>
            <a:r>
              <a:rPr lang="fi-FI" dirty="0"/>
              <a:t>Siirtomaan valuutta kiinnitettiin emämaan valuuttaan erittäin kiinteällä kurssilla</a:t>
            </a:r>
          </a:p>
          <a:p>
            <a:pPr lvl="1"/>
            <a:r>
              <a:rPr lang="fi-FI" dirty="0"/>
              <a:t>Ei varsinaista rahapolitiikkaa</a:t>
            </a:r>
          </a:p>
          <a:p>
            <a:r>
              <a:rPr lang="fi-FI" dirty="0"/>
              <a:t>Siirtomaiden itsenäistymisen myötä lähes poistui käytöstä</a:t>
            </a:r>
          </a:p>
          <a:p>
            <a:r>
              <a:rPr lang="fi-FI" dirty="0"/>
              <a:t>Suosio alkoi kasvaa uudelleen 1980-luvulla, kun tarvetta uskottaville valuuttakurssijärjestelmille </a:t>
            </a:r>
          </a:p>
          <a:p>
            <a:pPr lvl="1"/>
            <a:r>
              <a:rPr lang="fi-FI" dirty="0" err="1"/>
              <a:t>Hong</a:t>
            </a:r>
            <a:r>
              <a:rPr lang="fi-FI" dirty="0"/>
              <a:t> </a:t>
            </a:r>
            <a:r>
              <a:rPr lang="fi-FI" dirty="0" err="1"/>
              <a:t>Kong</a:t>
            </a:r>
            <a:r>
              <a:rPr lang="fi-FI" dirty="0"/>
              <a:t> sitonut </a:t>
            </a:r>
            <a:r>
              <a:rPr lang="fi-FI" dirty="0" err="1"/>
              <a:t>USD:hen</a:t>
            </a:r>
            <a:endParaRPr lang="fi-FI" dirty="0"/>
          </a:p>
          <a:p>
            <a:pPr lvl="1"/>
            <a:r>
              <a:rPr lang="fi-FI" dirty="0"/>
              <a:t>Bulgaria ja Bosnia-Hertsegovina sitoneet euroon</a:t>
            </a:r>
          </a:p>
          <a:p>
            <a:pPr lvl="1"/>
            <a:r>
              <a:rPr lang="fi-FI" dirty="0"/>
              <a:t>Viron kruunu oli sidottu Saksan markkaan / euroon koko </a:t>
            </a:r>
            <a:r>
              <a:rPr lang="fi-FI" dirty="0" err="1"/>
              <a:t>olemassoloaikansa</a:t>
            </a:r>
            <a:endParaRPr lang="fi-FI" dirty="0"/>
          </a:p>
          <a:p>
            <a:r>
              <a:rPr lang="fi-FI" dirty="0"/>
              <a:t>Keskuspankin valuuttavaranto pidetään melkein kokonaan tai kokonaan ankkurivaluutassa</a:t>
            </a:r>
          </a:p>
          <a:p>
            <a:pPr lvl="1"/>
            <a:r>
              <a:rPr lang="fi-FI" dirty="0"/>
              <a:t>Erittäin varovainen sijoituspolitiikka</a:t>
            </a:r>
          </a:p>
          <a:p>
            <a:endParaRPr lang="fi-FI" dirty="0"/>
          </a:p>
          <a:p>
            <a:pPr lvl="2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>
            <a:normAutofit/>
          </a:bodyPr>
          <a:lstStyle/>
          <a:p>
            <a:r>
              <a:rPr lang="fi-FI" dirty="0"/>
              <a:t>Valuuttakatejärjestelmä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1"/>
            <a:ext cx="8229600" cy="4844007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Ainoa rahapolitiikkaa muistuttava keskuspankin toiminto: Keskuspankki vaihtaa omia velkojaan ja vain niitä tähän ankkurivaluuttaan täysin kiinteällä kurssilla, jonka muuttaminen on uskottavuuden parantamiseksi tehty juridisesti mahdollisimman vaikeaksi.</a:t>
            </a:r>
          </a:p>
          <a:p>
            <a:pPr lvl="1"/>
            <a:r>
              <a:rPr lang="fi-FI" dirty="0"/>
              <a:t>Käytännössä ei rahapolitiikkaa</a:t>
            </a:r>
          </a:p>
          <a:p>
            <a:pPr lvl="1"/>
            <a:r>
              <a:rPr lang="fi-FI" dirty="0"/>
              <a:t>Keskuspankki ei anna lainoja</a:t>
            </a:r>
          </a:p>
          <a:p>
            <a:r>
              <a:rPr lang="fi-FI" dirty="0"/>
              <a:t>Osto- ja myyntikurssi voivat hiukan poiketa (HKD)</a:t>
            </a:r>
          </a:p>
          <a:p>
            <a:r>
              <a:rPr lang="fi-FI" dirty="0"/>
              <a:t>Valuuttavaranto aina vähintään yhtä suuri kuin vaihdettavat keskuspankin velkaerät =&gt; ei voi tulla vastaan tilannetta, jossa keskuspankilla ei olisi millä lunastaa omia seteleitään tai muita velkaeriään</a:t>
            </a:r>
          </a:p>
          <a:p>
            <a:pPr lvl="1"/>
            <a:r>
              <a:rPr lang="fi-FI" dirty="0"/>
              <a:t>Keskuspankki EI </a:t>
            </a:r>
            <a:r>
              <a:rPr lang="fi-FI" dirty="0" err="1"/>
              <a:t>intervenoi</a:t>
            </a:r>
            <a:r>
              <a:rPr lang="fi-FI" dirty="0"/>
              <a:t> pankkien välisillä valuuttamarkkinoilla, vaan ainoastaan itse liikkeeseen laskemallaan keskuspankkirahalla</a:t>
            </a:r>
          </a:p>
          <a:p>
            <a:pPr lvl="1"/>
            <a:r>
              <a:rPr lang="fi-FI" dirty="0"/>
              <a:t>Jos ”jääräpäinen” keskuspankki, spekulatiivinen hyökkäys tuomittu epäonnistumaan</a:t>
            </a:r>
          </a:p>
          <a:p>
            <a:pPr lvl="2"/>
            <a:r>
              <a:rPr lang="fi-FI" dirty="0"/>
              <a:t>Valuuttavaranto lopussa vasta kun keskuspankilla ei enää ole velkoja, siis kun koko rahaperusta tuhottu</a:t>
            </a:r>
          </a:p>
          <a:p>
            <a:pPr lvl="1"/>
            <a:r>
              <a:rPr lang="fi-FI" dirty="0" err="1"/>
              <a:t>Vrt</a:t>
            </a:r>
            <a:r>
              <a:rPr lang="fi-FI" dirty="0"/>
              <a:t> täyskatteellinen kultakanta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6221"/>
          </a:xfrm>
        </p:spPr>
        <p:txBody>
          <a:bodyPr>
            <a:normAutofit fontScale="90000"/>
          </a:bodyPr>
          <a:lstStyle/>
          <a:p>
            <a:r>
              <a:rPr lang="fi-FI" dirty="0"/>
              <a:t>Valuuttakurssien ostovoimapariteettiteoria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695" y="1604415"/>
            <a:ext cx="8229600" cy="4686320"/>
          </a:xfrm>
        </p:spPr>
        <p:txBody>
          <a:bodyPr>
            <a:normAutofit/>
          </a:bodyPr>
          <a:lstStyle/>
          <a:p>
            <a:r>
              <a:rPr lang="fi-FI" dirty="0"/>
              <a:t>Tavaroiden hintaerojen maiden välillä tulisi olla ”kohtuullisia”</a:t>
            </a:r>
          </a:p>
          <a:p>
            <a:pPr lvl="1"/>
            <a:r>
              <a:rPr lang="fi-FI" dirty="0"/>
              <a:t>Jos erittäin suuria hintaeroja, erittäin kannattavaa tuoda tavaraa halvasta maasta</a:t>
            </a:r>
          </a:p>
          <a:p>
            <a:pPr lvl="1"/>
            <a:r>
              <a:rPr lang="fi-FI" dirty="0"/>
              <a:t>Kuljetuskustannukset, tullit </a:t>
            </a:r>
            <a:r>
              <a:rPr lang="fi-FI" dirty="0" err="1"/>
              <a:t>ym</a:t>
            </a:r>
            <a:r>
              <a:rPr lang="fi-FI" dirty="0"/>
              <a:t> kitkana</a:t>
            </a:r>
          </a:p>
          <a:p>
            <a:r>
              <a:rPr lang="fi-FI" dirty="0"/>
              <a:t>Alhaisen kustannustason maan tavaran ostamiseen tarvitaan kyseisen maan valuuttaa, jonka kysyntä nousee =&gt; halpa maa ei enää ole halpa, jos mikään ei estä sen valuuttaa vahvistumasta</a:t>
            </a:r>
          </a:p>
          <a:p>
            <a:pPr lvl="1"/>
            <a:r>
              <a:rPr lang="fi-FI" dirty="0"/>
              <a:t>Tai jos kurssia pidetään kiinteänä: inflaatio</a:t>
            </a:r>
          </a:p>
          <a:p>
            <a:r>
              <a:rPr lang="fi-FI" dirty="0"/>
              <a:t>Johtopäätös: valuuttakurssien muutokset noudattavat (erittäin pitkällä aikavälillä) inflaatioeroja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fi-FI" dirty="0"/>
              <a:t>Ostovoimapariteettiteoria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0936" y="6356350"/>
            <a:ext cx="1933127" cy="365125"/>
          </a:xfrm>
        </p:spPr>
        <p:txBody>
          <a:bodyPr>
            <a:normAutofit/>
          </a:bodyPr>
          <a:lstStyle/>
          <a:p>
            <a:endParaRPr lang="fi-FI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4940" y="6356350"/>
            <a:ext cx="185812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9643A4-6EF5-4C77-BDE7-E10BEC52332E}" type="slidenum">
              <a:rPr lang="fi-FI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fi-FI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75539"/>
              </p:ext>
            </p:extLst>
          </p:nvPr>
        </p:nvGraphicFramePr>
        <p:xfrm>
          <a:off x="982663" y="1700808"/>
          <a:ext cx="7704137" cy="429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66331" cy="811559"/>
          </a:xfrm>
        </p:spPr>
        <p:txBody>
          <a:bodyPr/>
          <a:lstStyle/>
          <a:p>
            <a:r>
              <a:rPr lang="fi-FI" dirty="0"/>
              <a:t>Valuuttamarkkinat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i-FI" dirty="0" err="1"/>
              <a:t>Arbitraattoreita</a:t>
            </a:r>
            <a:endParaRPr lang="fi-FI" dirty="0"/>
          </a:p>
          <a:p>
            <a:pPr lvl="2"/>
            <a:r>
              <a:rPr lang="fi-FI" dirty="0"/>
              <a:t>Pankki </a:t>
            </a:r>
            <a:r>
              <a:rPr lang="fi-FI" dirty="0" err="1"/>
              <a:t>tms</a:t>
            </a:r>
            <a:r>
              <a:rPr lang="fi-FI" dirty="0"/>
              <a:t>, joka toimii usealla markkinalla yhtä aikaa, ja pyrkii hyödyntämään eroja hinnoittelussa </a:t>
            </a:r>
          </a:p>
          <a:p>
            <a:pPr lvl="2"/>
            <a:r>
              <a:rPr lang="fi-FI" dirty="0"/>
              <a:t>Reaalimaailmassa voi esiintyä tilanne, jossa on  juuri ja juuri kannattavaa lainata jossain  vieraassa valuutassa, vaihtaa raha kotimaan valuuttaan ja suojata kurssiriski johdannaisilla</a:t>
            </a:r>
          </a:p>
          <a:p>
            <a:pPr lvl="3"/>
            <a:r>
              <a:rPr lang="fi-FI" dirty="0"/>
              <a:t>Etenkin lainanotto vaihtotaseylijäämäisestä maasta voi olla juuri ja juuri kannattavaa jopa suojattuna, siis siten, että valuuttakurssiriski eliminoidaan johdannaisilla</a:t>
            </a:r>
          </a:p>
          <a:p>
            <a:pPr lvl="3"/>
            <a:r>
              <a:rPr lang="fi-FI" dirty="0"/>
              <a:t>Ei voi koskaan olla huikean kannattavaa, ei teoriassa eikä reaalimaailmassa</a:t>
            </a:r>
          </a:p>
          <a:p>
            <a:pPr lvl="2"/>
            <a:r>
              <a:rPr lang="fi-FI" dirty="0"/>
              <a:t>Riskitön </a:t>
            </a:r>
            <a:r>
              <a:rPr lang="fi-FI" dirty="0" err="1"/>
              <a:t>arbitraasi</a:t>
            </a:r>
            <a:r>
              <a:rPr lang="fi-FI" dirty="0"/>
              <a:t> vain sen verrankannattavaa, ettei toimintaa kannata lopettaa.</a:t>
            </a:r>
          </a:p>
          <a:p>
            <a:pPr lvl="1"/>
            <a:r>
              <a:rPr lang="fi-FI" dirty="0"/>
              <a:t>Keskuspankkeja</a:t>
            </a:r>
          </a:p>
          <a:p>
            <a:pPr lvl="2"/>
            <a:r>
              <a:rPr lang="fi-FI" dirty="0"/>
              <a:t>Pyrkimys vaikuttaa valuuttakursseihin. </a:t>
            </a:r>
          </a:p>
          <a:p>
            <a:pPr lvl="2"/>
            <a:r>
              <a:rPr lang="fi-FI" dirty="0"/>
              <a:t>Etenkin kiinteän valuuttakurssin ylläpitämiseen sitoutuneet keskuspankit</a:t>
            </a:r>
          </a:p>
          <a:p>
            <a:r>
              <a:rPr lang="fi-FI" dirty="0"/>
              <a:t>Nämä roolit ovat usein päällekkäisiä, ja rajatapauksia löytyy </a:t>
            </a:r>
          </a:p>
          <a:p>
            <a:pPr lvl="1"/>
            <a:r>
              <a:rPr lang="fi-FI" dirty="0"/>
              <a:t>Esim. ulkomaankauppaa käyvä yritys tai markkinatakaaja odottaa joitain kurssimuutoksia ja käyttäytyy valuuttamarkkinoilla näiden odotusten mukaisesti</a:t>
            </a:r>
          </a:p>
          <a:p>
            <a:pPr lvl="1"/>
            <a:r>
              <a:rPr lang="fi-FI" dirty="0"/>
              <a:t>Lainaa tarvitseva valtio, joka laskee liikkeeseen joukkolainoja vieraassa valuutassa, koska se tulee suojauksen jälkeenkin hiukan halvemmaksi – loppukäyttäjä vai </a:t>
            </a:r>
            <a:r>
              <a:rPr lang="fi-FI" dirty="0" err="1"/>
              <a:t>arbitraattori</a:t>
            </a:r>
            <a:r>
              <a:rPr lang="fi-FI" dirty="0"/>
              <a:t>?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Ymmärrettäviä poikkeamia ostovoimapariteetista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438401"/>
            <a:ext cx="7704667" cy="3669772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Kyky tuottaa vientituotteita</a:t>
            </a:r>
          </a:p>
          <a:p>
            <a:pPr lvl="1"/>
            <a:r>
              <a:rPr lang="fi-FI" dirty="0"/>
              <a:t>Tekikö Pohjanmeren öljy Norjasta kalliin maan? Lisää vietävää! </a:t>
            </a:r>
          </a:p>
          <a:p>
            <a:pPr lvl="1"/>
            <a:r>
              <a:rPr lang="fi-FI" dirty="0"/>
              <a:t>Halvimpia kohteita turisteille usein maat, joilla ei juuri mitään vietävää =&gt; valuutta halpaa paikallisista elinkustannuksista riippumatta, koska kukaan ei kiinnostunut ostamaan kyseistä valuuttaa</a:t>
            </a:r>
          </a:p>
          <a:p>
            <a:pPr lvl="1"/>
            <a:r>
              <a:rPr lang="fi-FI" dirty="0"/>
              <a:t>Tuottavuuden nousu tavallisempaa kaupan kohteena olevien tavaroiden tapauksessa (teollisuus) kuin esim. paikallisten palveluiden tuottamisessa</a:t>
            </a:r>
          </a:p>
          <a:p>
            <a:r>
              <a:rPr lang="fi-FI" dirty="0"/>
              <a:t>Kaupan esteet; pyrkimys estää tuontia johtaa helposti valuutan arvon nousuun</a:t>
            </a:r>
          </a:p>
          <a:p>
            <a:pPr lvl="1"/>
            <a:r>
              <a:rPr lang="fi-FI" dirty="0"/>
              <a:t>Kotimaan agentit eivät tarvitse ulkomaan valuuttaa tuonnin maksamiseen</a:t>
            </a:r>
          </a:p>
          <a:p>
            <a:r>
              <a:rPr lang="fi-FI" dirty="0"/>
              <a:t>Preferenssien muutokset</a:t>
            </a:r>
          </a:p>
          <a:p>
            <a:pPr lvl="1"/>
            <a:r>
              <a:rPr lang="fi-FI" dirty="0"/>
              <a:t>Jonkin maan tuotteiden kysynnän vahvistuminen vahvistaa sen valuuttaa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667543"/>
          </a:xfrm>
        </p:spPr>
        <p:txBody>
          <a:bodyPr>
            <a:normAutofit fontScale="90000"/>
          </a:bodyPr>
          <a:lstStyle/>
          <a:p>
            <a:r>
              <a:rPr lang="fi-FI" dirty="0"/>
              <a:t>Ostovoimapariteetin ennustevoima?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033" y="1556792"/>
            <a:ext cx="8229600" cy="468632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i-FI" dirty="0"/>
              <a:t>Perinteinen empiirinen evidenssi: yksinkertainen ostovoimapariteetti huono selittämään valuuttakurssien muutoksia, etenkin lyhyellä aikavälillä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i-FI" dirty="0"/>
              <a:t>Mahdollinen selitys: suurin osa valuuttakaupasta liittyy johonkin muuhun kuin tavarakauppaan</a:t>
            </a:r>
          </a:p>
          <a:p>
            <a:pPr marL="742950" lvl="2" indent="-342900"/>
            <a:r>
              <a:rPr lang="fi-FI" dirty="0"/>
              <a:t>Kysyntä ja tarjontakin johtuvat jostain muusta kuin tuonti- ja vientimahdollisuuksista.</a:t>
            </a:r>
          </a:p>
          <a:p>
            <a:r>
              <a:rPr lang="fi-FI" sz="2100" dirty="0"/>
              <a:t>Onko kyvyttömyys havaita ostovoimapariteettiteorian ennustevoimaa johtunut soveltumattomista ekonometrisistä menetelmistä?</a:t>
            </a:r>
          </a:p>
          <a:p>
            <a:pPr lvl="1"/>
            <a:r>
              <a:rPr lang="fi-FI" dirty="0"/>
              <a:t>Jos Japania ei sisällytetä näytteeseen, suurimpien kehittyneiden talouksien ja Yhdysvaltojen valuuttojen kurssimuutokset noudattivat ostovoimapariteettiteoriaa 1973-1996,  joskaan tätä ei liian yksinkertaista menetelmää käytettäessä voi havaita (</a:t>
            </a:r>
            <a:r>
              <a:rPr lang="fi-FI" dirty="0" err="1"/>
              <a:t>Choi</a:t>
            </a:r>
            <a:r>
              <a:rPr lang="fi-FI" dirty="0"/>
              <a:t>, JIMF 2001) </a:t>
            </a:r>
          </a:p>
          <a:p>
            <a:pPr lvl="1"/>
            <a:r>
              <a:rPr lang="fi-FI" dirty="0"/>
              <a:t>Ostovoimapariteetti toimii Kaakkois-Aasian ja Yhdysvaltojen välillä (</a:t>
            </a:r>
            <a:r>
              <a:rPr lang="fi-FI" dirty="0" err="1"/>
              <a:t>Chang</a:t>
            </a:r>
            <a:r>
              <a:rPr lang="fi-FI" dirty="0"/>
              <a:t> &amp; Su 2013), mutta ei Kiinan ja Yhdysvaltojen</a:t>
            </a:r>
          </a:p>
          <a:p>
            <a:pPr lvl="2"/>
            <a:r>
              <a:rPr lang="fi-FI" dirty="0"/>
              <a:t>”</a:t>
            </a:r>
            <a:r>
              <a:rPr lang="fi-FI" dirty="0" err="1"/>
              <a:t>non-linear</a:t>
            </a:r>
            <a:r>
              <a:rPr lang="fi-FI" dirty="0"/>
              <a:t> </a:t>
            </a:r>
            <a:r>
              <a:rPr lang="fi-FI" dirty="0" err="1"/>
              <a:t>rank</a:t>
            </a:r>
            <a:r>
              <a:rPr lang="fi-FI" dirty="0"/>
              <a:t> </a:t>
            </a:r>
            <a:r>
              <a:rPr lang="fi-FI" dirty="0" err="1"/>
              <a:t>test</a:t>
            </a:r>
            <a:r>
              <a:rPr lang="fi-FI" dirty="0"/>
              <a:t>”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82" y="-132416"/>
            <a:ext cx="7704667" cy="1981200"/>
          </a:xfrm>
        </p:spPr>
        <p:txBody>
          <a:bodyPr/>
          <a:lstStyle/>
          <a:p>
            <a:r>
              <a:rPr lang="fi-FI" dirty="0"/>
              <a:t>Valuuttamarkkinat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001" y="1988840"/>
            <a:ext cx="7704667" cy="333281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Pitkä positio valuutassa: enemmän varoja kuin velkoja jossain valuutassa</a:t>
            </a:r>
          </a:p>
          <a:p>
            <a:r>
              <a:rPr lang="fi-FI" dirty="0"/>
              <a:t>Lyhyt positio: enemmän velkoja kuin varoja</a:t>
            </a:r>
          </a:p>
          <a:p>
            <a:r>
              <a:rPr lang="fi-FI" dirty="0"/>
              <a:t>Yleisempi määritelmä: valuutan vahvistuminen tuottaa voittoa = pitkä positio</a:t>
            </a:r>
          </a:p>
          <a:p>
            <a:pPr lvl="1"/>
            <a:r>
              <a:rPr lang="fi-FI" dirty="0"/>
              <a:t>Johdannaisilla positio voidaan muuttaa lyhyestä pitkäksi tai toisinpäin</a:t>
            </a:r>
          </a:p>
          <a:p>
            <a:r>
              <a:rPr lang="fi-FI" dirty="0"/>
              <a:t>Samaa terminologiaa käytetään usein muistakin kohteista (osakkeet </a:t>
            </a:r>
            <a:r>
              <a:rPr lang="fi-FI" dirty="0" err="1"/>
              <a:t>ym</a:t>
            </a:r>
            <a:r>
              <a:rPr lang="fi-FI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82355" cy="739551"/>
          </a:xfrm>
        </p:spPr>
        <p:txBody>
          <a:bodyPr/>
          <a:lstStyle/>
          <a:p>
            <a:r>
              <a:rPr lang="fi-FI" dirty="0"/>
              <a:t>Valuuttamarkkinat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40" y="1493316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Käytännössä suurimmaksi osaksi eri valuutoissa olevien pankkitalletusten markkinat</a:t>
            </a:r>
          </a:p>
          <a:p>
            <a:pPr lvl="1"/>
            <a:r>
              <a:rPr lang="fi-FI" dirty="0"/>
              <a:t>Harvinaista, että kahdella pankilla keskuspankkitilit samoissa eri keskuspankeissa =&gt; harvoin keskuspankkirahaa</a:t>
            </a:r>
          </a:p>
          <a:p>
            <a:pPr lvl="1"/>
            <a:r>
              <a:rPr lang="fi-FI" dirty="0"/>
              <a:t>Miksi valuuttakurssissa ei ole oheistietoa, että mihin pankkiin tehdystä talletuksesta on kyse?</a:t>
            </a:r>
          </a:p>
          <a:p>
            <a:r>
              <a:rPr lang="fi-FI" dirty="0"/>
              <a:t>Ei ole keskitettyä kauppapaikkaa, vaan kaupoista sovitaan pankkien välillä puhelimitse tai muuten kahdenvälisesti</a:t>
            </a:r>
          </a:p>
          <a:p>
            <a:pPr lvl="1"/>
            <a:r>
              <a:rPr lang="fi-FI" dirty="0"/>
              <a:t>Elektronisten systeemien merkitys kasvanut</a:t>
            </a:r>
          </a:p>
          <a:p>
            <a:r>
              <a:rPr lang="fi-FI" dirty="0"/>
              <a:t>Lontoo edelleen maailman tärkein valuuttakaupan keskus (BIS </a:t>
            </a:r>
            <a:r>
              <a:rPr lang="fi-FI" dirty="0" err="1"/>
              <a:t>Triennial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2022: 38 % vaihdosta) </a:t>
            </a:r>
          </a:p>
          <a:p>
            <a:pPr lvl="1"/>
            <a:r>
              <a:rPr lang="fi-FI" dirty="0"/>
              <a:t>Lontoon merkitys kuitenkin laskussa</a:t>
            </a:r>
          </a:p>
          <a:p>
            <a:pPr lvl="1"/>
            <a:r>
              <a:rPr lang="fi-FI" dirty="0"/>
              <a:t>Singapore Aasian keskus</a:t>
            </a:r>
          </a:p>
          <a:p>
            <a:r>
              <a:rPr lang="fi-FI" dirty="0"/>
              <a:t>Tärkeimmät valuuttakaupan muodot</a:t>
            </a:r>
          </a:p>
          <a:p>
            <a:pPr lvl="1"/>
            <a:r>
              <a:rPr lang="fi-FI" dirty="0" err="1"/>
              <a:t>Forward</a:t>
            </a:r>
            <a:r>
              <a:rPr lang="fi-FI" dirty="0"/>
              <a:t>/termiini/futuuri: sovittu kauppa toimeenpannaan jonain tulevana ajanhetkenä, josta sovitaan kaupan yhteydessä</a:t>
            </a:r>
          </a:p>
          <a:p>
            <a:pPr lvl="1"/>
            <a:r>
              <a:rPr lang="fi-FI" dirty="0"/>
              <a:t>SPOT: valuutat vaihdetaan nyt</a:t>
            </a:r>
          </a:p>
          <a:p>
            <a:pPr lvl="1"/>
            <a:r>
              <a:rPr lang="fi-FI" dirty="0"/>
              <a:t>SWAP, suhteellinen merkitys korostunut </a:t>
            </a:r>
          </a:p>
          <a:p>
            <a:pPr lvl="2"/>
            <a:r>
              <a:rPr lang="fi-FI" dirty="0"/>
              <a:t>Sovitaan samanaikaisesti kahdesta vastakkaismerkkisestä kaupasta, joista toinen toteutetaan heti ja toinen myöhemmin</a:t>
            </a:r>
          </a:p>
          <a:p>
            <a:pPr lvl="2"/>
            <a:r>
              <a:rPr lang="fi-FI" dirty="0"/>
              <a:t>Joskus mukana korkoja kaupan kohteena oleville erille </a:t>
            </a:r>
            <a:r>
              <a:rPr lang="fi-FI" dirty="0" err="1"/>
              <a:t>tms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82355" cy="811559"/>
          </a:xfrm>
        </p:spPr>
        <p:txBody>
          <a:bodyPr/>
          <a:lstStyle/>
          <a:p>
            <a:r>
              <a:rPr lang="fi-FI" dirty="0"/>
              <a:t>Valuuttamarkkinat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49" y="1854004"/>
            <a:ext cx="7704667" cy="4988022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Volyymi kasvanut nopeammin kuin BKT tai kansainvälinen kauppa</a:t>
            </a:r>
          </a:p>
          <a:p>
            <a:pPr lvl="1"/>
            <a:r>
              <a:rPr lang="fi-FI" dirty="0"/>
              <a:t>Euron tulo 1999 vähensi volyymejä</a:t>
            </a:r>
          </a:p>
          <a:p>
            <a:pPr lvl="1"/>
            <a:r>
              <a:rPr lang="fi-FI" dirty="0"/>
              <a:t>Suurin osa kasvusta johtuu erilaisesta kansainvälisestä sijoittamisesta</a:t>
            </a:r>
          </a:p>
          <a:p>
            <a:r>
              <a:rPr lang="fi-FI" dirty="0"/>
              <a:t>Yksi syy suuriin volyymeihin: käytännössä esiintyy melko vähän ”eksoottisten” valuuttojen välisiä kauppoja</a:t>
            </a:r>
          </a:p>
          <a:p>
            <a:pPr lvl="1"/>
            <a:r>
              <a:rPr lang="fi-FI" dirty="0"/>
              <a:t>Esim. Kuwaitin dinaari – São Tomé ja Príncipen </a:t>
            </a:r>
            <a:r>
              <a:rPr lang="fi-FI" dirty="0" err="1"/>
              <a:t>dobra</a:t>
            </a:r>
            <a:endParaRPr lang="fi-FI" dirty="0"/>
          </a:p>
          <a:p>
            <a:pPr lvl="1"/>
            <a:r>
              <a:rPr lang="fi-FI" dirty="0"/>
              <a:t>Dinaarit yleensä vaihdettaisiin </a:t>
            </a:r>
            <a:r>
              <a:rPr lang="fi-FI" dirty="0" err="1"/>
              <a:t>dobriksi</a:t>
            </a:r>
            <a:r>
              <a:rPr lang="fi-FI" dirty="0"/>
              <a:t> vaihtamalla raha ensin </a:t>
            </a:r>
            <a:r>
              <a:rPr lang="fi-FI" dirty="0" err="1"/>
              <a:t>USD:ksi</a:t>
            </a:r>
            <a:r>
              <a:rPr lang="fi-FI" dirty="0"/>
              <a:t> ja sitten </a:t>
            </a:r>
            <a:r>
              <a:rPr lang="fi-FI" dirty="0" err="1"/>
              <a:t>USD:t</a:t>
            </a:r>
            <a:r>
              <a:rPr lang="fi-FI" dirty="0"/>
              <a:t> </a:t>
            </a:r>
            <a:r>
              <a:rPr lang="fi-FI" dirty="0" err="1"/>
              <a:t>dobriksi</a:t>
            </a:r>
            <a:endParaRPr lang="fi-FI" dirty="0"/>
          </a:p>
          <a:p>
            <a:pPr lvl="1"/>
            <a:r>
              <a:rPr lang="fi-FI" dirty="0"/>
              <a:t>Seuraus: Kuwaitilainen maahantuontiliike ostaa hedelmiä São Tomé ja Príncipestä miljoonalla dinaarilla =&gt; valuuttakauppaa tarvitaan kahden miljoonan dinaarin edestä</a:t>
            </a:r>
          </a:p>
          <a:p>
            <a:r>
              <a:rPr lang="fi-FI" dirty="0"/>
              <a:t>Miksi vaihto kolmannen valuutan kautta?</a:t>
            </a:r>
          </a:p>
          <a:p>
            <a:pPr lvl="1"/>
            <a:r>
              <a:rPr lang="fi-FI" dirty="0"/>
              <a:t>Muistakaa vaihtokaupan ongelma: kun hyödykkeiden määrä kasvaa, tarvittavien ristihintojen määrä kasvaa järjettömästi </a:t>
            </a:r>
          </a:p>
          <a:p>
            <a:pPr lvl="2">
              <a:buFont typeface="Symbol"/>
              <a:buChar char="Þ"/>
            </a:pPr>
            <a:r>
              <a:rPr lang="fi-FI" dirty="0"/>
              <a:t>Käytännössä aina ajaudutaan jonkin hyödykkeen käyttämiseen rahana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339" y="6108173"/>
            <a:ext cx="427833" cy="365125"/>
          </a:xfrm>
        </p:spPr>
        <p:txBody>
          <a:bodyPr/>
          <a:lstStyle/>
          <a:p>
            <a:fld id="{2A9643A4-6EF5-4C77-BDE7-E10BEC52332E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Valuuttamarkkinat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570312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Jos yleisesti vaihdettaisiin kaikkia valuuttoja kaikkiin muihin, niin…</a:t>
            </a:r>
          </a:p>
          <a:p>
            <a:pPr lvl="1"/>
            <a:r>
              <a:rPr lang="fi-FI" dirty="0"/>
              <a:t>Maailmassa n. 150 valuuttaa</a:t>
            </a:r>
          </a:p>
          <a:p>
            <a:pPr lvl="1"/>
            <a:r>
              <a:rPr lang="fi-FI" dirty="0"/>
              <a:t>Tarvittaisiin (150</a:t>
            </a:r>
            <a:r>
              <a:rPr lang="fi-FI" baseline="30000" dirty="0"/>
              <a:t>2 </a:t>
            </a:r>
            <a:r>
              <a:rPr lang="fi-FI" dirty="0"/>
              <a:t>-150)/2 = 11 175 aktiivisessa käytössä olevaa valuuttaparia, joilla käytäisiin kauppaa</a:t>
            </a:r>
          </a:p>
          <a:p>
            <a:r>
              <a:rPr lang="fi-FI" dirty="0"/>
              <a:t>Valuuttamarkkinoillakin päädytty yhteen ”rahaan”:</a:t>
            </a:r>
          </a:p>
          <a:p>
            <a:pPr lvl="1"/>
            <a:r>
              <a:rPr lang="fi-FI" dirty="0"/>
              <a:t>Ennen raha = £, toisen maailmansodan jälkeen $</a:t>
            </a:r>
          </a:p>
          <a:p>
            <a:pPr lvl="1"/>
            <a:r>
              <a:rPr lang="fi-FI" dirty="0"/>
              <a:t>Muut valuutat ”hyödykkeitä”, joita myydään ja ostetaan ”rahalla”</a:t>
            </a:r>
          </a:p>
          <a:p>
            <a:pPr lvl="1"/>
            <a:r>
              <a:rPr lang="fi-FI" dirty="0"/>
              <a:t>Valtaosassa valuuttakaupoista toisena valuuttana USD</a:t>
            </a:r>
          </a:p>
          <a:p>
            <a:pPr lvl="2"/>
            <a:r>
              <a:rPr lang="fi-FI" dirty="0"/>
              <a:t>BIS </a:t>
            </a:r>
            <a:r>
              <a:rPr lang="fi-FI" dirty="0" err="1"/>
              <a:t>Triennial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2022: 88 % transaktioista </a:t>
            </a:r>
            <a:r>
              <a:rPr lang="fi-FI" dirty="0" err="1"/>
              <a:t>USD:n</a:t>
            </a:r>
            <a:r>
              <a:rPr lang="fi-FI" dirty="0"/>
              <a:t> ja jonkin muun valuutan välisiä</a:t>
            </a:r>
          </a:p>
          <a:p>
            <a:pPr lvl="2"/>
            <a:r>
              <a:rPr lang="fi-FI" dirty="0"/>
              <a:t>Yhdysvaltojen osuus maailmankaupasta tai maailman rahoitusmarkkinoista paljon vähäisempi</a:t>
            </a:r>
          </a:p>
          <a:p>
            <a:pPr lvl="2"/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84702"/>
            <a:ext cx="7704667" cy="1027583"/>
          </a:xfrm>
        </p:spPr>
        <p:txBody>
          <a:bodyPr/>
          <a:lstStyle/>
          <a:p>
            <a:r>
              <a:rPr lang="fi-FI" dirty="0"/>
              <a:t>Valuuttakauppojen selvitys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36" y="1548154"/>
            <a:ext cx="8291264" cy="4925144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Selvitys = clearing; varmistetaan, että osapuolten merkinnät täsmäävät, lasketaan osapuolten velvoitteet </a:t>
            </a:r>
            <a:r>
              <a:rPr lang="fi-FI" dirty="0" err="1"/>
              <a:t>yms</a:t>
            </a:r>
            <a:endParaRPr lang="fi-FI" dirty="0"/>
          </a:p>
          <a:p>
            <a:r>
              <a:rPr lang="fi-FI" dirty="0"/>
              <a:t>Toimitus = </a:t>
            </a:r>
            <a:r>
              <a:rPr lang="fi-FI" dirty="0" err="1"/>
              <a:t>settlement</a:t>
            </a:r>
            <a:r>
              <a:rPr lang="fi-FI" dirty="0"/>
              <a:t>; siirretään kaupan kohde ostajalle ja kauppasumma myyjälle, valuuttakaupan tapauksessa rahojen siirto pankkitilien välillä</a:t>
            </a:r>
          </a:p>
          <a:p>
            <a:r>
              <a:rPr lang="fi-FI" dirty="0"/>
              <a:t>Joskus suomen sana ”selvitys” viittaa näihin molempiin – horjuva terminologia</a:t>
            </a:r>
          </a:p>
          <a:p>
            <a:pPr lvl="1"/>
            <a:r>
              <a:rPr lang="fi-FI" dirty="0"/>
              <a:t>Clearing &amp; </a:t>
            </a:r>
            <a:r>
              <a:rPr lang="fi-FI" dirty="0" err="1"/>
              <a:t>settelement</a:t>
            </a:r>
            <a:r>
              <a:rPr lang="fi-FI" dirty="0"/>
              <a:t> = selvitys ja toimitus?</a:t>
            </a:r>
          </a:p>
          <a:p>
            <a:pPr lvl="1"/>
            <a:r>
              <a:rPr lang="fi-FI" dirty="0"/>
              <a:t>Clearing &amp; </a:t>
            </a:r>
            <a:r>
              <a:rPr lang="fi-FI" dirty="0" err="1"/>
              <a:t>settlement</a:t>
            </a:r>
            <a:r>
              <a:rPr lang="fi-FI" dirty="0"/>
              <a:t> = selvitys?</a:t>
            </a:r>
          </a:p>
          <a:p>
            <a:r>
              <a:rPr lang="fi-FI" dirty="0"/>
              <a:t>Miksi sopia kaupoista, jos sovittuja kauppoja ei koskaan voida toimeenpanna?</a:t>
            </a:r>
          </a:p>
          <a:p>
            <a:pPr lvl="1"/>
            <a:r>
              <a:rPr lang="fi-FI" dirty="0"/>
              <a:t>Oltava jonkinlainen selvitysjärjestelmä</a:t>
            </a:r>
          </a:p>
          <a:p>
            <a:pPr lvl="1"/>
            <a:r>
              <a:rPr lang="fi-FI" dirty="0"/>
              <a:t>Ei niin triviaali asia kuin luulisi, voi olla suuria riskejä</a:t>
            </a:r>
          </a:p>
          <a:p>
            <a:r>
              <a:rPr lang="fi-FI" dirty="0"/>
              <a:t>Perinteisessä / vanhanaikaisessa / kirjeenvaihtajapankkien kautta tehdyssä valuuttakauppojen selvityksessä toimitus tapahtuu kyseisen valuutan kotimaassa</a:t>
            </a:r>
          </a:p>
          <a:p>
            <a:pPr lvl="1"/>
            <a:r>
              <a:rPr lang="fi-FI" dirty="0"/>
              <a:t>Esimerkki: korealainen pankki ostaa norjalaiselta pankilta dollareita punnilla</a:t>
            </a:r>
          </a:p>
          <a:p>
            <a:pPr lvl="1">
              <a:buNone/>
            </a:pPr>
            <a:r>
              <a:rPr lang="fi-FI" dirty="0"/>
              <a:t>     	=&gt; Korealaisen pankin tiliä ns. katepankissa Lontoossa veloitetaan ja norjalaisen hyvitetään</a:t>
            </a:r>
          </a:p>
          <a:p>
            <a:pPr lvl="1">
              <a:buNone/>
            </a:pPr>
            <a:r>
              <a:rPr lang="fi-FI" dirty="0"/>
              <a:t>	=&gt; Norjalaisen pankin tiliä katepankissa New Yorkissa veloitetaan ja korealaisen pankin tiliä hyvitetään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27583"/>
          </a:xfrm>
        </p:spPr>
        <p:txBody>
          <a:bodyPr/>
          <a:lstStyle/>
          <a:p>
            <a:r>
              <a:rPr lang="fi-FI" dirty="0"/>
              <a:t>Valuuttakauppojen selvitys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643A4-6EF5-4C77-BDE7-E10BEC5233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1643050"/>
            <a:ext cx="807249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 Tavallista, että yhden valuuttakaupan selvittämiseen vanhanaikaisella tavalla tarvitaan kuusi liikepankkia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 Esimerkissä: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/>
              <a:t> Norjalainen pankki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/>
              <a:t>Korealainen pankki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/>
              <a:t> Norjalaisen pankin käyttämä katepankki Lontoossa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/>
              <a:t>Korealaisen pankin käyttämä katepankki Lontoossa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/>
              <a:t>Norjalaisen pankin käyttämä katepankki New Yorkissa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dirty="0"/>
              <a:t>Korealaisen pankin käyttämä katepankki New Yorkissa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 Perinteisesti kaupan kohteet on toimitettu erikseen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Kumpikin osapuoli lähettää ohjeet omalle pankilleen valuutan kotimaassa maksun toimittamisesta;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Herstatt</a:t>
            </a:r>
            <a:r>
              <a:rPr lang="fi-FI" dirty="0"/>
              <a:t> Bank: 1974 oli jo saanut D-markkoja, joita ei ollut vielä maksanut dollareilla (”</a:t>
            </a:r>
            <a:r>
              <a:rPr lang="fi-FI" dirty="0" err="1"/>
              <a:t>Herstatt</a:t>
            </a:r>
            <a:r>
              <a:rPr lang="fi-FI" dirty="0"/>
              <a:t>-riski”)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Aktiivinen kaupankävijä USD-DEM –akselilla, oli ottanut avointa positiota ja hävinnyt =&gt; pankki nurin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Aikavyöhykkeet: Saksassa kello monta tuntia enemmän kuin Yhdysvalloissa</a:t>
            </a:r>
          </a:p>
          <a:p>
            <a:pPr lvl="1"/>
            <a:endParaRPr lang="fi-FI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191</TotalTime>
  <Words>2410</Words>
  <Application>Microsoft Office PowerPoint</Application>
  <PresentationFormat>On-screen Show (4:3)</PresentationFormat>
  <Paragraphs>315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Corbel</vt:lpstr>
      <vt:lpstr>Symbol</vt:lpstr>
      <vt:lpstr>Parallax</vt:lpstr>
      <vt:lpstr>Raha- ja pankkiteoria Luento 10 </vt:lpstr>
      <vt:lpstr>Valuuttamarkkinat</vt:lpstr>
      <vt:lpstr>Valuuttamarkkinat</vt:lpstr>
      <vt:lpstr>Valuuttamarkkinat</vt:lpstr>
      <vt:lpstr>Valuuttamarkkinat</vt:lpstr>
      <vt:lpstr>Valuuttamarkkinat</vt:lpstr>
      <vt:lpstr>Valuuttamarkkinat</vt:lpstr>
      <vt:lpstr>Valuuttakauppojen selvitys</vt:lpstr>
      <vt:lpstr>Valuuttakauppojen selvitys</vt:lpstr>
      <vt:lpstr>Valuuttakauppojen selvitys</vt:lpstr>
      <vt:lpstr>BIS 2022</vt:lpstr>
      <vt:lpstr>Erilaisia valuuttakurssijärjestelmiä</vt:lpstr>
      <vt:lpstr>Perusongelma kautta aikojen</vt:lpstr>
      <vt:lpstr>Erilaisia valuuttakurssijärjestelmiä</vt:lpstr>
      <vt:lpstr>Tavanomainen kiinteiden kurssien järjestelmä</vt:lpstr>
      <vt:lpstr>Tavanomainen kiinteiden kurssien järjestelmä – esimerkkitapaus Tanska</vt:lpstr>
      <vt:lpstr>Tavanomainen kiinteiden kurssien järjestelmä – esimerkkitapaus Tanska</vt:lpstr>
      <vt:lpstr>Tavanomainen kiinteiden kurssien järjestelmä – esimerkkitapaus Tanska</vt:lpstr>
      <vt:lpstr>Euron arvo Tanskan ja Ruotsin kruunuina</vt:lpstr>
      <vt:lpstr>Kiinteiden kurssien järjestelmän ongelma</vt:lpstr>
      <vt:lpstr>Trilemma</vt:lpstr>
      <vt:lpstr>Kelluvien kurssien järjestelmä</vt:lpstr>
      <vt:lpstr>PowerPoint Presentation</vt:lpstr>
      <vt:lpstr>Kelluvien kurssien järjestelmä</vt:lpstr>
      <vt:lpstr>Ruotsin ja Tanskan korot</vt:lpstr>
      <vt:lpstr>Valuuttakatejärjestelmä</vt:lpstr>
      <vt:lpstr>Valuuttakatejärjestelmä</vt:lpstr>
      <vt:lpstr>Valuuttakurssien ostovoimapariteettiteoria</vt:lpstr>
      <vt:lpstr>Ostovoimapariteettiteoria</vt:lpstr>
      <vt:lpstr>Ymmärrettäviä poikkeamia ostovoimapariteetista</vt:lpstr>
      <vt:lpstr>Ostovoimapariteetin ennustevoima?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Luento 7 </dc:title>
  <dc:creator>Kauko, Karlo</dc:creator>
  <cp:lastModifiedBy>Kauko, Karlo</cp:lastModifiedBy>
  <cp:revision>29</cp:revision>
  <dcterms:created xsi:type="dcterms:W3CDTF">2021-05-04T06:39:02Z</dcterms:created>
  <dcterms:modified xsi:type="dcterms:W3CDTF">2024-05-13T17:33:44Z</dcterms:modified>
</cp:coreProperties>
</file>