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  <p:sldId id="267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2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9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6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3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8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9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9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9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5/1/2024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1547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60000"/>
                </a:schemeClr>
              </a:gs>
              <a:gs pos="37000">
                <a:schemeClr val="bg2">
                  <a:alpha val="60000"/>
                </a:schemeClr>
              </a:gs>
              <a:gs pos="79000">
                <a:schemeClr val="bg2">
                  <a:alpha val="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B53D3-FD0F-4F7C-B4A8-473B2DEA4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9857" y="839924"/>
            <a:ext cx="4500561" cy="4259814"/>
          </a:xfrm>
        </p:spPr>
        <p:txBody>
          <a:bodyPr>
            <a:normAutofit fontScale="90000"/>
          </a:bodyPr>
          <a:lstStyle/>
          <a:p>
            <a:r>
              <a:rPr lang="en-US" dirty="0"/>
              <a:t>About anxiety and stage fright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CF333-A452-4E10-B246-B485BB832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0575" y="4988476"/>
            <a:ext cx="4500561" cy="1320249"/>
          </a:xfrm>
        </p:spPr>
        <p:txBody>
          <a:bodyPr>
            <a:normAutofit/>
          </a:bodyPr>
          <a:lstStyle/>
          <a:p>
            <a:endParaRPr lang="fi-FI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14A0AA1-C9DD-452F-AF3C-8231C0CD8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1" y="3600"/>
            <a:ext cx="6854400" cy="6854400"/>
            <a:chOff x="0" y="3600"/>
            <a:chExt cx="6854400" cy="68544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81A3F73-01DC-494A-B9CC-582418F95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3600"/>
              <a:ext cx="5760000" cy="5760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C4A7316-203B-47F8-B448-E54B106DB1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" y="1992024"/>
              <a:ext cx="4320000" cy="4320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FB6685-5F8D-4A29-9735-BF4667A59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3600"/>
              <a:ext cx="6854400" cy="6854400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9596B672-49CA-CC30-8166-4C009EC74D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6" r="27833" b="-2"/>
          <a:stretch/>
        </p:blipFill>
        <p:spPr>
          <a:xfrm>
            <a:off x="20" y="-1"/>
            <a:ext cx="6857980" cy="6858000"/>
          </a:xfrm>
          <a:custGeom>
            <a:avLst/>
            <a:gdLst/>
            <a:ahLst/>
            <a:cxnLst/>
            <a:rect l="l" t="t" r="r" b="b"/>
            <a:pathLst>
              <a:path w="6858000" h="6858000">
                <a:moveTo>
                  <a:pt x="3429001" y="0"/>
                </a:moveTo>
                <a:cubicBezTo>
                  <a:pt x="5322784" y="0"/>
                  <a:pt x="6858000" y="1535216"/>
                  <a:pt x="6858000" y="3429001"/>
                </a:cubicBezTo>
                <a:cubicBezTo>
                  <a:pt x="6858000" y="5322785"/>
                  <a:pt x="5322784" y="6858000"/>
                  <a:pt x="3429001" y="6858000"/>
                </a:cubicBezTo>
                <a:cubicBezTo>
                  <a:pt x="1535216" y="6858000"/>
                  <a:pt x="0" y="5322785"/>
                  <a:pt x="0" y="3429001"/>
                </a:cubicBezTo>
                <a:cubicBezTo>
                  <a:pt x="0" y="1535216"/>
                  <a:pt x="1535216" y="0"/>
                  <a:pt x="3429001" y="0"/>
                </a:cubicBezTo>
                <a:close/>
              </a:path>
            </a:pathLst>
          </a:custGeom>
          <a:effectLst>
            <a:softEdge rad="1016000"/>
          </a:effectLst>
        </p:spPr>
      </p:pic>
    </p:spTree>
    <p:extLst>
      <p:ext uri="{BB962C8B-B14F-4D97-AF65-F5344CB8AC3E}">
        <p14:creationId xmlns:p14="http://schemas.microsoft.com/office/powerpoint/2010/main" val="614432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4377-9047-4EDB-9491-FE3217F3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presentation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66FE3-024C-403B-BABF-4E075018D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697614"/>
            <a:ext cx="11101136" cy="377983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Comfy clothes and shoes / no need to worry about sweaty armpits</a:t>
            </a:r>
          </a:p>
          <a:p>
            <a:r>
              <a:rPr lang="en-US" sz="8000" dirty="0"/>
              <a:t>Sip of water when needed</a:t>
            </a:r>
          </a:p>
          <a:p>
            <a:r>
              <a:rPr lang="en-US" sz="8000" dirty="0"/>
              <a:t>Pauses are important! Check your notes when needed. No hurry</a:t>
            </a:r>
            <a:r>
              <a:rPr lang="en-US" sz="6200" dirty="0"/>
              <a:t>.</a:t>
            </a:r>
          </a:p>
          <a:p>
            <a:r>
              <a:rPr lang="en-US" sz="8000" dirty="0"/>
              <a:t>Take your time and space, especially in the beginning</a:t>
            </a:r>
          </a:p>
          <a:p>
            <a:r>
              <a:rPr lang="en-US" sz="8000" dirty="0"/>
              <a:t>Remember to breath, belly relaxed</a:t>
            </a:r>
          </a:p>
          <a:p>
            <a:r>
              <a:rPr lang="en-US" sz="8000" dirty="0"/>
              <a:t>Find a friendly face in the audience</a:t>
            </a:r>
          </a:p>
          <a:p>
            <a:r>
              <a:rPr lang="en-US" sz="8000" dirty="0"/>
              <a:t>Don´t make negative interpretations of your audience: most likely they support you</a:t>
            </a:r>
          </a:p>
          <a:p>
            <a:r>
              <a:rPr lang="en-US" sz="8000" dirty="0"/>
              <a:t>Try to focus on the topic + your audience</a:t>
            </a:r>
          </a:p>
          <a:p>
            <a:r>
              <a:rPr lang="en-US" sz="8000" dirty="0"/>
              <a:t>Be a human!! No need to be “perfect”</a:t>
            </a:r>
          </a:p>
          <a:p>
            <a:endParaRPr lang="en-US" sz="2800" dirty="0"/>
          </a:p>
          <a:p>
            <a:endParaRPr lang="en-US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967025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2B42B-02DB-4364-BBF5-855CEC12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10CC-60E3-4D6E-8114-C3662F5D6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2099396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Try to remember positive experiences.. Don´t hold on to negative ones</a:t>
            </a:r>
          </a:p>
          <a:p>
            <a:r>
              <a:rPr lang="en-US" sz="2400" dirty="0"/>
              <a:t>Reflect your presentation but remember that your perspective is only yours! The audience´s point of view might be different.</a:t>
            </a:r>
          </a:p>
          <a:p>
            <a:r>
              <a:rPr lang="en-US" sz="2400" dirty="0"/>
              <a:t>Reflect but don’t define yourself too much</a:t>
            </a:r>
          </a:p>
          <a:p>
            <a:r>
              <a:rPr lang="en-US" sz="2400" dirty="0"/>
              <a:t>Relax and calm down. Take a moment.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447744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36C8-934F-4F0D-A846-D935BB85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C8C23-77D1-4A41-89E0-278A2250E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64" y="1988559"/>
            <a:ext cx="11101136" cy="37798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592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5B31-8538-4B69-ACEA-5B10F9A53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011055"/>
            <a:ext cx="11101135" cy="1809500"/>
          </a:xfrm>
        </p:spPr>
        <p:txBody>
          <a:bodyPr/>
          <a:lstStyle/>
          <a:p>
            <a:r>
              <a:rPr lang="en-US" dirty="0"/>
              <a:t>Based on the learning café talks..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590A8-C946-40FF-B6E1-7664D0B81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+ I added something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88832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632E-C509-4E0C-8DAB-0576ED84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happens? Physically…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E33CA-38F4-4F42-A24E-E0BECD714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57833"/>
            <a:ext cx="11101136" cy="37798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-</a:t>
            </a:r>
          </a:p>
          <a:p>
            <a:pPr marL="0" indent="0">
              <a:buNone/>
            </a:pPr>
            <a:r>
              <a:rPr lang="en-US" sz="2800" dirty="0"/>
              <a:t>-sweating, shaking, heart rate, blushing</a:t>
            </a:r>
          </a:p>
          <a:p>
            <a:pPr marL="0" indent="0">
              <a:buNone/>
            </a:pPr>
            <a:r>
              <a:rPr lang="en-US" sz="2800" dirty="0"/>
              <a:t>-stomach issues, headache, need to pee, being dizzy, insomnia</a:t>
            </a:r>
          </a:p>
          <a:p>
            <a:pPr marL="0" indent="0">
              <a:buNone/>
            </a:pPr>
            <a:r>
              <a:rPr lang="en-US" sz="2800" dirty="0"/>
              <a:t>-thirsty, dry mouth, </a:t>
            </a:r>
          </a:p>
          <a:p>
            <a:pPr marL="0" indent="0">
              <a:buNone/>
            </a:pPr>
            <a:r>
              <a:rPr lang="en-US" sz="2800" dirty="0"/>
              <a:t>-voice and breathing changes</a:t>
            </a:r>
          </a:p>
          <a:p>
            <a:pPr marL="0" indent="0">
              <a:buNone/>
            </a:pPr>
            <a:r>
              <a:rPr lang="en-US" sz="2800" dirty="0"/>
              <a:t>-moving more or less than normally, being clumsy, fidgeting</a:t>
            </a:r>
          </a:p>
          <a:p>
            <a:pPr marL="0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850768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E9095-E5EE-49CA-A36E-8C8FFD9F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your head? 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1F8F-23C0-4236-A47A-D1D96430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933142"/>
            <a:ext cx="11101136" cy="3779837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Being happily exited!!</a:t>
            </a:r>
          </a:p>
          <a:p>
            <a:r>
              <a:rPr lang="en-US" sz="2800" dirty="0"/>
              <a:t>Worried about everything, stress, perfectionism</a:t>
            </a:r>
          </a:p>
          <a:p>
            <a:r>
              <a:rPr lang="en-US" sz="2800" dirty="0"/>
              <a:t>Negative thoughts</a:t>
            </a:r>
            <a:r>
              <a:rPr lang="fi-FI" sz="2800" dirty="0"/>
              <a:t>, </a:t>
            </a:r>
            <a:r>
              <a:rPr lang="fi-FI" sz="2800" dirty="0" err="1"/>
              <a:t>focusing</a:t>
            </a:r>
            <a:r>
              <a:rPr lang="fi-FI" sz="2800" dirty="0"/>
              <a:t> on </a:t>
            </a:r>
            <a:r>
              <a:rPr lang="fi-FI" sz="2800" dirty="0" err="1"/>
              <a:t>anxiety</a:t>
            </a:r>
            <a:r>
              <a:rPr lang="fi-FI" sz="2800" dirty="0"/>
              <a:t> / on </a:t>
            </a:r>
            <a:r>
              <a:rPr lang="fi-FI" sz="2800" dirty="0" err="1"/>
              <a:t>yourself</a:t>
            </a:r>
            <a:endParaRPr lang="fi-FI" sz="2800" dirty="0"/>
          </a:p>
          <a:p>
            <a:r>
              <a:rPr lang="fi-FI" sz="2800" dirty="0" err="1"/>
              <a:t>Bad</a:t>
            </a:r>
            <a:r>
              <a:rPr lang="fi-FI" sz="2800" dirty="0"/>
              <a:t> </a:t>
            </a:r>
            <a:r>
              <a:rPr lang="fi-FI" sz="2800" dirty="0" err="1"/>
              <a:t>jokes</a:t>
            </a:r>
            <a:r>
              <a:rPr lang="fi-FI" sz="2800" dirty="0"/>
              <a:t>…</a:t>
            </a:r>
          </a:p>
          <a:p>
            <a:r>
              <a:rPr lang="fi-FI" sz="2800" dirty="0" err="1"/>
              <a:t>Difficult</a:t>
            </a:r>
            <a:r>
              <a:rPr lang="fi-FI" sz="2800" dirty="0"/>
              <a:t> to </a:t>
            </a:r>
            <a:r>
              <a:rPr lang="fi-FI" sz="2800" dirty="0" err="1"/>
              <a:t>concentrate</a:t>
            </a:r>
            <a:endParaRPr lang="fi-FI" sz="2800" dirty="0"/>
          </a:p>
          <a:p>
            <a:r>
              <a:rPr lang="fi-FI" sz="2800" dirty="0" err="1"/>
              <a:t>Observising</a:t>
            </a:r>
            <a:r>
              <a:rPr lang="fi-FI" sz="2800" dirty="0"/>
              <a:t> </a:t>
            </a:r>
            <a:r>
              <a:rPr lang="fi-FI" sz="2800" dirty="0" err="1"/>
              <a:t>only</a:t>
            </a:r>
            <a:r>
              <a:rPr lang="fi-FI" sz="2800" dirty="0"/>
              <a:t> </a:t>
            </a:r>
            <a:r>
              <a:rPr lang="fi-FI" sz="2800" dirty="0" err="1"/>
              <a:t>negative</a:t>
            </a:r>
            <a:r>
              <a:rPr lang="fi-FI" sz="2800" dirty="0"/>
              <a:t> </a:t>
            </a:r>
            <a:r>
              <a:rPr lang="fi-FI" sz="2800" dirty="0" err="1"/>
              <a:t>things</a:t>
            </a:r>
            <a:r>
              <a:rPr lang="fi-FI" sz="2800" dirty="0"/>
              <a:t> / </a:t>
            </a:r>
            <a:r>
              <a:rPr lang="fi-FI" sz="2800" dirty="0" err="1"/>
              <a:t>making</a:t>
            </a:r>
            <a:r>
              <a:rPr lang="fi-FI" sz="2800" dirty="0"/>
              <a:t> </a:t>
            </a:r>
            <a:r>
              <a:rPr lang="fi-FI" sz="2800" dirty="0" err="1"/>
              <a:t>negative</a:t>
            </a:r>
            <a:r>
              <a:rPr lang="fi-FI" sz="2800" dirty="0"/>
              <a:t> </a:t>
            </a:r>
            <a:r>
              <a:rPr lang="fi-FI" sz="2800" dirty="0" err="1"/>
              <a:t>interpretations</a:t>
            </a:r>
            <a:endParaRPr lang="fi-FI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3925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49C8D-2C0F-41E4-9163-5D9326AC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Also..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10B66-4C41-43A9-ADC9-1E8E7DA9A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850014"/>
            <a:ext cx="11101136" cy="3779837"/>
          </a:xfrm>
        </p:spPr>
        <p:txBody>
          <a:bodyPr>
            <a:normAutofit/>
          </a:bodyPr>
          <a:lstStyle/>
          <a:p>
            <a:r>
              <a:rPr lang="en-US" sz="2800" dirty="0"/>
              <a:t>Speaking is difficult, losing words, language issues, stuttering</a:t>
            </a:r>
          </a:p>
          <a:p>
            <a:r>
              <a:rPr lang="en-US" sz="2800" dirty="0"/>
              <a:t>Talking too much / too fast.. No pauses (time seems different)</a:t>
            </a:r>
          </a:p>
          <a:p>
            <a:r>
              <a:rPr lang="en-US" sz="2800" dirty="0"/>
              <a:t>Black outs, mind goes blank</a:t>
            </a:r>
          </a:p>
          <a:p>
            <a:r>
              <a:rPr lang="en-US" sz="2800" dirty="0"/>
              <a:t>Creating a role / character</a:t>
            </a:r>
          </a:p>
          <a:p>
            <a:r>
              <a:rPr lang="en-US" sz="2800" dirty="0"/>
              <a:t>Avoiding eye contact</a:t>
            </a:r>
          </a:p>
          <a:p>
            <a:pPr marL="0" indent="0">
              <a:buNone/>
            </a:pPr>
            <a:endParaRPr lang="en-US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0596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A4F1F-1FDF-4BFF-A9E7-9C05A51DC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especially?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3F98D-0B44-4432-90A6-1033EE526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960851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When being evaluated / if there´s an authority in the audience / people who know more / speaking in a foreign language</a:t>
            </a:r>
          </a:p>
          <a:p>
            <a:r>
              <a:rPr lang="en-US" sz="2400" dirty="0"/>
              <a:t>When there are risks (career wise..) </a:t>
            </a:r>
          </a:p>
          <a:p>
            <a:r>
              <a:rPr lang="en-US" sz="2400" dirty="0"/>
              <a:t>Difficult issues / emotional situations / if the relationship with the audience is problematic</a:t>
            </a:r>
          </a:p>
          <a:p>
            <a:r>
              <a:rPr lang="en-US" sz="2400" dirty="0"/>
              <a:t>Health conditions</a:t>
            </a:r>
          </a:p>
          <a:p>
            <a:r>
              <a:rPr lang="en-US" sz="2400" dirty="0"/>
              <a:t>If there´s technical problems</a:t>
            </a:r>
          </a:p>
        </p:txBody>
      </p:sp>
    </p:spTree>
    <p:extLst>
      <p:ext uri="{BB962C8B-B14F-4D97-AF65-F5344CB8AC3E}">
        <p14:creationId xmlns:p14="http://schemas.microsoft.com/office/powerpoint/2010/main" val="390611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883E-F6A2-4240-9D30-0BB8BE2F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especially?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325B0-FCE8-40A8-8CC9-8B0F15FA6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2085541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If something surprising happens</a:t>
            </a:r>
          </a:p>
          <a:p>
            <a:r>
              <a:rPr lang="en-US" sz="2400" dirty="0"/>
              <a:t>Negative feedback from the audience</a:t>
            </a:r>
          </a:p>
          <a:p>
            <a:r>
              <a:rPr lang="en-US" sz="2400" dirty="0"/>
              <a:t>Size of the audience</a:t>
            </a:r>
          </a:p>
          <a:p>
            <a:r>
              <a:rPr lang="en-US" sz="2400" dirty="0"/>
              <a:t>Different audience that what you´re used to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96028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3F1D2-5C1F-4181-AE0F-E0A88DEA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Toolbox: before the presentation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5BA4D-09A5-4295-B951-038FAC812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539081"/>
            <a:ext cx="11101136" cy="377983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Practice the presentation and get some feedback</a:t>
            </a:r>
          </a:p>
          <a:p>
            <a:r>
              <a:rPr lang="en-US" sz="8000" dirty="0"/>
              <a:t>Practice especially the beginning</a:t>
            </a:r>
          </a:p>
          <a:p>
            <a:r>
              <a:rPr lang="en-US" sz="8000" dirty="0"/>
              <a:t>Create a routine that works for you</a:t>
            </a:r>
          </a:p>
          <a:p>
            <a:r>
              <a:rPr lang="en-US" sz="8000" dirty="0"/>
              <a:t>Make notes that actually help you!</a:t>
            </a:r>
          </a:p>
          <a:p>
            <a:r>
              <a:rPr lang="en-US" sz="8000" dirty="0"/>
              <a:t>Practice / get more experiences on courses.. In a safe environment</a:t>
            </a:r>
          </a:p>
          <a:p>
            <a:r>
              <a:rPr lang="en-US" sz="8000" dirty="0"/>
              <a:t> Do something physical / meditate / breathing exercises </a:t>
            </a:r>
          </a:p>
          <a:p>
            <a:r>
              <a:rPr lang="en-US" sz="8000" dirty="0"/>
              <a:t>Listen to music / audio book</a:t>
            </a:r>
          </a:p>
          <a:p>
            <a:r>
              <a:rPr lang="en-US" sz="8000" dirty="0"/>
              <a:t>Check the place + technology in advance if possible</a:t>
            </a:r>
          </a:p>
          <a:p>
            <a:r>
              <a:rPr lang="en-US" sz="8000" dirty="0"/>
              <a:t>Superhero pose</a:t>
            </a:r>
          </a:p>
          <a:p>
            <a:r>
              <a:rPr lang="en-US" sz="8000" dirty="0"/>
              <a:t>Small talk with the audience / say that you´re a bit nervous if you feel like it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16108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35515-29D4-4BB9-A8F1-2152110A9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the presentation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E291C-FEE0-409C-A288-A8592C49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2057833"/>
            <a:ext cx="11101136" cy="3779837"/>
          </a:xfrm>
        </p:spPr>
        <p:txBody>
          <a:bodyPr>
            <a:normAutofit/>
          </a:bodyPr>
          <a:lstStyle/>
          <a:p>
            <a:r>
              <a:rPr lang="en-US" sz="2400" dirty="0"/>
              <a:t>Analyze your audience and define the situation: manage your expectations!</a:t>
            </a:r>
          </a:p>
          <a:p>
            <a:r>
              <a:rPr lang="en-US" sz="2400" dirty="0"/>
              <a:t>Define your goals: what´s the goal of your presentation?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137746901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AnalogousFromLightSeedLeftStep">
      <a:dk1>
        <a:srgbClr val="000000"/>
      </a:dk1>
      <a:lt1>
        <a:srgbClr val="FFFFFF"/>
      </a:lt1>
      <a:dk2>
        <a:srgbClr val="41242B"/>
      </a:dk2>
      <a:lt2>
        <a:srgbClr val="E2E7E8"/>
      </a:lt2>
      <a:accent1>
        <a:srgbClr val="DF8E7E"/>
      </a:accent1>
      <a:accent2>
        <a:srgbClr val="D8617E"/>
      </a:accent2>
      <a:accent3>
        <a:srgbClr val="DF7EBE"/>
      </a:accent3>
      <a:accent4>
        <a:srgbClr val="CE61D8"/>
      </a:accent4>
      <a:accent5>
        <a:srgbClr val="AF7EDF"/>
      </a:accent5>
      <a:accent6>
        <a:srgbClr val="6B61D8"/>
      </a:accent6>
      <a:hlink>
        <a:srgbClr val="5A8B95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490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Bell MT</vt:lpstr>
      <vt:lpstr>GlowVTI</vt:lpstr>
      <vt:lpstr>About anxiety and stage fright</vt:lpstr>
      <vt:lpstr>Based on the learning café talks..</vt:lpstr>
      <vt:lpstr>What happens? Physically…</vt:lpstr>
      <vt:lpstr>In your head? </vt:lpstr>
      <vt:lpstr>Also..</vt:lpstr>
      <vt:lpstr>When especially?</vt:lpstr>
      <vt:lpstr>When especially?</vt:lpstr>
      <vt:lpstr>Toolbox: before the presentation</vt:lpstr>
      <vt:lpstr>Before the presentation</vt:lpstr>
      <vt:lpstr>During the presentation</vt:lpstr>
      <vt:lpstr>After?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anxiety and stage fright</dc:title>
  <dc:creator>Toikka Rinna</dc:creator>
  <cp:lastModifiedBy>Toikka Rinna</cp:lastModifiedBy>
  <cp:revision>32</cp:revision>
  <dcterms:created xsi:type="dcterms:W3CDTF">2023-01-17T19:42:02Z</dcterms:created>
  <dcterms:modified xsi:type="dcterms:W3CDTF">2024-05-01T11:18:17Z</dcterms:modified>
</cp:coreProperties>
</file>