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95902" y="2184180"/>
            <a:ext cx="10644628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552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5902" y="3429000"/>
            <a:ext cx="10644628" cy="66851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5" y="5698278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5" y="6090837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5380"/>
            <a:ext cx="2389633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5">
          <p15:clr>
            <a:srgbClr val="FBAE40"/>
          </p15:clr>
        </p15:guide>
        <p15:guide id="2" orient="horz" pos="3093">
          <p15:clr>
            <a:srgbClr val="FBAE40"/>
          </p15:clr>
        </p15:guide>
        <p15:guide id="3" orient="horz" pos="2821">
          <p15:clr>
            <a:srgbClr val="FBAE40"/>
          </p15:clr>
        </p15:guide>
        <p15:guide id="4" pos="2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20" y="1797054"/>
            <a:ext cx="5533496" cy="39185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98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233280"/>
            <a:ext cx="11329457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75389" y="1797052"/>
            <a:ext cx="5437188" cy="39208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400" b="1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80" b="1" dirty="0">
              <a:latin typeface="+mn-lt"/>
            </a:endParaRPr>
          </a:p>
          <a:p>
            <a:pPr lvl="0"/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6129236"/>
            <a:ext cx="2175775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0" y="233280"/>
            <a:ext cx="11323200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20" y="1611086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8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598064"/>
            <a:ext cx="7314685" cy="192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83118" y="3738466"/>
            <a:ext cx="7314685" cy="1973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8384159" y="1598061"/>
            <a:ext cx="2889504" cy="414936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6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0" y="233280"/>
            <a:ext cx="11323200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4372" y="1934546"/>
            <a:ext cx="2166224" cy="3498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40"/>
              </a:lnSpc>
              <a:buNone/>
              <a:defRPr lang="en-US" sz="204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8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72040" y="692149"/>
            <a:ext cx="6840537" cy="5868989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3121" y="3487879"/>
            <a:ext cx="4020607" cy="2224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3360" b="1" i="0" baseline="0">
                <a:solidFill>
                  <a:schemeClr val="tx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692151"/>
            <a:ext cx="4020608" cy="2330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rgbClr val="78BE20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0" y="233280"/>
            <a:ext cx="11323200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339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3172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3339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61067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2575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072409"/>
            <a:ext cx="2052000" cy="26395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31172" y="3091069"/>
            <a:ext cx="2052000" cy="262093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168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51339" y="3091067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59067" y="3091066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091066"/>
            <a:ext cx="2052000" cy="2620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4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07464" y="3824418"/>
            <a:ext cx="4377072" cy="471552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4956491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2160" dirty="0" err="1">
                <a:latin typeface="Arial"/>
                <a:cs typeface="Arial"/>
              </a:rPr>
              <a:t>aalto.fi</a:t>
            </a:r>
            <a:endParaRPr lang="fi-FI" sz="216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2" y="1855470"/>
            <a:ext cx="7994649" cy="1567316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800" b="1">
                <a:solidFill>
                  <a:srgbClr val="FFFFFF"/>
                </a:solidFill>
                <a:latin typeface="+mj-lt"/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0"/>
            <a:ext cx="2389633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9">
          <p15:clr>
            <a:srgbClr val="FBAE40"/>
          </p15:clr>
        </p15:guide>
        <p15:guide id="2" orient="horz" pos="553">
          <p15:clr>
            <a:srgbClr val="FBAE40"/>
          </p15:clr>
        </p15:guide>
        <p15:guide id="3" pos="272">
          <p15:clr>
            <a:srgbClr val="FBAE40"/>
          </p15:clr>
        </p15:guide>
        <p15:guide id="4" orient="horz" pos="2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42045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6480"/>
              </a:lnSpc>
              <a:defRPr sz="648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59991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6" y="234266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95036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34291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5380"/>
            <a:ext cx="2389633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233280"/>
            <a:ext cx="11323863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61822"/>
            <a:ext cx="11323863" cy="41701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21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  <p15:guide id="9" orient="horz" pos="3229">
          <p15:clr>
            <a:srgbClr val="FBAE40"/>
          </p15:clr>
        </p15:guide>
        <p15:guide id="10" orient="horz" pos="3433">
          <p15:clr>
            <a:srgbClr val="FBAE40"/>
          </p15:clr>
        </p15:guide>
        <p15:guide id="11" pos="1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233280"/>
            <a:ext cx="11323863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89771" y="1661823"/>
            <a:ext cx="11323863" cy="7786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2699863"/>
            <a:ext cx="11323863" cy="31321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7" y="233280"/>
            <a:ext cx="11323200" cy="126912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796415"/>
            <a:ext cx="5532965" cy="3915586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ts val="264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918" y="1796415"/>
            <a:ext cx="5437716" cy="3915586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ts val="264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9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20" y="1811383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2" y="233280"/>
            <a:ext cx="5402961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8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07331" y="0"/>
            <a:ext cx="6184671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359492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6129236"/>
            <a:ext cx="2175775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29">
          <p15:clr>
            <a:srgbClr val="FBAE40"/>
          </p15:clr>
        </p15:guide>
        <p15:guide id="2" orient="horz" pos="3433">
          <p15:clr>
            <a:srgbClr val="FBAE40"/>
          </p15:clr>
        </p15:guide>
        <p15:guide id="3" pos="1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59765" y="2345900"/>
            <a:ext cx="10863556" cy="2554282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800"/>
              </a:lnSpc>
              <a:spcBef>
                <a:spcPts val="0"/>
              </a:spcBef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6129236"/>
            <a:ext cx="2175775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9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78"/>
            <a:ext cx="4020608" cy="21935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3360" b="1" i="0" baseline="0">
                <a:solidFill>
                  <a:schemeClr val="tx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692151"/>
            <a:ext cx="4020608" cy="2330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rgbClr val="78BE20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72039" y="692151"/>
            <a:ext cx="6840536" cy="4989254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62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2/5/2021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news/school-of-business-participates-in-positive-impact-rating-pi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ositiveimpactrating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0DB8113-921F-47B4-AA04-B9860C9DCE58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4952"/>
          <a:stretch>
            <a:fillRect/>
          </a:stretch>
        </p:blipFill>
        <p:spPr bwMode="auto">
          <a:xfrm>
            <a:off x="6835366" y="550701"/>
            <a:ext cx="4730089" cy="61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24CA1-F15C-4C3C-85D8-C40719798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459" y="1478691"/>
            <a:ext cx="5050456" cy="3900617"/>
          </a:xfrm>
        </p:spPr>
        <p:txBody>
          <a:bodyPr lIns="0" tIns="0" rIns="0" bIns="0" anchor="t"/>
          <a:lstStyle/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50" b="0" dirty="0"/>
              <a:t>PIR is a student-led survey which measures the positive impacts of a business school, from a student perspective​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5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50" b="0" dirty="0"/>
              <a:t>Students rate their school, and the results will be used to develop the school for more positive impacts​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5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50" b="0" dirty="0"/>
              <a:t>The rating is open until February 26​, and we encourage all students to take the survey!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5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50" b="0" dirty="0"/>
              <a:t>The results will be released at the World Economic Forum in May 2021​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5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50" b="0" dirty="0">
                <a:ea typeface="+mn-lt"/>
                <a:cs typeface="+mn-lt"/>
              </a:rPr>
              <a:t>More information: </a:t>
            </a:r>
            <a:r>
              <a:rPr lang="en-US" sz="1550" b="0" dirty="0">
                <a:ea typeface="+mn-lt"/>
                <a:cs typeface="+mn-lt"/>
                <a:hlinkClick r:id="rId3"/>
              </a:rPr>
              <a:t>https://www.aalto.fi/en/news/school-of-business-participates-in-positive-impact-rating-pir</a:t>
            </a:r>
            <a:r>
              <a:rPr lang="en-US" sz="1550" b="0" dirty="0">
                <a:ea typeface="+mn-lt"/>
                <a:cs typeface="+mn-lt"/>
              </a:rPr>
              <a:t> </a:t>
            </a:r>
            <a:endParaRPr lang="fi-FI" sz="1550" dirty="0"/>
          </a:p>
          <a:p>
            <a:pPr marL="411480">
              <a:lnSpc>
                <a:spcPct val="100000"/>
              </a:lnSpc>
              <a:spcBef>
                <a:spcPts val="0"/>
              </a:spcBef>
            </a:pPr>
            <a:br>
              <a:rPr lang="en-US" sz="1550" b="0" dirty="0">
                <a:hlinkClick r:id="rId4"/>
              </a:rPr>
            </a:br>
            <a:r>
              <a:rPr lang="en-US" sz="1550" b="0" dirty="0">
                <a:hlinkClick r:id="rId4"/>
              </a:rPr>
              <a:t>www.positiveimpactrating.org</a:t>
            </a:r>
            <a:r>
              <a:rPr lang="en-US" sz="1550" dirty="0"/>
              <a:t> </a:t>
            </a:r>
            <a:endParaRPr lang="fi-FI" sz="1550" b="0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7FF1B-0673-41A2-81DC-314EDE707E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62938" y="286753"/>
            <a:ext cx="6056575" cy="127008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80" dirty="0"/>
              <a:t>School of Business participates in Positive Impact Rating (PIR)</a:t>
            </a:r>
            <a:endParaRPr lang="fi-FI" sz="288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47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0594AEE-4AEA-497D-8E87-914D9D895E8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6910" r="6910"/>
          <a:stretch>
            <a:fillRect/>
          </a:stretch>
        </p:blipFill>
        <p:spPr>
          <a:xfrm>
            <a:off x="7510410" y="1074821"/>
            <a:ext cx="2858140" cy="331607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B30F-A2D7-4071-905C-33A0E724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596" y="1980037"/>
            <a:ext cx="4153806" cy="3900617"/>
          </a:xfrm>
        </p:spPr>
        <p:txBody>
          <a:bodyPr/>
          <a:lstStyle/>
          <a:p>
            <a:r>
              <a:rPr lang="en-US" b="0" dirty="0"/>
              <a:t>Please use a few minutes </a:t>
            </a:r>
          </a:p>
          <a:p>
            <a:r>
              <a:rPr lang="en-US" b="0" dirty="0"/>
              <a:t>to take the PIR survey now! </a:t>
            </a:r>
          </a:p>
          <a:p>
            <a:endParaRPr lang="en-US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01F85-6296-463B-8B4D-C44E108E347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42915" y="313911"/>
            <a:ext cx="5402961" cy="1270080"/>
          </a:xfrm>
        </p:spPr>
        <p:txBody>
          <a:bodyPr/>
          <a:lstStyle/>
          <a:p>
            <a:r>
              <a:rPr lang="en-US" dirty="0"/>
              <a:t>Take the PIR survey now!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528AD-5FC8-4868-951B-06091B8F1B90}"/>
              </a:ext>
            </a:extLst>
          </p:cNvPr>
          <p:cNvSpPr txBox="1"/>
          <p:nvPr/>
        </p:nvSpPr>
        <p:spPr>
          <a:xfrm>
            <a:off x="7045643" y="4823444"/>
            <a:ext cx="409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https://survey.pirdashboard.org/index.php?r=survey/index&amp;sid=538234&amp;token=ZIIEMOEMJKCQBXJ&amp;newtest=Y&amp;c=029BX85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7A09CF6-E9DF-4132-A461-DCA2C294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4952"/>
          <a:stretch>
            <a:fillRect/>
          </a:stretch>
        </p:blipFill>
        <p:spPr bwMode="auto">
          <a:xfrm>
            <a:off x="3390232" y="4655647"/>
            <a:ext cx="2201133" cy="28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2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EF80805E-B363-4816-B6FF-E3C5BA4978C3}" vid="{F2200614-5F8D-44F1-A0DA-B0040D6425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157</Words>
  <Application>Microsoft Office PowerPoint</Application>
  <PresentationFormat>Laajakuva</PresentationFormat>
  <Paragraphs>15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Arial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Rosin Susanna</dc:creator>
  <cp:lastModifiedBy>Matti Rudanko</cp:lastModifiedBy>
  <cp:revision>9</cp:revision>
  <dcterms:created xsi:type="dcterms:W3CDTF">2021-01-14T05:51:04Z</dcterms:created>
  <dcterms:modified xsi:type="dcterms:W3CDTF">2021-02-05T09:47:10Z</dcterms:modified>
</cp:coreProperties>
</file>