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9" r:id="rId5"/>
    <p:sldId id="291" r:id="rId6"/>
    <p:sldId id="325" r:id="rId7"/>
    <p:sldId id="326" r:id="rId8"/>
    <p:sldId id="323" r:id="rId9"/>
    <p:sldId id="309" r:id="rId10"/>
    <p:sldId id="310" r:id="rId11"/>
    <p:sldId id="303" r:id="rId12"/>
    <p:sldId id="301" r:id="rId13"/>
    <p:sldId id="332" r:id="rId14"/>
    <p:sldId id="306" r:id="rId15"/>
    <p:sldId id="324" r:id="rId16"/>
    <p:sldId id="293" r:id="rId17"/>
    <p:sldId id="305" r:id="rId18"/>
    <p:sldId id="327" r:id="rId19"/>
    <p:sldId id="328" r:id="rId20"/>
    <p:sldId id="304" r:id="rId21"/>
    <p:sldId id="307" r:id="rId22"/>
    <p:sldId id="295" r:id="rId23"/>
    <p:sldId id="297" r:id="rId24"/>
    <p:sldId id="296" r:id="rId25"/>
    <p:sldId id="330" r:id="rId26"/>
    <p:sldId id="331" r:id="rId27"/>
    <p:sldId id="329" r:id="rId28"/>
    <p:sldId id="318" r:id="rId29"/>
    <p:sldId id="319" r:id="rId30"/>
    <p:sldId id="320" r:id="rId31"/>
    <p:sldId id="322" r:id="rId32"/>
    <p:sldId id="311" r:id="rId33"/>
    <p:sldId id="312" r:id="rId34"/>
    <p:sldId id="313" r:id="rId35"/>
    <p:sldId id="314" r:id="rId36"/>
    <p:sldId id="289" r:id="rId3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63B"/>
    <a:srgbClr val="D4AA00"/>
    <a:srgbClr val="FF00FF"/>
    <a:srgbClr val="FCAE12"/>
    <a:srgbClr val="1717FF"/>
    <a:srgbClr val="FF6600"/>
    <a:srgbClr val="D69004"/>
    <a:srgbClr val="102CE3"/>
    <a:srgbClr val="384FE8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DC1D3E-50D8-4F46-8242-5A25BDAE05C3}" v="42" dt="2020-09-25T12:02:42.459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psäläinen Jari" userId="S::jari.vepsalainen@aalto.fi::b4d653f0-fd05-4053-a1a3-73929729b228" providerId="AD" clId="Web-{3D9A02A3-9DC6-3844-C655-90D62D9349D8}"/>
    <pc:docChg chg="addSld delSld modSld sldOrd">
      <pc:chgData name="Vepsäläinen Jari" userId="S::jari.vepsalainen@aalto.fi::b4d653f0-fd05-4053-a1a3-73929729b228" providerId="AD" clId="Web-{3D9A02A3-9DC6-3844-C655-90D62D9349D8}" dt="2020-04-15T11:59:37.289" v="2385" actId="1076"/>
      <pc:docMkLst>
        <pc:docMk/>
      </pc:docMkLst>
      <pc:sldChg chg="modSp">
        <pc:chgData name="Vepsäläinen Jari" userId="S::jari.vepsalainen@aalto.fi::b4d653f0-fd05-4053-a1a3-73929729b228" providerId="AD" clId="Web-{3D9A02A3-9DC6-3844-C655-90D62D9349D8}" dt="2020-04-15T10:00:00.094" v="408" actId="20577"/>
        <pc:sldMkLst>
          <pc:docMk/>
          <pc:sldMk cId="3232449511" sldId="259"/>
        </pc:sldMkLst>
        <pc:spChg chg="mod">
          <ac:chgData name="Vepsäläinen Jari" userId="S::jari.vepsalainen@aalto.fi::b4d653f0-fd05-4053-a1a3-73929729b228" providerId="AD" clId="Web-{3D9A02A3-9DC6-3844-C655-90D62D9349D8}" dt="2020-04-15T10:00:00.094" v="408" actId="20577"/>
          <ac:spMkLst>
            <pc:docMk/>
            <pc:sldMk cId="3232449511" sldId="259"/>
            <ac:spMk id="3" creationId="{6E93CC66-907C-48FE-AD8A-1BC3D8016281}"/>
          </ac:spMkLst>
        </pc:spChg>
      </pc:sldChg>
      <pc:sldChg chg="modSp">
        <pc:chgData name="Vepsäläinen Jari" userId="S::jari.vepsalainen@aalto.fi::b4d653f0-fd05-4053-a1a3-73929729b228" providerId="AD" clId="Web-{3D9A02A3-9DC6-3844-C655-90D62D9349D8}" dt="2020-04-15T09:59:53.407" v="407"/>
        <pc:sldMkLst>
          <pc:docMk/>
          <pc:sldMk cId="747300865" sldId="263"/>
        </pc:sldMkLst>
        <pc:graphicFrameChg chg="mod modGraphic">
          <ac:chgData name="Vepsäläinen Jari" userId="S::jari.vepsalainen@aalto.fi::b4d653f0-fd05-4053-a1a3-73929729b228" providerId="AD" clId="Web-{3D9A02A3-9DC6-3844-C655-90D62D9349D8}" dt="2020-04-15T09:59:53.407" v="407"/>
          <ac:graphicFrameMkLst>
            <pc:docMk/>
            <pc:sldMk cId="747300865" sldId="263"/>
            <ac:graphicFrameMk id="5" creationId="{8E5997AE-40B3-474B-9A53-D1B2C5D190A3}"/>
          </ac:graphicFrameMkLst>
        </pc:graphicFrameChg>
      </pc:sldChg>
      <pc:sldChg chg="addSp delSp modSp">
        <pc:chgData name="Vepsäläinen Jari" userId="S::jari.vepsalainen@aalto.fi::b4d653f0-fd05-4053-a1a3-73929729b228" providerId="AD" clId="Web-{3D9A02A3-9DC6-3844-C655-90D62D9349D8}" dt="2020-04-15T10:00:09.017" v="409" actId="20577"/>
        <pc:sldMkLst>
          <pc:docMk/>
          <pc:sldMk cId="3969197329" sldId="264"/>
        </pc:sldMkLst>
        <pc:spChg chg="add del mod">
          <ac:chgData name="Vepsäläinen Jari" userId="S::jari.vepsalainen@aalto.fi::b4d653f0-fd05-4053-a1a3-73929729b228" providerId="AD" clId="Web-{3D9A02A3-9DC6-3844-C655-90D62D9349D8}" dt="2020-04-15T09:57:47.636" v="277"/>
          <ac:spMkLst>
            <pc:docMk/>
            <pc:sldMk cId="3969197329" sldId="264"/>
            <ac:spMk id="2" creationId="{AB12208E-7F97-4F14-8FBD-A24DD7AC911D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0:00:09.017" v="409" actId="20577"/>
          <ac:spMkLst>
            <pc:docMk/>
            <pc:sldMk cId="3969197329" sldId="264"/>
            <ac:spMk id="10" creationId="{DD4FC2EB-31F8-4263-BCB1-C70D56F9AE4A}"/>
          </ac:spMkLst>
        </pc:spChg>
        <pc:graphicFrameChg chg="mod modGraphic">
          <ac:chgData name="Vepsäläinen Jari" userId="S::jari.vepsalainen@aalto.fi::b4d653f0-fd05-4053-a1a3-73929729b228" providerId="AD" clId="Web-{3D9A02A3-9DC6-3844-C655-90D62D9349D8}" dt="2020-04-15T09:59:08.671" v="318" actId="1076"/>
          <ac:graphicFrameMkLst>
            <pc:docMk/>
            <pc:sldMk cId="3969197329" sldId="264"/>
            <ac:graphicFrameMk id="5" creationId="{8E5997AE-40B3-474B-9A53-D1B2C5D190A3}"/>
          </ac:graphicFrameMkLst>
        </pc:graphicFrameChg>
      </pc:sldChg>
      <pc:sldChg chg="modSp new del">
        <pc:chgData name="Vepsäläinen Jari" userId="S::jari.vepsalainen@aalto.fi::b4d653f0-fd05-4053-a1a3-73929729b228" providerId="AD" clId="Web-{3D9A02A3-9DC6-3844-C655-90D62D9349D8}" dt="2020-04-15T10:02:19.147" v="477"/>
        <pc:sldMkLst>
          <pc:docMk/>
          <pc:sldMk cId="506126490" sldId="265"/>
        </pc:sldMkLst>
        <pc:spChg chg="mod">
          <ac:chgData name="Vepsäläinen Jari" userId="S::jari.vepsalainen@aalto.fi::b4d653f0-fd05-4053-a1a3-73929729b228" providerId="AD" clId="Web-{3D9A02A3-9DC6-3844-C655-90D62D9349D8}" dt="2020-04-15T10:02:09.287" v="476" actId="20577"/>
          <ac:spMkLst>
            <pc:docMk/>
            <pc:sldMk cId="506126490" sldId="265"/>
            <ac:spMk id="2" creationId="{021725E4-638B-43F1-94DF-4794F026CB45}"/>
          </ac:spMkLst>
        </pc:spChg>
      </pc:sldChg>
      <pc:sldChg chg="addSp delSp modSp new">
        <pc:chgData name="Vepsäläinen Jari" userId="S::jari.vepsalainen@aalto.fi::b4d653f0-fd05-4053-a1a3-73929729b228" providerId="AD" clId="Web-{3D9A02A3-9DC6-3844-C655-90D62D9349D8}" dt="2020-04-15T10:38:03.811" v="1349" actId="20577"/>
        <pc:sldMkLst>
          <pc:docMk/>
          <pc:sldMk cId="1856090426" sldId="265"/>
        </pc:sldMkLst>
        <pc:spChg chg="mod">
          <ac:chgData name="Vepsäläinen Jari" userId="S::jari.vepsalainen@aalto.fi::b4d653f0-fd05-4053-a1a3-73929729b228" providerId="AD" clId="Web-{3D9A02A3-9DC6-3844-C655-90D62D9349D8}" dt="2020-04-15T10:04:45.371" v="610" actId="20577"/>
          <ac:spMkLst>
            <pc:docMk/>
            <pc:sldMk cId="1856090426" sldId="265"/>
            <ac:spMk id="2" creationId="{F7A241E1-E105-4E20-BFCD-5F31A7E431B3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0:35:17.398" v="1261" actId="20577"/>
          <ac:spMkLst>
            <pc:docMk/>
            <pc:sldMk cId="1856090426" sldId="265"/>
            <ac:spMk id="3" creationId="{10E96E74-A2CE-43D7-8465-3E4751AC0F0B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0:35:21.602" v="1262" actId="20577"/>
          <ac:spMkLst>
            <pc:docMk/>
            <pc:sldMk cId="1856090426" sldId="265"/>
            <ac:spMk id="4" creationId="{A11656C1-E6A8-4B6F-90CE-343C14A3834C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0:19:22.641" v="1073" actId="1076"/>
          <ac:spMkLst>
            <pc:docMk/>
            <pc:sldMk cId="1856090426" sldId="265"/>
            <ac:spMk id="5" creationId="{B0FBCFEC-E140-42B7-A0D6-D1160F8D56E8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0:19:22.656" v="1074" actId="1076"/>
          <ac:spMkLst>
            <pc:docMk/>
            <pc:sldMk cId="1856090426" sldId="265"/>
            <ac:spMk id="6" creationId="{5DF0C3FE-3FCC-47B1-8C70-DC5C935C0A66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0:19:22.672" v="1075" actId="1076"/>
          <ac:spMkLst>
            <pc:docMk/>
            <pc:sldMk cId="1856090426" sldId="265"/>
            <ac:spMk id="7" creationId="{8FA41B09-6176-4DF5-98A1-186A96A7ACBD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0:19:22.703" v="1076" actId="1076"/>
          <ac:spMkLst>
            <pc:docMk/>
            <pc:sldMk cId="1856090426" sldId="265"/>
            <ac:spMk id="8" creationId="{8BA8853A-E5DE-4C52-9E10-A1542332F837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0:19:22.719" v="1077" actId="1076"/>
          <ac:spMkLst>
            <pc:docMk/>
            <pc:sldMk cId="1856090426" sldId="265"/>
            <ac:spMk id="9" creationId="{8B749D83-B211-4416-8DCD-5569729C245F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0:35:33.148" v="1263" actId="20577"/>
          <ac:spMkLst>
            <pc:docMk/>
            <pc:sldMk cId="1856090426" sldId="265"/>
            <ac:spMk id="10" creationId="{2B3856EA-E698-4D2F-8E32-70017D33370A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0:35:36.414" v="1264" actId="20577"/>
          <ac:spMkLst>
            <pc:docMk/>
            <pc:sldMk cId="1856090426" sldId="265"/>
            <ac:spMk id="11" creationId="{A7DC7D7D-4673-44DE-85AE-40A921168480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0:35:40.930" v="1265" actId="20577"/>
          <ac:spMkLst>
            <pc:docMk/>
            <pc:sldMk cId="1856090426" sldId="265"/>
            <ac:spMk id="12" creationId="{AAC69A27-175A-4FAC-BE2D-6031ACDC8EA9}"/>
          </ac:spMkLst>
        </pc:spChg>
        <pc:spChg chg="add del mod">
          <ac:chgData name="Vepsäläinen Jari" userId="S::jari.vepsalainen@aalto.fi::b4d653f0-fd05-4053-a1a3-73929729b228" providerId="AD" clId="Web-{3D9A02A3-9DC6-3844-C655-90D62D9349D8}" dt="2020-04-15T10:12:37.922" v="903"/>
          <ac:spMkLst>
            <pc:docMk/>
            <pc:sldMk cId="1856090426" sldId="265"/>
            <ac:spMk id="14" creationId="{EFA381A6-3C39-4D70-BE3A-3E1BA00F4869}"/>
          </ac:spMkLst>
        </pc:spChg>
        <pc:spChg chg="add mod">
          <ac:chgData name="Vepsäläinen Jari" userId="S::jari.vepsalainen@aalto.fi::b4d653f0-fd05-4053-a1a3-73929729b228" providerId="AD" clId="Web-{3D9A02A3-9DC6-3844-C655-90D62D9349D8}" dt="2020-04-15T10:38:03.811" v="1349" actId="20577"/>
          <ac:spMkLst>
            <pc:docMk/>
            <pc:sldMk cId="1856090426" sldId="265"/>
            <ac:spMk id="15" creationId="{897700A4-C1BD-4393-B8E8-424537C6C5FA}"/>
          </ac:spMkLst>
        </pc:spChg>
      </pc:sldChg>
      <pc:sldChg chg="modSp new">
        <pc:chgData name="Vepsäläinen Jari" userId="S::jari.vepsalainen@aalto.fi::b4d653f0-fd05-4053-a1a3-73929729b228" providerId="AD" clId="Web-{3D9A02A3-9DC6-3844-C655-90D62D9349D8}" dt="2020-04-15T10:04:34.715" v="594" actId="20577"/>
        <pc:sldMkLst>
          <pc:docMk/>
          <pc:sldMk cId="431623603" sldId="266"/>
        </pc:sldMkLst>
        <pc:spChg chg="mod">
          <ac:chgData name="Vepsäläinen Jari" userId="S::jari.vepsalainen@aalto.fi::b4d653f0-fd05-4053-a1a3-73929729b228" providerId="AD" clId="Web-{3D9A02A3-9DC6-3844-C655-90D62D9349D8}" dt="2020-04-15T10:03:30.040" v="516" actId="20577"/>
          <ac:spMkLst>
            <pc:docMk/>
            <pc:sldMk cId="431623603" sldId="266"/>
            <ac:spMk id="2" creationId="{C9F8EEBA-E3CD-4039-A61A-DFC7F956D985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0:04:34.715" v="594" actId="20577"/>
          <ac:spMkLst>
            <pc:docMk/>
            <pc:sldMk cId="431623603" sldId="266"/>
            <ac:spMk id="3" creationId="{71668BA3-6CDE-4D6D-8F3A-31423A392BB8}"/>
          </ac:spMkLst>
        </pc:spChg>
      </pc:sldChg>
      <pc:sldChg chg="new del">
        <pc:chgData name="Vepsäläinen Jari" userId="S::jari.vepsalainen@aalto.fi::b4d653f0-fd05-4053-a1a3-73929729b228" providerId="AD" clId="Web-{3D9A02A3-9DC6-3844-C655-90D62D9349D8}" dt="2020-04-15T10:01:17.894" v="412"/>
        <pc:sldMkLst>
          <pc:docMk/>
          <pc:sldMk cId="484867117" sldId="266"/>
        </pc:sldMkLst>
      </pc:sldChg>
      <pc:sldChg chg="modSp new del">
        <pc:chgData name="Vepsäläinen Jari" userId="S::jari.vepsalainen@aalto.fi::b4d653f0-fd05-4053-a1a3-73929729b228" providerId="AD" clId="Web-{3D9A02A3-9DC6-3844-C655-90D62D9349D8}" dt="2020-04-15T10:03:17.993" v="495"/>
        <pc:sldMkLst>
          <pc:docMk/>
          <pc:sldMk cId="1411678669" sldId="266"/>
        </pc:sldMkLst>
        <pc:spChg chg="mod">
          <ac:chgData name="Vepsäläinen Jari" userId="S::jari.vepsalainen@aalto.fi::b4d653f0-fd05-4053-a1a3-73929729b228" providerId="AD" clId="Web-{3D9A02A3-9DC6-3844-C655-90D62D9349D8}" dt="2020-04-15T10:03:13.930" v="494" actId="20577"/>
          <ac:spMkLst>
            <pc:docMk/>
            <pc:sldMk cId="1411678669" sldId="266"/>
            <ac:spMk id="2" creationId="{09F22E80-84BD-4DC1-BCBC-ADAC982FF54F}"/>
          </ac:spMkLst>
        </pc:spChg>
      </pc:sldChg>
      <pc:sldChg chg="new del">
        <pc:chgData name="Vepsäläinen Jari" userId="S::jari.vepsalainen@aalto.fi::b4d653f0-fd05-4053-a1a3-73929729b228" providerId="AD" clId="Web-{3D9A02A3-9DC6-3844-C655-90D62D9349D8}" dt="2020-04-15T10:03:02.992" v="480"/>
        <pc:sldMkLst>
          <pc:docMk/>
          <pc:sldMk cId="2256231972" sldId="266"/>
        </pc:sldMkLst>
      </pc:sldChg>
      <pc:sldChg chg="modSp new">
        <pc:chgData name="Vepsäläinen Jari" userId="S::jari.vepsalainen@aalto.fi::b4d653f0-fd05-4053-a1a3-73929729b228" providerId="AD" clId="Web-{3D9A02A3-9DC6-3844-C655-90D62D9349D8}" dt="2020-04-15T10:19:53.876" v="1094" actId="20577"/>
        <pc:sldMkLst>
          <pc:docMk/>
          <pc:sldMk cId="2728188776" sldId="267"/>
        </pc:sldMkLst>
        <pc:spChg chg="mod">
          <ac:chgData name="Vepsäläinen Jari" userId="S::jari.vepsalainen@aalto.fi::b4d653f0-fd05-4053-a1a3-73929729b228" providerId="AD" clId="Web-{3D9A02A3-9DC6-3844-C655-90D62D9349D8}" dt="2020-04-15T10:19:53.876" v="1094" actId="20577"/>
          <ac:spMkLst>
            <pc:docMk/>
            <pc:sldMk cId="2728188776" sldId="267"/>
            <ac:spMk id="2" creationId="{685192B6-494C-4B06-8AE7-6054D0970F12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0:05:05.419" v="642" actId="20577"/>
          <ac:spMkLst>
            <pc:docMk/>
            <pc:sldMk cId="2728188776" sldId="267"/>
            <ac:spMk id="3" creationId="{D64F93E0-B75B-4CB4-B4EA-32F03B687B02}"/>
          </ac:spMkLst>
        </pc:spChg>
      </pc:sldChg>
      <pc:sldChg chg="modSp new">
        <pc:chgData name="Vepsäläinen Jari" userId="S::jari.vepsalainen@aalto.fi::b4d653f0-fd05-4053-a1a3-73929729b228" providerId="AD" clId="Web-{3D9A02A3-9DC6-3844-C655-90D62D9349D8}" dt="2020-04-15T10:46:57.863" v="1417" actId="20577"/>
        <pc:sldMkLst>
          <pc:docMk/>
          <pc:sldMk cId="2695264916" sldId="268"/>
        </pc:sldMkLst>
        <pc:spChg chg="mod">
          <ac:chgData name="Vepsäläinen Jari" userId="S::jari.vepsalainen@aalto.fi::b4d653f0-fd05-4053-a1a3-73929729b228" providerId="AD" clId="Web-{3D9A02A3-9DC6-3844-C655-90D62D9349D8}" dt="2020-04-15T10:06:41.704" v="733" actId="20577"/>
          <ac:spMkLst>
            <pc:docMk/>
            <pc:sldMk cId="2695264916" sldId="268"/>
            <ac:spMk id="2" creationId="{5BF8DB73-CA80-428B-88C9-F1598EADAEF6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0:46:57.863" v="1417" actId="20577"/>
          <ac:spMkLst>
            <pc:docMk/>
            <pc:sldMk cId="2695264916" sldId="268"/>
            <ac:spMk id="3" creationId="{D5E5EA5D-3268-4EA6-89A5-866C5958F0C1}"/>
          </ac:spMkLst>
        </pc:spChg>
      </pc:sldChg>
      <pc:sldChg chg="modSp new">
        <pc:chgData name="Vepsäläinen Jari" userId="S::jari.vepsalainen@aalto.fi::b4d653f0-fd05-4053-a1a3-73929729b228" providerId="AD" clId="Web-{3D9A02A3-9DC6-3844-C655-90D62D9349D8}" dt="2020-04-15T10:20:24.081" v="1130" actId="20577"/>
        <pc:sldMkLst>
          <pc:docMk/>
          <pc:sldMk cId="3551650403" sldId="269"/>
        </pc:sldMkLst>
        <pc:spChg chg="mod">
          <ac:chgData name="Vepsäläinen Jari" userId="S::jari.vepsalainen@aalto.fi::b4d653f0-fd05-4053-a1a3-73929729b228" providerId="AD" clId="Web-{3D9A02A3-9DC6-3844-C655-90D62D9349D8}" dt="2020-04-15T10:19:58.939" v="1097" actId="20577"/>
          <ac:spMkLst>
            <pc:docMk/>
            <pc:sldMk cId="3551650403" sldId="269"/>
            <ac:spMk id="2" creationId="{05A2B4F7-77CB-4B1F-A9F7-D1ED2E2859F3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0:20:24.081" v="1130" actId="20577"/>
          <ac:spMkLst>
            <pc:docMk/>
            <pc:sldMk cId="3551650403" sldId="269"/>
            <ac:spMk id="3" creationId="{94FD0C5E-9278-4377-B5F1-5F841E886F2D}"/>
          </ac:spMkLst>
        </pc:spChg>
      </pc:sldChg>
      <pc:sldChg chg="modSp new">
        <pc:chgData name="Vepsäläinen Jari" userId="S::jari.vepsalainen@aalto.fi::b4d653f0-fd05-4053-a1a3-73929729b228" providerId="AD" clId="Web-{3D9A02A3-9DC6-3844-C655-90D62D9349D8}" dt="2020-04-15T10:33:00.877" v="1223" actId="20577"/>
        <pc:sldMkLst>
          <pc:docMk/>
          <pc:sldMk cId="1497862503" sldId="270"/>
        </pc:sldMkLst>
        <pc:spChg chg="mod">
          <ac:chgData name="Vepsäläinen Jari" userId="S::jari.vepsalainen@aalto.fi::b4d653f0-fd05-4053-a1a3-73929729b228" providerId="AD" clId="Web-{3D9A02A3-9DC6-3844-C655-90D62D9349D8}" dt="2020-04-15T10:20:28.222" v="1135" actId="20577"/>
          <ac:spMkLst>
            <pc:docMk/>
            <pc:sldMk cId="1497862503" sldId="270"/>
            <ac:spMk id="2" creationId="{29FAEB18-114B-4FE9-81CA-DE52DA678212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0:33:00.877" v="1223" actId="20577"/>
          <ac:spMkLst>
            <pc:docMk/>
            <pc:sldMk cId="1497862503" sldId="270"/>
            <ac:spMk id="3" creationId="{8DE845C9-06C5-41E0-A734-25C1A360DC92}"/>
          </ac:spMkLst>
        </pc:spChg>
      </pc:sldChg>
      <pc:sldChg chg="modSp new">
        <pc:chgData name="Vepsäläinen Jari" userId="S::jari.vepsalainen@aalto.fi::b4d653f0-fd05-4053-a1a3-73929729b228" providerId="AD" clId="Web-{3D9A02A3-9DC6-3844-C655-90D62D9349D8}" dt="2020-04-15T10:33:39.628" v="1229" actId="20577"/>
        <pc:sldMkLst>
          <pc:docMk/>
          <pc:sldMk cId="2891800416" sldId="271"/>
        </pc:sldMkLst>
        <pc:spChg chg="mod">
          <ac:chgData name="Vepsäläinen Jari" userId="S::jari.vepsalainen@aalto.fi::b4d653f0-fd05-4053-a1a3-73929729b228" providerId="AD" clId="Web-{3D9A02A3-9DC6-3844-C655-90D62D9349D8}" dt="2020-04-15T10:20:38.347" v="1142" actId="20577"/>
          <ac:spMkLst>
            <pc:docMk/>
            <pc:sldMk cId="2891800416" sldId="271"/>
            <ac:spMk id="2" creationId="{8194DC9B-9ACC-4421-9221-BD5C2C02A901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0:33:39.628" v="1229" actId="20577"/>
          <ac:spMkLst>
            <pc:docMk/>
            <pc:sldMk cId="2891800416" sldId="271"/>
            <ac:spMk id="3" creationId="{B61987D9-F8B6-4902-BA15-6A46541B0B3C}"/>
          </ac:spMkLst>
        </pc:spChg>
      </pc:sldChg>
      <pc:sldChg chg="modSp new ord">
        <pc:chgData name="Vepsäläinen Jari" userId="S::jari.vepsalainen@aalto.fi::b4d653f0-fd05-4053-a1a3-73929729b228" providerId="AD" clId="Web-{3D9A02A3-9DC6-3844-C655-90D62D9349D8}" dt="2020-04-15T10:22:23.445" v="1182" actId="20577"/>
        <pc:sldMkLst>
          <pc:docMk/>
          <pc:sldMk cId="3934353674" sldId="272"/>
        </pc:sldMkLst>
        <pc:spChg chg="mod">
          <ac:chgData name="Vepsäläinen Jari" userId="S::jari.vepsalainen@aalto.fi::b4d653f0-fd05-4053-a1a3-73929729b228" providerId="AD" clId="Web-{3D9A02A3-9DC6-3844-C655-90D62D9349D8}" dt="2020-04-15T10:22:11.491" v="1180" actId="20577"/>
          <ac:spMkLst>
            <pc:docMk/>
            <pc:sldMk cId="3934353674" sldId="272"/>
            <ac:spMk id="2" creationId="{EEE7B6A5-3ED7-4B12-93A1-17279F73C7DC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0:22:23.445" v="1182" actId="20577"/>
          <ac:spMkLst>
            <pc:docMk/>
            <pc:sldMk cId="3934353674" sldId="272"/>
            <ac:spMk id="3" creationId="{1C3A0F2A-654D-4F35-9A54-0998A6769A20}"/>
          </ac:spMkLst>
        </pc:spChg>
      </pc:sldChg>
      <pc:sldChg chg="modSp new">
        <pc:chgData name="Vepsäläinen Jari" userId="S::jari.vepsalainen@aalto.fi::b4d653f0-fd05-4053-a1a3-73929729b228" providerId="AD" clId="Web-{3D9A02A3-9DC6-3844-C655-90D62D9349D8}" dt="2020-04-15T10:40:37.598" v="1379" actId="14100"/>
        <pc:sldMkLst>
          <pc:docMk/>
          <pc:sldMk cId="4124482739" sldId="273"/>
        </pc:sldMkLst>
        <pc:spChg chg="mod">
          <ac:chgData name="Vepsäläinen Jari" userId="S::jari.vepsalainen@aalto.fi::b4d653f0-fd05-4053-a1a3-73929729b228" providerId="AD" clId="Web-{3D9A02A3-9DC6-3844-C655-90D62D9349D8}" dt="2020-04-15T10:21:10.989" v="1160" actId="20577"/>
          <ac:spMkLst>
            <pc:docMk/>
            <pc:sldMk cId="4124482739" sldId="273"/>
            <ac:spMk id="2" creationId="{466B89A7-2CB3-4EC0-8FE2-92F341F7CFF7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0:40:37.598" v="1379" actId="14100"/>
          <ac:spMkLst>
            <pc:docMk/>
            <pc:sldMk cId="4124482739" sldId="273"/>
            <ac:spMk id="3" creationId="{1ADB716C-6A05-47D7-AF58-170A4206B679}"/>
          </ac:spMkLst>
        </pc:spChg>
      </pc:sldChg>
      <pc:sldChg chg="modSp new del">
        <pc:chgData name="Vepsäläinen Jari" userId="S::jari.vepsalainen@aalto.fi::b4d653f0-fd05-4053-a1a3-73929729b228" providerId="AD" clId="Web-{3D9A02A3-9DC6-3844-C655-90D62D9349D8}" dt="2020-04-15T11:21:08.182" v="1739"/>
        <pc:sldMkLst>
          <pc:docMk/>
          <pc:sldMk cId="2503134847" sldId="274"/>
        </pc:sldMkLst>
        <pc:spChg chg="mod">
          <ac:chgData name="Vepsäläinen Jari" userId="S::jari.vepsalainen@aalto.fi::b4d653f0-fd05-4053-a1a3-73929729b228" providerId="AD" clId="Web-{3D9A02A3-9DC6-3844-C655-90D62D9349D8}" dt="2020-04-15T10:49:24.291" v="1518" actId="20577"/>
          <ac:spMkLst>
            <pc:docMk/>
            <pc:sldMk cId="2503134847" sldId="274"/>
            <ac:spMk id="2" creationId="{137A1654-D1F9-4306-8BE0-911E3E0E562F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1:17:10.024" v="1669" actId="1076"/>
          <ac:spMkLst>
            <pc:docMk/>
            <pc:sldMk cId="2503134847" sldId="274"/>
            <ac:spMk id="3" creationId="{DD501266-1F9B-4711-8434-71EE8981FC1A}"/>
          </ac:spMkLst>
        </pc:spChg>
      </pc:sldChg>
      <pc:sldChg chg="modSp new">
        <pc:chgData name="Vepsäläinen Jari" userId="S::jari.vepsalainen@aalto.fi::b4d653f0-fd05-4053-a1a3-73929729b228" providerId="AD" clId="Web-{3D9A02A3-9DC6-3844-C655-90D62D9349D8}" dt="2020-04-15T10:23:26.745" v="1206" actId="20577"/>
        <pc:sldMkLst>
          <pc:docMk/>
          <pc:sldMk cId="2349596517" sldId="275"/>
        </pc:sldMkLst>
        <pc:spChg chg="mod">
          <ac:chgData name="Vepsäläinen Jari" userId="S::jari.vepsalainen@aalto.fi::b4d653f0-fd05-4053-a1a3-73929729b228" providerId="AD" clId="Web-{3D9A02A3-9DC6-3844-C655-90D62D9349D8}" dt="2020-04-15T10:23:26.745" v="1206" actId="20577"/>
          <ac:spMkLst>
            <pc:docMk/>
            <pc:sldMk cId="2349596517" sldId="275"/>
            <ac:spMk id="2" creationId="{0C2647E0-C242-4565-95B5-E5324116710E}"/>
          </ac:spMkLst>
        </pc:spChg>
      </pc:sldChg>
      <pc:sldChg chg="modSp add replId">
        <pc:chgData name="Vepsäläinen Jari" userId="S::jari.vepsalainen@aalto.fi::b4d653f0-fd05-4053-a1a3-73929729b228" providerId="AD" clId="Web-{3D9A02A3-9DC6-3844-C655-90D62D9349D8}" dt="2020-04-15T10:23:51.870" v="1209" actId="20577"/>
        <pc:sldMkLst>
          <pc:docMk/>
          <pc:sldMk cId="3405075340" sldId="276"/>
        </pc:sldMkLst>
        <pc:spChg chg="mod">
          <ac:chgData name="Vepsäläinen Jari" userId="S::jari.vepsalainen@aalto.fi::b4d653f0-fd05-4053-a1a3-73929729b228" providerId="AD" clId="Web-{3D9A02A3-9DC6-3844-C655-90D62D9349D8}" dt="2020-04-15T10:23:51.870" v="1209" actId="20577"/>
          <ac:spMkLst>
            <pc:docMk/>
            <pc:sldMk cId="3405075340" sldId="276"/>
            <ac:spMk id="2" creationId="{0C2647E0-C242-4565-95B5-E5324116710E}"/>
          </ac:spMkLst>
        </pc:spChg>
      </pc:sldChg>
      <pc:sldChg chg="modSp new">
        <pc:chgData name="Vepsäläinen Jari" userId="S::jari.vepsalainen@aalto.fi::b4d653f0-fd05-4053-a1a3-73929729b228" providerId="AD" clId="Web-{3D9A02A3-9DC6-3844-C655-90D62D9349D8}" dt="2020-04-15T10:24:11.277" v="1216" actId="20577"/>
        <pc:sldMkLst>
          <pc:docMk/>
          <pc:sldMk cId="1027013611" sldId="277"/>
        </pc:sldMkLst>
        <pc:spChg chg="mod">
          <ac:chgData name="Vepsäläinen Jari" userId="S::jari.vepsalainen@aalto.fi::b4d653f0-fd05-4053-a1a3-73929729b228" providerId="AD" clId="Web-{3D9A02A3-9DC6-3844-C655-90D62D9349D8}" dt="2020-04-15T10:24:11.277" v="1216" actId="20577"/>
          <ac:spMkLst>
            <pc:docMk/>
            <pc:sldMk cId="1027013611" sldId="277"/>
            <ac:spMk id="2" creationId="{F1B10B29-C111-4E72-924C-4B164A0FD175}"/>
          </ac:spMkLst>
        </pc:spChg>
      </pc:sldChg>
      <pc:sldChg chg="modSp new">
        <pc:chgData name="Vepsäläinen Jari" userId="S::jari.vepsalainen@aalto.fi::b4d653f0-fd05-4053-a1a3-73929729b228" providerId="AD" clId="Web-{3D9A02A3-9DC6-3844-C655-90D62D9349D8}" dt="2020-04-15T10:34:23.177" v="1248" actId="20577"/>
        <pc:sldMkLst>
          <pc:docMk/>
          <pc:sldMk cId="1748429107" sldId="278"/>
        </pc:sldMkLst>
        <pc:spChg chg="mod">
          <ac:chgData name="Vepsäläinen Jari" userId="S::jari.vepsalainen@aalto.fi::b4d653f0-fd05-4053-a1a3-73929729b228" providerId="AD" clId="Web-{3D9A02A3-9DC6-3844-C655-90D62D9349D8}" dt="2020-04-15T10:33:45.066" v="1237" actId="20577"/>
          <ac:spMkLst>
            <pc:docMk/>
            <pc:sldMk cId="1748429107" sldId="278"/>
            <ac:spMk id="2" creationId="{9AB0060F-172D-48DE-9531-AFBC8A82BC8F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0:34:23.177" v="1248" actId="20577"/>
          <ac:spMkLst>
            <pc:docMk/>
            <pc:sldMk cId="1748429107" sldId="278"/>
            <ac:spMk id="3" creationId="{5AC88DFB-D4D8-473B-9B0B-C94F86FC2286}"/>
          </ac:spMkLst>
        </pc:spChg>
      </pc:sldChg>
      <pc:sldChg chg="modSp new">
        <pc:chgData name="Vepsäläinen Jari" userId="S::jari.vepsalainen@aalto.fi::b4d653f0-fd05-4053-a1a3-73929729b228" providerId="AD" clId="Web-{3D9A02A3-9DC6-3844-C655-90D62D9349D8}" dt="2020-04-15T10:50:10.996" v="1550" actId="20577"/>
        <pc:sldMkLst>
          <pc:docMk/>
          <pc:sldMk cId="3865397547" sldId="279"/>
        </pc:sldMkLst>
        <pc:spChg chg="mod">
          <ac:chgData name="Vepsäläinen Jari" userId="S::jari.vepsalainen@aalto.fi::b4d653f0-fd05-4053-a1a3-73929729b228" providerId="AD" clId="Web-{3D9A02A3-9DC6-3844-C655-90D62D9349D8}" dt="2020-04-15T10:50:10.996" v="1550" actId="20577"/>
          <ac:spMkLst>
            <pc:docMk/>
            <pc:sldMk cId="3865397547" sldId="279"/>
            <ac:spMk id="2" creationId="{03DC2463-169A-415B-80E2-B2958C62C3E4}"/>
          </ac:spMkLst>
        </pc:spChg>
      </pc:sldChg>
      <pc:sldChg chg="modSp new">
        <pc:chgData name="Vepsäläinen Jari" userId="S::jari.vepsalainen@aalto.fi::b4d653f0-fd05-4053-a1a3-73929729b228" providerId="AD" clId="Web-{3D9A02A3-9DC6-3844-C655-90D62D9349D8}" dt="2020-04-15T10:51:15.045" v="1566" actId="20577"/>
        <pc:sldMkLst>
          <pc:docMk/>
          <pc:sldMk cId="2978403890" sldId="280"/>
        </pc:sldMkLst>
        <pc:spChg chg="mod">
          <ac:chgData name="Vepsäläinen Jari" userId="S::jari.vepsalainen@aalto.fi::b4d653f0-fd05-4053-a1a3-73929729b228" providerId="AD" clId="Web-{3D9A02A3-9DC6-3844-C655-90D62D9349D8}" dt="2020-04-15T10:51:15.045" v="1566" actId="20577"/>
          <ac:spMkLst>
            <pc:docMk/>
            <pc:sldMk cId="2978403890" sldId="280"/>
            <ac:spMk id="2" creationId="{5FF38A2E-A025-45F6-90E2-18BBBB3416C7}"/>
          </ac:spMkLst>
        </pc:spChg>
      </pc:sldChg>
      <pc:sldChg chg="modSp new">
        <pc:chgData name="Vepsäläinen Jari" userId="S::jari.vepsalainen@aalto.fi::b4d653f0-fd05-4053-a1a3-73929729b228" providerId="AD" clId="Web-{3D9A02A3-9DC6-3844-C655-90D62D9349D8}" dt="2020-04-15T10:51:36.187" v="1570" actId="20577"/>
        <pc:sldMkLst>
          <pc:docMk/>
          <pc:sldMk cId="477977990" sldId="281"/>
        </pc:sldMkLst>
        <pc:spChg chg="mod">
          <ac:chgData name="Vepsäläinen Jari" userId="S::jari.vepsalainen@aalto.fi::b4d653f0-fd05-4053-a1a3-73929729b228" providerId="AD" clId="Web-{3D9A02A3-9DC6-3844-C655-90D62D9349D8}" dt="2020-04-15T10:51:36.187" v="1570" actId="20577"/>
          <ac:spMkLst>
            <pc:docMk/>
            <pc:sldMk cId="477977990" sldId="281"/>
            <ac:spMk id="2" creationId="{C5E3510D-9354-4DAE-8613-6C5C0CCA4182}"/>
          </ac:spMkLst>
        </pc:spChg>
      </pc:sldChg>
      <pc:sldChg chg="modSp new">
        <pc:chgData name="Vepsäläinen Jari" userId="S::jari.vepsalainen@aalto.fi::b4d653f0-fd05-4053-a1a3-73929729b228" providerId="AD" clId="Web-{3D9A02A3-9DC6-3844-C655-90D62D9349D8}" dt="2020-04-15T10:51:39.390" v="1572" actId="20577"/>
        <pc:sldMkLst>
          <pc:docMk/>
          <pc:sldMk cId="1031711544" sldId="282"/>
        </pc:sldMkLst>
        <pc:spChg chg="mod">
          <ac:chgData name="Vepsäläinen Jari" userId="S::jari.vepsalainen@aalto.fi::b4d653f0-fd05-4053-a1a3-73929729b228" providerId="AD" clId="Web-{3D9A02A3-9DC6-3844-C655-90D62D9349D8}" dt="2020-04-15T10:51:39.390" v="1572" actId="20577"/>
          <ac:spMkLst>
            <pc:docMk/>
            <pc:sldMk cId="1031711544" sldId="282"/>
            <ac:spMk id="2" creationId="{457B2C81-C3F8-43F1-BF35-836B4B4FC1CE}"/>
          </ac:spMkLst>
        </pc:spChg>
      </pc:sldChg>
      <pc:sldChg chg="addSp delSp modSp new">
        <pc:chgData name="Vepsäläinen Jari" userId="S::jari.vepsalainen@aalto.fi::b4d653f0-fd05-4053-a1a3-73929729b228" providerId="AD" clId="Web-{3D9A02A3-9DC6-3844-C655-90D62D9349D8}" dt="2020-04-15T11:58:54.039" v="2376" actId="1076"/>
        <pc:sldMkLst>
          <pc:docMk/>
          <pc:sldMk cId="2090969856" sldId="283"/>
        </pc:sldMkLst>
        <pc:spChg chg="mod">
          <ac:chgData name="Vepsäläinen Jari" userId="S::jari.vepsalainen@aalto.fi::b4d653f0-fd05-4053-a1a3-73929729b228" providerId="AD" clId="Web-{3D9A02A3-9DC6-3844-C655-90D62D9349D8}" dt="2020-04-15T11:17:04.571" v="1667" actId="20577"/>
          <ac:spMkLst>
            <pc:docMk/>
            <pc:sldMk cId="2090969856" sldId="283"/>
            <ac:spMk id="2" creationId="{5D300A1E-3153-44E6-864E-EC5BA67FB5E5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1:39:38.907" v="2058" actId="1076"/>
          <ac:spMkLst>
            <pc:docMk/>
            <pc:sldMk cId="2090969856" sldId="283"/>
            <ac:spMk id="3" creationId="{0C8503A5-9BFF-4430-B1F9-3B7614A44CED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1:39:38.938" v="2059" actId="1076"/>
          <ac:spMkLst>
            <pc:docMk/>
            <pc:sldMk cId="2090969856" sldId="283"/>
            <ac:spMk id="4" creationId="{1AD95F3B-C310-4FBC-80A8-791CAA8172DA}"/>
          </ac:spMkLst>
        </pc:spChg>
        <pc:spChg chg="add mod">
          <ac:chgData name="Vepsäläinen Jari" userId="S::jari.vepsalainen@aalto.fi::b4d653f0-fd05-4053-a1a3-73929729b228" providerId="AD" clId="Web-{3D9A02A3-9DC6-3844-C655-90D62D9349D8}" dt="2020-04-15T11:39:26.594" v="2039" actId="1076"/>
          <ac:spMkLst>
            <pc:docMk/>
            <pc:sldMk cId="2090969856" sldId="283"/>
            <ac:spMk id="11" creationId="{F110EEAB-05B7-44E9-B9D2-F4644DABA1D1}"/>
          </ac:spMkLst>
        </pc:spChg>
        <pc:spChg chg="add mod">
          <ac:chgData name="Vepsäläinen Jari" userId="S::jari.vepsalainen@aalto.fi::b4d653f0-fd05-4053-a1a3-73929729b228" providerId="AD" clId="Web-{3D9A02A3-9DC6-3844-C655-90D62D9349D8}" dt="2020-04-15T11:39:26.610" v="2040" actId="1076"/>
          <ac:spMkLst>
            <pc:docMk/>
            <pc:sldMk cId="2090969856" sldId="283"/>
            <ac:spMk id="12" creationId="{4EEA2E3E-3F96-4721-B15E-71F5C838F4B9}"/>
          </ac:spMkLst>
        </pc:spChg>
        <pc:spChg chg="add mod">
          <ac:chgData name="Vepsäläinen Jari" userId="S::jari.vepsalainen@aalto.fi::b4d653f0-fd05-4053-a1a3-73929729b228" providerId="AD" clId="Web-{3D9A02A3-9DC6-3844-C655-90D62D9349D8}" dt="2020-04-15T11:39:26.627" v="2041" actId="1076"/>
          <ac:spMkLst>
            <pc:docMk/>
            <pc:sldMk cId="2090969856" sldId="283"/>
            <ac:spMk id="13" creationId="{D4898531-92D6-4C7C-A64D-790E0E7B0DFE}"/>
          </ac:spMkLst>
        </pc:spChg>
        <pc:spChg chg="add mod">
          <ac:chgData name="Vepsäläinen Jari" userId="S::jari.vepsalainen@aalto.fi::b4d653f0-fd05-4053-a1a3-73929729b228" providerId="AD" clId="Web-{3D9A02A3-9DC6-3844-C655-90D62D9349D8}" dt="2020-04-15T11:39:26.641" v="2042" actId="1076"/>
          <ac:spMkLst>
            <pc:docMk/>
            <pc:sldMk cId="2090969856" sldId="283"/>
            <ac:spMk id="14" creationId="{E2E80F1A-9023-4BAE-BD21-AA970F64EFCF}"/>
          </ac:spMkLst>
        </pc:spChg>
        <pc:spChg chg="add mod">
          <ac:chgData name="Vepsäläinen Jari" userId="S::jari.vepsalainen@aalto.fi::b4d653f0-fd05-4053-a1a3-73929729b228" providerId="AD" clId="Web-{3D9A02A3-9DC6-3844-C655-90D62D9349D8}" dt="2020-04-15T11:39:26.657" v="2044" actId="1076"/>
          <ac:spMkLst>
            <pc:docMk/>
            <pc:sldMk cId="2090969856" sldId="283"/>
            <ac:spMk id="16" creationId="{B667AE6C-418E-4DE4-BFCC-60C116E2C4A0}"/>
          </ac:spMkLst>
        </pc:spChg>
        <pc:spChg chg="add del">
          <ac:chgData name="Vepsäläinen Jari" userId="S::jari.vepsalainen@aalto.fi::b4d653f0-fd05-4053-a1a3-73929729b228" providerId="AD" clId="Web-{3D9A02A3-9DC6-3844-C655-90D62D9349D8}" dt="2020-04-15T11:38:39.406" v="1989"/>
          <ac:spMkLst>
            <pc:docMk/>
            <pc:sldMk cId="2090969856" sldId="283"/>
            <ac:spMk id="19" creationId="{374BC186-EB60-4018-819F-CA7BE8898951}"/>
          </ac:spMkLst>
        </pc:spChg>
        <pc:spChg chg="add mod">
          <ac:chgData name="Vepsäläinen Jari" userId="S::jari.vepsalainen@aalto.fi::b4d653f0-fd05-4053-a1a3-73929729b228" providerId="AD" clId="Web-{3D9A02A3-9DC6-3844-C655-90D62D9349D8}" dt="2020-04-15T11:39:26.672" v="2045" actId="1076"/>
          <ac:spMkLst>
            <pc:docMk/>
            <pc:sldMk cId="2090969856" sldId="283"/>
            <ac:spMk id="20" creationId="{0E211EAE-2E92-411B-AEEA-2C24A66BE93C}"/>
          </ac:spMkLst>
        </pc:spChg>
        <pc:spChg chg="add mod">
          <ac:chgData name="Vepsäläinen Jari" userId="S::jari.vepsalainen@aalto.fi::b4d653f0-fd05-4053-a1a3-73929729b228" providerId="AD" clId="Web-{3D9A02A3-9DC6-3844-C655-90D62D9349D8}" dt="2020-04-15T11:39:26.688" v="2046" actId="1076"/>
          <ac:spMkLst>
            <pc:docMk/>
            <pc:sldMk cId="2090969856" sldId="283"/>
            <ac:spMk id="21" creationId="{5459AD78-BE67-44FE-9D32-F1CCF6BDD59F}"/>
          </ac:spMkLst>
        </pc:spChg>
        <pc:spChg chg="add mod">
          <ac:chgData name="Vepsäläinen Jari" userId="S::jari.vepsalainen@aalto.fi::b4d653f0-fd05-4053-a1a3-73929729b228" providerId="AD" clId="Web-{3D9A02A3-9DC6-3844-C655-90D62D9349D8}" dt="2020-04-15T11:39:26.751" v="2051" actId="1076"/>
          <ac:spMkLst>
            <pc:docMk/>
            <pc:sldMk cId="2090969856" sldId="283"/>
            <ac:spMk id="26" creationId="{9CF55D3F-46D6-4DC2-829F-9748C3BB1776}"/>
          </ac:spMkLst>
        </pc:spChg>
        <pc:spChg chg="add mod">
          <ac:chgData name="Vepsäläinen Jari" userId="S::jari.vepsalainen@aalto.fi::b4d653f0-fd05-4053-a1a3-73929729b228" providerId="AD" clId="Web-{3D9A02A3-9DC6-3844-C655-90D62D9349D8}" dt="2020-04-15T11:42:37.189" v="2088" actId="1076"/>
          <ac:spMkLst>
            <pc:docMk/>
            <pc:sldMk cId="2090969856" sldId="283"/>
            <ac:spMk id="27" creationId="{5094523C-B188-4242-AC1B-C84A189F175D}"/>
          </ac:spMkLst>
        </pc:spChg>
        <pc:spChg chg="add mod">
          <ac:chgData name="Vepsäläinen Jari" userId="S::jari.vepsalainen@aalto.fi::b4d653f0-fd05-4053-a1a3-73929729b228" providerId="AD" clId="Web-{3D9A02A3-9DC6-3844-C655-90D62D9349D8}" dt="2020-04-15T11:39:26.797" v="2053" actId="1076"/>
          <ac:spMkLst>
            <pc:docMk/>
            <pc:sldMk cId="2090969856" sldId="283"/>
            <ac:spMk id="28" creationId="{DCFD02BC-21B9-4136-86E3-C68081D74057}"/>
          </ac:spMkLst>
        </pc:spChg>
        <pc:spChg chg="add mod">
          <ac:chgData name="Vepsäläinen Jari" userId="S::jari.vepsalainen@aalto.fi::b4d653f0-fd05-4053-a1a3-73929729b228" providerId="AD" clId="Web-{3D9A02A3-9DC6-3844-C655-90D62D9349D8}" dt="2020-04-15T11:39:26.813" v="2054" actId="1076"/>
          <ac:spMkLst>
            <pc:docMk/>
            <pc:sldMk cId="2090969856" sldId="283"/>
            <ac:spMk id="29" creationId="{A9CDBAF0-D416-49F4-86BF-A0FEE6481332}"/>
          </ac:spMkLst>
        </pc:spChg>
        <pc:spChg chg="add mod">
          <ac:chgData name="Vepsäläinen Jari" userId="S::jari.vepsalainen@aalto.fi::b4d653f0-fd05-4053-a1a3-73929729b228" providerId="AD" clId="Web-{3D9A02A3-9DC6-3844-C655-90D62D9349D8}" dt="2020-04-15T11:58:01.257" v="2363" actId="20577"/>
          <ac:spMkLst>
            <pc:docMk/>
            <pc:sldMk cId="2090969856" sldId="283"/>
            <ac:spMk id="31" creationId="{B2A79401-3692-4A8A-9F36-A440666D38AB}"/>
          </ac:spMkLst>
        </pc:spChg>
        <pc:spChg chg="add mod">
          <ac:chgData name="Vepsäläinen Jari" userId="S::jari.vepsalainen@aalto.fi::b4d653f0-fd05-4053-a1a3-73929729b228" providerId="AD" clId="Web-{3D9A02A3-9DC6-3844-C655-90D62D9349D8}" dt="2020-04-15T11:39:57.126" v="2060" actId="1076"/>
          <ac:spMkLst>
            <pc:docMk/>
            <pc:sldMk cId="2090969856" sldId="283"/>
            <ac:spMk id="32" creationId="{305CEBB3-7451-4FF6-B6C3-995AC7606607}"/>
          </ac:spMkLst>
        </pc:spChg>
        <pc:spChg chg="add mod">
          <ac:chgData name="Vepsäläinen Jari" userId="S::jari.vepsalainen@aalto.fi::b4d653f0-fd05-4053-a1a3-73929729b228" providerId="AD" clId="Web-{3D9A02A3-9DC6-3844-C655-90D62D9349D8}" dt="2020-04-15T11:58:30.413" v="2367" actId="1076"/>
          <ac:spMkLst>
            <pc:docMk/>
            <pc:sldMk cId="2090969856" sldId="283"/>
            <ac:spMk id="38" creationId="{258F6199-DDE4-4128-B15F-6B2A39BCF987}"/>
          </ac:spMkLst>
        </pc:spChg>
        <pc:spChg chg="add mod">
          <ac:chgData name="Vepsäläinen Jari" userId="S::jari.vepsalainen@aalto.fi::b4d653f0-fd05-4053-a1a3-73929729b228" providerId="AD" clId="Web-{3D9A02A3-9DC6-3844-C655-90D62D9349D8}" dt="2020-04-15T11:51:07.348" v="2239" actId="1076"/>
          <ac:spMkLst>
            <pc:docMk/>
            <pc:sldMk cId="2090969856" sldId="283"/>
            <ac:spMk id="39" creationId="{4CB5B8AF-5DF8-4807-AB19-CD898748EBA5}"/>
          </ac:spMkLst>
        </pc:spChg>
        <pc:spChg chg="add mod">
          <ac:chgData name="Vepsäläinen Jari" userId="S::jari.vepsalainen@aalto.fi::b4d653f0-fd05-4053-a1a3-73929729b228" providerId="AD" clId="Web-{3D9A02A3-9DC6-3844-C655-90D62D9349D8}" dt="2020-04-15T11:51:01.130" v="2237" actId="1076"/>
          <ac:spMkLst>
            <pc:docMk/>
            <pc:sldMk cId="2090969856" sldId="283"/>
            <ac:spMk id="40" creationId="{AC13186C-AB8F-4220-A491-23327BDBE998}"/>
          </ac:spMkLst>
        </pc:spChg>
        <pc:spChg chg="add mod">
          <ac:chgData name="Vepsäläinen Jari" userId="S::jari.vepsalainen@aalto.fi::b4d653f0-fd05-4053-a1a3-73929729b228" providerId="AD" clId="Web-{3D9A02A3-9DC6-3844-C655-90D62D9349D8}" dt="2020-04-15T11:50:22.442" v="2227" actId="1076"/>
          <ac:spMkLst>
            <pc:docMk/>
            <pc:sldMk cId="2090969856" sldId="283"/>
            <ac:spMk id="41" creationId="{41B88F0D-3AD5-4DFC-92FA-F63F16A9FBAF}"/>
          </ac:spMkLst>
        </pc:spChg>
        <pc:spChg chg="add mod">
          <ac:chgData name="Vepsäläinen Jari" userId="S::jari.vepsalainen@aalto.fi::b4d653f0-fd05-4053-a1a3-73929729b228" providerId="AD" clId="Web-{3D9A02A3-9DC6-3844-C655-90D62D9349D8}" dt="2020-04-15T11:50:34.129" v="2230" actId="20577"/>
          <ac:spMkLst>
            <pc:docMk/>
            <pc:sldMk cId="2090969856" sldId="283"/>
            <ac:spMk id="42" creationId="{9BC3A6AA-0937-4FEB-A6E8-59FD98525DEA}"/>
          </ac:spMkLst>
        </pc:spChg>
        <pc:spChg chg="add mod">
          <ac:chgData name="Vepsäläinen Jari" userId="S::jari.vepsalainen@aalto.fi::b4d653f0-fd05-4053-a1a3-73929729b228" providerId="AD" clId="Web-{3D9A02A3-9DC6-3844-C655-90D62D9349D8}" dt="2020-04-15T11:58:54.039" v="2376" actId="1076"/>
          <ac:spMkLst>
            <pc:docMk/>
            <pc:sldMk cId="2090969856" sldId="283"/>
            <ac:spMk id="43" creationId="{2BB006CD-E9D8-43A7-B9B0-120643719D7D}"/>
          </ac:spMkLst>
        </pc:spChg>
        <pc:cxnChg chg="add del mod">
          <ac:chgData name="Vepsäläinen Jari" userId="S::jari.vepsalainen@aalto.fi::b4d653f0-fd05-4053-a1a3-73929729b228" providerId="AD" clId="Web-{3D9A02A3-9DC6-3844-C655-90D62D9349D8}" dt="2020-04-15T11:21:12.057" v="1740"/>
          <ac:cxnSpMkLst>
            <pc:docMk/>
            <pc:sldMk cId="2090969856" sldId="283"/>
            <ac:cxnSpMk id="5" creationId="{B0DAC33D-A9A2-41E3-9ACB-2CB79A83EECC}"/>
          </ac:cxnSpMkLst>
        </pc:cxnChg>
        <pc:cxnChg chg="add del">
          <ac:chgData name="Vepsäläinen Jari" userId="S::jari.vepsalainen@aalto.fi::b4d653f0-fd05-4053-a1a3-73929729b228" providerId="AD" clId="Web-{3D9A02A3-9DC6-3844-C655-90D62D9349D8}" dt="2020-04-15T11:21:18.574" v="1742"/>
          <ac:cxnSpMkLst>
            <pc:docMk/>
            <pc:sldMk cId="2090969856" sldId="283"/>
            <ac:cxnSpMk id="6" creationId="{F42EC770-C91E-439D-8FCB-711DF7E946F8}"/>
          </ac:cxnSpMkLst>
        </pc:cxnChg>
        <pc:cxnChg chg="add mod">
          <ac:chgData name="Vepsäläinen Jari" userId="S::jari.vepsalainen@aalto.fi::b4d653f0-fd05-4053-a1a3-73929729b228" providerId="AD" clId="Web-{3D9A02A3-9DC6-3844-C655-90D62D9349D8}" dt="2020-04-15T11:39:26.532" v="2035" actId="1076"/>
          <ac:cxnSpMkLst>
            <pc:docMk/>
            <pc:sldMk cId="2090969856" sldId="283"/>
            <ac:cxnSpMk id="7" creationId="{3C79F587-B13B-4B79-B3C8-07AB7DB47224}"/>
          </ac:cxnSpMkLst>
        </pc:cxnChg>
        <pc:cxnChg chg="add mod">
          <ac:chgData name="Vepsäläinen Jari" userId="S::jari.vepsalainen@aalto.fi::b4d653f0-fd05-4053-a1a3-73929729b228" providerId="AD" clId="Web-{3D9A02A3-9DC6-3844-C655-90D62D9349D8}" dt="2020-04-15T11:39:26.547" v="2036" actId="1076"/>
          <ac:cxnSpMkLst>
            <pc:docMk/>
            <pc:sldMk cId="2090969856" sldId="283"/>
            <ac:cxnSpMk id="8" creationId="{B05B5856-3400-4A2C-AF47-49E89C99E55B}"/>
          </ac:cxnSpMkLst>
        </pc:cxnChg>
        <pc:cxnChg chg="add mod">
          <ac:chgData name="Vepsäläinen Jari" userId="S::jari.vepsalainen@aalto.fi::b4d653f0-fd05-4053-a1a3-73929729b228" providerId="AD" clId="Web-{3D9A02A3-9DC6-3844-C655-90D62D9349D8}" dt="2020-04-15T11:39:26.563" v="2037" actId="1076"/>
          <ac:cxnSpMkLst>
            <pc:docMk/>
            <pc:sldMk cId="2090969856" sldId="283"/>
            <ac:cxnSpMk id="9" creationId="{D8C5A4E6-F6C7-4B9D-BFC1-5A19919476DB}"/>
          </ac:cxnSpMkLst>
        </pc:cxnChg>
        <pc:cxnChg chg="add mod">
          <ac:chgData name="Vepsäläinen Jari" userId="S::jari.vepsalainen@aalto.fi::b4d653f0-fd05-4053-a1a3-73929729b228" providerId="AD" clId="Web-{3D9A02A3-9DC6-3844-C655-90D62D9349D8}" dt="2020-04-15T11:39:26.579" v="2038" actId="1076"/>
          <ac:cxnSpMkLst>
            <pc:docMk/>
            <pc:sldMk cId="2090969856" sldId="283"/>
            <ac:cxnSpMk id="10" creationId="{D3A508A8-B9DE-4CEB-B630-CD97321696AF}"/>
          </ac:cxnSpMkLst>
        </pc:cxnChg>
        <pc:cxnChg chg="add mod">
          <ac:chgData name="Vepsäläinen Jari" userId="S::jari.vepsalainen@aalto.fi::b4d653f0-fd05-4053-a1a3-73929729b228" providerId="AD" clId="Web-{3D9A02A3-9DC6-3844-C655-90D62D9349D8}" dt="2020-04-15T11:39:26.657" v="2043" actId="1076"/>
          <ac:cxnSpMkLst>
            <pc:docMk/>
            <pc:sldMk cId="2090969856" sldId="283"/>
            <ac:cxnSpMk id="15" creationId="{53B300D0-A98C-49F7-99A9-8174C5F15C86}"/>
          </ac:cxnSpMkLst>
        </pc:cxnChg>
        <pc:cxnChg chg="add del">
          <ac:chgData name="Vepsäläinen Jari" userId="S::jari.vepsalainen@aalto.fi::b4d653f0-fd05-4053-a1a3-73929729b228" providerId="AD" clId="Web-{3D9A02A3-9DC6-3844-C655-90D62D9349D8}" dt="2020-04-15T11:38:36.985" v="1988"/>
          <ac:cxnSpMkLst>
            <pc:docMk/>
            <pc:sldMk cId="2090969856" sldId="283"/>
            <ac:cxnSpMk id="17" creationId="{4F6B476D-3C30-4B54-81EC-2F3D43D7F1D1}"/>
          </ac:cxnSpMkLst>
        </pc:cxnChg>
        <pc:cxnChg chg="add del mod">
          <ac:chgData name="Vepsäläinen Jari" userId="S::jari.vepsalainen@aalto.fi::b4d653f0-fd05-4053-a1a3-73929729b228" providerId="AD" clId="Web-{3D9A02A3-9DC6-3844-C655-90D62D9349D8}" dt="2020-04-15T11:32:43.842" v="1862"/>
          <ac:cxnSpMkLst>
            <pc:docMk/>
            <pc:sldMk cId="2090969856" sldId="283"/>
            <ac:cxnSpMk id="18" creationId="{0165D93B-9AB6-4BC5-A6EA-FF291D9B67CC}"/>
          </ac:cxnSpMkLst>
        </pc:cxnChg>
        <pc:cxnChg chg="add mod">
          <ac:chgData name="Vepsäläinen Jari" userId="S::jari.vepsalainen@aalto.fi::b4d653f0-fd05-4053-a1a3-73929729b228" providerId="AD" clId="Web-{3D9A02A3-9DC6-3844-C655-90D62D9349D8}" dt="2020-04-15T11:39:26.704" v="2047" actId="1076"/>
          <ac:cxnSpMkLst>
            <pc:docMk/>
            <pc:sldMk cId="2090969856" sldId="283"/>
            <ac:cxnSpMk id="22" creationId="{667AA47B-1350-4C5C-94DF-306DAA1FE903}"/>
          </ac:cxnSpMkLst>
        </pc:cxnChg>
        <pc:cxnChg chg="add mod">
          <ac:chgData name="Vepsäläinen Jari" userId="S::jari.vepsalainen@aalto.fi::b4d653f0-fd05-4053-a1a3-73929729b228" providerId="AD" clId="Web-{3D9A02A3-9DC6-3844-C655-90D62D9349D8}" dt="2020-04-15T11:39:26.719" v="2048" actId="1076"/>
          <ac:cxnSpMkLst>
            <pc:docMk/>
            <pc:sldMk cId="2090969856" sldId="283"/>
            <ac:cxnSpMk id="23" creationId="{E7219B54-76D7-41D7-9A9A-8F264DE54660}"/>
          </ac:cxnSpMkLst>
        </pc:cxnChg>
        <pc:cxnChg chg="add mod">
          <ac:chgData name="Vepsäläinen Jari" userId="S::jari.vepsalainen@aalto.fi::b4d653f0-fd05-4053-a1a3-73929729b228" providerId="AD" clId="Web-{3D9A02A3-9DC6-3844-C655-90D62D9349D8}" dt="2020-04-15T11:39:26.735" v="2049" actId="1076"/>
          <ac:cxnSpMkLst>
            <pc:docMk/>
            <pc:sldMk cId="2090969856" sldId="283"/>
            <ac:cxnSpMk id="24" creationId="{BD0CE338-0B3E-4C0C-B895-0E6B7D5BADE0}"/>
          </ac:cxnSpMkLst>
        </pc:cxnChg>
        <pc:cxnChg chg="add mod">
          <ac:chgData name="Vepsäläinen Jari" userId="S::jari.vepsalainen@aalto.fi::b4d653f0-fd05-4053-a1a3-73929729b228" providerId="AD" clId="Web-{3D9A02A3-9DC6-3844-C655-90D62D9349D8}" dt="2020-04-15T11:39:26.751" v="2050" actId="1076"/>
          <ac:cxnSpMkLst>
            <pc:docMk/>
            <pc:sldMk cId="2090969856" sldId="283"/>
            <ac:cxnSpMk id="25" creationId="{96D91445-1465-494C-81E4-AD8F20844F30}"/>
          </ac:cxnSpMkLst>
        </pc:cxnChg>
        <pc:cxnChg chg="add mod">
          <ac:chgData name="Vepsäläinen Jari" userId="S::jari.vepsalainen@aalto.fi::b4d653f0-fd05-4053-a1a3-73929729b228" providerId="AD" clId="Web-{3D9A02A3-9DC6-3844-C655-90D62D9349D8}" dt="2020-04-15T11:39:26.813" v="2055" actId="1076"/>
          <ac:cxnSpMkLst>
            <pc:docMk/>
            <pc:sldMk cId="2090969856" sldId="283"/>
            <ac:cxnSpMk id="30" creationId="{D05381B1-D442-4F6A-B319-05E0FE3733C1}"/>
          </ac:cxnSpMkLst>
        </pc:cxnChg>
        <pc:cxnChg chg="add mod">
          <ac:chgData name="Vepsäläinen Jari" userId="S::jari.vepsalainen@aalto.fi::b4d653f0-fd05-4053-a1a3-73929729b228" providerId="AD" clId="Web-{3D9A02A3-9DC6-3844-C655-90D62D9349D8}" dt="2020-04-15T11:40:54.642" v="2069" actId="14100"/>
          <ac:cxnSpMkLst>
            <pc:docMk/>
            <pc:sldMk cId="2090969856" sldId="283"/>
            <ac:cxnSpMk id="33" creationId="{67F59B64-5FCC-4B59-9256-C67EDCA8DCFA}"/>
          </ac:cxnSpMkLst>
        </pc:cxnChg>
        <pc:cxnChg chg="add mod">
          <ac:chgData name="Vepsäläinen Jari" userId="S::jari.vepsalainen@aalto.fi::b4d653f0-fd05-4053-a1a3-73929729b228" providerId="AD" clId="Web-{3D9A02A3-9DC6-3844-C655-90D62D9349D8}" dt="2020-04-15T11:40:42.188" v="2068" actId="14100"/>
          <ac:cxnSpMkLst>
            <pc:docMk/>
            <pc:sldMk cId="2090969856" sldId="283"/>
            <ac:cxnSpMk id="34" creationId="{52232C8A-D843-43F8-88B0-19957360425F}"/>
          </ac:cxnSpMkLst>
        </pc:cxnChg>
        <pc:cxnChg chg="add mod">
          <ac:chgData name="Vepsäläinen Jari" userId="S::jari.vepsalainen@aalto.fi::b4d653f0-fd05-4053-a1a3-73929729b228" providerId="AD" clId="Web-{3D9A02A3-9DC6-3844-C655-90D62D9349D8}" dt="2020-04-15T11:41:48.798" v="2080" actId="14100"/>
          <ac:cxnSpMkLst>
            <pc:docMk/>
            <pc:sldMk cId="2090969856" sldId="283"/>
            <ac:cxnSpMk id="35" creationId="{5EE1C282-DA78-4165-B332-94D45531D289}"/>
          </ac:cxnSpMkLst>
        </pc:cxnChg>
        <pc:cxnChg chg="add mod">
          <ac:chgData name="Vepsäläinen Jari" userId="S::jari.vepsalainen@aalto.fi::b4d653f0-fd05-4053-a1a3-73929729b228" providerId="AD" clId="Web-{3D9A02A3-9DC6-3844-C655-90D62D9349D8}" dt="2020-04-15T11:42:59.017" v="2091" actId="14100"/>
          <ac:cxnSpMkLst>
            <pc:docMk/>
            <pc:sldMk cId="2090969856" sldId="283"/>
            <ac:cxnSpMk id="36" creationId="{9014F1A3-2756-44D4-97E2-0853B006F44E}"/>
          </ac:cxnSpMkLst>
        </pc:cxnChg>
        <pc:cxnChg chg="add mod">
          <ac:chgData name="Vepsäläinen Jari" userId="S::jari.vepsalainen@aalto.fi::b4d653f0-fd05-4053-a1a3-73929729b228" providerId="AD" clId="Web-{3D9A02A3-9DC6-3844-C655-90D62D9349D8}" dt="2020-04-15T11:42:54.924" v="2090" actId="14100"/>
          <ac:cxnSpMkLst>
            <pc:docMk/>
            <pc:sldMk cId="2090969856" sldId="283"/>
            <ac:cxnSpMk id="37" creationId="{022A99A5-CF0F-4881-918A-E3DF8936F2D6}"/>
          </ac:cxnSpMkLst>
        </pc:cxnChg>
      </pc:sldChg>
      <pc:sldChg chg="addSp modSp add replId">
        <pc:chgData name="Vepsäläinen Jari" userId="S::jari.vepsalainen@aalto.fi::b4d653f0-fd05-4053-a1a3-73929729b228" providerId="AD" clId="Web-{3D9A02A3-9DC6-3844-C655-90D62D9349D8}" dt="2020-04-15T11:59:37.289" v="2385" actId="1076"/>
        <pc:sldMkLst>
          <pc:docMk/>
          <pc:sldMk cId="2041767618" sldId="284"/>
        </pc:sldMkLst>
        <pc:spChg chg="mod">
          <ac:chgData name="Vepsäläinen Jari" userId="S::jari.vepsalainen@aalto.fi::b4d653f0-fd05-4053-a1a3-73929729b228" providerId="AD" clId="Web-{3D9A02A3-9DC6-3844-C655-90D62D9349D8}" dt="2020-04-15T11:57:47.866" v="2356" actId="20577"/>
          <ac:spMkLst>
            <pc:docMk/>
            <pc:sldMk cId="2041767618" sldId="284"/>
            <ac:spMk id="2" creationId="{5D300A1E-3153-44E6-864E-EC5BA67FB5E5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1:55:59.991" v="2324" actId="20577"/>
          <ac:spMkLst>
            <pc:docMk/>
            <pc:sldMk cId="2041767618" sldId="284"/>
            <ac:spMk id="3" creationId="{0C8503A5-9BFF-4430-B1F9-3B7614A44CED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1:57:15.710" v="2355" actId="20577"/>
          <ac:spMkLst>
            <pc:docMk/>
            <pc:sldMk cId="2041767618" sldId="284"/>
            <ac:spMk id="4" creationId="{1AD95F3B-C310-4FBC-80A8-791CAA8172DA}"/>
          </ac:spMkLst>
        </pc:spChg>
        <pc:spChg chg="add">
          <ac:chgData name="Vepsäläinen Jari" userId="S::jari.vepsalainen@aalto.fi::b4d653f0-fd05-4053-a1a3-73929729b228" providerId="AD" clId="Web-{3D9A02A3-9DC6-3844-C655-90D62D9349D8}" dt="2020-04-15T11:58:58.164" v="2377"/>
          <ac:spMkLst>
            <pc:docMk/>
            <pc:sldMk cId="2041767618" sldId="284"/>
            <ac:spMk id="5" creationId="{C36BFCA6-2919-43DA-B438-8FC67F62DCF8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1:56:44.882" v="2339" actId="20577"/>
          <ac:spMkLst>
            <pc:docMk/>
            <pc:sldMk cId="2041767618" sldId="284"/>
            <ac:spMk id="31" creationId="{B2A79401-3692-4A8A-9F36-A440666D38AB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1:59:33.117" v="2383" actId="1076"/>
          <ac:spMkLst>
            <pc:docMk/>
            <pc:sldMk cId="2041767618" sldId="284"/>
            <ac:spMk id="40" creationId="{AC13186C-AB8F-4220-A491-23327BDBE998}"/>
          </ac:spMkLst>
        </pc:spChg>
        <pc:spChg chg="mod">
          <ac:chgData name="Vepsäläinen Jari" userId="S::jari.vepsalainen@aalto.fi::b4d653f0-fd05-4053-a1a3-73929729b228" providerId="AD" clId="Web-{3D9A02A3-9DC6-3844-C655-90D62D9349D8}" dt="2020-04-15T11:59:37.289" v="2385" actId="1076"/>
          <ac:spMkLst>
            <pc:docMk/>
            <pc:sldMk cId="2041767618" sldId="284"/>
            <ac:spMk id="41" creationId="{41B88F0D-3AD5-4DFC-92FA-F63F16A9FBAF}"/>
          </ac:spMkLst>
        </pc:spChg>
        <pc:cxnChg chg="mod">
          <ac:chgData name="Vepsäläinen Jari" userId="S::jari.vepsalainen@aalto.fi::b4d653f0-fd05-4053-a1a3-73929729b228" providerId="AD" clId="Web-{3D9A02A3-9DC6-3844-C655-90D62D9349D8}" dt="2020-04-15T11:59:36.195" v="2384" actId="14100"/>
          <ac:cxnSpMkLst>
            <pc:docMk/>
            <pc:sldMk cId="2041767618" sldId="284"/>
            <ac:cxnSpMk id="33" creationId="{67F59B64-5FCC-4B59-9256-C67EDCA8DCFA}"/>
          </ac:cxnSpMkLst>
        </pc:cxnChg>
        <pc:cxnChg chg="mod">
          <ac:chgData name="Vepsäläinen Jari" userId="S::jari.vepsalainen@aalto.fi::b4d653f0-fd05-4053-a1a3-73929729b228" providerId="AD" clId="Web-{3D9A02A3-9DC6-3844-C655-90D62D9349D8}" dt="2020-04-15T11:59:22.789" v="2381" actId="1076"/>
          <ac:cxnSpMkLst>
            <pc:docMk/>
            <pc:sldMk cId="2041767618" sldId="284"/>
            <ac:cxnSpMk id="35" creationId="{5EE1C282-DA78-4165-B332-94D45531D289}"/>
          </ac:cxnSpMkLst>
        </pc:cxnChg>
      </pc:sldChg>
    </pc:docChg>
  </pc:docChgLst>
  <pc:docChgLst>
    <pc:chgData name="Vepsäläinen Jari" userId="S::jari.vepsalainen@aalto.fi::b4d653f0-fd05-4053-a1a3-73929729b228" providerId="AD" clId="Web-{374FF67C-513A-4EC5-A64A-23C722E98035}"/>
    <pc:docChg chg="addSld modSld">
      <pc:chgData name="Vepsäläinen Jari" userId="S::jari.vepsalainen@aalto.fi::b4d653f0-fd05-4053-a1a3-73929729b228" providerId="AD" clId="Web-{374FF67C-513A-4EC5-A64A-23C722E98035}" dt="2020-04-17T07:41:28.040" v="56" actId="20577"/>
      <pc:docMkLst>
        <pc:docMk/>
      </pc:docMkLst>
      <pc:sldChg chg="modSp new">
        <pc:chgData name="Vepsäläinen Jari" userId="S::jari.vepsalainen@aalto.fi::b4d653f0-fd05-4053-a1a3-73929729b228" providerId="AD" clId="Web-{374FF67C-513A-4EC5-A64A-23C722E98035}" dt="2020-04-17T07:41:28.040" v="56" actId="20577"/>
        <pc:sldMkLst>
          <pc:docMk/>
          <pc:sldMk cId="3647814103" sldId="290"/>
        </pc:sldMkLst>
        <pc:spChg chg="mod">
          <ac:chgData name="Vepsäläinen Jari" userId="S::jari.vepsalainen@aalto.fi::b4d653f0-fd05-4053-a1a3-73929729b228" providerId="AD" clId="Web-{374FF67C-513A-4EC5-A64A-23C722E98035}" dt="2020-04-17T07:41:02.602" v="2" actId="20577"/>
          <ac:spMkLst>
            <pc:docMk/>
            <pc:sldMk cId="3647814103" sldId="290"/>
            <ac:spMk id="2" creationId="{51911DBE-33D8-4A8D-ABB2-2BA741FFEDC9}"/>
          </ac:spMkLst>
        </pc:spChg>
        <pc:spChg chg="mod">
          <ac:chgData name="Vepsäläinen Jari" userId="S::jari.vepsalainen@aalto.fi::b4d653f0-fd05-4053-a1a3-73929729b228" providerId="AD" clId="Web-{374FF67C-513A-4EC5-A64A-23C722E98035}" dt="2020-04-17T07:41:28.040" v="56" actId="20577"/>
          <ac:spMkLst>
            <pc:docMk/>
            <pc:sldMk cId="3647814103" sldId="290"/>
            <ac:spMk id="3" creationId="{62A7CD76-D1A9-453B-8AA9-3E0526A3D0A6}"/>
          </ac:spMkLst>
        </pc:spChg>
      </pc:sldChg>
    </pc:docChg>
  </pc:docChgLst>
  <pc:docChgLst>
    <pc:chgData name="Vepsäläinen Jari" userId="S::jari.vepsalainen@aalto.fi::b4d653f0-fd05-4053-a1a3-73929729b228" providerId="AD" clId="Web-{9D6337E1-7A61-5609-7F86-4A65DE7D2283}"/>
    <pc:docChg chg="modSld">
      <pc:chgData name="Vepsäläinen Jari" userId="S::jari.vepsalainen@aalto.fi::b4d653f0-fd05-4053-a1a3-73929729b228" providerId="AD" clId="Web-{9D6337E1-7A61-5609-7F86-4A65DE7D2283}" dt="2020-06-08T08:55:51.483" v="25"/>
      <pc:docMkLst>
        <pc:docMk/>
      </pc:docMkLst>
      <pc:sldChg chg="modSp">
        <pc:chgData name="Vepsäläinen Jari" userId="S::jari.vepsalainen@aalto.fi::b4d653f0-fd05-4053-a1a3-73929729b228" providerId="AD" clId="Web-{9D6337E1-7A61-5609-7F86-4A65DE7D2283}" dt="2020-06-08T08:55:09.764" v="18" actId="20577"/>
        <pc:sldMkLst>
          <pc:docMk/>
          <pc:sldMk cId="3232449511" sldId="259"/>
        </pc:sldMkLst>
        <pc:spChg chg="mod">
          <ac:chgData name="Vepsäläinen Jari" userId="S::jari.vepsalainen@aalto.fi::b4d653f0-fd05-4053-a1a3-73929729b228" providerId="AD" clId="Web-{9D6337E1-7A61-5609-7F86-4A65DE7D2283}" dt="2020-06-08T08:55:09.764" v="18" actId="20577"/>
          <ac:spMkLst>
            <pc:docMk/>
            <pc:sldMk cId="3232449511" sldId="259"/>
            <ac:spMk id="2" creationId="{72AB5AAE-6935-462C-9733-525D98B4D664}"/>
          </ac:spMkLst>
        </pc:spChg>
      </pc:sldChg>
      <pc:sldChg chg="addSp delSp modSp">
        <pc:chgData name="Vepsäläinen Jari" userId="S::jari.vepsalainen@aalto.fi::b4d653f0-fd05-4053-a1a3-73929729b228" providerId="AD" clId="Web-{9D6337E1-7A61-5609-7F86-4A65DE7D2283}" dt="2020-06-08T08:55:51.483" v="25"/>
        <pc:sldMkLst>
          <pc:docMk/>
          <pc:sldMk cId="448161019" sldId="304"/>
        </pc:sldMkLst>
        <pc:cxnChg chg="del mod">
          <ac:chgData name="Vepsäläinen Jari" userId="S::jari.vepsalainen@aalto.fi::b4d653f0-fd05-4053-a1a3-73929729b228" providerId="AD" clId="Web-{9D6337E1-7A61-5609-7F86-4A65DE7D2283}" dt="2020-06-08T08:55:51.483" v="25"/>
          <ac:cxnSpMkLst>
            <pc:docMk/>
            <pc:sldMk cId="448161019" sldId="304"/>
            <ac:cxnSpMk id="28" creationId="{3E72DE32-8A38-431C-B2E3-A2C529F85A83}"/>
          </ac:cxnSpMkLst>
        </pc:cxnChg>
        <pc:cxnChg chg="add mod">
          <ac:chgData name="Vepsäläinen Jari" userId="S::jari.vepsalainen@aalto.fi::b4d653f0-fd05-4053-a1a3-73929729b228" providerId="AD" clId="Web-{9D6337E1-7A61-5609-7F86-4A65DE7D2283}" dt="2020-06-08T08:55:39.405" v="21"/>
          <ac:cxnSpMkLst>
            <pc:docMk/>
            <pc:sldMk cId="448161019" sldId="304"/>
            <ac:cxnSpMk id="30" creationId="{CFBCD3F5-E927-4A88-AAF3-ECDCD95803AC}"/>
          </ac:cxnSpMkLst>
        </pc:cxnChg>
      </pc:sldChg>
    </pc:docChg>
  </pc:docChgLst>
  <pc:docChgLst>
    <pc:chgData name="Vepsäläinen Jari" userId="S::jari.vepsalainen@aalto.fi::b4d653f0-fd05-4053-a1a3-73929729b228" providerId="AD" clId="Web-{B2495B61-7339-D260-CFE8-93A8FE38C457}"/>
    <pc:docChg chg="modSld">
      <pc:chgData name="Vepsäläinen Jari" userId="S::jari.vepsalainen@aalto.fi::b4d653f0-fd05-4053-a1a3-73929729b228" providerId="AD" clId="Web-{B2495B61-7339-D260-CFE8-93A8FE38C457}" dt="2020-06-08T10:26:20.343" v="12" actId="1076"/>
      <pc:docMkLst>
        <pc:docMk/>
      </pc:docMkLst>
      <pc:sldChg chg="modSp">
        <pc:chgData name="Vepsäläinen Jari" userId="S::jari.vepsalainen@aalto.fi::b4d653f0-fd05-4053-a1a3-73929729b228" providerId="AD" clId="Web-{B2495B61-7339-D260-CFE8-93A8FE38C457}" dt="2020-06-08T10:24:11.279" v="5" actId="1076"/>
        <pc:sldMkLst>
          <pc:docMk/>
          <pc:sldMk cId="4086103232" sldId="330"/>
        </pc:sldMkLst>
        <pc:picChg chg="mod">
          <ac:chgData name="Vepsäläinen Jari" userId="S::jari.vepsalainen@aalto.fi::b4d653f0-fd05-4053-a1a3-73929729b228" providerId="AD" clId="Web-{B2495B61-7339-D260-CFE8-93A8FE38C457}" dt="2020-06-08T10:24:11.279" v="5" actId="1076"/>
          <ac:picMkLst>
            <pc:docMk/>
            <pc:sldMk cId="4086103232" sldId="330"/>
            <ac:picMk id="4" creationId="{0887E5BC-C80A-4601-A685-501EADF9DC33}"/>
          </ac:picMkLst>
        </pc:picChg>
      </pc:sldChg>
      <pc:sldChg chg="addSp delSp modSp">
        <pc:chgData name="Vepsäläinen Jari" userId="S::jari.vepsalainen@aalto.fi::b4d653f0-fd05-4053-a1a3-73929729b228" providerId="AD" clId="Web-{B2495B61-7339-D260-CFE8-93A8FE38C457}" dt="2020-06-08T10:26:20.343" v="12" actId="1076"/>
        <pc:sldMkLst>
          <pc:docMk/>
          <pc:sldMk cId="1133198393" sldId="331"/>
        </pc:sldMkLst>
        <pc:picChg chg="add del mod">
          <ac:chgData name="Vepsäläinen Jari" userId="S::jari.vepsalainen@aalto.fi::b4d653f0-fd05-4053-a1a3-73929729b228" providerId="AD" clId="Web-{B2495B61-7339-D260-CFE8-93A8FE38C457}" dt="2020-06-08T10:26:20.343" v="12" actId="1076"/>
          <ac:picMkLst>
            <pc:docMk/>
            <pc:sldMk cId="1133198393" sldId="331"/>
            <ac:picMk id="4" creationId="{0887E5BC-C80A-4601-A685-501EADF9DC33}"/>
          </ac:picMkLst>
        </pc:picChg>
      </pc:sldChg>
    </pc:docChg>
  </pc:docChgLst>
  <pc:docChgLst>
    <pc:chgData name="Vepsäläinen Jari" userId="S::jari.vepsalainen@aalto.fi::b4d653f0-fd05-4053-a1a3-73929729b228" providerId="AD" clId="Web-{D2FC6E2D-3B5E-8F9C-9B2D-61E6AF19FB37}"/>
    <pc:docChg chg="modSld">
      <pc:chgData name="Vepsäläinen Jari" userId="S::jari.vepsalainen@aalto.fi::b4d653f0-fd05-4053-a1a3-73929729b228" providerId="AD" clId="Web-{D2FC6E2D-3B5E-8F9C-9B2D-61E6AF19FB37}" dt="2020-06-08T13:33:17.995" v="0"/>
      <pc:docMkLst>
        <pc:docMk/>
      </pc:docMkLst>
      <pc:sldChg chg="modSp">
        <pc:chgData name="Vepsäläinen Jari" userId="S::jari.vepsalainen@aalto.fi::b4d653f0-fd05-4053-a1a3-73929729b228" providerId="AD" clId="Web-{D2FC6E2D-3B5E-8F9C-9B2D-61E6AF19FB37}" dt="2020-06-08T13:33:17.995" v="0"/>
        <pc:sldMkLst>
          <pc:docMk/>
          <pc:sldMk cId="4161526750" sldId="328"/>
        </pc:sldMkLst>
        <pc:picChg chg="mod">
          <ac:chgData name="Vepsäläinen Jari" userId="S::jari.vepsalainen@aalto.fi::b4d653f0-fd05-4053-a1a3-73929729b228" providerId="AD" clId="Web-{D2FC6E2D-3B5E-8F9C-9B2D-61E6AF19FB37}" dt="2020-06-08T13:33:17.995" v="0"/>
          <ac:picMkLst>
            <pc:docMk/>
            <pc:sldMk cId="4161526750" sldId="328"/>
            <ac:picMk id="4" creationId="{6DBDC301-F4DB-4239-94DA-32987AF0CCC3}"/>
          </ac:picMkLst>
        </pc:picChg>
      </pc:sldChg>
    </pc:docChg>
  </pc:docChgLst>
  <pc:docChgLst>
    <pc:chgData name="Vepsäläinen Jari" userId="S::jari.vepsalainen@aalto.fi::b4d653f0-fd05-4053-a1a3-73929729b228" providerId="AD" clId="Web-{2F553DFE-2331-8578-DF87-2C4F7646CA3C}"/>
    <pc:docChg chg="addSld modSld">
      <pc:chgData name="Vepsäläinen Jari" userId="S::jari.vepsalainen@aalto.fi::b4d653f0-fd05-4053-a1a3-73929729b228" providerId="AD" clId="Web-{2F553DFE-2331-8578-DF87-2C4F7646CA3C}" dt="2020-05-15T06:53:05.472" v="98" actId="20577"/>
      <pc:docMkLst>
        <pc:docMk/>
      </pc:docMkLst>
      <pc:sldChg chg="modSp">
        <pc:chgData name="Vepsäläinen Jari" userId="S::jari.vepsalainen@aalto.fi::b4d653f0-fd05-4053-a1a3-73929729b228" providerId="AD" clId="Web-{2F553DFE-2331-8578-DF87-2C4F7646CA3C}" dt="2020-05-15T06:53:05.472" v="98" actId="20577"/>
        <pc:sldMkLst>
          <pc:docMk/>
          <pc:sldMk cId="924970993" sldId="303"/>
        </pc:sldMkLst>
        <pc:spChg chg="mod">
          <ac:chgData name="Vepsäläinen Jari" userId="S::jari.vepsalainen@aalto.fi::b4d653f0-fd05-4053-a1a3-73929729b228" providerId="AD" clId="Web-{2F553DFE-2331-8578-DF87-2C4F7646CA3C}" dt="2020-05-15T06:53:05.472" v="98" actId="20577"/>
          <ac:spMkLst>
            <pc:docMk/>
            <pc:sldMk cId="924970993" sldId="303"/>
            <ac:spMk id="3" creationId="{9166D75C-3B3F-4875-ADD7-8C431CD53ECF}"/>
          </ac:spMkLst>
        </pc:spChg>
      </pc:sldChg>
      <pc:sldChg chg="addSp delSp modSp">
        <pc:chgData name="Vepsäläinen Jari" userId="S::jari.vepsalainen@aalto.fi::b4d653f0-fd05-4053-a1a3-73929729b228" providerId="AD" clId="Web-{2F553DFE-2331-8578-DF87-2C4F7646CA3C}" dt="2020-05-15T06:52:23.643" v="96" actId="1076"/>
        <pc:sldMkLst>
          <pc:docMk/>
          <pc:sldMk cId="526928875" sldId="323"/>
        </pc:sldMkLst>
        <pc:spChg chg="del mod">
          <ac:chgData name="Vepsäläinen Jari" userId="S::jari.vepsalainen@aalto.fi::b4d653f0-fd05-4053-a1a3-73929729b228" providerId="AD" clId="Web-{2F553DFE-2331-8578-DF87-2C4F7646CA3C}" dt="2020-05-15T06:49:50.704" v="57"/>
          <ac:spMkLst>
            <pc:docMk/>
            <pc:sldMk cId="526928875" sldId="323"/>
            <ac:spMk id="3" creationId="{A6BA1436-54F4-46C4-A5C3-04173B3A92BD}"/>
          </ac:spMkLst>
        </pc:spChg>
        <pc:spChg chg="mod">
          <ac:chgData name="Vepsäläinen Jari" userId="S::jari.vepsalainen@aalto.fi::b4d653f0-fd05-4053-a1a3-73929729b228" providerId="AD" clId="Web-{2F553DFE-2331-8578-DF87-2C4F7646CA3C}" dt="2020-05-15T06:52:15.346" v="93" actId="1076"/>
          <ac:spMkLst>
            <pc:docMk/>
            <pc:sldMk cId="526928875" sldId="323"/>
            <ac:spMk id="5" creationId="{9D0D1E28-891A-4380-A824-59D61DDB75FF}"/>
          </ac:spMkLst>
        </pc:spChg>
        <pc:spChg chg="mod">
          <ac:chgData name="Vepsäläinen Jari" userId="S::jari.vepsalainen@aalto.fi::b4d653f0-fd05-4053-a1a3-73929729b228" providerId="AD" clId="Web-{2F553DFE-2331-8578-DF87-2C4F7646CA3C}" dt="2020-05-15T06:50:12.126" v="64" actId="1076"/>
          <ac:spMkLst>
            <pc:docMk/>
            <pc:sldMk cId="526928875" sldId="323"/>
            <ac:spMk id="10" creationId="{562B6BA8-7289-4AAC-BA21-7D09F91DBB70}"/>
          </ac:spMkLst>
        </pc:spChg>
        <pc:spChg chg="mod">
          <ac:chgData name="Vepsäläinen Jari" userId="S::jari.vepsalainen@aalto.fi::b4d653f0-fd05-4053-a1a3-73929729b228" providerId="AD" clId="Web-{2F553DFE-2331-8578-DF87-2C4F7646CA3C}" dt="2020-05-15T06:49:26.985" v="53" actId="1076"/>
          <ac:spMkLst>
            <pc:docMk/>
            <pc:sldMk cId="526928875" sldId="323"/>
            <ac:spMk id="11" creationId="{9160261B-A098-4928-8ECC-66804E195E46}"/>
          </ac:spMkLst>
        </pc:spChg>
        <pc:spChg chg="mod">
          <ac:chgData name="Vepsäläinen Jari" userId="S::jari.vepsalainen@aalto.fi::b4d653f0-fd05-4053-a1a3-73929729b228" providerId="AD" clId="Web-{2F553DFE-2331-8578-DF87-2C4F7646CA3C}" dt="2020-05-15T06:49:22.063" v="47" actId="1076"/>
          <ac:spMkLst>
            <pc:docMk/>
            <pc:sldMk cId="526928875" sldId="323"/>
            <ac:spMk id="12" creationId="{0B157F05-5FA3-49AB-9E30-9822CCBD9884}"/>
          </ac:spMkLst>
        </pc:spChg>
        <pc:spChg chg="add del mod">
          <ac:chgData name="Vepsäläinen Jari" userId="S::jari.vepsalainen@aalto.fi::b4d653f0-fd05-4053-a1a3-73929729b228" providerId="AD" clId="Web-{2F553DFE-2331-8578-DF87-2C4F7646CA3C}" dt="2020-05-15T06:49:53.454" v="58"/>
          <ac:spMkLst>
            <pc:docMk/>
            <pc:sldMk cId="526928875" sldId="323"/>
            <ac:spMk id="14" creationId="{543A465C-072C-4E24-84F1-6309F332C614}"/>
          </ac:spMkLst>
        </pc:spChg>
        <pc:spChg chg="del mod">
          <ac:chgData name="Vepsäläinen Jari" userId="S::jari.vepsalainen@aalto.fi::b4d653f0-fd05-4053-a1a3-73929729b228" providerId="AD" clId="Web-{2F553DFE-2331-8578-DF87-2C4F7646CA3C}" dt="2020-05-15T06:50:01.751" v="61"/>
          <ac:spMkLst>
            <pc:docMk/>
            <pc:sldMk cId="526928875" sldId="323"/>
            <ac:spMk id="15" creationId="{152CCD7F-0316-45EA-83DE-4CA81E6E302C}"/>
          </ac:spMkLst>
        </pc:spChg>
        <pc:grpChg chg="mod">
          <ac:chgData name="Vepsäläinen Jari" userId="S::jari.vepsalainen@aalto.fi::b4d653f0-fd05-4053-a1a3-73929729b228" providerId="AD" clId="Web-{2F553DFE-2331-8578-DF87-2C4F7646CA3C}" dt="2020-05-15T06:52:23.643" v="96" actId="1076"/>
          <ac:grpSpMkLst>
            <pc:docMk/>
            <pc:sldMk cId="526928875" sldId="323"/>
            <ac:grpSpMk id="13" creationId="{5E49CC65-307F-4054-BE82-7AEC24695111}"/>
          </ac:grpSpMkLst>
        </pc:grpChg>
      </pc:sldChg>
      <pc:sldChg chg="addSp modSp">
        <pc:chgData name="Vepsäläinen Jari" userId="S::jari.vepsalainen@aalto.fi::b4d653f0-fd05-4053-a1a3-73929729b228" providerId="AD" clId="Web-{2F553DFE-2331-8578-DF87-2C4F7646CA3C}" dt="2020-05-15T06:50:59.533" v="74" actId="1076"/>
        <pc:sldMkLst>
          <pc:docMk/>
          <pc:sldMk cId="949043412" sldId="325"/>
        </pc:sldMkLst>
        <pc:spChg chg="mod">
          <ac:chgData name="Vepsäläinen Jari" userId="S::jari.vepsalainen@aalto.fi::b4d653f0-fd05-4053-a1a3-73929729b228" providerId="AD" clId="Web-{2F553DFE-2331-8578-DF87-2C4F7646CA3C}" dt="2020-05-15T06:48:47.109" v="0" actId="1076"/>
          <ac:spMkLst>
            <pc:docMk/>
            <pc:sldMk cId="949043412" sldId="325"/>
            <ac:spMk id="6" creationId="{7A830AB1-573B-412C-A23E-ACD000557731}"/>
          </ac:spMkLst>
        </pc:spChg>
        <pc:spChg chg="add mod">
          <ac:chgData name="Vepsäläinen Jari" userId="S::jari.vepsalainen@aalto.fi::b4d653f0-fd05-4053-a1a3-73929729b228" providerId="AD" clId="Web-{2F553DFE-2331-8578-DF87-2C4F7646CA3C}" dt="2020-05-15T06:50:59.533" v="74" actId="1076"/>
          <ac:spMkLst>
            <pc:docMk/>
            <pc:sldMk cId="949043412" sldId="325"/>
            <ac:spMk id="7" creationId="{32B6DE8D-31A1-46A2-9EDE-B6499E2079A2}"/>
          </ac:spMkLst>
        </pc:spChg>
        <pc:cxnChg chg="add mod">
          <ac:chgData name="Vepsäläinen Jari" userId="S::jari.vepsalainen@aalto.fi::b4d653f0-fd05-4053-a1a3-73929729b228" providerId="AD" clId="Web-{2F553DFE-2331-8578-DF87-2C4F7646CA3C}" dt="2020-05-15T06:50:44.251" v="68" actId="14100"/>
          <ac:cxnSpMkLst>
            <pc:docMk/>
            <pc:sldMk cId="949043412" sldId="325"/>
            <ac:cxnSpMk id="3" creationId="{3CD364AC-2F8B-4151-8288-8A1895A7BB7E}"/>
          </ac:cxnSpMkLst>
        </pc:cxnChg>
      </pc:sldChg>
      <pc:sldChg chg="addSp delSp modSp add replId">
        <pc:chgData name="Vepsäläinen Jari" userId="S::jari.vepsalainen@aalto.fi::b4d653f0-fd05-4053-a1a3-73929729b228" providerId="AD" clId="Web-{2F553DFE-2331-8578-DF87-2C4F7646CA3C}" dt="2020-05-15T06:51:43.002" v="87"/>
        <pc:sldMkLst>
          <pc:docMk/>
          <pc:sldMk cId="1455836173" sldId="326"/>
        </pc:sldMkLst>
        <pc:spChg chg="del">
          <ac:chgData name="Vepsäläinen Jari" userId="S::jari.vepsalainen@aalto.fi::b4d653f0-fd05-4053-a1a3-73929729b228" providerId="AD" clId="Web-{2F553DFE-2331-8578-DF87-2C4F7646CA3C}" dt="2020-05-15T06:51:43.002" v="87"/>
          <ac:spMkLst>
            <pc:docMk/>
            <pc:sldMk cId="1455836173" sldId="326"/>
            <ac:spMk id="5" creationId="{8F150118-0D83-4D7F-96B8-F6B4A09C34FB}"/>
          </ac:spMkLst>
        </pc:spChg>
        <pc:spChg chg="del">
          <ac:chgData name="Vepsäläinen Jari" userId="S::jari.vepsalainen@aalto.fi::b4d653f0-fd05-4053-a1a3-73929729b228" providerId="AD" clId="Web-{2F553DFE-2331-8578-DF87-2C4F7646CA3C}" dt="2020-05-15T06:51:21.767" v="77"/>
          <ac:spMkLst>
            <pc:docMk/>
            <pc:sldMk cId="1455836173" sldId="326"/>
            <ac:spMk id="6" creationId="{7A830AB1-573B-412C-A23E-ACD000557731}"/>
          </ac:spMkLst>
        </pc:spChg>
        <pc:spChg chg="add del mod">
          <ac:chgData name="Vepsäläinen Jari" userId="S::jari.vepsalainen@aalto.fi::b4d653f0-fd05-4053-a1a3-73929729b228" providerId="AD" clId="Web-{2F553DFE-2331-8578-DF87-2C4F7646CA3C}" dt="2020-05-15T06:51:39.940" v="85"/>
          <ac:spMkLst>
            <pc:docMk/>
            <pc:sldMk cId="1455836173" sldId="326"/>
            <ac:spMk id="7" creationId="{32B6DE8D-31A1-46A2-9EDE-B6499E2079A2}"/>
          </ac:spMkLst>
        </pc:spChg>
        <pc:picChg chg="add del mod">
          <ac:chgData name="Vepsäläinen Jari" userId="S::jari.vepsalainen@aalto.fi::b4d653f0-fd05-4053-a1a3-73929729b228" providerId="AD" clId="Web-{2F553DFE-2331-8578-DF87-2C4F7646CA3C}" dt="2020-05-15T06:51:26.033" v="80"/>
          <ac:picMkLst>
            <pc:docMk/>
            <pc:sldMk cId="1455836173" sldId="326"/>
            <ac:picMk id="4" creationId="{4ABAA70C-A4DD-4E23-B11F-ADC7401B1C1D}"/>
          </ac:picMkLst>
        </pc:picChg>
        <pc:cxnChg chg="del">
          <ac:chgData name="Vepsäläinen Jari" userId="S::jari.vepsalainen@aalto.fi::b4d653f0-fd05-4053-a1a3-73929729b228" providerId="AD" clId="Web-{2F553DFE-2331-8578-DF87-2C4F7646CA3C}" dt="2020-05-15T06:51:41.236" v="86"/>
          <ac:cxnSpMkLst>
            <pc:docMk/>
            <pc:sldMk cId="1455836173" sldId="326"/>
            <ac:cxnSpMk id="3" creationId="{3CD364AC-2F8B-4151-8288-8A1895A7BB7E}"/>
          </ac:cxnSpMkLst>
        </pc:cxnChg>
      </pc:sldChg>
    </pc:docChg>
  </pc:docChgLst>
  <pc:docChgLst>
    <pc:chgData name="Vepsäläinen Jari" userId="S::jari.vepsalainen@aalto.fi::b4d653f0-fd05-4053-a1a3-73929729b228" providerId="AD" clId="Web-{455E8B83-9340-4F2D-88DB-F77AB45A27B5}"/>
    <pc:docChg chg="addSld modSld">
      <pc:chgData name="Vepsäläinen Jari" userId="S::jari.vepsalainen@aalto.fi::b4d653f0-fd05-4053-a1a3-73929729b228" providerId="AD" clId="Web-{455E8B83-9340-4F2D-88DB-F77AB45A27B5}" dt="2020-04-20T10:58:31.030" v="52" actId="20577"/>
      <pc:docMkLst>
        <pc:docMk/>
      </pc:docMkLst>
      <pc:sldChg chg="modSp">
        <pc:chgData name="Vepsäläinen Jari" userId="S::jari.vepsalainen@aalto.fi::b4d653f0-fd05-4053-a1a3-73929729b228" providerId="AD" clId="Web-{455E8B83-9340-4F2D-88DB-F77AB45A27B5}" dt="2020-04-20T10:57:09.103" v="0" actId="20577"/>
        <pc:sldMkLst>
          <pc:docMk/>
          <pc:sldMk cId="3232449511" sldId="259"/>
        </pc:sldMkLst>
        <pc:spChg chg="mod">
          <ac:chgData name="Vepsäläinen Jari" userId="S::jari.vepsalainen@aalto.fi::b4d653f0-fd05-4053-a1a3-73929729b228" providerId="AD" clId="Web-{455E8B83-9340-4F2D-88DB-F77AB45A27B5}" dt="2020-04-20T10:57:09.103" v="0" actId="20577"/>
          <ac:spMkLst>
            <pc:docMk/>
            <pc:sldMk cId="3232449511" sldId="259"/>
            <ac:spMk id="2" creationId="{72AB5AAE-6935-462C-9733-525D98B4D664}"/>
          </ac:spMkLst>
        </pc:spChg>
      </pc:sldChg>
      <pc:sldChg chg="modSp new">
        <pc:chgData name="Vepsäläinen Jari" userId="S::jari.vepsalainen@aalto.fi::b4d653f0-fd05-4053-a1a3-73929729b228" providerId="AD" clId="Web-{455E8B83-9340-4F2D-88DB-F77AB45A27B5}" dt="2020-04-20T10:58:31.030" v="52" actId="20577"/>
        <pc:sldMkLst>
          <pc:docMk/>
          <pc:sldMk cId="3058009707" sldId="291"/>
        </pc:sldMkLst>
        <pc:spChg chg="mod">
          <ac:chgData name="Vepsäläinen Jari" userId="S::jari.vepsalainen@aalto.fi::b4d653f0-fd05-4053-a1a3-73929729b228" providerId="AD" clId="Web-{455E8B83-9340-4F2D-88DB-F77AB45A27B5}" dt="2020-04-20T10:57:40.668" v="6" actId="20577"/>
          <ac:spMkLst>
            <pc:docMk/>
            <pc:sldMk cId="3058009707" sldId="291"/>
            <ac:spMk id="2" creationId="{3E413297-1A80-4B6E-A808-03A22A337151}"/>
          </ac:spMkLst>
        </pc:spChg>
        <pc:spChg chg="mod">
          <ac:chgData name="Vepsäläinen Jari" userId="S::jari.vepsalainen@aalto.fi::b4d653f0-fd05-4053-a1a3-73929729b228" providerId="AD" clId="Web-{455E8B83-9340-4F2D-88DB-F77AB45A27B5}" dt="2020-04-20T10:58:31.030" v="52" actId="20577"/>
          <ac:spMkLst>
            <pc:docMk/>
            <pc:sldMk cId="3058009707" sldId="291"/>
            <ac:spMk id="3" creationId="{2818AD71-17E1-4ED8-B1E0-4CDDEC9FA971}"/>
          </ac:spMkLst>
        </pc:spChg>
      </pc:sldChg>
    </pc:docChg>
  </pc:docChgLst>
  <pc:docChgLst>
    <pc:chgData name="Vepsäläinen Jari" userId="S::jari.vepsalainen@aalto.fi::b4d653f0-fd05-4053-a1a3-73929729b228" providerId="AD" clId="Web-{CC051050-AC83-9239-3787-3880280DBDA8}"/>
    <pc:docChg chg="delSld modSld">
      <pc:chgData name="Vepsäläinen Jari" userId="S::jari.vepsalainen@aalto.fi::b4d653f0-fd05-4053-a1a3-73929729b228" providerId="AD" clId="Web-{CC051050-AC83-9239-3787-3880280DBDA8}" dt="2020-05-14T13:09:58.173" v="47" actId="1076"/>
      <pc:docMkLst>
        <pc:docMk/>
      </pc:docMkLst>
      <pc:sldChg chg="addSp modSp">
        <pc:chgData name="Vepsäläinen Jari" userId="S::jari.vepsalainen@aalto.fi::b4d653f0-fd05-4053-a1a3-73929729b228" providerId="AD" clId="Web-{CC051050-AC83-9239-3787-3880280DBDA8}" dt="2020-05-14T12:46:43.244" v="23" actId="20577"/>
        <pc:sldMkLst>
          <pc:docMk/>
          <pc:sldMk cId="3284181642" sldId="295"/>
        </pc:sldMkLst>
        <pc:spChg chg="mod">
          <ac:chgData name="Vepsäläinen Jari" userId="S::jari.vepsalainen@aalto.fi::b4d653f0-fd05-4053-a1a3-73929729b228" providerId="AD" clId="Web-{CC051050-AC83-9239-3787-3880280DBDA8}" dt="2020-05-14T12:46:43.244" v="23" actId="20577"/>
          <ac:spMkLst>
            <pc:docMk/>
            <pc:sldMk cId="3284181642" sldId="295"/>
            <ac:spMk id="3" creationId="{4D6CEC4A-198F-409C-9AE6-CC74694C16D1}"/>
          </ac:spMkLst>
        </pc:spChg>
        <pc:picChg chg="add mod">
          <ac:chgData name="Vepsäläinen Jari" userId="S::jari.vepsalainen@aalto.fi::b4d653f0-fd05-4053-a1a3-73929729b228" providerId="AD" clId="Web-{CC051050-AC83-9239-3787-3880280DBDA8}" dt="2020-05-14T12:46:14.494" v="4" actId="1076"/>
          <ac:picMkLst>
            <pc:docMk/>
            <pc:sldMk cId="3284181642" sldId="295"/>
            <ac:picMk id="4" creationId="{76C1304E-0FAB-4AAF-9C2B-ABCE8E8CD822}"/>
          </ac:picMkLst>
        </pc:picChg>
      </pc:sldChg>
      <pc:sldChg chg="addSp modSp">
        <pc:chgData name="Vepsäläinen Jari" userId="S::jari.vepsalainen@aalto.fi::b4d653f0-fd05-4053-a1a3-73929729b228" providerId="AD" clId="Web-{CC051050-AC83-9239-3787-3880280DBDA8}" dt="2020-05-14T13:09:58.173" v="47" actId="1076"/>
        <pc:sldMkLst>
          <pc:docMk/>
          <pc:sldMk cId="2157836455" sldId="314"/>
        </pc:sldMkLst>
        <pc:picChg chg="add mod">
          <ac:chgData name="Vepsäläinen Jari" userId="S::jari.vepsalainen@aalto.fi::b4d653f0-fd05-4053-a1a3-73929729b228" providerId="AD" clId="Web-{CC051050-AC83-9239-3787-3880280DBDA8}" dt="2020-05-14T13:09:58.173" v="47" actId="1076"/>
          <ac:picMkLst>
            <pc:docMk/>
            <pc:sldMk cId="2157836455" sldId="314"/>
            <ac:picMk id="3" creationId="{BBAF29B7-EFAD-4892-80E7-CA3FEC347150}"/>
          </ac:picMkLst>
        </pc:picChg>
      </pc:sldChg>
      <pc:sldChg chg="addSp modSp">
        <pc:chgData name="Vepsäläinen Jari" userId="S::jari.vepsalainen@aalto.fi::b4d653f0-fd05-4053-a1a3-73929729b228" providerId="AD" clId="Web-{CC051050-AC83-9239-3787-3880280DBDA8}" dt="2020-05-14T13:06:46.201" v="40" actId="1076"/>
        <pc:sldMkLst>
          <pc:docMk/>
          <pc:sldMk cId="4117595955" sldId="324"/>
        </pc:sldMkLst>
        <pc:spChg chg="mod">
          <ac:chgData name="Vepsäläinen Jari" userId="S::jari.vepsalainen@aalto.fi::b4d653f0-fd05-4053-a1a3-73929729b228" providerId="AD" clId="Web-{CC051050-AC83-9239-3787-3880280DBDA8}" dt="2020-05-14T13:06:39.498" v="39" actId="20577"/>
          <ac:spMkLst>
            <pc:docMk/>
            <pc:sldMk cId="4117595955" sldId="324"/>
            <ac:spMk id="3" creationId="{4D6CEC4A-198F-409C-9AE6-CC74694C16D1}"/>
          </ac:spMkLst>
        </pc:spChg>
        <pc:picChg chg="add mod">
          <ac:chgData name="Vepsäläinen Jari" userId="S::jari.vepsalainen@aalto.fi::b4d653f0-fd05-4053-a1a3-73929729b228" providerId="AD" clId="Web-{CC051050-AC83-9239-3787-3880280DBDA8}" dt="2020-05-14T13:06:46.201" v="40" actId="1076"/>
          <ac:picMkLst>
            <pc:docMk/>
            <pc:sldMk cId="4117595955" sldId="324"/>
            <ac:picMk id="4" creationId="{256BD71D-425F-4956-825E-A29A61BF2416}"/>
          </ac:picMkLst>
        </pc:picChg>
      </pc:sldChg>
      <pc:sldChg chg="del">
        <pc:chgData name="Vepsäläinen Jari" userId="S::jari.vepsalainen@aalto.fi::b4d653f0-fd05-4053-a1a3-73929729b228" providerId="AD" clId="Web-{CC051050-AC83-9239-3787-3880280DBDA8}" dt="2020-05-14T13:06:50.108" v="41"/>
        <pc:sldMkLst>
          <pc:docMk/>
          <pc:sldMk cId="4078421106" sldId="325"/>
        </pc:sldMkLst>
      </pc:sldChg>
    </pc:docChg>
  </pc:docChgLst>
  <pc:docChgLst>
    <pc:chgData name="Vepsäläinen Jari" userId="S::jari.vepsalainen@aalto.fi::b4d653f0-fd05-4053-a1a3-73929729b228" providerId="AD" clId="Web-{D1AC4FFF-5513-4E27-A8C5-473F2BDDE880}"/>
    <pc:docChg chg="modSld">
      <pc:chgData name="Vepsäläinen Jari" userId="S::jari.vepsalainen@aalto.fi::b4d653f0-fd05-4053-a1a3-73929729b228" providerId="AD" clId="Web-{D1AC4FFF-5513-4E27-A8C5-473F2BDDE880}" dt="2020-06-08T08:52:34.481" v="77" actId="1076"/>
      <pc:docMkLst>
        <pc:docMk/>
      </pc:docMkLst>
      <pc:sldChg chg="delSp modSp">
        <pc:chgData name="Vepsäläinen Jari" userId="S::jari.vepsalainen@aalto.fi::b4d653f0-fd05-4053-a1a3-73929729b228" providerId="AD" clId="Web-{D1AC4FFF-5513-4E27-A8C5-473F2BDDE880}" dt="2020-06-08T08:52:34.481" v="77" actId="1076"/>
        <pc:sldMkLst>
          <pc:docMk/>
          <pc:sldMk cId="448161019" sldId="304"/>
        </pc:sldMkLst>
        <pc:spChg chg="mod">
          <ac:chgData name="Vepsäläinen Jari" userId="S::jari.vepsalainen@aalto.fi::b4d653f0-fd05-4053-a1a3-73929729b228" providerId="AD" clId="Web-{D1AC4FFF-5513-4E27-A8C5-473F2BDDE880}" dt="2020-06-08T08:52:34.200" v="61" actId="1076"/>
          <ac:spMkLst>
            <pc:docMk/>
            <pc:sldMk cId="448161019" sldId="304"/>
            <ac:spMk id="4" creationId="{873D76BF-B4F6-4CD6-B62A-6360A7613716}"/>
          </ac:spMkLst>
        </pc:spChg>
        <pc:spChg chg="mod">
          <ac:chgData name="Vepsäläinen Jari" userId="S::jari.vepsalainen@aalto.fi::b4d653f0-fd05-4053-a1a3-73929729b228" providerId="AD" clId="Web-{D1AC4FFF-5513-4E27-A8C5-473F2BDDE880}" dt="2020-06-08T08:52:34.231" v="62" actId="1076"/>
          <ac:spMkLst>
            <pc:docMk/>
            <pc:sldMk cId="448161019" sldId="304"/>
            <ac:spMk id="5" creationId="{C800EAF0-2AA0-46FD-89D3-13254C1B507D}"/>
          </ac:spMkLst>
        </pc:spChg>
        <pc:spChg chg="mod">
          <ac:chgData name="Vepsäläinen Jari" userId="S::jari.vepsalainen@aalto.fi::b4d653f0-fd05-4053-a1a3-73929729b228" providerId="AD" clId="Web-{D1AC4FFF-5513-4E27-A8C5-473F2BDDE880}" dt="2020-06-08T08:52:34.263" v="65" actId="1076"/>
          <ac:spMkLst>
            <pc:docMk/>
            <pc:sldMk cId="448161019" sldId="304"/>
            <ac:spMk id="8" creationId="{FC03B0ED-AB2A-4600-8F01-E58BF724583E}"/>
          </ac:spMkLst>
        </pc:spChg>
        <pc:spChg chg="mod">
          <ac:chgData name="Vepsäläinen Jari" userId="S::jari.vepsalainen@aalto.fi::b4d653f0-fd05-4053-a1a3-73929729b228" providerId="AD" clId="Web-{D1AC4FFF-5513-4E27-A8C5-473F2BDDE880}" dt="2020-06-08T08:52:34.263" v="66" actId="1076"/>
          <ac:spMkLst>
            <pc:docMk/>
            <pc:sldMk cId="448161019" sldId="304"/>
            <ac:spMk id="9" creationId="{09A22913-72B9-4978-90F8-12EB6DE11D99}"/>
          </ac:spMkLst>
        </pc:spChg>
        <pc:spChg chg="mod">
          <ac:chgData name="Vepsäläinen Jari" userId="S::jari.vepsalainen@aalto.fi::b4d653f0-fd05-4053-a1a3-73929729b228" providerId="AD" clId="Web-{D1AC4FFF-5513-4E27-A8C5-473F2BDDE880}" dt="2020-06-08T08:52:34.294" v="67" actId="1076"/>
          <ac:spMkLst>
            <pc:docMk/>
            <pc:sldMk cId="448161019" sldId="304"/>
            <ac:spMk id="10" creationId="{FCB077C9-DEE2-4973-92BF-145BC28C08E9}"/>
          </ac:spMkLst>
        </pc:spChg>
        <pc:spChg chg="mod">
          <ac:chgData name="Vepsäläinen Jari" userId="S::jari.vepsalainen@aalto.fi::b4d653f0-fd05-4053-a1a3-73929729b228" providerId="AD" clId="Web-{D1AC4FFF-5513-4E27-A8C5-473F2BDDE880}" dt="2020-06-08T08:52:34.341" v="68" actId="1076"/>
          <ac:spMkLst>
            <pc:docMk/>
            <pc:sldMk cId="448161019" sldId="304"/>
            <ac:spMk id="11" creationId="{771D0C00-338A-4F99-9788-090F9F0FF014}"/>
          </ac:spMkLst>
        </pc:spChg>
        <pc:spChg chg="mod">
          <ac:chgData name="Vepsäläinen Jari" userId="S::jari.vepsalainen@aalto.fi::b4d653f0-fd05-4053-a1a3-73929729b228" providerId="AD" clId="Web-{D1AC4FFF-5513-4E27-A8C5-473F2BDDE880}" dt="2020-06-08T08:52:34.372" v="72" actId="1076"/>
          <ac:spMkLst>
            <pc:docMk/>
            <pc:sldMk cId="448161019" sldId="304"/>
            <ac:spMk id="15" creationId="{91D2FA33-942E-4543-9A4F-6BC59D86C68F}"/>
          </ac:spMkLst>
        </pc:spChg>
        <pc:spChg chg="mod">
          <ac:chgData name="Vepsäläinen Jari" userId="S::jari.vepsalainen@aalto.fi::b4d653f0-fd05-4053-a1a3-73929729b228" providerId="AD" clId="Web-{D1AC4FFF-5513-4E27-A8C5-473F2BDDE880}" dt="2020-06-08T08:52:34.403" v="73" actId="1076"/>
          <ac:spMkLst>
            <pc:docMk/>
            <pc:sldMk cId="448161019" sldId="304"/>
            <ac:spMk id="16" creationId="{384E4CCC-1E27-441F-B8DF-9939E70B44E7}"/>
          </ac:spMkLst>
        </pc:spChg>
        <pc:spChg chg="mod">
          <ac:chgData name="Vepsäläinen Jari" userId="S::jari.vepsalainen@aalto.fi::b4d653f0-fd05-4053-a1a3-73929729b228" providerId="AD" clId="Web-{D1AC4FFF-5513-4E27-A8C5-473F2BDDE880}" dt="2020-06-08T08:52:34.419" v="74" actId="1076"/>
          <ac:spMkLst>
            <pc:docMk/>
            <pc:sldMk cId="448161019" sldId="304"/>
            <ac:spMk id="17" creationId="{32851CE0-1122-47CB-B8DC-311B4026C764}"/>
          </ac:spMkLst>
        </pc:spChg>
        <pc:spChg chg="mod">
          <ac:chgData name="Vepsäläinen Jari" userId="S::jari.vepsalainen@aalto.fi::b4d653f0-fd05-4053-a1a3-73929729b228" providerId="AD" clId="Web-{D1AC4FFF-5513-4E27-A8C5-473F2BDDE880}" dt="2020-06-08T08:52:34.466" v="75" actId="1076"/>
          <ac:spMkLst>
            <pc:docMk/>
            <pc:sldMk cId="448161019" sldId="304"/>
            <ac:spMk id="18" creationId="{43414A62-561A-46E0-8573-F5D9D06ABDCE}"/>
          </ac:spMkLst>
        </pc:spChg>
        <pc:spChg chg="mod">
          <ac:chgData name="Vepsäläinen Jari" userId="S::jari.vepsalainen@aalto.fi::b4d653f0-fd05-4053-a1a3-73929729b228" providerId="AD" clId="Web-{D1AC4FFF-5513-4E27-A8C5-473F2BDDE880}" dt="2020-06-08T08:52:25.544" v="59" actId="1076"/>
          <ac:spMkLst>
            <pc:docMk/>
            <pc:sldMk cId="448161019" sldId="304"/>
            <ac:spMk id="20" creationId="{9CAA6EF2-DDC4-448E-88E8-266D25B65EA3}"/>
          </ac:spMkLst>
        </pc:spChg>
        <pc:spChg chg="mod">
          <ac:chgData name="Vepsäläinen Jari" userId="S::jari.vepsalainen@aalto.fi::b4d653f0-fd05-4053-a1a3-73929729b228" providerId="AD" clId="Web-{D1AC4FFF-5513-4E27-A8C5-473F2BDDE880}" dt="2020-06-08T08:50:19.042" v="12" actId="1076"/>
          <ac:spMkLst>
            <pc:docMk/>
            <pc:sldMk cId="448161019" sldId="304"/>
            <ac:spMk id="26" creationId="{9254A3ED-6ACA-432B-AD47-1FC4434433F2}"/>
          </ac:spMkLst>
        </pc:spChg>
        <pc:spChg chg="mod">
          <ac:chgData name="Vepsäläinen Jari" userId="S::jari.vepsalainen@aalto.fi::b4d653f0-fd05-4053-a1a3-73929729b228" providerId="AD" clId="Web-{D1AC4FFF-5513-4E27-A8C5-473F2BDDE880}" dt="2020-06-08T08:52:34.481" v="77" actId="1076"/>
          <ac:spMkLst>
            <pc:docMk/>
            <pc:sldMk cId="448161019" sldId="304"/>
            <ac:spMk id="51" creationId="{11CA3D39-E653-493A-9639-5C5D5EDAF7A1}"/>
          </ac:spMkLst>
        </pc:spChg>
        <pc:cxnChg chg="mod">
          <ac:chgData name="Vepsäläinen Jari" userId="S::jari.vepsalainen@aalto.fi::b4d653f0-fd05-4053-a1a3-73929729b228" providerId="AD" clId="Web-{D1AC4FFF-5513-4E27-A8C5-473F2BDDE880}" dt="2020-06-08T08:52:34.231" v="63" actId="1076"/>
          <ac:cxnSpMkLst>
            <pc:docMk/>
            <pc:sldMk cId="448161019" sldId="304"/>
            <ac:cxnSpMk id="6" creationId="{AADE5398-E847-44FD-8D8B-C47F35EBD695}"/>
          </ac:cxnSpMkLst>
        </pc:cxnChg>
        <pc:cxnChg chg="mod">
          <ac:chgData name="Vepsäläinen Jari" userId="S::jari.vepsalainen@aalto.fi::b4d653f0-fd05-4053-a1a3-73929729b228" providerId="AD" clId="Web-{D1AC4FFF-5513-4E27-A8C5-473F2BDDE880}" dt="2020-06-08T08:52:34.247" v="64" actId="1076"/>
          <ac:cxnSpMkLst>
            <pc:docMk/>
            <pc:sldMk cId="448161019" sldId="304"/>
            <ac:cxnSpMk id="7" creationId="{DBE4F45C-8988-4238-882D-01410B0A05E1}"/>
          </ac:cxnSpMkLst>
        </pc:cxnChg>
        <pc:cxnChg chg="mod">
          <ac:chgData name="Vepsäläinen Jari" userId="S::jari.vepsalainen@aalto.fi::b4d653f0-fd05-4053-a1a3-73929729b228" providerId="AD" clId="Web-{D1AC4FFF-5513-4E27-A8C5-473F2BDDE880}" dt="2020-06-08T08:52:34.341" v="69" actId="1076"/>
          <ac:cxnSpMkLst>
            <pc:docMk/>
            <pc:sldMk cId="448161019" sldId="304"/>
            <ac:cxnSpMk id="12" creationId="{B31E6246-D9D2-4E87-9A67-9579B267D358}"/>
          </ac:cxnSpMkLst>
        </pc:cxnChg>
        <pc:cxnChg chg="mod">
          <ac:chgData name="Vepsäläinen Jari" userId="S::jari.vepsalainen@aalto.fi::b4d653f0-fd05-4053-a1a3-73929729b228" providerId="AD" clId="Web-{D1AC4FFF-5513-4E27-A8C5-473F2BDDE880}" dt="2020-06-08T08:52:34.356" v="70" actId="1076"/>
          <ac:cxnSpMkLst>
            <pc:docMk/>
            <pc:sldMk cId="448161019" sldId="304"/>
            <ac:cxnSpMk id="13" creationId="{57547E61-8FB7-4DCC-BDFF-A8DCB18A02B0}"/>
          </ac:cxnSpMkLst>
        </pc:cxnChg>
        <pc:cxnChg chg="mod">
          <ac:chgData name="Vepsäläinen Jari" userId="S::jari.vepsalainen@aalto.fi::b4d653f0-fd05-4053-a1a3-73929729b228" providerId="AD" clId="Web-{D1AC4FFF-5513-4E27-A8C5-473F2BDDE880}" dt="2020-06-08T08:52:34.372" v="71" actId="1076"/>
          <ac:cxnSpMkLst>
            <pc:docMk/>
            <pc:sldMk cId="448161019" sldId="304"/>
            <ac:cxnSpMk id="14" creationId="{8B976D44-A2B9-480C-BC54-E6A6418D0BC6}"/>
          </ac:cxnSpMkLst>
        </pc:cxnChg>
        <pc:cxnChg chg="mod">
          <ac:chgData name="Vepsäläinen Jari" userId="S::jari.vepsalainen@aalto.fi::b4d653f0-fd05-4053-a1a3-73929729b228" providerId="AD" clId="Web-{D1AC4FFF-5513-4E27-A8C5-473F2BDDE880}" dt="2020-06-08T08:52:34.466" v="76" actId="1076"/>
          <ac:cxnSpMkLst>
            <pc:docMk/>
            <pc:sldMk cId="448161019" sldId="304"/>
            <ac:cxnSpMk id="19" creationId="{B7ABC5FA-FB92-440C-B9DD-C63B2D190A8B}"/>
          </ac:cxnSpMkLst>
        </pc:cxnChg>
        <pc:cxnChg chg="mod">
          <ac:chgData name="Vepsäläinen Jari" userId="S::jari.vepsalainen@aalto.fi::b4d653f0-fd05-4053-a1a3-73929729b228" providerId="AD" clId="Web-{D1AC4FFF-5513-4E27-A8C5-473F2BDDE880}" dt="2020-06-08T08:52:34.184" v="60" actId="1076"/>
          <ac:cxnSpMkLst>
            <pc:docMk/>
            <pc:sldMk cId="448161019" sldId="304"/>
            <ac:cxnSpMk id="48" creationId="{A8A9B228-8429-4C5F-9CB1-EFD522D4C5EE}"/>
          </ac:cxnSpMkLst>
        </pc:cxnChg>
        <pc:cxnChg chg="del mod">
          <ac:chgData name="Vepsäläinen Jari" userId="S::jari.vepsalainen@aalto.fi::b4d653f0-fd05-4053-a1a3-73929729b228" providerId="AD" clId="Web-{D1AC4FFF-5513-4E27-A8C5-473F2BDDE880}" dt="2020-06-08T08:49:46.682" v="0"/>
          <ac:cxnSpMkLst>
            <pc:docMk/>
            <pc:sldMk cId="448161019" sldId="304"/>
            <ac:cxnSpMk id="57" creationId="{B5942090-ADD5-45A1-A957-72806F613CC3}"/>
          </ac:cxnSpMkLst>
        </pc:cxnChg>
      </pc:sldChg>
    </pc:docChg>
  </pc:docChgLst>
  <pc:docChgLst>
    <pc:chgData name="Vepsäläinen Jari" userId="S::jari.vepsalainen@aalto.fi::b4d653f0-fd05-4053-a1a3-73929729b228" providerId="AD" clId="Web-{8D051A77-AA1F-C7B1-9E5C-502013812AF3}"/>
    <pc:docChg chg="addSld modSld">
      <pc:chgData name="Vepsäläinen Jari" userId="S::jari.vepsalainen@aalto.fi::b4d653f0-fd05-4053-a1a3-73929729b228" providerId="AD" clId="Web-{8D051A77-AA1F-C7B1-9E5C-502013812AF3}" dt="2020-04-16T09:00:16.854" v="339" actId="1076"/>
      <pc:docMkLst>
        <pc:docMk/>
      </pc:docMkLst>
      <pc:sldChg chg="addSp delSp modSp">
        <pc:chgData name="Vepsäläinen Jari" userId="S::jari.vepsalainen@aalto.fi::b4d653f0-fd05-4053-a1a3-73929729b228" providerId="AD" clId="Web-{8D051A77-AA1F-C7B1-9E5C-502013812AF3}" dt="2020-04-16T09:00:16.854" v="339" actId="1076"/>
        <pc:sldMkLst>
          <pc:docMk/>
          <pc:sldMk cId="3405075340" sldId="276"/>
        </pc:sldMkLst>
        <pc:spChg chg="mod">
          <ac:chgData name="Vepsäläinen Jari" userId="S::jari.vepsalainen@aalto.fi::b4d653f0-fd05-4053-a1a3-73929729b228" providerId="AD" clId="Web-{8D051A77-AA1F-C7B1-9E5C-502013812AF3}" dt="2020-04-16T09:00:05.869" v="337" actId="20577"/>
          <ac:spMkLst>
            <pc:docMk/>
            <pc:sldMk cId="3405075340" sldId="276"/>
            <ac:spMk id="3" creationId="{D01C16DE-AE21-48F5-911F-EBDA6DB79D3C}"/>
          </ac:spMkLst>
        </pc:spChg>
        <pc:spChg chg="ord">
          <ac:chgData name="Vepsäläinen Jari" userId="S::jari.vepsalainen@aalto.fi::b4d653f0-fd05-4053-a1a3-73929729b228" providerId="AD" clId="Web-{8D051A77-AA1F-C7B1-9E5C-502013812AF3}" dt="2020-04-16T08:43:49.889" v="166"/>
          <ac:spMkLst>
            <pc:docMk/>
            <pc:sldMk cId="3405075340" sldId="276"/>
            <ac:spMk id="5" creationId="{111E8B2E-C253-4A6C-B580-73189CB4F732}"/>
          </ac:spMkLst>
        </pc:spChg>
        <pc:spChg chg="mod">
          <ac:chgData name="Vepsäläinen Jari" userId="S::jari.vepsalainen@aalto.fi::b4d653f0-fd05-4053-a1a3-73929729b228" providerId="AD" clId="Web-{8D051A77-AA1F-C7B1-9E5C-502013812AF3}" dt="2020-04-16T08:42:34.998" v="162" actId="14100"/>
          <ac:spMkLst>
            <pc:docMk/>
            <pc:sldMk cId="3405075340" sldId="276"/>
            <ac:spMk id="16" creationId="{3D2CDD26-0196-47FF-8251-A80335BFC3BC}"/>
          </ac:spMkLst>
        </pc:spChg>
        <pc:spChg chg="add del mod">
          <ac:chgData name="Vepsäläinen Jari" userId="S::jari.vepsalainen@aalto.fi::b4d653f0-fd05-4053-a1a3-73929729b228" providerId="AD" clId="Web-{8D051A77-AA1F-C7B1-9E5C-502013812AF3}" dt="2020-04-16T08:36:41.197" v="2"/>
          <ac:spMkLst>
            <pc:docMk/>
            <pc:sldMk cId="3405075340" sldId="276"/>
            <ac:spMk id="18" creationId="{D60F3F61-65B0-4C8B-83CA-E14C09057458}"/>
          </ac:spMkLst>
        </pc:spChg>
        <pc:spChg chg="add mod">
          <ac:chgData name="Vepsäläinen Jari" userId="S::jari.vepsalainen@aalto.fi::b4d653f0-fd05-4053-a1a3-73929729b228" providerId="AD" clId="Web-{8D051A77-AA1F-C7B1-9E5C-502013812AF3}" dt="2020-04-16T08:37:02.557" v="14" actId="1076"/>
          <ac:spMkLst>
            <pc:docMk/>
            <pc:sldMk cId="3405075340" sldId="276"/>
            <ac:spMk id="19" creationId="{944B4DD1-4160-47B8-9EAB-CFD496AC4371}"/>
          </ac:spMkLst>
        </pc:spChg>
        <pc:picChg chg="add mod">
          <ac:chgData name="Vepsäläinen Jari" userId="S::jari.vepsalainen@aalto.fi::b4d653f0-fd05-4053-a1a3-73929729b228" providerId="AD" clId="Web-{8D051A77-AA1F-C7B1-9E5C-502013812AF3}" dt="2020-04-16T09:00:16.854" v="339" actId="1076"/>
          <ac:picMkLst>
            <pc:docMk/>
            <pc:sldMk cId="3405075340" sldId="276"/>
            <ac:picMk id="8" creationId="{8B4BC73B-14AC-4E86-999A-C7C6780D8A05}"/>
          </ac:picMkLst>
        </pc:picChg>
        <pc:cxnChg chg="add del mod">
          <ac:chgData name="Vepsäläinen Jari" userId="S::jari.vepsalainen@aalto.fi::b4d653f0-fd05-4053-a1a3-73929729b228" providerId="AD" clId="Web-{8D051A77-AA1F-C7B1-9E5C-502013812AF3}" dt="2020-04-16T08:44:58.468" v="176"/>
          <ac:cxnSpMkLst>
            <pc:docMk/>
            <pc:sldMk cId="3405075340" sldId="276"/>
            <ac:cxnSpMk id="4" creationId="{F4EC9769-17A6-4337-BA31-B8092E3FEB6A}"/>
          </ac:cxnSpMkLst>
        </pc:cxnChg>
        <pc:cxnChg chg="add del mod">
          <ac:chgData name="Vepsäläinen Jari" userId="S::jari.vepsalainen@aalto.fi::b4d653f0-fd05-4053-a1a3-73929729b228" providerId="AD" clId="Web-{8D051A77-AA1F-C7B1-9E5C-502013812AF3}" dt="2020-04-16T08:45:00.734" v="177"/>
          <ac:cxnSpMkLst>
            <pc:docMk/>
            <pc:sldMk cId="3405075340" sldId="276"/>
            <ac:cxnSpMk id="21" creationId="{FA5A55F2-EAC3-4AC2-A3C1-ADE8173A742B}"/>
          </ac:cxnSpMkLst>
        </pc:cxnChg>
        <pc:cxnChg chg="add del mod">
          <ac:chgData name="Vepsäläinen Jari" userId="S::jari.vepsalainen@aalto.fi::b4d653f0-fd05-4053-a1a3-73929729b228" providerId="AD" clId="Web-{8D051A77-AA1F-C7B1-9E5C-502013812AF3}" dt="2020-04-16T08:44:42.015" v="175"/>
          <ac:cxnSpMkLst>
            <pc:docMk/>
            <pc:sldMk cId="3405075340" sldId="276"/>
            <ac:cxnSpMk id="22" creationId="{8420BEA4-0B81-46EA-BE22-8D1B3ECF9860}"/>
          </ac:cxnSpMkLst>
        </pc:cxnChg>
      </pc:sldChg>
      <pc:sldChg chg="addSp delSp modSp">
        <pc:chgData name="Vepsäläinen Jari" userId="S::jari.vepsalainen@aalto.fi::b4d653f0-fd05-4053-a1a3-73929729b228" providerId="AD" clId="Web-{8D051A77-AA1F-C7B1-9E5C-502013812AF3}" dt="2020-04-16T08:59:26.056" v="330" actId="1076"/>
        <pc:sldMkLst>
          <pc:docMk/>
          <pc:sldMk cId="2126257258" sldId="286"/>
        </pc:sldMkLst>
        <pc:spChg chg="add del">
          <ac:chgData name="Vepsäläinen Jari" userId="S::jari.vepsalainen@aalto.fi::b4d653f0-fd05-4053-a1a3-73929729b228" providerId="AD" clId="Web-{8D051A77-AA1F-C7B1-9E5C-502013812AF3}" dt="2020-04-16T08:38:06.385" v="46"/>
          <ac:spMkLst>
            <pc:docMk/>
            <pc:sldMk cId="2126257258" sldId="286"/>
            <ac:spMk id="14" creationId="{EA96C818-6A57-43DB-B09E-95944F8BE77A}"/>
          </ac:spMkLst>
        </pc:spChg>
        <pc:spChg chg="add mod">
          <ac:chgData name="Vepsäläinen Jari" userId="S::jari.vepsalainen@aalto.fi::b4d653f0-fd05-4053-a1a3-73929729b228" providerId="AD" clId="Web-{8D051A77-AA1F-C7B1-9E5C-502013812AF3}" dt="2020-04-16T08:50:49.019" v="239" actId="1076"/>
          <ac:spMkLst>
            <pc:docMk/>
            <pc:sldMk cId="2126257258" sldId="286"/>
            <ac:spMk id="19" creationId="{E870AD4D-5423-4B05-837E-1BE2FC77E3CF}"/>
          </ac:spMkLst>
        </pc:spChg>
        <pc:spChg chg="add mod">
          <ac:chgData name="Vepsäläinen Jari" userId="S::jari.vepsalainen@aalto.fi::b4d653f0-fd05-4053-a1a3-73929729b228" providerId="AD" clId="Web-{8D051A77-AA1F-C7B1-9E5C-502013812AF3}" dt="2020-04-16T08:46:04.313" v="191" actId="20577"/>
          <ac:spMkLst>
            <pc:docMk/>
            <pc:sldMk cId="2126257258" sldId="286"/>
            <ac:spMk id="29" creationId="{703CDAB5-D6C4-4900-B04E-DD3711744068}"/>
          </ac:spMkLst>
        </pc:spChg>
        <pc:spChg chg="add mod">
          <ac:chgData name="Vepsäläinen Jari" userId="S::jari.vepsalainen@aalto.fi::b4d653f0-fd05-4053-a1a3-73929729b228" providerId="AD" clId="Web-{8D051A77-AA1F-C7B1-9E5C-502013812AF3}" dt="2020-04-16T08:46:18.719" v="198" actId="20577"/>
          <ac:spMkLst>
            <pc:docMk/>
            <pc:sldMk cId="2126257258" sldId="286"/>
            <ac:spMk id="30" creationId="{CD28BF49-DC88-4314-B7C5-6814C45D9895}"/>
          </ac:spMkLst>
        </pc:spChg>
        <pc:spChg chg="add mod">
          <ac:chgData name="Vepsäläinen Jari" userId="S::jari.vepsalainen@aalto.fi::b4d653f0-fd05-4053-a1a3-73929729b228" providerId="AD" clId="Web-{8D051A77-AA1F-C7B1-9E5C-502013812AF3}" dt="2020-04-16T08:54:13.303" v="294" actId="1076"/>
          <ac:spMkLst>
            <pc:docMk/>
            <pc:sldMk cId="2126257258" sldId="286"/>
            <ac:spMk id="35" creationId="{6EEBC7CE-DFCD-4C83-994A-58453BF4591A}"/>
          </ac:spMkLst>
        </pc:spChg>
        <pc:spChg chg="add mod">
          <ac:chgData name="Vepsäläinen Jari" userId="S::jari.vepsalainen@aalto.fi::b4d653f0-fd05-4053-a1a3-73929729b228" providerId="AD" clId="Web-{8D051A77-AA1F-C7B1-9E5C-502013812AF3}" dt="2020-04-16T08:54:56.709" v="306" actId="20577"/>
          <ac:spMkLst>
            <pc:docMk/>
            <pc:sldMk cId="2126257258" sldId="286"/>
            <ac:spMk id="39" creationId="{E5AC097F-873B-4E99-A1A4-B61CC9BF9551}"/>
          </ac:spMkLst>
        </pc:spChg>
        <pc:spChg chg="add del">
          <ac:chgData name="Vepsäläinen Jari" userId="S::jari.vepsalainen@aalto.fi::b4d653f0-fd05-4053-a1a3-73929729b228" providerId="AD" clId="Web-{8D051A77-AA1F-C7B1-9E5C-502013812AF3}" dt="2020-04-16T08:57:46.836" v="313"/>
          <ac:spMkLst>
            <pc:docMk/>
            <pc:sldMk cId="2126257258" sldId="286"/>
            <ac:spMk id="41" creationId="{CB6240AF-DE18-4C0C-B6CC-ED420A41FC65}"/>
          </ac:spMkLst>
        </pc:spChg>
        <pc:spChg chg="add del">
          <ac:chgData name="Vepsäläinen Jari" userId="S::jari.vepsalainen@aalto.fi::b4d653f0-fd05-4053-a1a3-73929729b228" providerId="AD" clId="Web-{8D051A77-AA1F-C7B1-9E5C-502013812AF3}" dt="2020-04-16T08:57:46.836" v="311"/>
          <ac:spMkLst>
            <pc:docMk/>
            <pc:sldMk cId="2126257258" sldId="286"/>
            <ac:spMk id="45" creationId="{4B00012A-6E87-45F9-9921-CD2F02F9FCF7}"/>
          </ac:spMkLst>
        </pc:spChg>
        <pc:picChg chg="add mod">
          <ac:chgData name="Vepsäläinen Jari" userId="S::jari.vepsalainen@aalto.fi::b4d653f0-fd05-4053-a1a3-73929729b228" providerId="AD" clId="Web-{8D051A77-AA1F-C7B1-9E5C-502013812AF3}" dt="2020-04-16T08:59:26.056" v="330" actId="1076"/>
          <ac:picMkLst>
            <pc:docMk/>
            <pc:sldMk cId="2126257258" sldId="286"/>
            <ac:picMk id="46" creationId="{3D95EDC3-0AE5-4DAC-B6B9-7E758A02FED8}"/>
          </ac:picMkLst>
        </pc:picChg>
        <pc:cxnChg chg="mod">
          <ac:chgData name="Vepsäläinen Jari" userId="S::jari.vepsalainen@aalto.fi::b4d653f0-fd05-4053-a1a3-73929729b228" providerId="AD" clId="Web-{8D051A77-AA1F-C7B1-9E5C-502013812AF3}" dt="2020-04-16T08:48:24.158" v="222" actId="1076"/>
          <ac:cxnSpMkLst>
            <pc:docMk/>
            <pc:sldMk cId="2126257258" sldId="286"/>
            <ac:cxnSpMk id="4" creationId="{4FE3B042-7F43-4B47-9129-5E60DA09949E}"/>
          </ac:cxnSpMkLst>
        </pc:cxnChg>
        <pc:cxnChg chg="mod">
          <ac:chgData name="Vepsäläinen Jari" userId="S::jari.vepsalainen@aalto.fi::b4d653f0-fd05-4053-a1a3-73929729b228" providerId="AD" clId="Web-{8D051A77-AA1F-C7B1-9E5C-502013812AF3}" dt="2020-04-16T08:50:36.972" v="237" actId="14100"/>
          <ac:cxnSpMkLst>
            <pc:docMk/>
            <pc:sldMk cId="2126257258" sldId="286"/>
            <ac:cxnSpMk id="9" creationId="{073E91CC-54C2-45C3-B7B0-F080764D76A6}"/>
          </ac:cxnSpMkLst>
        </pc:cxnChg>
        <pc:cxnChg chg="mod">
          <ac:chgData name="Vepsäläinen Jari" userId="S::jari.vepsalainen@aalto.fi::b4d653f0-fd05-4053-a1a3-73929729b228" providerId="AD" clId="Web-{8D051A77-AA1F-C7B1-9E5C-502013812AF3}" dt="2020-04-16T08:49:45.847" v="231" actId="14100"/>
          <ac:cxnSpMkLst>
            <pc:docMk/>
            <pc:sldMk cId="2126257258" sldId="286"/>
            <ac:cxnSpMk id="10" creationId="{12334FA5-D40C-4F7D-BA3F-308E8077C2D6}"/>
          </ac:cxnSpMkLst>
        </pc:cxnChg>
        <pc:cxnChg chg="add mod ord">
          <ac:chgData name="Vepsäläinen Jari" userId="S::jari.vepsalainen@aalto.fi::b4d653f0-fd05-4053-a1a3-73929729b228" providerId="AD" clId="Web-{8D051A77-AA1F-C7B1-9E5C-502013812AF3}" dt="2020-04-16T08:51:03.207" v="240" actId="14100"/>
          <ac:cxnSpMkLst>
            <pc:docMk/>
            <pc:sldMk cId="2126257258" sldId="286"/>
            <ac:cxnSpMk id="23" creationId="{D6E28DD0-834C-427C-BDAF-5B3D06E8F735}"/>
          </ac:cxnSpMkLst>
        </pc:cxnChg>
        <pc:cxnChg chg="add ord">
          <ac:chgData name="Vepsäläinen Jari" userId="S::jari.vepsalainen@aalto.fi::b4d653f0-fd05-4053-a1a3-73929729b228" providerId="AD" clId="Web-{8D051A77-AA1F-C7B1-9E5C-502013812AF3}" dt="2020-04-16T08:47:35.001" v="213"/>
          <ac:cxnSpMkLst>
            <pc:docMk/>
            <pc:sldMk cId="2126257258" sldId="286"/>
            <ac:cxnSpMk id="25" creationId="{D8B5B18D-9A6F-4D25-8C1C-CE23FA4F3A0E}"/>
          </ac:cxnSpMkLst>
        </pc:cxnChg>
        <pc:cxnChg chg="add ord">
          <ac:chgData name="Vepsäläinen Jari" userId="S::jari.vepsalainen@aalto.fi::b4d653f0-fd05-4053-a1a3-73929729b228" providerId="AD" clId="Web-{8D051A77-AA1F-C7B1-9E5C-502013812AF3}" dt="2020-04-16T08:47:14.423" v="210"/>
          <ac:cxnSpMkLst>
            <pc:docMk/>
            <pc:sldMk cId="2126257258" sldId="286"/>
            <ac:cxnSpMk id="27" creationId="{D621069B-7A69-4846-9B1A-38BF6BD1AC46}"/>
          </ac:cxnSpMkLst>
        </pc:cxnChg>
        <pc:cxnChg chg="add mod ord">
          <ac:chgData name="Vepsäläinen Jari" userId="S::jari.vepsalainen@aalto.fi::b4d653f0-fd05-4053-a1a3-73929729b228" providerId="AD" clId="Web-{8D051A77-AA1F-C7B1-9E5C-502013812AF3}" dt="2020-04-16T08:48:37.283" v="224"/>
          <ac:cxnSpMkLst>
            <pc:docMk/>
            <pc:sldMk cId="2126257258" sldId="286"/>
            <ac:cxnSpMk id="28" creationId="{BDD179D3-ED94-4D36-9346-E645E6AC8D13}"/>
          </ac:cxnSpMkLst>
        </pc:cxnChg>
        <pc:cxnChg chg="add mod ord">
          <ac:chgData name="Vepsäläinen Jari" userId="S::jari.vepsalainen@aalto.fi::b4d653f0-fd05-4053-a1a3-73929729b228" providerId="AD" clId="Web-{8D051A77-AA1F-C7B1-9E5C-502013812AF3}" dt="2020-04-16T08:47:17.610" v="211" actId="14100"/>
          <ac:cxnSpMkLst>
            <pc:docMk/>
            <pc:sldMk cId="2126257258" sldId="286"/>
            <ac:cxnSpMk id="31" creationId="{C3F2CC66-4F1B-4CAD-947E-2F51FFEA2CFF}"/>
          </ac:cxnSpMkLst>
        </pc:cxnChg>
        <pc:cxnChg chg="add mod">
          <ac:chgData name="Vepsäläinen Jari" userId="S::jari.vepsalainen@aalto.fi::b4d653f0-fd05-4053-a1a3-73929729b228" providerId="AD" clId="Web-{8D051A77-AA1F-C7B1-9E5C-502013812AF3}" dt="2020-04-16T08:50:22.706" v="234" actId="14100"/>
          <ac:cxnSpMkLst>
            <pc:docMk/>
            <pc:sldMk cId="2126257258" sldId="286"/>
            <ac:cxnSpMk id="32" creationId="{BED8A027-92D2-47B2-9C6E-396140CAA6B8}"/>
          </ac:cxnSpMkLst>
        </pc:cxnChg>
        <pc:cxnChg chg="add mod">
          <ac:chgData name="Vepsäläinen Jari" userId="S::jari.vepsalainen@aalto.fi::b4d653f0-fd05-4053-a1a3-73929729b228" providerId="AD" clId="Web-{8D051A77-AA1F-C7B1-9E5C-502013812AF3}" dt="2020-04-16T08:50:43.941" v="238" actId="14100"/>
          <ac:cxnSpMkLst>
            <pc:docMk/>
            <pc:sldMk cId="2126257258" sldId="286"/>
            <ac:cxnSpMk id="33" creationId="{BEAFBABE-EC2A-4426-9590-E33C4E835AC1}"/>
          </ac:cxnSpMkLst>
        </pc:cxnChg>
        <pc:cxnChg chg="add mod">
          <ac:chgData name="Vepsäläinen Jari" userId="S::jari.vepsalainen@aalto.fi::b4d653f0-fd05-4053-a1a3-73929729b228" providerId="AD" clId="Web-{8D051A77-AA1F-C7B1-9E5C-502013812AF3}" dt="2020-04-16T08:54:28.990" v="300" actId="14100"/>
          <ac:cxnSpMkLst>
            <pc:docMk/>
            <pc:sldMk cId="2126257258" sldId="286"/>
            <ac:cxnSpMk id="37" creationId="{44EC515C-39BD-4584-A880-6F863EF04A0E}"/>
          </ac:cxnSpMkLst>
        </pc:cxnChg>
        <pc:cxnChg chg="add del">
          <ac:chgData name="Vepsäläinen Jari" userId="S::jari.vepsalainen@aalto.fi::b4d653f0-fd05-4053-a1a3-73929729b228" providerId="AD" clId="Web-{8D051A77-AA1F-C7B1-9E5C-502013812AF3}" dt="2020-04-16T08:57:46.836" v="312"/>
          <ac:cxnSpMkLst>
            <pc:docMk/>
            <pc:sldMk cId="2126257258" sldId="286"/>
            <ac:cxnSpMk id="43" creationId="{019CDB1A-0FAE-4176-86BD-097FF42161EC}"/>
          </ac:cxnSpMkLst>
        </pc:cxnChg>
      </pc:sldChg>
      <pc:sldChg chg="addSp delSp modSp new">
        <pc:chgData name="Vepsäläinen Jari" userId="S::jari.vepsalainen@aalto.fi::b4d653f0-fd05-4053-a1a3-73929729b228" providerId="AD" clId="Web-{8D051A77-AA1F-C7B1-9E5C-502013812AF3}" dt="2020-04-16T08:59:07.650" v="328" actId="1076"/>
        <pc:sldMkLst>
          <pc:docMk/>
          <pc:sldMk cId="1247773611" sldId="287"/>
        </pc:sldMkLst>
        <pc:spChg chg="mod">
          <ac:chgData name="Vepsäläinen Jari" userId="S::jari.vepsalainen@aalto.fi::b4d653f0-fd05-4053-a1a3-73929729b228" providerId="AD" clId="Web-{8D051A77-AA1F-C7B1-9E5C-502013812AF3}" dt="2020-04-16T08:51:34.270" v="247" actId="20577"/>
          <ac:spMkLst>
            <pc:docMk/>
            <pc:sldMk cId="1247773611" sldId="287"/>
            <ac:spMk id="2" creationId="{7B10D339-4F0E-4644-A187-0650A11AB876}"/>
          </ac:spMkLst>
        </pc:spChg>
        <pc:spChg chg="mod">
          <ac:chgData name="Vepsäläinen Jari" userId="S::jari.vepsalainen@aalto.fi::b4d653f0-fd05-4053-a1a3-73929729b228" providerId="AD" clId="Web-{8D051A77-AA1F-C7B1-9E5C-502013812AF3}" dt="2020-04-16T08:58:26.306" v="323" actId="20577"/>
          <ac:spMkLst>
            <pc:docMk/>
            <pc:sldMk cId="1247773611" sldId="287"/>
            <ac:spMk id="3" creationId="{01E24C02-86E7-4B1D-88D9-16F0717872EB}"/>
          </ac:spMkLst>
        </pc:spChg>
        <pc:picChg chg="add del mod">
          <ac:chgData name="Vepsäläinen Jari" userId="S::jari.vepsalainen@aalto.fi::b4d653f0-fd05-4053-a1a3-73929729b228" providerId="AD" clId="Web-{8D051A77-AA1F-C7B1-9E5C-502013812AF3}" dt="2020-04-16T08:58:43.900" v="326"/>
          <ac:picMkLst>
            <pc:docMk/>
            <pc:sldMk cId="1247773611" sldId="287"/>
            <ac:picMk id="4" creationId="{1D4C60E4-4CE0-4375-AC8E-A52DF76B2565}"/>
          </ac:picMkLst>
        </pc:picChg>
        <pc:picChg chg="add mod">
          <ac:chgData name="Vepsäläinen Jari" userId="S::jari.vepsalainen@aalto.fi::b4d653f0-fd05-4053-a1a3-73929729b228" providerId="AD" clId="Web-{8D051A77-AA1F-C7B1-9E5C-502013812AF3}" dt="2020-04-16T08:59:07.650" v="328" actId="1076"/>
          <ac:picMkLst>
            <pc:docMk/>
            <pc:sldMk cId="1247773611" sldId="287"/>
            <ac:picMk id="6" creationId="{72763941-B76D-43EA-806A-3F1181463703}"/>
          </ac:picMkLst>
        </pc:picChg>
      </pc:sldChg>
    </pc:docChg>
  </pc:docChgLst>
  <pc:docChgLst>
    <pc:chgData name="Vepsäläinen Jari" userId="S::jari.vepsalainen@aalto.fi::b4d653f0-fd05-4053-a1a3-73929729b228" providerId="AD" clId="Web-{FCE787AF-2562-9E47-962B-D574D7974E3B}"/>
    <pc:docChg chg="addSld delSld modSld sldOrd">
      <pc:chgData name="Vepsäläinen Jari" userId="S::jari.vepsalainen@aalto.fi::b4d653f0-fd05-4053-a1a3-73929729b228" providerId="AD" clId="Web-{FCE787AF-2562-9E47-962B-D574D7974E3B}" dt="2020-05-14T07:27:49.017" v="218" actId="14100"/>
      <pc:docMkLst>
        <pc:docMk/>
      </pc:docMkLst>
      <pc:sldChg chg="modSp ord">
        <pc:chgData name="Vepsäläinen Jari" userId="S::jari.vepsalainen@aalto.fi::b4d653f0-fd05-4053-a1a3-73929729b228" providerId="AD" clId="Web-{FCE787AF-2562-9E47-962B-D574D7974E3B}" dt="2020-05-14T07:01:52.682" v="4" actId="14100"/>
        <pc:sldMkLst>
          <pc:docMk/>
          <pc:sldMk cId="333033218" sldId="297"/>
        </pc:sldMkLst>
        <pc:spChg chg="mod">
          <ac:chgData name="Vepsäläinen Jari" userId="S::jari.vepsalainen@aalto.fi::b4d653f0-fd05-4053-a1a3-73929729b228" providerId="AD" clId="Web-{FCE787AF-2562-9E47-962B-D574D7974E3B}" dt="2020-05-14T07:01:52.682" v="4" actId="14100"/>
          <ac:spMkLst>
            <pc:docMk/>
            <pc:sldMk cId="333033218" sldId="297"/>
            <ac:spMk id="3" creationId="{C2D42DD3-3E96-40EC-9E67-71DDBCE74826}"/>
          </ac:spMkLst>
        </pc:spChg>
      </pc:sldChg>
      <pc:sldChg chg="del">
        <pc:chgData name="Vepsäläinen Jari" userId="S::jari.vepsalainen@aalto.fi::b4d653f0-fd05-4053-a1a3-73929729b228" providerId="AD" clId="Web-{FCE787AF-2562-9E47-962B-D574D7974E3B}" dt="2020-05-14T07:02:15.416" v="5"/>
        <pc:sldMkLst>
          <pc:docMk/>
          <pc:sldMk cId="4099752512" sldId="299"/>
        </pc:sldMkLst>
      </pc:sldChg>
      <pc:sldChg chg="addSp delSp modSp new mod modClrScheme chgLayout">
        <pc:chgData name="Vepsäläinen Jari" userId="S::jari.vepsalainen@aalto.fi::b4d653f0-fd05-4053-a1a3-73929729b228" providerId="AD" clId="Web-{FCE787AF-2562-9E47-962B-D574D7974E3B}" dt="2020-05-14T07:16:32.068" v="135" actId="20577"/>
        <pc:sldMkLst>
          <pc:docMk/>
          <pc:sldMk cId="671425269" sldId="311"/>
        </pc:sldMkLst>
        <pc:spChg chg="mod ord">
          <ac:chgData name="Vepsäläinen Jari" userId="S::jari.vepsalainen@aalto.fi::b4d653f0-fd05-4053-a1a3-73929729b228" providerId="AD" clId="Web-{FCE787AF-2562-9E47-962B-D574D7974E3B}" dt="2020-05-14T07:16:32.068" v="135" actId="20577"/>
          <ac:spMkLst>
            <pc:docMk/>
            <pc:sldMk cId="671425269" sldId="311"/>
            <ac:spMk id="2" creationId="{AA149F81-9AE9-4C23-AED0-27EA868E1A0F}"/>
          </ac:spMkLst>
        </pc:spChg>
        <pc:spChg chg="add del mod">
          <ac:chgData name="Vepsäläinen Jari" userId="S::jari.vepsalainen@aalto.fi::b4d653f0-fd05-4053-a1a3-73929729b228" providerId="AD" clId="Web-{FCE787AF-2562-9E47-962B-D574D7974E3B}" dt="2020-05-14T07:16:00.568" v="131" actId="14100"/>
          <ac:spMkLst>
            <pc:docMk/>
            <pc:sldMk cId="671425269" sldId="311"/>
            <ac:spMk id="3" creationId="{2A2718C4-12C7-427F-9B9D-E840BD336112}"/>
          </ac:spMkLst>
        </pc:spChg>
        <pc:spChg chg="add del mod">
          <ac:chgData name="Vepsäläinen Jari" userId="S::jari.vepsalainen@aalto.fi::b4d653f0-fd05-4053-a1a3-73929729b228" providerId="AD" clId="Web-{FCE787AF-2562-9E47-962B-D574D7974E3B}" dt="2020-05-14T07:14:29.147" v="25"/>
          <ac:spMkLst>
            <pc:docMk/>
            <pc:sldMk cId="671425269" sldId="311"/>
            <ac:spMk id="9" creationId="{EBB6E474-9125-4226-8646-83FC5BA77625}"/>
          </ac:spMkLst>
        </pc:spChg>
        <pc:picChg chg="add mod">
          <ac:chgData name="Vepsäläinen Jari" userId="S::jari.vepsalainen@aalto.fi::b4d653f0-fd05-4053-a1a3-73929729b228" providerId="AD" clId="Web-{FCE787AF-2562-9E47-962B-D574D7974E3B}" dt="2020-05-14T07:16:18.927" v="134" actId="14100"/>
          <ac:picMkLst>
            <pc:docMk/>
            <pc:sldMk cId="671425269" sldId="311"/>
            <ac:picMk id="4" creationId="{697DD5C0-EFC6-4343-8A31-03934A4D9A13}"/>
          </ac:picMkLst>
        </pc:picChg>
      </pc:sldChg>
      <pc:sldChg chg="modSp new del">
        <pc:chgData name="Vepsäläinen Jari" userId="S::jari.vepsalainen@aalto.fi::b4d653f0-fd05-4053-a1a3-73929729b228" providerId="AD" clId="Web-{FCE787AF-2562-9E47-962B-D574D7974E3B}" dt="2020-05-14T07:16:42.927" v="144"/>
        <pc:sldMkLst>
          <pc:docMk/>
          <pc:sldMk cId="317346374" sldId="312"/>
        </pc:sldMkLst>
        <pc:spChg chg="mod">
          <ac:chgData name="Vepsäläinen Jari" userId="S::jari.vepsalainen@aalto.fi::b4d653f0-fd05-4053-a1a3-73929729b228" providerId="AD" clId="Web-{FCE787AF-2562-9E47-962B-D574D7974E3B}" dt="2020-05-14T07:16:40.474" v="143" actId="20577"/>
          <ac:spMkLst>
            <pc:docMk/>
            <pc:sldMk cId="317346374" sldId="312"/>
            <ac:spMk id="2" creationId="{9965372B-4FAB-4980-A6B7-66EBED58D513}"/>
          </ac:spMkLst>
        </pc:spChg>
      </pc:sldChg>
      <pc:sldChg chg="modSp add replId">
        <pc:chgData name="Vepsäläinen Jari" userId="S::jari.vepsalainen@aalto.fi::b4d653f0-fd05-4053-a1a3-73929729b228" providerId="AD" clId="Web-{FCE787AF-2562-9E47-962B-D574D7974E3B}" dt="2020-05-14T07:20:44.457" v="167" actId="20577"/>
        <pc:sldMkLst>
          <pc:docMk/>
          <pc:sldMk cId="2035875105" sldId="312"/>
        </pc:sldMkLst>
        <pc:spChg chg="mod">
          <ac:chgData name="Vepsäläinen Jari" userId="S::jari.vepsalainen@aalto.fi::b4d653f0-fd05-4053-a1a3-73929729b228" providerId="AD" clId="Web-{FCE787AF-2562-9E47-962B-D574D7974E3B}" dt="2020-05-14T07:16:51.599" v="146" actId="20577"/>
          <ac:spMkLst>
            <pc:docMk/>
            <pc:sldMk cId="2035875105" sldId="312"/>
            <ac:spMk id="2" creationId="{AA149F81-9AE9-4C23-AED0-27EA868E1A0F}"/>
          </ac:spMkLst>
        </pc:spChg>
        <pc:spChg chg="mod">
          <ac:chgData name="Vepsäläinen Jari" userId="S::jari.vepsalainen@aalto.fi::b4d653f0-fd05-4053-a1a3-73929729b228" providerId="AD" clId="Web-{FCE787AF-2562-9E47-962B-D574D7974E3B}" dt="2020-05-14T07:20:44.457" v="167" actId="20577"/>
          <ac:spMkLst>
            <pc:docMk/>
            <pc:sldMk cId="2035875105" sldId="312"/>
            <ac:spMk id="3" creationId="{2A2718C4-12C7-427F-9B9D-E840BD336112}"/>
          </ac:spMkLst>
        </pc:spChg>
        <pc:picChg chg="mod">
          <ac:chgData name="Vepsäläinen Jari" userId="S::jari.vepsalainen@aalto.fi::b4d653f0-fd05-4053-a1a3-73929729b228" providerId="AD" clId="Web-{FCE787AF-2562-9E47-962B-D574D7974E3B}" dt="2020-05-14T07:17:05.786" v="147"/>
          <ac:picMkLst>
            <pc:docMk/>
            <pc:sldMk cId="2035875105" sldId="312"/>
            <ac:picMk id="4" creationId="{697DD5C0-EFC6-4343-8A31-03934A4D9A13}"/>
          </ac:picMkLst>
        </pc:picChg>
      </pc:sldChg>
      <pc:sldChg chg="add del replId">
        <pc:chgData name="Vepsäläinen Jari" userId="S::jari.vepsalainen@aalto.fi::b4d653f0-fd05-4053-a1a3-73929729b228" providerId="AD" clId="Web-{FCE787AF-2562-9E47-962B-D574D7974E3B}" dt="2020-05-14T07:20:45.832" v="169"/>
        <pc:sldMkLst>
          <pc:docMk/>
          <pc:sldMk cId="740937134" sldId="313"/>
        </pc:sldMkLst>
      </pc:sldChg>
      <pc:sldChg chg="addSp delSp modSp add replId">
        <pc:chgData name="Vepsäläinen Jari" userId="S::jari.vepsalainen@aalto.fi::b4d653f0-fd05-4053-a1a3-73929729b228" providerId="AD" clId="Web-{FCE787AF-2562-9E47-962B-D574D7974E3B}" dt="2020-05-14T07:27:49.017" v="218" actId="14100"/>
        <pc:sldMkLst>
          <pc:docMk/>
          <pc:sldMk cId="826199231" sldId="313"/>
        </pc:sldMkLst>
        <pc:spChg chg="mod">
          <ac:chgData name="Vepsäläinen Jari" userId="S::jari.vepsalainen@aalto.fi::b4d653f0-fd05-4053-a1a3-73929729b228" providerId="AD" clId="Web-{FCE787AF-2562-9E47-962B-D574D7974E3B}" dt="2020-05-14T07:21:14.566" v="174" actId="20577"/>
          <ac:spMkLst>
            <pc:docMk/>
            <pc:sldMk cId="826199231" sldId="313"/>
            <ac:spMk id="2" creationId="{AA149F81-9AE9-4C23-AED0-27EA868E1A0F}"/>
          </ac:spMkLst>
        </pc:spChg>
        <pc:spChg chg="mod">
          <ac:chgData name="Vepsäläinen Jari" userId="S::jari.vepsalainen@aalto.fi::b4d653f0-fd05-4053-a1a3-73929729b228" providerId="AD" clId="Web-{FCE787AF-2562-9E47-962B-D574D7974E3B}" dt="2020-05-14T07:25:51.784" v="214" actId="20577"/>
          <ac:spMkLst>
            <pc:docMk/>
            <pc:sldMk cId="826199231" sldId="313"/>
            <ac:spMk id="3" creationId="{2A2718C4-12C7-427F-9B9D-E840BD336112}"/>
          </ac:spMkLst>
        </pc:spChg>
        <pc:picChg chg="del mod">
          <ac:chgData name="Vepsäläinen Jari" userId="S::jari.vepsalainen@aalto.fi::b4d653f0-fd05-4053-a1a3-73929729b228" providerId="AD" clId="Web-{FCE787AF-2562-9E47-962B-D574D7974E3B}" dt="2020-05-14T07:22:48.738" v="178"/>
          <ac:picMkLst>
            <pc:docMk/>
            <pc:sldMk cId="826199231" sldId="313"/>
            <ac:picMk id="4" creationId="{697DD5C0-EFC6-4343-8A31-03934A4D9A13}"/>
          </ac:picMkLst>
        </pc:picChg>
        <pc:picChg chg="add mod">
          <ac:chgData name="Vepsäläinen Jari" userId="S::jari.vepsalainen@aalto.fi::b4d653f0-fd05-4053-a1a3-73929729b228" providerId="AD" clId="Web-{FCE787AF-2562-9E47-962B-D574D7974E3B}" dt="2020-05-14T07:27:49.017" v="218" actId="14100"/>
          <ac:picMkLst>
            <pc:docMk/>
            <pc:sldMk cId="826199231" sldId="313"/>
            <ac:picMk id="5" creationId="{B333B38C-47AB-4692-A0C7-9B9866349309}"/>
          </ac:picMkLst>
        </pc:picChg>
      </pc:sldChg>
    </pc:docChg>
  </pc:docChgLst>
  <pc:docChgLst>
    <pc:chgData name="Vepsäläinen Jari" userId="S::jari.vepsalainen@aalto.fi::b4d653f0-fd05-4053-a1a3-73929729b228" providerId="AD" clId="Web-{E26DDEE9-F3A8-591D-1525-C9005924B1BD}"/>
    <pc:docChg chg="modSld">
      <pc:chgData name="Vepsäläinen Jari" userId="S::jari.vepsalainen@aalto.fi::b4d653f0-fd05-4053-a1a3-73929729b228" providerId="AD" clId="Web-{E26DDEE9-F3A8-591D-1525-C9005924B1BD}" dt="2020-06-04T07:17:53.188" v="33" actId="1076"/>
      <pc:docMkLst>
        <pc:docMk/>
      </pc:docMkLst>
      <pc:sldChg chg="modSp">
        <pc:chgData name="Vepsäläinen Jari" userId="S::jari.vepsalainen@aalto.fi::b4d653f0-fd05-4053-a1a3-73929729b228" providerId="AD" clId="Web-{E26DDEE9-F3A8-591D-1525-C9005924B1BD}" dt="2020-06-04T07:17:53.188" v="33" actId="1076"/>
        <pc:sldMkLst>
          <pc:docMk/>
          <pc:sldMk cId="3284181642" sldId="295"/>
        </pc:sldMkLst>
        <pc:spChg chg="mod">
          <ac:chgData name="Vepsäläinen Jari" userId="S::jari.vepsalainen@aalto.fi::b4d653f0-fd05-4053-a1a3-73929729b228" providerId="AD" clId="Web-{E26DDEE9-F3A8-591D-1525-C9005924B1BD}" dt="2020-06-04T07:17:49.579" v="32" actId="20577"/>
          <ac:spMkLst>
            <pc:docMk/>
            <pc:sldMk cId="3284181642" sldId="295"/>
            <ac:spMk id="3" creationId="{4D6CEC4A-198F-409C-9AE6-CC74694C16D1}"/>
          </ac:spMkLst>
        </pc:spChg>
        <pc:picChg chg="mod">
          <ac:chgData name="Vepsäläinen Jari" userId="S::jari.vepsalainen@aalto.fi::b4d653f0-fd05-4053-a1a3-73929729b228" providerId="AD" clId="Web-{E26DDEE9-F3A8-591D-1525-C9005924B1BD}" dt="2020-06-04T07:17:53.188" v="33" actId="1076"/>
          <ac:picMkLst>
            <pc:docMk/>
            <pc:sldMk cId="3284181642" sldId="295"/>
            <ac:picMk id="4" creationId="{76C1304E-0FAB-4AAF-9C2B-ABCE8E8CD822}"/>
          </ac:picMkLst>
        </pc:picChg>
      </pc:sldChg>
      <pc:sldChg chg="modSp">
        <pc:chgData name="Vepsäläinen Jari" userId="S::jari.vepsalainen@aalto.fi::b4d653f0-fd05-4053-a1a3-73929729b228" providerId="AD" clId="Web-{E26DDEE9-F3A8-591D-1525-C9005924B1BD}" dt="2020-06-04T07:17:18.548" v="26" actId="20577"/>
        <pc:sldMkLst>
          <pc:docMk/>
          <pc:sldMk cId="448161019" sldId="304"/>
        </pc:sldMkLst>
        <pc:spChg chg="mod">
          <ac:chgData name="Vepsäläinen Jari" userId="S::jari.vepsalainen@aalto.fi::b4d653f0-fd05-4053-a1a3-73929729b228" providerId="AD" clId="Web-{E26DDEE9-F3A8-591D-1525-C9005924B1BD}" dt="2020-06-04T07:17:18.548" v="26" actId="20577"/>
          <ac:spMkLst>
            <pc:docMk/>
            <pc:sldMk cId="448161019" sldId="304"/>
            <ac:spMk id="20" creationId="{9CAA6EF2-DDC4-448E-88E8-266D25B65EA3}"/>
          </ac:spMkLst>
        </pc:spChg>
      </pc:sldChg>
      <pc:sldChg chg="modSp">
        <pc:chgData name="Vepsäläinen Jari" userId="S::jari.vepsalainen@aalto.fi::b4d653f0-fd05-4053-a1a3-73929729b228" providerId="AD" clId="Web-{E26DDEE9-F3A8-591D-1525-C9005924B1BD}" dt="2020-06-04T07:15:19.344" v="22"/>
        <pc:sldMkLst>
          <pc:docMk/>
          <pc:sldMk cId="3766171109" sldId="309"/>
        </pc:sldMkLst>
        <pc:spChg chg="mod">
          <ac:chgData name="Vepsäläinen Jari" userId="S::jari.vepsalainen@aalto.fi::b4d653f0-fd05-4053-a1a3-73929729b228" providerId="AD" clId="Web-{E26DDEE9-F3A8-591D-1525-C9005924B1BD}" dt="2020-06-04T07:09:53.779" v="16" actId="20577"/>
          <ac:spMkLst>
            <pc:docMk/>
            <pc:sldMk cId="3766171109" sldId="309"/>
            <ac:spMk id="2" creationId="{1F37C4DD-F6B5-46E3-A5F1-CE31FCBFEF8D}"/>
          </ac:spMkLst>
        </pc:spChg>
        <pc:spChg chg="mod">
          <ac:chgData name="Vepsäläinen Jari" userId="S::jari.vepsalainen@aalto.fi::b4d653f0-fd05-4053-a1a3-73929729b228" providerId="AD" clId="Web-{E26DDEE9-F3A8-591D-1525-C9005924B1BD}" dt="2020-06-04T07:09:40.873" v="13" actId="20577"/>
          <ac:spMkLst>
            <pc:docMk/>
            <pc:sldMk cId="3766171109" sldId="309"/>
            <ac:spMk id="7" creationId="{D2E62264-6688-4950-9478-6F215193399B}"/>
          </ac:spMkLst>
        </pc:spChg>
        <pc:picChg chg="mod">
          <ac:chgData name="Vepsäläinen Jari" userId="S::jari.vepsalainen@aalto.fi::b4d653f0-fd05-4053-a1a3-73929729b228" providerId="AD" clId="Web-{E26DDEE9-F3A8-591D-1525-C9005924B1BD}" dt="2020-06-04T07:15:19.344" v="22"/>
          <ac:picMkLst>
            <pc:docMk/>
            <pc:sldMk cId="3766171109" sldId="309"/>
            <ac:picMk id="5" creationId="{C65E77BB-F0F6-4292-ABDE-FAA28F71B3E9}"/>
          </ac:picMkLst>
        </pc:picChg>
      </pc:sldChg>
      <pc:sldChg chg="addSp delSp modSp">
        <pc:chgData name="Vepsäläinen Jari" userId="S::jari.vepsalainen@aalto.fi::b4d653f0-fd05-4053-a1a3-73929729b228" providerId="AD" clId="Web-{E26DDEE9-F3A8-591D-1525-C9005924B1BD}" dt="2020-06-04T07:15:34.375" v="23"/>
        <pc:sldMkLst>
          <pc:docMk/>
          <pc:sldMk cId="2156290772" sldId="310"/>
        </pc:sldMkLst>
        <pc:spChg chg="mod">
          <ac:chgData name="Vepsäläinen Jari" userId="S::jari.vepsalainen@aalto.fi::b4d653f0-fd05-4053-a1a3-73929729b228" providerId="AD" clId="Web-{E26DDEE9-F3A8-591D-1525-C9005924B1BD}" dt="2020-06-04T07:09:57.217" v="17" actId="20577"/>
          <ac:spMkLst>
            <pc:docMk/>
            <pc:sldMk cId="2156290772" sldId="310"/>
            <ac:spMk id="2" creationId="{1F37C4DD-F6B5-46E3-A5F1-CE31FCBFEF8D}"/>
          </ac:spMkLst>
        </pc:spChg>
        <pc:spChg chg="mod">
          <ac:chgData name="Vepsäläinen Jari" userId="S::jari.vepsalainen@aalto.fi::b4d653f0-fd05-4053-a1a3-73929729b228" providerId="AD" clId="Web-{E26DDEE9-F3A8-591D-1525-C9005924B1BD}" dt="2020-06-04T07:10:14.842" v="21" actId="20577"/>
          <ac:spMkLst>
            <pc:docMk/>
            <pc:sldMk cId="2156290772" sldId="310"/>
            <ac:spMk id="7" creationId="{D2E62264-6688-4950-9478-6F215193399B}"/>
          </ac:spMkLst>
        </pc:spChg>
        <pc:picChg chg="add mod">
          <ac:chgData name="Vepsäläinen Jari" userId="S::jari.vepsalainen@aalto.fi::b4d653f0-fd05-4053-a1a3-73929729b228" providerId="AD" clId="Web-{E26DDEE9-F3A8-591D-1525-C9005924B1BD}" dt="2020-06-04T07:15:34.375" v="23"/>
          <ac:picMkLst>
            <pc:docMk/>
            <pc:sldMk cId="2156290772" sldId="310"/>
            <ac:picMk id="3" creationId="{9E028ED3-6369-41F8-8D4C-7FA1FAFD88BD}"/>
          </ac:picMkLst>
        </pc:picChg>
        <pc:picChg chg="del">
          <ac:chgData name="Vepsäläinen Jari" userId="S::jari.vepsalainen@aalto.fi::b4d653f0-fd05-4053-a1a3-73929729b228" providerId="AD" clId="Web-{E26DDEE9-F3A8-591D-1525-C9005924B1BD}" dt="2020-06-04T07:09:45.467" v="15"/>
          <ac:picMkLst>
            <pc:docMk/>
            <pc:sldMk cId="2156290772" sldId="310"/>
            <ac:picMk id="5" creationId="{C65E77BB-F0F6-4292-ABDE-FAA28F71B3E9}"/>
          </ac:picMkLst>
        </pc:picChg>
      </pc:sldChg>
      <pc:sldChg chg="modSp">
        <pc:chgData name="Vepsäläinen Jari" userId="S::jari.vepsalainen@aalto.fi::b4d653f0-fd05-4053-a1a3-73929729b228" providerId="AD" clId="Web-{E26DDEE9-F3A8-591D-1525-C9005924B1BD}" dt="2020-06-04T07:16:44.625" v="25" actId="20577"/>
        <pc:sldMkLst>
          <pc:docMk/>
          <pc:sldMk cId="4117595955" sldId="324"/>
        </pc:sldMkLst>
        <pc:spChg chg="mod">
          <ac:chgData name="Vepsäläinen Jari" userId="S::jari.vepsalainen@aalto.fi::b4d653f0-fd05-4053-a1a3-73929729b228" providerId="AD" clId="Web-{E26DDEE9-F3A8-591D-1525-C9005924B1BD}" dt="2020-06-04T07:16:44.625" v="25" actId="20577"/>
          <ac:spMkLst>
            <pc:docMk/>
            <pc:sldMk cId="4117595955" sldId="324"/>
            <ac:spMk id="3" creationId="{4D6CEC4A-198F-409C-9AE6-CC74694C16D1}"/>
          </ac:spMkLst>
        </pc:spChg>
      </pc:sldChg>
    </pc:docChg>
  </pc:docChgLst>
  <pc:docChgLst>
    <pc:chgData name="Jari" userId="b4d653f0-fd05-4053-a1a3-73929729b228" providerId="ADAL" clId="{ACDC1D3E-50D8-4F46-8242-5A25BDAE05C3}"/>
    <pc:docChg chg="undo modSld">
      <pc:chgData name="Jari" userId="b4d653f0-fd05-4053-a1a3-73929729b228" providerId="ADAL" clId="{ACDC1D3E-50D8-4F46-8242-5A25BDAE05C3}" dt="2020-09-25T12:06:41.247" v="227" actId="14"/>
      <pc:docMkLst>
        <pc:docMk/>
      </pc:docMkLst>
      <pc:sldChg chg="modSp">
        <pc:chgData name="Jari" userId="b4d653f0-fd05-4053-a1a3-73929729b228" providerId="ADAL" clId="{ACDC1D3E-50D8-4F46-8242-5A25BDAE05C3}" dt="2020-09-25T12:02:42.459" v="174" actId="403"/>
        <pc:sldMkLst>
          <pc:docMk/>
          <pc:sldMk cId="932302830" sldId="293"/>
        </pc:sldMkLst>
        <pc:spChg chg="mod">
          <ac:chgData name="Jari" userId="b4d653f0-fd05-4053-a1a3-73929729b228" providerId="ADAL" clId="{ACDC1D3E-50D8-4F46-8242-5A25BDAE05C3}" dt="2020-09-25T12:02:42.459" v="174" actId="403"/>
          <ac:spMkLst>
            <pc:docMk/>
            <pc:sldMk cId="932302830" sldId="293"/>
            <ac:spMk id="3" creationId="{A1B3C1DE-83AA-4E32-A19D-38B97FCA134F}"/>
          </ac:spMkLst>
        </pc:spChg>
      </pc:sldChg>
      <pc:sldChg chg="modSp">
        <pc:chgData name="Jari" userId="b4d653f0-fd05-4053-a1a3-73929729b228" providerId="ADAL" clId="{ACDC1D3E-50D8-4F46-8242-5A25BDAE05C3}" dt="2020-09-25T12:05:24.875" v="215" actId="1076"/>
        <pc:sldMkLst>
          <pc:docMk/>
          <pc:sldMk cId="3284181642" sldId="295"/>
        </pc:sldMkLst>
        <pc:spChg chg="mod">
          <ac:chgData name="Jari" userId="b4d653f0-fd05-4053-a1a3-73929729b228" providerId="ADAL" clId="{ACDC1D3E-50D8-4F46-8242-5A25BDAE05C3}" dt="2020-09-25T12:05:16.086" v="214" actId="20577"/>
          <ac:spMkLst>
            <pc:docMk/>
            <pc:sldMk cId="3284181642" sldId="295"/>
            <ac:spMk id="3" creationId="{4D6CEC4A-198F-409C-9AE6-CC74694C16D1}"/>
          </ac:spMkLst>
        </pc:spChg>
        <pc:picChg chg="mod">
          <ac:chgData name="Jari" userId="b4d653f0-fd05-4053-a1a3-73929729b228" providerId="ADAL" clId="{ACDC1D3E-50D8-4F46-8242-5A25BDAE05C3}" dt="2020-09-25T12:05:24.875" v="215" actId="1076"/>
          <ac:picMkLst>
            <pc:docMk/>
            <pc:sldMk cId="3284181642" sldId="295"/>
            <ac:picMk id="4" creationId="{76C1304E-0FAB-4AAF-9C2B-ABCE8E8CD822}"/>
          </ac:picMkLst>
        </pc:picChg>
      </pc:sldChg>
      <pc:sldChg chg="modSp">
        <pc:chgData name="Jari" userId="b4d653f0-fd05-4053-a1a3-73929729b228" providerId="ADAL" clId="{ACDC1D3E-50D8-4F46-8242-5A25BDAE05C3}" dt="2020-09-25T12:06:41.247" v="227" actId="14"/>
        <pc:sldMkLst>
          <pc:docMk/>
          <pc:sldMk cId="3667490244" sldId="296"/>
        </pc:sldMkLst>
        <pc:spChg chg="mod">
          <ac:chgData name="Jari" userId="b4d653f0-fd05-4053-a1a3-73929729b228" providerId="ADAL" clId="{ACDC1D3E-50D8-4F46-8242-5A25BDAE05C3}" dt="2020-09-25T12:06:41.247" v="227" actId="14"/>
          <ac:spMkLst>
            <pc:docMk/>
            <pc:sldMk cId="3667490244" sldId="296"/>
            <ac:spMk id="3" creationId="{647F8966-5340-4679-AEC3-6805C4D7BF51}"/>
          </ac:spMkLst>
        </pc:spChg>
      </pc:sldChg>
      <pc:sldChg chg="modSp">
        <pc:chgData name="Jari" userId="b4d653f0-fd05-4053-a1a3-73929729b228" providerId="ADAL" clId="{ACDC1D3E-50D8-4F46-8242-5A25BDAE05C3}" dt="2020-09-25T11:59:51.340" v="125" actId="20577"/>
        <pc:sldMkLst>
          <pc:docMk/>
          <pc:sldMk cId="924970993" sldId="303"/>
        </pc:sldMkLst>
        <pc:spChg chg="mod">
          <ac:chgData name="Jari" userId="b4d653f0-fd05-4053-a1a3-73929729b228" providerId="ADAL" clId="{ACDC1D3E-50D8-4F46-8242-5A25BDAE05C3}" dt="2020-09-25T11:59:51.340" v="125" actId="20577"/>
          <ac:spMkLst>
            <pc:docMk/>
            <pc:sldMk cId="924970993" sldId="303"/>
            <ac:spMk id="3" creationId="{9166D75C-3B3F-4875-ADD7-8C431CD53ECF}"/>
          </ac:spMkLst>
        </pc:spChg>
      </pc:sldChg>
    </pc:docChg>
  </pc:docChgLst>
  <pc:docChgLst>
    <pc:chgData name="Tammi Kari" userId="S::kari.tammi@aalto.fi::bbc7124b-aa40-4a54-9369-e5427ad8421a" providerId="AD" clId="Web-{CE9543D4-B72C-4F68-96D5-DF472171AF6A}"/>
    <pc:docChg chg="addSld">
      <pc:chgData name="Tammi Kari" userId="S::kari.tammi@aalto.fi::bbc7124b-aa40-4a54-9369-e5427ad8421a" providerId="AD" clId="Web-{CE9543D4-B72C-4F68-96D5-DF472171AF6A}" dt="2020-04-15T06:23:02.508" v="0"/>
      <pc:docMkLst>
        <pc:docMk/>
      </pc:docMkLst>
      <pc:sldChg chg="new">
        <pc:chgData name="Tammi Kari" userId="S::kari.tammi@aalto.fi::bbc7124b-aa40-4a54-9369-e5427ad8421a" providerId="AD" clId="Web-{CE9543D4-B72C-4F68-96D5-DF472171AF6A}" dt="2020-04-15T06:23:02.508" v="0"/>
        <pc:sldMkLst>
          <pc:docMk/>
          <pc:sldMk cId="649289965" sldId="260"/>
        </pc:sldMkLst>
      </pc:sldChg>
    </pc:docChg>
  </pc:docChgLst>
  <pc:docChgLst>
    <pc:chgData name="Vepsäläinen Jari" userId="S::jari.vepsalainen@aalto.fi::b4d653f0-fd05-4053-a1a3-73929729b228" providerId="AD" clId="Web-{13FE3C10-CD2E-4A94-836E-430D8A2223D8}"/>
    <pc:docChg chg="modSld">
      <pc:chgData name="Vepsäläinen Jari" userId="S::jari.vepsalainen@aalto.fi::b4d653f0-fd05-4053-a1a3-73929729b228" providerId="AD" clId="Web-{13FE3C10-CD2E-4A94-836E-430D8A2223D8}" dt="2020-06-08T08:54:05.374" v="17"/>
      <pc:docMkLst>
        <pc:docMk/>
      </pc:docMkLst>
      <pc:sldChg chg="addSp delSp modSp">
        <pc:chgData name="Vepsäläinen Jari" userId="S::jari.vepsalainen@aalto.fi::b4d653f0-fd05-4053-a1a3-73929729b228" providerId="AD" clId="Web-{13FE3C10-CD2E-4A94-836E-430D8A2223D8}" dt="2020-06-08T08:54:05.374" v="17"/>
        <pc:sldMkLst>
          <pc:docMk/>
          <pc:sldMk cId="448161019" sldId="304"/>
        </pc:sldMkLst>
        <pc:spChg chg="mod">
          <ac:chgData name="Vepsäläinen Jari" userId="S::jari.vepsalainen@aalto.fi::b4d653f0-fd05-4053-a1a3-73929729b228" providerId="AD" clId="Web-{13FE3C10-CD2E-4A94-836E-430D8A2223D8}" dt="2020-06-08T08:53:17.647" v="4" actId="1076"/>
          <ac:spMkLst>
            <pc:docMk/>
            <pc:sldMk cId="448161019" sldId="304"/>
            <ac:spMk id="26" creationId="{9254A3ED-6ACA-432B-AD47-1FC4434433F2}"/>
          </ac:spMkLst>
        </pc:spChg>
        <pc:spChg chg="mod">
          <ac:chgData name="Vepsäläinen Jari" userId="S::jari.vepsalainen@aalto.fi::b4d653f0-fd05-4053-a1a3-73929729b228" providerId="AD" clId="Web-{13FE3C10-CD2E-4A94-836E-430D8A2223D8}" dt="2020-06-08T08:53:17.624" v="3" actId="1076"/>
          <ac:spMkLst>
            <pc:docMk/>
            <pc:sldMk cId="448161019" sldId="304"/>
            <ac:spMk id="27" creationId="{7E3AD231-3B1C-46E2-81EA-3380C135E624}"/>
          </ac:spMkLst>
        </pc:spChg>
        <pc:grpChg chg="mod">
          <ac:chgData name="Vepsäläinen Jari" userId="S::jari.vepsalainen@aalto.fi::b4d653f0-fd05-4053-a1a3-73929729b228" providerId="AD" clId="Web-{13FE3C10-CD2E-4A94-836E-430D8A2223D8}" dt="2020-06-08T08:53:27.977" v="5" actId="1076"/>
          <ac:grpSpMkLst>
            <pc:docMk/>
            <pc:sldMk cId="448161019" sldId="304"/>
            <ac:grpSpMk id="29" creationId="{CC5D2F23-1FB2-4A94-8417-581AC40CB6D4}"/>
          </ac:grpSpMkLst>
        </pc:grpChg>
        <pc:cxnChg chg="mod">
          <ac:chgData name="Vepsäläinen Jari" userId="S::jari.vepsalainen@aalto.fi::b4d653f0-fd05-4053-a1a3-73929729b228" providerId="AD" clId="Web-{13FE3C10-CD2E-4A94-836E-430D8A2223D8}" dt="2020-06-08T08:53:31.858" v="6" actId="14100"/>
          <ac:cxnSpMkLst>
            <pc:docMk/>
            <pc:sldMk cId="448161019" sldId="304"/>
            <ac:cxnSpMk id="19" creationId="{B7ABC5FA-FB92-440C-B9DD-C63B2D190A8B}"/>
          </ac:cxnSpMkLst>
        </pc:cxnChg>
        <pc:cxnChg chg="add mod">
          <ac:chgData name="Vepsäläinen Jari" userId="S::jari.vepsalainen@aalto.fi::b4d653f0-fd05-4053-a1a3-73929729b228" providerId="AD" clId="Web-{13FE3C10-CD2E-4A94-836E-430D8A2223D8}" dt="2020-06-08T08:53:37.095" v="7"/>
          <ac:cxnSpMkLst>
            <pc:docMk/>
            <pc:sldMk cId="448161019" sldId="304"/>
            <ac:cxnSpMk id="28" creationId="{3E72DE32-8A38-431C-B2E3-A2C529F85A83}"/>
          </ac:cxnSpMkLst>
        </pc:cxnChg>
        <pc:cxnChg chg="add del mod">
          <ac:chgData name="Vepsäläinen Jari" userId="S::jari.vepsalainen@aalto.fi::b4d653f0-fd05-4053-a1a3-73929729b228" providerId="AD" clId="Web-{13FE3C10-CD2E-4A94-836E-430D8A2223D8}" dt="2020-06-08T08:53:58.232" v="15"/>
          <ac:cxnSpMkLst>
            <pc:docMk/>
            <pc:sldMk cId="448161019" sldId="304"/>
            <ac:cxnSpMk id="30" creationId="{8B7F58FB-C5FF-4F58-B8F1-C0A57BC7413D}"/>
          </ac:cxnSpMkLst>
        </pc:cxnChg>
        <pc:cxnChg chg="add del mod">
          <ac:chgData name="Vepsäläinen Jari" userId="S::jari.vepsalainen@aalto.fi::b4d653f0-fd05-4053-a1a3-73929729b228" providerId="AD" clId="Web-{13FE3C10-CD2E-4A94-836E-430D8A2223D8}" dt="2020-06-08T08:54:05.374" v="17"/>
          <ac:cxnSpMkLst>
            <pc:docMk/>
            <pc:sldMk cId="448161019" sldId="304"/>
            <ac:cxnSpMk id="48" creationId="{A8A9B228-8429-4C5F-9CB1-EFD522D4C5EE}"/>
          </ac:cxnSpMkLst>
        </pc:cxnChg>
      </pc:sldChg>
    </pc:docChg>
  </pc:docChgLst>
  <pc:docChgLst>
    <pc:chgData name="Vepsäläinen Jari" userId="b4d653f0-fd05-4053-a1a3-73929729b228" providerId="ADAL" clId="{D8B308C4-79D0-4CA8-AC38-0303DCA411DC}"/>
    <pc:docChg chg="undo custSel addSld delSld modSld sldOrd">
      <pc:chgData name="Vepsäläinen Jari" userId="b4d653f0-fd05-4053-a1a3-73929729b228" providerId="ADAL" clId="{D8B308C4-79D0-4CA8-AC38-0303DCA411DC}" dt="2020-04-23T10:39:16.080" v="1262" actId="20577"/>
      <pc:docMkLst>
        <pc:docMk/>
      </pc:docMkLst>
      <pc:sldChg chg="modSp">
        <pc:chgData name="Vepsäläinen Jari" userId="b4d653f0-fd05-4053-a1a3-73929729b228" providerId="ADAL" clId="{D8B308C4-79D0-4CA8-AC38-0303DCA411DC}" dt="2020-04-23T09:46:01.655" v="793" actId="20577"/>
        <pc:sldMkLst>
          <pc:docMk/>
          <pc:sldMk cId="3058009707" sldId="291"/>
        </pc:sldMkLst>
        <pc:spChg chg="mod">
          <ac:chgData name="Vepsäläinen Jari" userId="b4d653f0-fd05-4053-a1a3-73929729b228" providerId="ADAL" clId="{D8B308C4-79D0-4CA8-AC38-0303DCA411DC}" dt="2020-04-23T06:16:23.909" v="4" actId="20577"/>
          <ac:spMkLst>
            <pc:docMk/>
            <pc:sldMk cId="3058009707" sldId="291"/>
            <ac:spMk id="2" creationId="{3E413297-1A80-4B6E-A808-03A22A337151}"/>
          </ac:spMkLst>
        </pc:spChg>
        <pc:spChg chg="mod">
          <ac:chgData name="Vepsäläinen Jari" userId="b4d653f0-fd05-4053-a1a3-73929729b228" providerId="ADAL" clId="{D8B308C4-79D0-4CA8-AC38-0303DCA411DC}" dt="2020-04-23T09:46:01.655" v="793" actId="20577"/>
          <ac:spMkLst>
            <pc:docMk/>
            <pc:sldMk cId="3058009707" sldId="291"/>
            <ac:spMk id="3" creationId="{2818AD71-17E1-4ED8-B1E0-4CDDEC9FA971}"/>
          </ac:spMkLst>
        </pc:spChg>
      </pc:sldChg>
      <pc:sldChg chg="addSp delSp modSp">
        <pc:chgData name="Vepsäläinen Jari" userId="b4d653f0-fd05-4053-a1a3-73929729b228" providerId="ADAL" clId="{D8B308C4-79D0-4CA8-AC38-0303DCA411DC}" dt="2020-04-23T10:20:03.133" v="1053" actId="1076"/>
        <pc:sldMkLst>
          <pc:docMk/>
          <pc:sldMk cId="932302830" sldId="293"/>
        </pc:sldMkLst>
        <pc:spChg chg="mod">
          <ac:chgData name="Vepsäläinen Jari" userId="b4d653f0-fd05-4053-a1a3-73929729b228" providerId="ADAL" clId="{D8B308C4-79D0-4CA8-AC38-0303DCA411DC}" dt="2020-04-23T10:05:14.674" v="913" actId="20577"/>
          <ac:spMkLst>
            <pc:docMk/>
            <pc:sldMk cId="932302830" sldId="293"/>
            <ac:spMk id="3" creationId="{A1B3C1DE-83AA-4E32-A19D-38B97FCA134F}"/>
          </ac:spMkLst>
        </pc:spChg>
        <pc:spChg chg="add del">
          <ac:chgData name="Vepsäläinen Jari" userId="b4d653f0-fd05-4053-a1a3-73929729b228" providerId="ADAL" clId="{D8B308C4-79D0-4CA8-AC38-0303DCA411DC}" dt="2020-04-23T10:09:59.204" v="915"/>
          <ac:spMkLst>
            <pc:docMk/>
            <pc:sldMk cId="932302830" sldId="293"/>
            <ac:spMk id="4" creationId="{8642903B-3652-4437-8573-CEB6A0836205}"/>
          </ac:spMkLst>
        </pc:spChg>
        <pc:spChg chg="add del">
          <ac:chgData name="Vepsäläinen Jari" userId="b4d653f0-fd05-4053-a1a3-73929729b228" providerId="ADAL" clId="{D8B308C4-79D0-4CA8-AC38-0303DCA411DC}" dt="2020-04-23T10:09:59.204" v="915"/>
          <ac:spMkLst>
            <pc:docMk/>
            <pc:sldMk cId="932302830" sldId="293"/>
            <ac:spMk id="5" creationId="{740C83FA-1FD0-4F6E-A9B1-7CF61494BF40}"/>
          </ac:spMkLst>
        </pc:spChg>
        <pc:spChg chg="add del">
          <ac:chgData name="Vepsäläinen Jari" userId="b4d653f0-fd05-4053-a1a3-73929729b228" providerId="ADAL" clId="{D8B308C4-79D0-4CA8-AC38-0303DCA411DC}" dt="2020-04-23T10:09:59.204" v="915"/>
          <ac:spMkLst>
            <pc:docMk/>
            <pc:sldMk cId="932302830" sldId="293"/>
            <ac:spMk id="8" creationId="{41521E1C-A7AA-4AD4-9DE7-E001EFB7487D}"/>
          </ac:spMkLst>
        </pc:spChg>
        <pc:spChg chg="add del">
          <ac:chgData name="Vepsäläinen Jari" userId="b4d653f0-fd05-4053-a1a3-73929729b228" providerId="ADAL" clId="{D8B308C4-79D0-4CA8-AC38-0303DCA411DC}" dt="2020-04-23T10:09:59.204" v="915"/>
          <ac:spMkLst>
            <pc:docMk/>
            <pc:sldMk cId="932302830" sldId="293"/>
            <ac:spMk id="9" creationId="{DE11E8B8-AAC2-489E-96E6-34CB49CB59AC}"/>
          </ac:spMkLst>
        </pc:spChg>
        <pc:spChg chg="add del">
          <ac:chgData name="Vepsäläinen Jari" userId="b4d653f0-fd05-4053-a1a3-73929729b228" providerId="ADAL" clId="{D8B308C4-79D0-4CA8-AC38-0303DCA411DC}" dt="2020-04-23T10:09:59.204" v="915"/>
          <ac:spMkLst>
            <pc:docMk/>
            <pc:sldMk cId="932302830" sldId="293"/>
            <ac:spMk id="10" creationId="{5768045A-0920-44AD-9DB2-71C8AC5A3F9E}"/>
          </ac:spMkLst>
        </pc:spChg>
        <pc:spChg chg="add del">
          <ac:chgData name="Vepsäläinen Jari" userId="b4d653f0-fd05-4053-a1a3-73929729b228" providerId="ADAL" clId="{D8B308C4-79D0-4CA8-AC38-0303DCA411DC}" dt="2020-04-23T10:09:59.204" v="915"/>
          <ac:spMkLst>
            <pc:docMk/>
            <pc:sldMk cId="932302830" sldId="293"/>
            <ac:spMk id="11" creationId="{07F375E6-E740-4BCF-AC4E-76C3BCF48851}"/>
          </ac:spMkLst>
        </pc:spChg>
        <pc:spChg chg="add del">
          <ac:chgData name="Vepsäläinen Jari" userId="b4d653f0-fd05-4053-a1a3-73929729b228" providerId="ADAL" clId="{D8B308C4-79D0-4CA8-AC38-0303DCA411DC}" dt="2020-04-23T10:09:59.204" v="915"/>
          <ac:spMkLst>
            <pc:docMk/>
            <pc:sldMk cId="932302830" sldId="293"/>
            <ac:spMk id="15" creationId="{3044092A-ECAD-42CA-BD1C-A81B752304EE}"/>
          </ac:spMkLst>
        </pc:spChg>
        <pc:spChg chg="add del">
          <ac:chgData name="Vepsäläinen Jari" userId="b4d653f0-fd05-4053-a1a3-73929729b228" providerId="ADAL" clId="{D8B308C4-79D0-4CA8-AC38-0303DCA411DC}" dt="2020-04-23T10:09:59.204" v="915"/>
          <ac:spMkLst>
            <pc:docMk/>
            <pc:sldMk cId="932302830" sldId="293"/>
            <ac:spMk id="16" creationId="{35F45A7F-F001-4ED4-8A0F-9F7F969DD7BB}"/>
          </ac:spMkLst>
        </pc:spChg>
        <pc:spChg chg="add del">
          <ac:chgData name="Vepsäläinen Jari" userId="b4d653f0-fd05-4053-a1a3-73929729b228" providerId="ADAL" clId="{D8B308C4-79D0-4CA8-AC38-0303DCA411DC}" dt="2020-04-23T10:09:59.204" v="915"/>
          <ac:spMkLst>
            <pc:docMk/>
            <pc:sldMk cId="932302830" sldId="293"/>
            <ac:spMk id="17" creationId="{AAC44062-0100-4D6E-BE92-32272F98194F}"/>
          </ac:spMkLst>
        </pc:spChg>
        <pc:spChg chg="add del">
          <ac:chgData name="Vepsäläinen Jari" userId="b4d653f0-fd05-4053-a1a3-73929729b228" providerId="ADAL" clId="{D8B308C4-79D0-4CA8-AC38-0303DCA411DC}" dt="2020-04-23T10:09:59.204" v="915"/>
          <ac:spMkLst>
            <pc:docMk/>
            <pc:sldMk cId="932302830" sldId="293"/>
            <ac:spMk id="18" creationId="{776557D5-2C5C-4498-B11E-73F42FA6527F}"/>
          </ac:spMkLst>
        </pc:spChg>
        <pc:spChg chg="add mod">
          <ac:chgData name="Vepsäläinen Jari" userId="b4d653f0-fd05-4053-a1a3-73929729b228" providerId="ADAL" clId="{D8B308C4-79D0-4CA8-AC38-0303DCA411DC}" dt="2020-04-23T10:13:38.429" v="964" actId="1076"/>
          <ac:spMkLst>
            <pc:docMk/>
            <pc:sldMk cId="932302830" sldId="293"/>
            <ac:spMk id="20" creationId="{F2A00CA1-286B-4B60-A058-BB55E74A19CE}"/>
          </ac:spMkLst>
        </pc:spChg>
        <pc:spChg chg="add del mod">
          <ac:chgData name="Vepsäläinen Jari" userId="b4d653f0-fd05-4053-a1a3-73929729b228" providerId="ADAL" clId="{D8B308C4-79D0-4CA8-AC38-0303DCA411DC}" dt="2020-04-23T10:10:39.257" v="926" actId="478"/>
          <ac:spMkLst>
            <pc:docMk/>
            <pc:sldMk cId="932302830" sldId="293"/>
            <ac:spMk id="21" creationId="{B67FF7F0-8312-4F4C-AD58-D6397DE25576}"/>
          </ac:spMkLst>
        </pc:spChg>
        <pc:spChg chg="add del mod">
          <ac:chgData name="Vepsäläinen Jari" userId="b4d653f0-fd05-4053-a1a3-73929729b228" providerId="ADAL" clId="{D8B308C4-79D0-4CA8-AC38-0303DCA411DC}" dt="2020-04-23T10:10:25.205" v="921" actId="478"/>
          <ac:spMkLst>
            <pc:docMk/>
            <pc:sldMk cId="932302830" sldId="293"/>
            <ac:spMk id="24" creationId="{1028C2D6-090B-4D29-968B-F5F358E3E209}"/>
          </ac:spMkLst>
        </pc:spChg>
        <pc:spChg chg="add del mod">
          <ac:chgData name="Vepsäläinen Jari" userId="b4d653f0-fd05-4053-a1a3-73929729b228" providerId="ADAL" clId="{D8B308C4-79D0-4CA8-AC38-0303DCA411DC}" dt="2020-04-23T10:10:43.237" v="929" actId="478"/>
          <ac:spMkLst>
            <pc:docMk/>
            <pc:sldMk cId="932302830" sldId="293"/>
            <ac:spMk id="25" creationId="{C2266628-8260-4B21-AD86-B8BACB10DE3E}"/>
          </ac:spMkLst>
        </pc:spChg>
        <pc:spChg chg="add del mod">
          <ac:chgData name="Vepsäläinen Jari" userId="b4d653f0-fd05-4053-a1a3-73929729b228" providerId="ADAL" clId="{D8B308C4-79D0-4CA8-AC38-0303DCA411DC}" dt="2020-04-23T10:10:23.073" v="920" actId="478"/>
          <ac:spMkLst>
            <pc:docMk/>
            <pc:sldMk cId="932302830" sldId="293"/>
            <ac:spMk id="26" creationId="{7242FEDA-F9D1-4231-922C-BDB223B79E64}"/>
          </ac:spMkLst>
        </pc:spChg>
        <pc:spChg chg="add mod">
          <ac:chgData name="Vepsäläinen Jari" userId="b4d653f0-fd05-4053-a1a3-73929729b228" providerId="ADAL" clId="{D8B308C4-79D0-4CA8-AC38-0303DCA411DC}" dt="2020-04-23T10:13:38.429" v="964" actId="1076"/>
          <ac:spMkLst>
            <pc:docMk/>
            <pc:sldMk cId="932302830" sldId="293"/>
            <ac:spMk id="27" creationId="{94B311AF-3A9D-48DB-8F41-4ADD784DDAA0}"/>
          </ac:spMkLst>
        </pc:spChg>
        <pc:spChg chg="add del mod">
          <ac:chgData name="Vepsäläinen Jari" userId="b4d653f0-fd05-4053-a1a3-73929729b228" providerId="ADAL" clId="{D8B308C4-79D0-4CA8-AC38-0303DCA411DC}" dt="2020-04-23T10:10:19.686" v="918" actId="478"/>
          <ac:spMkLst>
            <pc:docMk/>
            <pc:sldMk cId="932302830" sldId="293"/>
            <ac:spMk id="31" creationId="{289513D3-8A82-4E29-9979-22B3A316E051}"/>
          </ac:spMkLst>
        </pc:spChg>
        <pc:spChg chg="add del mod">
          <ac:chgData name="Vepsäläinen Jari" userId="b4d653f0-fd05-4053-a1a3-73929729b228" providerId="ADAL" clId="{D8B308C4-79D0-4CA8-AC38-0303DCA411DC}" dt="2020-04-23T10:10:21.976" v="919" actId="478"/>
          <ac:spMkLst>
            <pc:docMk/>
            <pc:sldMk cId="932302830" sldId="293"/>
            <ac:spMk id="32" creationId="{E2F11B1F-D5E4-4EF0-9C27-7255DA529177}"/>
          </ac:spMkLst>
        </pc:spChg>
        <pc:spChg chg="add mod">
          <ac:chgData name="Vepsäläinen Jari" userId="b4d653f0-fd05-4053-a1a3-73929729b228" providerId="ADAL" clId="{D8B308C4-79D0-4CA8-AC38-0303DCA411DC}" dt="2020-04-23T10:15:21.494" v="989" actId="1076"/>
          <ac:spMkLst>
            <pc:docMk/>
            <pc:sldMk cId="932302830" sldId="293"/>
            <ac:spMk id="33" creationId="{F050F181-EEA1-4717-8823-93E17B0013C5}"/>
          </ac:spMkLst>
        </pc:spChg>
        <pc:spChg chg="add del mod">
          <ac:chgData name="Vepsäläinen Jari" userId="b4d653f0-fd05-4053-a1a3-73929729b228" providerId="ADAL" clId="{D8B308C4-79D0-4CA8-AC38-0303DCA411DC}" dt="2020-04-23T10:10:37.983" v="925" actId="478"/>
          <ac:spMkLst>
            <pc:docMk/>
            <pc:sldMk cId="932302830" sldId="293"/>
            <ac:spMk id="34" creationId="{908E80F7-308D-4BD7-A4EF-0271BA925468}"/>
          </ac:spMkLst>
        </pc:spChg>
        <pc:spChg chg="add mod">
          <ac:chgData name="Vepsäläinen Jari" userId="b4d653f0-fd05-4053-a1a3-73929729b228" providerId="ADAL" clId="{D8B308C4-79D0-4CA8-AC38-0303DCA411DC}" dt="2020-04-23T10:13:38.429" v="964" actId="1076"/>
          <ac:spMkLst>
            <pc:docMk/>
            <pc:sldMk cId="932302830" sldId="293"/>
            <ac:spMk id="38" creationId="{0442D6D4-33D5-49B6-AF15-87A423413F35}"/>
          </ac:spMkLst>
        </pc:spChg>
        <pc:spChg chg="add mod">
          <ac:chgData name="Vepsäläinen Jari" userId="b4d653f0-fd05-4053-a1a3-73929729b228" providerId="ADAL" clId="{D8B308C4-79D0-4CA8-AC38-0303DCA411DC}" dt="2020-04-23T10:13:38.429" v="964" actId="1076"/>
          <ac:spMkLst>
            <pc:docMk/>
            <pc:sldMk cId="932302830" sldId="293"/>
            <ac:spMk id="39" creationId="{4F2D62DF-8762-4672-8507-26A79CE17CAB}"/>
          </ac:spMkLst>
        </pc:spChg>
        <pc:spChg chg="add mod">
          <ac:chgData name="Vepsäläinen Jari" userId="b4d653f0-fd05-4053-a1a3-73929729b228" providerId="ADAL" clId="{D8B308C4-79D0-4CA8-AC38-0303DCA411DC}" dt="2020-04-23T10:13:38.429" v="964" actId="1076"/>
          <ac:spMkLst>
            <pc:docMk/>
            <pc:sldMk cId="932302830" sldId="293"/>
            <ac:spMk id="40" creationId="{05635BC4-9F75-405F-A142-47F917CF7437}"/>
          </ac:spMkLst>
        </pc:spChg>
        <pc:spChg chg="add mod">
          <ac:chgData name="Vepsäläinen Jari" userId="b4d653f0-fd05-4053-a1a3-73929729b228" providerId="ADAL" clId="{D8B308C4-79D0-4CA8-AC38-0303DCA411DC}" dt="2020-04-23T10:14:38.718" v="975" actId="1076"/>
          <ac:spMkLst>
            <pc:docMk/>
            <pc:sldMk cId="932302830" sldId="293"/>
            <ac:spMk id="41" creationId="{D8238871-C09C-4E5F-9F8F-A93238CA65D3}"/>
          </ac:spMkLst>
        </pc:spChg>
        <pc:spChg chg="add mod">
          <ac:chgData name="Vepsäläinen Jari" userId="b4d653f0-fd05-4053-a1a3-73929729b228" providerId="ADAL" clId="{D8B308C4-79D0-4CA8-AC38-0303DCA411DC}" dt="2020-04-23T10:13:38.429" v="964" actId="1076"/>
          <ac:spMkLst>
            <pc:docMk/>
            <pc:sldMk cId="932302830" sldId="293"/>
            <ac:spMk id="42" creationId="{AC80C87D-0F75-4D5C-9028-5C4D145A73BB}"/>
          </ac:spMkLst>
        </pc:spChg>
        <pc:spChg chg="add mod">
          <ac:chgData name="Vepsäläinen Jari" userId="b4d653f0-fd05-4053-a1a3-73929729b228" providerId="ADAL" clId="{D8B308C4-79D0-4CA8-AC38-0303DCA411DC}" dt="2020-04-23T10:13:38.429" v="964" actId="1076"/>
          <ac:spMkLst>
            <pc:docMk/>
            <pc:sldMk cId="932302830" sldId="293"/>
            <ac:spMk id="43" creationId="{16AEB8D7-A541-4B15-B6D6-16A61A60D75A}"/>
          </ac:spMkLst>
        </pc:spChg>
        <pc:spChg chg="add mod">
          <ac:chgData name="Vepsäläinen Jari" userId="b4d653f0-fd05-4053-a1a3-73929729b228" providerId="ADAL" clId="{D8B308C4-79D0-4CA8-AC38-0303DCA411DC}" dt="2020-04-23T10:19:46.358" v="1048" actId="1076"/>
          <ac:spMkLst>
            <pc:docMk/>
            <pc:sldMk cId="932302830" sldId="293"/>
            <ac:spMk id="68" creationId="{F5B18689-DAF1-488E-95FF-4E752FA88015}"/>
          </ac:spMkLst>
        </pc:spChg>
        <pc:spChg chg="add mod">
          <ac:chgData name="Vepsäläinen Jari" userId="b4d653f0-fd05-4053-a1a3-73929729b228" providerId="ADAL" clId="{D8B308C4-79D0-4CA8-AC38-0303DCA411DC}" dt="2020-04-23T10:19:54.668" v="1051" actId="1076"/>
          <ac:spMkLst>
            <pc:docMk/>
            <pc:sldMk cId="932302830" sldId="293"/>
            <ac:spMk id="71" creationId="{807773D1-02A1-4599-A31A-093D48035241}"/>
          </ac:spMkLst>
        </pc:spChg>
        <pc:spChg chg="add mod">
          <ac:chgData name="Vepsäläinen Jari" userId="b4d653f0-fd05-4053-a1a3-73929729b228" providerId="ADAL" clId="{D8B308C4-79D0-4CA8-AC38-0303DCA411DC}" dt="2020-04-23T10:20:03.133" v="1053" actId="1076"/>
          <ac:spMkLst>
            <pc:docMk/>
            <pc:sldMk cId="932302830" sldId="293"/>
            <ac:spMk id="72" creationId="{07FEF16C-44FC-4E76-8D34-6A92FB0D8260}"/>
          </ac:spMkLst>
        </pc:spChg>
        <pc:cxnChg chg="add del">
          <ac:chgData name="Vepsäläinen Jari" userId="b4d653f0-fd05-4053-a1a3-73929729b228" providerId="ADAL" clId="{D8B308C4-79D0-4CA8-AC38-0303DCA411DC}" dt="2020-04-23T10:09:59.204" v="915"/>
          <ac:cxnSpMkLst>
            <pc:docMk/>
            <pc:sldMk cId="932302830" sldId="293"/>
            <ac:cxnSpMk id="6" creationId="{262684DE-1BBC-43B6-B2EF-32685776441D}"/>
          </ac:cxnSpMkLst>
        </pc:cxnChg>
        <pc:cxnChg chg="add del">
          <ac:chgData name="Vepsäläinen Jari" userId="b4d653f0-fd05-4053-a1a3-73929729b228" providerId="ADAL" clId="{D8B308C4-79D0-4CA8-AC38-0303DCA411DC}" dt="2020-04-23T10:09:59.204" v="915"/>
          <ac:cxnSpMkLst>
            <pc:docMk/>
            <pc:sldMk cId="932302830" sldId="293"/>
            <ac:cxnSpMk id="7" creationId="{DDFA0813-34DD-4CAC-AB57-7B8F7E11E05C}"/>
          </ac:cxnSpMkLst>
        </pc:cxnChg>
        <pc:cxnChg chg="add del">
          <ac:chgData name="Vepsäläinen Jari" userId="b4d653f0-fd05-4053-a1a3-73929729b228" providerId="ADAL" clId="{D8B308C4-79D0-4CA8-AC38-0303DCA411DC}" dt="2020-04-23T10:09:59.204" v="915"/>
          <ac:cxnSpMkLst>
            <pc:docMk/>
            <pc:sldMk cId="932302830" sldId="293"/>
            <ac:cxnSpMk id="12" creationId="{221ABF03-5D30-45E5-8308-9D9F452B94D3}"/>
          </ac:cxnSpMkLst>
        </pc:cxnChg>
        <pc:cxnChg chg="add del">
          <ac:chgData name="Vepsäläinen Jari" userId="b4d653f0-fd05-4053-a1a3-73929729b228" providerId="ADAL" clId="{D8B308C4-79D0-4CA8-AC38-0303DCA411DC}" dt="2020-04-23T10:09:59.204" v="915"/>
          <ac:cxnSpMkLst>
            <pc:docMk/>
            <pc:sldMk cId="932302830" sldId="293"/>
            <ac:cxnSpMk id="13" creationId="{648676AD-5D0A-4FF5-96B7-4BF2D11BE3FA}"/>
          </ac:cxnSpMkLst>
        </pc:cxnChg>
        <pc:cxnChg chg="add del">
          <ac:chgData name="Vepsäläinen Jari" userId="b4d653f0-fd05-4053-a1a3-73929729b228" providerId="ADAL" clId="{D8B308C4-79D0-4CA8-AC38-0303DCA411DC}" dt="2020-04-23T10:09:59.204" v="915"/>
          <ac:cxnSpMkLst>
            <pc:docMk/>
            <pc:sldMk cId="932302830" sldId="293"/>
            <ac:cxnSpMk id="14" creationId="{99D8FC21-B30B-4F2A-93B4-D395EF802DAE}"/>
          </ac:cxnSpMkLst>
        </pc:cxnChg>
        <pc:cxnChg chg="add del">
          <ac:chgData name="Vepsäläinen Jari" userId="b4d653f0-fd05-4053-a1a3-73929729b228" providerId="ADAL" clId="{D8B308C4-79D0-4CA8-AC38-0303DCA411DC}" dt="2020-04-23T10:09:59.204" v="915"/>
          <ac:cxnSpMkLst>
            <pc:docMk/>
            <pc:sldMk cId="932302830" sldId="293"/>
            <ac:cxnSpMk id="19" creationId="{7D5520BC-0864-4FB3-A87B-0D63F5B77992}"/>
          </ac:cxnSpMkLst>
        </pc:cxnChg>
        <pc:cxnChg chg="add del mod">
          <ac:chgData name="Vepsäläinen Jari" userId="b4d653f0-fd05-4053-a1a3-73929729b228" providerId="ADAL" clId="{D8B308C4-79D0-4CA8-AC38-0303DCA411DC}" dt="2020-04-23T10:10:40.176" v="927" actId="478"/>
          <ac:cxnSpMkLst>
            <pc:docMk/>
            <pc:sldMk cId="932302830" sldId="293"/>
            <ac:cxnSpMk id="22" creationId="{3D5E2528-0F2A-412B-A951-27DAFDFA6C2E}"/>
          </ac:cxnSpMkLst>
        </pc:cxnChg>
        <pc:cxnChg chg="add del mod">
          <ac:chgData name="Vepsäläinen Jari" userId="b4d653f0-fd05-4053-a1a3-73929729b228" providerId="ADAL" clId="{D8B308C4-79D0-4CA8-AC38-0303DCA411DC}" dt="2020-04-23T10:10:41.405" v="928" actId="478"/>
          <ac:cxnSpMkLst>
            <pc:docMk/>
            <pc:sldMk cId="932302830" sldId="293"/>
            <ac:cxnSpMk id="23" creationId="{3DB51693-CACE-41AB-BBCE-17F990295D1B}"/>
          </ac:cxnSpMkLst>
        </pc:cxnChg>
        <pc:cxnChg chg="add mod">
          <ac:chgData name="Vepsäläinen Jari" userId="b4d653f0-fd05-4053-a1a3-73929729b228" providerId="ADAL" clId="{D8B308C4-79D0-4CA8-AC38-0303DCA411DC}" dt="2020-04-23T10:13:38.429" v="964" actId="1076"/>
          <ac:cxnSpMkLst>
            <pc:docMk/>
            <pc:sldMk cId="932302830" sldId="293"/>
            <ac:cxnSpMk id="28" creationId="{B0E7763B-B0D7-4EED-9D8D-BCBB361AA5F7}"/>
          </ac:cxnSpMkLst>
        </pc:cxnChg>
        <pc:cxnChg chg="add del mod">
          <ac:chgData name="Vepsäläinen Jari" userId="b4d653f0-fd05-4053-a1a3-73929729b228" providerId="ADAL" clId="{D8B308C4-79D0-4CA8-AC38-0303DCA411DC}" dt="2020-04-23T10:10:26.010" v="922" actId="478"/>
          <ac:cxnSpMkLst>
            <pc:docMk/>
            <pc:sldMk cId="932302830" sldId="293"/>
            <ac:cxnSpMk id="29" creationId="{E8F3D021-36B7-42D7-8D7A-1B8960EECDBD}"/>
          </ac:cxnSpMkLst>
        </pc:cxnChg>
        <pc:cxnChg chg="add del mod">
          <ac:chgData name="Vepsäläinen Jari" userId="b4d653f0-fd05-4053-a1a3-73929729b228" providerId="ADAL" clId="{D8B308C4-79D0-4CA8-AC38-0303DCA411DC}" dt="2020-04-23T10:10:35.874" v="924" actId="478"/>
          <ac:cxnSpMkLst>
            <pc:docMk/>
            <pc:sldMk cId="932302830" sldId="293"/>
            <ac:cxnSpMk id="30" creationId="{03E3E037-06EC-4DC8-8D39-5AD0B7AC59C8}"/>
          </ac:cxnSpMkLst>
        </pc:cxnChg>
        <pc:cxnChg chg="add mod">
          <ac:chgData name="Vepsäläinen Jari" userId="b4d653f0-fd05-4053-a1a3-73929729b228" providerId="ADAL" clId="{D8B308C4-79D0-4CA8-AC38-0303DCA411DC}" dt="2020-04-23T10:13:38.429" v="964" actId="1076"/>
          <ac:cxnSpMkLst>
            <pc:docMk/>
            <pc:sldMk cId="932302830" sldId="293"/>
            <ac:cxnSpMk id="35" creationId="{577DFA7A-ECD7-4120-AB17-481DD831FAAE}"/>
          </ac:cxnSpMkLst>
        </pc:cxnChg>
        <pc:cxnChg chg="add mod">
          <ac:chgData name="Vepsäläinen Jari" userId="b4d653f0-fd05-4053-a1a3-73929729b228" providerId="ADAL" clId="{D8B308C4-79D0-4CA8-AC38-0303DCA411DC}" dt="2020-04-23T10:13:38.429" v="964" actId="1076"/>
          <ac:cxnSpMkLst>
            <pc:docMk/>
            <pc:sldMk cId="932302830" sldId="293"/>
            <ac:cxnSpMk id="45" creationId="{24C94573-AF3B-452A-903B-7D70C66E1BF6}"/>
          </ac:cxnSpMkLst>
        </pc:cxnChg>
        <pc:cxnChg chg="add mod">
          <ac:chgData name="Vepsäläinen Jari" userId="b4d653f0-fd05-4053-a1a3-73929729b228" providerId="ADAL" clId="{D8B308C4-79D0-4CA8-AC38-0303DCA411DC}" dt="2020-04-23T10:15:29.839" v="990" actId="14100"/>
          <ac:cxnSpMkLst>
            <pc:docMk/>
            <pc:sldMk cId="932302830" sldId="293"/>
            <ac:cxnSpMk id="47" creationId="{8D3A2871-5C63-4D9A-933D-05E56C833628}"/>
          </ac:cxnSpMkLst>
        </pc:cxnChg>
        <pc:cxnChg chg="add mod">
          <ac:chgData name="Vepsäläinen Jari" userId="b4d653f0-fd05-4053-a1a3-73929729b228" providerId="ADAL" clId="{D8B308C4-79D0-4CA8-AC38-0303DCA411DC}" dt="2020-04-23T10:13:38.429" v="964" actId="1076"/>
          <ac:cxnSpMkLst>
            <pc:docMk/>
            <pc:sldMk cId="932302830" sldId="293"/>
            <ac:cxnSpMk id="54" creationId="{BF1FBDB2-3A55-407A-9F75-6D3E884065B2}"/>
          </ac:cxnSpMkLst>
        </pc:cxnChg>
        <pc:cxnChg chg="add mod">
          <ac:chgData name="Vepsäläinen Jari" userId="b4d653f0-fd05-4053-a1a3-73929729b228" providerId="ADAL" clId="{D8B308C4-79D0-4CA8-AC38-0303DCA411DC}" dt="2020-04-23T10:14:30.823" v="974" actId="14100"/>
          <ac:cxnSpMkLst>
            <pc:docMk/>
            <pc:sldMk cId="932302830" sldId="293"/>
            <ac:cxnSpMk id="59" creationId="{0D479D50-3B72-4F69-AC83-318F1F6B97EB}"/>
          </ac:cxnSpMkLst>
        </pc:cxnChg>
        <pc:cxnChg chg="add mod">
          <ac:chgData name="Vepsäläinen Jari" userId="b4d653f0-fd05-4053-a1a3-73929729b228" providerId="ADAL" clId="{D8B308C4-79D0-4CA8-AC38-0303DCA411DC}" dt="2020-04-23T10:14:12.255" v="970" actId="14100"/>
          <ac:cxnSpMkLst>
            <pc:docMk/>
            <pc:sldMk cId="932302830" sldId="293"/>
            <ac:cxnSpMk id="61" creationId="{D08B652A-D0B8-43EB-BD57-2D43290E8A46}"/>
          </ac:cxnSpMkLst>
        </pc:cxnChg>
      </pc:sldChg>
      <pc:sldChg chg="modSp">
        <pc:chgData name="Vepsäläinen Jari" userId="b4d653f0-fd05-4053-a1a3-73929729b228" providerId="ADAL" clId="{D8B308C4-79D0-4CA8-AC38-0303DCA411DC}" dt="2020-04-23T10:38:01.362" v="1211" actId="20577"/>
        <pc:sldMkLst>
          <pc:docMk/>
          <pc:sldMk cId="2855734253" sldId="294"/>
        </pc:sldMkLst>
        <pc:spChg chg="mod">
          <ac:chgData name="Vepsäläinen Jari" userId="b4d653f0-fd05-4053-a1a3-73929729b228" providerId="ADAL" clId="{D8B308C4-79D0-4CA8-AC38-0303DCA411DC}" dt="2020-04-23T10:38:01.362" v="1211" actId="20577"/>
          <ac:spMkLst>
            <pc:docMk/>
            <pc:sldMk cId="2855734253" sldId="294"/>
            <ac:spMk id="2" creationId="{B6A6BD89-AAE7-4D04-BAAF-1E2004F503E6}"/>
          </ac:spMkLst>
        </pc:spChg>
      </pc:sldChg>
      <pc:sldChg chg="addSp delSp modSp add del">
        <pc:chgData name="Vepsäläinen Jari" userId="b4d653f0-fd05-4053-a1a3-73929729b228" providerId="ADAL" clId="{D8B308C4-79D0-4CA8-AC38-0303DCA411DC}" dt="2020-04-23T09:53:58.319" v="891" actId="2696"/>
        <pc:sldMkLst>
          <pc:docMk/>
          <pc:sldMk cId="3249247587" sldId="300"/>
        </pc:sldMkLst>
        <pc:spChg chg="mod">
          <ac:chgData name="Vepsäläinen Jari" userId="b4d653f0-fd05-4053-a1a3-73929729b228" providerId="ADAL" clId="{D8B308C4-79D0-4CA8-AC38-0303DCA411DC}" dt="2020-04-23T09:20:59.105" v="403" actId="20577"/>
          <ac:spMkLst>
            <pc:docMk/>
            <pc:sldMk cId="3249247587" sldId="300"/>
            <ac:spMk id="2" creationId="{874EEB95-6B92-42D8-B7C9-B59E43E01B0F}"/>
          </ac:spMkLst>
        </pc:spChg>
        <pc:spChg chg="del mod">
          <ac:chgData name="Vepsäläinen Jari" userId="b4d653f0-fd05-4053-a1a3-73929729b228" providerId="ADAL" clId="{D8B308C4-79D0-4CA8-AC38-0303DCA411DC}" dt="2020-04-23T09:30:31.288" v="501" actId="478"/>
          <ac:spMkLst>
            <pc:docMk/>
            <pc:sldMk cId="3249247587" sldId="300"/>
            <ac:spMk id="3" creationId="{3B6A6991-A1C4-41DE-92D4-6B9809D1A154}"/>
          </ac:spMkLst>
        </pc:spChg>
        <pc:spChg chg="add del mod topLvl">
          <ac:chgData name="Vepsäläinen Jari" userId="b4d653f0-fd05-4053-a1a3-73929729b228" providerId="ADAL" clId="{D8B308C4-79D0-4CA8-AC38-0303DCA411DC}" dt="2020-04-23T09:52:14.012" v="881" actId="478"/>
          <ac:spMkLst>
            <pc:docMk/>
            <pc:sldMk cId="3249247587" sldId="300"/>
            <ac:spMk id="4" creationId="{F7570B15-744F-4C48-A2D6-0358EC1CB7CE}"/>
          </ac:spMkLst>
        </pc:spChg>
        <pc:spChg chg="add del mod topLvl">
          <ac:chgData name="Vepsäläinen Jari" userId="b4d653f0-fd05-4053-a1a3-73929729b228" providerId="ADAL" clId="{D8B308C4-79D0-4CA8-AC38-0303DCA411DC}" dt="2020-04-23T09:52:14.012" v="881" actId="478"/>
          <ac:spMkLst>
            <pc:docMk/>
            <pc:sldMk cId="3249247587" sldId="300"/>
            <ac:spMk id="7" creationId="{E70542CD-9555-4DCA-A2DE-5A7810509B83}"/>
          </ac:spMkLst>
        </pc:spChg>
        <pc:spChg chg="add del mod topLvl">
          <ac:chgData name="Vepsäläinen Jari" userId="b4d653f0-fd05-4053-a1a3-73929729b228" providerId="ADAL" clId="{D8B308C4-79D0-4CA8-AC38-0303DCA411DC}" dt="2020-04-23T09:52:14.012" v="881" actId="478"/>
          <ac:spMkLst>
            <pc:docMk/>
            <pc:sldMk cId="3249247587" sldId="300"/>
            <ac:spMk id="8" creationId="{1288727C-A49C-41DC-9772-ACDBB249B2BE}"/>
          </ac:spMkLst>
        </pc:spChg>
        <pc:spChg chg="add del mod">
          <ac:chgData name="Vepsäläinen Jari" userId="b4d653f0-fd05-4053-a1a3-73929729b228" providerId="ADAL" clId="{D8B308C4-79D0-4CA8-AC38-0303DCA411DC}" dt="2020-04-23T09:30:33.900" v="502" actId="478"/>
          <ac:spMkLst>
            <pc:docMk/>
            <pc:sldMk cId="3249247587" sldId="300"/>
            <ac:spMk id="10" creationId="{1DF8866B-8824-42F2-9293-FD0BC69074C4}"/>
          </ac:spMkLst>
        </pc:spChg>
        <pc:spChg chg="mod topLvl">
          <ac:chgData name="Vepsäläinen Jari" userId="b4d653f0-fd05-4053-a1a3-73929729b228" providerId="ADAL" clId="{D8B308C4-79D0-4CA8-AC38-0303DCA411DC}" dt="2020-04-23T09:50:21.294" v="861" actId="1076"/>
          <ac:spMkLst>
            <pc:docMk/>
            <pc:sldMk cId="3249247587" sldId="300"/>
            <ac:spMk id="13" creationId="{C8AD35C1-1A92-4715-9B8A-05D20270521A}"/>
          </ac:spMkLst>
        </pc:spChg>
        <pc:spChg chg="mod topLvl">
          <ac:chgData name="Vepsäläinen Jari" userId="b4d653f0-fd05-4053-a1a3-73929729b228" providerId="ADAL" clId="{D8B308C4-79D0-4CA8-AC38-0303DCA411DC}" dt="2020-04-23T09:49:48.344" v="853" actId="1076"/>
          <ac:spMkLst>
            <pc:docMk/>
            <pc:sldMk cId="3249247587" sldId="300"/>
            <ac:spMk id="16" creationId="{EB5290C9-9F25-4595-A74D-E20C1731DF4C}"/>
          </ac:spMkLst>
        </pc:spChg>
        <pc:spChg chg="mod topLvl">
          <ac:chgData name="Vepsäläinen Jari" userId="b4d653f0-fd05-4053-a1a3-73929729b228" providerId="ADAL" clId="{D8B308C4-79D0-4CA8-AC38-0303DCA411DC}" dt="2020-04-23T09:50:30.116" v="862" actId="1076"/>
          <ac:spMkLst>
            <pc:docMk/>
            <pc:sldMk cId="3249247587" sldId="300"/>
            <ac:spMk id="17" creationId="{6C2E75E8-D8BF-4DDD-81FA-48F9718C44AD}"/>
          </ac:spMkLst>
        </pc:spChg>
        <pc:spChg chg="add mod">
          <ac:chgData name="Vepsäläinen Jari" userId="b4d653f0-fd05-4053-a1a3-73929729b228" providerId="ADAL" clId="{D8B308C4-79D0-4CA8-AC38-0303DCA411DC}" dt="2020-04-23T09:49:48.344" v="853" actId="1076"/>
          <ac:spMkLst>
            <pc:docMk/>
            <pc:sldMk cId="3249247587" sldId="300"/>
            <ac:spMk id="18" creationId="{EE61D2EE-D435-4883-8C5B-2CA1C3B63660}"/>
          </ac:spMkLst>
        </pc:spChg>
        <pc:spChg chg="add mod">
          <ac:chgData name="Vepsäläinen Jari" userId="b4d653f0-fd05-4053-a1a3-73929729b228" providerId="ADAL" clId="{D8B308C4-79D0-4CA8-AC38-0303DCA411DC}" dt="2020-04-23T09:49:48.344" v="853" actId="1076"/>
          <ac:spMkLst>
            <pc:docMk/>
            <pc:sldMk cId="3249247587" sldId="300"/>
            <ac:spMk id="19" creationId="{EF1AD061-51FD-4032-9F7E-46411CAF8C59}"/>
          </ac:spMkLst>
        </pc:spChg>
        <pc:spChg chg="add mod">
          <ac:chgData name="Vepsäläinen Jari" userId="b4d653f0-fd05-4053-a1a3-73929729b228" providerId="ADAL" clId="{D8B308C4-79D0-4CA8-AC38-0303DCA411DC}" dt="2020-04-23T09:49:48.344" v="853" actId="1076"/>
          <ac:spMkLst>
            <pc:docMk/>
            <pc:sldMk cId="3249247587" sldId="300"/>
            <ac:spMk id="34" creationId="{7C2BD2E0-B677-4490-8F2E-1AA18128F477}"/>
          </ac:spMkLst>
        </pc:spChg>
        <pc:spChg chg="add mod">
          <ac:chgData name="Vepsäläinen Jari" userId="b4d653f0-fd05-4053-a1a3-73929729b228" providerId="ADAL" clId="{D8B308C4-79D0-4CA8-AC38-0303DCA411DC}" dt="2020-04-23T09:49:48.344" v="853" actId="1076"/>
          <ac:spMkLst>
            <pc:docMk/>
            <pc:sldMk cId="3249247587" sldId="300"/>
            <ac:spMk id="36" creationId="{062435BE-FF9B-4E66-97CF-71EAB79E83BD}"/>
          </ac:spMkLst>
        </pc:spChg>
        <pc:spChg chg="add mod">
          <ac:chgData name="Vepsäläinen Jari" userId="b4d653f0-fd05-4053-a1a3-73929729b228" providerId="ADAL" clId="{D8B308C4-79D0-4CA8-AC38-0303DCA411DC}" dt="2020-04-23T09:52:33.733" v="883" actId="1076"/>
          <ac:spMkLst>
            <pc:docMk/>
            <pc:sldMk cId="3249247587" sldId="300"/>
            <ac:spMk id="38" creationId="{0386C518-377A-45AE-9EC5-888AECF9EB9B}"/>
          </ac:spMkLst>
        </pc:spChg>
        <pc:spChg chg="add del mod">
          <ac:chgData name="Vepsäläinen Jari" userId="b4d653f0-fd05-4053-a1a3-73929729b228" providerId="ADAL" clId="{D8B308C4-79D0-4CA8-AC38-0303DCA411DC}" dt="2020-04-23T09:51:02.549" v="870" actId="478"/>
          <ac:spMkLst>
            <pc:docMk/>
            <pc:sldMk cId="3249247587" sldId="300"/>
            <ac:spMk id="39" creationId="{4CB52A9F-34F2-4BDC-88A5-885452144D26}"/>
          </ac:spMkLst>
        </pc:spChg>
        <pc:spChg chg="add mod">
          <ac:chgData name="Vepsäläinen Jari" userId="b4d653f0-fd05-4053-a1a3-73929729b228" providerId="ADAL" clId="{D8B308C4-79D0-4CA8-AC38-0303DCA411DC}" dt="2020-04-23T09:50:46.701" v="866" actId="1076"/>
          <ac:spMkLst>
            <pc:docMk/>
            <pc:sldMk cId="3249247587" sldId="300"/>
            <ac:spMk id="40" creationId="{F02B5BE5-50C0-4F21-80B4-5ADF2B8A54DA}"/>
          </ac:spMkLst>
        </pc:spChg>
        <pc:spChg chg="add mod topLvl">
          <ac:chgData name="Vepsäläinen Jari" userId="b4d653f0-fd05-4053-a1a3-73929729b228" providerId="ADAL" clId="{D8B308C4-79D0-4CA8-AC38-0303DCA411DC}" dt="2020-04-23T09:51:22.182" v="877" actId="1076"/>
          <ac:spMkLst>
            <pc:docMk/>
            <pc:sldMk cId="3249247587" sldId="300"/>
            <ac:spMk id="56" creationId="{850CF5FB-3735-4FED-A595-DAA954B549A4}"/>
          </ac:spMkLst>
        </pc:spChg>
        <pc:grpChg chg="add del mod">
          <ac:chgData name="Vepsäläinen Jari" userId="b4d653f0-fd05-4053-a1a3-73929729b228" providerId="ADAL" clId="{D8B308C4-79D0-4CA8-AC38-0303DCA411DC}" dt="2020-04-23T09:51:16.378" v="876" actId="165"/>
          <ac:grpSpMkLst>
            <pc:docMk/>
            <pc:sldMk cId="3249247587" sldId="300"/>
            <ac:grpSpMk id="11" creationId="{EB64A503-B229-44B0-A746-B0D3C1C9CCE2}"/>
          </ac:grpSpMkLst>
        </pc:grpChg>
        <pc:grpChg chg="add del mod">
          <ac:chgData name="Vepsäläinen Jari" userId="b4d653f0-fd05-4053-a1a3-73929729b228" providerId="ADAL" clId="{D8B308C4-79D0-4CA8-AC38-0303DCA411DC}" dt="2020-04-23T09:32:07.862" v="519" actId="165"/>
          <ac:grpSpMkLst>
            <pc:docMk/>
            <pc:sldMk cId="3249247587" sldId="300"/>
            <ac:grpSpMk id="12" creationId="{9234FE59-82E1-457D-88C1-69B4424AEE93}"/>
          </ac:grpSpMkLst>
        </pc:grpChg>
        <pc:cxnChg chg="add del mod topLvl">
          <ac:chgData name="Vepsäläinen Jari" userId="b4d653f0-fd05-4053-a1a3-73929729b228" providerId="ADAL" clId="{D8B308C4-79D0-4CA8-AC38-0303DCA411DC}" dt="2020-04-23T09:52:14.012" v="881" actId="478"/>
          <ac:cxnSpMkLst>
            <pc:docMk/>
            <pc:sldMk cId="3249247587" sldId="300"/>
            <ac:cxnSpMk id="5" creationId="{64EBCBD4-ABEA-4644-AEA6-3F736DE3BBFC}"/>
          </ac:cxnSpMkLst>
        </pc:cxnChg>
        <pc:cxnChg chg="add del mod topLvl">
          <ac:chgData name="Vepsäläinen Jari" userId="b4d653f0-fd05-4053-a1a3-73929729b228" providerId="ADAL" clId="{D8B308C4-79D0-4CA8-AC38-0303DCA411DC}" dt="2020-04-23T09:52:14.012" v="881" actId="478"/>
          <ac:cxnSpMkLst>
            <pc:docMk/>
            <pc:sldMk cId="3249247587" sldId="300"/>
            <ac:cxnSpMk id="6" creationId="{7886CBE8-0BBD-4E7E-B5C8-CB579891E49E}"/>
          </ac:cxnSpMkLst>
        </pc:cxnChg>
        <pc:cxnChg chg="mod topLvl">
          <ac:chgData name="Vepsäläinen Jari" userId="b4d653f0-fd05-4053-a1a3-73929729b228" providerId="ADAL" clId="{D8B308C4-79D0-4CA8-AC38-0303DCA411DC}" dt="2020-04-23T09:50:59.585" v="868" actId="14100"/>
          <ac:cxnSpMkLst>
            <pc:docMk/>
            <pc:sldMk cId="3249247587" sldId="300"/>
            <ac:cxnSpMk id="14" creationId="{474D1A6B-2CEC-4541-99CC-2A82CD40131C}"/>
          </ac:cxnSpMkLst>
        </pc:cxnChg>
        <pc:cxnChg chg="mod topLvl">
          <ac:chgData name="Vepsäläinen Jari" userId="b4d653f0-fd05-4053-a1a3-73929729b228" providerId="ADAL" clId="{D8B308C4-79D0-4CA8-AC38-0303DCA411DC}" dt="2020-04-23T09:50:30.116" v="862" actId="1076"/>
          <ac:cxnSpMkLst>
            <pc:docMk/>
            <pc:sldMk cId="3249247587" sldId="300"/>
            <ac:cxnSpMk id="15" creationId="{05C96F36-1D30-4912-B67A-3211290143FF}"/>
          </ac:cxnSpMkLst>
        </pc:cxnChg>
        <pc:cxnChg chg="add mod">
          <ac:chgData name="Vepsäläinen Jari" userId="b4d653f0-fd05-4053-a1a3-73929729b228" providerId="ADAL" clId="{D8B308C4-79D0-4CA8-AC38-0303DCA411DC}" dt="2020-04-23T09:49:48.344" v="853" actId="1076"/>
          <ac:cxnSpMkLst>
            <pc:docMk/>
            <pc:sldMk cId="3249247587" sldId="300"/>
            <ac:cxnSpMk id="20" creationId="{8BC11B08-4C31-4656-8A81-9D93BB565B7B}"/>
          </ac:cxnSpMkLst>
        </pc:cxnChg>
        <pc:cxnChg chg="add mod">
          <ac:chgData name="Vepsäläinen Jari" userId="b4d653f0-fd05-4053-a1a3-73929729b228" providerId="ADAL" clId="{D8B308C4-79D0-4CA8-AC38-0303DCA411DC}" dt="2020-04-23T09:49:48.344" v="853" actId="1076"/>
          <ac:cxnSpMkLst>
            <pc:docMk/>
            <pc:sldMk cId="3249247587" sldId="300"/>
            <ac:cxnSpMk id="25" creationId="{A7709A7E-90DD-424C-A7C2-C2763AAB5279}"/>
          </ac:cxnSpMkLst>
        </pc:cxnChg>
        <pc:cxnChg chg="add mod">
          <ac:chgData name="Vepsäläinen Jari" userId="b4d653f0-fd05-4053-a1a3-73929729b228" providerId="ADAL" clId="{D8B308C4-79D0-4CA8-AC38-0303DCA411DC}" dt="2020-04-23T09:50:42.968" v="865" actId="14100"/>
          <ac:cxnSpMkLst>
            <pc:docMk/>
            <pc:sldMk cId="3249247587" sldId="300"/>
            <ac:cxnSpMk id="31" creationId="{0785E6BD-ACD9-4D24-93BA-5FB3E774C846}"/>
          </ac:cxnSpMkLst>
        </pc:cxnChg>
        <pc:cxnChg chg="add mod">
          <ac:chgData name="Vepsäläinen Jari" userId="b4d653f0-fd05-4053-a1a3-73929729b228" providerId="ADAL" clId="{D8B308C4-79D0-4CA8-AC38-0303DCA411DC}" dt="2020-04-23T09:51:28.832" v="880" actId="14100"/>
          <ac:cxnSpMkLst>
            <pc:docMk/>
            <pc:sldMk cId="3249247587" sldId="300"/>
            <ac:cxnSpMk id="54" creationId="{09F21CCD-5590-4E05-917C-51A98325BDA1}"/>
          </ac:cxnSpMkLst>
        </pc:cxnChg>
      </pc:sldChg>
      <pc:sldChg chg="addSp delSp modSp add ord">
        <pc:chgData name="Vepsäläinen Jari" userId="b4d653f0-fd05-4053-a1a3-73929729b228" providerId="ADAL" clId="{D8B308C4-79D0-4CA8-AC38-0303DCA411DC}" dt="2020-04-23T09:48:59.129" v="852" actId="1076"/>
        <pc:sldMkLst>
          <pc:docMk/>
          <pc:sldMk cId="2997015995" sldId="301"/>
        </pc:sldMkLst>
        <pc:spChg chg="mod">
          <ac:chgData name="Vepsäläinen Jari" userId="b4d653f0-fd05-4053-a1a3-73929729b228" providerId="ADAL" clId="{D8B308C4-79D0-4CA8-AC38-0303DCA411DC}" dt="2020-04-23T09:44:58.038" v="756" actId="20577"/>
          <ac:spMkLst>
            <pc:docMk/>
            <pc:sldMk cId="2997015995" sldId="301"/>
            <ac:spMk id="2" creationId="{874EEB95-6B92-42D8-B7C9-B59E43E01B0F}"/>
          </ac:spMkLst>
        </pc:spChg>
        <pc:spChg chg="del">
          <ac:chgData name="Vepsäläinen Jari" userId="b4d653f0-fd05-4053-a1a3-73929729b228" providerId="ADAL" clId="{D8B308C4-79D0-4CA8-AC38-0303DCA411DC}" dt="2020-04-23T09:23:50.127" v="405" actId="478"/>
          <ac:spMkLst>
            <pc:docMk/>
            <pc:sldMk cId="2997015995" sldId="301"/>
            <ac:spMk id="3" creationId="{3B6A6991-A1C4-41DE-92D4-6B9809D1A154}"/>
          </ac:spMkLst>
        </pc:spChg>
        <pc:spChg chg="add del mod">
          <ac:chgData name="Vepsäläinen Jari" userId="b4d653f0-fd05-4053-a1a3-73929729b228" providerId="ADAL" clId="{D8B308C4-79D0-4CA8-AC38-0303DCA411DC}" dt="2020-04-23T09:23:52.020" v="406" actId="478"/>
          <ac:spMkLst>
            <pc:docMk/>
            <pc:sldMk cId="2997015995" sldId="301"/>
            <ac:spMk id="5" creationId="{BAE50324-1CCF-49C6-BCDE-2353DBEB38F2}"/>
          </ac:spMkLst>
        </pc:spChg>
        <pc:spChg chg="add mod">
          <ac:chgData name="Vepsäläinen Jari" userId="b4d653f0-fd05-4053-a1a3-73929729b228" providerId="ADAL" clId="{D8B308C4-79D0-4CA8-AC38-0303DCA411DC}" dt="2020-04-23T09:43:17.186" v="714" actId="1076"/>
          <ac:spMkLst>
            <pc:docMk/>
            <pc:sldMk cId="2997015995" sldId="301"/>
            <ac:spMk id="6" creationId="{A2E38AC9-D958-48BA-BA9A-FD751A67E997}"/>
          </ac:spMkLst>
        </pc:spChg>
        <pc:spChg chg="add mod">
          <ac:chgData name="Vepsäläinen Jari" userId="b4d653f0-fd05-4053-a1a3-73929729b228" providerId="ADAL" clId="{D8B308C4-79D0-4CA8-AC38-0303DCA411DC}" dt="2020-04-23T09:43:17.186" v="714" actId="1076"/>
          <ac:spMkLst>
            <pc:docMk/>
            <pc:sldMk cId="2997015995" sldId="301"/>
            <ac:spMk id="12" creationId="{D2044C08-1EF9-4892-A00D-8AD68040A9E8}"/>
          </ac:spMkLst>
        </pc:spChg>
        <pc:spChg chg="add mod">
          <ac:chgData name="Vepsäläinen Jari" userId="b4d653f0-fd05-4053-a1a3-73929729b228" providerId="ADAL" clId="{D8B308C4-79D0-4CA8-AC38-0303DCA411DC}" dt="2020-04-23T09:43:17.186" v="714" actId="1076"/>
          <ac:spMkLst>
            <pc:docMk/>
            <pc:sldMk cId="2997015995" sldId="301"/>
            <ac:spMk id="13" creationId="{2B710492-B1B5-4E7A-8ED6-8AC72E465450}"/>
          </ac:spMkLst>
        </pc:spChg>
        <pc:spChg chg="add mod">
          <ac:chgData name="Vepsäläinen Jari" userId="b4d653f0-fd05-4053-a1a3-73929729b228" providerId="ADAL" clId="{D8B308C4-79D0-4CA8-AC38-0303DCA411DC}" dt="2020-04-23T09:48:35.732" v="851" actId="1076"/>
          <ac:spMkLst>
            <pc:docMk/>
            <pc:sldMk cId="2997015995" sldId="301"/>
            <ac:spMk id="14" creationId="{DB7D0C26-337B-4D24-A3D0-57ADFA3A6F0E}"/>
          </ac:spMkLst>
        </pc:spChg>
        <pc:spChg chg="add mod">
          <ac:chgData name="Vepsäläinen Jari" userId="b4d653f0-fd05-4053-a1a3-73929729b228" providerId="ADAL" clId="{D8B308C4-79D0-4CA8-AC38-0303DCA411DC}" dt="2020-04-23T09:48:35.732" v="851" actId="1076"/>
          <ac:spMkLst>
            <pc:docMk/>
            <pc:sldMk cId="2997015995" sldId="301"/>
            <ac:spMk id="15" creationId="{7EB5AE36-547A-4309-BD10-A8EB65753F2D}"/>
          </ac:spMkLst>
        </pc:spChg>
        <pc:spChg chg="add mod">
          <ac:chgData name="Vepsäläinen Jari" userId="b4d653f0-fd05-4053-a1a3-73929729b228" providerId="ADAL" clId="{D8B308C4-79D0-4CA8-AC38-0303DCA411DC}" dt="2020-04-23T09:48:35.732" v="851" actId="1076"/>
          <ac:spMkLst>
            <pc:docMk/>
            <pc:sldMk cId="2997015995" sldId="301"/>
            <ac:spMk id="16" creationId="{E53F5DB9-4A56-45CF-8BF7-3D1D4ED7B178}"/>
          </ac:spMkLst>
        </pc:spChg>
        <pc:spChg chg="add del mod">
          <ac:chgData name="Vepsäläinen Jari" userId="b4d653f0-fd05-4053-a1a3-73929729b228" providerId="ADAL" clId="{D8B308C4-79D0-4CA8-AC38-0303DCA411DC}" dt="2020-04-23T09:45:02.107" v="757" actId="478"/>
          <ac:spMkLst>
            <pc:docMk/>
            <pc:sldMk cId="2997015995" sldId="301"/>
            <ac:spMk id="24" creationId="{BCCC6B03-3E70-4555-ADD3-CED945CE4F3C}"/>
          </ac:spMkLst>
        </pc:spChg>
        <pc:spChg chg="add del mod">
          <ac:chgData name="Vepsäläinen Jari" userId="b4d653f0-fd05-4053-a1a3-73929729b228" providerId="ADAL" clId="{D8B308C4-79D0-4CA8-AC38-0303DCA411DC}" dt="2020-04-23T09:47:31.821" v="846" actId="478"/>
          <ac:spMkLst>
            <pc:docMk/>
            <pc:sldMk cId="2997015995" sldId="301"/>
            <ac:spMk id="26" creationId="{260C2796-0241-4191-A286-AE3E898B93A8}"/>
          </ac:spMkLst>
        </pc:spChg>
        <pc:picChg chg="add mod">
          <ac:chgData name="Vepsäläinen Jari" userId="b4d653f0-fd05-4053-a1a3-73929729b228" providerId="ADAL" clId="{D8B308C4-79D0-4CA8-AC38-0303DCA411DC}" dt="2020-04-23T09:48:59.129" v="852" actId="1076"/>
          <ac:picMkLst>
            <pc:docMk/>
            <pc:sldMk cId="2997015995" sldId="301"/>
            <ac:picMk id="27" creationId="{5C82302E-734E-430D-B61C-2722B4FFA4CE}"/>
          </ac:picMkLst>
        </pc:picChg>
        <pc:cxnChg chg="add mod">
          <ac:chgData name="Vepsäläinen Jari" userId="b4d653f0-fd05-4053-a1a3-73929729b228" providerId="ADAL" clId="{D8B308C4-79D0-4CA8-AC38-0303DCA411DC}" dt="2020-04-23T09:43:17.186" v="714" actId="1076"/>
          <ac:cxnSpMkLst>
            <pc:docMk/>
            <pc:sldMk cId="2997015995" sldId="301"/>
            <ac:cxnSpMk id="8" creationId="{A1F949E7-C71C-42BD-B43E-B9FDE9A68A71}"/>
          </ac:cxnSpMkLst>
        </pc:cxnChg>
        <pc:cxnChg chg="add mod">
          <ac:chgData name="Vepsäläinen Jari" userId="b4d653f0-fd05-4053-a1a3-73929729b228" providerId="ADAL" clId="{D8B308C4-79D0-4CA8-AC38-0303DCA411DC}" dt="2020-04-23T09:43:17.186" v="714" actId="1076"/>
          <ac:cxnSpMkLst>
            <pc:docMk/>
            <pc:sldMk cId="2997015995" sldId="301"/>
            <ac:cxnSpMk id="11" creationId="{652DC1F9-F3F3-4E7F-B599-48E0033DC7FB}"/>
          </ac:cxnSpMkLst>
        </pc:cxnChg>
        <pc:cxnChg chg="add mod">
          <ac:chgData name="Vepsäläinen Jari" userId="b4d653f0-fd05-4053-a1a3-73929729b228" providerId="ADAL" clId="{D8B308C4-79D0-4CA8-AC38-0303DCA411DC}" dt="2020-04-23T09:48:59.129" v="852" actId="1076"/>
          <ac:cxnSpMkLst>
            <pc:docMk/>
            <pc:sldMk cId="2997015995" sldId="301"/>
            <ac:cxnSpMk id="18" creationId="{A8F63B19-5D24-4242-8941-4696A8C2FB6E}"/>
          </ac:cxnSpMkLst>
        </pc:cxnChg>
        <pc:cxnChg chg="add mod">
          <ac:chgData name="Vepsäläinen Jari" userId="b4d653f0-fd05-4053-a1a3-73929729b228" providerId="ADAL" clId="{D8B308C4-79D0-4CA8-AC38-0303DCA411DC}" dt="2020-04-23T09:48:59.129" v="852" actId="1076"/>
          <ac:cxnSpMkLst>
            <pc:docMk/>
            <pc:sldMk cId="2997015995" sldId="301"/>
            <ac:cxnSpMk id="21" creationId="{4686C94C-A36D-40EA-BE20-9A0B322BE318}"/>
          </ac:cxnSpMkLst>
        </pc:cxnChg>
        <pc:cxnChg chg="add mod">
          <ac:chgData name="Vepsäläinen Jari" userId="b4d653f0-fd05-4053-a1a3-73929729b228" providerId="ADAL" clId="{D8B308C4-79D0-4CA8-AC38-0303DCA411DC}" dt="2020-04-23T09:48:59.129" v="852" actId="1076"/>
          <ac:cxnSpMkLst>
            <pc:docMk/>
            <pc:sldMk cId="2997015995" sldId="301"/>
            <ac:cxnSpMk id="23" creationId="{C0C711D2-1F34-47A8-A88C-1F2571D1B620}"/>
          </ac:cxnSpMkLst>
        </pc:cxnChg>
      </pc:sldChg>
      <pc:sldChg chg="addSp delSp modSp add">
        <pc:chgData name="Vepsäläinen Jari" userId="b4d653f0-fd05-4053-a1a3-73929729b228" providerId="ADAL" clId="{D8B308C4-79D0-4CA8-AC38-0303DCA411DC}" dt="2020-04-23T10:36:54.594" v="1134" actId="14100"/>
        <pc:sldMkLst>
          <pc:docMk/>
          <pc:sldMk cId="4238994303" sldId="302"/>
        </pc:sldMkLst>
        <pc:spChg chg="mod">
          <ac:chgData name="Vepsäläinen Jari" userId="b4d653f0-fd05-4053-a1a3-73929729b228" providerId="ADAL" clId="{D8B308C4-79D0-4CA8-AC38-0303DCA411DC}" dt="2020-04-23T09:45:12.674" v="764" actId="20577"/>
          <ac:spMkLst>
            <pc:docMk/>
            <pc:sldMk cId="4238994303" sldId="302"/>
            <ac:spMk id="2" creationId="{874EEB95-6B92-42D8-B7C9-B59E43E01B0F}"/>
          </ac:spMkLst>
        </pc:spChg>
        <pc:spChg chg="del">
          <ac:chgData name="Vepsäläinen Jari" userId="b4d653f0-fd05-4053-a1a3-73929729b228" providerId="ADAL" clId="{D8B308C4-79D0-4CA8-AC38-0303DCA411DC}" dt="2020-04-23T09:52:54.502" v="886" actId="478"/>
          <ac:spMkLst>
            <pc:docMk/>
            <pc:sldMk cId="4238994303" sldId="302"/>
            <ac:spMk id="6" creationId="{A2E38AC9-D958-48BA-BA9A-FD751A67E997}"/>
          </ac:spMkLst>
        </pc:spChg>
        <pc:spChg chg="del">
          <ac:chgData name="Vepsäläinen Jari" userId="b4d653f0-fd05-4053-a1a3-73929729b228" providerId="ADAL" clId="{D8B308C4-79D0-4CA8-AC38-0303DCA411DC}" dt="2020-04-23T09:52:54.502" v="886" actId="478"/>
          <ac:spMkLst>
            <pc:docMk/>
            <pc:sldMk cId="4238994303" sldId="302"/>
            <ac:spMk id="12" creationId="{D2044C08-1EF9-4892-A00D-8AD68040A9E8}"/>
          </ac:spMkLst>
        </pc:spChg>
        <pc:spChg chg="del">
          <ac:chgData name="Vepsäläinen Jari" userId="b4d653f0-fd05-4053-a1a3-73929729b228" providerId="ADAL" clId="{D8B308C4-79D0-4CA8-AC38-0303DCA411DC}" dt="2020-04-23T09:52:54.502" v="886" actId="478"/>
          <ac:spMkLst>
            <pc:docMk/>
            <pc:sldMk cId="4238994303" sldId="302"/>
            <ac:spMk id="13" creationId="{2B710492-B1B5-4E7A-8ED6-8AC72E465450}"/>
          </ac:spMkLst>
        </pc:spChg>
        <pc:spChg chg="del">
          <ac:chgData name="Vepsäläinen Jari" userId="b4d653f0-fd05-4053-a1a3-73929729b228" providerId="ADAL" clId="{D8B308C4-79D0-4CA8-AC38-0303DCA411DC}" dt="2020-04-23T09:52:54.502" v="886" actId="478"/>
          <ac:spMkLst>
            <pc:docMk/>
            <pc:sldMk cId="4238994303" sldId="302"/>
            <ac:spMk id="14" creationId="{DB7D0C26-337B-4D24-A3D0-57ADFA3A6F0E}"/>
          </ac:spMkLst>
        </pc:spChg>
        <pc:spChg chg="del">
          <ac:chgData name="Vepsäläinen Jari" userId="b4d653f0-fd05-4053-a1a3-73929729b228" providerId="ADAL" clId="{D8B308C4-79D0-4CA8-AC38-0303DCA411DC}" dt="2020-04-23T09:52:54.502" v="886" actId="478"/>
          <ac:spMkLst>
            <pc:docMk/>
            <pc:sldMk cId="4238994303" sldId="302"/>
            <ac:spMk id="15" creationId="{7EB5AE36-547A-4309-BD10-A8EB65753F2D}"/>
          </ac:spMkLst>
        </pc:spChg>
        <pc:spChg chg="del">
          <ac:chgData name="Vepsäläinen Jari" userId="b4d653f0-fd05-4053-a1a3-73929729b228" providerId="ADAL" clId="{D8B308C4-79D0-4CA8-AC38-0303DCA411DC}" dt="2020-04-23T09:52:54.502" v="886" actId="478"/>
          <ac:spMkLst>
            <pc:docMk/>
            <pc:sldMk cId="4238994303" sldId="302"/>
            <ac:spMk id="16" creationId="{E53F5DB9-4A56-45CF-8BF7-3D1D4ED7B178}"/>
          </ac:spMkLst>
        </pc:spChg>
        <pc:spChg chg="add del">
          <ac:chgData name="Vepsäläinen Jari" userId="b4d653f0-fd05-4053-a1a3-73929729b228" providerId="ADAL" clId="{D8B308C4-79D0-4CA8-AC38-0303DCA411DC}" dt="2020-04-23T09:52:46.225" v="885"/>
          <ac:spMkLst>
            <pc:docMk/>
            <pc:sldMk cId="4238994303" sldId="302"/>
            <ac:spMk id="17" creationId="{C9F4FD54-700D-44F4-B211-544C794FE984}"/>
          </ac:spMkLst>
        </pc:spChg>
        <pc:spChg chg="add del">
          <ac:chgData name="Vepsäläinen Jari" userId="b4d653f0-fd05-4053-a1a3-73929729b228" providerId="ADAL" clId="{D8B308C4-79D0-4CA8-AC38-0303DCA411DC}" dt="2020-04-23T09:52:46.225" v="885"/>
          <ac:spMkLst>
            <pc:docMk/>
            <pc:sldMk cId="4238994303" sldId="302"/>
            <ac:spMk id="19" creationId="{CA1A4F28-AB5F-4F06-84ED-B922012BBC3C}"/>
          </ac:spMkLst>
        </pc:spChg>
        <pc:spChg chg="add del">
          <ac:chgData name="Vepsäläinen Jari" userId="b4d653f0-fd05-4053-a1a3-73929729b228" providerId="ADAL" clId="{D8B308C4-79D0-4CA8-AC38-0303DCA411DC}" dt="2020-04-23T09:52:46.225" v="885"/>
          <ac:spMkLst>
            <pc:docMk/>
            <pc:sldMk cId="4238994303" sldId="302"/>
            <ac:spMk id="24" creationId="{83BD49B0-33B9-4FA5-A0E5-CAFD880A8DD4}"/>
          </ac:spMkLst>
        </pc:spChg>
        <pc:spChg chg="add del">
          <ac:chgData name="Vepsäläinen Jari" userId="b4d653f0-fd05-4053-a1a3-73929729b228" providerId="ADAL" clId="{D8B308C4-79D0-4CA8-AC38-0303DCA411DC}" dt="2020-04-23T09:52:46.225" v="885"/>
          <ac:spMkLst>
            <pc:docMk/>
            <pc:sldMk cId="4238994303" sldId="302"/>
            <ac:spMk id="25" creationId="{204E052C-73B3-4CB5-B0A0-88BB5489AD64}"/>
          </ac:spMkLst>
        </pc:spChg>
        <pc:spChg chg="del">
          <ac:chgData name="Vepsäläinen Jari" userId="b4d653f0-fd05-4053-a1a3-73929729b228" providerId="ADAL" clId="{D8B308C4-79D0-4CA8-AC38-0303DCA411DC}" dt="2020-04-23T09:45:19.678" v="765" actId="478"/>
          <ac:spMkLst>
            <pc:docMk/>
            <pc:sldMk cId="4238994303" sldId="302"/>
            <ac:spMk id="26" creationId="{260C2796-0241-4191-A286-AE3E898B93A8}"/>
          </ac:spMkLst>
        </pc:spChg>
        <pc:spChg chg="add del">
          <ac:chgData name="Vepsäläinen Jari" userId="b4d653f0-fd05-4053-a1a3-73929729b228" providerId="ADAL" clId="{D8B308C4-79D0-4CA8-AC38-0303DCA411DC}" dt="2020-04-23T09:52:46.225" v="885"/>
          <ac:spMkLst>
            <pc:docMk/>
            <pc:sldMk cId="4238994303" sldId="302"/>
            <ac:spMk id="27" creationId="{8FACADBF-DBFB-4603-816D-8CF00990BA38}"/>
          </ac:spMkLst>
        </pc:spChg>
        <pc:spChg chg="add del">
          <ac:chgData name="Vepsäläinen Jari" userId="b4d653f0-fd05-4053-a1a3-73929729b228" providerId="ADAL" clId="{D8B308C4-79D0-4CA8-AC38-0303DCA411DC}" dt="2020-04-23T09:52:46.225" v="885"/>
          <ac:spMkLst>
            <pc:docMk/>
            <pc:sldMk cId="4238994303" sldId="302"/>
            <ac:spMk id="28" creationId="{792A3B63-9404-4BDB-8EB9-DD8B9EDDEF65}"/>
          </ac:spMkLst>
        </pc:spChg>
        <pc:spChg chg="add del">
          <ac:chgData name="Vepsäläinen Jari" userId="b4d653f0-fd05-4053-a1a3-73929729b228" providerId="ADAL" clId="{D8B308C4-79D0-4CA8-AC38-0303DCA411DC}" dt="2020-04-23T09:52:46.225" v="885"/>
          <ac:spMkLst>
            <pc:docMk/>
            <pc:sldMk cId="4238994303" sldId="302"/>
            <ac:spMk id="32" creationId="{7989A746-D136-4B8A-ACC8-C41C0D88F753}"/>
          </ac:spMkLst>
        </pc:spChg>
        <pc:spChg chg="add del">
          <ac:chgData name="Vepsäläinen Jari" userId="b4d653f0-fd05-4053-a1a3-73929729b228" providerId="ADAL" clId="{D8B308C4-79D0-4CA8-AC38-0303DCA411DC}" dt="2020-04-23T09:52:46.225" v="885"/>
          <ac:spMkLst>
            <pc:docMk/>
            <pc:sldMk cId="4238994303" sldId="302"/>
            <ac:spMk id="33" creationId="{BB87E67F-24F1-4EF5-9DF1-356771F65CA2}"/>
          </ac:spMkLst>
        </pc:spChg>
        <pc:spChg chg="add del">
          <ac:chgData name="Vepsäläinen Jari" userId="b4d653f0-fd05-4053-a1a3-73929729b228" providerId="ADAL" clId="{D8B308C4-79D0-4CA8-AC38-0303DCA411DC}" dt="2020-04-23T09:52:46.225" v="885"/>
          <ac:spMkLst>
            <pc:docMk/>
            <pc:sldMk cId="4238994303" sldId="302"/>
            <ac:spMk id="34" creationId="{502A68BE-CC8F-4F74-9995-358CC69D7B0C}"/>
          </ac:spMkLst>
        </pc:spChg>
        <pc:spChg chg="add del">
          <ac:chgData name="Vepsäläinen Jari" userId="b4d653f0-fd05-4053-a1a3-73929729b228" providerId="ADAL" clId="{D8B308C4-79D0-4CA8-AC38-0303DCA411DC}" dt="2020-04-23T09:52:46.225" v="885"/>
          <ac:spMkLst>
            <pc:docMk/>
            <pc:sldMk cId="4238994303" sldId="302"/>
            <ac:spMk id="35" creationId="{562D8FE2-FA15-4BE1-9B2B-BACC057CC684}"/>
          </ac:spMkLst>
        </pc:spChg>
        <pc:spChg chg="add mod">
          <ac:chgData name="Vepsäläinen Jari" userId="b4d653f0-fd05-4053-a1a3-73929729b228" providerId="ADAL" clId="{D8B308C4-79D0-4CA8-AC38-0303DCA411DC}" dt="2020-04-23T10:36:36.439" v="1131" actId="1076"/>
          <ac:spMkLst>
            <pc:docMk/>
            <pc:sldMk cId="4238994303" sldId="302"/>
            <ac:spMk id="37" creationId="{8A0EB528-BC87-40A4-A054-FCDB2771979C}"/>
          </ac:spMkLst>
        </pc:spChg>
        <pc:spChg chg="add mod">
          <ac:chgData name="Vepsäläinen Jari" userId="b4d653f0-fd05-4053-a1a3-73929729b228" providerId="ADAL" clId="{D8B308C4-79D0-4CA8-AC38-0303DCA411DC}" dt="2020-04-23T10:36:36.439" v="1131" actId="1076"/>
          <ac:spMkLst>
            <pc:docMk/>
            <pc:sldMk cId="4238994303" sldId="302"/>
            <ac:spMk id="38" creationId="{00FA75BC-22A3-4DC8-A99F-7D57AE8C393C}"/>
          </ac:spMkLst>
        </pc:spChg>
        <pc:spChg chg="add mod">
          <ac:chgData name="Vepsäläinen Jari" userId="b4d653f0-fd05-4053-a1a3-73929729b228" providerId="ADAL" clId="{D8B308C4-79D0-4CA8-AC38-0303DCA411DC}" dt="2020-04-23T10:36:36.439" v="1131" actId="1076"/>
          <ac:spMkLst>
            <pc:docMk/>
            <pc:sldMk cId="4238994303" sldId="302"/>
            <ac:spMk id="41" creationId="{3A07A1BC-69B7-4B86-811B-73DA6A7D7B4C}"/>
          </ac:spMkLst>
        </pc:spChg>
        <pc:spChg chg="add mod">
          <ac:chgData name="Vepsäläinen Jari" userId="b4d653f0-fd05-4053-a1a3-73929729b228" providerId="ADAL" clId="{D8B308C4-79D0-4CA8-AC38-0303DCA411DC}" dt="2020-04-23T10:36:36.439" v="1131" actId="1076"/>
          <ac:spMkLst>
            <pc:docMk/>
            <pc:sldMk cId="4238994303" sldId="302"/>
            <ac:spMk id="42" creationId="{9F53BF85-AC9A-4C17-AB95-80E48DD94DD2}"/>
          </ac:spMkLst>
        </pc:spChg>
        <pc:spChg chg="add mod">
          <ac:chgData name="Vepsäläinen Jari" userId="b4d653f0-fd05-4053-a1a3-73929729b228" providerId="ADAL" clId="{D8B308C4-79D0-4CA8-AC38-0303DCA411DC}" dt="2020-04-23T10:36:36.439" v="1131" actId="1076"/>
          <ac:spMkLst>
            <pc:docMk/>
            <pc:sldMk cId="4238994303" sldId="302"/>
            <ac:spMk id="43" creationId="{444F4CF1-F256-4A4E-B45C-0986E793932F}"/>
          </ac:spMkLst>
        </pc:spChg>
        <pc:spChg chg="add mod">
          <ac:chgData name="Vepsäläinen Jari" userId="b4d653f0-fd05-4053-a1a3-73929729b228" providerId="ADAL" clId="{D8B308C4-79D0-4CA8-AC38-0303DCA411DC}" dt="2020-04-23T10:36:36.439" v="1131" actId="1076"/>
          <ac:spMkLst>
            <pc:docMk/>
            <pc:sldMk cId="4238994303" sldId="302"/>
            <ac:spMk id="44" creationId="{4A955C23-2B39-4CCC-AD78-28B06C0335A1}"/>
          </ac:spMkLst>
        </pc:spChg>
        <pc:spChg chg="add mod">
          <ac:chgData name="Vepsäläinen Jari" userId="b4d653f0-fd05-4053-a1a3-73929729b228" providerId="ADAL" clId="{D8B308C4-79D0-4CA8-AC38-0303DCA411DC}" dt="2020-04-23T10:36:36.439" v="1131" actId="1076"/>
          <ac:spMkLst>
            <pc:docMk/>
            <pc:sldMk cId="4238994303" sldId="302"/>
            <ac:spMk id="48" creationId="{4FE046A4-E0FC-4CF7-8A61-F536AE06C9CC}"/>
          </ac:spMkLst>
        </pc:spChg>
        <pc:spChg chg="add mod">
          <ac:chgData name="Vepsäläinen Jari" userId="b4d653f0-fd05-4053-a1a3-73929729b228" providerId="ADAL" clId="{D8B308C4-79D0-4CA8-AC38-0303DCA411DC}" dt="2020-04-23T10:36:36.439" v="1131" actId="1076"/>
          <ac:spMkLst>
            <pc:docMk/>
            <pc:sldMk cId="4238994303" sldId="302"/>
            <ac:spMk id="49" creationId="{25A37EC8-A6B2-4081-ABCD-9E9B69EEB68E}"/>
          </ac:spMkLst>
        </pc:spChg>
        <pc:spChg chg="add mod">
          <ac:chgData name="Vepsäläinen Jari" userId="b4d653f0-fd05-4053-a1a3-73929729b228" providerId="ADAL" clId="{D8B308C4-79D0-4CA8-AC38-0303DCA411DC}" dt="2020-04-23T10:36:36.439" v="1131" actId="1076"/>
          <ac:spMkLst>
            <pc:docMk/>
            <pc:sldMk cId="4238994303" sldId="302"/>
            <ac:spMk id="50" creationId="{3A56A981-5E75-4AEF-A7E7-F8748F372DDB}"/>
          </ac:spMkLst>
        </pc:spChg>
        <pc:spChg chg="add mod">
          <ac:chgData name="Vepsäläinen Jari" userId="b4d653f0-fd05-4053-a1a3-73929729b228" providerId="ADAL" clId="{D8B308C4-79D0-4CA8-AC38-0303DCA411DC}" dt="2020-04-23T10:36:36.439" v="1131" actId="1076"/>
          <ac:spMkLst>
            <pc:docMk/>
            <pc:sldMk cId="4238994303" sldId="302"/>
            <ac:spMk id="51" creationId="{A9E6A4C8-10FF-4C4F-A163-D4DD09480F41}"/>
          </ac:spMkLst>
        </pc:spChg>
        <pc:picChg chg="add mod">
          <ac:chgData name="Vepsäläinen Jari" userId="b4d653f0-fd05-4053-a1a3-73929729b228" providerId="ADAL" clId="{D8B308C4-79D0-4CA8-AC38-0303DCA411DC}" dt="2020-04-23T09:53:32.885" v="890" actId="1076"/>
          <ac:picMkLst>
            <pc:docMk/>
            <pc:sldMk cId="4238994303" sldId="302"/>
            <ac:picMk id="53" creationId="{9F862958-0FBE-44B7-A29D-A7C769950C8D}"/>
          </ac:picMkLst>
        </pc:picChg>
        <pc:cxnChg chg="del mod">
          <ac:chgData name="Vepsäläinen Jari" userId="b4d653f0-fd05-4053-a1a3-73929729b228" providerId="ADAL" clId="{D8B308C4-79D0-4CA8-AC38-0303DCA411DC}" dt="2020-04-23T09:52:54.502" v="886" actId="478"/>
          <ac:cxnSpMkLst>
            <pc:docMk/>
            <pc:sldMk cId="4238994303" sldId="302"/>
            <ac:cxnSpMk id="8" creationId="{A1F949E7-C71C-42BD-B43E-B9FDE9A68A71}"/>
          </ac:cxnSpMkLst>
        </pc:cxnChg>
        <pc:cxnChg chg="del mod">
          <ac:chgData name="Vepsäläinen Jari" userId="b4d653f0-fd05-4053-a1a3-73929729b228" providerId="ADAL" clId="{D8B308C4-79D0-4CA8-AC38-0303DCA411DC}" dt="2020-04-23T09:52:54.502" v="886" actId="478"/>
          <ac:cxnSpMkLst>
            <pc:docMk/>
            <pc:sldMk cId="4238994303" sldId="302"/>
            <ac:cxnSpMk id="11" creationId="{652DC1F9-F3F3-4E7F-B599-48E0033DC7FB}"/>
          </ac:cxnSpMkLst>
        </pc:cxnChg>
        <pc:cxnChg chg="add del">
          <ac:chgData name="Vepsäläinen Jari" userId="b4d653f0-fd05-4053-a1a3-73929729b228" providerId="ADAL" clId="{D8B308C4-79D0-4CA8-AC38-0303DCA411DC}" dt="2020-04-23T09:52:46.225" v="885"/>
          <ac:cxnSpMkLst>
            <pc:docMk/>
            <pc:sldMk cId="4238994303" sldId="302"/>
            <ac:cxnSpMk id="20" creationId="{5798A3DD-A6B2-4503-A455-3E51E3855534}"/>
          </ac:cxnSpMkLst>
        </pc:cxnChg>
        <pc:cxnChg chg="add del">
          <ac:chgData name="Vepsäläinen Jari" userId="b4d653f0-fd05-4053-a1a3-73929729b228" providerId="ADAL" clId="{D8B308C4-79D0-4CA8-AC38-0303DCA411DC}" dt="2020-04-23T09:52:46.225" v="885"/>
          <ac:cxnSpMkLst>
            <pc:docMk/>
            <pc:sldMk cId="4238994303" sldId="302"/>
            <ac:cxnSpMk id="22" creationId="{23A0E5FE-1F27-4F55-A081-66C07B5BDEAA}"/>
          </ac:cxnSpMkLst>
        </pc:cxnChg>
        <pc:cxnChg chg="add del">
          <ac:chgData name="Vepsäläinen Jari" userId="b4d653f0-fd05-4053-a1a3-73929729b228" providerId="ADAL" clId="{D8B308C4-79D0-4CA8-AC38-0303DCA411DC}" dt="2020-04-23T09:52:46.225" v="885"/>
          <ac:cxnSpMkLst>
            <pc:docMk/>
            <pc:sldMk cId="4238994303" sldId="302"/>
            <ac:cxnSpMk id="29" creationId="{CBDEAD94-EEED-4722-A372-4A44511CF364}"/>
          </ac:cxnSpMkLst>
        </pc:cxnChg>
        <pc:cxnChg chg="add del">
          <ac:chgData name="Vepsäläinen Jari" userId="b4d653f0-fd05-4053-a1a3-73929729b228" providerId="ADAL" clId="{D8B308C4-79D0-4CA8-AC38-0303DCA411DC}" dt="2020-04-23T09:52:46.225" v="885"/>
          <ac:cxnSpMkLst>
            <pc:docMk/>
            <pc:sldMk cId="4238994303" sldId="302"/>
            <ac:cxnSpMk id="30" creationId="{D4160D54-9D10-4477-9A0A-56FE5FAD0C69}"/>
          </ac:cxnSpMkLst>
        </pc:cxnChg>
        <pc:cxnChg chg="add del">
          <ac:chgData name="Vepsäläinen Jari" userId="b4d653f0-fd05-4053-a1a3-73929729b228" providerId="ADAL" clId="{D8B308C4-79D0-4CA8-AC38-0303DCA411DC}" dt="2020-04-23T09:52:46.225" v="885"/>
          <ac:cxnSpMkLst>
            <pc:docMk/>
            <pc:sldMk cId="4238994303" sldId="302"/>
            <ac:cxnSpMk id="31" creationId="{E027CEE5-034A-4479-8E37-7C2ACC6021EE}"/>
          </ac:cxnSpMkLst>
        </pc:cxnChg>
        <pc:cxnChg chg="add del">
          <ac:chgData name="Vepsäläinen Jari" userId="b4d653f0-fd05-4053-a1a3-73929729b228" providerId="ADAL" clId="{D8B308C4-79D0-4CA8-AC38-0303DCA411DC}" dt="2020-04-23T09:52:46.225" v="885"/>
          <ac:cxnSpMkLst>
            <pc:docMk/>
            <pc:sldMk cId="4238994303" sldId="302"/>
            <ac:cxnSpMk id="36" creationId="{F19D9393-5BC6-48D1-8642-F69EE7B7341E}"/>
          </ac:cxnSpMkLst>
        </pc:cxnChg>
        <pc:cxnChg chg="add mod">
          <ac:chgData name="Vepsäläinen Jari" userId="b4d653f0-fd05-4053-a1a3-73929729b228" providerId="ADAL" clId="{D8B308C4-79D0-4CA8-AC38-0303DCA411DC}" dt="2020-04-23T10:36:36.439" v="1131" actId="1076"/>
          <ac:cxnSpMkLst>
            <pc:docMk/>
            <pc:sldMk cId="4238994303" sldId="302"/>
            <ac:cxnSpMk id="39" creationId="{15E22834-DD2A-4867-8EFA-1492E846B31A}"/>
          </ac:cxnSpMkLst>
        </pc:cxnChg>
        <pc:cxnChg chg="add mod">
          <ac:chgData name="Vepsäläinen Jari" userId="b4d653f0-fd05-4053-a1a3-73929729b228" providerId="ADAL" clId="{D8B308C4-79D0-4CA8-AC38-0303DCA411DC}" dt="2020-04-23T10:36:36.439" v="1131" actId="1076"/>
          <ac:cxnSpMkLst>
            <pc:docMk/>
            <pc:sldMk cId="4238994303" sldId="302"/>
            <ac:cxnSpMk id="40" creationId="{62E73BC7-644A-4494-BE4B-6C605F1B1FE0}"/>
          </ac:cxnSpMkLst>
        </pc:cxnChg>
        <pc:cxnChg chg="add mod">
          <ac:chgData name="Vepsäläinen Jari" userId="b4d653f0-fd05-4053-a1a3-73929729b228" providerId="ADAL" clId="{D8B308C4-79D0-4CA8-AC38-0303DCA411DC}" dt="2020-04-23T10:36:36.439" v="1131" actId="1076"/>
          <ac:cxnSpMkLst>
            <pc:docMk/>
            <pc:sldMk cId="4238994303" sldId="302"/>
            <ac:cxnSpMk id="45" creationId="{F2588367-9D4D-4C59-BEBF-A68EB1121851}"/>
          </ac:cxnSpMkLst>
        </pc:cxnChg>
        <pc:cxnChg chg="add mod">
          <ac:chgData name="Vepsäläinen Jari" userId="b4d653f0-fd05-4053-a1a3-73929729b228" providerId="ADAL" clId="{D8B308C4-79D0-4CA8-AC38-0303DCA411DC}" dt="2020-04-23T10:36:36.439" v="1131" actId="1076"/>
          <ac:cxnSpMkLst>
            <pc:docMk/>
            <pc:sldMk cId="4238994303" sldId="302"/>
            <ac:cxnSpMk id="46" creationId="{07F12A3E-4549-4312-960C-547C9BA098FE}"/>
          </ac:cxnSpMkLst>
        </pc:cxnChg>
        <pc:cxnChg chg="add mod ord">
          <ac:chgData name="Vepsäläinen Jari" userId="b4d653f0-fd05-4053-a1a3-73929729b228" providerId="ADAL" clId="{D8B308C4-79D0-4CA8-AC38-0303DCA411DC}" dt="2020-04-23T10:36:54.594" v="1134" actId="14100"/>
          <ac:cxnSpMkLst>
            <pc:docMk/>
            <pc:sldMk cId="4238994303" sldId="302"/>
            <ac:cxnSpMk id="47" creationId="{0C92CD01-5DC0-4042-9512-9DE3A91D1BD4}"/>
          </ac:cxnSpMkLst>
        </pc:cxnChg>
        <pc:cxnChg chg="add mod">
          <ac:chgData name="Vepsäläinen Jari" userId="b4d653f0-fd05-4053-a1a3-73929729b228" providerId="ADAL" clId="{D8B308C4-79D0-4CA8-AC38-0303DCA411DC}" dt="2020-04-23T10:36:36.439" v="1131" actId="1076"/>
          <ac:cxnSpMkLst>
            <pc:docMk/>
            <pc:sldMk cId="4238994303" sldId="302"/>
            <ac:cxnSpMk id="52" creationId="{31D8A646-0B71-461B-9CF4-C7F057691FE3}"/>
          </ac:cxnSpMkLst>
        </pc:cxnChg>
      </pc:sldChg>
      <pc:sldChg chg="modSp add ord">
        <pc:chgData name="Vepsäläinen Jari" userId="b4d653f0-fd05-4053-a1a3-73929729b228" providerId="ADAL" clId="{D8B308C4-79D0-4CA8-AC38-0303DCA411DC}" dt="2020-04-23T09:46:37.523" v="845" actId="20577"/>
        <pc:sldMkLst>
          <pc:docMk/>
          <pc:sldMk cId="924970993" sldId="303"/>
        </pc:sldMkLst>
        <pc:spChg chg="mod">
          <ac:chgData name="Vepsäläinen Jari" userId="b4d653f0-fd05-4053-a1a3-73929729b228" providerId="ADAL" clId="{D8B308C4-79D0-4CA8-AC38-0303DCA411DC}" dt="2020-04-23T09:45:33.449" v="782" actId="20577"/>
          <ac:spMkLst>
            <pc:docMk/>
            <pc:sldMk cId="924970993" sldId="303"/>
            <ac:spMk id="2" creationId="{AD89798F-E7C6-4F67-B791-F5376C9A3BF3}"/>
          </ac:spMkLst>
        </pc:spChg>
        <pc:spChg chg="mod">
          <ac:chgData name="Vepsäläinen Jari" userId="b4d653f0-fd05-4053-a1a3-73929729b228" providerId="ADAL" clId="{D8B308C4-79D0-4CA8-AC38-0303DCA411DC}" dt="2020-04-23T09:46:37.523" v="845" actId="20577"/>
          <ac:spMkLst>
            <pc:docMk/>
            <pc:sldMk cId="924970993" sldId="303"/>
            <ac:spMk id="3" creationId="{9166D75C-3B3F-4875-ADD7-8C431CD53ECF}"/>
          </ac:spMkLst>
        </pc:spChg>
      </pc:sldChg>
      <pc:sldChg chg="addSp delSp modSp add">
        <pc:chgData name="Vepsäläinen Jari" userId="b4d653f0-fd05-4053-a1a3-73929729b228" providerId="ADAL" clId="{D8B308C4-79D0-4CA8-AC38-0303DCA411DC}" dt="2020-04-23T10:37:24.730" v="1165" actId="20577"/>
        <pc:sldMkLst>
          <pc:docMk/>
          <pc:sldMk cId="448161019" sldId="304"/>
        </pc:sldMkLst>
        <pc:spChg chg="mod">
          <ac:chgData name="Vepsäläinen Jari" userId="b4d653f0-fd05-4053-a1a3-73929729b228" providerId="ADAL" clId="{D8B308C4-79D0-4CA8-AC38-0303DCA411DC}" dt="2020-04-23T10:37:24.730" v="1165" actId="20577"/>
          <ac:spMkLst>
            <pc:docMk/>
            <pc:sldMk cId="448161019" sldId="304"/>
            <ac:spMk id="2" creationId="{46A638D1-157E-45C7-8B68-BE1CFF96D015}"/>
          </ac:spMkLst>
        </pc:spChg>
        <pc:spChg chg="del">
          <ac:chgData name="Vepsäläinen Jari" userId="b4d653f0-fd05-4053-a1a3-73929729b228" providerId="ADAL" clId="{D8B308C4-79D0-4CA8-AC38-0303DCA411DC}" dt="2020-04-23T10:29:00.629" v="1055" actId="478"/>
          <ac:spMkLst>
            <pc:docMk/>
            <pc:sldMk cId="448161019" sldId="304"/>
            <ac:spMk id="3" creationId="{2306ADA1-1FCE-4529-B544-24371A59D8A2}"/>
          </ac:spMkLst>
        </pc:spChg>
        <pc:spChg chg="add mod">
          <ac:chgData name="Vepsäläinen Jari" userId="b4d653f0-fd05-4053-a1a3-73929729b228" providerId="ADAL" clId="{D8B308C4-79D0-4CA8-AC38-0303DCA411DC}" dt="2020-04-23T10:37:10.593" v="1136" actId="1076"/>
          <ac:spMkLst>
            <pc:docMk/>
            <pc:sldMk cId="448161019" sldId="304"/>
            <ac:spMk id="4" creationId="{873D76BF-B4F6-4CD6-B62A-6360A7613716}"/>
          </ac:spMkLst>
        </pc:spChg>
        <pc:spChg chg="add mod">
          <ac:chgData name="Vepsäläinen Jari" userId="b4d653f0-fd05-4053-a1a3-73929729b228" providerId="ADAL" clId="{D8B308C4-79D0-4CA8-AC38-0303DCA411DC}" dt="2020-04-23T10:37:10.593" v="1136" actId="1076"/>
          <ac:spMkLst>
            <pc:docMk/>
            <pc:sldMk cId="448161019" sldId="304"/>
            <ac:spMk id="5" creationId="{C800EAF0-2AA0-46FD-89D3-13254C1B507D}"/>
          </ac:spMkLst>
        </pc:spChg>
        <pc:spChg chg="add mod">
          <ac:chgData name="Vepsäläinen Jari" userId="b4d653f0-fd05-4053-a1a3-73929729b228" providerId="ADAL" clId="{D8B308C4-79D0-4CA8-AC38-0303DCA411DC}" dt="2020-04-23T10:37:10.593" v="1136" actId="1076"/>
          <ac:spMkLst>
            <pc:docMk/>
            <pc:sldMk cId="448161019" sldId="304"/>
            <ac:spMk id="8" creationId="{FC03B0ED-AB2A-4600-8F01-E58BF724583E}"/>
          </ac:spMkLst>
        </pc:spChg>
        <pc:spChg chg="add mod">
          <ac:chgData name="Vepsäläinen Jari" userId="b4d653f0-fd05-4053-a1a3-73929729b228" providerId="ADAL" clId="{D8B308C4-79D0-4CA8-AC38-0303DCA411DC}" dt="2020-04-23T10:35:24.871" v="1121" actId="1076"/>
          <ac:spMkLst>
            <pc:docMk/>
            <pc:sldMk cId="448161019" sldId="304"/>
            <ac:spMk id="9" creationId="{09A22913-72B9-4978-90F8-12EB6DE11D99}"/>
          </ac:spMkLst>
        </pc:spChg>
        <pc:spChg chg="add mod">
          <ac:chgData name="Vepsäläinen Jari" userId="b4d653f0-fd05-4053-a1a3-73929729b228" providerId="ADAL" clId="{D8B308C4-79D0-4CA8-AC38-0303DCA411DC}" dt="2020-04-23T10:37:10.593" v="1136" actId="1076"/>
          <ac:spMkLst>
            <pc:docMk/>
            <pc:sldMk cId="448161019" sldId="304"/>
            <ac:spMk id="10" creationId="{FCB077C9-DEE2-4973-92BF-145BC28C08E9}"/>
          </ac:spMkLst>
        </pc:spChg>
        <pc:spChg chg="add mod">
          <ac:chgData name="Vepsäläinen Jari" userId="b4d653f0-fd05-4053-a1a3-73929729b228" providerId="ADAL" clId="{D8B308C4-79D0-4CA8-AC38-0303DCA411DC}" dt="2020-04-23T10:37:10.593" v="1136" actId="1076"/>
          <ac:spMkLst>
            <pc:docMk/>
            <pc:sldMk cId="448161019" sldId="304"/>
            <ac:spMk id="11" creationId="{771D0C00-338A-4F99-9788-090F9F0FF014}"/>
          </ac:spMkLst>
        </pc:spChg>
        <pc:spChg chg="add mod">
          <ac:chgData name="Vepsäläinen Jari" userId="b4d653f0-fd05-4053-a1a3-73929729b228" providerId="ADAL" clId="{D8B308C4-79D0-4CA8-AC38-0303DCA411DC}" dt="2020-04-23T10:37:10.593" v="1136" actId="1076"/>
          <ac:spMkLst>
            <pc:docMk/>
            <pc:sldMk cId="448161019" sldId="304"/>
            <ac:spMk id="15" creationId="{91D2FA33-942E-4543-9A4F-6BC59D86C68F}"/>
          </ac:spMkLst>
        </pc:spChg>
        <pc:spChg chg="add mod">
          <ac:chgData name="Vepsäläinen Jari" userId="b4d653f0-fd05-4053-a1a3-73929729b228" providerId="ADAL" clId="{D8B308C4-79D0-4CA8-AC38-0303DCA411DC}" dt="2020-04-23T10:37:10.593" v="1136" actId="1076"/>
          <ac:spMkLst>
            <pc:docMk/>
            <pc:sldMk cId="448161019" sldId="304"/>
            <ac:spMk id="16" creationId="{384E4CCC-1E27-441F-B8DF-9939E70B44E7}"/>
          </ac:spMkLst>
        </pc:spChg>
        <pc:spChg chg="add mod">
          <ac:chgData name="Vepsäläinen Jari" userId="b4d653f0-fd05-4053-a1a3-73929729b228" providerId="ADAL" clId="{D8B308C4-79D0-4CA8-AC38-0303DCA411DC}" dt="2020-04-23T10:37:10.593" v="1136" actId="1076"/>
          <ac:spMkLst>
            <pc:docMk/>
            <pc:sldMk cId="448161019" sldId="304"/>
            <ac:spMk id="17" creationId="{32851CE0-1122-47CB-B8DC-311B4026C764}"/>
          </ac:spMkLst>
        </pc:spChg>
        <pc:spChg chg="add mod">
          <ac:chgData name="Vepsäläinen Jari" userId="b4d653f0-fd05-4053-a1a3-73929729b228" providerId="ADAL" clId="{D8B308C4-79D0-4CA8-AC38-0303DCA411DC}" dt="2020-04-23T10:37:10.593" v="1136" actId="1076"/>
          <ac:spMkLst>
            <pc:docMk/>
            <pc:sldMk cId="448161019" sldId="304"/>
            <ac:spMk id="18" creationId="{43414A62-561A-46E0-8573-F5D9D06ABDCE}"/>
          </ac:spMkLst>
        </pc:spChg>
        <pc:spChg chg="add mod">
          <ac:chgData name="Vepsäläinen Jari" userId="b4d653f0-fd05-4053-a1a3-73929729b228" providerId="ADAL" clId="{D8B308C4-79D0-4CA8-AC38-0303DCA411DC}" dt="2020-04-23T10:30:08.801" v="1063"/>
          <ac:spMkLst>
            <pc:docMk/>
            <pc:sldMk cId="448161019" sldId="304"/>
            <ac:spMk id="24" creationId="{75366FB4-271A-4C2C-BFE8-E7092EF22270}"/>
          </ac:spMkLst>
        </pc:spChg>
        <pc:spChg chg="add mod">
          <ac:chgData name="Vepsäläinen Jari" userId="b4d653f0-fd05-4053-a1a3-73929729b228" providerId="ADAL" clId="{D8B308C4-79D0-4CA8-AC38-0303DCA411DC}" dt="2020-04-23T10:30:51.776" v="1073" actId="164"/>
          <ac:spMkLst>
            <pc:docMk/>
            <pc:sldMk cId="448161019" sldId="304"/>
            <ac:spMk id="25" creationId="{AEDA379A-3663-4BDD-B428-C982EF779717}"/>
          </ac:spMkLst>
        </pc:spChg>
        <pc:spChg chg="add mod">
          <ac:chgData name="Vepsäläinen Jari" userId="b4d653f0-fd05-4053-a1a3-73929729b228" providerId="ADAL" clId="{D8B308C4-79D0-4CA8-AC38-0303DCA411DC}" dt="2020-04-23T10:30:51.776" v="1073" actId="164"/>
          <ac:spMkLst>
            <pc:docMk/>
            <pc:sldMk cId="448161019" sldId="304"/>
            <ac:spMk id="26" creationId="{9254A3ED-6ACA-432B-AD47-1FC4434433F2}"/>
          </ac:spMkLst>
        </pc:spChg>
        <pc:spChg chg="add mod">
          <ac:chgData name="Vepsäläinen Jari" userId="b4d653f0-fd05-4053-a1a3-73929729b228" providerId="ADAL" clId="{D8B308C4-79D0-4CA8-AC38-0303DCA411DC}" dt="2020-04-23T10:33:01.950" v="1097" actId="1076"/>
          <ac:spMkLst>
            <pc:docMk/>
            <pc:sldMk cId="448161019" sldId="304"/>
            <ac:spMk id="27" creationId="{7E3AD231-3B1C-46E2-81EA-3380C135E624}"/>
          </ac:spMkLst>
        </pc:spChg>
        <pc:spChg chg="add mod">
          <ac:chgData name="Vepsäläinen Jari" userId="b4d653f0-fd05-4053-a1a3-73929729b228" providerId="ADAL" clId="{D8B308C4-79D0-4CA8-AC38-0303DCA411DC}" dt="2020-04-23T10:37:10.593" v="1136" actId="1076"/>
          <ac:spMkLst>
            <pc:docMk/>
            <pc:sldMk cId="448161019" sldId="304"/>
            <ac:spMk id="51" creationId="{11CA3D39-E653-493A-9639-5C5D5EDAF7A1}"/>
          </ac:spMkLst>
        </pc:spChg>
        <pc:grpChg chg="add mod">
          <ac:chgData name="Vepsäläinen Jari" userId="b4d653f0-fd05-4053-a1a3-73929729b228" providerId="ADAL" clId="{D8B308C4-79D0-4CA8-AC38-0303DCA411DC}" dt="2020-04-23T10:37:10.593" v="1136" actId="1076"/>
          <ac:grpSpMkLst>
            <pc:docMk/>
            <pc:sldMk cId="448161019" sldId="304"/>
            <ac:grpSpMk id="29" creationId="{CC5D2F23-1FB2-4A94-8417-581AC40CB6D4}"/>
          </ac:grpSpMkLst>
        </pc:grpChg>
        <pc:cxnChg chg="add mod">
          <ac:chgData name="Vepsäläinen Jari" userId="b4d653f0-fd05-4053-a1a3-73929729b228" providerId="ADAL" clId="{D8B308C4-79D0-4CA8-AC38-0303DCA411DC}" dt="2020-04-23T10:37:10.593" v="1136" actId="1076"/>
          <ac:cxnSpMkLst>
            <pc:docMk/>
            <pc:sldMk cId="448161019" sldId="304"/>
            <ac:cxnSpMk id="6" creationId="{AADE5398-E847-44FD-8D8B-C47F35EBD695}"/>
          </ac:cxnSpMkLst>
        </pc:cxnChg>
        <pc:cxnChg chg="add mod">
          <ac:chgData name="Vepsäläinen Jari" userId="b4d653f0-fd05-4053-a1a3-73929729b228" providerId="ADAL" clId="{D8B308C4-79D0-4CA8-AC38-0303DCA411DC}" dt="2020-04-23T10:37:10.593" v="1136" actId="1076"/>
          <ac:cxnSpMkLst>
            <pc:docMk/>
            <pc:sldMk cId="448161019" sldId="304"/>
            <ac:cxnSpMk id="7" creationId="{DBE4F45C-8988-4238-882D-01410B0A05E1}"/>
          </ac:cxnSpMkLst>
        </pc:cxnChg>
        <pc:cxnChg chg="add mod">
          <ac:chgData name="Vepsäläinen Jari" userId="b4d653f0-fd05-4053-a1a3-73929729b228" providerId="ADAL" clId="{D8B308C4-79D0-4CA8-AC38-0303DCA411DC}" dt="2020-04-23T10:37:10.593" v="1136" actId="1076"/>
          <ac:cxnSpMkLst>
            <pc:docMk/>
            <pc:sldMk cId="448161019" sldId="304"/>
            <ac:cxnSpMk id="12" creationId="{B31E6246-D9D2-4E87-9A67-9579B267D358}"/>
          </ac:cxnSpMkLst>
        </pc:cxnChg>
        <pc:cxnChg chg="add mod">
          <ac:chgData name="Vepsäläinen Jari" userId="b4d653f0-fd05-4053-a1a3-73929729b228" providerId="ADAL" clId="{D8B308C4-79D0-4CA8-AC38-0303DCA411DC}" dt="2020-04-23T10:37:10.593" v="1136" actId="1076"/>
          <ac:cxnSpMkLst>
            <pc:docMk/>
            <pc:sldMk cId="448161019" sldId="304"/>
            <ac:cxnSpMk id="13" creationId="{57547E61-8FB7-4DCC-BDFF-A8DCB18A02B0}"/>
          </ac:cxnSpMkLst>
        </pc:cxnChg>
        <pc:cxnChg chg="add mod">
          <ac:chgData name="Vepsäläinen Jari" userId="b4d653f0-fd05-4053-a1a3-73929729b228" providerId="ADAL" clId="{D8B308C4-79D0-4CA8-AC38-0303DCA411DC}" dt="2020-04-23T10:37:10.593" v="1136" actId="1076"/>
          <ac:cxnSpMkLst>
            <pc:docMk/>
            <pc:sldMk cId="448161019" sldId="304"/>
            <ac:cxnSpMk id="14" creationId="{8B976D44-A2B9-480C-BC54-E6A6418D0BC6}"/>
          </ac:cxnSpMkLst>
        </pc:cxnChg>
        <pc:cxnChg chg="add mod">
          <ac:chgData name="Vepsäläinen Jari" userId="b4d653f0-fd05-4053-a1a3-73929729b228" providerId="ADAL" clId="{D8B308C4-79D0-4CA8-AC38-0303DCA411DC}" dt="2020-04-23T10:37:10.593" v="1136" actId="1076"/>
          <ac:cxnSpMkLst>
            <pc:docMk/>
            <pc:sldMk cId="448161019" sldId="304"/>
            <ac:cxnSpMk id="19" creationId="{B7ABC5FA-FB92-440C-B9DD-C63B2D190A8B}"/>
          </ac:cxnSpMkLst>
        </pc:cxnChg>
        <pc:cxnChg chg="add del mod">
          <ac:chgData name="Vepsäläinen Jari" userId="b4d653f0-fd05-4053-a1a3-73929729b228" providerId="ADAL" clId="{D8B308C4-79D0-4CA8-AC38-0303DCA411DC}" dt="2020-04-23T10:33:31.072" v="1104" actId="478"/>
          <ac:cxnSpMkLst>
            <pc:docMk/>
            <pc:sldMk cId="448161019" sldId="304"/>
            <ac:cxnSpMk id="42" creationId="{FA9A5938-8071-4C44-94A1-647FBBE31F0A}"/>
          </ac:cxnSpMkLst>
        </pc:cxnChg>
        <pc:cxnChg chg="add mod ord">
          <ac:chgData name="Vepsäläinen Jari" userId="b4d653f0-fd05-4053-a1a3-73929729b228" providerId="ADAL" clId="{D8B308C4-79D0-4CA8-AC38-0303DCA411DC}" dt="2020-04-23T10:37:10.593" v="1136" actId="1076"/>
          <ac:cxnSpMkLst>
            <pc:docMk/>
            <pc:sldMk cId="448161019" sldId="304"/>
            <ac:cxnSpMk id="48" creationId="{A8A9B228-8429-4C5F-9CB1-EFD522D4C5EE}"/>
          </ac:cxnSpMkLst>
        </pc:cxnChg>
        <pc:cxnChg chg="add mod">
          <ac:chgData name="Vepsäläinen Jari" userId="b4d653f0-fd05-4053-a1a3-73929729b228" providerId="ADAL" clId="{D8B308C4-79D0-4CA8-AC38-0303DCA411DC}" dt="2020-04-23T10:37:10.593" v="1136" actId="1076"/>
          <ac:cxnSpMkLst>
            <pc:docMk/>
            <pc:sldMk cId="448161019" sldId="304"/>
            <ac:cxnSpMk id="57" creationId="{B5942090-ADD5-45A1-A957-72806F613CC3}"/>
          </ac:cxnSpMkLst>
        </pc:cxnChg>
      </pc:sldChg>
      <pc:sldChg chg="modSp add ord">
        <pc:chgData name="Vepsäläinen Jari" userId="b4d653f0-fd05-4053-a1a3-73929729b228" providerId="ADAL" clId="{D8B308C4-79D0-4CA8-AC38-0303DCA411DC}" dt="2020-04-23T10:37:49.950" v="1191" actId="20577"/>
        <pc:sldMkLst>
          <pc:docMk/>
          <pc:sldMk cId="670736399" sldId="305"/>
        </pc:sldMkLst>
        <pc:spChg chg="mod">
          <ac:chgData name="Vepsäläinen Jari" userId="b4d653f0-fd05-4053-a1a3-73929729b228" providerId="ADAL" clId="{D8B308C4-79D0-4CA8-AC38-0303DCA411DC}" dt="2020-04-23T10:37:49.950" v="1191" actId="20577"/>
          <ac:spMkLst>
            <pc:docMk/>
            <pc:sldMk cId="670736399" sldId="305"/>
            <ac:spMk id="2" creationId="{F4055DE2-9832-493D-8432-8D7CF72E08CF}"/>
          </ac:spMkLst>
        </pc:spChg>
      </pc:sldChg>
      <pc:sldChg chg="add del">
        <pc:chgData name="Vepsäläinen Jari" userId="b4d653f0-fd05-4053-a1a3-73929729b228" providerId="ADAL" clId="{D8B308C4-79D0-4CA8-AC38-0303DCA411DC}" dt="2020-04-23T10:38:34.236" v="1213" actId="2696"/>
        <pc:sldMkLst>
          <pc:docMk/>
          <pc:sldMk cId="3972678978" sldId="306"/>
        </pc:sldMkLst>
      </pc:sldChg>
      <pc:sldChg chg="modSp add">
        <pc:chgData name="Vepsäläinen Jari" userId="b4d653f0-fd05-4053-a1a3-73929729b228" providerId="ADAL" clId="{D8B308C4-79D0-4CA8-AC38-0303DCA411DC}" dt="2020-04-23T10:38:44.853" v="1234" actId="20577"/>
        <pc:sldMkLst>
          <pc:docMk/>
          <pc:sldMk cId="4032931784" sldId="306"/>
        </pc:sldMkLst>
        <pc:spChg chg="mod">
          <ac:chgData name="Vepsäläinen Jari" userId="b4d653f0-fd05-4053-a1a3-73929729b228" providerId="ADAL" clId="{D8B308C4-79D0-4CA8-AC38-0303DCA411DC}" dt="2020-04-23T10:38:44.853" v="1234" actId="20577"/>
          <ac:spMkLst>
            <pc:docMk/>
            <pc:sldMk cId="4032931784" sldId="306"/>
            <ac:spMk id="2" creationId="{CE5F867B-910E-4AA7-9963-3017C1DAF2E6}"/>
          </ac:spMkLst>
        </pc:spChg>
      </pc:sldChg>
      <pc:sldChg chg="modSp add">
        <pc:chgData name="Vepsäläinen Jari" userId="b4d653f0-fd05-4053-a1a3-73929729b228" providerId="ADAL" clId="{D8B308C4-79D0-4CA8-AC38-0303DCA411DC}" dt="2020-04-23T10:39:16.080" v="1262" actId="20577"/>
        <pc:sldMkLst>
          <pc:docMk/>
          <pc:sldMk cId="1288989150" sldId="307"/>
        </pc:sldMkLst>
        <pc:spChg chg="mod">
          <ac:chgData name="Vepsäläinen Jari" userId="b4d653f0-fd05-4053-a1a3-73929729b228" providerId="ADAL" clId="{D8B308C4-79D0-4CA8-AC38-0303DCA411DC}" dt="2020-04-23T10:39:16.080" v="1262" actId="20577"/>
          <ac:spMkLst>
            <pc:docMk/>
            <pc:sldMk cId="1288989150" sldId="307"/>
            <ac:spMk id="2" creationId="{704EF632-AF67-49AA-A435-1BAF1832A849}"/>
          </ac:spMkLst>
        </pc:spChg>
      </pc:sldChg>
      <pc:sldChg chg="add del">
        <pc:chgData name="Vepsäläinen Jari" userId="b4d653f0-fd05-4053-a1a3-73929729b228" providerId="ADAL" clId="{D8B308C4-79D0-4CA8-AC38-0303DCA411DC}" dt="2020-04-23T10:39:01.020" v="1236"/>
        <pc:sldMkLst>
          <pc:docMk/>
          <pc:sldMk cId="3517840164" sldId="307"/>
        </pc:sldMkLst>
      </pc:sldChg>
    </pc:docChg>
  </pc:docChgLst>
  <pc:docChgLst>
    <pc:chgData name="Vepsäläinen Jari" userId="S::jari.vepsalainen@aalto.fi::b4d653f0-fd05-4053-a1a3-73929729b228" providerId="AD" clId="Web-{1CBC3A79-FB8D-BA77-3430-686B1CF371A8}"/>
    <pc:docChg chg="addSld delSld modSld sldOrd">
      <pc:chgData name="Vepsäläinen Jari" userId="S::jari.vepsalainen@aalto.fi::b4d653f0-fd05-4053-a1a3-73929729b228" providerId="AD" clId="Web-{1CBC3A79-FB8D-BA77-3430-686B1CF371A8}" dt="2020-04-16T06:26:07.459" v="413"/>
      <pc:docMkLst>
        <pc:docMk/>
      </pc:docMkLst>
      <pc:sldChg chg="modSp">
        <pc:chgData name="Vepsäläinen Jari" userId="S::jari.vepsalainen@aalto.fi::b4d653f0-fd05-4053-a1a3-73929729b228" providerId="AD" clId="Web-{1CBC3A79-FB8D-BA77-3430-686B1CF371A8}" dt="2020-04-16T05:39:09.424" v="24" actId="20577"/>
        <pc:sldMkLst>
          <pc:docMk/>
          <pc:sldMk cId="3232449511" sldId="259"/>
        </pc:sldMkLst>
        <pc:spChg chg="mod">
          <ac:chgData name="Vepsäläinen Jari" userId="S::jari.vepsalainen@aalto.fi::b4d653f0-fd05-4053-a1a3-73929729b228" providerId="AD" clId="Web-{1CBC3A79-FB8D-BA77-3430-686B1CF371A8}" dt="2020-04-16T05:39:09.424" v="24" actId="20577"/>
          <ac:spMkLst>
            <pc:docMk/>
            <pc:sldMk cId="3232449511" sldId="259"/>
            <ac:spMk id="2" creationId="{72AB5AAE-6935-462C-9733-525D98B4D664}"/>
          </ac:spMkLst>
        </pc:spChg>
        <pc:spChg chg="mod">
          <ac:chgData name="Vepsäläinen Jari" userId="S::jari.vepsalainen@aalto.fi::b4d653f0-fd05-4053-a1a3-73929729b228" providerId="AD" clId="Web-{1CBC3A79-FB8D-BA77-3430-686B1CF371A8}" dt="2020-04-16T05:39:02.658" v="8" actId="20577"/>
          <ac:spMkLst>
            <pc:docMk/>
            <pc:sldMk cId="3232449511" sldId="259"/>
            <ac:spMk id="3" creationId="{6E93CC66-907C-48FE-AD8A-1BC3D8016281}"/>
          </ac:spMkLst>
        </pc:spChg>
      </pc:sldChg>
      <pc:sldChg chg="addSp delSp modSp">
        <pc:chgData name="Vepsäläinen Jari" userId="S::jari.vepsalainen@aalto.fi::b4d653f0-fd05-4053-a1a3-73929729b228" providerId="AD" clId="Web-{1CBC3A79-FB8D-BA77-3430-686B1CF371A8}" dt="2020-04-16T05:54:00.555" v="256" actId="1076"/>
        <pc:sldMkLst>
          <pc:docMk/>
          <pc:sldMk cId="2349596517" sldId="275"/>
        </pc:sldMkLst>
        <pc:spChg chg="mod">
          <ac:chgData name="Vepsäläinen Jari" userId="S::jari.vepsalainen@aalto.fi::b4d653f0-fd05-4053-a1a3-73929729b228" providerId="AD" clId="Web-{1CBC3A79-FB8D-BA77-3430-686B1CF371A8}" dt="2020-04-16T05:40:14.862" v="29" actId="20577"/>
          <ac:spMkLst>
            <pc:docMk/>
            <pc:sldMk cId="2349596517" sldId="275"/>
            <ac:spMk id="2" creationId="{0C2647E0-C242-4565-95B5-E5324116710E}"/>
          </ac:spMkLst>
        </pc:spChg>
        <pc:spChg chg="mod">
          <ac:chgData name="Vepsäläinen Jari" userId="S::jari.vepsalainen@aalto.fi::b4d653f0-fd05-4053-a1a3-73929729b228" providerId="AD" clId="Web-{1CBC3A79-FB8D-BA77-3430-686B1CF371A8}" dt="2020-04-16T05:53:34.524" v="231" actId="20577"/>
          <ac:spMkLst>
            <pc:docMk/>
            <pc:sldMk cId="2349596517" sldId="275"/>
            <ac:spMk id="3" creationId="{D01C16DE-AE21-48F5-911F-EBDA6DB79D3C}"/>
          </ac:spMkLst>
        </pc:spChg>
        <pc:spChg chg="add mod topLvl">
          <ac:chgData name="Vepsäläinen Jari" userId="S::jari.vepsalainen@aalto.fi::b4d653f0-fd05-4053-a1a3-73929729b228" providerId="AD" clId="Web-{1CBC3A79-FB8D-BA77-3430-686B1CF371A8}" dt="2020-04-16T05:50:39.491" v="153"/>
          <ac:spMkLst>
            <pc:docMk/>
            <pc:sldMk cId="2349596517" sldId="275"/>
            <ac:spMk id="5" creationId="{28C94CD4-5DF8-486E-BAD1-F47F33E75163}"/>
          </ac:spMkLst>
        </pc:spChg>
        <pc:spChg chg="add mod topLvl">
          <ac:chgData name="Vepsäläinen Jari" userId="S::jari.vepsalainen@aalto.fi::b4d653f0-fd05-4053-a1a3-73929729b228" providerId="AD" clId="Web-{1CBC3A79-FB8D-BA77-3430-686B1CF371A8}" dt="2020-04-16T05:50:39.491" v="153"/>
          <ac:spMkLst>
            <pc:docMk/>
            <pc:sldMk cId="2349596517" sldId="275"/>
            <ac:spMk id="7" creationId="{25059E5D-DF7C-46B5-B1A7-893AF81F6DBC}"/>
          </ac:spMkLst>
        </pc:spChg>
        <pc:spChg chg="add mod topLvl">
          <ac:chgData name="Vepsäläinen Jari" userId="S::jari.vepsalainen@aalto.fi::b4d653f0-fd05-4053-a1a3-73929729b228" providerId="AD" clId="Web-{1CBC3A79-FB8D-BA77-3430-686B1CF371A8}" dt="2020-04-16T05:50:39.491" v="153"/>
          <ac:spMkLst>
            <pc:docMk/>
            <pc:sldMk cId="2349596517" sldId="275"/>
            <ac:spMk id="9" creationId="{7CEC4BB6-5830-4225-ADDD-AFF80D42D787}"/>
          </ac:spMkLst>
        </pc:spChg>
        <pc:spChg chg="add mod topLvl">
          <ac:chgData name="Vepsäläinen Jari" userId="S::jari.vepsalainen@aalto.fi::b4d653f0-fd05-4053-a1a3-73929729b228" providerId="AD" clId="Web-{1CBC3A79-FB8D-BA77-3430-686B1CF371A8}" dt="2020-04-16T05:54:00.555" v="256" actId="1076"/>
          <ac:spMkLst>
            <pc:docMk/>
            <pc:sldMk cId="2349596517" sldId="275"/>
            <ac:spMk id="12" creationId="{6C34C9D9-3166-405A-A274-648BEB8A9CEA}"/>
          </ac:spMkLst>
        </pc:spChg>
        <pc:spChg chg="add mod">
          <ac:chgData name="Vepsäläinen Jari" userId="S::jari.vepsalainen@aalto.fi::b4d653f0-fd05-4053-a1a3-73929729b228" providerId="AD" clId="Web-{1CBC3A79-FB8D-BA77-3430-686B1CF371A8}" dt="2020-04-16T05:51:42.398" v="174" actId="20577"/>
          <ac:spMkLst>
            <pc:docMk/>
            <pc:sldMk cId="2349596517" sldId="275"/>
            <ac:spMk id="16" creationId="{056C5961-1CE8-42EC-B223-66B3E1868960}"/>
          </ac:spMkLst>
        </pc:spChg>
        <pc:spChg chg="add mod">
          <ac:chgData name="Vepsäläinen Jari" userId="S::jari.vepsalainen@aalto.fi::b4d653f0-fd05-4053-a1a3-73929729b228" providerId="AD" clId="Web-{1CBC3A79-FB8D-BA77-3430-686B1CF371A8}" dt="2020-04-16T05:53:42.930" v="243" actId="14100"/>
          <ac:spMkLst>
            <pc:docMk/>
            <pc:sldMk cId="2349596517" sldId="275"/>
            <ac:spMk id="17" creationId="{27167EBE-918B-4662-815B-DCA63C5DDD08}"/>
          </ac:spMkLst>
        </pc:spChg>
        <pc:grpChg chg="add del mod">
          <ac:chgData name="Vepsäläinen Jari" userId="S::jari.vepsalainen@aalto.fi::b4d653f0-fd05-4053-a1a3-73929729b228" providerId="AD" clId="Web-{1CBC3A79-FB8D-BA77-3430-686B1CF371A8}" dt="2020-04-16T05:50:39.491" v="153"/>
          <ac:grpSpMkLst>
            <pc:docMk/>
            <pc:sldMk cId="2349596517" sldId="275"/>
            <ac:grpSpMk id="15" creationId="{60D64C78-E736-499A-9AA2-90205CCD2C40}"/>
          </ac:grpSpMkLst>
        </pc:grpChg>
        <pc:cxnChg chg="add del mod">
          <ac:chgData name="Vepsäläinen Jari" userId="S::jari.vepsalainen@aalto.fi::b4d653f0-fd05-4053-a1a3-73929729b228" providerId="AD" clId="Web-{1CBC3A79-FB8D-BA77-3430-686B1CF371A8}" dt="2020-04-16T05:42:56.722" v="65"/>
          <ac:cxnSpMkLst>
            <pc:docMk/>
            <pc:sldMk cId="2349596517" sldId="275"/>
            <ac:cxnSpMk id="8" creationId="{9AF84C4D-D9C4-48F3-8CEB-D2C17079743D}"/>
          </ac:cxnSpMkLst>
        </pc:cxnChg>
        <pc:cxnChg chg="add mod topLvl">
          <ac:chgData name="Vepsäläinen Jari" userId="S::jari.vepsalainen@aalto.fi::b4d653f0-fd05-4053-a1a3-73929729b228" providerId="AD" clId="Web-{1CBC3A79-FB8D-BA77-3430-686B1CF371A8}" dt="2020-04-16T05:50:39.491" v="153"/>
          <ac:cxnSpMkLst>
            <pc:docMk/>
            <pc:sldMk cId="2349596517" sldId="275"/>
            <ac:cxnSpMk id="10" creationId="{14BA6E70-38C1-4F6D-AEC8-8334D9BD8362}"/>
          </ac:cxnSpMkLst>
        </pc:cxnChg>
        <pc:cxnChg chg="add mod topLvl">
          <ac:chgData name="Vepsäläinen Jari" userId="S::jari.vepsalainen@aalto.fi::b4d653f0-fd05-4053-a1a3-73929729b228" providerId="AD" clId="Web-{1CBC3A79-FB8D-BA77-3430-686B1CF371A8}" dt="2020-04-16T05:51:02.788" v="157" actId="1076"/>
          <ac:cxnSpMkLst>
            <pc:docMk/>
            <pc:sldMk cId="2349596517" sldId="275"/>
            <ac:cxnSpMk id="13" creationId="{FEA58A7C-B5E8-49D0-8913-CD65806995AB}"/>
          </ac:cxnSpMkLst>
        </pc:cxnChg>
        <pc:cxnChg chg="add mod topLvl">
          <ac:chgData name="Vepsäläinen Jari" userId="S::jari.vepsalainen@aalto.fi::b4d653f0-fd05-4053-a1a3-73929729b228" providerId="AD" clId="Web-{1CBC3A79-FB8D-BA77-3430-686B1CF371A8}" dt="2020-04-16T05:50:58.554" v="156" actId="14100"/>
          <ac:cxnSpMkLst>
            <pc:docMk/>
            <pc:sldMk cId="2349596517" sldId="275"/>
            <ac:cxnSpMk id="14" creationId="{0659FE9A-B469-4E30-9188-F6151520AE52}"/>
          </ac:cxnSpMkLst>
        </pc:cxnChg>
      </pc:sldChg>
      <pc:sldChg chg="addSp delSp modSp">
        <pc:chgData name="Vepsäläinen Jari" userId="S::jari.vepsalainen@aalto.fi::b4d653f0-fd05-4053-a1a3-73929729b228" providerId="AD" clId="Web-{1CBC3A79-FB8D-BA77-3430-686B1CF371A8}" dt="2020-04-16T06:26:07.459" v="413"/>
        <pc:sldMkLst>
          <pc:docMk/>
          <pc:sldMk cId="3405075340" sldId="276"/>
        </pc:sldMkLst>
        <pc:spChg chg="mod">
          <ac:chgData name="Vepsäläinen Jari" userId="S::jari.vepsalainen@aalto.fi::b4d653f0-fd05-4053-a1a3-73929729b228" providerId="AD" clId="Web-{1CBC3A79-FB8D-BA77-3430-686B1CF371A8}" dt="2020-04-16T05:58:26.463" v="279" actId="20577"/>
          <ac:spMkLst>
            <pc:docMk/>
            <pc:sldMk cId="3405075340" sldId="276"/>
            <ac:spMk id="2" creationId="{0C2647E0-C242-4565-95B5-E5324116710E}"/>
          </ac:spMkLst>
        </pc:spChg>
        <pc:spChg chg="mod">
          <ac:chgData name="Vepsäläinen Jari" userId="S::jari.vepsalainen@aalto.fi::b4d653f0-fd05-4053-a1a3-73929729b228" providerId="AD" clId="Web-{1CBC3A79-FB8D-BA77-3430-686B1CF371A8}" dt="2020-04-16T05:56:55.416" v="257" actId="14100"/>
          <ac:spMkLst>
            <pc:docMk/>
            <pc:sldMk cId="3405075340" sldId="276"/>
            <ac:spMk id="3" creationId="{D01C16DE-AE21-48F5-911F-EBDA6DB79D3C}"/>
          </ac:spMkLst>
        </pc:spChg>
        <pc:spChg chg="add mod topLvl">
          <ac:chgData name="Vepsäläinen Jari" userId="S::jari.vepsalainen@aalto.fi::b4d653f0-fd05-4053-a1a3-73929729b228" providerId="AD" clId="Web-{1CBC3A79-FB8D-BA77-3430-686B1CF371A8}" dt="2020-04-16T06:11:19.594" v="338"/>
          <ac:spMkLst>
            <pc:docMk/>
            <pc:sldMk cId="3405075340" sldId="276"/>
            <ac:spMk id="5" creationId="{111E8B2E-C253-4A6C-B580-73189CB4F732}"/>
          </ac:spMkLst>
        </pc:spChg>
        <pc:spChg chg="add mod topLvl">
          <ac:chgData name="Vepsäläinen Jari" userId="S::jari.vepsalainen@aalto.fi::b4d653f0-fd05-4053-a1a3-73929729b228" providerId="AD" clId="Web-{1CBC3A79-FB8D-BA77-3430-686B1CF371A8}" dt="2020-04-16T06:11:31.688" v="340" actId="1076"/>
          <ac:spMkLst>
            <pc:docMk/>
            <pc:sldMk cId="3405075340" sldId="276"/>
            <ac:spMk id="6" creationId="{BCBA8980-D7B8-4420-BD3E-91CF18E75615}"/>
          </ac:spMkLst>
        </pc:spChg>
        <pc:spChg chg="add mod topLvl">
          <ac:chgData name="Vepsäläinen Jari" userId="S::jari.vepsalainen@aalto.fi::b4d653f0-fd05-4053-a1a3-73929729b228" providerId="AD" clId="Web-{1CBC3A79-FB8D-BA77-3430-686B1CF371A8}" dt="2020-04-16T06:11:26.672" v="339" actId="1076"/>
          <ac:spMkLst>
            <pc:docMk/>
            <pc:sldMk cId="3405075340" sldId="276"/>
            <ac:spMk id="7" creationId="{68428B91-AE99-4C79-92DF-EBE2D7F1EFAF}"/>
          </ac:spMkLst>
        </pc:spChg>
        <pc:spChg chg="add mod">
          <ac:chgData name="Vepsäläinen Jari" userId="S::jari.vepsalainen@aalto.fi::b4d653f0-fd05-4053-a1a3-73929729b228" providerId="AD" clId="Web-{1CBC3A79-FB8D-BA77-3430-686B1CF371A8}" dt="2020-04-16T06:15:56.830" v="369" actId="14100"/>
          <ac:spMkLst>
            <pc:docMk/>
            <pc:sldMk cId="3405075340" sldId="276"/>
            <ac:spMk id="15" creationId="{736F9F85-40A0-4BBD-804C-45D447C9D5E3}"/>
          </ac:spMkLst>
        </pc:spChg>
        <pc:spChg chg="add mod">
          <ac:chgData name="Vepsäläinen Jari" userId="S::jari.vepsalainen@aalto.fi::b4d653f0-fd05-4053-a1a3-73929729b228" providerId="AD" clId="Web-{1CBC3A79-FB8D-BA77-3430-686B1CF371A8}" dt="2020-04-16T06:16:31.705" v="384" actId="1076"/>
          <ac:spMkLst>
            <pc:docMk/>
            <pc:sldMk cId="3405075340" sldId="276"/>
            <ac:spMk id="16" creationId="{3D2CDD26-0196-47FF-8251-A80335BFC3BC}"/>
          </ac:spMkLst>
        </pc:spChg>
        <pc:spChg chg="add mod">
          <ac:chgData name="Vepsäläinen Jari" userId="S::jari.vepsalainen@aalto.fi::b4d653f0-fd05-4053-a1a3-73929729b228" providerId="AD" clId="Web-{1CBC3A79-FB8D-BA77-3430-686B1CF371A8}" dt="2020-04-16T06:17:45.784" v="390" actId="1076"/>
          <ac:spMkLst>
            <pc:docMk/>
            <pc:sldMk cId="3405075340" sldId="276"/>
            <ac:spMk id="17" creationId="{DCBF6C7B-6466-4132-A582-09AD81F46D7E}"/>
          </ac:spMkLst>
        </pc:spChg>
        <pc:spChg chg="add del">
          <ac:chgData name="Vepsäläinen Jari" userId="S::jari.vepsalainen@aalto.fi::b4d653f0-fd05-4053-a1a3-73929729b228" providerId="AD" clId="Web-{1CBC3A79-FB8D-BA77-3430-686B1CF371A8}" dt="2020-04-16T06:18:38.816" v="393"/>
          <ac:spMkLst>
            <pc:docMk/>
            <pc:sldMk cId="3405075340" sldId="276"/>
            <ac:spMk id="18" creationId="{073C370E-922B-46AA-8CB7-4A5D5C12265D}"/>
          </ac:spMkLst>
        </pc:spChg>
        <pc:spChg chg="add mod">
          <ac:chgData name="Vepsäläinen Jari" userId="S::jari.vepsalainen@aalto.fi::b4d653f0-fd05-4053-a1a3-73929729b228" providerId="AD" clId="Web-{1CBC3A79-FB8D-BA77-3430-686B1CF371A8}" dt="2020-04-16T06:19:07.144" v="397" actId="1076"/>
          <ac:spMkLst>
            <pc:docMk/>
            <pc:sldMk cId="3405075340" sldId="276"/>
            <ac:spMk id="20" creationId="{DD3E2AE3-E08E-4DCB-B989-9009BD0CC7FE}"/>
          </ac:spMkLst>
        </pc:spChg>
        <pc:spChg chg="add del">
          <ac:chgData name="Vepsäläinen Jari" userId="S::jari.vepsalainen@aalto.fi::b4d653f0-fd05-4053-a1a3-73929729b228" providerId="AD" clId="Web-{1CBC3A79-FB8D-BA77-3430-686B1CF371A8}" dt="2020-04-16T06:26:07.459" v="413"/>
          <ac:spMkLst>
            <pc:docMk/>
            <pc:sldMk cId="3405075340" sldId="276"/>
            <ac:spMk id="22" creationId="{5D47F1A7-112B-41A8-A750-2A859032BC30}"/>
          </ac:spMkLst>
        </pc:spChg>
        <pc:grpChg chg="add del mod">
          <ac:chgData name="Vepsäläinen Jari" userId="S::jari.vepsalainen@aalto.fi::b4d653f0-fd05-4053-a1a3-73929729b228" providerId="AD" clId="Web-{1CBC3A79-FB8D-BA77-3430-686B1CF371A8}" dt="2020-04-16T06:11:19.594" v="338"/>
          <ac:grpSpMkLst>
            <pc:docMk/>
            <pc:sldMk cId="3405075340" sldId="276"/>
            <ac:grpSpMk id="8" creationId="{C3BEB19B-94EA-49DA-8B0B-284F032D9EE6}"/>
          </ac:grpSpMkLst>
        </pc:grpChg>
        <pc:cxnChg chg="add mod">
          <ac:chgData name="Vepsäläinen Jari" userId="S::jari.vepsalainen@aalto.fi::b4d653f0-fd05-4053-a1a3-73929729b228" providerId="AD" clId="Web-{1CBC3A79-FB8D-BA77-3430-686B1CF371A8}" dt="2020-04-16T06:12:35.735" v="344" actId="1076"/>
          <ac:cxnSpMkLst>
            <pc:docMk/>
            <pc:sldMk cId="3405075340" sldId="276"/>
            <ac:cxnSpMk id="9" creationId="{073E91CC-54C2-45C3-B7B0-F080764D76A6}"/>
          </ac:cxnSpMkLst>
        </pc:cxnChg>
        <pc:cxnChg chg="add mod">
          <ac:chgData name="Vepsäläinen Jari" userId="S::jari.vepsalainen@aalto.fi::b4d653f0-fd05-4053-a1a3-73929729b228" providerId="AD" clId="Web-{1CBC3A79-FB8D-BA77-3430-686B1CF371A8}" dt="2020-04-16T06:13:23.516" v="349" actId="14100"/>
          <ac:cxnSpMkLst>
            <pc:docMk/>
            <pc:sldMk cId="3405075340" sldId="276"/>
            <ac:cxnSpMk id="10" creationId="{12334FA5-D40C-4F7D-BA3F-308E8077C2D6}"/>
          </ac:cxnSpMkLst>
        </pc:cxnChg>
        <pc:cxnChg chg="add mod">
          <ac:chgData name="Vepsäläinen Jari" userId="S::jari.vepsalainen@aalto.fi::b4d653f0-fd05-4053-a1a3-73929729b228" providerId="AD" clId="Web-{1CBC3A79-FB8D-BA77-3430-686B1CF371A8}" dt="2020-04-16T06:14:06.267" v="356" actId="14100"/>
          <ac:cxnSpMkLst>
            <pc:docMk/>
            <pc:sldMk cId="3405075340" sldId="276"/>
            <ac:cxnSpMk id="11" creationId="{5CEB6727-9D63-45B4-B30C-798052683C55}"/>
          </ac:cxnSpMkLst>
        </pc:cxnChg>
        <pc:cxnChg chg="add mod">
          <ac:chgData name="Vepsäläinen Jari" userId="S::jari.vepsalainen@aalto.fi::b4d653f0-fd05-4053-a1a3-73929729b228" providerId="AD" clId="Web-{1CBC3A79-FB8D-BA77-3430-686B1CF371A8}" dt="2020-04-16T06:14:32.017" v="360" actId="14100"/>
          <ac:cxnSpMkLst>
            <pc:docMk/>
            <pc:sldMk cId="3405075340" sldId="276"/>
            <ac:cxnSpMk id="12" creationId="{278640F9-75E6-45C9-B425-ACEB57B0EDF0}"/>
          </ac:cxnSpMkLst>
        </pc:cxnChg>
        <pc:cxnChg chg="add mod">
          <ac:chgData name="Vepsäläinen Jari" userId="S::jari.vepsalainen@aalto.fi::b4d653f0-fd05-4053-a1a3-73929729b228" providerId="AD" clId="Web-{1CBC3A79-FB8D-BA77-3430-686B1CF371A8}" dt="2020-04-16T06:14:49.048" v="363" actId="14100"/>
          <ac:cxnSpMkLst>
            <pc:docMk/>
            <pc:sldMk cId="3405075340" sldId="276"/>
            <ac:cxnSpMk id="13" creationId="{5BFA230B-E209-4744-9B72-8646ECFEA4E1}"/>
          </ac:cxnSpMkLst>
        </pc:cxnChg>
      </pc:sldChg>
      <pc:sldChg chg="del">
        <pc:chgData name="Vepsäläinen Jari" userId="S::jari.vepsalainen@aalto.fi::b4d653f0-fd05-4053-a1a3-73929729b228" providerId="AD" clId="Web-{1CBC3A79-FB8D-BA77-3430-686B1CF371A8}" dt="2020-04-16T06:24:02.615" v="399"/>
        <pc:sldMkLst>
          <pc:docMk/>
          <pc:sldMk cId="1027013611" sldId="277"/>
        </pc:sldMkLst>
      </pc:sldChg>
      <pc:sldChg chg="modSp del">
        <pc:chgData name="Vepsäläinen Jari" userId="S::jari.vepsalainen@aalto.fi::b4d653f0-fd05-4053-a1a3-73929729b228" providerId="AD" clId="Web-{1CBC3A79-FB8D-BA77-3430-686B1CF371A8}" dt="2020-04-16T06:02:12.871" v="321"/>
        <pc:sldMkLst>
          <pc:docMk/>
          <pc:sldMk cId="2090969856" sldId="283"/>
        </pc:sldMkLst>
        <pc:spChg chg="mod">
          <ac:chgData name="Vepsäläinen Jari" userId="S::jari.vepsalainen@aalto.fi::b4d653f0-fd05-4053-a1a3-73929729b228" providerId="AD" clId="Web-{1CBC3A79-FB8D-BA77-3430-686B1CF371A8}" dt="2020-04-16T05:59:07.292" v="291" actId="20577"/>
          <ac:spMkLst>
            <pc:docMk/>
            <pc:sldMk cId="2090969856" sldId="283"/>
            <ac:spMk id="3" creationId="{0C8503A5-9BFF-4430-B1F9-3B7614A44CED}"/>
          </ac:spMkLst>
        </pc:spChg>
        <pc:spChg chg="mod">
          <ac:chgData name="Vepsäläinen Jari" userId="S::jari.vepsalainen@aalto.fi::b4d653f0-fd05-4053-a1a3-73929729b228" providerId="AD" clId="Web-{1CBC3A79-FB8D-BA77-3430-686B1CF371A8}" dt="2020-04-16T05:58:56.667" v="283" actId="20577"/>
          <ac:spMkLst>
            <pc:docMk/>
            <pc:sldMk cId="2090969856" sldId="283"/>
            <ac:spMk id="4" creationId="{1AD95F3B-C310-4FBC-80A8-791CAA8172DA}"/>
          </ac:spMkLst>
        </pc:spChg>
        <pc:cxnChg chg="mod">
          <ac:chgData name="Vepsäläinen Jari" userId="S::jari.vepsalainen@aalto.fi::b4d653f0-fd05-4053-a1a3-73929729b228" providerId="AD" clId="Web-{1CBC3A79-FB8D-BA77-3430-686B1CF371A8}" dt="2020-04-16T05:48:11.006" v="121" actId="14100"/>
          <ac:cxnSpMkLst>
            <pc:docMk/>
            <pc:sldMk cId="2090969856" sldId="283"/>
            <ac:cxnSpMk id="7" creationId="{3C79F587-B13B-4B79-B3C8-07AB7DB47224}"/>
          </ac:cxnSpMkLst>
        </pc:cxnChg>
      </pc:sldChg>
      <pc:sldChg chg="addSp delSp modSp">
        <pc:chgData name="Vepsäläinen Jari" userId="S::jari.vepsalainen@aalto.fi::b4d653f0-fd05-4053-a1a3-73929729b228" providerId="AD" clId="Web-{1CBC3A79-FB8D-BA77-3430-686B1CF371A8}" dt="2020-04-16T06:18:15.784" v="391" actId="14100"/>
        <pc:sldMkLst>
          <pc:docMk/>
          <pc:sldMk cId="2041767618" sldId="284"/>
        </pc:sldMkLst>
        <pc:spChg chg="mod">
          <ac:chgData name="Vepsäläinen Jari" userId="S::jari.vepsalainen@aalto.fi::b4d653f0-fd05-4053-a1a3-73929729b228" providerId="AD" clId="Web-{1CBC3A79-FB8D-BA77-3430-686B1CF371A8}" dt="2020-04-16T05:49:11.709" v="135" actId="1076"/>
          <ac:spMkLst>
            <pc:docMk/>
            <pc:sldMk cId="2041767618" sldId="284"/>
            <ac:spMk id="3" creationId="{0C8503A5-9BFF-4430-B1F9-3B7614A44CED}"/>
          </ac:spMkLst>
        </pc:spChg>
        <pc:spChg chg="mod">
          <ac:chgData name="Vepsäläinen Jari" userId="S::jari.vepsalainen@aalto.fi::b4d653f0-fd05-4053-a1a3-73929729b228" providerId="AD" clId="Web-{1CBC3A79-FB8D-BA77-3430-686B1CF371A8}" dt="2020-04-16T06:02:05.074" v="320" actId="1076"/>
          <ac:spMkLst>
            <pc:docMk/>
            <pc:sldMk cId="2041767618" sldId="284"/>
            <ac:spMk id="4" creationId="{1AD95F3B-C310-4FBC-80A8-791CAA8172DA}"/>
          </ac:spMkLst>
        </pc:spChg>
        <pc:spChg chg="mod">
          <ac:chgData name="Vepsäläinen Jari" userId="S::jari.vepsalainen@aalto.fi::b4d653f0-fd05-4053-a1a3-73929729b228" providerId="AD" clId="Web-{1CBC3A79-FB8D-BA77-3430-686B1CF371A8}" dt="2020-04-16T06:01:27.261" v="318" actId="1076"/>
          <ac:spMkLst>
            <pc:docMk/>
            <pc:sldMk cId="2041767618" sldId="284"/>
            <ac:spMk id="5" creationId="{C36BFCA6-2919-43DA-B438-8FC67F62DCF8}"/>
          </ac:spMkLst>
        </pc:spChg>
        <pc:spChg chg="topLvl">
          <ac:chgData name="Vepsäläinen Jari" userId="S::jari.vepsalainen@aalto.fi::b4d653f0-fd05-4053-a1a3-73929729b228" providerId="AD" clId="Web-{1CBC3A79-FB8D-BA77-3430-686B1CF371A8}" dt="2020-04-16T05:48:44.037" v="130"/>
          <ac:spMkLst>
            <pc:docMk/>
            <pc:sldMk cId="2041767618" sldId="284"/>
            <ac:spMk id="11" creationId="{F110EEAB-05B7-44E9-B9D2-F4644DABA1D1}"/>
          </ac:spMkLst>
        </pc:spChg>
        <pc:spChg chg="topLvl">
          <ac:chgData name="Vepsäläinen Jari" userId="S::jari.vepsalainen@aalto.fi::b4d653f0-fd05-4053-a1a3-73929729b228" providerId="AD" clId="Web-{1CBC3A79-FB8D-BA77-3430-686B1CF371A8}" dt="2020-04-16T05:48:44.037" v="130"/>
          <ac:spMkLst>
            <pc:docMk/>
            <pc:sldMk cId="2041767618" sldId="284"/>
            <ac:spMk id="12" creationId="{4EEA2E3E-3F96-4721-B15E-71F5C838F4B9}"/>
          </ac:spMkLst>
        </pc:spChg>
        <pc:spChg chg="topLvl">
          <ac:chgData name="Vepsäläinen Jari" userId="S::jari.vepsalainen@aalto.fi::b4d653f0-fd05-4053-a1a3-73929729b228" providerId="AD" clId="Web-{1CBC3A79-FB8D-BA77-3430-686B1CF371A8}" dt="2020-04-16T05:48:44.037" v="130"/>
          <ac:spMkLst>
            <pc:docMk/>
            <pc:sldMk cId="2041767618" sldId="284"/>
            <ac:spMk id="13" creationId="{D4898531-92D6-4C7C-A64D-790E0E7B0DFE}"/>
          </ac:spMkLst>
        </pc:spChg>
        <pc:spChg chg="topLvl">
          <ac:chgData name="Vepsäläinen Jari" userId="S::jari.vepsalainen@aalto.fi::b4d653f0-fd05-4053-a1a3-73929729b228" providerId="AD" clId="Web-{1CBC3A79-FB8D-BA77-3430-686B1CF371A8}" dt="2020-04-16T05:48:44.037" v="130"/>
          <ac:spMkLst>
            <pc:docMk/>
            <pc:sldMk cId="2041767618" sldId="284"/>
            <ac:spMk id="14" creationId="{E2E80F1A-9023-4BAE-BD21-AA970F64EFCF}"/>
          </ac:spMkLst>
        </pc:spChg>
        <pc:spChg chg="topLvl">
          <ac:chgData name="Vepsäläinen Jari" userId="S::jari.vepsalainen@aalto.fi::b4d653f0-fd05-4053-a1a3-73929729b228" providerId="AD" clId="Web-{1CBC3A79-FB8D-BA77-3430-686B1CF371A8}" dt="2020-04-16T05:48:41.881" v="129"/>
          <ac:spMkLst>
            <pc:docMk/>
            <pc:sldMk cId="2041767618" sldId="284"/>
            <ac:spMk id="16" creationId="{B667AE6C-418E-4DE4-BFCC-60C116E2C4A0}"/>
          </ac:spMkLst>
        </pc:spChg>
        <pc:spChg chg="mod">
          <ac:chgData name="Vepsäläinen Jari" userId="S::jari.vepsalainen@aalto.fi::b4d653f0-fd05-4053-a1a3-73929729b228" providerId="AD" clId="Web-{1CBC3A79-FB8D-BA77-3430-686B1CF371A8}" dt="2020-04-16T06:09:14.452" v="324" actId="1076"/>
          <ac:spMkLst>
            <pc:docMk/>
            <pc:sldMk cId="2041767618" sldId="284"/>
            <ac:spMk id="20" creationId="{0E211EAE-2E92-411B-AEEA-2C24A66BE93C}"/>
          </ac:spMkLst>
        </pc:spChg>
        <pc:spChg chg="topLvl">
          <ac:chgData name="Vepsäläinen Jari" userId="S::jari.vepsalainen@aalto.fi::b4d653f0-fd05-4053-a1a3-73929729b228" providerId="AD" clId="Web-{1CBC3A79-FB8D-BA77-3430-686B1CF371A8}" dt="2020-04-16T05:48:44.037" v="130"/>
          <ac:spMkLst>
            <pc:docMk/>
            <pc:sldMk cId="2041767618" sldId="284"/>
            <ac:spMk id="21" creationId="{5459AD78-BE67-44FE-9D32-F1CCF6BDD59F}"/>
          </ac:spMkLst>
        </pc:spChg>
        <pc:spChg chg="mod">
          <ac:chgData name="Vepsäläinen Jari" userId="S::jari.vepsalainen@aalto.fi::b4d653f0-fd05-4053-a1a3-73929729b228" providerId="AD" clId="Web-{1CBC3A79-FB8D-BA77-3430-686B1CF371A8}" dt="2020-04-16T05:45:53.239" v="95" actId="1076"/>
          <ac:spMkLst>
            <pc:docMk/>
            <pc:sldMk cId="2041767618" sldId="284"/>
            <ac:spMk id="28" creationId="{DCFD02BC-21B9-4136-86E3-C68081D74057}"/>
          </ac:spMkLst>
        </pc:spChg>
        <pc:spChg chg="mod">
          <ac:chgData name="Vepsäläinen Jari" userId="S::jari.vepsalainen@aalto.fi::b4d653f0-fd05-4053-a1a3-73929729b228" providerId="AD" clId="Web-{1CBC3A79-FB8D-BA77-3430-686B1CF371A8}" dt="2020-04-16T06:18:15.784" v="391" actId="14100"/>
          <ac:spMkLst>
            <pc:docMk/>
            <pc:sldMk cId="2041767618" sldId="284"/>
            <ac:spMk id="41" creationId="{41B88F0D-3AD5-4DFC-92FA-F63F16A9FBAF}"/>
          </ac:spMkLst>
        </pc:spChg>
        <pc:grpChg chg="add del mod topLvl">
          <ac:chgData name="Vepsäläinen Jari" userId="S::jari.vepsalainen@aalto.fi::b4d653f0-fd05-4053-a1a3-73929729b228" providerId="AD" clId="Web-{1CBC3A79-FB8D-BA77-3430-686B1CF371A8}" dt="2020-04-16T05:48:44.037" v="130"/>
          <ac:grpSpMkLst>
            <pc:docMk/>
            <pc:sldMk cId="2041767618" sldId="284"/>
            <ac:grpSpMk id="6" creationId="{20264437-99D8-4B6E-B96A-7C8E9855EB77}"/>
          </ac:grpSpMkLst>
        </pc:grpChg>
        <pc:grpChg chg="add del mod">
          <ac:chgData name="Vepsäläinen Jari" userId="S::jari.vepsalainen@aalto.fi::b4d653f0-fd05-4053-a1a3-73929729b228" providerId="AD" clId="Web-{1CBC3A79-FB8D-BA77-3430-686B1CF371A8}" dt="2020-04-16T05:48:41.881" v="129"/>
          <ac:grpSpMkLst>
            <pc:docMk/>
            <pc:sldMk cId="2041767618" sldId="284"/>
            <ac:grpSpMk id="17" creationId="{3C6CD33F-01C8-499D-B62F-5E1C1B6BE299}"/>
          </ac:grpSpMkLst>
        </pc:grpChg>
        <pc:grpChg chg="add mod">
          <ac:chgData name="Vepsäläinen Jari" userId="S::jari.vepsalainen@aalto.fi::b4d653f0-fd05-4053-a1a3-73929729b228" providerId="AD" clId="Web-{1CBC3A79-FB8D-BA77-3430-686B1CF371A8}" dt="2020-04-16T05:49:36.585" v="141" actId="14100"/>
          <ac:grpSpMkLst>
            <pc:docMk/>
            <pc:sldMk cId="2041767618" sldId="284"/>
            <ac:grpSpMk id="18" creationId="{C86E4B0E-FC51-43F7-BA1A-E0634BB202C5}"/>
          </ac:grpSpMkLst>
        </pc:grpChg>
        <pc:grpChg chg="add mod">
          <ac:chgData name="Vepsäläinen Jari" userId="S::jari.vepsalainen@aalto.fi::b4d653f0-fd05-4053-a1a3-73929729b228" providerId="AD" clId="Web-{1CBC3A79-FB8D-BA77-3430-686B1CF371A8}" dt="2020-04-16T05:50:19.882" v="148" actId="1076"/>
          <ac:grpSpMkLst>
            <pc:docMk/>
            <pc:sldMk cId="2041767618" sldId="284"/>
            <ac:grpSpMk id="19" creationId="{FF551300-267E-4548-8F1D-CE19B51C897B}"/>
          </ac:grpSpMkLst>
        </pc:grpChg>
        <pc:grpChg chg="add mod">
          <ac:chgData name="Vepsäläinen Jari" userId="S::jari.vepsalainen@aalto.fi::b4d653f0-fd05-4053-a1a3-73929729b228" providerId="AD" clId="Web-{1CBC3A79-FB8D-BA77-3430-686B1CF371A8}" dt="2020-04-16T05:50:19.819" v="147" actId="1076"/>
          <ac:grpSpMkLst>
            <pc:docMk/>
            <pc:sldMk cId="2041767618" sldId="284"/>
            <ac:grpSpMk id="43" creationId="{10A39F85-8AEC-4DE8-948E-DB624DF3E295}"/>
          </ac:grpSpMkLst>
        </pc:grpChg>
        <pc:cxnChg chg="topLvl">
          <ac:chgData name="Vepsäläinen Jari" userId="S::jari.vepsalainen@aalto.fi::b4d653f0-fd05-4053-a1a3-73929729b228" providerId="AD" clId="Web-{1CBC3A79-FB8D-BA77-3430-686B1CF371A8}" dt="2020-04-16T05:48:44.037" v="130"/>
          <ac:cxnSpMkLst>
            <pc:docMk/>
            <pc:sldMk cId="2041767618" sldId="284"/>
            <ac:cxnSpMk id="7" creationId="{3C79F587-B13B-4B79-B3C8-07AB7DB47224}"/>
          </ac:cxnSpMkLst>
        </pc:cxnChg>
        <pc:cxnChg chg="topLvl">
          <ac:chgData name="Vepsäläinen Jari" userId="S::jari.vepsalainen@aalto.fi::b4d653f0-fd05-4053-a1a3-73929729b228" providerId="AD" clId="Web-{1CBC3A79-FB8D-BA77-3430-686B1CF371A8}" dt="2020-04-16T05:48:44.037" v="130"/>
          <ac:cxnSpMkLst>
            <pc:docMk/>
            <pc:sldMk cId="2041767618" sldId="284"/>
            <ac:cxnSpMk id="8" creationId="{B05B5856-3400-4A2C-AF47-49E89C99E55B}"/>
          </ac:cxnSpMkLst>
        </pc:cxnChg>
        <pc:cxnChg chg="topLvl">
          <ac:chgData name="Vepsäläinen Jari" userId="S::jari.vepsalainen@aalto.fi::b4d653f0-fd05-4053-a1a3-73929729b228" providerId="AD" clId="Web-{1CBC3A79-FB8D-BA77-3430-686B1CF371A8}" dt="2020-04-16T05:48:44.037" v="130"/>
          <ac:cxnSpMkLst>
            <pc:docMk/>
            <pc:sldMk cId="2041767618" sldId="284"/>
            <ac:cxnSpMk id="9" creationId="{D8C5A4E6-F6C7-4B9D-BFC1-5A19919476DB}"/>
          </ac:cxnSpMkLst>
        </pc:cxnChg>
        <pc:cxnChg chg="topLvl">
          <ac:chgData name="Vepsäläinen Jari" userId="S::jari.vepsalainen@aalto.fi::b4d653f0-fd05-4053-a1a3-73929729b228" providerId="AD" clId="Web-{1CBC3A79-FB8D-BA77-3430-686B1CF371A8}" dt="2020-04-16T05:48:44.037" v="130"/>
          <ac:cxnSpMkLst>
            <pc:docMk/>
            <pc:sldMk cId="2041767618" sldId="284"/>
            <ac:cxnSpMk id="10" creationId="{D3A508A8-B9DE-4CEB-B630-CD97321696AF}"/>
          </ac:cxnSpMkLst>
        </pc:cxnChg>
        <pc:cxnChg chg="topLvl">
          <ac:chgData name="Vepsäläinen Jari" userId="S::jari.vepsalainen@aalto.fi::b4d653f0-fd05-4053-a1a3-73929729b228" providerId="AD" clId="Web-{1CBC3A79-FB8D-BA77-3430-686B1CF371A8}" dt="2020-04-16T05:48:44.037" v="130"/>
          <ac:cxnSpMkLst>
            <pc:docMk/>
            <pc:sldMk cId="2041767618" sldId="284"/>
            <ac:cxnSpMk id="15" creationId="{53B300D0-A98C-49F7-99A9-8174C5F15C86}"/>
          </ac:cxnSpMkLst>
        </pc:cxnChg>
      </pc:sldChg>
      <pc:sldChg chg="addSp delSp modSp add ord replId">
        <pc:chgData name="Vepsäläinen Jari" userId="S::jari.vepsalainen@aalto.fi::b4d653f0-fd05-4053-a1a3-73929729b228" providerId="AD" clId="Web-{1CBC3A79-FB8D-BA77-3430-686B1CF371A8}" dt="2020-04-16T06:02:30.309" v="322" actId="1076"/>
        <pc:sldMkLst>
          <pc:docMk/>
          <pc:sldMk cId="479018402" sldId="285"/>
        </pc:sldMkLst>
        <pc:spChg chg="mod">
          <ac:chgData name="Vepsäläinen Jari" userId="S::jari.vepsalainen@aalto.fi::b4d653f0-fd05-4053-a1a3-73929729b228" providerId="AD" clId="Web-{1CBC3A79-FB8D-BA77-3430-686B1CF371A8}" dt="2020-04-16T05:59:52.026" v="301" actId="20577"/>
          <ac:spMkLst>
            <pc:docMk/>
            <pc:sldMk cId="479018402" sldId="285"/>
            <ac:spMk id="2" creationId="{5D300A1E-3153-44E6-864E-EC5BA67FB5E5}"/>
          </ac:spMkLst>
        </pc:spChg>
        <pc:spChg chg="del">
          <ac:chgData name="Vepsäläinen Jari" userId="S::jari.vepsalainen@aalto.fi::b4d653f0-fd05-4053-a1a3-73929729b228" providerId="AD" clId="Web-{1CBC3A79-FB8D-BA77-3430-686B1CF371A8}" dt="2020-04-16T06:00:11.902" v="306"/>
          <ac:spMkLst>
            <pc:docMk/>
            <pc:sldMk cId="479018402" sldId="285"/>
            <ac:spMk id="3" creationId="{0C8503A5-9BFF-4430-B1F9-3B7614A44CED}"/>
          </ac:spMkLst>
        </pc:spChg>
        <pc:spChg chg="del">
          <ac:chgData name="Vepsäläinen Jari" userId="S::jari.vepsalainen@aalto.fi::b4d653f0-fd05-4053-a1a3-73929729b228" providerId="AD" clId="Web-{1CBC3A79-FB8D-BA77-3430-686B1CF371A8}" dt="2020-04-16T06:00:13.792" v="307"/>
          <ac:spMkLst>
            <pc:docMk/>
            <pc:sldMk cId="479018402" sldId="285"/>
            <ac:spMk id="4" creationId="{1AD95F3B-C310-4FBC-80A8-791CAA8172DA}"/>
          </ac:spMkLst>
        </pc:spChg>
        <pc:spChg chg="mod">
          <ac:chgData name="Vepsäläinen Jari" userId="S::jari.vepsalainen@aalto.fi::b4d653f0-fd05-4053-a1a3-73929729b228" providerId="AD" clId="Web-{1CBC3A79-FB8D-BA77-3430-686B1CF371A8}" dt="2020-04-16T06:01:19.043" v="317" actId="1076"/>
          <ac:spMkLst>
            <pc:docMk/>
            <pc:sldMk cId="479018402" sldId="285"/>
            <ac:spMk id="5" creationId="{C36BFCA6-2919-43DA-B438-8FC67F62DCF8}"/>
          </ac:spMkLst>
        </pc:spChg>
        <pc:spChg chg="add del">
          <ac:chgData name="Vepsäläinen Jari" userId="S::jari.vepsalainen@aalto.fi::b4d653f0-fd05-4053-a1a3-73929729b228" providerId="AD" clId="Web-{1CBC3A79-FB8D-BA77-3430-686B1CF371A8}" dt="2020-04-16T06:00:09.136" v="305"/>
          <ac:spMkLst>
            <pc:docMk/>
            <pc:sldMk cId="479018402" sldId="285"/>
            <ac:spMk id="6" creationId="{989931E6-A210-4FF4-B531-9249BD4FE8D6}"/>
          </ac:spMkLst>
        </pc:spChg>
        <pc:spChg chg="add del">
          <ac:chgData name="Vepsäläinen Jari" userId="S::jari.vepsalainen@aalto.fi::b4d653f0-fd05-4053-a1a3-73929729b228" providerId="AD" clId="Web-{1CBC3A79-FB8D-BA77-3430-686B1CF371A8}" dt="2020-04-16T06:00:09.136" v="304"/>
          <ac:spMkLst>
            <pc:docMk/>
            <pc:sldMk cId="479018402" sldId="285"/>
            <ac:spMk id="17" creationId="{621DE3E1-799D-4F4B-B57F-FEF95B731DC8}"/>
          </ac:spMkLst>
        </pc:spChg>
        <pc:spChg chg="mod">
          <ac:chgData name="Vepsäläinen Jari" userId="S::jari.vepsalainen@aalto.fi::b4d653f0-fd05-4053-a1a3-73929729b228" providerId="AD" clId="Web-{1CBC3A79-FB8D-BA77-3430-686B1CF371A8}" dt="2020-04-16T06:02:30.309" v="322" actId="1076"/>
          <ac:spMkLst>
            <pc:docMk/>
            <pc:sldMk cId="479018402" sldId="285"/>
            <ac:spMk id="41" creationId="{41B88F0D-3AD5-4DFC-92FA-F63F16A9FBAF}"/>
          </ac:spMkLst>
        </pc:spChg>
        <pc:spChg chg="add del mod">
          <ac:chgData name="Vepsäläinen Jari" userId="S::jari.vepsalainen@aalto.fi::b4d653f0-fd05-4053-a1a3-73929729b228" providerId="AD" clId="Web-{1CBC3A79-FB8D-BA77-3430-686B1CF371A8}" dt="2020-04-16T06:00:25.699" v="310"/>
          <ac:spMkLst>
            <pc:docMk/>
            <pc:sldMk cId="479018402" sldId="285"/>
            <ac:spMk id="47" creationId="{DEF89E2C-F765-4A0F-A83D-EDFD4E618D25}"/>
          </ac:spMkLst>
        </pc:spChg>
        <pc:spChg chg="add del mod">
          <ac:chgData name="Vepsäläinen Jari" userId="S::jari.vepsalainen@aalto.fi::b4d653f0-fd05-4053-a1a3-73929729b228" providerId="AD" clId="Web-{1CBC3A79-FB8D-BA77-3430-686B1CF371A8}" dt="2020-04-16T06:00:27.433" v="311"/>
          <ac:spMkLst>
            <pc:docMk/>
            <pc:sldMk cId="479018402" sldId="285"/>
            <ac:spMk id="49" creationId="{97D0369E-E2FE-499A-98DB-62D829913F66}"/>
          </ac:spMkLst>
        </pc:spChg>
        <pc:spChg chg="add mod">
          <ac:chgData name="Vepsäläinen Jari" userId="S::jari.vepsalainen@aalto.fi::b4d653f0-fd05-4053-a1a3-73929729b228" providerId="AD" clId="Web-{1CBC3A79-FB8D-BA77-3430-686B1CF371A8}" dt="2020-04-16T06:00:50.839" v="315" actId="20577"/>
          <ac:spMkLst>
            <pc:docMk/>
            <pc:sldMk cId="479018402" sldId="285"/>
            <ac:spMk id="51" creationId="{AF2BC44D-ECB1-4755-B60E-CC69D02DE8A0}"/>
          </ac:spMkLst>
        </pc:spChg>
        <pc:spChg chg="add mod">
          <ac:chgData name="Vepsäläinen Jari" userId="S::jari.vepsalainen@aalto.fi::b4d653f0-fd05-4053-a1a3-73929729b228" providerId="AD" clId="Web-{1CBC3A79-FB8D-BA77-3430-686B1CF371A8}" dt="2020-04-16T06:00:57.277" v="316" actId="20577"/>
          <ac:spMkLst>
            <pc:docMk/>
            <pc:sldMk cId="479018402" sldId="285"/>
            <ac:spMk id="53" creationId="{6DC47DC0-A3EC-4358-8075-9F9F5ADA7B2A}"/>
          </ac:spMkLst>
        </pc:spChg>
      </pc:sldChg>
      <pc:sldChg chg="addSp modSp add replId">
        <pc:chgData name="Vepsäläinen Jari" userId="S::jari.vepsalainen@aalto.fi::b4d653f0-fd05-4053-a1a3-73929729b228" providerId="AD" clId="Web-{1CBC3A79-FB8D-BA77-3430-686B1CF371A8}" dt="2020-04-16T06:25:39.990" v="411" actId="14100"/>
        <pc:sldMkLst>
          <pc:docMk/>
          <pc:sldMk cId="2126257258" sldId="286"/>
        </pc:sldMkLst>
        <pc:cxnChg chg="add mod">
          <ac:chgData name="Vepsäläinen Jari" userId="S::jari.vepsalainen@aalto.fi::b4d653f0-fd05-4053-a1a3-73929729b228" providerId="AD" clId="Web-{1CBC3A79-FB8D-BA77-3430-686B1CF371A8}" dt="2020-04-16T06:24:50.693" v="404" actId="14100"/>
          <ac:cxnSpMkLst>
            <pc:docMk/>
            <pc:sldMk cId="2126257258" sldId="286"/>
            <ac:cxnSpMk id="4" creationId="{4FE3B042-7F43-4B47-9129-5E60DA09949E}"/>
          </ac:cxnSpMkLst>
        </pc:cxnChg>
        <pc:cxnChg chg="add mod">
          <ac:chgData name="Vepsäläinen Jari" userId="S::jari.vepsalainen@aalto.fi::b4d653f0-fd05-4053-a1a3-73929729b228" providerId="AD" clId="Web-{1CBC3A79-FB8D-BA77-3430-686B1CF371A8}" dt="2020-04-16T06:25:39.990" v="411" actId="14100"/>
          <ac:cxnSpMkLst>
            <pc:docMk/>
            <pc:sldMk cId="2126257258" sldId="286"/>
            <ac:cxnSpMk id="8" creationId="{616DAAA3-19ED-4E6C-B81D-619E71F1FF43}"/>
          </ac:cxnSpMkLst>
        </pc:cxnChg>
        <pc:cxnChg chg="mod">
          <ac:chgData name="Vepsäläinen Jari" userId="S::jari.vepsalainen@aalto.fi::b4d653f0-fd05-4053-a1a3-73929729b228" providerId="AD" clId="Web-{1CBC3A79-FB8D-BA77-3430-686B1CF371A8}" dt="2020-04-16T06:24:57.443" v="405" actId="14100"/>
          <ac:cxnSpMkLst>
            <pc:docMk/>
            <pc:sldMk cId="2126257258" sldId="286"/>
            <ac:cxnSpMk id="11" creationId="{5CEB6727-9D63-45B4-B30C-798052683C55}"/>
          </ac:cxnSpMkLst>
        </pc:cxnChg>
      </pc:sldChg>
    </pc:docChg>
  </pc:docChgLst>
  <pc:docChgLst>
    <pc:chgData name="Jari Vepsäläinen" userId="b4d653f0-fd05-4053-a1a3-73929729b228" providerId="ADAL" clId="{5851CD0F-40F8-4B24-87F1-634100F0F35E}"/>
    <pc:docChg chg="custSel modSld">
      <pc:chgData name="Jari Vepsäläinen" userId="b4d653f0-fd05-4053-a1a3-73929729b228" providerId="ADAL" clId="{5851CD0F-40F8-4B24-87F1-634100F0F35E}" dt="2020-04-24T04:12:16.040" v="21" actId="20577"/>
      <pc:docMkLst>
        <pc:docMk/>
      </pc:docMkLst>
      <pc:sldChg chg="modSp">
        <pc:chgData name="Jari Vepsäläinen" userId="b4d653f0-fd05-4053-a1a3-73929729b228" providerId="ADAL" clId="{5851CD0F-40F8-4B24-87F1-634100F0F35E}" dt="2020-04-24T04:12:16.040" v="21" actId="20577"/>
        <pc:sldMkLst>
          <pc:docMk/>
          <pc:sldMk cId="932302830" sldId="293"/>
        </pc:sldMkLst>
        <pc:spChg chg="mod">
          <ac:chgData name="Jari Vepsäläinen" userId="b4d653f0-fd05-4053-a1a3-73929729b228" providerId="ADAL" clId="{5851CD0F-40F8-4B24-87F1-634100F0F35E}" dt="2020-04-24T04:12:16.040" v="21" actId="20577"/>
          <ac:spMkLst>
            <pc:docMk/>
            <pc:sldMk cId="932302830" sldId="293"/>
            <ac:spMk id="3" creationId="{A1B3C1DE-83AA-4E32-A19D-38B97FCA134F}"/>
          </ac:spMkLst>
        </pc:spChg>
      </pc:sldChg>
    </pc:docChg>
  </pc:docChgLst>
  <pc:docChgLst>
    <pc:chgData name="Vepsäläinen Jari" userId="b4d653f0-fd05-4053-a1a3-73929729b228" providerId="ADAL" clId="{30495C86-76AE-471E-AD9B-1E44071596A0}"/>
    <pc:docChg chg="modSld">
      <pc:chgData name="Vepsäläinen Jari" userId="b4d653f0-fd05-4053-a1a3-73929729b228" providerId="ADAL" clId="{30495C86-76AE-471E-AD9B-1E44071596A0}" dt="2020-06-09T07:25:30.623" v="26" actId="20577"/>
      <pc:docMkLst>
        <pc:docMk/>
      </pc:docMkLst>
      <pc:sldChg chg="modSp">
        <pc:chgData name="Vepsäläinen Jari" userId="b4d653f0-fd05-4053-a1a3-73929729b228" providerId="ADAL" clId="{30495C86-76AE-471E-AD9B-1E44071596A0}" dt="2020-06-09T07:25:23.355" v="19" actId="20577"/>
        <pc:sldMkLst>
          <pc:docMk/>
          <pc:sldMk cId="3232449511" sldId="259"/>
        </pc:sldMkLst>
        <pc:spChg chg="mod">
          <ac:chgData name="Vepsäläinen Jari" userId="b4d653f0-fd05-4053-a1a3-73929729b228" providerId="ADAL" clId="{30495C86-76AE-471E-AD9B-1E44071596A0}" dt="2020-06-09T07:25:15.826" v="5"/>
          <ac:spMkLst>
            <pc:docMk/>
            <pc:sldMk cId="3232449511" sldId="259"/>
            <ac:spMk id="2" creationId="{72AB5AAE-6935-462C-9733-525D98B4D664}"/>
          </ac:spMkLst>
        </pc:spChg>
        <pc:spChg chg="mod">
          <ac:chgData name="Vepsäläinen Jari" userId="b4d653f0-fd05-4053-a1a3-73929729b228" providerId="ADAL" clId="{30495C86-76AE-471E-AD9B-1E44071596A0}" dt="2020-06-09T07:25:23.355" v="19" actId="20577"/>
          <ac:spMkLst>
            <pc:docMk/>
            <pc:sldMk cId="3232449511" sldId="259"/>
            <ac:spMk id="3" creationId="{6E93CC66-907C-48FE-AD8A-1BC3D8016281}"/>
          </ac:spMkLst>
        </pc:spChg>
      </pc:sldChg>
      <pc:sldChg chg="modSp">
        <pc:chgData name="Vepsäläinen Jari" userId="b4d653f0-fd05-4053-a1a3-73929729b228" providerId="ADAL" clId="{30495C86-76AE-471E-AD9B-1E44071596A0}" dt="2020-06-09T07:25:30.623" v="26" actId="20577"/>
        <pc:sldMkLst>
          <pc:docMk/>
          <pc:sldMk cId="3058009707" sldId="291"/>
        </pc:sldMkLst>
        <pc:spChg chg="mod">
          <ac:chgData name="Vepsäläinen Jari" userId="b4d653f0-fd05-4053-a1a3-73929729b228" providerId="ADAL" clId="{30495C86-76AE-471E-AD9B-1E44071596A0}" dt="2020-06-09T07:25:30.623" v="26" actId="20577"/>
          <ac:spMkLst>
            <pc:docMk/>
            <pc:sldMk cId="3058009707" sldId="291"/>
            <ac:spMk id="2" creationId="{3E413297-1A80-4B6E-A808-03A22A337151}"/>
          </ac:spMkLst>
        </pc:spChg>
      </pc:sldChg>
    </pc:docChg>
  </pc:docChgLst>
  <pc:docChgLst>
    <pc:chgData name="Vepsäläinen Jari" userId="b4d653f0-fd05-4053-a1a3-73929729b228" providerId="ADAL" clId="{8A58E709-0F58-45FF-BC1E-A142DC7590FA}"/>
    <pc:docChg chg="undo custSel addSld delSld modSld sldOrd">
      <pc:chgData name="Vepsäläinen Jari" userId="b4d653f0-fd05-4053-a1a3-73929729b228" providerId="ADAL" clId="{8A58E709-0F58-45FF-BC1E-A142DC7590FA}" dt="2020-05-15T11:13:48.045" v="2003" actId="20577"/>
      <pc:docMkLst>
        <pc:docMk/>
      </pc:docMkLst>
      <pc:sldChg chg="modSp">
        <pc:chgData name="Vepsäläinen Jari" userId="b4d653f0-fd05-4053-a1a3-73929729b228" providerId="ADAL" clId="{8A58E709-0F58-45FF-BC1E-A142DC7590FA}" dt="2020-05-14T12:24:53.642" v="807" actId="113"/>
        <pc:sldMkLst>
          <pc:docMk/>
          <pc:sldMk cId="3058009707" sldId="291"/>
        </pc:sldMkLst>
        <pc:spChg chg="mod">
          <ac:chgData name="Vepsäläinen Jari" userId="b4d653f0-fd05-4053-a1a3-73929729b228" providerId="ADAL" clId="{8A58E709-0F58-45FF-BC1E-A142DC7590FA}" dt="2020-05-14T12:24:53.642" v="807" actId="113"/>
          <ac:spMkLst>
            <pc:docMk/>
            <pc:sldMk cId="3058009707" sldId="291"/>
            <ac:spMk id="3" creationId="{2818AD71-17E1-4ED8-B1E0-4CDDEC9FA971}"/>
          </ac:spMkLst>
        </pc:spChg>
      </pc:sldChg>
      <pc:sldChg chg="del">
        <pc:chgData name="Vepsäläinen Jari" userId="b4d653f0-fd05-4053-a1a3-73929729b228" providerId="ADAL" clId="{8A58E709-0F58-45FF-BC1E-A142DC7590FA}" dt="2020-05-14T12:24:33.301" v="805" actId="2696"/>
        <pc:sldMkLst>
          <pc:docMk/>
          <pc:sldMk cId="6303020" sldId="292"/>
        </pc:sldMkLst>
      </pc:sldChg>
      <pc:sldChg chg="modSp">
        <pc:chgData name="Vepsäläinen Jari" userId="b4d653f0-fd05-4053-a1a3-73929729b228" providerId="ADAL" clId="{8A58E709-0F58-45FF-BC1E-A142DC7590FA}" dt="2020-05-14T12:23:30.857" v="804" actId="1076"/>
        <pc:sldMkLst>
          <pc:docMk/>
          <pc:sldMk cId="932302830" sldId="293"/>
        </pc:sldMkLst>
        <pc:spChg chg="mod">
          <ac:chgData name="Vepsäläinen Jari" userId="b4d653f0-fd05-4053-a1a3-73929729b228" providerId="ADAL" clId="{8A58E709-0F58-45FF-BC1E-A142DC7590FA}" dt="2020-05-14T12:23:30.857" v="804" actId="1076"/>
          <ac:spMkLst>
            <pc:docMk/>
            <pc:sldMk cId="932302830" sldId="293"/>
            <ac:spMk id="33" creationId="{F050F181-EEA1-4717-8823-93E17B0013C5}"/>
          </ac:spMkLst>
        </pc:spChg>
        <pc:spChg chg="mod">
          <ac:chgData name="Vepsäläinen Jari" userId="b4d653f0-fd05-4053-a1a3-73929729b228" providerId="ADAL" clId="{8A58E709-0F58-45FF-BC1E-A142DC7590FA}" dt="2020-05-14T12:23:13.426" v="800" actId="207"/>
          <ac:spMkLst>
            <pc:docMk/>
            <pc:sldMk cId="932302830" sldId="293"/>
            <ac:spMk id="68" creationId="{F5B18689-DAF1-488E-95FF-4E752FA88015}"/>
          </ac:spMkLst>
        </pc:spChg>
        <pc:spChg chg="mod">
          <ac:chgData name="Vepsäläinen Jari" userId="b4d653f0-fd05-4053-a1a3-73929729b228" providerId="ADAL" clId="{8A58E709-0F58-45FF-BC1E-A142DC7590FA}" dt="2020-05-14T12:23:18.714" v="801" actId="207"/>
          <ac:spMkLst>
            <pc:docMk/>
            <pc:sldMk cId="932302830" sldId="293"/>
            <ac:spMk id="71" creationId="{807773D1-02A1-4599-A31A-093D48035241}"/>
          </ac:spMkLst>
        </pc:spChg>
        <pc:spChg chg="mod">
          <ac:chgData name="Vepsäläinen Jari" userId="b4d653f0-fd05-4053-a1a3-73929729b228" providerId="ADAL" clId="{8A58E709-0F58-45FF-BC1E-A142DC7590FA}" dt="2020-05-14T12:23:23.397" v="802" actId="207"/>
          <ac:spMkLst>
            <pc:docMk/>
            <pc:sldMk cId="932302830" sldId="293"/>
            <ac:spMk id="72" creationId="{07FEF16C-44FC-4E76-8D34-6A92FB0D8260}"/>
          </ac:spMkLst>
        </pc:spChg>
      </pc:sldChg>
      <pc:sldChg chg="del">
        <pc:chgData name="Vepsäläinen Jari" userId="b4d653f0-fd05-4053-a1a3-73929729b228" providerId="ADAL" clId="{8A58E709-0F58-45FF-BC1E-A142DC7590FA}" dt="2020-05-15T06:06:19.745" v="1064" actId="2696"/>
        <pc:sldMkLst>
          <pc:docMk/>
          <pc:sldMk cId="2855734253" sldId="294"/>
        </pc:sldMkLst>
      </pc:sldChg>
      <pc:sldChg chg="delSp modSp">
        <pc:chgData name="Vepsäläinen Jari" userId="b4d653f0-fd05-4053-a1a3-73929729b228" providerId="ADAL" clId="{8A58E709-0F58-45FF-BC1E-A142DC7590FA}" dt="2020-05-14T12:35:07.110" v="955" actId="478"/>
        <pc:sldMkLst>
          <pc:docMk/>
          <pc:sldMk cId="3284181642" sldId="295"/>
        </pc:sldMkLst>
        <pc:spChg chg="mod">
          <ac:chgData name="Vepsäläinen Jari" userId="b4d653f0-fd05-4053-a1a3-73929729b228" providerId="ADAL" clId="{8A58E709-0F58-45FF-BC1E-A142DC7590FA}" dt="2020-05-14T12:31:28.857" v="954" actId="20577"/>
          <ac:spMkLst>
            <pc:docMk/>
            <pc:sldMk cId="3284181642" sldId="295"/>
            <ac:spMk id="3" creationId="{4D6CEC4A-198F-409C-9AE6-CC74694C16D1}"/>
          </ac:spMkLst>
        </pc:spChg>
        <pc:picChg chg="del">
          <ac:chgData name="Vepsäläinen Jari" userId="b4d653f0-fd05-4053-a1a3-73929729b228" providerId="ADAL" clId="{8A58E709-0F58-45FF-BC1E-A142DC7590FA}" dt="2020-05-14T12:35:07.110" v="955" actId="478"/>
          <ac:picMkLst>
            <pc:docMk/>
            <pc:sldMk cId="3284181642" sldId="295"/>
            <ac:picMk id="4" creationId="{221CF34E-BF39-40E3-8E7D-7D3100A7D3A9}"/>
          </ac:picMkLst>
        </pc:picChg>
      </pc:sldChg>
      <pc:sldChg chg="modSp">
        <pc:chgData name="Vepsäläinen Jari" userId="b4d653f0-fd05-4053-a1a3-73929729b228" providerId="ADAL" clId="{8A58E709-0F58-45FF-BC1E-A142DC7590FA}" dt="2020-05-14T11:37:58.037" v="20" actId="207"/>
        <pc:sldMkLst>
          <pc:docMk/>
          <pc:sldMk cId="333033218" sldId="297"/>
        </pc:sldMkLst>
        <pc:spChg chg="mod">
          <ac:chgData name="Vepsäläinen Jari" userId="b4d653f0-fd05-4053-a1a3-73929729b228" providerId="ADAL" clId="{8A58E709-0F58-45FF-BC1E-A142DC7590FA}" dt="2020-05-14T11:37:58.037" v="20" actId="207"/>
          <ac:spMkLst>
            <pc:docMk/>
            <pc:sldMk cId="333033218" sldId="297"/>
            <ac:spMk id="3" creationId="{C2D42DD3-3E96-40EC-9E67-71DDBCE74826}"/>
          </ac:spMkLst>
        </pc:spChg>
      </pc:sldChg>
      <pc:sldChg chg="del">
        <pc:chgData name="Vepsäläinen Jari" userId="b4d653f0-fd05-4053-a1a3-73929729b228" providerId="ADAL" clId="{8A58E709-0F58-45FF-BC1E-A142DC7590FA}" dt="2020-05-14T12:20:34.390" v="744" actId="2696"/>
        <pc:sldMkLst>
          <pc:docMk/>
          <pc:sldMk cId="3247449875" sldId="298"/>
        </pc:sldMkLst>
      </pc:sldChg>
      <pc:sldChg chg="addSp delSp modSp">
        <pc:chgData name="Vepsäläinen Jari" userId="b4d653f0-fd05-4053-a1a3-73929729b228" providerId="ADAL" clId="{8A58E709-0F58-45FF-BC1E-A142DC7590FA}" dt="2020-05-15T06:09:19.205" v="1413" actId="1076"/>
        <pc:sldMkLst>
          <pc:docMk/>
          <pc:sldMk cId="448161019" sldId="304"/>
        </pc:sldMkLst>
        <pc:spChg chg="mod">
          <ac:chgData name="Vepsäläinen Jari" userId="b4d653f0-fd05-4053-a1a3-73929729b228" providerId="ADAL" clId="{8A58E709-0F58-45FF-BC1E-A142DC7590FA}" dt="2020-05-15T06:06:43.753" v="1089" actId="20577"/>
          <ac:spMkLst>
            <pc:docMk/>
            <pc:sldMk cId="448161019" sldId="304"/>
            <ac:spMk id="2" creationId="{46A638D1-157E-45C7-8B68-BE1CFF96D015}"/>
          </ac:spMkLst>
        </pc:spChg>
        <pc:spChg chg="add del mod">
          <ac:chgData name="Vepsäläinen Jari" userId="b4d653f0-fd05-4053-a1a3-73929729b228" providerId="ADAL" clId="{8A58E709-0F58-45FF-BC1E-A142DC7590FA}" dt="2020-05-15T06:06:45.337" v="1091"/>
          <ac:spMkLst>
            <pc:docMk/>
            <pc:sldMk cId="448161019" sldId="304"/>
            <ac:spMk id="3" creationId="{9357941A-9CE2-44FE-AED3-1FE3C6234581}"/>
          </ac:spMkLst>
        </pc:spChg>
        <pc:spChg chg="mod">
          <ac:chgData name="Vepsäläinen Jari" userId="b4d653f0-fd05-4053-a1a3-73929729b228" providerId="ADAL" clId="{8A58E709-0F58-45FF-BC1E-A142DC7590FA}" dt="2020-05-15T06:09:14.174" v="1412" actId="1076"/>
          <ac:spMkLst>
            <pc:docMk/>
            <pc:sldMk cId="448161019" sldId="304"/>
            <ac:spMk id="18" creationId="{43414A62-561A-46E0-8573-F5D9D06ABDCE}"/>
          </ac:spMkLst>
        </pc:spChg>
        <pc:spChg chg="add mod">
          <ac:chgData name="Vepsäläinen Jari" userId="b4d653f0-fd05-4053-a1a3-73929729b228" providerId="ADAL" clId="{8A58E709-0F58-45FF-BC1E-A142DC7590FA}" dt="2020-05-15T06:09:19.205" v="1413" actId="1076"/>
          <ac:spMkLst>
            <pc:docMk/>
            <pc:sldMk cId="448161019" sldId="304"/>
            <ac:spMk id="20" creationId="{9CAA6EF2-DDC4-448E-88E8-266D25B65EA3}"/>
          </ac:spMkLst>
        </pc:spChg>
      </pc:sldChg>
      <pc:sldChg chg="modSp">
        <pc:chgData name="Vepsäläinen Jari" userId="b4d653f0-fd05-4053-a1a3-73929729b228" providerId="ADAL" clId="{8A58E709-0F58-45FF-BC1E-A142DC7590FA}" dt="2020-05-15T11:10:56.489" v="1791" actId="20577"/>
        <pc:sldMkLst>
          <pc:docMk/>
          <pc:sldMk cId="670736399" sldId="305"/>
        </pc:sldMkLst>
        <pc:spChg chg="mod">
          <ac:chgData name="Vepsäläinen Jari" userId="b4d653f0-fd05-4053-a1a3-73929729b228" providerId="ADAL" clId="{8A58E709-0F58-45FF-BC1E-A142DC7590FA}" dt="2020-05-15T11:10:56.489" v="1791" actId="20577"/>
          <ac:spMkLst>
            <pc:docMk/>
            <pc:sldMk cId="670736399" sldId="305"/>
            <ac:spMk id="3" creationId="{7ABBC326-4375-41A0-8150-0C1FE803D05C}"/>
          </ac:spMkLst>
        </pc:spChg>
      </pc:sldChg>
      <pc:sldChg chg="modSp">
        <pc:chgData name="Vepsäläinen Jari" userId="b4d653f0-fd05-4053-a1a3-73929729b228" providerId="ADAL" clId="{8A58E709-0F58-45FF-BC1E-A142DC7590FA}" dt="2020-05-15T06:33:20.445" v="1443" actId="20577"/>
        <pc:sldMkLst>
          <pc:docMk/>
          <pc:sldMk cId="671425269" sldId="311"/>
        </pc:sldMkLst>
        <pc:spChg chg="mod">
          <ac:chgData name="Vepsäläinen Jari" userId="b4d653f0-fd05-4053-a1a3-73929729b228" providerId="ADAL" clId="{8A58E709-0F58-45FF-BC1E-A142DC7590FA}" dt="2020-05-15T06:33:20.445" v="1443" actId="20577"/>
          <ac:spMkLst>
            <pc:docMk/>
            <pc:sldMk cId="671425269" sldId="311"/>
            <ac:spMk id="3" creationId="{2A2718C4-12C7-427F-9B9D-E840BD336112}"/>
          </ac:spMkLst>
        </pc:spChg>
      </pc:sldChg>
      <pc:sldChg chg="addSp modSp">
        <pc:chgData name="Vepsäläinen Jari" userId="b4d653f0-fd05-4053-a1a3-73929729b228" providerId="ADAL" clId="{8A58E709-0F58-45FF-BC1E-A142DC7590FA}" dt="2020-05-15T06:43:10.812" v="1630" actId="14100"/>
        <pc:sldMkLst>
          <pc:docMk/>
          <pc:sldMk cId="2035875105" sldId="312"/>
        </pc:sldMkLst>
        <pc:spChg chg="mod">
          <ac:chgData name="Vepsäläinen Jari" userId="b4d653f0-fd05-4053-a1a3-73929729b228" providerId="ADAL" clId="{8A58E709-0F58-45FF-BC1E-A142DC7590FA}" dt="2020-05-15T06:37:47.091" v="1548" actId="113"/>
          <ac:spMkLst>
            <pc:docMk/>
            <pc:sldMk cId="2035875105" sldId="312"/>
            <ac:spMk id="3" creationId="{2A2718C4-12C7-427F-9B9D-E840BD336112}"/>
          </ac:spMkLst>
        </pc:spChg>
        <pc:spChg chg="add mod">
          <ac:chgData name="Vepsäläinen Jari" userId="b4d653f0-fd05-4053-a1a3-73929729b228" providerId="ADAL" clId="{8A58E709-0F58-45FF-BC1E-A142DC7590FA}" dt="2020-05-15T06:42:29.403" v="1623" actId="1076"/>
          <ac:spMkLst>
            <pc:docMk/>
            <pc:sldMk cId="2035875105" sldId="312"/>
            <ac:spMk id="5" creationId="{56CEA76A-D691-42AE-8F2E-2CE3B6874D95}"/>
          </ac:spMkLst>
        </pc:spChg>
        <pc:spChg chg="add mod">
          <ac:chgData name="Vepsäläinen Jari" userId="b4d653f0-fd05-4053-a1a3-73929729b228" providerId="ADAL" clId="{8A58E709-0F58-45FF-BC1E-A142DC7590FA}" dt="2020-05-15T06:43:02.850" v="1627" actId="1076"/>
          <ac:spMkLst>
            <pc:docMk/>
            <pc:sldMk cId="2035875105" sldId="312"/>
            <ac:spMk id="6" creationId="{91DB041B-DB8F-427C-8FD0-E8CB4BEE9F18}"/>
          </ac:spMkLst>
        </pc:spChg>
        <pc:cxnChg chg="add mod">
          <ac:chgData name="Vepsäläinen Jari" userId="b4d653f0-fd05-4053-a1a3-73929729b228" providerId="ADAL" clId="{8A58E709-0F58-45FF-BC1E-A142DC7590FA}" dt="2020-05-15T06:43:10.812" v="1630" actId="14100"/>
          <ac:cxnSpMkLst>
            <pc:docMk/>
            <pc:sldMk cId="2035875105" sldId="312"/>
            <ac:cxnSpMk id="8" creationId="{FB0901F0-C136-485D-B7F5-C9DED89D069E}"/>
          </ac:cxnSpMkLst>
        </pc:cxnChg>
      </pc:sldChg>
      <pc:sldChg chg="modSp">
        <pc:chgData name="Vepsäläinen Jari" userId="b4d653f0-fd05-4053-a1a3-73929729b228" providerId="ADAL" clId="{8A58E709-0F58-45FF-BC1E-A142DC7590FA}" dt="2020-05-15T06:37:31.608" v="1547" actId="20577"/>
        <pc:sldMkLst>
          <pc:docMk/>
          <pc:sldMk cId="826199231" sldId="313"/>
        </pc:sldMkLst>
        <pc:spChg chg="mod">
          <ac:chgData name="Vepsäläinen Jari" userId="b4d653f0-fd05-4053-a1a3-73929729b228" providerId="ADAL" clId="{8A58E709-0F58-45FF-BC1E-A142DC7590FA}" dt="2020-05-15T06:37:31.608" v="1547" actId="20577"/>
          <ac:spMkLst>
            <pc:docMk/>
            <pc:sldMk cId="826199231" sldId="313"/>
            <ac:spMk id="3" creationId="{2A2718C4-12C7-427F-9B9D-E840BD336112}"/>
          </ac:spMkLst>
        </pc:spChg>
      </pc:sldChg>
      <pc:sldChg chg="addSp delSp modSp">
        <pc:chgData name="Vepsäläinen Jari" userId="b4d653f0-fd05-4053-a1a3-73929729b228" providerId="ADAL" clId="{8A58E709-0F58-45FF-BC1E-A142DC7590FA}" dt="2020-05-14T12:22:31.974" v="799" actId="1076"/>
        <pc:sldMkLst>
          <pc:docMk/>
          <pc:sldMk cId="2157836455" sldId="314"/>
        </pc:sldMkLst>
        <pc:spChg chg="del">
          <ac:chgData name="Vepsäläinen Jari" userId="b4d653f0-fd05-4053-a1a3-73929729b228" providerId="ADAL" clId="{8A58E709-0F58-45FF-BC1E-A142DC7590FA}" dt="2020-05-14T12:20:42.179" v="745" actId="478"/>
          <ac:spMkLst>
            <pc:docMk/>
            <pc:sldMk cId="2157836455" sldId="314"/>
            <ac:spMk id="3" creationId="{CF265D0B-A04A-4E4F-8353-71816B8728F0}"/>
          </ac:spMkLst>
        </pc:spChg>
        <pc:spChg chg="add mod">
          <ac:chgData name="Vepsäläinen Jari" userId="b4d653f0-fd05-4053-a1a3-73929729b228" providerId="ADAL" clId="{8A58E709-0F58-45FF-BC1E-A142DC7590FA}" dt="2020-05-14T12:22:31.974" v="799" actId="1076"/>
          <ac:spMkLst>
            <pc:docMk/>
            <pc:sldMk cId="2157836455" sldId="314"/>
            <ac:spMk id="5" creationId="{F6F84DB0-5E22-4767-9BDD-8A8B095FE15E}"/>
          </ac:spMkLst>
        </pc:spChg>
        <pc:spChg chg="add mod">
          <ac:chgData name="Vepsäläinen Jari" userId="b4d653f0-fd05-4053-a1a3-73929729b228" providerId="ADAL" clId="{8A58E709-0F58-45FF-BC1E-A142DC7590FA}" dt="2020-05-14T12:21:47.948" v="790" actId="1076"/>
          <ac:spMkLst>
            <pc:docMk/>
            <pc:sldMk cId="2157836455" sldId="314"/>
            <ac:spMk id="6" creationId="{67535FE8-5DB6-430D-8FE0-6507342F15C5}"/>
          </ac:spMkLst>
        </pc:spChg>
        <pc:picChg chg="add mod">
          <ac:chgData name="Vepsäläinen Jari" userId="b4d653f0-fd05-4053-a1a3-73929729b228" providerId="ADAL" clId="{8A58E709-0F58-45FF-BC1E-A142DC7590FA}" dt="2020-05-14T12:22:31.974" v="799" actId="1076"/>
          <ac:picMkLst>
            <pc:docMk/>
            <pc:sldMk cId="2157836455" sldId="314"/>
            <ac:picMk id="4" creationId="{061E4FAF-0C80-4407-B0DD-883B3C0DE499}"/>
          </ac:picMkLst>
        </pc:picChg>
      </pc:sldChg>
      <pc:sldChg chg="addSp modSp">
        <pc:chgData name="Vepsäläinen Jari" userId="b4d653f0-fd05-4053-a1a3-73929729b228" providerId="ADAL" clId="{8A58E709-0F58-45FF-BC1E-A142DC7590FA}" dt="2020-05-14T11:46:50.747" v="174" actId="1076"/>
        <pc:sldMkLst>
          <pc:docMk/>
          <pc:sldMk cId="2853644785" sldId="317"/>
        </pc:sldMkLst>
        <pc:spChg chg="mod">
          <ac:chgData name="Vepsäläinen Jari" userId="b4d653f0-fd05-4053-a1a3-73929729b228" providerId="ADAL" clId="{8A58E709-0F58-45FF-BC1E-A142DC7590FA}" dt="2020-05-14T11:46:50.747" v="174" actId="1076"/>
          <ac:spMkLst>
            <pc:docMk/>
            <pc:sldMk cId="2853644785" sldId="317"/>
            <ac:spMk id="3" creationId="{647F8966-5340-4679-AEC3-6805C4D7BF51}"/>
          </ac:spMkLst>
        </pc:spChg>
        <pc:spChg chg="add mod">
          <ac:chgData name="Vepsäläinen Jari" userId="b4d653f0-fd05-4053-a1a3-73929729b228" providerId="ADAL" clId="{8A58E709-0F58-45FF-BC1E-A142DC7590FA}" dt="2020-05-14T11:40:37.109" v="44" actId="571"/>
          <ac:spMkLst>
            <pc:docMk/>
            <pc:sldMk cId="2853644785" sldId="317"/>
            <ac:spMk id="5" creationId="{9B29D687-84D2-4B93-8D96-60F6ECBF7944}"/>
          </ac:spMkLst>
        </pc:spChg>
      </pc:sldChg>
      <pc:sldChg chg="modSp">
        <pc:chgData name="Vepsäläinen Jari" userId="b4d653f0-fd05-4053-a1a3-73929729b228" providerId="ADAL" clId="{8A58E709-0F58-45FF-BC1E-A142DC7590FA}" dt="2020-05-14T12:17:50.335" v="734" actId="20577"/>
        <pc:sldMkLst>
          <pc:docMk/>
          <pc:sldMk cId="1582069108" sldId="318"/>
        </pc:sldMkLst>
        <pc:spChg chg="mod">
          <ac:chgData name="Vepsäläinen Jari" userId="b4d653f0-fd05-4053-a1a3-73929729b228" providerId="ADAL" clId="{8A58E709-0F58-45FF-BC1E-A142DC7590FA}" dt="2020-05-14T12:17:50.335" v="734" actId="20577"/>
          <ac:spMkLst>
            <pc:docMk/>
            <pc:sldMk cId="1582069108" sldId="318"/>
            <ac:spMk id="3" creationId="{647F8966-5340-4679-AEC3-6805C4D7BF51}"/>
          </ac:spMkLst>
        </pc:spChg>
      </pc:sldChg>
      <pc:sldChg chg="modSp">
        <pc:chgData name="Vepsäläinen Jari" userId="b4d653f0-fd05-4053-a1a3-73929729b228" providerId="ADAL" clId="{8A58E709-0F58-45FF-BC1E-A142DC7590FA}" dt="2020-05-14T12:17:07.490" v="731" actId="207"/>
        <pc:sldMkLst>
          <pc:docMk/>
          <pc:sldMk cId="1466076491" sldId="319"/>
        </pc:sldMkLst>
        <pc:spChg chg="mod">
          <ac:chgData name="Vepsäläinen Jari" userId="b4d653f0-fd05-4053-a1a3-73929729b228" providerId="ADAL" clId="{8A58E709-0F58-45FF-BC1E-A142DC7590FA}" dt="2020-05-14T12:17:07.490" v="731" actId="207"/>
          <ac:spMkLst>
            <pc:docMk/>
            <pc:sldMk cId="1466076491" sldId="319"/>
            <ac:spMk id="3" creationId="{647F8966-5340-4679-AEC3-6805C4D7BF51}"/>
          </ac:spMkLst>
        </pc:spChg>
      </pc:sldChg>
      <pc:sldChg chg="addSp delSp modSp">
        <pc:chgData name="Vepsäläinen Jari" userId="b4d653f0-fd05-4053-a1a3-73929729b228" providerId="ADAL" clId="{8A58E709-0F58-45FF-BC1E-A142DC7590FA}" dt="2020-05-14T12:03:26.369" v="429" actId="1076"/>
        <pc:sldMkLst>
          <pc:docMk/>
          <pc:sldMk cId="1522171027" sldId="320"/>
        </pc:sldMkLst>
        <pc:spChg chg="mod">
          <ac:chgData name="Vepsäläinen Jari" userId="b4d653f0-fd05-4053-a1a3-73929729b228" providerId="ADAL" clId="{8A58E709-0F58-45FF-BC1E-A142DC7590FA}" dt="2020-05-14T11:57:59.381" v="303"/>
          <ac:spMkLst>
            <pc:docMk/>
            <pc:sldMk cId="1522171027" sldId="320"/>
            <ac:spMk id="2" creationId="{D6ED8433-9F1E-4730-BCBB-D635E41D3236}"/>
          </ac:spMkLst>
        </pc:spChg>
        <pc:spChg chg="mod">
          <ac:chgData name="Vepsäläinen Jari" userId="b4d653f0-fd05-4053-a1a3-73929729b228" providerId="ADAL" clId="{8A58E709-0F58-45FF-BC1E-A142DC7590FA}" dt="2020-05-14T12:00:44.890" v="356" actId="14100"/>
          <ac:spMkLst>
            <pc:docMk/>
            <pc:sldMk cId="1522171027" sldId="320"/>
            <ac:spMk id="3" creationId="{647F8966-5340-4679-AEC3-6805C4D7BF51}"/>
          </ac:spMkLst>
        </pc:spChg>
        <pc:spChg chg="add del mod">
          <ac:chgData name="Vepsäläinen Jari" userId="b4d653f0-fd05-4053-a1a3-73929729b228" providerId="ADAL" clId="{8A58E709-0F58-45FF-BC1E-A142DC7590FA}" dt="2020-05-14T12:00:11.401" v="341" actId="478"/>
          <ac:spMkLst>
            <pc:docMk/>
            <pc:sldMk cId="1522171027" sldId="320"/>
            <ac:spMk id="5" creationId="{560C30BC-041A-40D8-8D89-7A837151D27D}"/>
          </ac:spMkLst>
        </pc:spChg>
        <pc:spChg chg="add del mod">
          <ac:chgData name="Vepsäläinen Jari" userId="b4d653f0-fd05-4053-a1a3-73929729b228" providerId="ADAL" clId="{8A58E709-0F58-45FF-BC1E-A142DC7590FA}" dt="2020-05-14T12:00:13.016" v="342" actId="478"/>
          <ac:spMkLst>
            <pc:docMk/>
            <pc:sldMk cId="1522171027" sldId="320"/>
            <ac:spMk id="6" creationId="{A88A32AB-9DD1-4A59-B3B1-999286E7DDF1}"/>
          </ac:spMkLst>
        </pc:spChg>
        <pc:spChg chg="add mod">
          <ac:chgData name="Vepsäläinen Jari" userId="b4d653f0-fd05-4053-a1a3-73929729b228" providerId="ADAL" clId="{8A58E709-0F58-45FF-BC1E-A142DC7590FA}" dt="2020-05-14T12:03:26.369" v="429" actId="1076"/>
          <ac:spMkLst>
            <pc:docMk/>
            <pc:sldMk cId="1522171027" sldId="320"/>
            <ac:spMk id="7" creationId="{3CB79C32-F357-4FF2-9E35-933724D311B4}"/>
          </ac:spMkLst>
        </pc:spChg>
        <pc:picChg chg="mod">
          <ac:chgData name="Vepsäläinen Jari" userId="b4d653f0-fd05-4053-a1a3-73929729b228" providerId="ADAL" clId="{8A58E709-0F58-45FF-BC1E-A142DC7590FA}" dt="2020-05-14T11:58:35.947" v="318" actId="1076"/>
          <ac:picMkLst>
            <pc:docMk/>
            <pc:sldMk cId="1522171027" sldId="320"/>
            <ac:picMk id="4" creationId="{C8D81426-1FD7-49D2-87E8-88F1AD887388}"/>
          </ac:picMkLst>
        </pc:picChg>
      </pc:sldChg>
      <pc:sldChg chg="del">
        <pc:chgData name="Vepsäläinen Jari" userId="b4d653f0-fd05-4053-a1a3-73929729b228" providerId="ADAL" clId="{8A58E709-0F58-45FF-BC1E-A142DC7590FA}" dt="2020-05-14T12:16:21.420" v="730" actId="2696"/>
        <pc:sldMkLst>
          <pc:docMk/>
          <pc:sldMk cId="4158842204" sldId="321"/>
        </pc:sldMkLst>
      </pc:sldChg>
      <pc:sldChg chg="addSp delSp modSp add modAnim">
        <pc:chgData name="Vepsäläinen Jari" userId="b4d653f0-fd05-4053-a1a3-73929729b228" providerId="ADAL" clId="{8A58E709-0F58-45FF-BC1E-A142DC7590FA}" dt="2020-05-14T12:19:30.673" v="743"/>
        <pc:sldMkLst>
          <pc:docMk/>
          <pc:sldMk cId="2030822346" sldId="322"/>
        </pc:sldMkLst>
        <pc:spChg chg="mod">
          <ac:chgData name="Vepsäläinen Jari" userId="b4d653f0-fd05-4053-a1a3-73929729b228" providerId="ADAL" clId="{8A58E709-0F58-45FF-BC1E-A142DC7590FA}" dt="2020-05-14T12:01:19.173" v="363" actId="20577"/>
          <ac:spMkLst>
            <pc:docMk/>
            <pc:sldMk cId="2030822346" sldId="322"/>
            <ac:spMk id="2" creationId="{D6ED8433-9F1E-4730-BCBB-D635E41D3236}"/>
          </ac:spMkLst>
        </pc:spChg>
        <pc:spChg chg="del">
          <ac:chgData name="Vepsäläinen Jari" userId="b4d653f0-fd05-4053-a1a3-73929729b228" providerId="ADAL" clId="{8A58E709-0F58-45FF-BC1E-A142DC7590FA}" dt="2020-05-14T12:01:25.964" v="364" actId="478"/>
          <ac:spMkLst>
            <pc:docMk/>
            <pc:sldMk cId="2030822346" sldId="322"/>
            <ac:spMk id="3" creationId="{647F8966-5340-4679-AEC3-6805C4D7BF51}"/>
          </ac:spMkLst>
        </pc:spChg>
        <pc:spChg chg="add del mod">
          <ac:chgData name="Vepsäläinen Jari" userId="b4d653f0-fd05-4053-a1a3-73929729b228" providerId="ADAL" clId="{8A58E709-0F58-45FF-BC1E-A142DC7590FA}" dt="2020-05-14T12:01:27.931" v="365" actId="478"/>
          <ac:spMkLst>
            <pc:docMk/>
            <pc:sldMk cId="2030822346" sldId="322"/>
            <ac:spMk id="6" creationId="{D3C06A1D-389F-4367-A5BC-DD1AB3F82A21}"/>
          </ac:spMkLst>
        </pc:spChg>
        <pc:spChg chg="del mod">
          <ac:chgData name="Vepsäläinen Jari" userId="b4d653f0-fd05-4053-a1a3-73929729b228" providerId="ADAL" clId="{8A58E709-0F58-45FF-BC1E-A142DC7590FA}" dt="2020-05-14T12:03:31.920" v="430" actId="478"/>
          <ac:spMkLst>
            <pc:docMk/>
            <pc:sldMk cId="2030822346" sldId="322"/>
            <ac:spMk id="7" creationId="{3CB79C32-F357-4FF2-9E35-933724D311B4}"/>
          </ac:spMkLst>
        </pc:spChg>
        <pc:spChg chg="add del mod">
          <ac:chgData name="Vepsäläinen Jari" userId="b4d653f0-fd05-4053-a1a3-73929729b228" providerId="ADAL" clId="{8A58E709-0F58-45FF-BC1E-A142DC7590FA}" dt="2020-05-14T12:03:34.115" v="431" actId="478"/>
          <ac:spMkLst>
            <pc:docMk/>
            <pc:sldMk cId="2030822346" sldId="322"/>
            <ac:spMk id="8" creationId="{2CCCF2F2-A87D-4B0B-8E2A-AB2261448F4E}"/>
          </ac:spMkLst>
        </pc:spChg>
        <pc:spChg chg="add mod">
          <ac:chgData name="Vepsäläinen Jari" userId="b4d653f0-fd05-4053-a1a3-73929729b228" providerId="ADAL" clId="{8A58E709-0F58-45FF-BC1E-A142DC7590FA}" dt="2020-05-14T12:09:41.832" v="608" actId="20577"/>
          <ac:spMkLst>
            <pc:docMk/>
            <pc:sldMk cId="2030822346" sldId="322"/>
            <ac:spMk id="9" creationId="{5DDB144A-B955-409D-9F29-491B187619EB}"/>
          </ac:spMkLst>
        </pc:spChg>
        <pc:spChg chg="add mod">
          <ac:chgData name="Vepsäläinen Jari" userId="b4d653f0-fd05-4053-a1a3-73929729b228" providerId="ADAL" clId="{8A58E709-0F58-45FF-BC1E-A142DC7590FA}" dt="2020-05-14T12:10:48.237" v="625" actId="14100"/>
          <ac:spMkLst>
            <pc:docMk/>
            <pc:sldMk cId="2030822346" sldId="322"/>
            <ac:spMk id="15" creationId="{44AEE559-613C-40FB-BDB0-3083A045C686}"/>
          </ac:spMkLst>
        </pc:spChg>
        <pc:spChg chg="add mod">
          <ac:chgData name="Vepsäläinen Jari" userId="b4d653f0-fd05-4053-a1a3-73929729b228" providerId="ADAL" clId="{8A58E709-0F58-45FF-BC1E-A142DC7590FA}" dt="2020-05-14T12:11:14.165" v="633" actId="1076"/>
          <ac:spMkLst>
            <pc:docMk/>
            <pc:sldMk cId="2030822346" sldId="322"/>
            <ac:spMk id="16" creationId="{5529C7A4-ECEA-4448-835F-13EDB1D3BB97}"/>
          </ac:spMkLst>
        </pc:spChg>
        <pc:spChg chg="add mod">
          <ac:chgData name="Vepsäläinen Jari" userId="b4d653f0-fd05-4053-a1a3-73929729b228" providerId="ADAL" clId="{8A58E709-0F58-45FF-BC1E-A142DC7590FA}" dt="2020-05-14T12:16:11.778" v="729" actId="1076"/>
          <ac:spMkLst>
            <pc:docMk/>
            <pc:sldMk cId="2030822346" sldId="322"/>
            <ac:spMk id="17" creationId="{072BE31C-1A41-4DBD-82AE-4CDB34700DC0}"/>
          </ac:spMkLst>
        </pc:spChg>
        <pc:spChg chg="add del mod">
          <ac:chgData name="Vepsäläinen Jari" userId="b4d653f0-fd05-4053-a1a3-73929729b228" providerId="ADAL" clId="{8A58E709-0F58-45FF-BC1E-A142DC7590FA}" dt="2020-05-14T12:15:55.954" v="728" actId="1076"/>
          <ac:spMkLst>
            <pc:docMk/>
            <pc:sldMk cId="2030822346" sldId="322"/>
            <ac:spMk id="18" creationId="{B50A07D3-A905-4EBC-B3E6-7B87FCD3D513}"/>
          </ac:spMkLst>
        </pc:spChg>
        <pc:spChg chg="add del mod">
          <ac:chgData name="Vepsäläinen Jari" userId="b4d653f0-fd05-4053-a1a3-73929729b228" providerId="ADAL" clId="{8A58E709-0F58-45FF-BC1E-A142DC7590FA}" dt="2020-05-14T12:14:07.086" v="692" actId="478"/>
          <ac:spMkLst>
            <pc:docMk/>
            <pc:sldMk cId="2030822346" sldId="322"/>
            <ac:spMk id="20" creationId="{0A37FCFA-262B-4185-B0C9-252E684D7729}"/>
          </ac:spMkLst>
        </pc:spChg>
        <pc:picChg chg="mod">
          <ac:chgData name="Vepsäläinen Jari" userId="b4d653f0-fd05-4053-a1a3-73929729b228" providerId="ADAL" clId="{8A58E709-0F58-45FF-BC1E-A142DC7590FA}" dt="2020-05-14T12:14:36.019" v="701" actId="1076"/>
          <ac:picMkLst>
            <pc:docMk/>
            <pc:sldMk cId="2030822346" sldId="322"/>
            <ac:picMk id="4" creationId="{C8D81426-1FD7-49D2-87E8-88F1AD887388}"/>
          </ac:picMkLst>
        </pc:picChg>
        <pc:cxnChg chg="add del mod">
          <ac:chgData name="Vepsäläinen Jari" userId="b4d653f0-fd05-4053-a1a3-73929729b228" providerId="ADAL" clId="{8A58E709-0F58-45FF-BC1E-A142DC7590FA}" dt="2020-05-14T12:09:40.793" v="607" actId="478"/>
          <ac:cxnSpMkLst>
            <pc:docMk/>
            <pc:sldMk cId="2030822346" sldId="322"/>
            <ac:cxnSpMk id="11" creationId="{0C908691-8BED-4543-A5CC-64CD30F5848A}"/>
          </ac:cxnSpMkLst>
        </pc:cxnChg>
        <pc:cxnChg chg="add del mod">
          <ac:chgData name="Vepsäläinen Jari" userId="b4d653f0-fd05-4053-a1a3-73929729b228" providerId="ADAL" clId="{8A58E709-0F58-45FF-BC1E-A142DC7590FA}" dt="2020-05-14T12:08:32.869" v="583" actId="478"/>
          <ac:cxnSpMkLst>
            <pc:docMk/>
            <pc:sldMk cId="2030822346" sldId="322"/>
            <ac:cxnSpMk id="12" creationId="{3B0DC66B-F6E4-4263-9004-0862BD833420}"/>
          </ac:cxnSpMkLst>
        </pc:cxnChg>
        <pc:cxnChg chg="add del mod">
          <ac:chgData name="Vepsäläinen Jari" userId="b4d653f0-fd05-4053-a1a3-73929729b228" providerId="ADAL" clId="{8A58E709-0F58-45FF-BC1E-A142DC7590FA}" dt="2020-05-14T12:09:45.475" v="611" actId="14100"/>
          <ac:cxnSpMkLst>
            <pc:docMk/>
            <pc:sldMk cId="2030822346" sldId="322"/>
            <ac:cxnSpMk id="13" creationId="{C41D372D-C19A-4AEB-927C-806BDA20B1DF}"/>
          </ac:cxnSpMkLst>
        </pc:cxnChg>
      </pc:sldChg>
      <pc:sldChg chg="addSp delSp modSp add">
        <pc:chgData name="Vepsäläinen Jari" userId="b4d653f0-fd05-4053-a1a3-73929729b228" providerId="ADAL" clId="{8A58E709-0F58-45FF-BC1E-A142DC7590FA}" dt="2020-05-15T05:30:44.033" v="1063" actId="20577"/>
        <pc:sldMkLst>
          <pc:docMk/>
          <pc:sldMk cId="526928875" sldId="323"/>
        </pc:sldMkLst>
        <pc:spChg chg="mod">
          <ac:chgData name="Vepsäläinen Jari" userId="b4d653f0-fd05-4053-a1a3-73929729b228" providerId="ADAL" clId="{8A58E709-0F58-45FF-BC1E-A142DC7590FA}" dt="2020-05-14T12:25:31.008" v="829" actId="20577"/>
          <ac:spMkLst>
            <pc:docMk/>
            <pc:sldMk cId="526928875" sldId="323"/>
            <ac:spMk id="2" creationId="{7506A825-B718-40E1-9003-7E2DD1B23D8D}"/>
          </ac:spMkLst>
        </pc:spChg>
        <pc:spChg chg="mod">
          <ac:chgData name="Vepsäläinen Jari" userId="b4d653f0-fd05-4053-a1a3-73929729b228" providerId="ADAL" clId="{8A58E709-0F58-45FF-BC1E-A142DC7590FA}" dt="2020-05-15T05:30:44.033" v="1063" actId="20577"/>
          <ac:spMkLst>
            <pc:docMk/>
            <pc:sldMk cId="526928875" sldId="323"/>
            <ac:spMk id="3" creationId="{A6BA1436-54F4-46C4-A5C3-04173B3A92BD}"/>
          </ac:spMkLst>
        </pc:spChg>
        <pc:spChg chg="add del mod">
          <ac:chgData name="Vepsäläinen Jari" userId="b4d653f0-fd05-4053-a1a3-73929729b228" providerId="ADAL" clId="{8A58E709-0F58-45FF-BC1E-A142DC7590FA}" dt="2020-05-15T05:30:38.598" v="1047" actId="478"/>
          <ac:spMkLst>
            <pc:docMk/>
            <pc:sldMk cId="526928875" sldId="323"/>
            <ac:spMk id="13" creationId="{6F17BD86-2154-4CED-BECF-99ACB64ADAD0}"/>
          </ac:spMkLst>
        </pc:spChg>
        <pc:grpChg chg="add del mod">
          <ac:chgData name="Vepsäläinen Jari" userId="b4d653f0-fd05-4053-a1a3-73929729b228" providerId="ADAL" clId="{8A58E709-0F58-45FF-BC1E-A142DC7590FA}" dt="2020-05-15T05:30:38.598" v="1047" actId="478"/>
          <ac:grpSpMkLst>
            <pc:docMk/>
            <pc:sldMk cId="526928875" sldId="323"/>
            <ac:grpSpMk id="4" creationId="{5FB05B97-1AF2-455B-89EC-04BE59A084FC}"/>
          </ac:grpSpMkLst>
        </pc:grpChg>
        <pc:cxnChg chg="mod">
          <ac:chgData name="Vepsäläinen Jari" userId="b4d653f0-fd05-4053-a1a3-73929729b228" providerId="ADAL" clId="{8A58E709-0F58-45FF-BC1E-A142DC7590FA}" dt="2020-05-15T05:30:38.598" v="1047" actId="478"/>
          <ac:cxnSpMkLst>
            <pc:docMk/>
            <pc:sldMk cId="526928875" sldId="323"/>
            <ac:cxnSpMk id="6" creationId="{830F3317-DA02-41F5-B8B8-E5007E120EB6}"/>
          </ac:cxnSpMkLst>
        </pc:cxnChg>
        <pc:cxnChg chg="mod">
          <ac:chgData name="Vepsäläinen Jari" userId="b4d653f0-fd05-4053-a1a3-73929729b228" providerId="ADAL" clId="{8A58E709-0F58-45FF-BC1E-A142DC7590FA}" dt="2020-05-15T05:30:38.598" v="1047" actId="478"/>
          <ac:cxnSpMkLst>
            <pc:docMk/>
            <pc:sldMk cId="526928875" sldId="323"/>
            <ac:cxnSpMk id="7" creationId="{4F485A4E-2771-4A96-BF21-1E2D401CF6A9}"/>
          </ac:cxnSpMkLst>
        </pc:cxnChg>
      </pc:sldChg>
      <pc:sldChg chg="delSp modSp add ord">
        <pc:chgData name="Vepsäläinen Jari" userId="b4d653f0-fd05-4053-a1a3-73929729b228" providerId="ADAL" clId="{8A58E709-0F58-45FF-BC1E-A142DC7590FA}" dt="2020-05-14T12:37:24.445" v="1032" actId="20577"/>
        <pc:sldMkLst>
          <pc:docMk/>
          <pc:sldMk cId="4117595955" sldId="324"/>
        </pc:sldMkLst>
        <pc:spChg chg="mod">
          <ac:chgData name="Vepsäläinen Jari" userId="b4d653f0-fd05-4053-a1a3-73929729b228" providerId="ADAL" clId="{8A58E709-0F58-45FF-BC1E-A142DC7590FA}" dt="2020-05-14T12:26:59.270" v="896" actId="20577"/>
          <ac:spMkLst>
            <pc:docMk/>
            <pc:sldMk cId="4117595955" sldId="324"/>
            <ac:spMk id="2" creationId="{B860A14D-EC3B-4C52-8303-E2356EF587F2}"/>
          </ac:spMkLst>
        </pc:spChg>
        <pc:spChg chg="mod">
          <ac:chgData name="Vepsäläinen Jari" userId="b4d653f0-fd05-4053-a1a3-73929729b228" providerId="ADAL" clId="{8A58E709-0F58-45FF-BC1E-A142DC7590FA}" dt="2020-05-14T12:37:24.445" v="1032" actId="20577"/>
          <ac:spMkLst>
            <pc:docMk/>
            <pc:sldMk cId="4117595955" sldId="324"/>
            <ac:spMk id="3" creationId="{4D6CEC4A-198F-409C-9AE6-CC74694C16D1}"/>
          </ac:spMkLst>
        </pc:spChg>
        <pc:picChg chg="del">
          <ac:chgData name="Vepsäläinen Jari" userId="b4d653f0-fd05-4053-a1a3-73929729b228" providerId="ADAL" clId="{8A58E709-0F58-45FF-BC1E-A142DC7590FA}" dt="2020-05-14T12:37:04.454" v="1013" actId="478"/>
          <ac:picMkLst>
            <pc:docMk/>
            <pc:sldMk cId="4117595955" sldId="324"/>
            <ac:picMk id="4" creationId="{221CF34E-BF39-40E3-8E7D-7D3100A7D3A9}"/>
          </ac:picMkLst>
        </pc:picChg>
      </pc:sldChg>
      <pc:sldChg chg="addSp delSp modSp add ord">
        <pc:chgData name="Vepsäläinen Jari" userId="b4d653f0-fd05-4053-a1a3-73929729b228" providerId="ADAL" clId="{8A58E709-0F58-45FF-BC1E-A142DC7590FA}" dt="2020-05-14T12:37:44.285" v="1044" actId="20577"/>
        <pc:sldMkLst>
          <pc:docMk/>
          <pc:sldMk cId="4078421106" sldId="325"/>
        </pc:sldMkLst>
        <pc:spChg chg="mod">
          <ac:chgData name="Vepsäläinen Jari" userId="b4d653f0-fd05-4053-a1a3-73929729b228" providerId="ADAL" clId="{8A58E709-0F58-45FF-BC1E-A142DC7590FA}" dt="2020-05-14T12:36:34.249" v="1007" actId="20577"/>
          <ac:spMkLst>
            <pc:docMk/>
            <pc:sldMk cId="4078421106" sldId="325"/>
            <ac:spMk id="2" creationId="{D6ED8433-9F1E-4730-BCBB-D635E41D3236}"/>
          </ac:spMkLst>
        </pc:spChg>
        <pc:spChg chg="mod">
          <ac:chgData name="Vepsäläinen Jari" userId="b4d653f0-fd05-4053-a1a3-73929729b228" providerId="ADAL" clId="{8A58E709-0F58-45FF-BC1E-A142DC7590FA}" dt="2020-05-14T12:37:44.285" v="1044" actId="20577"/>
          <ac:spMkLst>
            <pc:docMk/>
            <pc:sldMk cId="4078421106" sldId="325"/>
            <ac:spMk id="3" creationId="{647F8966-5340-4679-AEC3-6805C4D7BF51}"/>
          </ac:spMkLst>
        </pc:spChg>
        <pc:spChg chg="add del mod">
          <ac:chgData name="Vepsäläinen Jari" userId="b4d653f0-fd05-4053-a1a3-73929729b228" providerId="ADAL" clId="{8A58E709-0F58-45FF-BC1E-A142DC7590FA}" dt="2020-05-14T12:36:45.960" v="1010" actId="478"/>
          <ac:spMkLst>
            <pc:docMk/>
            <pc:sldMk cId="4078421106" sldId="325"/>
            <ac:spMk id="5" creationId="{4FDE210B-2B64-49F7-8BCD-41133F15BB59}"/>
          </ac:spMkLst>
        </pc:spChg>
        <pc:picChg chg="del">
          <ac:chgData name="Vepsäläinen Jari" userId="b4d653f0-fd05-4053-a1a3-73929729b228" providerId="ADAL" clId="{8A58E709-0F58-45FF-BC1E-A142DC7590FA}" dt="2020-05-14T12:36:36.486" v="1008" actId="478"/>
          <ac:picMkLst>
            <pc:docMk/>
            <pc:sldMk cId="4078421106" sldId="325"/>
            <ac:picMk id="6" creationId="{FDC971B9-E6E8-46CB-9DD5-87B27E57D26D}"/>
          </ac:picMkLst>
        </pc:picChg>
      </pc:sldChg>
      <pc:sldChg chg="addSp delSp modSp">
        <pc:chgData name="Vepsäläinen Jari" userId="b4d653f0-fd05-4053-a1a3-73929729b228" providerId="ADAL" clId="{8A58E709-0F58-45FF-BC1E-A142DC7590FA}" dt="2020-05-15T11:12:35.680" v="1890" actId="20577"/>
        <pc:sldMkLst>
          <pc:docMk/>
          <pc:sldMk cId="3827935951" sldId="327"/>
        </pc:sldMkLst>
        <pc:spChg chg="del">
          <ac:chgData name="Vepsäläinen Jari" userId="b4d653f0-fd05-4053-a1a3-73929729b228" providerId="ADAL" clId="{8A58E709-0F58-45FF-BC1E-A142DC7590FA}" dt="2020-05-15T11:11:07.025" v="1794" actId="478"/>
          <ac:spMkLst>
            <pc:docMk/>
            <pc:sldMk cId="3827935951" sldId="327"/>
            <ac:spMk id="3" creationId="{7ABBC326-4375-41A0-8150-0C1FE803D05C}"/>
          </ac:spMkLst>
        </pc:spChg>
        <pc:spChg chg="add del">
          <ac:chgData name="Vepsäläinen Jari" userId="b4d653f0-fd05-4053-a1a3-73929729b228" providerId="ADAL" clId="{8A58E709-0F58-45FF-BC1E-A142DC7590FA}" dt="2020-05-15T11:11:05.477" v="1793"/>
          <ac:spMkLst>
            <pc:docMk/>
            <pc:sldMk cId="3827935951" sldId="327"/>
            <ac:spMk id="5" creationId="{FDC61A97-6CF6-4C6A-AB8E-27D220205372}"/>
          </ac:spMkLst>
        </pc:spChg>
        <pc:spChg chg="add mod">
          <ac:chgData name="Vepsäläinen Jari" userId="b4d653f0-fd05-4053-a1a3-73929729b228" providerId="ADAL" clId="{8A58E709-0F58-45FF-BC1E-A142DC7590FA}" dt="2020-05-15T11:12:35.680" v="1890" actId="20577"/>
          <ac:spMkLst>
            <pc:docMk/>
            <pc:sldMk cId="3827935951" sldId="327"/>
            <ac:spMk id="6" creationId="{5E0D2955-AD99-4B5C-9535-AAC97C774894}"/>
          </ac:spMkLst>
        </pc:spChg>
      </pc:sldChg>
      <pc:sldChg chg="addSp delSp modSp">
        <pc:chgData name="Vepsäläinen Jari" userId="b4d653f0-fd05-4053-a1a3-73929729b228" providerId="ADAL" clId="{8A58E709-0F58-45FF-BC1E-A142DC7590FA}" dt="2020-05-15T11:13:48.045" v="2003" actId="20577"/>
        <pc:sldMkLst>
          <pc:docMk/>
          <pc:sldMk cId="4161526750" sldId="328"/>
        </pc:sldMkLst>
        <pc:spChg chg="del">
          <ac:chgData name="Vepsäläinen Jari" userId="b4d653f0-fd05-4053-a1a3-73929729b228" providerId="ADAL" clId="{8A58E709-0F58-45FF-BC1E-A142DC7590FA}" dt="2020-05-15T11:11:15.959" v="1796" actId="478"/>
          <ac:spMkLst>
            <pc:docMk/>
            <pc:sldMk cId="4161526750" sldId="328"/>
            <ac:spMk id="3" creationId="{7ABBC326-4375-41A0-8150-0C1FE803D05C}"/>
          </ac:spMkLst>
        </pc:spChg>
        <pc:spChg chg="add mod">
          <ac:chgData name="Vepsäläinen Jari" userId="b4d653f0-fd05-4053-a1a3-73929729b228" providerId="ADAL" clId="{8A58E709-0F58-45FF-BC1E-A142DC7590FA}" dt="2020-05-15T11:13:48.045" v="2003" actId="20577"/>
          <ac:spMkLst>
            <pc:docMk/>
            <pc:sldMk cId="4161526750" sldId="328"/>
            <ac:spMk id="5" creationId="{ECBEB0A2-C994-4858-B1EC-433D195B19EA}"/>
          </ac:spMkLst>
        </pc:spChg>
      </pc:sldChg>
    </pc:docChg>
  </pc:docChgLst>
  <pc:docChgLst>
    <pc:chgData name="Jari Vepsäläinen" userId="b4d653f0-fd05-4053-a1a3-73929729b228" providerId="ADAL" clId="{FE2D418E-E276-4161-B132-59779A766C1C}"/>
    <pc:docChg chg="undo custSel addSld delSld modSld sldOrd">
      <pc:chgData name="Jari Vepsäläinen" userId="b4d653f0-fd05-4053-a1a3-73929729b228" providerId="ADAL" clId="{FE2D418E-E276-4161-B132-59779A766C1C}" dt="2020-05-06T10:00:13.003" v="1105" actId="14100"/>
      <pc:docMkLst>
        <pc:docMk/>
      </pc:docMkLst>
      <pc:sldChg chg="modSp">
        <pc:chgData name="Jari Vepsäläinen" userId="b4d653f0-fd05-4053-a1a3-73929729b228" providerId="ADAL" clId="{FE2D418E-E276-4161-B132-59779A766C1C}" dt="2020-05-06T09:20:49.660" v="982" actId="20577"/>
        <pc:sldMkLst>
          <pc:docMk/>
          <pc:sldMk cId="3058009707" sldId="291"/>
        </pc:sldMkLst>
        <pc:spChg chg="mod">
          <ac:chgData name="Jari Vepsäläinen" userId="b4d653f0-fd05-4053-a1a3-73929729b228" providerId="ADAL" clId="{FE2D418E-E276-4161-B132-59779A766C1C}" dt="2020-05-06T09:20:49.660" v="982" actId="20577"/>
          <ac:spMkLst>
            <pc:docMk/>
            <pc:sldMk cId="3058009707" sldId="291"/>
            <ac:spMk id="3" creationId="{2818AD71-17E1-4ED8-B1E0-4CDDEC9FA971}"/>
          </ac:spMkLst>
        </pc:spChg>
      </pc:sldChg>
      <pc:sldChg chg="addSp delSp modSp">
        <pc:chgData name="Jari Vepsäläinen" userId="b4d653f0-fd05-4053-a1a3-73929729b228" providerId="ADAL" clId="{FE2D418E-E276-4161-B132-59779A766C1C}" dt="2020-05-06T10:00:13.003" v="1105" actId="14100"/>
        <pc:sldMkLst>
          <pc:docMk/>
          <pc:sldMk cId="2997015995" sldId="301"/>
        </pc:sldMkLst>
        <pc:spChg chg="mod">
          <ac:chgData name="Jari Vepsäläinen" userId="b4d653f0-fd05-4053-a1a3-73929729b228" providerId="ADAL" clId="{FE2D418E-E276-4161-B132-59779A766C1C}" dt="2020-05-06T09:40:40.508" v="1028" actId="20577"/>
          <ac:spMkLst>
            <pc:docMk/>
            <pc:sldMk cId="2997015995" sldId="301"/>
            <ac:spMk id="2" creationId="{874EEB95-6B92-42D8-B7C9-B59E43E01B0F}"/>
          </ac:spMkLst>
        </pc:spChg>
        <pc:spChg chg="mod">
          <ac:chgData name="Jari Vepsäläinen" userId="b4d653f0-fd05-4053-a1a3-73929729b228" providerId="ADAL" clId="{FE2D418E-E276-4161-B132-59779A766C1C}" dt="2020-05-06T09:41:13.092" v="1033" actId="164"/>
          <ac:spMkLst>
            <pc:docMk/>
            <pc:sldMk cId="2997015995" sldId="301"/>
            <ac:spMk id="6" creationId="{A2E38AC9-D958-48BA-BA9A-FD751A67E997}"/>
          </ac:spMkLst>
        </pc:spChg>
        <pc:spChg chg="mod">
          <ac:chgData name="Jari Vepsäläinen" userId="b4d653f0-fd05-4053-a1a3-73929729b228" providerId="ADAL" clId="{FE2D418E-E276-4161-B132-59779A766C1C}" dt="2020-05-06T09:41:13.092" v="1033" actId="164"/>
          <ac:spMkLst>
            <pc:docMk/>
            <pc:sldMk cId="2997015995" sldId="301"/>
            <ac:spMk id="12" creationId="{D2044C08-1EF9-4892-A00D-8AD68040A9E8}"/>
          </ac:spMkLst>
        </pc:spChg>
        <pc:spChg chg="mod">
          <ac:chgData name="Jari Vepsäläinen" userId="b4d653f0-fd05-4053-a1a3-73929729b228" providerId="ADAL" clId="{FE2D418E-E276-4161-B132-59779A766C1C}" dt="2020-05-06T09:41:13.092" v="1033" actId="164"/>
          <ac:spMkLst>
            <pc:docMk/>
            <pc:sldMk cId="2997015995" sldId="301"/>
            <ac:spMk id="13" creationId="{2B710492-B1B5-4E7A-8ED6-8AC72E465450}"/>
          </ac:spMkLst>
        </pc:spChg>
        <pc:spChg chg="mod">
          <ac:chgData name="Jari Vepsäläinen" userId="b4d653f0-fd05-4053-a1a3-73929729b228" providerId="ADAL" clId="{FE2D418E-E276-4161-B132-59779A766C1C}" dt="2020-05-06T09:43:23.167" v="1079" actId="1076"/>
          <ac:spMkLst>
            <pc:docMk/>
            <pc:sldMk cId="2997015995" sldId="301"/>
            <ac:spMk id="14" creationId="{DB7D0C26-337B-4D24-A3D0-57ADFA3A6F0E}"/>
          </ac:spMkLst>
        </pc:spChg>
        <pc:spChg chg="mod">
          <ac:chgData name="Jari Vepsäläinen" userId="b4d653f0-fd05-4053-a1a3-73929729b228" providerId="ADAL" clId="{FE2D418E-E276-4161-B132-59779A766C1C}" dt="2020-05-06T09:55:43.436" v="1088" actId="1076"/>
          <ac:spMkLst>
            <pc:docMk/>
            <pc:sldMk cId="2997015995" sldId="301"/>
            <ac:spMk id="15" creationId="{7EB5AE36-547A-4309-BD10-A8EB65753F2D}"/>
          </ac:spMkLst>
        </pc:spChg>
        <pc:spChg chg="mod">
          <ac:chgData name="Jari Vepsäläinen" userId="b4d653f0-fd05-4053-a1a3-73929729b228" providerId="ADAL" clId="{FE2D418E-E276-4161-B132-59779A766C1C}" dt="2020-05-06T09:43:31.803" v="1081" actId="1076"/>
          <ac:spMkLst>
            <pc:docMk/>
            <pc:sldMk cId="2997015995" sldId="301"/>
            <ac:spMk id="16" creationId="{E53F5DB9-4A56-45CF-8BF7-3D1D4ED7B178}"/>
          </ac:spMkLst>
        </pc:spChg>
        <pc:spChg chg="add mod">
          <ac:chgData name="Jari Vepsäläinen" userId="b4d653f0-fd05-4053-a1a3-73929729b228" providerId="ADAL" clId="{FE2D418E-E276-4161-B132-59779A766C1C}" dt="2020-05-06T09:41:32.873" v="1036" actId="1076"/>
          <ac:spMkLst>
            <pc:docMk/>
            <pc:sldMk cId="2997015995" sldId="301"/>
            <ac:spMk id="19" creationId="{C8DE0859-06C2-4B99-A3C7-802ABC7D5F92}"/>
          </ac:spMkLst>
        </pc:spChg>
        <pc:spChg chg="add mod">
          <ac:chgData name="Jari Vepsäläinen" userId="b4d653f0-fd05-4053-a1a3-73929729b228" providerId="ADAL" clId="{FE2D418E-E276-4161-B132-59779A766C1C}" dt="2020-05-06T09:41:32.873" v="1036" actId="1076"/>
          <ac:spMkLst>
            <pc:docMk/>
            <pc:sldMk cId="2997015995" sldId="301"/>
            <ac:spMk id="20" creationId="{2EF9F66F-3664-462E-945D-E51CC72EEA39}"/>
          </ac:spMkLst>
        </pc:spChg>
        <pc:spChg chg="add mod">
          <ac:chgData name="Jari Vepsäläinen" userId="b4d653f0-fd05-4053-a1a3-73929729b228" providerId="ADAL" clId="{FE2D418E-E276-4161-B132-59779A766C1C}" dt="2020-05-06T09:41:32.873" v="1036" actId="1076"/>
          <ac:spMkLst>
            <pc:docMk/>
            <pc:sldMk cId="2997015995" sldId="301"/>
            <ac:spMk id="25" creationId="{4FDC207A-DF78-4177-8C6D-0F63EB6B6804}"/>
          </ac:spMkLst>
        </pc:spChg>
        <pc:spChg chg="add mod">
          <ac:chgData name="Jari Vepsäläinen" userId="b4d653f0-fd05-4053-a1a3-73929729b228" providerId="ADAL" clId="{FE2D418E-E276-4161-B132-59779A766C1C}" dt="2020-05-06T09:41:32.873" v="1036" actId="1076"/>
          <ac:spMkLst>
            <pc:docMk/>
            <pc:sldMk cId="2997015995" sldId="301"/>
            <ac:spMk id="26" creationId="{636668CC-ABF4-4442-A6D7-77515192B272}"/>
          </ac:spMkLst>
        </pc:spChg>
        <pc:spChg chg="add mod">
          <ac:chgData name="Jari Vepsäläinen" userId="b4d653f0-fd05-4053-a1a3-73929729b228" providerId="ADAL" clId="{FE2D418E-E276-4161-B132-59779A766C1C}" dt="2020-05-06T09:41:32.873" v="1036" actId="1076"/>
          <ac:spMkLst>
            <pc:docMk/>
            <pc:sldMk cId="2997015995" sldId="301"/>
            <ac:spMk id="28" creationId="{E0A25E99-5568-435C-A0F5-877845835874}"/>
          </ac:spMkLst>
        </pc:spChg>
        <pc:spChg chg="add mod">
          <ac:chgData name="Jari Vepsäläinen" userId="b4d653f0-fd05-4053-a1a3-73929729b228" providerId="ADAL" clId="{FE2D418E-E276-4161-B132-59779A766C1C}" dt="2020-05-06T09:41:32.873" v="1036" actId="1076"/>
          <ac:spMkLst>
            <pc:docMk/>
            <pc:sldMk cId="2997015995" sldId="301"/>
            <ac:spMk id="29" creationId="{13F4CCAC-F677-4A64-AC09-696FAB425F00}"/>
          </ac:spMkLst>
        </pc:spChg>
        <pc:spChg chg="add mod">
          <ac:chgData name="Jari Vepsäläinen" userId="b4d653f0-fd05-4053-a1a3-73929729b228" providerId="ADAL" clId="{FE2D418E-E276-4161-B132-59779A766C1C}" dt="2020-05-06T09:41:32.873" v="1036" actId="1076"/>
          <ac:spMkLst>
            <pc:docMk/>
            <pc:sldMk cId="2997015995" sldId="301"/>
            <ac:spMk id="32" creationId="{B501047D-67D1-42BB-9ED9-6CB2CAED6BBF}"/>
          </ac:spMkLst>
        </pc:spChg>
        <pc:spChg chg="add mod">
          <ac:chgData name="Jari Vepsäläinen" userId="b4d653f0-fd05-4053-a1a3-73929729b228" providerId="ADAL" clId="{FE2D418E-E276-4161-B132-59779A766C1C}" dt="2020-05-06T09:41:32.873" v="1036" actId="1076"/>
          <ac:spMkLst>
            <pc:docMk/>
            <pc:sldMk cId="2997015995" sldId="301"/>
            <ac:spMk id="33" creationId="{C85734A5-5B92-46AC-AFA9-B5B7353A0326}"/>
          </ac:spMkLst>
        </pc:spChg>
        <pc:spChg chg="add mod">
          <ac:chgData name="Jari Vepsäläinen" userId="b4d653f0-fd05-4053-a1a3-73929729b228" providerId="ADAL" clId="{FE2D418E-E276-4161-B132-59779A766C1C}" dt="2020-05-06T09:41:32.873" v="1036" actId="1076"/>
          <ac:spMkLst>
            <pc:docMk/>
            <pc:sldMk cId="2997015995" sldId="301"/>
            <ac:spMk id="34" creationId="{CF73472A-E303-4644-91AD-D6AFBD15F68E}"/>
          </ac:spMkLst>
        </pc:spChg>
        <pc:spChg chg="add mod">
          <ac:chgData name="Jari Vepsäläinen" userId="b4d653f0-fd05-4053-a1a3-73929729b228" providerId="ADAL" clId="{FE2D418E-E276-4161-B132-59779A766C1C}" dt="2020-05-06T09:41:32.873" v="1036" actId="1076"/>
          <ac:spMkLst>
            <pc:docMk/>
            <pc:sldMk cId="2997015995" sldId="301"/>
            <ac:spMk id="35" creationId="{BF3A4A99-EB50-4873-9FD9-FC2CC0565A7A}"/>
          </ac:spMkLst>
        </pc:spChg>
        <pc:spChg chg="add mod">
          <ac:chgData name="Jari Vepsäläinen" userId="b4d653f0-fd05-4053-a1a3-73929729b228" providerId="ADAL" clId="{FE2D418E-E276-4161-B132-59779A766C1C}" dt="2020-05-06T09:41:54.712" v="1055" actId="1076"/>
          <ac:spMkLst>
            <pc:docMk/>
            <pc:sldMk cId="2997015995" sldId="301"/>
            <ac:spMk id="37" creationId="{8FC9271D-6673-436C-B5B9-948073A30CBB}"/>
          </ac:spMkLst>
        </pc:spChg>
        <pc:spChg chg="add mod">
          <ac:chgData name="Jari Vepsäläinen" userId="b4d653f0-fd05-4053-a1a3-73929729b228" providerId="ADAL" clId="{FE2D418E-E276-4161-B132-59779A766C1C}" dt="2020-05-06T09:42:01.669" v="1057" actId="1076"/>
          <ac:spMkLst>
            <pc:docMk/>
            <pc:sldMk cId="2997015995" sldId="301"/>
            <ac:spMk id="38" creationId="{A8128F27-449E-4B1B-9D26-CAD3AF993BC9}"/>
          </ac:spMkLst>
        </pc:spChg>
        <pc:spChg chg="add mod">
          <ac:chgData name="Jari Vepsäläinen" userId="b4d653f0-fd05-4053-a1a3-73929729b228" providerId="ADAL" clId="{FE2D418E-E276-4161-B132-59779A766C1C}" dt="2020-05-06T09:42:39.044" v="1064" actId="1076"/>
          <ac:spMkLst>
            <pc:docMk/>
            <pc:sldMk cId="2997015995" sldId="301"/>
            <ac:spMk id="39" creationId="{2C5DA855-EA01-425E-932F-213863251860}"/>
          </ac:spMkLst>
        </pc:spChg>
        <pc:spChg chg="add mod">
          <ac:chgData name="Jari Vepsäläinen" userId="b4d653f0-fd05-4053-a1a3-73929729b228" providerId="ADAL" clId="{FE2D418E-E276-4161-B132-59779A766C1C}" dt="2020-05-06T09:43:07.829" v="1078" actId="1076"/>
          <ac:spMkLst>
            <pc:docMk/>
            <pc:sldMk cId="2997015995" sldId="301"/>
            <ac:spMk id="40" creationId="{F6343261-0029-4155-B465-17BE8D913E13}"/>
          </ac:spMkLst>
        </pc:spChg>
        <pc:spChg chg="add mod">
          <ac:chgData name="Jari Vepsäläinen" userId="b4d653f0-fd05-4053-a1a3-73929729b228" providerId="ADAL" clId="{FE2D418E-E276-4161-B132-59779A766C1C}" dt="2020-05-06T09:57:59.968" v="1098" actId="14100"/>
          <ac:spMkLst>
            <pc:docMk/>
            <pc:sldMk cId="2997015995" sldId="301"/>
            <ac:spMk id="44" creationId="{3CA94D58-5DCC-4CB4-846A-490C5A75EA7B}"/>
          </ac:spMkLst>
        </pc:spChg>
        <pc:spChg chg="add mod ord">
          <ac:chgData name="Jari Vepsäläinen" userId="b4d653f0-fd05-4053-a1a3-73929729b228" providerId="ADAL" clId="{FE2D418E-E276-4161-B132-59779A766C1C}" dt="2020-05-06T10:00:13.003" v="1105" actId="14100"/>
          <ac:spMkLst>
            <pc:docMk/>
            <pc:sldMk cId="2997015995" sldId="301"/>
            <ac:spMk id="45" creationId="{EC1AFFB0-3B22-4B0D-B5EC-48C49E5FAB8F}"/>
          </ac:spMkLst>
        </pc:spChg>
        <pc:grpChg chg="add mod">
          <ac:chgData name="Jari Vepsäläinen" userId="b4d653f0-fd05-4053-a1a3-73929729b228" providerId="ADAL" clId="{FE2D418E-E276-4161-B132-59779A766C1C}" dt="2020-05-06T09:41:23.313" v="1035" actId="1076"/>
          <ac:grpSpMkLst>
            <pc:docMk/>
            <pc:sldMk cId="2997015995" sldId="301"/>
            <ac:grpSpMk id="3" creationId="{2125F58A-4D05-4F40-AEAE-8FC75282C363}"/>
          </ac:grpSpMkLst>
        </pc:grpChg>
        <pc:picChg chg="del">
          <ac:chgData name="Jari Vepsäläinen" userId="b4d653f0-fd05-4053-a1a3-73929729b228" providerId="ADAL" clId="{FE2D418E-E276-4161-B132-59779A766C1C}" dt="2020-05-06T09:40:45.512" v="1029" actId="478"/>
          <ac:picMkLst>
            <pc:docMk/>
            <pc:sldMk cId="2997015995" sldId="301"/>
            <ac:picMk id="27" creationId="{5C82302E-734E-430D-B61C-2722B4FFA4CE}"/>
          </ac:picMkLst>
        </pc:picChg>
        <pc:cxnChg chg="add del mod ord">
          <ac:chgData name="Jari Vepsäläinen" userId="b4d653f0-fd05-4053-a1a3-73929729b228" providerId="ADAL" clId="{FE2D418E-E276-4161-B132-59779A766C1C}" dt="2020-05-06T09:56:22.188" v="1092" actId="478"/>
          <ac:cxnSpMkLst>
            <pc:docMk/>
            <pc:sldMk cId="2997015995" sldId="301"/>
            <ac:cxnSpMk id="5" creationId="{4AE11E69-361E-4F4E-ADD1-386164553B7F}"/>
          </ac:cxnSpMkLst>
        </pc:cxnChg>
        <pc:cxnChg chg="mod">
          <ac:chgData name="Jari Vepsäläinen" userId="b4d653f0-fd05-4053-a1a3-73929729b228" providerId="ADAL" clId="{FE2D418E-E276-4161-B132-59779A766C1C}" dt="2020-05-06T09:41:13.092" v="1033" actId="164"/>
          <ac:cxnSpMkLst>
            <pc:docMk/>
            <pc:sldMk cId="2997015995" sldId="301"/>
            <ac:cxnSpMk id="8" creationId="{A1F949E7-C71C-42BD-B43E-B9FDE9A68A71}"/>
          </ac:cxnSpMkLst>
        </pc:cxnChg>
        <pc:cxnChg chg="mod">
          <ac:chgData name="Jari Vepsäläinen" userId="b4d653f0-fd05-4053-a1a3-73929729b228" providerId="ADAL" clId="{FE2D418E-E276-4161-B132-59779A766C1C}" dt="2020-05-06T09:41:13.092" v="1033" actId="164"/>
          <ac:cxnSpMkLst>
            <pc:docMk/>
            <pc:sldMk cId="2997015995" sldId="301"/>
            <ac:cxnSpMk id="11" creationId="{652DC1F9-F3F3-4E7F-B599-48E0033DC7FB}"/>
          </ac:cxnSpMkLst>
        </pc:cxnChg>
        <pc:cxnChg chg="add mod">
          <ac:chgData name="Jari Vepsäläinen" userId="b4d653f0-fd05-4053-a1a3-73929729b228" providerId="ADAL" clId="{FE2D418E-E276-4161-B132-59779A766C1C}" dt="2020-05-06T09:41:32.873" v="1036" actId="1076"/>
          <ac:cxnSpMkLst>
            <pc:docMk/>
            <pc:sldMk cId="2997015995" sldId="301"/>
            <ac:cxnSpMk id="17" creationId="{90FADBEC-86D4-487B-94FC-6B7E8EC6BF86}"/>
          </ac:cxnSpMkLst>
        </pc:cxnChg>
        <pc:cxnChg chg="del">
          <ac:chgData name="Jari Vepsäläinen" userId="b4d653f0-fd05-4053-a1a3-73929729b228" providerId="ADAL" clId="{FE2D418E-E276-4161-B132-59779A766C1C}" dt="2020-05-06T09:40:45.512" v="1029" actId="478"/>
          <ac:cxnSpMkLst>
            <pc:docMk/>
            <pc:sldMk cId="2997015995" sldId="301"/>
            <ac:cxnSpMk id="18" creationId="{A8F63B19-5D24-4242-8941-4696A8C2FB6E}"/>
          </ac:cxnSpMkLst>
        </pc:cxnChg>
        <pc:cxnChg chg="del">
          <ac:chgData name="Jari Vepsäläinen" userId="b4d653f0-fd05-4053-a1a3-73929729b228" providerId="ADAL" clId="{FE2D418E-E276-4161-B132-59779A766C1C}" dt="2020-05-06T09:40:45.512" v="1029" actId="478"/>
          <ac:cxnSpMkLst>
            <pc:docMk/>
            <pc:sldMk cId="2997015995" sldId="301"/>
            <ac:cxnSpMk id="21" creationId="{4686C94C-A36D-40EA-BE20-9A0B322BE318}"/>
          </ac:cxnSpMkLst>
        </pc:cxnChg>
        <pc:cxnChg chg="add mod">
          <ac:chgData name="Jari Vepsäläinen" userId="b4d653f0-fd05-4053-a1a3-73929729b228" providerId="ADAL" clId="{FE2D418E-E276-4161-B132-59779A766C1C}" dt="2020-05-06T09:41:32.873" v="1036" actId="1076"/>
          <ac:cxnSpMkLst>
            <pc:docMk/>
            <pc:sldMk cId="2997015995" sldId="301"/>
            <ac:cxnSpMk id="22" creationId="{26F10719-979C-41ED-8FDB-C2FCF68CD88A}"/>
          </ac:cxnSpMkLst>
        </pc:cxnChg>
        <pc:cxnChg chg="del">
          <ac:chgData name="Jari Vepsäläinen" userId="b4d653f0-fd05-4053-a1a3-73929729b228" providerId="ADAL" clId="{FE2D418E-E276-4161-B132-59779A766C1C}" dt="2020-05-06T09:40:45.512" v="1029" actId="478"/>
          <ac:cxnSpMkLst>
            <pc:docMk/>
            <pc:sldMk cId="2997015995" sldId="301"/>
            <ac:cxnSpMk id="23" creationId="{C0C711D2-1F34-47A8-A88C-1F2571D1B620}"/>
          </ac:cxnSpMkLst>
        </pc:cxnChg>
        <pc:cxnChg chg="add mod">
          <ac:chgData name="Jari Vepsäläinen" userId="b4d653f0-fd05-4053-a1a3-73929729b228" providerId="ADAL" clId="{FE2D418E-E276-4161-B132-59779A766C1C}" dt="2020-05-06T09:41:32.873" v="1036" actId="1076"/>
          <ac:cxnSpMkLst>
            <pc:docMk/>
            <pc:sldMk cId="2997015995" sldId="301"/>
            <ac:cxnSpMk id="24" creationId="{7D1FBDE2-3DB1-4E77-B3E0-04055C81A32C}"/>
          </ac:cxnSpMkLst>
        </pc:cxnChg>
        <pc:cxnChg chg="add mod">
          <ac:chgData name="Jari Vepsäläinen" userId="b4d653f0-fd05-4053-a1a3-73929729b228" providerId="ADAL" clId="{FE2D418E-E276-4161-B132-59779A766C1C}" dt="2020-05-06T09:41:32.873" v="1036" actId="1076"/>
          <ac:cxnSpMkLst>
            <pc:docMk/>
            <pc:sldMk cId="2997015995" sldId="301"/>
            <ac:cxnSpMk id="30" creationId="{92095E5D-5EA7-4DD8-A266-DC75C1AD579F}"/>
          </ac:cxnSpMkLst>
        </pc:cxnChg>
        <pc:cxnChg chg="add mod">
          <ac:chgData name="Jari Vepsäläinen" userId="b4d653f0-fd05-4053-a1a3-73929729b228" providerId="ADAL" clId="{FE2D418E-E276-4161-B132-59779A766C1C}" dt="2020-05-06T09:41:32.873" v="1036" actId="1076"/>
          <ac:cxnSpMkLst>
            <pc:docMk/>
            <pc:sldMk cId="2997015995" sldId="301"/>
            <ac:cxnSpMk id="31" creationId="{46B4F275-33D6-498F-90E5-4D1C2A962FD2}"/>
          </ac:cxnSpMkLst>
        </pc:cxnChg>
        <pc:cxnChg chg="add mod">
          <ac:chgData name="Jari Vepsäläinen" userId="b4d653f0-fd05-4053-a1a3-73929729b228" providerId="ADAL" clId="{FE2D418E-E276-4161-B132-59779A766C1C}" dt="2020-05-06T09:41:32.873" v="1036" actId="1076"/>
          <ac:cxnSpMkLst>
            <pc:docMk/>
            <pc:sldMk cId="2997015995" sldId="301"/>
            <ac:cxnSpMk id="36" creationId="{3C440572-0CB1-4AAB-AB33-5B2672189D3C}"/>
          </ac:cxnSpMkLst>
        </pc:cxnChg>
        <pc:cxnChg chg="add del mod">
          <ac:chgData name="Jari Vepsäläinen" userId="b4d653f0-fd05-4053-a1a3-73929729b228" providerId="ADAL" clId="{FE2D418E-E276-4161-B132-59779A766C1C}" dt="2020-05-06T09:56:26.323" v="1093" actId="478"/>
          <ac:cxnSpMkLst>
            <pc:docMk/>
            <pc:sldMk cId="2997015995" sldId="301"/>
            <ac:cxnSpMk id="41" creationId="{230D347D-597A-44C1-8F00-8790B78C3691}"/>
          </ac:cxnSpMkLst>
        </pc:cxnChg>
      </pc:sldChg>
      <pc:sldChg chg="delSp del">
        <pc:chgData name="Jari Vepsäläinen" userId="b4d653f0-fd05-4053-a1a3-73929729b228" providerId="ADAL" clId="{FE2D418E-E276-4161-B132-59779A766C1C}" dt="2020-05-06T09:43:44.981" v="1082" actId="2696"/>
        <pc:sldMkLst>
          <pc:docMk/>
          <pc:sldMk cId="4238994303" sldId="302"/>
        </pc:sldMkLst>
        <pc:picChg chg="del">
          <ac:chgData name="Jari Vepsäläinen" userId="b4d653f0-fd05-4053-a1a3-73929729b228" providerId="ADAL" clId="{FE2D418E-E276-4161-B132-59779A766C1C}" dt="2020-05-06T09:40:54.153" v="1030" actId="478"/>
          <ac:picMkLst>
            <pc:docMk/>
            <pc:sldMk cId="4238994303" sldId="302"/>
            <ac:picMk id="53" creationId="{9F862958-0FBE-44B7-A29D-A7C769950C8D}"/>
          </ac:picMkLst>
        </pc:picChg>
        <pc:cxnChg chg="del">
          <ac:chgData name="Jari Vepsäläinen" userId="b4d653f0-fd05-4053-a1a3-73929729b228" providerId="ADAL" clId="{FE2D418E-E276-4161-B132-59779A766C1C}" dt="2020-05-06T09:40:54.153" v="1030" actId="478"/>
          <ac:cxnSpMkLst>
            <pc:docMk/>
            <pc:sldMk cId="4238994303" sldId="302"/>
            <ac:cxnSpMk id="18" creationId="{A8F63B19-5D24-4242-8941-4696A8C2FB6E}"/>
          </ac:cxnSpMkLst>
        </pc:cxnChg>
        <pc:cxnChg chg="del">
          <ac:chgData name="Jari Vepsäläinen" userId="b4d653f0-fd05-4053-a1a3-73929729b228" providerId="ADAL" clId="{FE2D418E-E276-4161-B132-59779A766C1C}" dt="2020-05-06T09:40:54.153" v="1030" actId="478"/>
          <ac:cxnSpMkLst>
            <pc:docMk/>
            <pc:sldMk cId="4238994303" sldId="302"/>
            <ac:cxnSpMk id="21" creationId="{4686C94C-A36D-40EA-BE20-9A0B322BE318}"/>
          </ac:cxnSpMkLst>
        </pc:cxnChg>
        <pc:cxnChg chg="del">
          <ac:chgData name="Jari Vepsäläinen" userId="b4d653f0-fd05-4053-a1a3-73929729b228" providerId="ADAL" clId="{FE2D418E-E276-4161-B132-59779A766C1C}" dt="2020-05-06T09:40:54.153" v="1030" actId="478"/>
          <ac:cxnSpMkLst>
            <pc:docMk/>
            <pc:sldMk cId="4238994303" sldId="302"/>
            <ac:cxnSpMk id="23" creationId="{C0C711D2-1F34-47A8-A88C-1F2571D1B620}"/>
          </ac:cxnSpMkLst>
        </pc:cxnChg>
      </pc:sldChg>
      <pc:sldChg chg="modSp ord">
        <pc:chgData name="Jari Vepsäläinen" userId="b4d653f0-fd05-4053-a1a3-73929729b228" providerId="ADAL" clId="{FE2D418E-E276-4161-B132-59779A766C1C}" dt="2020-05-06T09:23:23.618" v="984"/>
        <pc:sldMkLst>
          <pc:docMk/>
          <pc:sldMk cId="924970993" sldId="303"/>
        </pc:sldMkLst>
        <pc:spChg chg="mod">
          <ac:chgData name="Jari Vepsäläinen" userId="b4d653f0-fd05-4053-a1a3-73929729b228" providerId="ADAL" clId="{FE2D418E-E276-4161-B132-59779A766C1C}" dt="2020-05-06T09:20:28.559" v="975" actId="20577"/>
          <ac:spMkLst>
            <pc:docMk/>
            <pc:sldMk cId="924970993" sldId="303"/>
            <ac:spMk id="3" creationId="{9166D75C-3B3F-4875-ADD7-8C431CD53ECF}"/>
          </ac:spMkLst>
        </pc:spChg>
      </pc:sldChg>
      <pc:sldChg chg="ord">
        <pc:chgData name="Jari Vepsäläinen" userId="b4d653f0-fd05-4053-a1a3-73929729b228" providerId="ADAL" clId="{FE2D418E-E276-4161-B132-59779A766C1C}" dt="2020-05-06T09:23:54.707" v="985"/>
        <pc:sldMkLst>
          <pc:docMk/>
          <pc:sldMk cId="4032931784" sldId="306"/>
        </pc:sldMkLst>
      </pc:sldChg>
      <pc:sldChg chg="addSp delSp modSp add del">
        <pc:chgData name="Jari Vepsäläinen" userId="b4d653f0-fd05-4053-a1a3-73929729b228" providerId="ADAL" clId="{FE2D418E-E276-4161-B132-59779A766C1C}" dt="2020-05-06T09:13:51.021" v="798" actId="2696"/>
        <pc:sldMkLst>
          <pc:docMk/>
          <pc:sldMk cId="3020403256" sldId="308"/>
        </pc:sldMkLst>
        <pc:spChg chg="mod">
          <ac:chgData name="Jari Vepsäläinen" userId="b4d653f0-fd05-4053-a1a3-73929729b228" providerId="ADAL" clId="{FE2D418E-E276-4161-B132-59779A766C1C}" dt="2020-05-06T08:56:54.613" v="97" actId="20577"/>
          <ac:spMkLst>
            <pc:docMk/>
            <pc:sldMk cId="3020403256" sldId="308"/>
            <ac:spMk id="2" creationId="{1F37C4DD-F6B5-46E3-A5F1-CE31FCBFEF8D}"/>
          </ac:spMkLst>
        </pc:spChg>
        <pc:spChg chg="del">
          <ac:chgData name="Jari Vepsäläinen" userId="b4d653f0-fd05-4053-a1a3-73929729b228" providerId="ADAL" clId="{FE2D418E-E276-4161-B132-59779A766C1C}" dt="2020-05-06T08:58:48.544" v="98" actId="478"/>
          <ac:spMkLst>
            <pc:docMk/>
            <pc:sldMk cId="3020403256" sldId="308"/>
            <ac:spMk id="3" creationId="{9F4F2282-CDE0-424F-B9AB-21981A05AF49}"/>
          </ac:spMkLst>
        </pc:spChg>
        <pc:spChg chg="add del">
          <ac:chgData name="Jari Vepsäläinen" userId="b4d653f0-fd05-4053-a1a3-73929729b228" providerId="ADAL" clId="{FE2D418E-E276-4161-B132-59779A766C1C}" dt="2020-05-06T09:00:55.969" v="110"/>
          <ac:spMkLst>
            <pc:docMk/>
            <pc:sldMk cId="3020403256" sldId="308"/>
            <ac:spMk id="6" creationId="{FC3AC8B6-1EB2-4A1D-BD33-C25BB03A70DD}"/>
          </ac:spMkLst>
        </pc:spChg>
        <pc:spChg chg="add mod">
          <ac:chgData name="Jari Vepsäläinen" userId="b4d653f0-fd05-4053-a1a3-73929729b228" providerId="ADAL" clId="{FE2D418E-E276-4161-B132-59779A766C1C}" dt="2020-05-06T09:13:10.414" v="788" actId="113"/>
          <ac:spMkLst>
            <pc:docMk/>
            <pc:sldMk cId="3020403256" sldId="308"/>
            <ac:spMk id="7" creationId="{D2E62264-6688-4950-9478-6F215193399B}"/>
          </ac:spMkLst>
        </pc:spChg>
        <pc:picChg chg="add mod">
          <ac:chgData name="Jari Vepsäläinen" userId="b4d653f0-fd05-4053-a1a3-73929729b228" providerId="ADAL" clId="{FE2D418E-E276-4161-B132-59779A766C1C}" dt="2020-05-06T09:06:16.455" v="444" actId="1076"/>
          <ac:picMkLst>
            <pc:docMk/>
            <pc:sldMk cId="3020403256" sldId="308"/>
            <ac:picMk id="5" creationId="{C65E77BB-F0F6-4292-ABDE-FAA28F71B3E9}"/>
          </ac:picMkLst>
        </pc:picChg>
      </pc:sldChg>
      <pc:sldChg chg="modSp add">
        <pc:chgData name="Jari Vepsäläinen" userId="b4d653f0-fd05-4053-a1a3-73929729b228" providerId="ADAL" clId="{FE2D418E-E276-4161-B132-59779A766C1C}" dt="2020-05-06T09:15:34.439" v="860" actId="14100"/>
        <pc:sldMkLst>
          <pc:docMk/>
          <pc:sldMk cId="3766171109" sldId="309"/>
        </pc:sldMkLst>
        <pc:spChg chg="mod">
          <ac:chgData name="Jari Vepsäläinen" userId="b4d653f0-fd05-4053-a1a3-73929729b228" providerId="ADAL" clId="{FE2D418E-E276-4161-B132-59779A766C1C}" dt="2020-05-06T09:13:41.358" v="795" actId="20577"/>
          <ac:spMkLst>
            <pc:docMk/>
            <pc:sldMk cId="3766171109" sldId="309"/>
            <ac:spMk id="2" creationId="{1F37C4DD-F6B5-46E3-A5F1-CE31FCBFEF8D}"/>
          </ac:spMkLst>
        </pc:spChg>
        <pc:spChg chg="mod">
          <ac:chgData name="Jari Vepsäläinen" userId="b4d653f0-fd05-4053-a1a3-73929729b228" providerId="ADAL" clId="{FE2D418E-E276-4161-B132-59779A766C1C}" dt="2020-05-06T09:15:34.439" v="860" actId="14100"/>
          <ac:spMkLst>
            <pc:docMk/>
            <pc:sldMk cId="3766171109" sldId="309"/>
            <ac:spMk id="7" creationId="{D2E62264-6688-4950-9478-6F215193399B}"/>
          </ac:spMkLst>
        </pc:spChg>
        <pc:picChg chg="mod">
          <ac:chgData name="Jari Vepsäläinen" userId="b4d653f0-fd05-4053-a1a3-73929729b228" providerId="ADAL" clId="{FE2D418E-E276-4161-B132-59779A766C1C}" dt="2020-05-06T09:15:26.877" v="859" actId="1076"/>
          <ac:picMkLst>
            <pc:docMk/>
            <pc:sldMk cId="3766171109" sldId="309"/>
            <ac:picMk id="5" creationId="{C65E77BB-F0F6-4292-ABDE-FAA28F71B3E9}"/>
          </ac:picMkLst>
        </pc:picChg>
      </pc:sldChg>
      <pc:sldChg chg="modSp add">
        <pc:chgData name="Jari Vepsäläinen" userId="b4d653f0-fd05-4053-a1a3-73929729b228" providerId="ADAL" clId="{FE2D418E-E276-4161-B132-59779A766C1C}" dt="2020-05-06T09:16:12.569" v="863" actId="255"/>
        <pc:sldMkLst>
          <pc:docMk/>
          <pc:sldMk cId="2156290772" sldId="310"/>
        </pc:sldMkLst>
        <pc:spChg chg="mod">
          <ac:chgData name="Jari Vepsäläinen" userId="b4d653f0-fd05-4053-a1a3-73929729b228" providerId="ADAL" clId="{FE2D418E-E276-4161-B132-59779A766C1C}" dt="2020-05-06T09:13:59.257" v="801" actId="20577"/>
          <ac:spMkLst>
            <pc:docMk/>
            <pc:sldMk cId="2156290772" sldId="310"/>
            <ac:spMk id="2" creationId="{1F37C4DD-F6B5-46E3-A5F1-CE31FCBFEF8D}"/>
          </ac:spMkLst>
        </pc:spChg>
        <pc:spChg chg="mod">
          <ac:chgData name="Jari Vepsäläinen" userId="b4d653f0-fd05-4053-a1a3-73929729b228" providerId="ADAL" clId="{FE2D418E-E276-4161-B132-59779A766C1C}" dt="2020-05-06T09:16:12.569" v="863" actId="255"/>
          <ac:spMkLst>
            <pc:docMk/>
            <pc:sldMk cId="2156290772" sldId="310"/>
            <ac:spMk id="7" creationId="{D2E62264-6688-4950-9478-6F215193399B}"/>
          </ac:spMkLst>
        </pc:spChg>
      </pc:sldChg>
    </pc:docChg>
  </pc:docChgLst>
  <pc:docChgLst>
    <pc:chgData name="Jari Vepsäläinen" userId="b4d653f0-fd05-4053-a1a3-73929729b228" providerId="ADAL" clId="{30495C86-76AE-471E-AD9B-1E44071596A0}"/>
    <pc:docChg chg="undo custSel addSld delSld modSld sldOrd">
      <pc:chgData name="Jari Vepsäläinen" userId="b4d653f0-fd05-4053-a1a3-73929729b228" providerId="ADAL" clId="{30495C86-76AE-471E-AD9B-1E44071596A0}" dt="2020-06-08T13:40:54.536" v="1026" actId="20577"/>
      <pc:docMkLst>
        <pc:docMk/>
      </pc:docMkLst>
      <pc:sldChg chg="addSp modSp modNotesTx">
        <pc:chgData name="Jari Vepsäläinen" userId="b4d653f0-fd05-4053-a1a3-73929729b228" providerId="ADAL" clId="{30495C86-76AE-471E-AD9B-1E44071596A0}" dt="2020-06-08T10:06:06.631" v="134" actId="20577"/>
        <pc:sldMkLst>
          <pc:docMk/>
          <pc:sldMk cId="3667490244" sldId="296"/>
        </pc:sldMkLst>
        <pc:spChg chg="mod">
          <ac:chgData name="Jari Vepsäläinen" userId="b4d653f0-fd05-4053-a1a3-73929729b228" providerId="ADAL" clId="{30495C86-76AE-471E-AD9B-1E44071596A0}" dt="2020-06-08T10:06:06.631" v="134" actId="20577"/>
          <ac:spMkLst>
            <pc:docMk/>
            <pc:sldMk cId="3667490244" sldId="296"/>
            <ac:spMk id="3" creationId="{647F8966-5340-4679-AEC3-6805C4D7BF51}"/>
          </ac:spMkLst>
        </pc:spChg>
        <pc:spChg chg="add mod">
          <ac:chgData name="Jari Vepsäläinen" userId="b4d653f0-fd05-4053-a1a3-73929729b228" providerId="ADAL" clId="{30495C86-76AE-471E-AD9B-1E44071596A0}" dt="2020-06-08T09:56:03.258" v="64" actId="571"/>
          <ac:spMkLst>
            <pc:docMk/>
            <pc:sldMk cId="3667490244" sldId="296"/>
            <ac:spMk id="5" creationId="{5F48BF42-F2D8-457D-BAD0-5ED03169AA71}"/>
          </ac:spMkLst>
        </pc:spChg>
      </pc:sldChg>
      <pc:sldChg chg="ord">
        <pc:chgData name="Jari Vepsäläinen" userId="b4d653f0-fd05-4053-a1a3-73929729b228" providerId="ADAL" clId="{30495C86-76AE-471E-AD9B-1E44071596A0}" dt="2020-06-08T10:06:31.334" v="136"/>
        <pc:sldMkLst>
          <pc:docMk/>
          <pc:sldMk cId="333033218" sldId="297"/>
        </pc:sldMkLst>
      </pc:sldChg>
      <pc:sldChg chg="modSp">
        <pc:chgData name="Jari Vepsäläinen" userId="b4d653f0-fd05-4053-a1a3-73929729b228" providerId="ADAL" clId="{30495C86-76AE-471E-AD9B-1E44071596A0}" dt="2020-06-08T13:40:29.832" v="1016" actId="1076"/>
        <pc:sldMkLst>
          <pc:docMk/>
          <pc:sldMk cId="2997015995" sldId="301"/>
        </pc:sldMkLst>
        <pc:spChg chg="mod">
          <ac:chgData name="Jari Vepsäläinen" userId="b4d653f0-fd05-4053-a1a3-73929729b228" providerId="ADAL" clId="{30495C86-76AE-471E-AD9B-1E44071596A0}" dt="2020-06-08T13:39:58.706" v="991" actId="1076"/>
          <ac:spMkLst>
            <pc:docMk/>
            <pc:sldMk cId="2997015995" sldId="301"/>
            <ac:spMk id="12" creationId="{D2044C08-1EF9-4892-A00D-8AD68040A9E8}"/>
          </ac:spMkLst>
        </pc:spChg>
        <pc:spChg chg="mod">
          <ac:chgData name="Jari Vepsäläinen" userId="b4d653f0-fd05-4053-a1a3-73929729b228" providerId="ADAL" clId="{30495C86-76AE-471E-AD9B-1E44071596A0}" dt="2020-06-08T13:40:04.689" v="992" actId="1076"/>
          <ac:spMkLst>
            <pc:docMk/>
            <pc:sldMk cId="2997015995" sldId="301"/>
            <ac:spMk id="13" creationId="{2B710492-B1B5-4E7A-8ED6-8AC72E465450}"/>
          </ac:spMkLst>
        </pc:spChg>
        <pc:spChg chg="mod">
          <ac:chgData name="Jari Vepsäläinen" userId="b4d653f0-fd05-4053-a1a3-73929729b228" providerId="ADAL" clId="{30495C86-76AE-471E-AD9B-1E44071596A0}" dt="2020-06-08T13:38:34.955" v="925" actId="1076"/>
          <ac:spMkLst>
            <pc:docMk/>
            <pc:sldMk cId="2997015995" sldId="301"/>
            <ac:spMk id="14" creationId="{DB7D0C26-337B-4D24-A3D0-57ADFA3A6F0E}"/>
          </ac:spMkLst>
        </pc:spChg>
        <pc:spChg chg="mod">
          <ac:chgData name="Jari Vepsäläinen" userId="b4d653f0-fd05-4053-a1a3-73929729b228" providerId="ADAL" clId="{30495C86-76AE-471E-AD9B-1E44071596A0}" dt="2020-06-08T13:39:56.776" v="990" actId="1076"/>
          <ac:spMkLst>
            <pc:docMk/>
            <pc:sldMk cId="2997015995" sldId="301"/>
            <ac:spMk id="15" creationId="{7EB5AE36-547A-4309-BD10-A8EB65753F2D}"/>
          </ac:spMkLst>
        </pc:spChg>
        <pc:spChg chg="mod">
          <ac:chgData name="Jari Vepsäläinen" userId="b4d653f0-fd05-4053-a1a3-73929729b228" providerId="ADAL" clId="{30495C86-76AE-471E-AD9B-1E44071596A0}" dt="2020-06-08T13:39:06.672" v="959" actId="1076"/>
          <ac:spMkLst>
            <pc:docMk/>
            <pc:sldMk cId="2997015995" sldId="301"/>
            <ac:spMk id="16" creationId="{E53F5DB9-4A56-45CF-8BF7-3D1D4ED7B178}"/>
          </ac:spMkLst>
        </pc:spChg>
        <pc:spChg chg="mod">
          <ac:chgData name="Jari Vepsäläinen" userId="b4d653f0-fd05-4053-a1a3-73929729b228" providerId="ADAL" clId="{30495C86-76AE-471E-AD9B-1E44071596A0}" dt="2020-06-08T13:39:33.259" v="978" actId="1076"/>
          <ac:spMkLst>
            <pc:docMk/>
            <pc:sldMk cId="2997015995" sldId="301"/>
            <ac:spMk id="37" creationId="{8FC9271D-6673-436C-B5B9-948073A30CBB}"/>
          </ac:spMkLst>
        </pc:spChg>
        <pc:spChg chg="mod">
          <ac:chgData name="Jari Vepsäläinen" userId="b4d653f0-fd05-4053-a1a3-73929729b228" providerId="ADAL" clId="{30495C86-76AE-471E-AD9B-1E44071596A0}" dt="2020-06-08T13:40:29.832" v="1016" actId="1076"/>
          <ac:spMkLst>
            <pc:docMk/>
            <pc:sldMk cId="2997015995" sldId="301"/>
            <ac:spMk id="38" creationId="{A8128F27-449E-4B1B-9D26-CAD3AF993BC9}"/>
          </ac:spMkLst>
        </pc:spChg>
        <pc:spChg chg="mod">
          <ac:chgData name="Jari Vepsäläinen" userId="b4d653f0-fd05-4053-a1a3-73929729b228" providerId="ADAL" clId="{30495C86-76AE-471E-AD9B-1E44071596A0}" dt="2020-06-08T13:39:43.172" v="988" actId="20577"/>
          <ac:spMkLst>
            <pc:docMk/>
            <pc:sldMk cId="2997015995" sldId="301"/>
            <ac:spMk id="39" creationId="{2C5DA855-EA01-425E-932F-213863251860}"/>
          </ac:spMkLst>
        </pc:spChg>
        <pc:spChg chg="mod">
          <ac:chgData name="Jari Vepsäläinen" userId="b4d653f0-fd05-4053-a1a3-73929729b228" providerId="ADAL" clId="{30495C86-76AE-471E-AD9B-1E44071596A0}" dt="2020-06-08T13:39:37.061" v="979" actId="1076"/>
          <ac:spMkLst>
            <pc:docMk/>
            <pc:sldMk cId="2997015995" sldId="301"/>
            <ac:spMk id="40" creationId="{F6343261-0029-4155-B465-17BE8D913E13}"/>
          </ac:spMkLst>
        </pc:spChg>
        <pc:spChg chg="mod">
          <ac:chgData name="Jari Vepsäläinen" userId="b4d653f0-fd05-4053-a1a3-73929729b228" providerId="ADAL" clId="{30495C86-76AE-471E-AD9B-1E44071596A0}" dt="2020-06-08T13:39:15.894" v="971" actId="14100"/>
          <ac:spMkLst>
            <pc:docMk/>
            <pc:sldMk cId="2997015995" sldId="301"/>
            <ac:spMk id="45" creationId="{EC1AFFB0-3B22-4B0D-B5EC-48C49E5FAB8F}"/>
          </ac:spMkLst>
        </pc:spChg>
        <pc:cxnChg chg="mod">
          <ac:chgData name="Jari Vepsäläinen" userId="b4d653f0-fd05-4053-a1a3-73929729b228" providerId="ADAL" clId="{30495C86-76AE-471E-AD9B-1E44071596A0}" dt="2020-06-08T13:39:29.727" v="977" actId="14100"/>
          <ac:cxnSpMkLst>
            <pc:docMk/>
            <pc:sldMk cId="2997015995" sldId="301"/>
            <ac:cxnSpMk id="17" creationId="{90FADBEC-86D4-487B-94FC-6B7E8EC6BF86}"/>
          </ac:cxnSpMkLst>
        </pc:cxnChg>
      </pc:sldChg>
      <pc:sldChg chg="addSp modSp">
        <pc:chgData name="Jari Vepsäläinen" userId="b4d653f0-fd05-4053-a1a3-73929729b228" providerId="ADAL" clId="{30495C86-76AE-471E-AD9B-1E44071596A0}" dt="2020-06-08T09:08:08.306" v="18" actId="1076"/>
        <pc:sldMkLst>
          <pc:docMk/>
          <pc:sldMk cId="448161019" sldId="304"/>
        </pc:sldMkLst>
        <pc:spChg chg="mod">
          <ac:chgData name="Jari Vepsäläinen" userId="b4d653f0-fd05-4053-a1a3-73929729b228" providerId="ADAL" clId="{30495C86-76AE-471E-AD9B-1E44071596A0}" dt="2020-06-08T09:08:02.438" v="17" actId="1076"/>
          <ac:spMkLst>
            <pc:docMk/>
            <pc:sldMk cId="448161019" sldId="304"/>
            <ac:spMk id="26" creationId="{9254A3ED-6ACA-432B-AD47-1FC4434433F2}"/>
          </ac:spMkLst>
        </pc:spChg>
        <pc:spChg chg="mod">
          <ac:chgData name="Jari Vepsäläinen" userId="b4d653f0-fd05-4053-a1a3-73929729b228" providerId="ADAL" clId="{30495C86-76AE-471E-AD9B-1E44071596A0}" dt="2020-06-08T09:08:08.306" v="18" actId="1076"/>
          <ac:spMkLst>
            <pc:docMk/>
            <pc:sldMk cId="448161019" sldId="304"/>
            <ac:spMk id="27" creationId="{7E3AD231-3B1C-46E2-81EA-3380C135E624}"/>
          </ac:spMkLst>
        </pc:spChg>
        <pc:spChg chg="mod">
          <ac:chgData name="Jari Vepsäläinen" userId="b4d653f0-fd05-4053-a1a3-73929729b228" providerId="ADAL" clId="{30495C86-76AE-471E-AD9B-1E44071596A0}" dt="2020-06-08T09:06:18.305" v="1" actId="1076"/>
          <ac:spMkLst>
            <pc:docMk/>
            <pc:sldMk cId="448161019" sldId="304"/>
            <ac:spMk id="51" creationId="{11CA3D39-E653-493A-9639-5C5D5EDAF7A1}"/>
          </ac:spMkLst>
        </pc:spChg>
        <pc:cxnChg chg="mod">
          <ac:chgData name="Jari Vepsäläinen" userId="b4d653f0-fd05-4053-a1a3-73929729b228" providerId="ADAL" clId="{30495C86-76AE-471E-AD9B-1E44071596A0}" dt="2020-06-08T09:06:48.502" v="6" actId="14100"/>
          <ac:cxnSpMkLst>
            <pc:docMk/>
            <pc:sldMk cId="448161019" sldId="304"/>
            <ac:cxnSpMk id="30" creationId="{CFBCD3F5-E927-4A88-AAF3-ECDCD95803AC}"/>
          </ac:cxnSpMkLst>
        </pc:cxnChg>
        <pc:cxnChg chg="add mod">
          <ac:chgData name="Jari Vepsäläinen" userId="b4d653f0-fd05-4053-a1a3-73929729b228" providerId="ADAL" clId="{30495C86-76AE-471E-AD9B-1E44071596A0}" dt="2020-06-08T09:07:35.297" v="15" actId="14100"/>
          <ac:cxnSpMkLst>
            <pc:docMk/>
            <pc:sldMk cId="448161019" sldId="304"/>
            <ac:cxnSpMk id="31" creationId="{BB30154E-B2E5-4A91-8261-F45E92B3DA85}"/>
          </ac:cxnSpMkLst>
        </pc:cxnChg>
      </pc:sldChg>
      <pc:sldChg chg="modSp">
        <pc:chgData name="Jari Vepsäläinen" userId="b4d653f0-fd05-4053-a1a3-73929729b228" providerId="ADAL" clId="{30495C86-76AE-471E-AD9B-1E44071596A0}" dt="2020-06-08T13:36:58.270" v="909" actId="14100"/>
        <pc:sldMkLst>
          <pc:docMk/>
          <pc:sldMk cId="2035875105" sldId="312"/>
        </pc:sldMkLst>
        <pc:spChg chg="mod">
          <ac:chgData name="Jari Vepsäläinen" userId="b4d653f0-fd05-4053-a1a3-73929729b228" providerId="ADAL" clId="{30495C86-76AE-471E-AD9B-1E44071596A0}" dt="2020-06-08T13:36:46.370" v="908" actId="20577"/>
          <ac:spMkLst>
            <pc:docMk/>
            <pc:sldMk cId="2035875105" sldId="312"/>
            <ac:spMk id="5" creationId="{56CEA76A-D691-42AE-8F2E-2CE3B6874D95}"/>
          </ac:spMkLst>
        </pc:spChg>
        <pc:spChg chg="mod">
          <ac:chgData name="Jari Vepsäläinen" userId="b4d653f0-fd05-4053-a1a3-73929729b228" providerId="ADAL" clId="{30495C86-76AE-471E-AD9B-1E44071596A0}" dt="2020-06-08T13:35:44.173" v="895" actId="20577"/>
          <ac:spMkLst>
            <pc:docMk/>
            <pc:sldMk cId="2035875105" sldId="312"/>
            <ac:spMk id="6" creationId="{91DB041B-DB8F-427C-8FD0-E8CB4BEE9F18}"/>
          </ac:spMkLst>
        </pc:spChg>
        <pc:cxnChg chg="mod">
          <ac:chgData name="Jari Vepsäläinen" userId="b4d653f0-fd05-4053-a1a3-73929729b228" providerId="ADAL" clId="{30495C86-76AE-471E-AD9B-1E44071596A0}" dt="2020-06-08T13:36:58.270" v="909" actId="14100"/>
          <ac:cxnSpMkLst>
            <pc:docMk/>
            <pc:sldMk cId="2035875105" sldId="312"/>
            <ac:cxnSpMk id="8" creationId="{FB0901F0-C136-485D-B7F5-C9DED89D069E}"/>
          </ac:cxnSpMkLst>
        </pc:cxnChg>
      </pc:sldChg>
      <pc:sldChg chg="modSp del">
        <pc:chgData name="Jari Vepsäläinen" userId="b4d653f0-fd05-4053-a1a3-73929729b228" providerId="ADAL" clId="{30495C86-76AE-471E-AD9B-1E44071596A0}" dt="2020-06-08T10:07:39.038" v="200" actId="2696"/>
        <pc:sldMkLst>
          <pc:docMk/>
          <pc:sldMk cId="2853644785" sldId="317"/>
        </pc:sldMkLst>
        <pc:spChg chg="mod">
          <ac:chgData name="Jari Vepsäläinen" userId="b4d653f0-fd05-4053-a1a3-73929729b228" providerId="ADAL" clId="{30495C86-76AE-471E-AD9B-1E44071596A0}" dt="2020-06-08T10:01:59.093" v="95" actId="20577"/>
          <ac:spMkLst>
            <pc:docMk/>
            <pc:sldMk cId="2853644785" sldId="317"/>
            <ac:spMk id="2" creationId="{D6ED8433-9F1E-4730-BCBB-D635E41D3236}"/>
          </ac:spMkLst>
        </pc:spChg>
      </pc:sldChg>
      <pc:sldChg chg="modSp add">
        <pc:chgData name="Jari Vepsäläinen" userId="b4d653f0-fd05-4053-a1a3-73929729b228" providerId="ADAL" clId="{30495C86-76AE-471E-AD9B-1E44071596A0}" dt="2020-06-08T10:10:22.125" v="577" actId="14100"/>
        <pc:sldMkLst>
          <pc:docMk/>
          <pc:sldMk cId="4132492431" sldId="329"/>
        </pc:sldMkLst>
        <pc:spChg chg="mod">
          <ac:chgData name="Jari Vepsäläinen" userId="b4d653f0-fd05-4053-a1a3-73929729b228" providerId="ADAL" clId="{30495C86-76AE-471E-AD9B-1E44071596A0}" dt="2020-06-08T10:10:22.125" v="577" actId="14100"/>
          <ac:spMkLst>
            <pc:docMk/>
            <pc:sldMk cId="4132492431" sldId="329"/>
            <ac:spMk id="3" creationId="{647F8966-5340-4679-AEC3-6805C4D7BF51}"/>
          </ac:spMkLst>
        </pc:spChg>
      </pc:sldChg>
      <pc:sldChg chg="modSp add ord">
        <pc:chgData name="Jari Vepsäläinen" userId="b4d653f0-fd05-4053-a1a3-73929729b228" providerId="ADAL" clId="{30495C86-76AE-471E-AD9B-1E44071596A0}" dt="2020-06-08T10:21:56.406" v="879" actId="5793"/>
        <pc:sldMkLst>
          <pc:docMk/>
          <pc:sldMk cId="4086103232" sldId="330"/>
        </pc:sldMkLst>
        <pc:spChg chg="mod">
          <ac:chgData name="Jari Vepsäläinen" userId="b4d653f0-fd05-4053-a1a3-73929729b228" providerId="ADAL" clId="{30495C86-76AE-471E-AD9B-1E44071596A0}" dt="2020-06-08T10:07:12.016" v="185" actId="20577"/>
          <ac:spMkLst>
            <pc:docMk/>
            <pc:sldMk cId="4086103232" sldId="330"/>
            <ac:spMk id="2" creationId="{97810977-F1C9-418C-A949-E4A3875AF5AE}"/>
          </ac:spMkLst>
        </pc:spChg>
        <pc:spChg chg="mod">
          <ac:chgData name="Jari Vepsäläinen" userId="b4d653f0-fd05-4053-a1a3-73929729b228" providerId="ADAL" clId="{30495C86-76AE-471E-AD9B-1E44071596A0}" dt="2020-06-08T10:21:56.406" v="879" actId="5793"/>
          <ac:spMkLst>
            <pc:docMk/>
            <pc:sldMk cId="4086103232" sldId="330"/>
            <ac:spMk id="3" creationId="{C2D42DD3-3E96-40EC-9E67-71DDBCE74826}"/>
          </ac:spMkLst>
        </pc:spChg>
        <pc:picChg chg="mod">
          <ac:chgData name="Jari Vepsäläinen" userId="b4d653f0-fd05-4053-a1a3-73929729b228" providerId="ADAL" clId="{30495C86-76AE-471E-AD9B-1E44071596A0}" dt="2020-06-08T10:09:18.222" v="424" actId="1076"/>
          <ac:picMkLst>
            <pc:docMk/>
            <pc:sldMk cId="4086103232" sldId="330"/>
            <ac:picMk id="4" creationId="{0887E5BC-C80A-4601-A685-501EADF9DC33}"/>
          </ac:picMkLst>
        </pc:picChg>
      </pc:sldChg>
      <pc:sldChg chg="modSp add ord">
        <pc:chgData name="Jari Vepsäläinen" userId="b4d653f0-fd05-4053-a1a3-73929729b228" providerId="ADAL" clId="{30495C86-76AE-471E-AD9B-1E44071596A0}" dt="2020-06-08T10:13:17.505" v="788" actId="20577"/>
        <pc:sldMkLst>
          <pc:docMk/>
          <pc:sldMk cId="1133198393" sldId="331"/>
        </pc:sldMkLst>
        <pc:spChg chg="mod">
          <ac:chgData name="Jari Vepsäläinen" userId="b4d653f0-fd05-4053-a1a3-73929729b228" providerId="ADAL" clId="{30495C86-76AE-471E-AD9B-1E44071596A0}" dt="2020-06-08T10:07:20.019" v="199" actId="20577"/>
          <ac:spMkLst>
            <pc:docMk/>
            <pc:sldMk cId="1133198393" sldId="331"/>
            <ac:spMk id="2" creationId="{97810977-F1C9-418C-A949-E4A3875AF5AE}"/>
          </ac:spMkLst>
        </pc:spChg>
        <pc:spChg chg="mod">
          <ac:chgData name="Jari Vepsäläinen" userId="b4d653f0-fd05-4053-a1a3-73929729b228" providerId="ADAL" clId="{30495C86-76AE-471E-AD9B-1E44071596A0}" dt="2020-06-08T10:13:17.505" v="788" actId="20577"/>
          <ac:spMkLst>
            <pc:docMk/>
            <pc:sldMk cId="1133198393" sldId="331"/>
            <ac:spMk id="3" creationId="{C2D42DD3-3E96-40EC-9E67-71DDBCE74826}"/>
          </ac:spMkLst>
        </pc:spChg>
      </pc:sldChg>
      <pc:sldChg chg="modSp add">
        <pc:chgData name="Jari Vepsäläinen" userId="b4d653f0-fd05-4053-a1a3-73929729b228" providerId="ADAL" clId="{30495C86-76AE-471E-AD9B-1E44071596A0}" dt="2020-06-08T13:40:54.536" v="1026" actId="20577"/>
        <pc:sldMkLst>
          <pc:docMk/>
          <pc:sldMk cId="4191143984" sldId="332"/>
        </pc:sldMkLst>
        <pc:spChg chg="mod">
          <ac:chgData name="Jari Vepsäläinen" userId="b4d653f0-fd05-4053-a1a3-73929729b228" providerId="ADAL" clId="{30495C86-76AE-471E-AD9B-1E44071596A0}" dt="2020-06-08T13:40:54.536" v="1026" actId="20577"/>
          <ac:spMkLst>
            <pc:docMk/>
            <pc:sldMk cId="4191143984" sldId="332"/>
            <ac:spMk id="2" creationId="{874EEB95-6B92-42D8-B7C9-B59E43E01B0F}"/>
          </ac:spMkLst>
        </pc:spChg>
      </pc:sldChg>
    </pc:docChg>
  </pc:docChgLst>
  <pc:docChgLst>
    <pc:chgData name="Vepsäläinen Jari" userId="S::jari.vepsalainen@aalto.fi::b4d653f0-fd05-4053-a1a3-73929729b228" providerId="AD" clId="Web-{808F951F-5A45-FF9B-4617-F78A99EF373B}"/>
    <pc:docChg chg="addSld modSld">
      <pc:chgData name="Vepsäläinen Jari" userId="S::jari.vepsalainen@aalto.fi::b4d653f0-fd05-4053-a1a3-73929729b228" providerId="AD" clId="Web-{808F951F-5A45-FF9B-4617-F78A99EF373B}" dt="2020-05-15T06:48:23.974" v="66"/>
      <pc:docMkLst>
        <pc:docMk/>
      </pc:docMkLst>
      <pc:sldChg chg="addSp modSp">
        <pc:chgData name="Vepsäläinen Jari" userId="S::jari.vepsalainen@aalto.fi::b4d653f0-fd05-4053-a1a3-73929729b228" providerId="AD" clId="Web-{808F951F-5A45-FF9B-4617-F78A99EF373B}" dt="2020-05-15T06:48:23.974" v="66"/>
        <pc:sldMkLst>
          <pc:docMk/>
          <pc:sldMk cId="526928875" sldId="323"/>
        </pc:sldMkLst>
        <pc:spChg chg="mod">
          <ac:chgData name="Vepsäläinen Jari" userId="S::jari.vepsalainen@aalto.fi::b4d653f0-fd05-4053-a1a3-73929729b228" providerId="AD" clId="Web-{808F951F-5A45-FF9B-4617-F78A99EF373B}" dt="2020-05-15T06:48:13.208" v="64" actId="20577"/>
          <ac:spMkLst>
            <pc:docMk/>
            <pc:sldMk cId="526928875" sldId="323"/>
            <ac:spMk id="2" creationId="{7506A825-B718-40E1-9003-7E2DD1B23D8D}"/>
          </ac:spMkLst>
        </pc:spChg>
        <pc:spChg chg="add">
          <ac:chgData name="Vepsäläinen Jari" userId="S::jari.vepsalainen@aalto.fi::b4d653f0-fd05-4053-a1a3-73929729b228" providerId="AD" clId="Web-{808F951F-5A45-FF9B-4617-F78A99EF373B}" dt="2020-05-15T06:48:23.974" v="66"/>
          <ac:spMkLst>
            <pc:docMk/>
            <pc:sldMk cId="526928875" sldId="323"/>
            <ac:spMk id="15" creationId="{152CCD7F-0316-45EA-83DE-4CA81E6E302C}"/>
          </ac:spMkLst>
        </pc:spChg>
        <pc:grpChg chg="add">
          <ac:chgData name="Vepsäläinen Jari" userId="S::jari.vepsalainen@aalto.fi::b4d653f0-fd05-4053-a1a3-73929729b228" providerId="AD" clId="Web-{808F951F-5A45-FF9B-4617-F78A99EF373B}" dt="2020-05-15T06:48:23.965" v="65"/>
          <ac:grpSpMkLst>
            <pc:docMk/>
            <pc:sldMk cId="526928875" sldId="323"/>
            <ac:grpSpMk id="13" creationId="{5E49CC65-307F-4054-BE82-7AEC24695111}"/>
          </ac:grpSpMkLst>
        </pc:grpChg>
      </pc:sldChg>
      <pc:sldChg chg="addSp delSp modSp new">
        <pc:chgData name="Vepsäläinen Jari" userId="S::jari.vepsalainen@aalto.fi::b4d653f0-fd05-4053-a1a3-73929729b228" providerId="AD" clId="Web-{808F951F-5A45-FF9B-4617-F78A99EF373B}" dt="2020-05-15T06:47:30.464" v="57" actId="20577"/>
        <pc:sldMkLst>
          <pc:docMk/>
          <pc:sldMk cId="949043412" sldId="325"/>
        </pc:sldMkLst>
        <pc:spChg chg="mod">
          <ac:chgData name="Vepsäläinen Jari" userId="S::jari.vepsalainen@aalto.fi::b4d653f0-fd05-4053-a1a3-73929729b228" providerId="AD" clId="Web-{808F951F-5A45-FF9B-4617-F78A99EF373B}" dt="2020-05-15T06:45:51.058" v="18" actId="20577"/>
          <ac:spMkLst>
            <pc:docMk/>
            <pc:sldMk cId="949043412" sldId="325"/>
            <ac:spMk id="2" creationId="{DD9FF6F7-CD8D-470B-A342-DDD64B2CE302}"/>
          </ac:spMkLst>
        </pc:spChg>
        <pc:spChg chg="del">
          <ac:chgData name="Vepsäläinen Jari" userId="S::jari.vepsalainen@aalto.fi::b4d653f0-fd05-4053-a1a3-73929729b228" providerId="AD" clId="Web-{808F951F-5A45-FF9B-4617-F78A99EF373B}" dt="2020-05-15T06:45:53.678" v="19"/>
          <ac:spMkLst>
            <pc:docMk/>
            <pc:sldMk cId="949043412" sldId="325"/>
            <ac:spMk id="3" creationId="{42E564DB-9735-4640-B227-3D590E6C3063}"/>
          </ac:spMkLst>
        </pc:spChg>
        <pc:spChg chg="add mod">
          <ac:chgData name="Vepsäläinen Jari" userId="S::jari.vepsalainen@aalto.fi::b4d653f0-fd05-4053-a1a3-73929729b228" providerId="AD" clId="Web-{808F951F-5A45-FF9B-4617-F78A99EF373B}" dt="2020-05-15T06:47:21.490" v="50" actId="1076"/>
          <ac:spMkLst>
            <pc:docMk/>
            <pc:sldMk cId="949043412" sldId="325"/>
            <ac:spMk id="5" creationId="{8F150118-0D83-4D7F-96B8-F6B4A09C34FB}"/>
          </ac:spMkLst>
        </pc:spChg>
        <pc:spChg chg="add mod">
          <ac:chgData name="Vepsäläinen Jari" userId="S::jari.vepsalainen@aalto.fi::b4d653f0-fd05-4053-a1a3-73929729b228" providerId="AD" clId="Web-{808F951F-5A45-FF9B-4617-F78A99EF373B}" dt="2020-05-15T06:47:30.464" v="57" actId="20577"/>
          <ac:spMkLst>
            <pc:docMk/>
            <pc:sldMk cId="949043412" sldId="325"/>
            <ac:spMk id="6" creationId="{7A830AB1-573B-412C-A23E-ACD000557731}"/>
          </ac:spMkLst>
        </pc:spChg>
        <pc:picChg chg="add mod">
          <ac:chgData name="Vepsäläinen Jari" userId="S::jari.vepsalainen@aalto.fi::b4d653f0-fd05-4053-a1a3-73929729b228" providerId="AD" clId="Web-{808F951F-5A45-FF9B-4617-F78A99EF373B}" dt="2020-05-15T06:47:15.041" v="48" actId="1076"/>
          <ac:picMkLst>
            <pc:docMk/>
            <pc:sldMk cId="949043412" sldId="325"/>
            <ac:picMk id="4" creationId="{4ABAA70C-A4DD-4E23-B11F-ADC7401B1C1D}"/>
          </ac:picMkLst>
        </pc:picChg>
      </pc:sldChg>
    </pc:docChg>
  </pc:docChgLst>
  <pc:docChgLst>
    <pc:chgData name="Vepsäläinen Jari" userId="S::jari.vepsalainen@aalto.fi::b4d653f0-fd05-4053-a1a3-73929729b228" providerId="AD" clId="Web-{ED34C68D-8429-3C4C-A5F2-ABA02BAA9625}"/>
    <pc:docChg chg="addSld modSld">
      <pc:chgData name="Vepsäläinen Jari" userId="S::jari.vepsalainen@aalto.fi::b4d653f0-fd05-4053-a1a3-73929729b228" providerId="AD" clId="Web-{ED34C68D-8429-3C4C-A5F2-ABA02BAA9625}" dt="2020-05-15T10:57:44.035" v="553" actId="1076"/>
      <pc:docMkLst>
        <pc:docMk/>
      </pc:docMkLst>
      <pc:sldChg chg="modNotes">
        <pc:chgData name="Vepsäläinen Jari" userId="S::jari.vepsalainen@aalto.fi::b4d653f0-fd05-4053-a1a3-73929729b228" providerId="AD" clId="Web-{ED34C68D-8429-3C4C-A5F2-ABA02BAA9625}" dt="2020-05-15T10:23:27.010" v="519"/>
        <pc:sldMkLst>
          <pc:docMk/>
          <pc:sldMk cId="3667490244" sldId="296"/>
        </pc:sldMkLst>
      </pc:sldChg>
      <pc:sldChg chg="addSp modSp">
        <pc:chgData name="Vepsäläinen Jari" userId="S::jari.vepsalainen@aalto.fi::b4d653f0-fd05-4053-a1a3-73929729b228" providerId="AD" clId="Web-{ED34C68D-8429-3C4C-A5F2-ABA02BAA9625}" dt="2020-05-15T10:56:52.160" v="540" actId="1076"/>
        <pc:sldMkLst>
          <pc:docMk/>
          <pc:sldMk cId="670736399" sldId="305"/>
        </pc:sldMkLst>
        <pc:spChg chg="mod">
          <ac:chgData name="Vepsäläinen Jari" userId="S::jari.vepsalainen@aalto.fi::b4d653f0-fd05-4053-a1a3-73929729b228" providerId="AD" clId="Web-{ED34C68D-8429-3C4C-A5F2-ABA02BAA9625}" dt="2020-05-15T10:55:31.362" v="533" actId="20577"/>
          <ac:spMkLst>
            <pc:docMk/>
            <pc:sldMk cId="670736399" sldId="305"/>
            <ac:spMk id="2" creationId="{F4055DE2-9832-493D-8432-8D7CF72E08CF}"/>
          </ac:spMkLst>
        </pc:spChg>
        <pc:spChg chg="mod">
          <ac:chgData name="Vepsäläinen Jari" userId="S::jari.vepsalainen@aalto.fi::b4d653f0-fd05-4053-a1a3-73929729b228" providerId="AD" clId="Web-{ED34C68D-8429-3C4C-A5F2-ABA02BAA9625}" dt="2020-05-15T10:55:36.284" v="534" actId="14100"/>
          <ac:spMkLst>
            <pc:docMk/>
            <pc:sldMk cId="670736399" sldId="305"/>
            <ac:spMk id="3" creationId="{7ABBC326-4375-41A0-8150-0C1FE803D05C}"/>
          </ac:spMkLst>
        </pc:spChg>
        <pc:picChg chg="add mod">
          <ac:chgData name="Vepsäläinen Jari" userId="S::jari.vepsalainen@aalto.fi::b4d653f0-fd05-4053-a1a3-73929729b228" providerId="AD" clId="Web-{ED34C68D-8429-3C4C-A5F2-ABA02BAA9625}" dt="2020-05-15T10:56:52.160" v="540" actId="1076"/>
          <ac:picMkLst>
            <pc:docMk/>
            <pc:sldMk cId="670736399" sldId="305"/>
            <ac:picMk id="4" creationId="{6DBDC301-F4DB-4239-94DA-32987AF0CCC3}"/>
          </ac:picMkLst>
        </pc:picChg>
      </pc:sldChg>
      <pc:sldChg chg="modSp add replId">
        <pc:chgData name="Vepsäläinen Jari" userId="S::jari.vepsalainen@aalto.fi::b4d653f0-fd05-4053-a1a3-73929729b228" providerId="AD" clId="Web-{ED34C68D-8429-3C4C-A5F2-ABA02BAA9625}" dt="2020-05-15T10:57:30.348" v="551"/>
        <pc:sldMkLst>
          <pc:docMk/>
          <pc:sldMk cId="3827935951" sldId="327"/>
        </pc:sldMkLst>
        <pc:spChg chg="mod">
          <ac:chgData name="Vepsäläinen Jari" userId="S::jari.vepsalainen@aalto.fi::b4d653f0-fd05-4053-a1a3-73929729b228" providerId="AD" clId="Web-{ED34C68D-8429-3C4C-A5F2-ABA02BAA9625}" dt="2020-05-15T10:57:03.785" v="546" actId="20577"/>
          <ac:spMkLst>
            <pc:docMk/>
            <pc:sldMk cId="3827935951" sldId="327"/>
            <ac:spMk id="2" creationId="{F4055DE2-9832-493D-8432-8D7CF72E08CF}"/>
          </ac:spMkLst>
        </pc:spChg>
        <pc:picChg chg="mod">
          <ac:chgData name="Vepsäläinen Jari" userId="S::jari.vepsalainen@aalto.fi::b4d653f0-fd05-4053-a1a3-73929729b228" providerId="AD" clId="Web-{ED34C68D-8429-3C4C-A5F2-ABA02BAA9625}" dt="2020-05-15T10:57:30.348" v="551"/>
          <ac:picMkLst>
            <pc:docMk/>
            <pc:sldMk cId="3827935951" sldId="327"/>
            <ac:picMk id="4" creationId="{6DBDC301-F4DB-4239-94DA-32987AF0CCC3}"/>
          </ac:picMkLst>
        </pc:picChg>
      </pc:sldChg>
      <pc:sldChg chg="modSp add replId">
        <pc:chgData name="Vepsäläinen Jari" userId="S::jari.vepsalainen@aalto.fi::b4d653f0-fd05-4053-a1a3-73929729b228" providerId="AD" clId="Web-{ED34C68D-8429-3C4C-A5F2-ABA02BAA9625}" dt="2020-05-15T10:57:44.035" v="553" actId="1076"/>
        <pc:sldMkLst>
          <pc:docMk/>
          <pc:sldMk cId="4161526750" sldId="328"/>
        </pc:sldMkLst>
        <pc:spChg chg="mod">
          <ac:chgData name="Vepsäläinen Jari" userId="S::jari.vepsalainen@aalto.fi::b4d653f0-fd05-4053-a1a3-73929729b228" providerId="AD" clId="Web-{ED34C68D-8429-3C4C-A5F2-ABA02BAA9625}" dt="2020-05-15T10:57:13.129" v="550" actId="20577"/>
          <ac:spMkLst>
            <pc:docMk/>
            <pc:sldMk cId="4161526750" sldId="328"/>
            <ac:spMk id="2" creationId="{F4055DE2-9832-493D-8432-8D7CF72E08CF}"/>
          </ac:spMkLst>
        </pc:spChg>
        <pc:picChg chg="mod">
          <ac:chgData name="Vepsäläinen Jari" userId="S::jari.vepsalainen@aalto.fi::b4d653f0-fd05-4053-a1a3-73929729b228" providerId="AD" clId="Web-{ED34C68D-8429-3C4C-A5F2-ABA02BAA9625}" dt="2020-05-15T10:57:44.035" v="553" actId="1076"/>
          <ac:picMkLst>
            <pc:docMk/>
            <pc:sldMk cId="4161526750" sldId="328"/>
            <ac:picMk id="4" creationId="{6DBDC301-F4DB-4239-94DA-32987AF0CCC3}"/>
          </ac:picMkLst>
        </pc:picChg>
      </pc:sldChg>
    </pc:docChg>
  </pc:docChgLst>
  <pc:docChgLst>
    <pc:chgData name="Vepsäläinen Jari" userId="S::jari.vepsalainen@aalto.fi::b4d653f0-fd05-4053-a1a3-73929729b228" providerId="AD" clId="Web-{7F97DE01-946E-47C4-87A7-C758DCDFCB32}"/>
    <pc:docChg chg="modSld">
      <pc:chgData name="Vepsäläinen Jari" userId="S::jari.vepsalainen@aalto.fi::b4d653f0-fd05-4053-a1a3-73929729b228" providerId="AD" clId="Web-{7F97DE01-946E-47C4-87A7-C758DCDFCB32}" dt="2020-07-03T09:56:38.600" v="0" actId="1076"/>
      <pc:docMkLst>
        <pc:docMk/>
      </pc:docMkLst>
      <pc:sldChg chg="modSp">
        <pc:chgData name="Vepsäläinen Jari" userId="S::jari.vepsalainen@aalto.fi::b4d653f0-fd05-4053-a1a3-73929729b228" providerId="AD" clId="Web-{7F97DE01-946E-47C4-87A7-C758DCDFCB32}" dt="2020-07-03T09:56:38.600" v="0" actId="1076"/>
        <pc:sldMkLst>
          <pc:docMk/>
          <pc:sldMk cId="2035875105" sldId="312"/>
        </pc:sldMkLst>
        <pc:spChg chg="mod">
          <ac:chgData name="Vepsäläinen Jari" userId="S::jari.vepsalainen@aalto.fi::b4d653f0-fd05-4053-a1a3-73929729b228" providerId="AD" clId="Web-{7F97DE01-946E-47C4-87A7-C758DCDFCB32}" dt="2020-07-03T09:56:38.600" v="0" actId="1076"/>
          <ac:spMkLst>
            <pc:docMk/>
            <pc:sldMk cId="2035875105" sldId="312"/>
            <ac:spMk id="5" creationId="{56CEA76A-D691-42AE-8F2E-2CE3B6874D95}"/>
          </ac:spMkLst>
        </pc:spChg>
        <pc:cxnChg chg="mod">
          <ac:chgData name="Vepsäläinen Jari" userId="S::jari.vepsalainen@aalto.fi::b4d653f0-fd05-4053-a1a3-73929729b228" providerId="AD" clId="Web-{7F97DE01-946E-47C4-87A7-C758DCDFCB32}" dt="2020-07-03T09:56:38.600" v="0" actId="1076"/>
          <ac:cxnSpMkLst>
            <pc:docMk/>
            <pc:sldMk cId="2035875105" sldId="312"/>
            <ac:cxnSpMk id="8" creationId="{FB0901F0-C136-485D-B7F5-C9DED89D069E}"/>
          </ac:cxnSpMkLst>
        </pc:cxnChg>
      </pc:sldChg>
    </pc:docChg>
  </pc:docChgLst>
  <pc:docChgLst>
    <pc:chgData name="Jari Vepsäläinen" userId="b4d653f0-fd05-4053-a1a3-73929729b228" providerId="ADAL" clId="{609E260B-7118-4238-8335-04E8C3A02624}"/>
    <pc:docChg chg="modSld">
      <pc:chgData name="Jari Vepsäläinen" userId="b4d653f0-fd05-4053-a1a3-73929729b228" providerId="ADAL" clId="{609E260B-7118-4238-8335-04E8C3A02624}" dt="2020-07-03T10:36:04.775" v="142" actId="20577"/>
      <pc:docMkLst>
        <pc:docMk/>
      </pc:docMkLst>
      <pc:sldChg chg="addSp modSp">
        <pc:chgData name="Jari Vepsäläinen" userId="b4d653f0-fd05-4053-a1a3-73929729b228" providerId="ADAL" clId="{609E260B-7118-4238-8335-04E8C3A02624}" dt="2020-07-03T10:36:04.775" v="142" actId="20577"/>
        <pc:sldMkLst>
          <pc:docMk/>
          <pc:sldMk cId="2035875105" sldId="312"/>
        </pc:sldMkLst>
        <pc:spChg chg="mod">
          <ac:chgData name="Jari Vepsäläinen" userId="b4d653f0-fd05-4053-a1a3-73929729b228" providerId="ADAL" clId="{609E260B-7118-4238-8335-04E8C3A02624}" dt="2020-07-03T10:35:58.222" v="140" actId="20577"/>
          <ac:spMkLst>
            <pc:docMk/>
            <pc:sldMk cId="2035875105" sldId="312"/>
            <ac:spMk id="5" creationId="{56CEA76A-D691-42AE-8F2E-2CE3B6874D95}"/>
          </ac:spMkLst>
        </pc:spChg>
        <pc:spChg chg="mod">
          <ac:chgData name="Jari Vepsäläinen" userId="b4d653f0-fd05-4053-a1a3-73929729b228" providerId="ADAL" clId="{609E260B-7118-4238-8335-04E8C3A02624}" dt="2020-07-03T10:36:04.775" v="142" actId="20577"/>
          <ac:spMkLst>
            <pc:docMk/>
            <pc:sldMk cId="2035875105" sldId="312"/>
            <ac:spMk id="6" creationId="{91DB041B-DB8F-427C-8FD0-E8CB4BEE9F18}"/>
          </ac:spMkLst>
        </pc:spChg>
        <pc:spChg chg="add mod">
          <ac:chgData name="Jari Vepsäläinen" userId="b4d653f0-fd05-4053-a1a3-73929729b228" providerId="ADAL" clId="{609E260B-7118-4238-8335-04E8C3A02624}" dt="2020-07-03T10:35:29.842" v="126" actId="1076"/>
          <ac:spMkLst>
            <pc:docMk/>
            <pc:sldMk cId="2035875105" sldId="312"/>
            <ac:spMk id="9" creationId="{8C76AB8C-284A-4965-8F7A-68E024BC3B83}"/>
          </ac:spMkLst>
        </pc:spChg>
        <pc:cxnChg chg="mod">
          <ac:chgData name="Jari Vepsäläinen" userId="b4d653f0-fd05-4053-a1a3-73929729b228" providerId="ADAL" clId="{609E260B-7118-4238-8335-04E8C3A02624}" dt="2020-07-03T10:36:04.775" v="142" actId="20577"/>
          <ac:cxnSpMkLst>
            <pc:docMk/>
            <pc:sldMk cId="2035875105" sldId="312"/>
            <ac:cxnSpMk id="8" creationId="{FB0901F0-C136-485D-B7F5-C9DED89D069E}"/>
          </ac:cxnSpMkLst>
        </pc:cxnChg>
      </pc:sldChg>
    </pc:docChg>
  </pc:docChgLst>
  <pc:docChgLst>
    <pc:chgData name="Vepsäläinen Jari" userId="S::jari.vepsalainen@aalto.fi::b4d653f0-fd05-4053-a1a3-73929729b228" providerId="AD" clId="Web-{57B14159-0339-443F-8221-013B09F2DD54}"/>
    <pc:docChg chg="addSld delSld modSld">
      <pc:chgData name="Vepsäläinen Jari" userId="S::jari.vepsalainen@aalto.fi::b4d653f0-fd05-4053-a1a3-73929729b228" providerId="AD" clId="Web-{57B14159-0339-443F-8221-013B09F2DD54}" dt="2020-04-20T11:30:15.839" v="495" actId="20577"/>
      <pc:docMkLst>
        <pc:docMk/>
      </pc:docMkLst>
      <pc:sldChg chg="del">
        <pc:chgData name="Vepsäläinen Jari" userId="S::jari.vepsalainen@aalto.fi::b4d653f0-fd05-4053-a1a3-73929729b228" providerId="AD" clId="Web-{57B14159-0339-443F-8221-013B09F2DD54}" dt="2020-04-20T11:00:14.916" v="24"/>
        <pc:sldMkLst>
          <pc:docMk/>
          <pc:sldMk cId="2043753718" sldId="261"/>
        </pc:sldMkLst>
      </pc:sldChg>
      <pc:sldChg chg="del">
        <pc:chgData name="Vepsäläinen Jari" userId="S::jari.vepsalainen@aalto.fi::b4d653f0-fd05-4053-a1a3-73929729b228" providerId="AD" clId="Web-{57B14159-0339-443F-8221-013B09F2DD54}" dt="2020-04-20T11:00:14.916" v="23"/>
        <pc:sldMkLst>
          <pc:docMk/>
          <pc:sldMk cId="2468571779" sldId="262"/>
        </pc:sldMkLst>
      </pc:sldChg>
      <pc:sldChg chg="del">
        <pc:chgData name="Vepsäläinen Jari" userId="S::jari.vepsalainen@aalto.fi::b4d653f0-fd05-4053-a1a3-73929729b228" providerId="AD" clId="Web-{57B14159-0339-443F-8221-013B09F2DD54}" dt="2020-04-20T11:00:14.916" v="22"/>
        <pc:sldMkLst>
          <pc:docMk/>
          <pc:sldMk cId="747300865" sldId="263"/>
        </pc:sldMkLst>
      </pc:sldChg>
      <pc:sldChg chg="del">
        <pc:chgData name="Vepsäläinen Jari" userId="S::jari.vepsalainen@aalto.fi::b4d653f0-fd05-4053-a1a3-73929729b228" providerId="AD" clId="Web-{57B14159-0339-443F-8221-013B09F2DD54}" dt="2020-04-20T11:00:14.916" v="21"/>
        <pc:sldMkLst>
          <pc:docMk/>
          <pc:sldMk cId="3969197329" sldId="264"/>
        </pc:sldMkLst>
      </pc:sldChg>
      <pc:sldChg chg="del">
        <pc:chgData name="Vepsäläinen Jari" userId="S::jari.vepsalainen@aalto.fi::b4d653f0-fd05-4053-a1a3-73929729b228" providerId="AD" clId="Web-{57B14159-0339-443F-8221-013B09F2DD54}" dt="2020-04-20T11:00:14.900" v="11"/>
        <pc:sldMkLst>
          <pc:docMk/>
          <pc:sldMk cId="1856090426" sldId="265"/>
        </pc:sldMkLst>
      </pc:sldChg>
      <pc:sldChg chg="del">
        <pc:chgData name="Vepsäläinen Jari" userId="S::jari.vepsalainen@aalto.fi::b4d653f0-fd05-4053-a1a3-73929729b228" providerId="AD" clId="Web-{57B14159-0339-443F-8221-013B09F2DD54}" dt="2020-04-20T11:00:14.916" v="20"/>
        <pc:sldMkLst>
          <pc:docMk/>
          <pc:sldMk cId="431623603" sldId="266"/>
        </pc:sldMkLst>
      </pc:sldChg>
      <pc:sldChg chg="del">
        <pc:chgData name="Vepsäläinen Jari" userId="S::jari.vepsalainen@aalto.fi::b4d653f0-fd05-4053-a1a3-73929729b228" providerId="AD" clId="Web-{57B14159-0339-443F-8221-013B09F2DD54}" dt="2020-04-20T11:00:14.900" v="17"/>
        <pc:sldMkLst>
          <pc:docMk/>
          <pc:sldMk cId="2728188776" sldId="267"/>
        </pc:sldMkLst>
      </pc:sldChg>
      <pc:sldChg chg="del">
        <pc:chgData name="Vepsäläinen Jari" userId="S::jari.vepsalainen@aalto.fi::b4d653f0-fd05-4053-a1a3-73929729b228" providerId="AD" clId="Web-{57B14159-0339-443F-8221-013B09F2DD54}" dt="2020-04-20T11:00:14.916" v="19"/>
        <pc:sldMkLst>
          <pc:docMk/>
          <pc:sldMk cId="2695264916" sldId="268"/>
        </pc:sldMkLst>
      </pc:sldChg>
      <pc:sldChg chg="del">
        <pc:chgData name="Vepsäläinen Jari" userId="S::jari.vepsalainen@aalto.fi::b4d653f0-fd05-4053-a1a3-73929729b228" providerId="AD" clId="Web-{57B14159-0339-443F-8221-013B09F2DD54}" dt="2020-04-20T11:00:14.900" v="16"/>
        <pc:sldMkLst>
          <pc:docMk/>
          <pc:sldMk cId="3551650403" sldId="269"/>
        </pc:sldMkLst>
      </pc:sldChg>
      <pc:sldChg chg="del">
        <pc:chgData name="Vepsäläinen Jari" userId="S::jari.vepsalainen@aalto.fi::b4d653f0-fd05-4053-a1a3-73929729b228" providerId="AD" clId="Web-{57B14159-0339-443F-8221-013B09F2DD54}" dt="2020-04-20T11:00:14.900" v="15"/>
        <pc:sldMkLst>
          <pc:docMk/>
          <pc:sldMk cId="1497862503" sldId="270"/>
        </pc:sldMkLst>
      </pc:sldChg>
      <pc:sldChg chg="del">
        <pc:chgData name="Vepsäläinen Jari" userId="S::jari.vepsalainen@aalto.fi::b4d653f0-fd05-4053-a1a3-73929729b228" providerId="AD" clId="Web-{57B14159-0339-443F-8221-013B09F2DD54}" dt="2020-04-20T11:00:14.900" v="14"/>
        <pc:sldMkLst>
          <pc:docMk/>
          <pc:sldMk cId="2891800416" sldId="271"/>
        </pc:sldMkLst>
      </pc:sldChg>
      <pc:sldChg chg="del">
        <pc:chgData name="Vepsäläinen Jari" userId="S::jari.vepsalainen@aalto.fi::b4d653f0-fd05-4053-a1a3-73929729b228" providerId="AD" clId="Web-{57B14159-0339-443F-8221-013B09F2DD54}" dt="2020-04-20T11:00:14.900" v="10"/>
        <pc:sldMkLst>
          <pc:docMk/>
          <pc:sldMk cId="3934353674" sldId="272"/>
        </pc:sldMkLst>
      </pc:sldChg>
      <pc:sldChg chg="del">
        <pc:chgData name="Vepsäläinen Jari" userId="S::jari.vepsalainen@aalto.fi::b4d653f0-fd05-4053-a1a3-73929729b228" providerId="AD" clId="Web-{57B14159-0339-443F-8221-013B09F2DD54}" dt="2020-04-20T11:00:14.900" v="12"/>
        <pc:sldMkLst>
          <pc:docMk/>
          <pc:sldMk cId="4124482739" sldId="273"/>
        </pc:sldMkLst>
      </pc:sldChg>
      <pc:sldChg chg="del">
        <pc:chgData name="Vepsäläinen Jari" userId="S::jari.vepsalainen@aalto.fi::b4d653f0-fd05-4053-a1a3-73929729b228" providerId="AD" clId="Web-{57B14159-0339-443F-8221-013B09F2DD54}" dt="2020-04-20T11:00:14.806" v="4"/>
        <pc:sldMkLst>
          <pc:docMk/>
          <pc:sldMk cId="2349596517" sldId="275"/>
        </pc:sldMkLst>
      </pc:sldChg>
      <pc:sldChg chg="del">
        <pc:chgData name="Vepsäläinen Jari" userId="S::jari.vepsalainen@aalto.fi::b4d653f0-fd05-4053-a1a3-73929729b228" providerId="AD" clId="Web-{57B14159-0339-443F-8221-013B09F2DD54}" dt="2020-04-20T11:00:14.775" v="3"/>
        <pc:sldMkLst>
          <pc:docMk/>
          <pc:sldMk cId="3405075340" sldId="276"/>
        </pc:sldMkLst>
      </pc:sldChg>
      <pc:sldChg chg="del">
        <pc:chgData name="Vepsäläinen Jari" userId="S::jari.vepsalainen@aalto.fi::b4d653f0-fd05-4053-a1a3-73929729b228" providerId="AD" clId="Web-{57B14159-0339-443F-8221-013B09F2DD54}" dt="2020-04-20T11:00:14.900" v="13"/>
        <pc:sldMkLst>
          <pc:docMk/>
          <pc:sldMk cId="1748429107" sldId="278"/>
        </pc:sldMkLst>
      </pc:sldChg>
      <pc:sldChg chg="del">
        <pc:chgData name="Vepsäläinen Jari" userId="S::jari.vepsalainen@aalto.fi::b4d653f0-fd05-4053-a1a3-73929729b228" providerId="AD" clId="Web-{57B14159-0339-443F-8221-013B09F2DD54}" dt="2020-04-20T11:00:14.916" v="18"/>
        <pc:sldMkLst>
          <pc:docMk/>
          <pc:sldMk cId="3865397547" sldId="279"/>
        </pc:sldMkLst>
      </pc:sldChg>
      <pc:sldChg chg="del">
        <pc:chgData name="Vepsäläinen Jari" userId="S::jari.vepsalainen@aalto.fi::b4d653f0-fd05-4053-a1a3-73929729b228" providerId="AD" clId="Web-{57B14159-0339-443F-8221-013B09F2DD54}" dt="2020-04-20T11:00:14.900" v="9"/>
        <pc:sldMkLst>
          <pc:docMk/>
          <pc:sldMk cId="2978403890" sldId="280"/>
        </pc:sldMkLst>
      </pc:sldChg>
      <pc:sldChg chg="del">
        <pc:chgData name="Vepsäläinen Jari" userId="S::jari.vepsalainen@aalto.fi::b4d653f0-fd05-4053-a1a3-73929729b228" providerId="AD" clId="Web-{57B14159-0339-443F-8221-013B09F2DD54}" dt="2020-04-20T11:00:14.900" v="8"/>
        <pc:sldMkLst>
          <pc:docMk/>
          <pc:sldMk cId="477977990" sldId="281"/>
        </pc:sldMkLst>
      </pc:sldChg>
      <pc:sldChg chg="del">
        <pc:chgData name="Vepsäläinen Jari" userId="S::jari.vepsalainen@aalto.fi::b4d653f0-fd05-4053-a1a3-73929729b228" providerId="AD" clId="Web-{57B14159-0339-443F-8221-013B09F2DD54}" dt="2020-04-20T11:00:14.900" v="7"/>
        <pc:sldMkLst>
          <pc:docMk/>
          <pc:sldMk cId="1031711544" sldId="282"/>
        </pc:sldMkLst>
      </pc:sldChg>
      <pc:sldChg chg="del">
        <pc:chgData name="Vepsäläinen Jari" userId="S::jari.vepsalainen@aalto.fi::b4d653f0-fd05-4053-a1a3-73929729b228" providerId="AD" clId="Web-{57B14159-0339-443F-8221-013B09F2DD54}" dt="2020-04-20T11:00:14.900" v="5"/>
        <pc:sldMkLst>
          <pc:docMk/>
          <pc:sldMk cId="479018402" sldId="285"/>
        </pc:sldMkLst>
      </pc:sldChg>
      <pc:sldChg chg="del">
        <pc:chgData name="Vepsäläinen Jari" userId="S::jari.vepsalainen@aalto.fi::b4d653f0-fd05-4053-a1a3-73929729b228" providerId="AD" clId="Web-{57B14159-0339-443F-8221-013B09F2DD54}" dt="2020-04-20T11:00:14.744" v="2"/>
        <pc:sldMkLst>
          <pc:docMk/>
          <pc:sldMk cId="2126257258" sldId="286"/>
        </pc:sldMkLst>
      </pc:sldChg>
      <pc:sldChg chg="del">
        <pc:chgData name="Vepsäläinen Jari" userId="S::jari.vepsalainen@aalto.fi::b4d653f0-fd05-4053-a1a3-73929729b228" providerId="AD" clId="Web-{57B14159-0339-443F-8221-013B09F2DD54}" dt="2020-04-20T11:00:14.681" v="1"/>
        <pc:sldMkLst>
          <pc:docMk/>
          <pc:sldMk cId="1247773611" sldId="287"/>
        </pc:sldMkLst>
      </pc:sldChg>
      <pc:sldChg chg="del">
        <pc:chgData name="Vepsäläinen Jari" userId="S::jari.vepsalainen@aalto.fi::b4d653f0-fd05-4053-a1a3-73929729b228" providerId="AD" clId="Web-{57B14159-0339-443F-8221-013B09F2DD54}" dt="2020-04-20T11:00:14.556" v="0"/>
        <pc:sldMkLst>
          <pc:docMk/>
          <pc:sldMk cId="1939198756" sldId="288"/>
        </pc:sldMkLst>
      </pc:sldChg>
      <pc:sldChg chg="del">
        <pc:chgData name="Vepsäläinen Jari" userId="S::jari.vepsalainen@aalto.fi::b4d653f0-fd05-4053-a1a3-73929729b228" providerId="AD" clId="Web-{57B14159-0339-443F-8221-013B09F2DD54}" dt="2020-04-20T11:00:14.900" v="6"/>
        <pc:sldMkLst>
          <pc:docMk/>
          <pc:sldMk cId="3647814103" sldId="290"/>
        </pc:sldMkLst>
      </pc:sldChg>
      <pc:sldChg chg="modSp">
        <pc:chgData name="Vepsäläinen Jari" userId="S::jari.vepsalainen@aalto.fi::b4d653f0-fd05-4053-a1a3-73929729b228" providerId="AD" clId="Web-{57B14159-0339-443F-8221-013B09F2DD54}" dt="2020-04-20T11:03:20.949" v="126" actId="20577"/>
        <pc:sldMkLst>
          <pc:docMk/>
          <pc:sldMk cId="3058009707" sldId="291"/>
        </pc:sldMkLst>
        <pc:spChg chg="mod">
          <ac:chgData name="Vepsäläinen Jari" userId="S::jari.vepsalainen@aalto.fi::b4d653f0-fd05-4053-a1a3-73929729b228" providerId="AD" clId="Web-{57B14159-0339-443F-8221-013B09F2DD54}" dt="2020-04-20T11:03:20.949" v="126" actId="20577"/>
          <ac:spMkLst>
            <pc:docMk/>
            <pc:sldMk cId="3058009707" sldId="291"/>
            <ac:spMk id="3" creationId="{2818AD71-17E1-4ED8-B1E0-4CDDEC9FA971}"/>
          </ac:spMkLst>
        </pc:spChg>
      </pc:sldChg>
      <pc:sldChg chg="addSp modSp new">
        <pc:chgData name="Vepsäläinen Jari" userId="S::jari.vepsalainen@aalto.fi::b4d653f0-fd05-4053-a1a3-73929729b228" providerId="AD" clId="Web-{57B14159-0339-443F-8221-013B09F2DD54}" dt="2020-04-20T11:17:09.003" v="355" actId="20577"/>
        <pc:sldMkLst>
          <pc:docMk/>
          <pc:sldMk cId="6303020" sldId="292"/>
        </pc:sldMkLst>
        <pc:spChg chg="mod">
          <ac:chgData name="Vepsäläinen Jari" userId="S::jari.vepsalainen@aalto.fi::b4d653f0-fd05-4053-a1a3-73929729b228" providerId="AD" clId="Web-{57B14159-0339-443F-8221-013B09F2DD54}" dt="2020-04-20T11:00:41.932" v="34" actId="20577"/>
          <ac:spMkLst>
            <pc:docMk/>
            <pc:sldMk cId="6303020" sldId="292"/>
            <ac:spMk id="2" creationId="{F60C4614-1113-4F5D-9CBF-12BC2BFBDD05}"/>
          </ac:spMkLst>
        </pc:spChg>
        <pc:spChg chg="mod">
          <ac:chgData name="Vepsäläinen Jari" userId="S::jari.vepsalainen@aalto.fi::b4d653f0-fd05-4053-a1a3-73929729b228" providerId="AD" clId="Web-{57B14159-0339-443F-8221-013B09F2DD54}" dt="2020-04-20T11:17:09.003" v="355" actId="20577"/>
          <ac:spMkLst>
            <pc:docMk/>
            <pc:sldMk cId="6303020" sldId="292"/>
            <ac:spMk id="3" creationId="{5B827034-49F5-4DE5-896C-47ADE744F89D}"/>
          </ac:spMkLst>
        </pc:spChg>
        <pc:picChg chg="add mod">
          <ac:chgData name="Vepsäläinen Jari" userId="S::jari.vepsalainen@aalto.fi::b4d653f0-fd05-4053-a1a3-73929729b228" providerId="AD" clId="Web-{57B14159-0339-443F-8221-013B09F2DD54}" dt="2020-04-20T11:16:03.737" v="336" actId="1076"/>
          <ac:picMkLst>
            <pc:docMk/>
            <pc:sldMk cId="6303020" sldId="292"/>
            <ac:picMk id="4" creationId="{A9B39F92-122C-4A36-BB31-5283D8D87A7E}"/>
          </ac:picMkLst>
        </pc:picChg>
      </pc:sldChg>
      <pc:sldChg chg="modSp new">
        <pc:chgData name="Vepsäläinen Jari" userId="S::jari.vepsalainen@aalto.fi::b4d653f0-fd05-4053-a1a3-73929729b228" providerId="AD" clId="Web-{57B14159-0339-443F-8221-013B09F2DD54}" dt="2020-04-20T11:00:48.979" v="41" actId="20577"/>
        <pc:sldMkLst>
          <pc:docMk/>
          <pc:sldMk cId="932302830" sldId="293"/>
        </pc:sldMkLst>
        <pc:spChg chg="mod">
          <ac:chgData name="Vepsäläinen Jari" userId="S::jari.vepsalainen@aalto.fi::b4d653f0-fd05-4053-a1a3-73929729b228" providerId="AD" clId="Web-{57B14159-0339-443F-8221-013B09F2DD54}" dt="2020-04-20T11:00:48.979" v="41" actId="20577"/>
          <ac:spMkLst>
            <pc:docMk/>
            <pc:sldMk cId="932302830" sldId="293"/>
            <ac:spMk id="2" creationId="{48E63419-C7C4-4B63-8655-63B0E1B30C3B}"/>
          </ac:spMkLst>
        </pc:spChg>
      </pc:sldChg>
      <pc:sldChg chg="modSp new">
        <pc:chgData name="Vepsäläinen Jari" userId="S::jari.vepsalainen@aalto.fi::b4d653f0-fd05-4053-a1a3-73929729b228" providerId="AD" clId="Web-{57B14159-0339-443F-8221-013B09F2DD54}" dt="2020-04-20T11:00:59.119" v="50" actId="20577"/>
        <pc:sldMkLst>
          <pc:docMk/>
          <pc:sldMk cId="2855734253" sldId="294"/>
        </pc:sldMkLst>
        <pc:spChg chg="mod">
          <ac:chgData name="Vepsäläinen Jari" userId="S::jari.vepsalainen@aalto.fi::b4d653f0-fd05-4053-a1a3-73929729b228" providerId="AD" clId="Web-{57B14159-0339-443F-8221-013B09F2DD54}" dt="2020-04-20T11:00:59.119" v="50" actId="20577"/>
          <ac:spMkLst>
            <pc:docMk/>
            <pc:sldMk cId="2855734253" sldId="294"/>
            <ac:spMk id="2" creationId="{B6A6BD89-AAE7-4D04-BAAF-1E2004F503E6}"/>
          </ac:spMkLst>
        </pc:spChg>
      </pc:sldChg>
      <pc:sldChg chg="addSp modSp new">
        <pc:chgData name="Vepsäläinen Jari" userId="S::jari.vepsalainen@aalto.fi::b4d653f0-fd05-4053-a1a3-73929729b228" providerId="AD" clId="Web-{57B14159-0339-443F-8221-013B09F2DD54}" dt="2020-04-20T11:03:11.792" v="110" actId="20577"/>
        <pc:sldMkLst>
          <pc:docMk/>
          <pc:sldMk cId="3284181642" sldId="295"/>
        </pc:sldMkLst>
        <pc:spChg chg="mod">
          <ac:chgData name="Vepsäläinen Jari" userId="S::jari.vepsalainen@aalto.fi::b4d653f0-fd05-4053-a1a3-73929729b228" providerId="AD" clId="Web-{57B14159-0339-443F-8221-013B09F2DD54}" dt="2020-04-20T11:01:13.901" v="64" actId="20577"/>
          <ac:spMkLst>
            <pc:docMk/>
            <pc:sldMk cId="3284181642" sldId="295"/>
            <ac:spMk id="2" creationId="{B860A14D-EC3B-4C52-8303-E2356EF587F2}"/>
          </ac:spMkLst>
        </pc:spChg>
        <pc:spChg chg="mod">
          <ac:chgData name="Vepsäläinen Jari" userId="S::jari.vepsalainen@aalto.fi::b4d653f0-fd05-4053-a1a3-73929729b228" providerId="AD" clId="Web-{57B14159-0339-443F-8221-013B09F2DD54}" dt="2020-04-20T11:03:11.792" v="110" actId="20577"/>
          <ac:spMkLst>
            <pc:docMk/>
            <pc:sldMk cId="3284181642" sldId="295"/>
            <ac:spMk id="3" creationId="{4D6CEC4A-198F-409C-9AE6-CC74694C16D1}"/>
          </ac:spMkLst>
        </pc:spChg>
        <pc:picChg chg="add mod">
          <ac:chgData name="Vepsäläinen Jari" userId="S::jari.vepsalainen@aalto.fi::b4d653f0-fd05-4053-a1a3-73929729b228" providerId="AD" clId="Web-{57B14159-0339-443F-8221-013B09F2DD54}" dt="2020-04-20T11:03:00.511" v="107" actId="1076"/>
          <ac:picMkLst>
            <pc:docMk/>
            <pc:sldMk cId="3284181642" sldId="295"/>
            <ac:picMk id="4" creationId="{221CF34E-BF39-40E3-8E7D-7D3100A7D3A9}"/>
          </ac:picMkLst>
        </pc:picChg>
      </pc:sldChg>
      <pc:sldChg chg="modSp new">
        <pc:chgData name="Vepsäläinen Jari" userId="S::jari.vepsalainen@aalto.fi::b4d653f0-fd05-4053-a1a3-73929729b228" providerId="AD" clId="Web-{57B14159-0339-443F-8221-013B09F2DD54}" dt="2020-04-20T11:12:04.251" v="312" actId="20577"/>
        <pc:sldMkLst>
          <pc:docMk/>
          <pc:sldMk cId="3667490244" sldId="296"/>
        </pc:sldMkLst>
        <pc:spChg chg="mod">
          <ac:chgData name="Vepsäläinen Jari" userId="S::jari.vepsalainen@aalto.fi::b4d653f0-fd05-4053-a1a3-73929729b228" providerId="AD" clId="Web-{57B14159-0339-443F-8221-013B09F2DD54}" dt="2020-04-20T11:03:34.527" v="136" actId="20577"/>
          <ac:spMkLst>
            <pc:docMk/>
            <pc:sldMk cId="3667490244" sldId="296"/>
            <ac:spMk id="2" creationId="{D6ED8433-9F1E-4730-BCBB-D635E41D3236}"/>
          </ac:spMkLst>
        </pc:spChg>
        <pc:spChg chg="mod">
          <ac:chgData name="Vepsäläinen Jari" userId="S::jari.vepsalainen@aalto.fi::b4d653f0-fd05-4053-a1a3-73929729b228" providerId="AD" clId="Web-{57B14159-0339-443F-8221-013B09F2DD54}" dt="2020-04-20T11:12:04.251" v="312" actId="20577"/>
          <ac:spMkLst>
            <pc:docMk/>
            <pc:sldMk cId="3667490244" sldId="296"/>
            <ac:spMk id="3" creationId="{647F8966-5340-4679-AEC3-6805C4D7BF51}"/>
          </ac:spMkLst>
        </pc:spChg>
      </pc:sldChg>
      <pc:sldChg chg="modSp new">
        <pc:chgData name="Vepsäläinen Jari" userId="S::jari.vepsalainen@aalto.fi::b4d653f0-fd05-4053-a1a3-73929729b228" providerId="AD" clId="Web-{57B14159-0339-443F-8221-013B09F2DD54}" dt="2020-04-20T11:22:28.241" v="413" actId="20577"/>
        <pc:sldMkLst>
          <pc:docMk/>
          <pc:sldMk cId="333033218" sldId="297"/>
        </pc:sldMkLst>
        <pc:spChg chg="mod">
          <ac:chgData name="Vepsäläinen Jari" userId="S::jari.vepsalainen@aalto.fi::b4d653f0-fd05-4053-a1a3-73929729b228" providerId="AD" clId="Web-{57B14159-0339-443F-8221-013B09F2DD54}" dt="2020-04-20T11:06:13.357" v="210" actId="20577"/>
          <ac:spMkLst>
            <pc:docMk/>
            <pc:sldMk cId="333033218" sldId="297"/>
            <ac:spMk id="2" creationId="{97810977-F1C9-418C-A949-E4A3875AF5AE}"/>
          </ac:spMkLst>
        </pc:spChg>
        <pc:spChg chg="mod">
          <ac:chgData name="Vepsäläinen Jari" userId="S::jari.vepsalainen@aalto.fi::b4d653f0-fd05-4053-a1a3-73929729b228" providerId="AD" clId="Web-{57B14159-0339-443F-8221-013B09F2DD54}" dt="2020-04-20T11:22:28.241" v="413" actId="20577"/>
          <ac:spMkLst>
            <pc:docMk/>
            <pc:sldMk cId="333033218" sldId="297"/>
            <ac:spMk id="3" creationId="{C2D42DD3-3E96-40EC-9E67-71DDBCE74826}"/>
          </ac:spMkLst>
        </pc:spChg>
      </pc:sldChg>
      <pc:sldChg chg="addSp modSp new">
        <pc:chgData name="Vepsäläinen Jari" userId="S::jari.vepsalainen@aalto.fi::b4d653f0-fd05-4053-a1a3-73929729b228" providerId="AD" clId="Web-{57B14159-0339-443F-8221-013B09F2DD54}" dt="2020-04-20T11:30:11.823" v="490" actId="20577"/>
        <pc:sldMkLst>
          <pc:docMk/>
          <pc:sldMk cId="3247449875" sldId="298"/>
        </pc:sldMkLst>
        <pc:spChg chg="mod">
          <ac:chgData name="Vepsäläinen Jari" userId="S::jari.vepsalainen@aalto.fi::b4d653f0-fd05-4053-a1a3-73929729b228" providerId="AD" clId="Web-{57B14159-0339-443F-8221-013B09F2DD54}" dt="2020-04-20T11:19:18.583" v="367" actId="20577"/>
          <ac:spMkLst>
            <pc:docMk/>
            <pc:sldMk cId="3247449875" sldId="298"/>
            <ac:spMk id="2" creationId="{495EE54D-CACE-4844-9ED1-A95ABCABF709}"/>
          </ac:spMkLst>
        </pc:spChg>
        <pc:spChg chg="mod">
          <ac:chgData name="Vepsäläinen Jari" userId="S::jari.vepsalainen@aalto.fi::b4d653f0-fd05-4053-a1a3-73929729b228" providerId="AD" clId="Web-{57B14159-0339-443F-8221-013B09F2DD54}" dt="2020-04-20T11:30:11.823" v="490" actId="20577"/>
          <ac:spMkLst>
            <pc:docMk/>
            <pc:sldMk cId="3247449875" sldId="298"/>
            <ac:spMk id="3" creationId="{C64F9948-2BC0-4117-9D27-F00E52BBB9F4}"/>
          </ac:spMkLst>
        </pc:spChg>
        <pc:picChg chg="add mod">
          <ac:chgData name="Vepsäläinen Jari" userId="S::jari.vepsalainen@aalto.fi::b4d653f0-fd05-4053-a1a3-73929729b228" providerId="AD" clId="Web-{57B14159-0339-443F-8221-013B09F2DD54}" dt="2020-04-20T11:25:00.836" v="488" actId="1076"/>
          <ac:picMkLst>
            <pc:docMk/>
            <pc:sldMk cId="3247449875" sldId="298"/>
            <ac:picMk id="4" creationId="{7C814F44-F385-493D-ADFB-993CC1A9A5DF}"/>
          </ac:picMkLst>
        </pc:picChg>
      </pc:sldChg>
      <pc:sldChg chg="modSp new">
        <pc:chgData name="Vepsäläinen Jari" userId="S::jari.vepsalainen@aalto.fi::b4d653f0-fd05-4053-a1a3-73929729b228" providerId="AD" clId="Web-{57B14159-0339-443F-8221-013B09F2DD54}" dt="2020-04-20T11:30:15.839" v="495" actId="20577"/>
        <pc:sldMkLst>
          <pc:docMk/>
          <pc:sldMk cId="4099752512" sldId="299"/>
        </pc:sldMkLst>
        <pc:spChg chg="mod">
          <ac:chgData name="Vepsäläinen Jari" userId="S::jari.vepsalainen@aalto.fi::b4d653f0-fd05-4053-a1a3-73929729b228" providerId="AD" clId="Web-{57B14159-0339-443F-8221-013B09F2DD54}" dt="2020-04-20T11:30:15.839" v="495" actId="20577"/>
          <ac:spMkLst>
            <pc:docMk/>
            <pc:sldMk cId="4099752512" sldId="299"/>
            <ac:spMk id="2" creationId="{1640B4C6-2B8F-437C-8EF3-469707C23C32}"/>
          </ac:spMkLst>
        </pc:spChg>
      </pc:sldChg>
    </pc:docChg>
  </pc:docChgLst>
  <pc:docChgLst>
    <pc:chgData name="Vepsäläinen Jari" userId="b4d653f0-fd05-4053-a1a3-73929729b228" providerId="ADAL" clId="{F2D9CCC7-56EC-46FB-94D3-D9A8769E0B1C}"/>
    <pc:docChg chg="undo custSel addSld delSld modSld">
      <pc:chgData name="Vepsäläinen Jari" userId="b4d653f0-fd05-4053-a1a3-73929729b228" providerId="ADAL" clId="{F2D9CCC7-56EC-46FB-94D3-D9A8769E0B1C}" dt="2020-04-16T13:59:33.855" v="2501" actId="20577"/>
      <pc:docMkLst>
        <pc:docMk/>
      </pc:docMkLst>
      <pc:sldChg chg="modSp">
        <pc:chgData name="Vepsäläinen Jari" userId="b4d653f0-fd05-4053-a1a3-73929729b228" providerId="ADAL" clId="{F2D9CCC7-56EC-46FB-94D3-D9A8769E0B1C}" dt="2020-04-16T13:17:44.486" v="1741" actId="1076"/>
        <pc:sldMkLst>
          <pc:docMk/>
          <pc:sldMk cId="2468571779" sldId="262"/>
        </pc:sldMkLst>
        <pc:spChg chg="mod">
          <ac:chgData name="Vepsäläinen Jari" userId="b4d653f0-fd05-4053-a1a3-73929729b228" providerId="ADAL" clId="{F2D9CCC7-56EC-46FB-94D3-D9A8769E0B1C}" dt="2020-04-16T13:17:44.486" v="1741" actId="1076"/>
          <ac:spMkLst>
            <pc:docMk/>
            <pc:sldMk cId="2468571779" sldId="262"/>
            <ac:spMk id="3" creationId="{A640530E-45B8-43D4-B5E2-73400CA5D174}"/>
          </ac:spMkLst>
        </pc:spChg>
      </pc:sldChg>
      <pc:sldChg chg="modSp">
        <pc:chgData name="Vepsäläinen Jari" userId="b4d653f0-fd05-4053-a1a3-73929729b228" providerId="ADAL" clId="{F2D9CCC7-56EC-46FB-94D3-D9A8769E0B1C}" dt="2020-04-16T13:36:33.047" v="1965" actId="1076"/>
        <pc:sldMkLst>
          <pc:docMk/>
          <pc:sldMk cId="747300865" sldId="263"/>
        </pc:sldMkLst>
        <pc:graphicFrameChg chg="mod modGraphic">
          <ac:chgData name="Vepsäläinen Jari" userId="b4d653f0-fd05-4053-a1a3-73929729b228" providerId="ADAL" clId="{F2D9CCC7-56EC-46FB-94D3-D9A8769E0B1C}" dt="2020-04-16T13:36:33.047" v="1965" actId="1076"/>
          <ac:graphicFrameMkLst>
            <pc:docMk/>
            <pc:sldMk cId="747300865" sldId="263"/>
            <ac:graphicFrameMk id="5" creationId="{8E5997AE-40B3-474B-9A53-D1B2C5D190A3}"/>
          </ac:graphicFrameMkLst>
        </pc:graphicFrameChg>
      </pc:sldChg>
      <pc:sldChg chg="modSp">
        <pc:chgData name="Vepsäläinen Jari" userId="b4d653f0-fd05-4053-a1a3-73929729b228" providerId="ADAL" clId="{F2D9CCC7-56EC-46FB-94D3-D9A8769E0B1C}" dt="2020-04-16T09:18:37.218" v="3" actId="113"/>
        <pc:sldMkLst>
          <pc:docMk/>
          <pc:sldMk cId="1856090426" sldId="265"/>
        </pc:sldMkLst>
        <pc:spChg chg="mod">
          <ac:chgData name="Vepsäläinen Jari" userId="b4d653f0-fd05-4053-a1a3-73929729b228" providerId="ADAL" clId="{F2D9CCC7-56EC-46FB-94D3-D9A8769E0B1C}" dt="2020-04-16T09:18:37.218" v="3" actId="113"/>
          <ac:spMkLst>
            <pc:docMk/>
            <pc:sldMk cId="1856090426" sldId="265"/>
            <ac:spMk id="3" creationId="{10E96E74-A2CE-43D7-8465-3E4751AC0F0B}"/>
          </ac:spMkLst>
        </pc:spChg>
      </pc:sldChg>
      <pc:sldChg chg="modSp">
        <pc:chgData name="Vepsäläinen Jari" userId="b4d653f0-fd05-4053-a1a3-73929729b228" providerId="ADAL" clId="{F2D9CCC7-56EC-46FB-94D3-D9A8769E0B1C}" dt="2020-04-16T13:19:58.248" v="1863" actId="20577"/>
        <pc:sldMkLst>
          <pc:docMk/>
          <pc:sldMk cId="2728188776" sldId="267"/>
        </pc:sldMkLst>
        <pc:spChg chg="mod">
          <ac:chgData name="Vepsäläinen Jari" userId="b4d653f0-fd05-4053-a1a3-73929729b228" providerId="ADAL" clId="{F2D9CCC7-56EC-46FB-94D3-D9A8769E0B1C}" dt="2020-04-16T13:07:47.208" v="1043" actId="20577"/>
          <ac:spMkLst>
            <pc:docMk/>
            <pc:sldMk cId="2728188776" sldId="267"/>
            <ac:spMk id="2" creationId="{685192B6-494C-4B06-8AE7-6054D0970F12}"/>
          </ac:spMkLst>
        </pc:spChg>
        <pc:spChg chg="mod">
          <ac:chgData name="Vepsäläinen Jari" userId="b4d653f0-fd05-4053-a1a3-73929729b228" providerId="ADAL" clId="{F2D9CCC7-56EC-46FB-94D3-D9A8769E0B1C}" dt="2020-04-16T13:19:58.248" v="1863" actId="20577"/>
          <ac:spMkLst>
            <pc:docMk/>
            <pc:sldMk cId="2728188776" sldId="267"/>
            <ac:spMk id="3" creationId="{D64F93E0-B75B-4CB4-B4EA-32F03B687B02}"/>
          </ac:spMkLst>
        </pc:spChg>
      </pc:sldChg>
      <pc:sldChg chg="addSp delSp modSp">
        <pc:chgData name="Vepsäläinen Jari" userId="b4d653f0-fd05-4053-a1a3-73929729b228" providerId="ADAL" clId="{F2D9CCC7-56EC-46FB-94D3-D9A8769E0B1C}" dt="2020-04-16T13:54:57.730" v="2381" actId="404"/>
        <pc:sldMkLst>
          <pc:docMk/>
          <pc:sldMk cId="3551650403" sldId="269"/>
        </pc:sldMkLst>
        <pc:spChg chg="mod">
          <ac:chgData name="Vepsäläinen Jari" userId="b4d653f0-fd05-4053-a1a3-73929729b228" providerId="ADAL" clId="{F2D9CCC7-56EC-46FB-94D3-D9A8769E0B1C}" dt="2020-04-16T13:54:57.730" v="2381" actId="404"/>
          <ac:spMkLst>
            <pc:docMk/>
            <pc:sldMk cId="3551650403" sldId="269"/>
            <ac:spMk id="3" creationId="{94FD0C5E-9278-4377-B5F1-5F841E886F2D}"/>
          </ac:spMkLst>
        </pc:spChg>
        <pc:spChg chg="add del">
          <ac:chgData name="Vepsäläinen Jari" userId="b4d653f0-fd05-4053-a1a3-73929729b228" providerId="ADAL" clId="{F2D9CCC7-56EC-46FB-94D3-D9A8769E0B1C}" dt="2020-04-16T13:53:38.740" v="2368"/>
          <ac:spMkLst>
            <pc:docMk/>
            <pc:sldMk cId="3551650403" sldId="269"/>
            <ac:spMk id="4" creationId="{1B961329-936B-485A-A200-D3BEAC349CAD}"/>
          </ac:spMkLst>
        </pc:spChg>
        <pc:picChg chg="add mod">
          <ac:chgData name="Vepsäläinen Jari" userId="b4d653f0-fd05-4053-a1a3-73929729b228" providerId="ADAL" clId="{F2D9CCC7-56EC-46FB-94D3-D9A8769E0B1C}" dt="2020-04-16T13:54:51.611" v="2379" actId="1076"/>
          <ac:picMkLst>
            <pc:docMk/>
            <pc:sldMk cId="3551650403" sldId="269"/>
            <ac:picMk id="2050" creationId="{3FB04B4D-2EB2-425D-9CE1-B42EBB9BFA00}"/>
          </ac:picMkLst>
        </pc:picChg>
      </pc:sldChg>
      <pc:sldChg chg="addSp modSp">
        <pc:chgData name="Vepsäläinen Jari" userId="b4d653f0-fd05-4053-a1a3-73929729b228" providerId="ADAL" clId="{F2D9CCC7-56EC-46FB-94D3-D9A8769E0B1C}" dt="2020-04-16T13:49:46.444" v="2362" actId="20577"/>
        <pc:sldMkLst>
          <pc:docMk/>
          <pc:sldMk cId="1497862503" sldId="270"/>
        </pc:sldMkLst>
        <pc:spChg chg="mod">
          <ac:chgData name="Vepsäläinen Jari" userId="b4d653f0-fd05-4053-a1a3-73929729b228" providerId="ADAL" clId="{F2D9CCC7-56EC-46FB-94D3-D9A8769E0B1C}" dt="2020-04-16T13:49:46.444" v="2362" actId="20577"/>
          <ac:spMkLst>
            <pc:docMk/>
            <pc:sldMk cId="1497862503" sldId="270"/>
            <ac:spMk id="3" creationId="{8DE845C9-06C5-41E0-A734-25C1A360DC92}"/>
          </ac:spMkLst>
        </pc:spChg>
        <pc:picChg chg="add mod">
          <ac:chgData name="Vepsäläinen Jari" userId="b4d653f0-fd05-4053-a1a3-73929729b228" providerId="ADAL" clId="{F2D9CCC7-56EC-46FB-94D3-D9A8769E0B1C}" dt="2020-04-16T13:40:36.945" v="1993" actId="167"/>
          <ac:picMkLst>
            <pc:docMk/>
            <pc:sldMk cId="1497862503" sldId="270"/>
            <ac:picMk id="1026" creationId="{08FA5B4C-C3F5-4B5E-B74E-13DBE616FA41}"/>
          </ac:picMkLst>
        </pc:picChg>
      </pc:sldChg>
      <pc:sldChg chg="modSp">
        <pc:chgData name="Vepsäläinen Jari" userId="b4d653f0-fd05-4053-a1a3-73929729b228" providerId="ADAL" clId="{F2D9CCC7-56EC-46FB-94D3-D9A8769E0B1C}" dt="2020-04-16T13:57:47.425" v="2388" actId="20577"/>
        <pc:sldMkLst>
          <pc:docMk/>
          <pc:sldMk cId="2891800416" sldId="271"/>
        </pc:sldMkLst>
        <pc:spChg chg="mod">
          <ac:chgData name="Vepsäläinen Jari" userId="b4d653f0-fd05-4053-a1a3-73929729b228" providerId="ADAL" clId="{F2D9CCC7-56EC-46FB-94D3-D9A8769E0B1C}" dt="2020-04-16T13:57:47.425" v="2388" actId="20577"/>
          <ac:spMkLst>
            <pc:docMk/>
            <pc:sldMk cId="2891800416" sldId="271"/>
            <ac:spMk id="3" creationId="{B61987D9-F8B6-4902-BA15-6A46541B0B3C}"/>
          </ac:spMkLst>
        </pc:spChg>
      </pc:sldChg>
      <pc:sldChg chg="modSp">
        <pc:chgData name="Vepsäläinen Jari" userId="b4d653f0-fd05-4053-a1a3-73929729b228" providerId="ADAL" clId="{F2D9CCC7-56EC-46FB-94D3-D9A8769E0B1C}" dt="2020-04-16T13:58:31.267" v="2390" actId="20577"/>
        <pc:sldMkLst>
          <pc:docMk/>
          <pc:sldMk cId="4124482739" sldId="273"/>
        </pc:sldMkLst>
        <pc:spChg chg="mod">
          <ac:chgData name="Vepsäläinen Jari" userId="b4d653f0-fd05-4053-a1a3-73929729b228" providerId="ADAL" clId="{F2D9CCC7-56EC-46FB-94D3-D9A8769E0B1C}" dt="2020-04-16T13:58:31.267" v="2390" actId="20577"/>
          <ac:spMkLst>
            <pc:docMk/>
            <pc:sldMk cId="4124482739" sldId="273"/>
            <ac:spMk id="3" creationId="{1ADB716C-6A05-47D7-AF58-170A4206B679}"/>
          </ac:spMkLst>
        </pc:spChg>
      </pc:sldChg>
      <pc:sldChg chg="addSp delSp modSp">
        <pc:chgData name="Vepsäläinen Jari" userId="b4d653f0-fd05-4053-a1a3-73929729b228" providerId="ADAL" clId="{F2D9CCC7-56EC-46FB-94D3-D9A8769E0B1C}" dt="2020-04-16T09:25:11.425" v="186" actId="1076"/>
        <pc:sldMkLst>
          <pc:docMk/>
          <pc:sldMk cId="2349596517" sldId="275"/>
        </pc:sldMkLst>
        <pc:spChg chg="mod">
          <ac:chgData name="Vepsäläinen Jari" userId="b4d653f0-fd05-4053-a1a3-73929729b228" providerId="ADAL" clId="{F2D9CCC7-56EC-46FB-94D3-D9A8769E0B1C}" dt="2020-04-16T09:20:11.302" v="43" actId="113"/>
          <ac:spMkLst>
            <pc:docMk/>
            <pc:sldMk cId="2349596517" sldId="275"/>
            <ac:spMk id="3" creationId="{D01C16DE-AE21-48F5-911F-EBDA6DB79D3C}"/>
          </ac:spMkLst>
        </pc:spChg>
        <pc:spChg chg="add mod">
          <ac:chgData name="Vepsäläinen Jari" userId="b4d653f0-fd05-4053-a1a3-73929729b228" providerId="ADAL" clId="{F2D9CCC7-56EC-46FB-94D3-D9A8769E0B1C}" dt="2020-04-16T09:25:04.662" v="184" actId="1076"/>
          <ac:spMkLst>
            <pc:docMk/>
            <pc:sldMk cId="2349596517" sldId="275"/>
            <ac:spMk id="4" creationId="{A62F5991-AA00-4144-B7B1-21BE8AD27439}"/>
          </ac:spMkLst>
        </pc:spChg>
        <pc:spChg chg="del">
          <ac:chgData name="Vepsäläinen Jari" userId="b4d653f0-fd05-4053-a1a3-73929729b228" providerId="ADAL" clId="{F2D9CCC7-56EC-46FB-94D3-D9A8769E0B1C}" dt="2020-04-16T09:20:49.097" v="53" actId="478"/>
          <ac:spMkLst>
            <pc:docMk/>
            <pc:sldMk cId="2349596517" sldId="275"/>
            <ac:spMk id="12" creationId="{6C34C9D9-3166-405A-A274-648BEB8A9CEA}"/>
          </ac:spMkLst>
        </pc:spChg>
        <pc:spChg chg="add mod">
          <ac:chgData name="Vepsäläinen Jari" userId="b4d653f0-fd05-4053-a1a3-73929729b228" providerId="ADAL" clId="{F2D9CCC7-56EC-46FB-94D3-D9A8769E0B1C}" dt="2020-04-16T09:25:11.425" v="186" actId="1076"/>
          <ac:spMkLst>
            <pc:docMk/>
            <pc:sldMk cId="2349596517" sldId="275"/>
            <ac:spMk id="15" creationId="{2AC3F80C-163B-45D6-B72B-53C07B2FAE13}"/>
          </ac:spMkLst>
        </pc:spChg>
        <pc:spChg chg="del">
          <ac:chgData name="Vepsäläinen Jari" userId="b4d653f0-fd05-4053-a1a3-73929729b228" providerId="ADAL" clId="{F2D9CCC7-56EC-46FB-94D3-D9A8769E0B1C}" dt="2020-04-16T09:21:00.203" v="56" actId="478"/>
          <ac:spMkLst>
            <pc:docMk/>
            <pc:sldMk cId="2349596517" sldId="275"/>
            <ac:spMk id="16" creationId="{056C5961-1CE8-42EC-B223-66B3E1868960}"/>
          </ac:spMkLst>
        </pc:spChg>
        <pc:spChg chg="del">
          <ac:chgData name="Vepsäläinen Jari" userId="b4d653f0-fd05-4053-a1a3-73929729b228" providerId="ADAL" clId="{F2D9CCC7-56EC-46FB-94D3-D9A8769E0B1C}" dt="2020-04-16T09:21:19.968" v="64" actId="478"/>
          <ac:spMkLst>
            <pc:docMk/>
            <pc:sldMk cId="2349596517" sldId="275"/>
            <ac:spMk id="17" creationId="{27167EBE-918B-4662-815B-DCA63C5DDD08}"/>
          </ac:spMkLst>
        </pc:spChg>
        <pc:spChg chg="add mod">
          <ac:chgData name="Vepsäläinen Jari" userId="b4d653f0-fd05-4053-a1a3-73929729b228" providerId="ADAL" clId="{F2D9CCC7-56EC-46FB-94D3-D9A8769E0B1C}" dt="2020-04-16T09:24:55.931" v="181" actId="1076"/>
          <ac:spMkLst>
            <pc:docMk/>
            <pc:sldMk cId="2349596517" sldId="275"/>
            <ac:spMk id="18" creationId="{D3DD7AA5-C9AD-48CC-A090-53953B8C1452}"/>
          </ac:spMkLst>
        </pc:spChg>
        <pc:spChg chg="add mod">
          <ac:chgData name="Vepsäläinen Jari" userId="b4d653f0-fd05-4053-a1a3-73929729b228" providerId="ADAL" clId="{F2D9CCC7-56EC-46FB-94D3-D9A8769E0B1C}" dt="2020-04-16T09:24:44.680" v="179" actId="404"/>
          <ac:spMkLst>
            <pc:docMk/>
            <pc:sldMk cId="2349596517" sldId="275"/>
            <ac:spMk id="19" creationId="{F4228617-8A3D-4A94-AE6C-5465D6300E5B}"/>
          </ac:spMkLst>
        </pc:spChg>
        <pc:spChg chg="add mod">
          <ac:chgData name="Vepsäläinen Jari" userId="b4d653f0-fd05-4053-a1a3-73929729b228" providerId="ADAL" clId="{F2D9CCC7-56EC-46FB-94D3-D9A8769E0B1C}" dt="2020-04-16T09:24:40.258" v="176" actId="1076"/>
          <ac:spMkLst>
            <pc:docMk/>
            <pc:sldMk cId="2349596517" sldId="275"/>
            <ac:spMk id="20" creationId="{CF47DBC5-3AA1-4548-889A-990F92973286}"/>
          </ac:spMkLst>
        </pc:spChg>
        <pc:spChg chg="add mod">
          <ac:chgData name="Vepsäläinen Jari" userId="b4d653f0-fd05-4053-a1a3-73929729b228" providerId="ADAL" clId="{F2D9CCC7-56EC-46FB-94D3-D9A8769E0B1C}" dt="2020-04-16T09:21:43.248" v="68"/>
          <ac:spMkLst>
            <pc:docMk/>
            <pc:sldMk cId="2349596517" sldId="275"/>
            <ac:spMk id="21" creationId="{7CB8D378-8CCC-46F0-B0B1-D88FDECDF080}"/>
          </ac:spMkLst>
        </pc:spChg>
      </pc:sldChg>
      <pc:sldChg chg="addSp delSp modSp">
        <pc:chgData name="Vepsäläinen Jari" userId="b4d653f0-fd05-4053-a1a3-73929729b228" providerId="ADAL" clId="{F2D9CCC7-56EC-46FB-94D3-D9A8769E0B1C}" dt="2020-04-16T09:41:33.203" v="463" actId="1076"/>
        <pc:sldMkLst>
          <pc:docMk/>
          <pc:sldMk cId="3405075340" sldId="276"/>
        </pc:sldMkLst>
        <pc:spChg chg="mod">
          <ac:chgData name="Vepsäläinen Jari" userId="b4d653f0-fd05-4053-a1a3-73929729b228" providerId="ADAL" clId="{F2D9CCC7-56EC-46FB-94D3-D9A8769E0B1C}" dt="2020-04-16T09:35:21.924" v="362" actId="403"/>
          <ac:spMkLst>
            <pc:docMk/>
            <pc:sldMk cId="3405075340" sldId="276"/>
            <ac:spMk id="3" creationId="{D01C16DE-AE21-48F5-911F-EBDA6DB79D3C}"/>
          </ac:spMkLst>
        </pc:spChg>
        <pc:spChg chg="del">
          <ac:chgData name="Vepsäläinen Jari" userId="b4d653f0-fd05-4053-a1a3-73929729b228" providerId="ADAL" clId="{F2D9CCC7-56EC-46FB-94D3-D9A8769E0B1C}" dt="2020-04-16T09:22:12.143" v="81" actId="478"/>
          <ac:spMkLst>
            <pc:docMk/>
            <pc:sldMk cId="3405075340" sldId="276"/>
            <ac:spMk id="15" creationId="{736F9F85-40A0-4BBD-804C-45D447C9D5E3}"/>
          </ac:spMkLst>
        </pc:spChg>
        <pc:spChg chg="del">
          <ac:chgData name="Vepsäläinen Jari" userId="b4d653f0-fd05-4053-a1a3-73929729b228" providerId="ADAL" clId="{F2D9CCC7-56EC-46FB-94D3-D9A8769E0B1C}" dt="2020-04-16T09:21:50.804" v="71" actId="478"/>
          <ac:spMkLst>
            <pc:docMk/>
            <pc:sldMk cId="3405075340" sldId="276"/>
            <ac:spMk id="16" creationId="{3D2CDD26-0196-47FF-8251-A80335BFC3BC}"/>
          </ac:spMkLst>
        </pc:spChg>
        <pc:spChg chg="del">
          <ac:chgData name="Vepsäläinen Jari" userId="b4d653f0-fd05-4053-a1a3-73929729b228" providerId="ADAL" clId="{F2D9CCC7-56EC-46FB-94D3-D9A8769E0B1C}" dt="2020-04-16T09:22:01.824" v="77" actId="478"/>
          <ac:spMkLst>
            <pc:docMk/>
            <pc:sldMk cId="3405075340" sldId="276"/>
            <ac:spMk id="17" creationId="{DCBF6C7B-6466-4132-A582-09AD81F46D7E}"/>
          </ac:spMkLst>
        </pc:spChg>
        <pc:spChg chg="add mod">
          <ac:chgData name="Vepsäläinen Jari" userId="b4d653f0-fd05-4053-a1a3-73929729b228" providerId="ADAL" clId="{F2D9CCC7-56EC-46FB-94D3-D9A8769E0B1C}" dt="2020-04-16T09:24:13.858" v="167" actId="1076"/>
          <ac:spMkLst>
            <pc:docMk/>
            <pc:sldMk cId="3405075340" sldId="276"/>
            <ac:spMk id="18" creationId="{F82D14DE-4CB1-48E6-968C-1247F00E57F7}"/>
          </ac:spMkLst>
        </pc:spChg>
        <pc:spChg chg="add mod">
          <ac:chgData name="Vepsäläinen Jari" userId="b4d653f0-fd05-4053-a1a3-73929729b228" providerId="ADAL" clId="{F2D9CCC7-56EC-46FB-94D3-D9A8769E0B1C}" dt="2020-04-16T09:24:29.670" v="173" actId="1076"/>
          <ac:spMkLst>
            <pc:docMk/>
            <pc:sldMk cId="3405075340" sldId="276"/>
            <ac:spMk id="21" creationId="{5AEE4900-4386-43A0-9D3E-8F2CF85F2278}"/>
          </ac:spMkLst>
        </pc:spChg>
        <pc:spChg chg="add mod">
          <ac:chgData name="Vepsäläinen Jari" userId="b4d653f0-fd05-4053-a1a3-73929729b228" providerId="ADAL" clId="{F2D9CCC7-56EC-46FB-94D3-D9A8769E0B1C}" dt="2020-04-16T09:24:22.210" v="170" actId="1076"/>
          <ac:spMkLst>
            <pc:docMk/>
            <pc:sldMk cId="3405075340" sldId="276"/>
            <ac:spMk id="22" creationId="{AD737DBF-68B4-4D9A-A007-D9E466963361}"/>
          </ac:spMkLst>
        </pc:spChg>
        <pc:spChg chg="add mod">
          <ac:chgData name="Vepsäläinen Jari" userId="b4d653f0-fd05-4053-a1a3-73929729b228" providerId="ADAL" clId="{F2D9CCC7-56EC-46FB-94D3-D9A8769E0B1C}" dt="2020-04-16T09:41:33.203" v="463" actId="1076"/>
          <ac:spMkLst>
            <pc:docMk/>
            <pc:sldMk cId="3405075340" sldId="276"/>
            <ac:spMk id="23" creationId="{9AE39BCC-FBB4-4FB4-A4BB-2F0B0EBAD48E}"/>
          </ac:spMkLst>
        </pc:spChg>
        <pc:picChg chg="del">
          <ac:chgData name="Vepsäläinen Jari" userId="b4d653f0-fd05-4053-a1a3-73929729b228" providerId="ADAL" clId="{F2D9CCC7-56EC-46FB-94D3-D9A8769E0B1C}" dt="2020-04-16T09:23:55.315" v="163" actId="478"/>
          <ac:picMkLst>
            <pc:docMk/>
            <pc:sldMk cId="3405075340" sldId="276"/>
            <ac:picMk id="8" creationId="{8B4BC73B-14AC-4E86-999A-C7C6780D8A05}"/>
          </ac:picMkLst>
        </pc:picChg>
      </pc:sldChg>
      <pc:sldChg chg="modSp">
        <pc:chgData name="Vepsäläinen Jari" userId="b4d653f0-fd05-4053-a1a3-73929729b228" providerId="ADAL" clId="{F2D9CCC7-56EC-46FB-94D3-D9A8769E0B1C}" dt="2020-04-16T13:16:47.524" v="1703" actId="20577"/>
        <pc:sldMkLst>
          <pc:docMk/>
          <pc:sldMk cId="3865397547" sldId="279"/>
        </pc:sldMkLst>
        <pc:spChg chg="mod">
          <ac:chgData name="Vepsäläinen Jari" userId="b4d653f0-fd05-4053-a1a3-73929729b228" providerId="ADAL" clId="{F2D9CCC7-56EC-46FB-94D3-D9A8769E0B1C}" dt="2020-04-16T13:16:47.524" v="1703" actId="20577"/>
          <ac:spMkLst>
            <pc:docMk/>
            <pc:sldMk cId="3865397547" sldId="279"/>
            <ac:spMk id="2" creationId="{03DC2463-169A-415B-80E2-B2958C62C3E4}"/>
          </ac:spMkLst>
        </pc:spChg>
      </pc:sldChg>
      <pc:sldChg chg="modSp">
        <pc:chgData name="Vepsäläinen Jari" userId="b4d653f0-fd05-4053-a1a3-73929729b228" providerId="ADAL" clId="{F2D9CCC7-56EC-46FB-94D3-D9A8769E0B1C}" dt="2020-04-16T13:59:33.855" v="2501" actId="20577"/>
        <pc:sldMkLst>
          <pc:docMk/>
          <pc:sldMk cId="477977990" sldId="281"/>
        </pc:sldMkLst>
        <pc:spChg chg="mod">
          <ac:chgData name="Vepsäläinen Jari" userId="b4d653f0-fd05-4053-a1a3-73929729b228" providerId="ADAL" clId="{F2D9CCC7-56EC-46FB-94D3-D9A8769E0B1C}" dt="2020-04-16T13:59:33.855" v="2501" actId="20577"/>
          <ac:spMkLst>
            <pc:docMk/>
            <pc:sldMk cId="477977990" sldId="281"/>
            <ac:spMk id="3" creationId="{595FA3A4-F243-4EC4-BA57-FEAACC8C5F6F}"/>
          </ac:spMkLst>
        </pc:spChg>
      </pc:sldChg>
      <pc:sldChg chg="del">
        <pc:chgData name="Vepsäläinen Jari" userId="b4d653f0-fd05-4053-a1a3-73929729b228" providerId="ADAL" clId="{F2D9CCC7-56EC-46FB-94D3-D9A8769E0B1C}" dt="2020-04-16T09:54:03.126" v="597" actId="2696"/>
        <pc:sldMkLst>
          <pc:docMk/>
          <pc:sldMk cId="2041767618" sldId="284"/>
        </pc:sldMkLst>
      </pc:sldChg>
      <pc:sldChg chg="addSp delSp modSp">
        <pc:chgData name="Vepsäläinen Jari" userId="b4d653f0-fd05-4053-a1a3-73929729b228" providerId="ADAL" clId="{F2D9CCC7-56EC-46FB-94D3-D9A8769E0B1C}" dt="2020-04-16T10:16:15.894" v="876" actId="1076"/>
        <pc:sldMkLst>
          <pc:docMk/>
          <pc:sldMk cId="479018402" sldId="285"/>
        </pc:sldMkLst>
        <pc:spChg chg="mod">
          <ac:chgData name="Vepsäläinen Jari" userId="b4d653f0-fd05-4053-a1a3-73929729b228" providerId="ADAL" clId="{F2D9CCC7-56EC-46FB-94D3-D9A8769E0B1C}" dt="2020-04-16T10:14:01.520" v="853" actId="14100"/>
          <ac:spMkLst>
            <pc:docMk/>
            <pc:sldMk cId="479018402" sldId="285"/>
            <ac:spMk id="2" creationId="{5D300A1E-3153-44E6-864E-EC5BA67FB5E5}"/>
          </ac:spMkLst>
        </pc:spChg>
        <pc:spChg chg="add mod">
          <ac:chgData name="Vepsäläinen Jari" userId="b4d653f0-fd05-4053-a1a3-73929729b228" providerId="ADAL" clId="{F2D9CCC7-56EC-46FB-94D3-D9A8769E0B1C}" dt="2020-04-16T09:55:48.530" v="610" actId="1076"/>
          <ac:spMkLst>
            <pc:docMk/>
            <pc:sldMk cId="479018402" sldId="285"/>
            <ac:spMk id="3" creationId="{19B28013-2A5E-4B13-8712-11C228808378}"/>
          </ac:spMkLst>
        </pc:spChg>
        <pc:spChg chg="del mod topLvl">
          <ac:chgData name="Vepsäläinen Jari" userId="b4d653f0-fd05-4053-a1a3-73929729b228" providerId="ADAL" clId="{F2D9CCC7-56EC-46FB-94D3-D9A8769E0B1C}" dt="2020-04-16T10:14:37.210" v="864"/>
          <ac:spMkLst>
            <pc:docMk/>
            <pc:sldMk cId="479018402" sldId="285"/>
            <ac:spMk id="5" creationId="{C36BFCA6-2919-43DA-B438-8FC67F62DCF8}"/>
          </ac:spMkLst>
        </pc:spChg>
        <pc:spChg chg="mod topLvl">
          <ac:chgData name="Vepsäläinen Jari" userId="b4d653f0-fd05-4053-a1a3-73929729b228" providerId="ADAL" clId="{F2D9CCC7-56EC-46FB-94D3-D9A8769E0B1C}" dt="2020-04-16T09:54:12.963" v="599" actId="165"/>
          <ac:spMkLst>
            <pc:docMk/>
            <pc:sldMk cId="479018402" sldId="285"/>
            <ac:spMk id="11" creationId="{F110EEAB-05B7-44E9-B9D2-F4644DABA1D1}"/>
          </ac:spMkLst>
        </pc:spChg>
        <pc:spChg chg="mod topLvl">
          <ac:chgData name="Vepsäläinen Jari" userId="b4d653f0-fd05-4053-a1a3-73929729b228" providerId="ADAL" clId="{F2D9CCC7-56EC-46FB-94D3-D9A8769E0B1C}" dt="2020-04-16T09:54:12.963" v="599" actId="165"/>
          <ac:spMkLst>
            <pc:docMk/>
            <pc:sldMk cId="479018402" sldId="285"/>
            <ac:spMk id="12" creationId="{4EEA2E3E-3F96-4721-B15E-71F5C838F4B9}"/>
          </ac:spMkLst>
        </pc:spChg>
        <pc:spChg chg="del mod topLvl">
          <ac:chgData name="Vepsäläinen Jari" userId="b4d653f0-fd05-4053-a1a3-73929729b228" providerId="ADAL" clId="{F2D9CCC7-56EC-46FB-94D3-D9A8769E0B1C}" dt="2020-04-16T09:55:33.056" v="608" actId="478"/>
          <ac:spMkLst>
            <pc:docMk/>
            <pc:sldMk cId="479018402" sldId="285"/>
            <ac:spMk id="13" creationId="{D4898531-92D6-4C7C-A64D-790E0E7B0DFE}"/>
          </ac:spMkLst>
        </pc:spChg>
        <pc:spChg chg="del mod topLvl">
          <ac:chgData name="Vepsäläinen Jari" userId="b4d653f0-fd05-4053-a1a3-73929729b228" providerId="ADAL" clId="{F2D9CCC7-56EC-46FB-94D3-D9A8769E0B1C}" dt="2020-04-16T09:55:34.931" v="609" actId="478"/>
          <ac:spMkLst>
            <pc:docMk/>
            <pc:sldMk cId="479018402" sldId="285"/>
            <ac:spMk id="14" creationId="{E2E80F1A-9023-4BAE-BD21-AA970F64EFCF}"/>
          </ac:spMkLst>
        </pc:spChg>
        <pc:spChg chg="mod topLvl">
          <ac:chgData name="Vepsäläinen Jari" userId="b4d653f0-fd05-4053-a1a3-73929729b228" providerId="ADAL" clId="{F2D9CCC7-56EC-46FB-94D3-D9A8769E0B1C}" dt="2020-04-16T10:02:02.801" v="729" actId="1076"/>
          <ac:spMkLst>
            <pc:docMk/>
            <pc:sldMk cId="479018402" sldId="285"/>
            <ac:spMk id="16" creationId="{B667AE6C-418E-4DE4-BFCC-60C116E2C4A0}"/>
          </ac:spMkLst>
        </pc:spChg>
        <pc:spChg chg="mod topLvl">
          <ac:chgData name="Vepsäläinen Jari" userId="b4d653f0-fd05-4053-a1a3-73929729b228" providerId="ADAL" clId="{F2D9CCC7-56EC-46FB-94D3-D9A8769E0B1C}" dt="2020-04-16T09:57:32.575" v="657" actId="1076"/>
          <ac:spMkLst>
            <pc:docMk/>
            <pc:sldMk cId="479018402" sldId="285"/>
            <ac:spMk id="20" creationId="{0E211EAE-2E92-411B-AEEA-2C24A66BE93C}"/>
          </ac:spMkLst>
        </pc:spChg>
        <pc:spChg chg="mod topLvl">
          <ac:chgData name="Vepsäläinen Jari" userId="b4d653f0-fd05-4053-a1a3-73929729b228" providerId="ADAL" clId="{F2D9CCC7-56EC-46FB-94D3-D9A8769E0B1C}" dt="2020-04-16T09:54:12.963" v="599" actId="165"/>
          <ac:spMkLst>
            <pc:docMk/>
            <pc:sldMk cId="479018402" sldId="285"/>
            <ac:spMk id="21" creationId="{5459AD78-BE67-44FE-9D32-F1CCF6BDD59F}"/>
          </ac:spMkLst>
        </pc:spChg>
        <pc:spChg chg="mod topLvl">
          <ac:chgData name="Vepsäläinen Jari" userId="b4d653f0-fd05-4053-a1a3-73929729b228" providerId="ADAL" clId="{F2D9CCC7-56EC-46FB-94D3-D9A8769E0B1C}" dt="2020-04-16T10:14:51.066" v="865" actId="1076"/>
          <ac:spMkLst>
            <pc:docMk/>
            <pc:sldMk cId="479018402" sldId="285"/>
            <ac:spMk id="26" creationId="{9CF55D3F-46D6-4DC2-829F-9748C3BB1776}"/>
          </ac:spMkLst>
        </pc:spChg>
        <pc:spChg chg="mod topLvl">
          <ac:chgData name="Vepsäläinen Jari" userId="b4d653f0-fd05-4053-a1a3-73929729b228" providerId="ADAL" clId="{F2D9CCC7-56EC-46FB-94D3-D9A8769E0B1C}" dt="2020-04-16T10:14:51.066" v="865" actId="1076"/>
          <ac:spMkLst>
            <pc:docMk/>
            <pc:sldMk cId="479018402" sldId="285"/>
            <ac:spMk id="27" creationId="{5094523C-B188-4242-AC1B-C84A189F175D}"/>
          </ac:spMkLst>
        </pc:spChg>
        <pc:spChg chg="del mod topLvl">
          <ac:chgData name="Vepsäläinen Jari" userId="b4d653f0-fd05-4053-a1a3-73929729b228" providerId="ADAL" clId="{F2D9CCC7-56EC-46FB-94D3-D9A8769E0B1C}" dt="2020-04-16T09:56:25.513" v="623" actId="478"/>
          <ac:spMkLst>
            <pc:docMk/>
            <pc:sldMk cId="479018402" sldId="285"/>
            <ac:spMk id="28" creationId="{DCFD02BC-21B9-4136-86E3-C68081D74057}"/>
          </ac:spMkLst>
        </pc:spChg>
        <pc:spChg chg="del mod topLvl">
          <ac:chgData name="Vepsäläinen Jari" userId="b4d653f0-fd05-4053-a1a3-73929729b228" providerId="ADAL" clId="{F2D9CCC7-56EC-46FB-94D3-D9A8769E0B1C}" dt="2020-04-16T09:56:23.299" v="622" actId="478"/>
          <ac:spMkLst>
            <pc:docMk/>
            <pc:sldMk cId="479018402" sldId="285"/>
            <ac:spMk id="29" creationId="{A9CDBAF0-D416-49F4-86BF-A0FEE6481332}"/>
          </ac:spMkLst>
        </pc:spChg>
        <pc:spChg chg="del mod topLvl">
          <ac:chgData name="Vepsäläinen Jari" userId="b4d653f0-fd05-4053-a1a3-73929729b228" providerId="ADAL" clId="{F2D9CCC7-56EC-46FB-94D3-D9A8769E0B1C}" dt="2020-04-16T10:03:45.369" v="772" actId="478"/>
          <ac:spMkLst>
            <pc:docMk/>
            <pc:sldMk cId="479018402" sldId="285"/>
            <ac:spMk id="31" creationId="{B2A79401-3692-4A8A-9F36-A440666D38AB}"/>
          </ac:spMkLst>
        </pc:spChg>
        <pc:spChg chg="mod topLvl">
          <ac:chgData name="Vepsäläinen Jari" userId="b4d653f0-fd05-4053-a1a3-73929729b228" providerId="ADAL" clId="{F2D9CCC7-56EC-46FB-94D3-D9A8769E0B1C}" dt="2020-04-16T10:14:51.066" v="865" actId="1076"/>
          <ac:spMkLst>
            <pc:docMk/>
            <pc:sldMk cId="479018402" sldId="285"/>
            <ac:spMk id="32" creationId="{305CEBB3-7451-4FF6-B6C3-995AC7606607}"/>
          </ac:spMkLst>
        </pc:spChg>
        <pc:spChg chg="del mod topLvl">
          <ac:chgData name="Vepsäläinen Jari" userId="b4d653f0-fd05-4053-a1a3-73929729b228" providerId="ADAL" clId="{F2D9CCC7-56EC-46FB-94D3-D9A8769E0B1C}" dt="2020-04-16T10:12:36.469" v="827" actId="478"/>
          <ac:spMkLst>
            <pc:docMk/>
            <pc:sldMk cId="479018402" sldId="285"/>
            <ac:spMk id="38" creationId="{258F6199-DDE4-4128-B15F-6B2A39BCF987}"/>
          </ac:spMkLst>
        </pc:spChg>
        <pc:spChg chg="del mod topLvl">
          <ac:chgData name="Vepsäläinen Jari" userId="b4d653f0-fd05-4053-a1a3-73929729b228" providerId="ADAL" clId="{F2D9CCC7-56EC-46FB-94D3-D9A8769E0B1C}" dt="2020-04-16T10:11:52.963" v="806" actId="478"/>
          <ac:spMkLst>
            <pc:docMk/>
            <pc:sldMk cId="479018402" sldId="285"/>
            <ac:spMk id="39" creationId="{4CB5B8AF-5DF8-4807-AB19-CD898748EBA5}"/>
          </ac:spMkLst>
        </pc:spChg>
        <pc:spChg chg="del mod topLvl">
          <ac:chgData name="Vepsäläinen Jari" userId="b4d653f0-fd05-4053-a1a3-73929729b228" providerId="ADAL" clId="{F2D9CCC7-56EC-46FB-94D3-D9A8769E0B1C}" dt="2020-04-16T10:12:01.690" v="808" actId="478"/>
          <ac:spMkLst>
            <pc:docMk/>
            <pc:sldMk cId="479018402" sldId="285"/>
            <ac:spMk id="40" creationId="{AC13186C-AB8F-4220-A491-23327BDBE998}"/>
          </ac:spMkLst>
        </pc:spChg>
        <pc:spChg chg="del mod topLvl">
          <ac:chgData name="Vepsäläinen Jari" userId="b4d653f0-fd05-4053-a1a3-73929729b228" providerId="ADAL" clId="{F2D9CCC7-56EC-46FB-94D3-D9A8769E0B1C}" dt="2020-04-16T10:13:38.808" v="847" actId="478"/>
          <ac:spMkLst>
            <pc:docMk/>
            <pc:sldMk cId="479018402" sldId="285"/>
            <ac:spMk id="41" creationId="{41B88F0D-3AD5-4DFC-92FA-F63F16A9FBAF}"/>
          </ac:spMkLst>
        </pc:spChg>
        <pc:spChg chg="del mod topLvl">
          <ac:chgData name="Vepsäläinen Jari" userId="b4d653f0-fd05-4053-a1a3-73929729b228" providerId="ADAL" clId="{F2D9CCC7-56EC-46FB-94D3-D9A8769E0B1C}" dt="2020-04-16T10:12:52.138" v="829" actId="478"/>
          <ac:spMkLst>
            <pc:docMk/>
            <pc:sldMk cId="479018402" sldId="285"/>
            <ac:spMk id="42" creationId="{9BC3A6AA-0937-4FEB-A6E8-59FD98525DEA}"/>
          </ac:spMkLst>
        </pc:spChg>
        <pc:spChg chg="add mod">
          <ac:chgData name="Vepsäläinen Jari" userId="b4d653f0-fd05-4053-a1a3-73929729b228" providerId="ADAL" clId="{F2D9CCC7-56EC-46FB-94D3-D9A8769E0B1C}" dt="2020-04-16T09:56:09.255" v="619" actId="403"/>
          <ac:spMkLst>
            <pc:docMk/>
            <pc:sldMk cId="479018402" sldId="285"/>
            <ac:spMk id="44" creationId="{C53D53F3-E8E8-4B45-9DC6-51D9450E255C}"/>
          </ac:spMkLst>
        </pc:spChg>
        <pc:spChg chg="add mod">
          <ac:chgData name="Vepsäläinen Jari" userId="b4d653f0-fd05-4053-a1a3-73929729b228" providerId="ADAL" clId="{F2D9CCC7-56EC-46FB-94D3-D9A8769E0B1C}" dt="2020-04-16T10:16:15.894" v="876" actId="1076"/>
          <ac:spMkLst>
            <pc:docMk/>
            <pc:sldMk cId="479018402" sldId="285"/>
            <ac:spMk id="47" creationId="{2F9141D0-89E8-4688-BBA4-E8C2BFC8A462}"/>
          </ac:spMkLst>
        </pc:spChg>
        <pc:spChg chg="add mod">
          <ac:chgData name="Vepsäläinen Jari" userId="b4d653f0-fd05-4053-a1a3-73929729b228" providerId="ADAL" clId="{F2D9CCC7-56EC-46FB-94D3-D9A8769E0B1C}" dt="2020-04-16T10:16:15.894" v="876" actId="1076"/>
          <ac:spMkLst>
            <pc:docMk/>
            <pc:sldMk cId="479018402" sldId="285"/>
            <ac:spMk id="48" creationId="{828BC8FD-3F15-4AC0-928E-C35F8A6600AA}"/>
          </ac:spMkLst>
        </pc:spChg>
        <pc:spChg chg="add mod ord">
          <ac:chgData name="Vepsäläinen Jari" userId="b4d653f0-fd05-4053-a1a3-73929729b228" providerId="ADAL" clId="{F2D9CCC7-56EC-46FB-94D3-D9A8769E0B1C}" dt="2020-04-16T10:16:07.113" v="874" actId="1076"/>
          <ac:spMkLst>
            <pc:docMk/>
            <pc:sldMk cId="479018402" sldId="285"/>
            <ac:spMk id="49" creationId="{6ADF310B-D826-4AE1-9BE5-66430E8ED303}"/>
          </ac:spMkLst>
        </pc:spChg>
        <pc:spChg chg="add mod">
          <ac:chgData name="Vepsäläinen Jari" userId="b4d653f0-fd05-4053-a1a3-73929729b228" providerId="ADAL" clId="{F2D9CCC7-56EC-46FB-94D3-D9A8769E0B1C}" dt="2020-04-16T10:14:51.066" v="865" actId="1076"/>
          <ac:spMkLst>
            <pc:docMk/>
            <pc:sldMk cId="479018402" sldId="285"/>
            <ac:spMk id="50" creationId="{2774BF09-361A-46DC-A912-B0685D1C55C5}"/>
          </ac:spMkLst>
        </pc:spChg>
        <pc:spChg chg="mod">
          <ac:chgData name="Vepsäläinen Jari" userId="b4d653f0-fd05-4053-a1a3-73929729b228" providerId="ADAL" clId="{F2D9CCC7-56EC-46FB-94D3-D9A8769E0B1C}" dt="2020-04-16T09:18:19.657" v="0" actId="113"/>
          <ac:spMkLst>
            <pc:docMk/>
            <pc:sldMk cId="479018402" sldId="285"/>
            <ac:spMk id="51" creationId="{AF2BC44D-ECB1-4755-B60E-CC69D02DE8A0}"/>
          </ac:spMkLst>
        </pc:spChg>
        <pc:spChg chg="add mod">
          <ac:chgData name="Vepsäläinen Jari" userId="b4d653f0-fd05-4053-a1a3-73929729b228" providerId="ADAL" clId="{F2D9CCC7-56EC-46FB-94D3-D9A8769E0B1C}" dt="2020-04-16T10:14:51.066" v="865" actId="1076"/>
          <ac:spMkLst>
            <pc:docMk/>
            <pc:sldMk cId="479018402" sldId="285"/>
            <ac:spMk id="52" creationId="{EA7D0ABE-ABFC-4811-A44F-B91531A46D71}"/>
          </ac:spMkLst>
        </pc:spChg>
        <pc:spChg chg="mod">
          <ac:chgData name="Vepsäläinen Jari" userId="b4d653f0-fd05-4053-a1a3-73929729b228" providerId="ADAL" clId="{F2D9CCC7-56EC-46FB-94D3-D9A8769E0B1C}" dt="2020-04-16T10:14:54.954" v="866" actId="1076"/>
          <ac:spMkLst>
            <pc:docMk/>
            <pc:sldMk cId="479018402" sldId="285"/>
            <ac:spMk id="53" creationId="{6DC47DC0-A3EC-4358-8075-9F9F5ADA7B2A}"/>
          </ac:spMkLst>
        </pc:spChg>
        <pc:spChg chg="add mod">
          <ac:chgData name="Vepsäläinen Jari" userId="b4d653f0-fd05-4053-a1a3-73929729b228" providerId="ADAL" clId="{F2D9CCC7-56EC-46FB-94D3-D9A8769E0B1C}" dt="2020-04-16T10:14:51.066" v="865" actId="1076"/>
          <ac:spMkLst>
            <pc:docMk/>
            <pc:sldMk cId="479018402" sldId="285"/>
            <ac:spMk id="54" creationId="{1733E748-D485-48C3-8D95-614AE2E19DB1}"/>
          </ac:spMkLst>
        </pc:spChg>
        <pc:spChg chg="add mod">
          <ac:chgData name="Vepsäläinen Jari" userId="b4d653f0-fd05-4053-a1a3-73929729b228" providerId="ADAL" clId="{F2D9CCC7-56EC-46FB-94D3-D9A8769E0B1C}" dt="2020-04-16T10:14:51.066" v="865" actId="1076"/>
          <ac:spMkLst>
            <pc:docMk/>
            <pc:sldMk cId="479018402" sldId="285"/>
            <ac:spMk id="55" creationId="{C6C09589-349A-46E2-9B26-DC7223651D48}"/>
          </ac:spMkLst>
        </pc:spChg>
        <pc:spChg chg="add mod">
          <ac:chgData name="Vepsäläinen Jari" userId="b4d653f0-fd05-4053-a1a3-73929729b228" providerId="ADAL" clId="{F2D9CCC7-56EC-46FB-94D3-D9A8769E0B1C}" dt="2020-04-16T10:15:49.107" v="872" actId="1076"/>
          <ac:spMkLst>
            <pc:docMk/>
            <pc:sldMk cId="479018402" sldId="285"/>
            <ac:spMk id="56" creationId="{990D04C2-0267-4978-BB7C-272006E39F02}"/>
          </ac:spMkLst>
        </pc:spChg>
        <pc:spChg chg="add mod">
          <ac:chgData name="Vepsäläinen Jari" userId="b4d653f0-fd05-4053-a1a3-73929729b228" providerId="ADAL" clId="{F2D9CCC7-56EC-46FB-94D3-D9A8769E0B1C}" dt="2020-04-16T10:14:51.066" v="865" actId="1076"/>
          <ac:spMkLst>
            <pc:docMk/>
            <pc:sldMk cId="479018402" sldId="285"/>
            <ac:spMk id="57" creationId="{352F3274-E4A7-46CF-B65D-A8628F66D287}"/>
          </ac:spMkLst>
        </pc:spChg>
        <pc:spChg chg="add mod">
          <ac:chgData name="Vepsäläinen Jari" userId="b4d653f0-fd05-4053-a1a3-73929729b228" providerId="ADAL" clId="{F2D9CCC7-56EC-46FB-94D3-D9A8769E0B1C}" dt="2020-04-16T10:15:43.085" v="871" actId="1076"/>
          <ac:spMkLst>
            <pc:docMk/>
            <pc:sldMk cId="479018402" sldId="285"/>
            <ac:spMk id="58" creationId="{E5D5B85D-83E5-4699-BD5D-5211A97522F3}"/>
          </ac:spMkLst>
        </pc:spChg>
        <pc:grpChg chg="del mod topLvl">
          <ac:chgData name="Vepsäläinen Jari" userId="b4d653f0-fd05-4053-a1a3-73929729b228" providerId="ADAL" clId="{F2D9CCC7-56EC-46FB-94D3-D9A8769E0B1C}" dt="2020-04-16T09:54:12.963" v="599" actId="165"/>
          <ac:grpSpMkLst>
            <pc:docMk/>
            <pc:sldMk cId="479018402" sldId="285"/>
            <ac:grpSpMk id="18" creationId="{C86E4B0E-FC51-43F7-BA1A-E0634BB202C5}"/>
          </ac:grpSpMkLst>
        </pc:grpChg>
        <pc:grpChg chg="del">
          <ac:chgData name="Vepsäläinen Jari" userId="b4d653f0-fd05-4053-a1a3-73929729b228" providerId="ADAL" clId="{F2D9CCC7-56EC-46FB-94D3-D9A8769E0B1C}" dt="2020-04-16T09:54:15.821" v="600" actId="165"/>
          <ac:grpSpMkLst>
            <pc:docMk/>
            <pc:sldMk cId="479018402" sldId="285"/>
            <ac:grpSpMk id="19" creationId="{FF551300-267E-4548-8F1D-CE19B51C897B}"/>
          </ac:grpSpMkLst>
        </pc:grpChg>
        <pc:grpChg chg="del">
          <ac:chgData name="Vepsäläinen Jari" userId="b4d653f0-fd05-4053-a1a3-73929729b228" providerId="ADAL" clId="{F2D9CCC7-56EC-46FB-94D3-D9A8769E0B1C}" dt="2020-04-16T09:54:08.824" v="598" actId="165"/>
          <ac:grpSpMkLst>
            <pc:docMk/>
            <pc:sldMk cId="479018402" sldId="285"/>
            <ac:grpSpMk id="43" creationId="{10A39F85-8AEC-4DE8-948E-DB624DF3E295}"/>
          </ac:grpSpMkLst>
        </pc:grpChg>
        <pc:cxnChg chg="mod topLvl">
          <ac:chgData name="Vepsäläinen Jari" userId="b4d653f0-fd05-4053-a1a3-73929729b228" providerId="ADAL" clId="{F2D9CCC7-56EC-46FB-94D3-D9A8769E0B1C}" dt="2020-04-16T09:54:12.963" v="599" actId="165"/>
          <ac:cxnSpMkLst>
            <pc:docMk/>
            <pc:sldMk cId="479018402" sldId="285"/>
            <ac:cxnSpMk id="7" creationId="{3C79F587-B13B-4B79-B3C8-07AB7DB47224}"/>
          </ac:cxnSpMkLst>
        </pc:cxnChg>
        <pc:cxnChg chg="mod topLvl">
          <ac:chgData name="Vepsäläinen Jari" userId="b4d653f0-fd05-4053-a1a3-73929729b228" providerId="ADAL" clId="{F2D9CCC7-56EC-46FB-94D3-D9A8769E0B1C}" dt="2020-04-16T09:54:12.963" v="599" actId="165"/>
          <ac:cxnSpMkLst>
            <pc:docMk/>
            <pc:sldMk cId="479018402" sldId="285"/>
            <ac:cxnSpMk id="8" creationId="{B05B5856-3400-4A2C-AF47-49E89C99E55B}"/>
          </ac:cxnSpMkLst>
        </pc:cxnChg>
        <pc:cxnChg chg="mod topLvl">
          <ac:chgData name="Vepsäläinen Jari" userId="b4d653f0-fd05-4053-a1a3-73929729b228" providerId="ADAL" clId="{F2D9CCC7-56EC-46FB-94D3-D9A8769E0B1C}" dt="2020-04-16T09:54:12.963" v="599" actId="165"/>
          <ac:cxnSpMkLst>
            <pc:docMk/>
            <pc:sldMk cId="479018402" sldId="285"/>
            <ac:cxnSpMk id="9" creationId="{D8C5A4E6-F6C7-4B9D-BFC1-5A19919476DB}"/>
          </ac:cxnSpMkLst>
        </pc:cxnChg>
        <pc:cxnChg chg="mod topLvl">
          <ac:chgData name="Vepsäläinen Jari" userId="b4d653f0-fd05-4053-a1a3-73929729b228" providerId="ADAL" clId="{F2D9CCC7-56EC-46FB-94D3-D9A8769E0B1C}" dt="2020-04-16T09:54:12.963" v="599" actId="165"/>
          <ac:cxnSpMkLst>
            <pc:docMk/>
            <pc:sldMk cId="479018402" sldId="285"/>
            <ac:cxnSpMk id="10" creationId="{D3A508A8-B9DE-4CEB-B630-CD97321696AF}"/>
          </ac:cxnSpMkLst>
        </pc:cxnChg>
        <pc:cxnChg chg="mod topLvl">
          <ac:chgData name="Vepsäläinen Jari" userId="b4d653f0-fd05-4053-a1a3-73929729b228" providerId="ADAL" clId="{F2D9CCC7-56EC-46FB-94D3-D9A8769E0B1C}" dt="2020-04-16T09:58:49.440" v="689" actId="14100"/>
          <ac:cxnSpMkLst>
            <pc:docMk/>
            <pc:sldMk cId="479018402" sldId="285"/>
            <ac:cxnSpMk id="15" creationId="{53B300D0-A98C-49F7-99A9-8174C5F15C86}"/>
          </ac:cxnSpMkLst>
        </pc:cxnChg>
        <pc:cxnChg chg="mod topLvl">
          <ac:chgData name="Vepsäläinen Jari" userId="b4d653f0-fd05-4053-a1a3-73929729b228" providerId="ADAL" clId="{F2D9CCC7-56EC-46FB-94D3-D9A8769E0B1C}" dt="2020-04-16T10:14:51.066" v="865" actId="1076"/>
          <ac:cxnSpMkLst>
            <pc:docMk/>
            <pc:sldMk cId="479018402" sldId="285"/>
            <ac:cxnSpMk id="22" creationId="{667AA47B-1350-4C5C-94DF-306DAA1FE903}"/>
          </ac:cxnSpMkLst>
        </pc:cxnChg>
        <pc:cxnChg chg="mod topLvl">
          <ac:chgData name="Vepsäläinen Jari" userId="b4d653f0-fd05-4053-a1a3-73929729b228" providerId="ADAL" clId="{F2D9CCC7-56EC-46FB-94D3-D9A8769E0B1C}" dt="2020-04-16T10:14:51.066" v="865" actId="1076"/>
          <ac:cxnSpMkLst>
            <pc:docMk/>
            <pc:sldMk cId="479018402" sldId="285"/>
            <ac:cxnSpMk id="23" creationId="{E7219B54-76D7-41D7-9A9A-8F264DE54660}"/>
          </ac:cxnSpMkLst>
        </pc:cxnChg>
        <pc:cxnChg chg="del mod topLvl">
          <ac:chgData name="Vepsäläinen Jari" userId="b4d653f0-fd05-4053-a1a3-73929729b228" providerId="ADAL" clId="{F2D9CCC7-56EC-46FB-94D3-D9A8769E0B1C}" dt="2020-04-16T09:56:23.299" v="622" actId="478"/>
          <ac:cxnSpMkLst>
            <pc:docMk/>
            <pc:sldMk cId="479018402" sldId="285"/>
            <ac:cxnSpMk id="24" creationId="{BD0CE338-0B3E-4C0C-B895-0E6B7D5BADE0}"/>
          </ac:cxnSpMkLst>
        </pc:cxnChg>
        <pc:cxnChg chg="del mod topLvl">
          <ac:chgData name="Vepsäläinen Jari" userId="b4d653f0-fd05-4053-a1a3-73929729b228" providerId="ADAL" clId="{F2D9CCC7-56EC-46FB-94D3-D9A8769E0B1C}" dt="2020-04-16T09:56:23.299" v="622" actId="478"/>
          <ac:cxnSpMkLst>
            <pc:docMk/>
            <pc:sldMk cId="479018402" sldId="285"/>
            <ac:cxnSpMk id="25" creationId="{96D91445-1465-494C-81E4-AD8F20844F30}"/>
          </ac:cxnSpMkLst>
        </pc:cxnChg>
        <pc:cxnChg chg="mod topLvl">
          <ac:chgData name="Vepsäläinen Jari" userId="b4d653f0-fd05-4053-a1a3-73929729b228" providerId="ADAL" clId="{F2D9CCC7-56EC-46FB-94D3-D9A8769E0B1C}" dt="2020-04-16T10:15:08.140" v="869" actId="14100"/>
          <ac:cxnSpMkLst>
            <pc:docMk/>
            <pc:sldMk cId="479018402" sldId="285"/>
            <ac:cxnSpMk id="30" creationId="{D05381B1-D442-4F6A-B319-05E0FE3733C1}"/>
          </ac:cxnSpMkLst>
        </pc:cxnChg>
        <pc:cxnChg chg="mod topLvl">
          <ac:chgData name="Vepsäläinen Jari" userId="b4d653f0-fd05-4053-a1a3-73929729b228" providerId="ADAL" clId="{F2D9CCC7-56EC-46FB-94D3-D9A8769E0B1C}" dt="2020-04-16T10:14:51.066" v="865" actId="1076"/>
          <ac:cxnSpMkLst>
            <pc:docMk/>
            <pc:sldMk cId="479018402" sldId="285"/>
            <ac:cxnSpMk id="33" creationId="{67F59B64-5FCC-4B59-9256-C67EDCA8DCFA}"/>
          </ac:cxnSpMkLst>
        </pc:cxnChg>
        <pc:cxnChg chg="mod topLvl">
          <ac:chgData name="Vepsäläinen Jari" userId="b4d653f0-fd05-4053-a1a3-73929729b228" providerId="ADAL" clId="{F2D9CCC7-56EC-46FB-94D3-D9A8769E0B1C}" dt="2020-04-16T10:14:51.066" v="865" actId="1076"/>
          <ac:cxnSpMkLst>
            <pc:docMk/>
            <pc:sldMk cId="479018402" sldId="285"/>
            <ac:cxnSpMk id="34" creationId="{52232C8A-D843-43F8-88B0-19957360425F}"/>
          </ac:cxnSpMkLst>
        </pc:cxnChg>
        <pc:cxnChg chg="mod topLvl">
          <ac:chgData name="Vepsäläinen Jari" userId="b4d653f0-fd05-4053-a1a3-73929729b228" providerId="ADAL" clId="{F2D9CCC7-56EC-46FB-94D3-D9A8769E0B1C}" dt="2020-04-16T10:14:51.066" v="865" actId="1076"/>
          <ac:cxnSpMkLst>
            <pc:docMk/>
            <pc:sldMk cId="479018402" sldId="285"/>
            <ac:cxnSpMk id="35" creationId="{5EE1C282-DA78-4165-B332-94D45531D289}"/>
          </ac:cxnSpMkLst>
        </pc:cxnChg>
        <pc:cxnChg chg="mod topLvl">
          <ac:chgData name="Vepsäläinen Jari" userId="b4d653f0-fd05-4053-a1a3-73929729b228" providerId="ADAL" clId="{F2D9CCC7-56EC-46FB-94D3-D9A8769E0B1C}" dt="2020-04-16T10:14:51.066" v="865" actId="1076"/>
          <ac:cxnSpMkLst>
            <pc:docMk/>
            <pc:sldMk cId="479018402" sldId="285"/>
            <ac:cxnSpMk id="36" creationId="{9014F1A3-2756-44D4-97E2-0853B006F44E}"/>
          </ac:cxnSpMkLst>
        </pc:cxnChg>
        <pc:cxnChg chg="mod topLvl">
          <ac:chgData name="Vepsäläinen Jari" userId="b4d653f0-fd05-4053-a1a3-73929729b228" providerId="ADAL" clId="{F2D9CCC7-56EC-46FB-94D3-D9A8769E0B1C}" dt="2020-04-16T10:14:51.066" v="865" actId="1076"/>
          <ac:cxnSpMkLst>
            <pc:docMk/>
            <pc:sldMk cId="479018402" sldId="285"/>
            <ac:cxnSpMk id="37" creationId="{022A99A5-CF0F-4881-918A-E3DF8936F2D6}"/>
          </ac:cxnSpMkLst>
        </pc:cxnChg>
        <pc:cxnChg chg="add mod">
          <ac:chgData name="Vepsäläinen Jari" userId="b4d653f0-fd05-4053-a1a3-73929729b228" providerId="ADAL" clId="{F2D9CCC7-56EC-46FB-94D3-D9A8769E0B1C}" dt="2020-04-16T10:16:15.894" v="876" actId="1076"/>
          <ac:cxnSpMkLst>
            <pc:docMk/>
            <pc:sldMk cId="479018402" sldId="285"/>
            <ac:cxnSpMk id="45" creationId="{D03165CC-7964-46A3-96BA-2FD1314F1972}"/>
          </ac:cxnSpMkLst>
        </pc:cxnChg>
        <pc:cxnChg chg="add mod">
          <ac:chgData name="Vepsäläinen Jari" userId="b4d653f0-fd05-4053-a1a3-73929729b228" providerId="ADAL" clId="{F2D9CCC7-56EC-46FB-94D3-D9A8769E0B1C}" dt="2020-04-16T10:16:15.894" v="876" actId="1076"/>
          <ac:cxnSpMkLst>
            <pc:docMk/>
            <pc:sldMk cId="479018402" sldId="285"/>
            <ac:cxnSpMk id="46" creationId="{CD2E2F00-EE20-4FBC-B5EA-1DEC6BC9A6AE}"/>
          </ac:cxnSpMkLst>
        </pc:cxnChg>
      </pc:sldChg>
      <pc:sldChg chg="addSp delSp modSp">
        <pc:chgData name="Vepsäläinen Jari" userId="b4d653f0-fd05-4053-a1a3-73929729b228" providerId="ADAL" clId="{F2D9CCC7-56EC-46FB-94D3-D9A8769E0B1C}" dt="2020-04-16T10:25:56.783" v="917" actId="1076"/>
        <pc:sldMkLst>
          <pc:docMk/>
          <pc:sldMk cId="2126257258" sldId="286"/>
        </pc:sldMkLst>
        <pc:spChg chg="mod">
          <ac:chgData name="Vepsäläinen Jari" userId="b4d653f0-fd05-4053-a1a3-73929729b228" providerId="ADAL" clId="{F2D9CCC7-56EC-46FB-94D3-D9A8769E0B1C}" dt="2020-04-16T10:23:52.208" v="904" actId="1076"/>
          <ac:spMkLst>
            <pc:docMk/>
            <pc:sldMk cId="2126257258" sldId="286"/>
            <ac:spMk id="3" creationId="{D01C16DE-AE21-48F5-911F-EBDA6DB79D3C}"/>
          </ac:spMkLst>
        </pc:spChg>
        <pc:spChg chg="add del">
          <ac:chgData name="Vepsäläinen Jari" userId="b4d653f0-fd05-4053-a1a3-73929729b228" providerId="ADAL" clId="{F2D9CCC7-56EC-46FB-94D3-D9A8769E0B1C}" dt="2020-04-16T09:31:35.976" v="262"/>
          <ac:spMkLst>
            <pc:docMk/>
            <pc:sldMk cId="2126257258" sldId="286"/>
            <ac:spMk id="14" creationId="{5844E1FB-4FDB-490E-ACF3-DE5DE7254DBF}"/>
          </ac:spMkLst>
        </pc:spChg>
        <pc:spChg chg="del">
          <ac:chgData name="Vepsäläinen Jari" userId="b4d653f0-fd05-4053-a1a3-73929729b228" providerId="ADAL" clId="{F2D9CCC7-56EC-46FB-94D3-D9A8769E0B1C}" dt="2020-04-16T09:33:31.595" v="329" actId="478"/>
          <ac:spMkLst>
            <pc:docMk/>
            <pc:sldMk cId="2126257258" sldId="286"/>
            <ac:spMk id="15" creationId="{736F9F85-40A0-4BBD-804C-45D447C9D5E3}"/>
          </ac:spMkLst>
        </pc:spChg>
        <pc:spChg chg="del">
          <ac:chgData name="Vepsäläinen Jari" userId="b4d653f0-fd05-4053-a1a3-73929729b228" providerId="ADAL" clId="{F2D9CCC7-56EC-46FB-94D3-D9A8769E0B1C}" dt="2020-04-16T09:32:34.015" v="299" actId="478"/>
          <ac:spMkLst>
            <pc:docMk/>
            <pc:sldMk cId="2126257258" sldId="286"/>
            <ac:spMk id="16" creationId="{3D2CDD26-0196-47FF-8251-A80335BFC3BC}"/>
          </ac:spMkLst>
        </pc:spChg>
        <pc:spChg chg="del">
          <ac:chgData name="Vepsäläinen Jari" userId="b4d653f0-fd05-4053-a1a3-73929729b228" providerId="ADAL" clId="{F2D9CCC7-56EC-46FB-94D3-D9A8769E0B1C}" dt="2020-04-16T09:32:47.126" v="305" actId="478"/>
          <ac:spMkLst>
            <pc:docMk/>
            <pc:sldMk cId="2126257258" sldId="286"/>
            <ac:spMk id="17" creationId="{DCBF6C7B-6466-4132-A582-09AD81F46D7E}"/>
          </ac:spMkLst>
        </pc:spChg>
        <pc:spChg chg="add del mod">
          <ac:chgData name="Vepsäläinen Jari" userId="b4d653f0-fd05-4053-a1a3-73929729b228" providerId="ADAL" clId="{F2D9CCC7-56EC-46FB-94D3-D9A8769E0B1C}" dt="2020-04-16T09:33:13.469" v="319"/>
          <ac:spMkLst>
            <pc:docMk/>
            <pc:sldMk cId="2126257258" sldId="286"/>
            <ac:spMk id="18" creationId="{BDEB8CB9-C9E7-448D-9F3C-CACAACD9F994}"/>
          </ac:spMkLst>
        </pc:spChg>
        <pc:spChg chg="add mod">
          <ac:chgData name="Vepsäläinen Jari" userId="b4d653f0-fd05-4053-a1a3-73929729b228" providerId="ADAL" clId="{F2D9CCC7-56EC-46FB-94D3-D9A8769E0B1C}" dt="2020-04-16T09:33:38.246" v="330" actId="1076"/>
          <ac:spMkLst>
            <pc:docMk/>
            <pc:sldMk cId="2126257258" sldId="286"/>
            <ac:spMk id="21" creationId="{E5B89AB9-831A-437F-ACC1-AA3281533C21}"/>
          </ac:spMkLst>
        </pc:spChg>
        <pc:spChg chg="del">
          <ac:chgData name="Vepsäläinen Jari" userId="b4d653f0-fd05-4053-a1a3-73929729b228" providerId="ADAL" clId="{F2D9CCC7-56EC-46FB-94D3-D9A8769E0B1C}" dt="2020-04-16T09:34:14.145" v="344" actId="478"/>
          <ac:spMkLst>
            <pc:docMk/>
            <pc:sldMk cId="2126257258" sldId="286"/>
            <ac:spMk id="29" creationId="{703CDAB5-D6C4-4900-B04E-DD3711744068}"/>
          </ac:spMkLst>
        </pc:spChg>
        <pc:spChg chg="del">
          <ac:chgData name="Vepsäläinen Jari" userId="b4d653f0-fd05-4053-a1a3-73929729b228" providerId="ADAL" clId="{F2D9CCC7-56EC-46FB-94D3-D9A8769E0B1C}" dt="2020-04-16T09:33:54.135" v="341" actId="478"/>
          <ac:spMkLst>
            <pc:docMk/>
            <pc:sldMk cId="2126257258" sldId="286"/>
            <ac:spMk id="30" creationId="{CD28BF49-DC88-4314-B7C5-6814C45D9895}"/>
          </ac:spMkLst>
        </pc:spChg>
        <pc:spChg chg="add mod">
          <ac:chgData name="Vepsäläinen Jari" userId="b4d653f0-fd05-4053-a1a3-73929729b228" providerId="ADAL" clId="{F2D9CCC7-56EC-46FB-94D3-D9A8769E0B1C}" dt="2020-04-16T10:25:56.783" v="917" actId="1076"/>
          <ac:spMkLst>
            <pc:docMk/>
            <pc:sldMk cId="2126257258" sldId="286"/>
            <ac:spMk id="34" creationId="{77C58924-FE0E-4EBC-8321-E6AAA4EBA36C}"/>
          </ac:spMkLst>
        </pc:spChg>
        <pc:spChg chg="add mod">
          <ac:chgData name="Vepsäläinen Jari" userId="b4d653f0-fd05-4053-a1a3-73929729b228" providerId="ADAL" clId="{F2D9CCC7-56EC-46FB-94D3-D9A8769E0B1C}" dt="2020-04-16T10:25:56.783" v="917" actId="1076"/>
          <ac:spMkLst>
            <pc:docMk/>
            <pc:sldMk cId="2126257258" sldId="286"/>
            <ac:spMk id="36" creationId="{71653D8D-DAF3-429E-B843-49056A1B1F29}"/>
          </ac:spMkLst>
        </pc:spChg>
        <pc:spChg chg="add mod">
          <ac:chgData name="Vepsäläinen Jari" userId="b4d653f0-fd05-4053-a1a3-73929729b228" providerId="ADAL" clId="{F2D9CCC7-56EC-46FB-94D3-D9A8769E0B1C}" dt="2020-04-16T09:31:57.843" v="270" actId="1076"/>
          <ac:spMkLst>
            <pc:docMk/>
            <pc:sldMk cId="2126257258" sldId="286"/>
            <ac:spMk id="38" creationId="{DDFB6FF5-8496-4EE6-A5C3-41751C02D1D8}"/>
          </ac:spMkLst>
        </pc:spChg>
        <pc:spChg chg="del">
          <ac:chgData name="Vepsäläinen Jari" userId="b4d653f0-fd05-4053-a1a3-73929729b228" providerId="ADAL" clId="{F2D9CCC7-56EC-46FB-94D3-D9A8769E0B1C}" dt="2020-04-16T09:31:49.237" v="268" actId="478"/>
          <ac:spMkLst>
            <pc:docMk/>
            <pc:sldMk cId="2126257258" sldId="286"/>
            <ac:spMk id="39" creationId="{E5AC097F-873B-4E99-A1A4-B61CC9BF9551}"/>
          </ac:spMkLst>
        </pc:spChg>
        <pc:spChg chg="add del mod">
          <ac:chgData name="Vepsäläinen Jari" userId="b4d653f0-fd05-4053-a1a3-73929729b228" providerId="ADAL" clId="{F2D9CCC7-56EC-46FB-94D3-D9A8769E0B1C}" dt="2020-04-16T09:32:14.713" v="284" actId="478"/>
          <ac:spMkLst>
            <pc:docMk/>
            <pc:sldMk cId="2126257258" sldId="286"/>
            <ac:spMk id="40" creationId="{5FCB0785-9C1A-483B-A888-252EA3D44946}"/>
          </ac:spMkLst>
        </pc:spChg>
        <pc:spChg chg="add mod">
          <ac:chgData name="Vepsäläinen Jari" userId="b4d653f0-fd05-4053-a1a3-73929729b228" providerId="ADAL" clId="{F2D9CCC7-56EC-46FB-94D3-D9A8769E0B1C}" dt="2020-04-16T09:32:57.182" v="307" actId="1076"/>
          <ac:spMkLst>
            <pc:docMk/>
            <pc:sldMk cId="2126257258" sldId="286"/>
            <ac:spMk id="41" creationId="{86B0DC0E-74FD-4985-96F9-1092736F323E}"/>
          </ac:spMkLst>
        </pc:spChg>
        <pc:spChg chg="add mod">
          <ac:chgData name="Vepsäläinen Jari" userId="b4d653f0-fd05-4053-a1a3-73929729b228" providerId="ADAL" clId="{F2D9CCC7-56EC-46FB-94D3-D9A8769E0B1C}" dt="2020-04-16T09:32:51.984" v="306" actId="1076"/>
          <ac:spMkLst>
            <pc:docMk/>
            <pc:sldMk cId="2126257258" sldId="286"/>
            <ac:spMk id="42" creationId="{6915EF60-5FBA-4B2A-A2FD-9B02378A1C3C}"/>
          </ac:spMkLst>
        </pc:spChg>
        <pc:spChg chg="add mod">
          <ac:chgData name="Vepsäläinen Jari" userId="b4d653f0-fd05-4053-a1a3-73929729b228" providerId="ADAL" clId="{F2D9CCC7-56EC-46FB-94D3-D9A8769E0B1C}" dt="2020-04-16T09:34:29.508" v="353" actId="1076"/>
          <ac:spMkLst>
            <pc:docMk/>
            <pc:sldMk cId="2126257258" sldId="286"/>
            <ac:spMk id="43" creationId="{697124E7-213B-469A-9A0C-744557807DC8}"/>
          </ac:spMkLst>
        </pc:spChg>
        <pc:spChg chg="add mod">
          <ac:chgData name="Vepsäläinen Jari" userId="b4d653f0-fd05-4053-a1a3-73929729b228" providerId="ADAL" clId="{F2D9CCC7-56EC-46FB-94D3-D9A8769E0B1C}" dt="2020-04-16T09:53:29.096" v="596" actId="1076"/>
          <ac:spMkLst>
            <pc:docMk/>
            <pc:sldMk cId="2126257258" sldId="286"/>
            <ac:spMk id="44" creationId="{8B26398F-B6C4-4857-B112-E37FE0100997}"/>
          </ac:spMkLst>
        </pc:spChg>
        <pc:spChg chg="add mod">
          <ac:chgData name="Vepsäläinen Jari" userId="b4d653f0-fd05-4053-a1a3-73929729b228" providerId="ADAL" clId="{F2D9CCC7-56EC-46FB-94D3-D9A8769E0B1C}" dt="2020-04-16T09:35:42.313" v="366" actId="1076"/>
          <ac:spMkLst>
            <pc:docMk/>
            <pc:sldMk cId="2126257258" sldId="286"/>
            <ac:spMk id="45" creationId="{352CB6C3-2D2E-4E9F-85F6-360F35BB1FED}"/>
          </ac:spMkLst>
        </pc:spChg>
        <pc:spChg chg="add mod">
          <ac:chgData name="Vepsäläinen Jari" userId="b4d653f0-fd05-4053-a1a3-73929729b228" providerId="ADAL" clId="{F2D9CCC7-56EC-46FB-94D3-D9A8769E0B1C}" dt="2020-04-16T09:36:41.458" v="399" actId="1076"/>
          <ac:spMkLst>
            <pc:docMk/>
            <pc:sldMk cId="2126257258" sldId="286"/>
            <ac:spMk id="47" creationId="{C210D7B1-0E0D-469D-A21E-DF57D6F21446}"/>
          </ac:spMkLst>
        </pc:spChg>
        <pc:spChg chg="add mod">
          <ac:chgData name="Vepsäläinen Jari" userId="b4d653f0-fd05-4053-a1a3-73929729b228" providerId="ADAL" clId="{F2D9CCC7-56EC-46FB-94D3-D9A8769E0B1C}" dt="2020-04-16T10:20:00.212" v="898" actId="1076"/>
          <ac:spMkLst>
            <pc:docMk/>
            <pc:sldMk cId="2126257258" sldId="286"/>
            <ac:spMk id="48" creationId="{C1EA7EC1-EDD6-4B20-BBB5-F56975AFB477}"/>
          </ac:spMkLst>
        </pc:spChg>
        <pc:spChg chg="add mod ord">
          <ac:chgData name="Vepsäläinen Jari" userId="b4d653f0-fd05-4053-a1a3-73929729b228" providerId="ADAL" clId="{F2D9CCC7-56EC-46FB-94D3-D9A8769E0B1C}" dt="2020-04-16T10:19:13.102" v="889" actId="167"/>
          <ac:spMkLst>
            <pc:docMk/>
            <pc:sldMk cId="2126257258" sldId="286"/>
            <ac:spMk id="49" creationId="{6E6BF554-ADB2-4598-817D-C8A76325F61E}"/>
          </ac:spMkLst>
        </pc:spChg>
        <pc:spChg chg="add mod">
          <ac:chgData name="Vepsäläinen Jari" userId="b4d653f0-fd05-4053-a1a3-73929729b228" providerId="ADAL" clId="{F2D9CCC7-56EC-46FB-94D3-D9A8769E0B1C}" dt="2020-04-16T10:25:56.783" v="917" actId="1076"/>
          <ac:spMkLst>
            <pc:docMk/>
            <pc:sldMk cId="2126257258" sldId="286"/>
            <ac:spMk id="50" creationId="{A41488C1-5E69-473F-BD1B-04177CF31F7E}"/>
          </ac:spMkLst>
        </pc:spChg>
        <pc:picChg chg="del mod">
          <ac:chgData name="Vepsäläinen Jari" userId="b4d653f0-fd05-4053-a1a3-73929729b228" providerId="ADAL" clId="{F2D9CCC7-56EC-46FB-94D3-D9A8769E0B1C}" dt="2020-04-16T09:34:05.633" v="343" actId="478"/>
          <ac:picMkLst>
            <pc:docMk/>
            <pc:sldMk cId="2126257258" sldId="286"/>
            <ac:picMk id="46" creationId="{3D95EDC3-0AE5-4DAC-B6B9-7E758A02FED8}"/>
          </ac:picMkLst>
        </pc:picChg>
      </pc:sldChg>
      <pc:sldChg chg="addSp delSp modSp">
        <pc:chgData name="Vepsäläinen Jari" userId="b4d653f0-fd05-4053-a1a3-73929729b228" providerId="ADAL" clId="{F2D9CCC7-56EC-46FB-94D3-D9A8769E0B1C}" dt="2020-04-16T10:29:25.491" v="948" actId="1076"/>
        <pc:sldMkLst>
          <pc:docMk/>
          <pc:sldMk cId="1247773611" sldId="287"/>
        </pc:sldMkLst>
        <pc:spChg chg="mod">
          <ac:chgData name="Vepsäläinen Jari" userId="b4d653f0-fd05-4053-a1a3-73929729b228" providerId="ADAL" clId="{F2D9CCC7-56EC-46FB-94D3-D9A8769E0B1C}" dt="2020-04-16T10:26:05.465" v="923" actId="20577"/>
          <ac:spMkLst>
            <pc:docMk/>
            <pc:sldMk cId="1247773611" sldId="287"/>
            <ac:spMk id="2" creationId="{7B10D339-4F0E-4644-A187-0650A11AB876}"/>
          </ac:spMkLst>
        </pc:spChg>
        <pc:spChg chg="mod">
          <ac:chgData name="Vepsäläinen Jari" userId="b4d653f0-fd05-4053-a1a3-73929729b228" providerId="ADAL" clId="{F2D9CCC7-56EC-46FB-94D3-D9A8769E0B1C}" dt="2020-04-16T09:41:04.204" v="460" actId="14100"/>
          <ac:spMkLst>
            <pc:docMk/>
            <pc:sldMk cId="1247773611" sldId="287"/>
            <ac:spMk id="3" creationId="{01E24C02-86E7-4B1D-88D9-16F0717872EB}"/>
          </ac:spMkLst>
        </pc:spChg>
        <pc:spChg chg="add mod">
          <ac:chgData name="Vepsäläinen Jari" userId="b4d653f0-fd05-4053-a1a3-73929729b228" providerId="ADAL" clId="{F2D9CCC7-56EC-46FB-94D3-D9A8769E0B1C}" dt="2020-04-16T10:29:25.491" v="948" actId="1076"/>
          <ac:spMkLst>
            <pc:docMk/>
            <pc:sldMk cId="1247773611" sldId="287"/>
            <ac:spMk id="7" creationId="{3AF44B69-1932-470C-82B4-240BA33801C9}"/>
          </ac:spMkLst>
        </pc:spChg>
        <pc:spChg chg="add mod">
          <ac:chgData name="Vepsäläinen Jari" userId="b4d653f0-fd05-4053-a1a3-73929729b228" providerId="ADAL" clId="{F2D9CCC7-56EC-46FB-94D3-D9A8769E0B1C}" dt="2020-04-16T10:29:25.491" v="948" actId="1076"/>
          <ac:spMkLst>
            <pc:docMk/>
            <pc:sldMk cId="1247773611" sldId="287"/>
            <ac:spMk id="8" creationId="{C1CEBB70-9B10-4552-A288-DB13348A5B1A}"/>
          </ac:spMkLst>
        </pc:spChg>
        <pc:spChg chg="add mod">
          <ac:chgData name="Vepsäläinen Jari" userId="b4d653f0-fd05-4053-a1a3-73929729b228" providerId="ADAL" clId="{F2D9CCC7-56EC-46FB-94D3-D9A8769E0B1C}" dt="2020-04-16T10:29:25.491" v="948" actId="1076"/>
          <ac:spMkLst>
            <pc:docMk/>
            <pc:sldMk cId="1247773611" sldId="287"/>
            <ac:spMk id="9" creationId="{0E59915C-C808-4598-86C4-745B82479CCF}"/>
          </ac:spMkLst>
        </pc:spChg>
        <pc:spChg chg="add mod">
          <ac:chgData name="Vepsäläinen Jari" userId="b4d653f0-fd05-4053-a1a3-73929729b228" providerId="ADAL" clId="{F2D9CCC7-56EC-46FB-94D3-D9A8769E0B1C}" dt="2020-04-16T09:51:23.008" v="578" actId="1076"/>
          <ac:spMkLst>
            <pc:docMk/>
            <pc:sldMk cId="1247773611" sldId="287"/>
            <ac:spMk id="10" creationId="{AB9FEEB2-FC2F-4DD0-A3FD-0672115A4D47}"/>
          </ac:spMkLst>
        </pc:spChg>
        <pc:spChg chg="add mod">
          <ac:chgData name="Vepsäläinen Jari" userId="b4d653f0-fd05-4053-a1a3-73929729b228" providerId="ADAL" clId="{F2D9CCC7-56EC-46FB-94D3-D9A8769E0B1C}" dt="2020-04-16T10:29:25.491" v="948" actId="1076"/>
          <ac:spMkLst>
            <pc:docMk/>
            <pc:sldMk cId="1247773611" sldId="287"/>
            <ac:spMk id="11" creationId="{A1235A91-DD8D-488B-A47E-A11F11CA19A1}"/>
          </ac:spMkLst>
        </pc:spChg>
        <pc:spChg chg="add del mod">
          <ac:chgData name="Vepsäläinen Jari" userId="b4d653f0-fd05-4053-a1a3-73929729b228" providerId="ADAL" clId="{F2D9CCC7-56EC-46FB-94D3-D9A8769E0B1C}" dt="2020-04-16T09:49:55.287" v="561" actId="478"/>
          <ac:spMkLst>
            <pc:docMk/>
            <pc:sldMk cId="1247773611" sldId="287"/>
            <ac:spMk id="12" creationId="{58370336-4FA1-4590-B99C-C64DA665E2F7}"/>
          </ac:spMkLst>
        </pc:spChg>
        <pc:spChg chg="add del mod">
          <ac:chgData name="Vepsäläinen Jari" userId="b4d653f0-fd05-4053-a1a3-73929729b228" providerId="ADAL" clId="{F2D9CCC7-56EC-46FB-94D3-D9A8769E0B1C}" dt="2020-04-16T09:50:00.114" v="563" actId="478"/>
          <ac:spMkLst>
            <pc:docMk/>
            <pc:sldMk cId="1247773611" sldId="287"/>
            <ac:spMk id="13" creationId="{BF3742EE-D6F9-4FCC-B6AB-6B9B65BA6560}"/>
          </ac:spMkLst>
        </pc:spChg>
        <pc:spChg chg="add mod">
          <ac:chgData name="Vepsäläinen Jari" userId="b4d653f0-fd05-4053-a1a3-73929729b228" providerId="ADAL" clId="{F2D9CCC7-56EC-46FB-94D3-D9A8769E0B1C}" dt="2020-04-16T10:29:25.491" v="948" actId="1076"/>
          <ac:spMkLst>
            <pc:docMk/>
            <pc:sldMk cId="1247773611" sldId="287"/>
            <ac:spMk id="14" creationId="{15B22CBE-4FEB-4313-835B-4329FA6F2572}"/>
          </ac:spMkLst>
        </pc:spChg>
        <pc:spChg chg="add del mod">
          <ac:chgData name="Vepsäläinen Jari" userId="b4d653f0-fd05-4053-a1a3-73929729b228" providerId="ADAL" clId="{F2D9CCC7-56EC-46FB-94D3-D9A8769E0B1C}" dt="2020-04-16T09:48:52.661" v="543" actId="478"/>
          <ac:spMkLst>
            <pc:docMk/>
            <pc:sldMk cId="1247773611" sldId="287"/>
            <ac:spMk id="15" creationId="{E8829945-FA2A-4F6E-82D1-0DBAE34DB723}"/>
          </ac:spMkLst>
        </pc:spChg>
        <pc:spChg chg="add mod">
          <ac:chgData name="Vepsäläinen Jari" userId="b4d653f0-fd05-4053-a1a3-73929729b228" providerId="ADAL" clId="{F2D9CCC7-56EC-46FB-94D3-D9A8769E0B1C}" dt="2020-04-16T10:29:25.491" v="948" actId="1076"/>
          <ac:spMkLst>
            <pc:docMk/>
            <pc:sldMk cId="1247773611" sldId="287"/>
            <ac:spMk id="16" creationId="{73DAAF7D-5337-4F8E-B3B1-C7CABB8428F3}"/>
          </ac:spMkLst>
        </pc:spChg>
        <pc:picChg chg="del mod">
          <ac:chgData name="Vepsäläinen Jari" userId="b4d653f0-fd05-4053-a1a3-73929729b228" providerId="ADAL" clId="{F2D9CCC7-56EC-46FB-94D3-D9A8769E0B1C}" dt="2020-04-16T09:53:15.096" v="595" actId="478"/>
          <ac:picMkLst>
            <pc:docMk/>
            <pc:sldMk cId="1247773611" sldId="287"/>
            <ac:picMk id="4" creationId="{1D4C60E4-4CE0-4375-AC8E-A52DF76B2565}"/>
          </ac:picMkLst>
        </pc:picChg>
        <pc:picChg chg="del mod">
          <ac:chgData name="Vepsäläinen Jari" userId="b4d653f0-fd05-4053-a1a3-73929729b228" providerId="ADAL" clId="{F2D9CCC7-56EC-46FB-94D3-D9A8769E0B1C}" dt="2020-04-16T09:53:04.080" v="594" actId="478"/>
          <ac:picMkLst>
            <pc:docMk/>
            <pc:sldMk cId="1247773611" sldId="287"/>
            <ac:picMk id="6" creationId="{72763941-B76D-43EA-806A-3F1181463703}"/>
          </ac:picMkLst>
        </pc:picChg>
      </pc:sldChg>
      <pc:sldChg chg="modSp add">
        <pc:chgData name="Vepsäläinen Jari" userId="b4d653f0-fd05-4053-a1a3-73929729b228" providerId="ADAL" clId="{F2D9CCC7-56EC-46FB-94D3-D9A8769E0B1C}" dt="2020-04-16T10:27:10.970" v="931" actId="20577"/>
        <pc:sldMkLst>
          <pc:docMk/>
          <pc:sldMk cId="1939198756" sldId="288"/>
        </pc:sldMkLst>
        <pc:spChg chg="mod">
          <ac:chgData name="Vepsäläinen Jari" userId="b4d653f0-fd05-4053-a1a3-73929729b228" providerId="ADAL" clId="{F2D9CCC7-56EC-46FB-94D3-D9A8769E0B1C}" dt="2020-04-16T10:27:10.970" v="931" actId="20577"/>
          <ac:spMkLst>
            <pc:docMk/>
            <pc:sldMk cId="1939198756" sldId="288"/>
            <ac:spMk id="2" creationId="{6837A501-C860-451E-A134-59A723E31110}"/>
          </ac:spMkLst>
        </pc:spChg>
      </pc:sldChg>
      <pc:sldChg chg="modSp add">
        <pc:chgData name="Vepsäläinen Jari" userId="b4d653f0-fd05-4053-a1a3-73929729b228" providerId="ADAL" clId="{F2D9CCC7-56EC-46FB-94D3-D9A8769E0B1C}" dt="2020-04-16T10:27:34.973" v="947" actId="20577"/>
        <pc:sldMkLst>
          <pc:docMk/>
          <pc:sldMk cId="4252808037" sldId="289"/>
        </pc:sldMkLst>
        <pc:spChg chg="mod">
          <ac:chgData name="Vepsäläinen Jari" userId="b4d653f0-fd05-4053-a1a3-73929729b228" providerId="ADAL" clId="{F2D9CCC7-56EC-46FB-94D3-D9A8769E0B1C}" dt="2020-04-16T10:27:34.973" v="947" actId="20577"/>
          <ac:spMkLst>
            <pc:docMk/>
            <pc:sldMk cId="4252808037" sldId="289"/>
            <ac:spMk id="2" creationId="{FA02974D-0C8C-479F-A282-2190234B3E60}"/>
          </ac:spMkLst>
        </pc:spChg>
      </pc:sldChg>
    </pc:docChg>
  </pc:docChgLst>
  <pc:docChgLst>
    <pc:chgData name="Vepsäläinen Jari" userId="S::jari.vepsalainen@aalto.fi::b4d653f0-fd05-4053-a1a3-73929729b228" providerId="AD" clId="Web-{F16A0527-A692-E8C6-BBB1-5B3CE4D054F2}"/>
    <pc:docChg chg="addSld delSld modSld sldOrd">
      <pc:chgData name="Vepsäläinen Jari" userId="S::jari.vepsalainen@aalto.fi::b4d653f0-fd05-4053-a1a3-73929729b228" providerId="AD" clId="Web-{F16A0527-A692-E8C6-BBB1-5B3CE4D054F2}" dt="2020-05-14T11:30:31.097" v="811" actId="1076"/>
      <pc:docMkLst>
        <pc:docMk/>
      </pc:docMkLst>
      <pc:sldChg chg="add del ord">
        <pc:chgData name="Vepsäläinen Jari" userId="S::jari.vepsalainen@aalto.fi::b4d653f0-fd05-4053-a1a3-73929729b228" providerId="AD" clId="Web-{F16A0527-A692-E8C6-BBB1-5B3CE4D054F2}" dt="2020-05-14T10:28:50.657" v="671"/>
        <pc:sldMkLst>
          <pc:docMk/>
          <pc:sldMk cId="6303020" sldId="292"/>
        </pc:sldMkLst>
      </pc:sldChg>
      <pc:sldChg chg="addSp delSp modSp ord">
        <pc:chgData name="Vepsäläinen Jari" userId="S::jari.vepsalainen@aalto.fi::b4d653f0-fd05-4053-a1a3-73929729b228" providerId="AD" clId="Web-{F16A0527-A692-E8C6-BBB1-5B3CE4D054F2}" dt="2020-05-14T10:52:39.363" v="779" actId="14100"/>
        <pc:sldMkLst>
          <pc:docMk/>
          <pc:sldMk cId="3667490244" sldId="296"/>
        </pc:sldMkLst>
        <pc:spChg chg="mod">
          <ac:chgData name="Vepsäläinen Jari" userId="S::jari.vepsalainen@aalto.fi::b4d653f0-fd05-4053-a1a3-73929729b228" providerId="AD" clId="Web-{F16A0527-A692-E8C6-BBB1-5B3CE4D054F2}" dt="2020-05-14T10:51:33.441" v="767" actId="14100"/>
          <ac:spMkLst>
            <pc:docMk/>
            <pc:sldMk cId="3667490244" sldId="296"/>
            <ac:spMk id="3" creationId="{647F8966-5340-4679-AEC3-6805C4D7BF51}"/>
          </ac:spMkLst>
        </pc:spChg>
        <pc:picChg chg="add del mod">
          <ac:chgData name="Vepsäläinen Jari" userId="S::jari.vepsalainen@aalto.fi::b4d653f0-fd05-4053-a1a3-73929729b228" providerId="AD" clId="Web-{F16A0527-A692-E8C6-BBB1-5B3CE4D054F2}" dt="2020-05-14T10:18:35.843" v="394"/>
          <ac:picMkLst>
            <pc:docMk/>
            <pc:sldMk cId="3667490244" sldId="296"/>
            <ac:picMk id="4" creationId="{C8D81426-1FD7-49D2-87E8-88F1AD887388}"/>
          </ac:picMkLst>
        </pc:picChg>
        <pc:picChg chg="add del mod">
          <ac:chgData name="Vepsäläinen Jari" userId="S::jari.vepsalainen@aalto.fi::b4d653f0-fd05-4053-a1a3-73929729b228" providerId="AD" clId="Web-{F16A0527-A692-E8C6-BBB1-5B3CE4D054F2}" dt="2020-05-14T10:51:56.301" v="770"/>
          <ac:picMkLst>
            <pc:docMk/>
            <pc:sldMk cId="3667490244" sldId="296"/>
            <ac:picMk id="5" creationId="{EE130B65-0626-42B3-B8A1-475C6BE68602}"/>
          </ac:picMkLst>
        </pc:picChg>
        <pc:picChg chg="add mod">
          <ac:chgData name="Vepsäläinen Jari" userId="S::jari.vepsalainen@aalto.fi::b4d653f0-fd05-4053-a1a3-73929729b228" providerId="AD" clId="Web-{F16A0527-A692-E8C6-BBB1-5B3CE4D054F2}" dt="2020-05-14T10:52:39.363" v="779" actId="14100"/>
          <ac:picMkLst>
            <pc:docMk/>
            <pc:sldMk cId="3667490244" sldId="296"/>
            <ac:picMk id="6" creationId="{FDC971B9-E6E8-46CB-9DD5-87B27E57D26D}"/>
          </ac:picMkLst>
        </pc:picChg>
      </pc:sldChg>
      <pc:sldChg chg="addSp modSp">
        <pc:chgData name="Vepsäläinen Jari" userId="S::jari.vepsalainen@aalto.fi::b4d653f0-fd05-4053-a1a3-73929729b228" providerId="AD" clId="Web-{F16A0527-A692-E8C6-BBB1-5B3CE4D054F2}" dt="2020-05-14T11:30:31.097" v="811" actId="1076"/>
        <pc:sldMkLst>
          <pc:docMk/>
          <pc:sldMk cId="333033218" sldId="297"/>
        </pc:sldMkLst>
        <pc:spChg chg="mod">
          <ac:chgData name="Vepsäläinen Jari" userId="S::jari.vepsalainen@aalto.fi::b4d653f0-fd05-4053-a1a3-73929729b228" providerId="AD" clId="Web-{F16A0527-A692-E8C6-BBB1-5B3CE4D054F2}" dt="2020-05-14T11:30:16.143" v="804" actId="14100"/>
          <ac:spMkLst>
            <pc:docMk/>
            <pc:sldMk cId="333033218" sldId="297"/>
            <ac:spMk id="3" creationId="{C2D42DD3-3E96-40EC-9E67-71DDBCE74826}"/>
          </ac:spMkLst>
        </pc:spChg>
        <pc:picChg chg="add mod">
          <ac:chgData name="Vepsäläinen Jari" userId="S::jari.vepsalainen@aalto.fi::b4d653f0-fd05-4053-a1a3-73929729b228" providerId="AD" clId="Web-{F16A0527-A692-E8C6-BBB1-5B3CE4D054F2}" dt="2020-05-14T11:30:31.097" v="811" actId="1076"/>
          <ac:picMkLst>
            <pc:docMk/>
            <pc:sldMk cId="333033218" sldId="297"/>
            <ac:picMk id="4" creationId="{0887E5BC-C80A-4601-A685-501EADF9DC33}"/>
          </ac:picMkLst>
        </pc:picChg>
      </pc:sldChg>
      <pc:sldChg chg="modSp new">
        <pc:chgData name="Vepsäläinen Jari" userId="S::jari.vepsalainen@aalto.fi::b4d653f0-fd05-4053-a1a3-73929729b228" providerId="AD" clId="Web-{F16A0527-A692-E8C6-BBB1-5B3CE4D054F2}" dt="2020-05-14T10:01:25.122" v="6" actId="20577"/>
        <pc:sldMkLst>
          <pc:docMk/>
          <pc:sldMk cId="2157836455" sldId="314"/>
        </pc:sldMkLst>
        <pc:spChg chg="mod">
          <ac:chgData name="Vepsäläinen Jari" userId="S::jari.vepsalainen@aalto.fi::b4d653f0-fd05-4053-a1a3-73929729b228" providerId="AD" clId="Web-{F16A0527-A692-E8C6-BBB1-5B3CE4D054F2}" dt="2020-05-14T10:01:25.122" v="6" actId="20577"/>
          <ac:spMkLst>
            <pc:docMk/>
            <pc:sldMk cId="2157836455" sldId="314"/>
            <ac:spMk id="2" creationId="{B4065EB2-D6CD-479F-BC72-860EC386FC64}"/>
          </ac:spMkLst>
        </pc:spChg>
      </pc:sldChg>
      <pc:sldChg chg="modSp new del">
        <pc:chgData name="Vepsäläinen Jari" userId="S::jari.vepsalainen@aalto.fi::b4d653f0-fd05-4053-a1a3-73929729b228" providerId="AD" clId="Web-{F16A0527-A692-E8C6-BBB1-5B3CE4D054F2}" dt="2020-05-14T10:21:18.281" v="489"/>
        <pc:sldMkLst>
          <pc:docMk/>
          <pc:sldMk cId="4202609946" sldId="315"/>
        </pc:sldMkLst>
        <pc:spChg chg="mod">
          <ac:chgData name="Vepsäläinen Jari" userId="S::jari.vepsalainen@aalto.fi::b4d653f0-fd05-4053-a1a3-73929729b228" providerId="AD" clId="Web-{F16A0527-A692-E8C6-BBB1-5B3CE4D054F2}" dt="2020-05-14T10:02:03.263" v="18" actId="20577"/>
          <ac:spMkLst>
            <pc:docMk/>
            <pc:sldMk cId="4202609946" sldId="315"/>
            <ac:spMk id="2" creationId="{C64B9805-2541-4D44-B932-A754A697B201}"/>
          </ac:spMkLst>
        </pc:spChg>
      </pc:sldChg>
      <pc:sldChg chg="modSp new del ord">
        <pc:chgData name="Vepsäläinen Jari" userId="S::jari.vepsalainen@aalto.fi::b4d653f0-fd05-4053-a1a3-73929729b228" providerId="AD" clId="Web-{F16A0527-A692-E8C6-BBB1-5B3CE4D054F2}" dt="2020-05-14T10:21:16.874" v="488"/>
        <pc:sldMkLst>
          <pc:docMk/>
          <pc:sldMk cId="404434089" sldId="316"/>
        </pc:sldMkLst>
        <pc:spChg chg="mod">
          <ac:chgData name="Vepsäläinen Jari" userId="S::jari.vepsalainen@aalto.fi::b4d653f0-fd05-4053-a1a3-73929729b228" providerId="AD" clId="Web-{F16A0527-A692-E8C6-BBB1-5B3CE4D054F2}" dt="2020-05-14T10:07:50.373" v="46" actId="20577"/>
          <ac:spMkLst>
            <pc:docMk/>
            <pc:sldMk cId="404434089" sldId="316"/>
            <ac:spMk id="2" creationId="{6BBF288F-3054-4AF0-937A-BB998A3063D9}"/>
          </ac:spMkLst>
        </pc:spChg>
        <pc:spChg chg="mod">
          <ac:chgData name="Vepsäläinen Jari" userId="S::jari.vepsalainen@aalto.fi::b4d653f0-fd05-4053-a1a3-73929729b228" providerId="AD" clId="Web-{F16A0527-A692-E8C6-BBB1-5B3CE4D054F2}" dt="2020-05-14T10:07:53.013" v="47" actId="14100"/>
          <ac:spMkLst>
            <pc:docMk/>
            <pc:sldMk cId="404434089" sldId="316"/>
            <ac:spMk id="3" creationId="{612850B3-2898-4638-A746-00586916B5F1}"/>
          </ac:spMkLst>
        </pc:spChg>
      </pc:sldChg>
      <pc:sldChg chg="modSp add ord replId">
        <pc:chgData name="Vepsäläinen Jari" userId="S::jari.vepsalainen@aalto.fi::b4d653f0-fd05-4053-a1a3-73929729b228" providerId="AD" clId="Web-{F16A0527-A692-E8C6-BBB1-5B3CE4D054F2}" dt="2020-05-14T11:03:08.568" v="781" actId="20577"/>
        <pc:sldMkLst>
          <pc:docMk/>
          <pc:sldMk cId="2853644785" sldId="317"/>
        </pc:sldMkLst>
        <pc:spChg chg="mod">
          <ac:chgData name="Vepsäläinen Jari" userId="S::jari.vepsalainen@aalto.fi::b4d653f0-fd05-4053-a1a3-73929729b228" providerId="AD" clId="Web-{F16A0527-A692-E8C6-BBB1-5B3CE4D054F2}" dt="2020-05-14T10:19:30.890" v="441" actId="20577"/>
          <ac:spMkLst>
            <pc:docMk/>
            <pc:sldMk cId="2853644785" sldId="317"/>
            <ac:spMk id="2" creationId="{D6ED8433-9F1E-4730-BCBB-D635E41D3236}"/>
          </ac:spMkLst>
        </pc:spChg>
        <pc:spChg chg="mod">
          <ac:chgData name="Vepsäläinen Jari" userId="S::jari.vepsalainen@aalto.fi::b4d653f0-fd05-4053-a1a3-73929729b228" providerId="AD" clId="Web-{F16A0527-A692-E8C6-BBB1-5B3CE4D054F2}" dt="2020-05-14T11:03:08.568" v="781" actId="20577"/>
          <ac:spMkLst>
            <pc:docMk/>
            <pc:sldMk cId="2853644785" sldId="317"/>
            <ac:spMk id="3" creationId="{647F8966-5340-4679-AEC3-6805C4D7BF51}"/>
          </ac:spMkLst>
        </pc:spChg>
        <pc:picChg chg="mod">
          <ac:chgData name="Vepsäläinen Jari" userId="S::jari.vepsalainen@aalto.fi::b4d653f0-fd05-4053-a1a3-73929729b228" providerId="AD" clId="Web-{F16A0527-A692-E8C6-BBB1-5B3CE4D054F2}" dt="2020-05-14T10:15:16.045" v="216"/>
          <ac:picMkLst>
            <pc:docMk/>
            <pc:sldMk cId="2853644785" sldId="317"/>
            <ac:picMk id="4" creationId="{C8D81426-1FD7-49D2-87E8-88F1AD887388}"/>
          </ac:picMkLst>
        </pc:picChg>
      </pc:sldChg>
      <pc:sldChg chg="modSp add replId">
        <pc:chgData name="Vepsäläinen Jari" userId="S::jari.vepsalainen@aalto.fi::b4d653f0-fd05-4053-a1a3-73929729b228" providerId="AD" clId="Web-{F16A0527-A692-E8C6-BBB1-5B3CE4D054F2}" dt="2020-05-14T10:21:13.710" v="487" actId="20577"/>
        <pc:sldMkLst>
          <pc:docMk/>
          <pc:sldMk cId="1582069108" sldId="318"/>
        </pc:sldMkLst>
        <pc:spChg chg="mod">
          <ac:chgData name="Vepsäläinen Jari" userId="S::jari.vepsalainen@aalto.fi::b4d653f0-fd05-4053-a1a3-73929729b228" providerId="AD" clId="Web-{F16A0527-A692-E8C6-BBB1-5B3CE4D054F2}" dt="2020-05-14T10:18:55.859" v="400" actId="20577"/>
          <ac:spMkLst>
            <pc:docMk/>
            <pc:sldMk cId="1582069108" sldId="318"/>
            <ac:spMk id="2" creationId="{D6ED8433-9F1E-4730-BCBB-D635E41D3236}"/>
          </ac:spMkLst>
        </pc:spChg>
        <pc:spChg chg="mod">
          <ac:chgData name="Vepsäläinen Jari" userId="S::jari.vepsalainen@aalto.fi::b4d653f0-fd05-4053-a1a3-73929729b228" providerId="AD" clId="Web-{F16A0527-A692-E8C6-BBB1-5B3CE4D054F2}" dt="2020-05-14T10:21:13.710" v="487" actId="20577"/>
          <ac:spMkLst>
            <pc:docMk/>
            <pc:sldMk cId="1582069108" sldId="318"/>
            <ac:spMk id="3" creationId="{647F8966-5340-4679-AEC3-6805C4D7BF51}"/>
          </ac:spMkLst>
        </pc:spChg>
      </pc:sldChg>
      <pc:sldChg chg="modSp add replId">
        <pc:chgData name="Vepsäläinen Jari" userId="S::jari.vepsalainen@aalto.fi::b4d653f0-fd05-4053-a1a3-73929729b228" providerId="AD" clId="Web-{F16A0527-A692-E8C6-BBB1-5B3CE4D054F2}" dt="2020-05-14T10:53:28.191" v="780" actId="20577"/>
        <pc:sldMkLst>
          <pc:docMk/>
          <pc:sldMk cId="1466076491" sldId="319"/>
        </pc:sldMkLst>
        <pc:spChg chg="mod">
          <ac:chgData name="Vepsäläinen Jari" userId="S::jari.vepsalainen@aalto.fi::b4d653f0-fd05-4053-a1a3-73929729b228" providerId="AD" clId="Web-{F16A0527-A692-E8C6-BBB1-5B3CE4D054F2}" dt="2020-05-14T10:23:12.968" v="520" actId="20577"/>
          <ac:spMkLst>
            <pc:docMk/>
            <pc:sldMk cId="1466076491" sldId="319"/>
            <ac:spMk id="2" creationId="{D6ED8433-9F1E-4730-BCBB-D635E41D3236}"/>
          </ac:spMkLst>
        </pc:spChg>
        <pc:spChg chg="mod">
          <ac:chgData name="Vepsäläinen Jari" userId="S::jari.vepsalainen@aalto.fi::b4d653f0-fd05-4053-a1a3-73929729b228" providerId="AD" clId="Web-{F16A0527-A692-E8C6-BBB1-5B3CE4D054F2}" dt="2020-05-14T10:53:28.191" v="780" actId="20577"/>
          <ac:spMkLst>
            <pc:docMk/>
            <pc:sldMk cId="1466076491" sldId="319"/>
            <ac:spMk id="3" creationId="{647F8966-5340-4679-AEC3-6805C4D7BF51}"/>
          </ac:spMkLst>
        </pc:spChg>
        <pc:picChg chg="mod">
          <ac:chgData name="Vepsäläinen Jari" userId="S::jari.vepsalainen@aalto.fi::b4d653f0-fd05-4053-a1a3-73929729b228" providerId="AD" clId="Web-{F16A0527-A692-E8C6-BBB1-5B3CE4D054F2}" dt="2020-05-14T10:23:24.031" v="521"/>
          <ac:picMkLst>
            <pc:docMk/>
            <pc:sldMk cId="1466076491" sldId="319"/>
            <ac:picMk id="4" creationId="{C8D81426-1FD7-49D2-87E8-88F1AD887388}"/>
          </ac:picMkLst>
        </pc:picChg>
      </pc:sldChg>
      <pc:sldChg chg="modSp new del">
        <pc:chgData name="Vepsäläinen Jari" userId="S::jari.vepsalainen@aalto.fi::b4d653f0-fd05-4053-a1a3-73929729b228" providerId="AD" clId="Web-{F16A0527-A692-E8C6-BBB1-5B3CE4D054F2}" dt="2020-05-14T10:27:34.297" v="665"/>
        <pc:sldMkLst>
          <pc:docMk/>
          <pc:sldMk cId="135118370" sldId="320"/>
        </pc:sldMkLst>
        <pc:spChg chg="mod">
          <ac:chgData name="Vepsäläinen Jari" userId="S::jari.vepsalainen@aalto.fi::b4d653f0-fd05-4053-a1a3-73929729b228" providerId="AD" clId="Web-{F16A0527-A692-E8C6-BBB1-5B3CE4D054F2}" dt="2020-05-14T10:27:32.016" v="664" actId="20577"/>
          <ac:spMkLst>
            <pc:docMk/>
            <pc:sldMk cId="135118370" sldId="320"/>
            <ac:spMk id="2" creationId="{8F711480-73F4-455E-A431-458BB6CEBF2C}"/>
          </ac:spMkLst>
        </pc:spChg>
      </pc:sldChg>
      <pc:sldChg chg="addSp delSp modSp add replId">
        <pc:chgData name="Vepsäläinen Jari" userId="S::jari.vepsalainen@aalto.fi::b4d653f0-fd05-4053-a1a3-73929729b228" providerId="AD" clId="Web-{F16A0527-A692-E8C6-BBB1-5B3CE4D054F2}" dt="2020-05-14T10:31:38.001" v="705" actId="20577"/>
        <pc:sldMkLst>
          <pc:docMk/>
          <pc:sldMk cId="1522171027" sldId="320"/>
        </pc:sldMkLst>
        <pc:spChg chg="mod">
          <ac:chgData name="Vepsäläinen Jari" userId="S::jari.vepsalainen@aalto.fi::b4d653f0-fd05-4053-a1a3-73929729b228" providerId="AD" clId="Web-{F16A0527-A692-E8C6-BBB1-5B3CE4D054F2}" dt="2020-05-14T10:29:48.266" v="675" actId="20577"/>
          <ac:spMkLst>
            <pc:docMk/>
            <pc:sldMk cId="1522171027" sldId="320"/>
            <ac:spMk id="2" creationId="{D6ED8433-9F1E-4730-BCBB-D635E41D3236}"/>
          </ac:spMkLst>
        </pc:spChg>
        <pc:spChg chg="mod">
          <ac:chgData name="Vepsäläinen Jari" userId="S::jari.vepsalainen@aalto.fi::b4d653f0-fd05-4053-a1a3-73929729b228" providerId="AD" clId="Web-{F16A0527-A692-E8C6-BBB1-5B3CE4D054F2}" dt="2020-05-14T10:31:38.001" v="705" actId="20577"/>
          <ac:spMkLst>
            <pc:docMk/>
            <pc:sldMk cId="1522171027" sldId="320"/>
            <ac:spMk id="3" creationId="{647F8966-5340-4679-AEC3-6805C4D7BF51}"/>
          </ac:spMkLst>
        </pc:spChg>
        <pc:picChg chg="add del mod">
          <ac:chgData name="Vepsäläinen Jari" userId="S::jari.vepsalainen@aalto.fi::b4d653f0-fd05-4053-a1a3-73929729b228" providerId="AD" clId="Web-{F16A0527-A692-E8C6-BBB1-5B3CE4D054F2}" dt="2020-05-14T10:30:43.329" v="680"/>
          <ac:picMkLst>
            <pc:docMk/>
            <pc:sldMk cId="1522171027" sldId="320"/>
            <ac:picMk id="4" creationId="{C8D81426-1FD7-49D2-87E8-88F1AD887388}"/>
          </ac:picMkLst>
        </pc:picChg>
      </pc:sldChg>
      <pc:sldChg chg="delSp modSp add del replId">
        <pc:chgData name="Vepsäläinen Jari" userId="S::jari.vepsalainen@aalto.fi::b4d653f0-fd05-4053-a1a3-73929729b228" providerId="AD" clId="Web-{F16A0527-A692-E8C6-BBB1-5B3CE4D054F2}" dt="2020-05-14T10:28:53.344" v="672"/>
        <pc:sldMkLst>
          <pc:docMk/>
          <pc:sldMk cId="3441289929" sldId="320"/>
        </pc:sldMkLst>
        <pc:spChg chg="mod">
          <ac:chgData name="Vepsäläinen Jari" userId="S::jari.vepsalainen@aalto.fi::b4d653f0-fd05-4053-a1a3-73929729b228" providerId="AD" clId="Web-{F16A0527-A692-E8C6-BBB1-5B3CE4D054F2}" dt="2020-05-14T10:27:40.110" v="667" actId="20577"/>
          <ac:spMkLst>
            <pc:docMk/>
            <pc:sldMk cId="3441289929" sldId="320"/>
            <ac:spMk id="2" creationId="{D6ED8433-9F1E-4730-BCBB-D635E41D3236}"/>
          </ac:spMkLst>
        </pc:spChg>
        <pc:picChg chg="del mod">
          <ac:chgData name="Vepsäläinen Jari" userId="S::jari.vepsalainen@aalto.fi::b4d653f0-fd05-4053-a1a3-73929729b228" providerId="AD" clId="Web-{F16A0527-A692-E8C6-BBB1-5B3CE4D054F2}" dt="2020-05-14T10:28:18.735" v="669"/>
          <ac:picMkLst>
            <pc:docMk/>
            <pc:sldMk cId="3441289929" sldId="320"/>
            <ac:picMk id="4" creationId="{C8D81426-1FD7-49D2-87E8-88F1AD887388}"/>
          </ac:picMkLst>
        </pc:picChg>
      </pc:sldChg>
      <pc:sldChg chg="modSp add replId">
        <pc:chgData name="Vepsäläinen Jari" userId="S::jari.vepsalainen@aalto.fi::b4d653f0-fd05-4053-a1a3-73929729b228" providerId="AD" clId="Web-{F16A0527-A692-E8C6-BBB1-5B3CE4D054F2}" dt="2020-05-14T10:32:15.610" v="756" actId="20577"/>
        <pc:sldMkLst>
          <pc:docMk/>
          <pc:sldMk cId="4158842204" sldId="321"/>
        </pc:sldMkLst>
        <pc:spChg chg="mod">
          <ac:chgData name="Vepsäläinen Jari" userId="S::jari.vepsalainen@aalto.fi::b4d653f0-fd05-4053-a1a3-73929729b228" providerId="AD" clId="Web-{F16A0527-A692-E8C6-BBB1-5B3CE4D054F2}" dt="2020-05-14T10:31:42.595" v="707" actId="20577"/>
          <ac:spMkLst>
            <pc:docMk/>
            <pc:sldMk cId="4158842204" sldId="321"/>
            <ac:spMk id="2" creationId="{D6ED8433-9F1E-4730-BCBB-D635E41D3236}"/>
          </ac:spMkLst>
        </pc:spChg>
        <pc:spChg chg="mod">
          <ac:chgData name="Vepsäläinen Jari" userId="S::jari.vepsalainen@aalto.fi::b4d653f0-fd05-4053-a1a3-73929729b228" providerId="AD" clId="Web-{F16A0527-A692-E8C6-BBB1-5B3CE4D054F2}" dt="2020-05-14T10:32:15.610" v="756" actId="20577"/>
          <ac:spMkLst>
            <pc:docMk/>
            <pc:sldMk cId="4158842204" sldId="321"/>
            <ac:spMk id="3" creationId="{647F8966-5340-4679-AEC3-6805C4D7BF51}"/>
          </ac:spMkLst>
        </pc:spChg>
      </pc:sldChg>
    </pc:docChg>
  </pc:docChgLst>
  <pc:docChgLst>
    <pc:chgData name="Vepsäläinen Jari" userId="S::jari.vepsalainen@aalto.fi::b4d653f0-fd05-4053-a1a3-73929729b228" providerId="AD" clId="Web-{967C5452-8619-4C79-8140-429807D6DDE9}"/>
    <pc:docChg chg="addSld delSld modSld sldOrd">
      <pc:chgData name="Vepsäläinen Jari" userId="S::jari.vepsalainen@aalto.fi::b4d653f0-fd05-4053-a1a3-73929729b228" providerId="AD" clId="Web-{967C5452-8619-4C79-8140-429807D6DDE9}" dt="2020-04-15T06:33:18.874" v="196"/>
      <pc:docMkLst>
        <pc:docMk/>
      </pc:docMkLst>
      <pc:sldChg chg="del">
        <pc:chgData name="Vepsäläinen Jari" userId="S::jari.vepsalainen@aalto.fi::b4d653f0-fd05-4053-a1a3-73929729b228" providerId="AD" clId="Web-{967C5452-8619-4C79-8140-429807D6DDE9}" dt="2020-04-15T06:30:33.859" v="164"/>
        <pc:sldMkLst>
          <pc:docMk/>
          <pc:sldMk cId="1440309634" sldId="257"/>
        </pc:sldMkLst>
      </pc:sldChg>
      <pc:sldChg chg="del">
        <pc:chgData name="Vepsäläinen Jari" userId="S::jari.vepsalainen@aalto.fi::b4d653f0-fd05-4053-a1a3-73929729b228" providerId="AD" clId="Web-{967C5452-8619-4C79-8140-429807D6DDE9}" dt="2020-04-15T06:30:35.609" v="166"/>
        <pc:sldMkLst>
          <pc:docMk/>
          <pc:sldMk cId="1378088725" sldId="258"/>
        </pc:sldMkLst>
      </pc:sldChg>
      <pc:sldChg chg="modSp new ord">
        <pc:chgData name="Vepsäläinen Jari" userId="S::jari.vepsalainen@aalto.fi::b4d653f0-fd05-4053-a1a3-73929729b228" providerId="AD" clId="Web-{967C5452-8619-4C79-8140-429807D6DDE9}" dt="2020-04-15T06:23:47.421" v="81" actId="20577"/>
        <pc:sldMkLst>
          <pc:docMk/>
          <pc:sldMk cId="3232449511" sldId="259"/>
        </pc:sldMkLst>
        <pc:spChg chg="mod">
          <ac:chgData name="Vepsäläinen Jari" userId="S::jari.vepsalainen@aalto.fi::b4d653f0-fd05-4053-a1a3-73929729b228" providerId="AD" clId="Web-{967C5452-8619-4C79-8140-429807D6DDE9}" dt="2020-04-15T06:23:16.515" v="23" actId="20577"/>
          <ac:spMkLst>
            <pc:docMk/>
            <pc:sldMk cId="3232449511" sldId="259"/>
            <ac:spMk id="2" creationId="{72AB5AAE-6935-462C-9733-525D98B4D664}"/>
          </ac:spMkLst>
        </pc:spChg>
        <pc:spChg chg="mod">
          <ac:chgData name="Vepsäläinen Jari" userId="S::jari.vepsalainen@aalto.fi::b4d653f0-fd05-4053-a1a3-73929729b228" providerId="AD" clId="Web-{967C5452-8619-4C79-8140-429807D6DDE9}" dt="2020-04-15T06:23:31.297" v="45" actId="20577"/>
          <ac:spMkLst>
            <pc:docMk/>
            <pc:sldMk cId="3232449511" sldId="259"/>
            <ac:spMk id="3" creationId="{6E93CC66-907C-48FE-AD8A-1BC3D8016281}"/>
          </ac:spMkLst>
        </pc:spChg>
        <pc:spChg chg="mod">
          <ac:chgData name="Vepsäläinen Jari" userId="S::jari.vepsalainen@aalto.fi::b4d653f0-fd05-4053-a1a3-73929729b228" providerId="AD" clId="Web-{967C5452-8619-4C79-8140-429807D6DDE9}" dt="2020-04-15T06:23:47.421" v="81" actId="20577"/>
          <ac:spMkLst>
            <pc:docMk/>
            <pc:sldMk cId="3232449511" sldId="259"/>
            <ac:spMk id="4" creationId="{F5588B4C-B997-4D1C-9758-727515DB35EE}"/>
          </ac:spMkLst>
        </pc:spChg>
      </pc:sldChg>
      <pc:sldChg chg="del">
        <pc:chgData name="Vepsäläinen Jari" userId="S::jari.vepsalainen@aalto.fi::b4d653f0-fd05-4053-a1a3-73929729b228" providerId="AD" clId="Web-{967C5452-8619-4C79-8140-429807D6DDE9}" dt="2020-04-15T06:30:34.859" v="165"/>
        <pc:sldMkLst>
          <pc:docMk/>
          <pc:sldMk cId="649289965" sldId="260"/>
        </pc:sldMkLst>
      </pc:sldChg>
      <pc:sldChg chg="addSp delSp modSp new">
        <pc:chgData name="Vepsäläinen Jari" userId="S::jari.vepsalainen@aalto.fi::b4d653f0-fd05-4053-a1a3-73929729b228" providerId="AD" clId="Web-{967C5452-8619-4C79-8140-429807D6DDE9}" dt="2020-04-15T06:29:53.296" v="163"/>
        <pc:sldMkLst>
          <pc:docMk/>
          <pc:sldMk cId="2043753718" sldId="261"/>
        </pc:sldMkLst>
        <pc:spChg chg="mod">
          <ac:chgData name="Vepsäläinen Jari" userId="S::jari.vepsalainen@aalto.fi::b4d653f0-fd05-4053-a1a3-73929729b228" providerId="AD" clId="Web-{967C5452-8619-4C79-8140-429807D6DDE9}" dt="2020-04-15T06:25:46.765" v="102" actId="20577"/>
          <ac:spMkLst>
            <pc:docMk/>
            <pc:sldMk cId="2043753718" sldId="261"/>
            <ac:spMk id="2" creationId="{88389FA0-EBAB-477A-81B0-C563769142F3}"/>
          </ac:spMkLst>
        </pc:spChg>
        <pc:spChg chg="del mod">
          <ac:chgData name="Vepsäläinen Jari" userId="S::jari.vepsalainen@aalto.fi::b4d653f0-fd05-4053-a1a3-73929729b228" providerId="AD" clId="Web-{967C5452-8619-4C79-8140-429807D6DDE9}" dt="2020-04-15T06:26:35" v="113"/>
          <ac:spMkLst>
            <pc:docMk/>
            <pc:sldMk cId="2043753718" sldId="261"/>
            <ac:spMk id="3" creationId="{DC019020-B249-4DB7-ACEA-8462B7685184}"/>
          </ac:spMkLst>
        </pc:spChg>
        <pc:spChg chg="add mod">
          <ac:chgData name="Vepsäläinen Jari" userId="S::jari.vepsalainen@aalto.fi::b4d653f0-fd05-4053-a1a3-73929729b228" providerId="AD" clId="Web-{967C5452-8619-4C79-8140-429807D6DDE9}" dt="2020-04-15T06:26:13.015" v="108" actId="1076"/>
          <ac:spMkLst>
            <pc:docMk/>
            <pc:sldMk cId="2043753718" sldId="261"/>
            <ac:spMk id="6" creationId="{64C0145A-297A-47D3-B70B-BD31E43F737F}"/>
          </ac:spMkLst>
        </pc:spChg>
        <pc:graphicFrameChg chg="add mod modGraphic">
          <ac:chgData name="Vepsäläinen Jari" userId="S::jari.vepsalainen@aalto.fi::b4d653f0-fd05-4053-a1a3-73929729b228" providerId="AD" clId="Web-{967C5452-8619-4C79-8140-429807D6DDE9}" dt="2020-04-15T06:29:53.296" v="163"/>
          <ac:graphicFrameMkLst>
            <pc:docMk/>
            <pc:sldMk cId="2043753718" sldId="261"/>
            <ac:graphicFrameMk id="8" creationId="{26FFB3CE-8B0D-4FF4-94C5-C7F5399DE941}"/>
          </ac:graphicFrameMkLst>
        </pc:graphicFrameChg>
        <pc:picChg chg="add mod">
          <ac:chgData name="Vepsäläinen Jari" userId="S::jari.vepsalainen@aalto.fi::b4d653f0-fd05-4053-a1a3-73929729b228" providerId="AD" clId="Web-{967C5452-8619-4C79-8140-429807D6DDE9}" dt="2020-04-15T06:26:25.546" v="111" actId="1076"/>
          <ac:picMkLst>
            <pc:docMk/>
            <pc:sldMk cId="2043753718" sldId="261"/>
            <ac:picMk id="4" creationId="{80466996-ED97-4F53-803E-1C22EA9670DD}"/>
          </ac:picMkLst>
        </pc:picChg>
      </pc:sldChg>
      <pc:sldChg chg="modSp new ord">
        <pc:chgData name="Vepsäläinen Jari" userId="S::jari.vepsalainen@aalto.fi::b4d653f0-fd05-4053-a1a3-73929729b228" providerId="AD" clId="Web-{967C5452-8619-4C79-8140-429807D6DDE9}" dt="2020-04-15T06:32:47.312" v="190"/>
        <pc:sldMkLst>
          <pc:docMk/>
          <pc:sldMk cId="2468571779" sldId="262"/>
        </pc:sldMkLst>
        <pc:spChg chg="mod">
          <ac:chgData name="Vepsäläinen Jari" userId="S::jari.vepsalainen@aalto.fi::b4d653f0-fd05-4053-a1a3-73929729b228" providerId="AD" clId="Web-{967C5452-8619-4C79-8140-429807D6DDE9}" dt="2020-04-15T06:30:52.234" v="175" actId="20577"/>
          <ac:spMkLst>
            <pc:docMk/>
            <pc:sldMk cId="2468571779" sldId="262"/>
            <ac:spMk id="2" creationId="{7E1037B1-1119-48BF-BC2A-E4142A180A28}"/>
          </ac:spMkLst>
        </pc:spChg>
        <pc:spChg chg="mod">
          <ac:chgData name="Vepsäläinen Jari" userId="S::jari.vepsalainen@aalto.fi::b4d653f0-fd05-4053-a1a3-73929729b228" providerId="AD" clId="Web-{967C5452-8619-4C79-8140-429807D6DDE9}" dt="2020-04-15T06:31:00.234" v="177" actId="20577"/>
          <ac:spMkLst>
            <pc:docMk/>
            <pc:sldMk cId="2468571779" sldId="262"/>
            <ac:spMk id="3" creationId="{A640530E-45B8-43D4-B5E2-73400CA5D174}"/>
          </ac:spMkLst>
        </pc:spChg>
      </pc:sldChg>
      <pc:sldChg chg="addSp delSp modSp new mod modClrScheme chgLayout">
        <pc:chgData name="Vepsäläinen Jari" userId="S::jari.vepsalainen@aalto.fi::b4d653f0-fd05-4053-a1a3-73929729b228" providerId="AD" clId="Web-{967C5452-8619-4C79-8140-429807D6DDE9}" dt="2020-04-15T06:31:56.671" v="188"/>
        <pc:sldMkLst>
          <pc:docMk/>
          <pc:sldMk cId="747300865" sldId="263"/>
        </pc:sldMkLst>
        <pc:spChg chg="del">
          <ac:chgData name="Vepsäläinen Jari" userId="S::jari.vepsalainen@aalto.fi::b4d653f0-fd05-4053-a1a3-73929729b228" providerId="AD" clId="Web-{967C5452-8619-4C79-8140-429807D6DDE9}" dt="2020-04-15T06:31:40.281" v="181"/>
          <ac:spMkLst>
            <pc:docMk/>
            <pc:sldMk cId="747300865" sldId="263"/>
            <ac:spMk id="2" creationId="{61A9D8AF-0DDE-4BFA-A8E5-5CD58497CE0E}"/>
          </ac:spMkLst>
        </pc:spChg>
        <pc:spChg chg="del">
          <ac:chgData name="Vepsäläinen Jari" userId="S::jari.vepsalainen@aalto.fi::b4d653f0-fd05-4053-a1a3-73929729b228" providerId="AD" clId="Web-{967C5452-8619-4C79-8140-429807D6DDE9}" dt="2020-04-15T06:31:24.359" v="179"/>
          <ac:spMkLst>
            <pc:docMk/>
            <pc:sldMk cId="747300865" sldId="263"/>
            <ac:spMk id="3" creationId="{348F76C9-F75B-49CD-B28B-827D1F6168ED}"/>
          </ac:spMkLst>
        </pc:spChg>
        <pc:spChg chg="add mod">
          <ac:chgData name="Vepsäläinen Jari" userId="S::jari.vepsalainen@aalto.fi::b4d653f0-fd05-4053-a1a3-73929729b228" providerId="AD" clId="Web-{967C5452-8619-4C79-8140-429807D6DDE9}" dt="2020-04-15T06:31:52.859" v="186" actId="20577"/>
          <ac:spMkLst>
            <pc:docMk/>
            <pc:sldMk cId="747300865" sldId="263"/>
            <ac:spMk id="10" creationId="{DD4FC2EB-31F8-4263-BCB1-C70D56F9AE4A}"/>
          </ac:spMkLst>
        </pc:spChg>
        <pc:graphicFrameChg chg="add mod modGraphic">
          <ac:chgData name="Vepsäläinen Jari" userId="S::jari.vepsalainen@aalto.fi::b4d653f0-fd05-4053-a1a3-73929729b228" providerId="AD" clId="Web-{967C5452-8619-4C79-8140-429807D6DDE9}" dt="2020-04-15T06:31:56.671" v="188"/>
          <ac:graphicFrameMkLst>
            <pc:docMk/>
            <pc:sldMk cId="747300865" sldId="263"/>
            <ac:graphicFrameMk id="5" creationId="{8E5997AE-40B3-474B-9A53-D1B2C5D190A3}"/>
          </ac:graphicFrameMkLst>
        </pc:graphicFrameChg>
      </pc:sldChg>
      <pc:sldChg chg="new del">
        <pc:chgData name="Vepsäläinen Jari" userId="S::jari.vepsalainen@aalto.fi::b4d653f0-fd05-4053-a1a3-73929729b228" providerId="AD" clId="Web-{967C5452-8619-4C79-8140-429807D6DDE9}" dt="2020-04-15T06:33:06.374" v="192"/>
        <pc:sldMkLst>
          <pc:docMk/>
          <pc:sldMk cId="2003332416" sldId="264"/>
        </pc:sldMkLst>
      </pc:sldChg>
      <pc:sldChg chg="modSp add replId">
        <pc:chgData name="Vepsäläinen Jari" userId="S::jari.vepsalainen@aalto.fi::b4d653f0-fd05-4053-a1a3-73929729b228" providerId="AD" clId="Web-{967C5452-8619-4C79-8140-429807D6DDE9}" dt="2020-04-15T06:33:18.874" v="196"/>
        <pc:sldMkLst>
          <pc:docMk/>
          <pc:sldMk cId="3969197329" sldId="264"/>
        </pc:sldMkLst>
        <pc:spChg chg="mod">
          <ac:chgData name="Vepsäläinen Jari" userId="S::jari.vepsalainen@aalto.fi::b4d653f0-fd05-4053-a1a3-73929729b228" providerId="AD" clId="Web-{967C5452-8619-4C79-8140-429807D6DDE9}" dt="2020-04-15T06:33:14.343" v="194" actId="20577"/>
          <ac:spMkLst>
            <pc:docMk/>
            <pc:sldMk cId="3969197329" sldId="264"/>
            <ac:spMk id="10" creationId="{DD4FC2EB-31F8-4263-BCB1-C70D56F9AE4A}"/>
          </ac:spMkLst>
        </pc:spChg>
        <pc:graphicFrameChg chg="mod modGraphic">
          <ac:chgData name="Vepsäläinen Jari" userId="S::jari.vepsalainen@aalto.fi::b4d653f0-fd05-4053-a1a3-73929729b228" providerId="AD" clId="Web-{967C5452-8619-4C79-8140-429807D6DDE9}" dt="2020-04-15T06:33:18.874" v="196"/>
          <ac:graphicFrameMkLst>
            <pc:docMk/>
            <pc:sldMk cId="3969197329" sldId="264"/>
            <ac:graphicFrameMk id="5" creationId="{8E5997AE-40B3-474B-9A53-D1B2C5D190A3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dingyan7361/three-methods-of-vehicle-lateral-control-pure-pursuit-stanley-and-mpc-db8cc1d32081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Stanley controller differences to Pure pursuit (in the bicycle model case):</a:t>
            </a:r>
          </a:p>
          <a:p>
            <a:r>
              <a:rPr lang="en-US">
                <a:cs typeface="Calibri"/>
              </a:rPr>
              <a:t>- Pure pursuit uses rear wheel as reference, Stanley the front wheel.</a:t>
            </a:r>
          </a:p>
          <a:p>
            <a:r>
              <a:rPr lang="en-US">
                <a:cs typeface="Calibri"/>
              </a:rPr>
              <a:t>- Pure pursuit only based on the heading error, Stanley also takes into account </a:t>
            </a:r>
            <a:r>
              <a:rPr lang="en-US" err="1">
                <a:cs typeface="Calibri"/>
              </a:rPr>
              <a:t>crosstrack</a:t>
            </a:r>
            <a:r>
              <a:rPr lang="en-US">
                <a:cs typeface="Calibri"/>
              </a:rPr>
              <a:t> error</a:t>
            </a:r>
          </a:p>
          <a:p>
            <a:r>
              <a:rPr lang="en-US">
                <a:cs typeface="Calibri"/>
              </a:rPr>
              <a:t>- Stanley has steadier control in turns than pure pursuit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Model predictive controller (MPC):</a:t>
            </a:r>
          </a:p>
          <a:p>
            <a:r>
              <a:rPr lang="en-US">
                <a:cs typeface="Calibri"/>
              </a:rPr>
              <a:t>- Main purpose is of the system model is to predict the future evolution of the system</a:t>
            </a:r>
          </a:p>
          <a:p>
            <a:r>
              <a:rPr lang="en-US">
                <a:cs typeface="Calibri"/>
              </a:rPr>
              <a:t>- Based on minimizing a defined cost function</a:t>
            </a:r>
          </a:p>
          <a:p>
            <a:r>
              <a:rPr lang="en-US">
                <a:cs typeface="Calibri"/>
              </a:rPr>
              <a:t>--&gt; optimize inputs</a:t>
            </a:r>
          </a:p>
          <a:p>
            <a:r>
              <a:rPr lang="en-US">
                <a:cs typeface="Calibri"/>
              </a:rPr>
              <a:t>- computationally expensive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Good Medium –article </a:t>
            </a:r>
            <a:r>
              <a:rPr lang="en-US" err="1">
                <a:cs typeface="Calibri"/>
              </a:rPr>
              <a:t>fiscussing</a:t>
            </a:r>
            <a:r>
              <a:rPr lang="en-US">
                <a:cs typeface="Calibri"/>
              </a:rPr>
              <a:t> the pure pursuit, Stanley and MPC controllers: </a:t>
            </a:r>
            <a:r>
              <a:rPr lang="en-US">
                <a:hlinkClick r:id="rId3"/>
              </a:rPr>
              <a:t>https://medium.com/@dingyan7361/three-methods-of-vehicle-lateral-control-pure-pursuit-stanley-and-mpc-db8cc1d32081</a:t>
            </a:r>
            <a:endParaRPr lang="en-US"/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Great video: https://www.youtube.com/watch?v=4Y7zG48uHRo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0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0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9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89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1510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0" y="1347788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5"/>
            <a:ext cx="2167128" cy="31120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09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8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chart</a:t>
            </a:r>
            <a:endParaRPr lang="fi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5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1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0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8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49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5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1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5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39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3" y="0"/>
            <a:ext cx="45672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0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image.</a:t>
            </a:r>
          </a:p>
          <a:p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adipiscing elit. </a:t>
            </a:r>
            <a:r>
              <a:rPr lang="fi-FI" err="1"/>
              <a:t>Maecenas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consequat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8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199905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  <a:p>
            <a:pPr lvl="0"/>
            <a:endParaRPr lang="en-US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image</a:t>
            </a:r>
            <a:br>
              <a:rPr lang="fi-FI"/>
            </a:br>
            <a:br>
              <a:rPr lang="fi-FI"/>
            </a:br>
            <a:r>
              <a:rPr lang="fi-FI" err="1"/>
              <a:t>Fit</a:t>
            </a:r>
            <a:r>
              <a:rPr lang="fi-FI"/>
              <a:t> the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image.</a:t>
            </a:r>
            <a:br>
              <a:rPr lang="en-US"/>
            </a:br>
            <a:br>
              <a:rPr lang="en-US"/>
            </a:br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adipiscing elit. </a:t>
            </a:r>
            <a:r>
              <a:rPr lang="fi-FI" err="1"/>
              <a:t>Maecenas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4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6"/>
            <a:ext cx="5130402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newport.com/n/control-theory-terminology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newport.com/n/control-theory-terminology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AB5AAE-6935-462C-9733-525D98B4D664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Vehicle Mechatronics: Control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3CC66-907C-48FE-AD8A-1BC3D8016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lIns="0" rIns="0" anchor="t"/>
          <a:lstStyle/>
          <a:p>
            <a:r>
              <a:rPr lang="en-US">
                <a:cs typeface="Arial"/>
              </a:rPr>
              <a:t>Lecture 2: Longitudinal and Lateral Control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88B4C-B997-4D1C-9758-727515DB35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 anchor="t"/>
          <a:lstStyle/>
          <a:p>
            <a:r>
              <a:rPr lang="en-US">
                <a:latin typeface="arial"/>
                <a:cs typeface="arial"/>
              </a:rPr>
              <a:t>Slides: Jari </a:t>
            </a:r>
            <a:r>
              <a:rPr lang="en-US" err="1">
                <a:latin typeface="arial"/>
                <a:cs typeface="arial"/>
              </a:rPr>
              <a:t>Vepsäläinen</a:t>
            </a:r>
            <a:endParaRPr lang="en-US" err="1"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1B8299-358A-4579-BA99-37B69AADDE1D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49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EC1AFFB0-3B22-4B0D-B5EC-48C49E5FAB8F}"/>
              </a:ext>
            </a:extLst>
          </p:cNvPr>
          <p:cNvSpPr/>
          <p:nvPr/>
        </p:nvSpPr>
        <p:spPr>
          <a:xfrm>
            <a:off x="3877673" y="2776676"/>
            <a:ext cx="4893435" cy="1195222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4EEB95-6B92-42D8-B7C9-B59E43E01B0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Vehicle speed control</a:t>
            </a:r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25F58A-4D05-4F40-AEAE-8FC75282C363}"/>
              </a:ext>
            </a:extLst>
          </p:cNvPr>
          <p:cNvGrpSpPr/>
          <p:nvPr/>
        </p:nvGrpSpPr>
        <p:grpSpPr>
          <a:xfrm>
            <a:off x="1167426" y="1049858"/>
            <a:ext cx="6027060" cy="1073990"/>
            <a:chOff x="1006449" y="1295029"/>
            <a:chExt cx="6926277" cy="12825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E38AC9-D958-48BA-BA9A-FD751A67E997}"/>
                </a:ext>
              </a:extLst>
            </p:cNvPr>
            <p:cNvSpPr/>
            <p:nvPr/>
          </p:nvSpPr>
          <p:spPr>
            <a:xfrm>
              <a:off x="3591692" y="1295029"/>
              <a:ext cx="1894168" cy="82446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PLANT</a:t>
              </a:r>
              <a:endParaRPr lang="fi-FI" sz="240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1F949E7-C71C-42BD-B43E-B9FDE9A68A71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2256020" y="1707259"/>
              <a:ext cx="13356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52DC1F9-F3F3-4E7F-B599-48E0033DC7FB}"/>
                </a:ext>
              </a:extLst>
            </p:cNvPr>
            <p:cNvCxnSpPr>
              <a:stCxn id="6" idx="3"/>
            </p:cNvCxnSpPr>
            <p:nvPr/>
          </p:nvCxnSpPr>
          <p:spPr>
            <a:xfrm>
              <a:off x="5485860" y="1707259"/>
              <a:ext cx="124472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044C08-1EF9-4892-A00D-8AD68040A9E8}"/>
                </a:ext>
              </a:extLst>
            </p:cNvPr>
            <p:cNvSpPr txBox="1"/>
            <p:nvPr/>
          </p:nvSpPr>
          <p:spPr>
            <a:xfrm>
              <a:off x="1328864" y="1522593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/>
                <a:t>INPUT</a:t>
              </a:r>
              <a:endParaRPr lang="fi-FI" sz="1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710492-B1B5-4E7A-8ED6-8AC72E465450}"/>
                </a:ext>
              </a:extLst>
            </p:cNvPr>
            <p:cNvSpPr txBox="1"/>
            <p:nvPr/>
          </p:nvSpPr>
          <p:spPr>
            <a:xfrm>
              <a:off x="6730584" y="1522593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/>
                <a:t>OUTPUT</a:t>
              </a:r>
              <a:endParaRPr lang="fi-FI" sz="18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7D0C26-337B-4D24-A3D0-57ADFA3A6F0E}"/>
                </a:ext>
              </a:extLst>
            </p:cNvPr>
            <p:cNvSpPr txBox="1"/>
            <p:nvPr/>
          </p:nvSpPr>
          <p:spPr>
            <a:xfrm>
              <a:off x="3936828" y="2208278"/>
              <a:ext cx="117211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VEHICLE</a:t>
              </a:r>
              <a:endParaRPr lang="fi-FI" sz="1800">
                <a:solidFill>
                  <a:schemeClr val="tx2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B5AE36-547A-4309-BD10-A8EB65753F2D}"/>
                </a:ext>
              </a:extLst>
            </p:cNvPr>
            <p:cNvSpPr txBox="1"/>
            <p:nvPr/>
          </p:nvSpPr>
          <p:spPr>
            <a:xfrm>
              <a:off x="1006449" y="1865059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GAS PEDAL</a:t>
              </a:r>
              <a:endParaRPr lang="fi-FI" sz="1800">
                <a:solidFill>
                  <a:schemeClr val="tx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3F5DB9-4A56-45CF-8BF7-3D1D4ED7B178}"/>
                </a:ext>
              </a:extLst>
            </p:cNvPr>
            <p:cNvSpPr txBox="1"/>
            <p:nvPr/>
          </p:nvSpPr>
          <p:spPr>
            <a:xfrm>
              <a:off x="6821532" y="1968685"/>
              <a:ext cx="1111194" cy="4410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SPEED</a:t>
              </a:r>
              <a:endParaRPr lang="fi-FI" sz="1800">
                <a:solidFill>
                  <a:schemeClr val="tx2"/>
                </a:solidFill>
              </a:endParaRPr>
            </a:p>
          </p:txBody>
        </p:sp>
      </p:grp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90FADBEC-86D4-487B-94FC-6B7E8EC6BF86}"/>
              </a:ext>
            </a:extLst>
          </p:cNvPr>
          <p:cNvCxnSpPr>
            <a:cxnSpLocks/>
            <a:endCxn id="28" idx="4"/>
          </p:cNvCxnSpPr>
          <p:nvPr/>
        </p:nvCxnSpPr>
        <p:spPr>
          <a:xfrm rot="10800000" flipV="1">
            <a:off x="2193800" y="3247769"/>
            <a:ext cx="5166184" cy="284458"/>
          </a:xfrm>
          <a:prstGeom prst="bentConnector4">
            <a:avLst>
              <a:gd name="adj1" fmla="val 163"/>
              <a:gd name="adj2" fmla="val 302582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8DE0859-06C2-4B99-A3C7-802ABC7D5F92}"/>
              </a:ext>
            </a:extLst>
          </p:cNvPr>
          <p:cNvSpPr txBox="1"/>
          <p:nvPr/>
        </p:nvSpPr>
        <p:spPr>
          <a:xfrm>
            <a:off x="4240857" y="3087860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INPUT</a:t>
            </a:r>
            <a:endParaRPr lang="fi-FI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F9F66F-3664-462E-945D-E51CC72EEA39}"/>
              </a:ext>
            </a:extLst>
          </p:cNvPr>
          <p:cNvSpPr/>
          <p:nvPr/>
        </p:nvSpPr>
        <p:spPr>
          <a:xfrm>
            <a:off x="5493240" y="2940858"/>
            <a:ext cx="1330659" cy="61794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PLANT</a:t>
            </a:r>
            <a:endParaRPr lang="fi-FI" sz="180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F10719-979C-41ED-8FDB-C2FCF68CD88A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4972898" y="3249829"/>
            <a:ext cx="520342" cy="49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1FBDE2-3DB1-4E77-B3E0-04055C81A32C}"/>
              </a:ext>
            </a:extLst>
          </p:cNvPr>
          <p:cNvCxnSpPr>
            <a:cxnSpLocks/>
            <a:stCxn id="20" idx="3"/>
            <a:endCxn id="26" idx="1"/>
          </p:cNvCxnSpPr>
          <p:nvPr/>
        </p:nvCxnSpPr>
        <p:spPr>
          <a:xfrm flipV="1">
            <a:off x="6823899" y="3247769"/>
            <a:ext cx="752316" cy="20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FDC207A-DF78-4177-8C6D-0F63EB6B6804}"/>
              </a:ext>
            </a:extLst>
          </p:cNvPr>
          <p:cNvSpPr txBox="1"/>
          <p:nvPr/>
        </p:nvSpPr>
        <p:spPr>
          <a:xfrm>
            <a:off x="339327" y="3075820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Reference</a:t>
            </a:r>
            <a:endParaRPr lang="fi-FI" sz="20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6668CC-ABF4-4442-A6D7-77515192B272}"/>
              </a:ext>
            </a:extLst>
          </p:cNvPr>
          <p:cNvSpPr txBox="1"/>
          <p:nvPr/>
        </p:nvSpPr>
        <p:spPr>
          <a:xfrm>
            <a:off x="7576215" y="3078492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OUTPUT</a:t>
            </a:r>
            <a:endParaRPr lang="fi-FI" sz="18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0A25E99-5568-435C-A0F5-877845835874}"/>
              </a:ext>
            </a:extLst>
          </p:cNvPr>
          <p:cNvSpPr/>
          <p:nvPr/>
        </p:nvSpPr>
        <p:spPr>
          <a:xfrm>
            <a:off x="1921253" y="2987133"/>
            <a:ext cx="545094" cy="545094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3F4CCAC-F677-4A64-AC09-696FAB425F00}"/>
              </a:ext>
            </a:extLst>
          </p:cNvPr>
          <p:cNvSpPr/>
          <p:nvPr/>
        </p:nvSpPr>
        <p:spPr>
          <a:xfrm>
            <a:off x="3107551" y="2950709"/>
            <a:ext cx="618967" cy="61794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PID</a:t>
            </a:r>
            <a:endParaRPr lang="fi-FI" sz="180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2095E5D-5EA7-4DD8-A266-DC75C1AD579F}"/>
              </a:ext>
            </a:extLst>
          </p:cNvPr>
          <p:cNvCxnSpPr>
            <a:cxnSpLocks/>
            <a:stCxn id="28" idx="6"/>
            <a:endCxn id="29" idx="1"/>
          </p:cNvCxnSpPr>
          <p:nvPr/>
        </p:nvCxnSpPr>
        <p:spPr>
          <a:xfrm>
            <a:off x="2466347" y="3259680"/>
            <a:ext cx="641204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6B4F275-33D6-498F-90E5-4D1C2A962FD2}"/>
              </a:ext>
            </a:extLst>
          </p:cNvPr>
          <p:cNvCxnSpPr>
            <a:cxnSpLocks/>
          </p:cNvCxnSpPr>
          <p:nvPr/>
        </p:nvCxnSpPr>
        <p:spPr>
          <a:xfrm>
            <a:off x="1451725" y="3259680"/>
            <a:ext cx="469528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501047D-67D1-42BB-9ED9-6CB2CAED6BBF}"/>
              </a:ext>
            </a:extLst>
          </p:cNvPr>
          <p:cNvSpPr txBox="1"/>
          <p:nvPr/>
        </p:nvSpPr>
        <p:spPr>
          <a:xfrm>
            <a:off x="2050171" y="316512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-</a:t>
            </a:r>
            <a:endParaRPr lang="fi-FI" sz="320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5734A5-5B92-46AC-AFA9-B5B7353A0326}"/>
              </a:ext>
            </a:extLst>
          </p:cNvPr>
          <p:cNvSpPr txBox="1"/>
          <p:nvPr/>
        </p:nvSpPr>
        <p:spPr>
          <a:xfrm>
            <a:off x="1878014" y="3059623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+</a:t>
            </a:r>
            <a:endParaRPr lang="fi-FI" sz="280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73472A-E303-4644-91AD-D6AFBD15F68E}"/>
              </a:ext>
            </a:extLst>
          </p:cNvPr>
          <p:cNvSpPr txBox="1"/>
          <p:nvPr/>
        </p:nvSpPr>
        <p:spPr>
          <a:xfrm>
            <a:off x="2419417" y="2878877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Error</a:t>
            </a:r>
            <a:endParaRPr lang="fi-FI" sz="24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3A4A99-EB50-4873-9FD9-FC2CC0565A7A}"/>
              </a:ext>
            </a:extLst>
          </p:cNvPr>
          <p:cNvSpPr txBox="1"/>
          <p:nvPr/>
        </p:nvSpPr>
        <p:spPr>
          <a:xfrm>
            <a:off x="4017398" y="4135995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Measurement</a:t>
            </a:r>
            <a:endParaRPr lang="fi-FI" sz="200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C440572-0CB1-4AAB-AB33-5B2672189D3C}"/>
              </a:ext>
            </a:extLst>
          </p:cNvPr>
          <p:cNvCxnSpPr>
            <a:cxnSpLocks/>
            <a:stCxn id="29" idx="3"/>
            <a:endCxn id="19" idx="1"/>
          </p:cNvCxnSpPr>
          <p:nvPr/>
        </p:nvCxnSpPr>
        <p:spPr>
          <a:xfrm flipV="1">
            <a:off x="3726518" y="3257137"/>
            <a:ext cx="514339" cy="2543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FC9271D-6673-436C-B5B9-948073A30CBB}"/>
              </a:ext>
            </a:extLst>
          </p:cNvPr>
          <p:cNvSpPr txBox="1"/>
          <p:nvPr/>
        </p:nvSpPr>
        <p:spPr>
          <a:xfrm>
            <a:off x="7646640" y="342168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SPEED</a:t>
            </a:r>
            <a:endParaRPr lang="fi-FI" sz="1800">
              <a:solidFill>
                <a:schemeClr val="tx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128F27-449E-4B1B-9D26-CAD3AF993BC9}"/>
              </a:ext>
            </a:extLst>
          </p:cNvPr>
          <p:cNvSpPr txBox="1"/>
          <p:nvPr/>
        </p:nvSpPr>
        <p:spPr>
          <a:xfrm>
            <a:off x="372892" y="341437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SPEED</a:t>
            </a:r>
            <a:endParaRPr lang="fi-FI" sz="1800">
              <a:solidFill>
                <a:schemeClr val="tx2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C5DA855-EA01-425E-932F-213863251860}"/>
              </a:ext>
            </a:extLst>
          </p:cNvPr>
          <p:cNvSpPr txBox="1"/>
          <p:nvPr/>
        </p:nvSpPr>
        <p:spPr>
          <a:xfrm>
            <a:off x="4034909" y="3393091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GAS PEDAL</a:t>
            </a:r>
            <a:endParaRPr lang="fi-FI" sz="1400">
              <a:solidFill>
                <a:schemeClr val="tx2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343261-0029-4155-B465-17BE8D913E13}"/>
              </a:ext>
            </a:extLst>
          </p:cNvPr>
          <p:cNvSpPr txBox="1"/>
          <p:nvPr/>
        </p:nvSpPr>
        <p:spPr>
          <a:xfrm>
            <a:off x="5671360" y="3605891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VEHICLE</a:t>
            </a:r>
            <a:endParaRPr lang="fi-FI" sz="1400">
              <a:solidFill>
                <a:schemeClr val="tx2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CA94D58-5DCC-4CB4-846A-490C5A75EA7B}"/>
              </a:ext>
            </a:extLst>
          </p:cNvPr>
          <p:cNvSpPr/>
          <p:nvPr/>
        </p:nvSpPr>
        <p:spPr>
          <a:xfrm>
            <a:off x="942322" y="805837"/>
            <a:ext cx="6704317" cy="1384895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1143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5F867B-910E-4AA7-9963-3017C1DAF2E6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/>
              <a:t>Longitudinal Control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2931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60A14D-EC3B-4C52-8303-E2356EF587F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>
                <a:cs typeface="Arial"/>
              </a:rPr>
              <a:t>Longitudinal control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CEC4A-198F-409C-9AE6-CC74694C16D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241467"/>
            <a:ext cx="4584575" cy="3049460"/>
          </a:xfrm>
        </p:spPr>
        <p:txBody>
          <a:bodyPr lIns="0" tIns="0" rIns="0" bIns="0" anchor="t"/>
          <a:lstStyle/>
          <a:p>
            <a:r>
              <a:rPr lang="en-US">
                <a:cs typeface="Arial"/>
              </a:rPr>
              <a:t>Control: minimize the offset to </a:t>
            </a:r>
            <a:r>
              <a:rPr lang="en-US">
                <a:solidFill>
                  <a:srgbClr val="D4AA00"/>
                </a:solidFill>
                <a:cs typeface="Arial"/>
              </a:rPr>
              <a:t>reference speed or torque</a:t>
            </a:r>
          </a:p>
          <a:p>
            <a:endParaRPr lang="en-US">
              <a:solidFill>
                <a:srgbClr val="00B050"/>
              </a:solidFill>
              <a:cs typeface="Arial"/>
            </a:endParaRPr>
          </a:p>
          <a:p>
            <a:r>
              <a:rPr lang="en-US">
                <a:ea typeface="+mn-lt"/>
                <a:cs typeface="+mn-lt"/>
              </a:rPr>
              <a:t>Controllers</a:t>
            </a:r>
            <a:endParaRPr lang="en-US" b="0">
              <a:ea typeface="+mn-lt"/>
              <a:cs typeface="+mn-lt"/>
            </a:endParaRPr>
          </a:p>
          <a:p>
            <a:pPr marL="971550" lvl="1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PID controller</a:t>
            </a:r>
          </a:p>
          <a:p>
            <a:pPr marL="971550" lvl="1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FF-PID controller</a:t>
            </a:r>
          </a:p>
          <a:p>
            <a:endParaRPr lang="en-US">
              <a:solidFill>
                <a:srgbClr val="00B050"/>
              </a:solidFill>
              <a:cs typeface="Arial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56BD71D-425F-4956-825E-A29A61BF2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979" y="757351"/>
            <a:ext cx="4399907" cy="363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95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E63419-C7C4-4B63-8655-63B0E1B30C3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>
                <a:cs typeface="Arial"/>
              </a:rPr>
              <a:t>PID control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1B3C1DE-83AA-4E32-A19D-38B97FCA134F}"/>
                  </a:ext>
                </a:extLst>
              </p:cNvPr>
              <p:cNvSpPr>
                <a:spLocks noGrp="1"/>
              </p:cNvSpPr>
              <p:nvPr>
                <p:ph type="body" sz="half" idx="11"/>
              </p:nvPr>
            </p:nvSpPr>
            <p:spPr/>
            <p:txBody>
              <a:bodyPr/>
              <a:lstStyle/>
              <a:p>
                <a:r>
                  <a:rPr lang="en-US" dirty="0"/>
                  <a:t>How the error term is treated?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P</a:t>
                </a:r>
                <a:r>
                  <a:rPr lang="en-US" b="0" dirty="0"/>
                  <a:t>roportional – multiplied error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</a:t>
                </a:r>
                <a:r>
                  <a:rPr lang="en-US" b="0" dirty="0"/>
                  <a:t>ntegral – cumulative error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D</a:t>
                </a:r>
                <a:r>
                  <a:rPr lang="en-US" b="0" dirty="0"/>
                  <a:t>erivative – changes in error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/>
              </a:p>
              <a:p>
                <a:r>
                  <a:rPr lang="en-US" dirty="0"/>
                  <a:t>The controller is tuned by changing the gains of these error terms:</a:t>
                </a:r>
              </a:p>
              <a:p>
                <a:r>
                  <a:rPr lang="en-US" sz="24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1B3C1DE-83AA-4E32-A19D-38B97FCA1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1"/>
              </p:nvPr>
            </p:nvSpPr>
            <p:spPr>
              <a:blipFill>
                <a:blip r:embed="rId2"/>
                <a:stretch>
                  <a:fillRect l="-2225" t="-2800" r="-1508" b="-100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2A00CA1-286B-4B60-A058-BB55E74A19CE}"/>
              </a:ext>
            </a:extLst>
          </p:cNvPr>
          <p:cNvSpPr txBox="1"/>
          <p:nvPr/>
        </p:nvSpPr>
        <p:spPr>
          <a:xfrm>
            <a:off x="7756566" y="1443679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INPUT</a:t>
            </a:r>
            <a:endParaRPr lang="fi-FI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B311AF-3A9D-48DB-8F41-4ADD784DDAA0}"/>
              </a:ext>
            </a:extLst>
          </p:cNvPr>
          <p:cNvSpPr/>
          <p:nvPr/>
        </p:nvSpPr>
        <p:spPr>
          <a:xfrm>
            <a:off x="5959830" y="1303966"/>
            <a:ext cx="618967" cy="61794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0E7763B-B0D7-4EED-9D8D-BCBB361AA5F7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5370781" y="1612937"/>
            <a:ext cx="589049" cy="12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050F181-EEA1-4717-8823-93E17B0013C5}"/>
              </a:ext>
            </a:extLst>
          </p:cNvPr>
          <p:cNvSpPr txBox="1"/>
          <p:nvPr/>
        </p:nvSpPr>
        <p:spPr>
          <a:xfrm>
            <a:off x="4341735" y="139238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Error (e)</a:t>
            </a:r>
            <a:endParaRPr lang="fi-FI" sz="280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77DFA7A-ECD7-4120-AB17-481DD831FAAE}"/>
              </a:ext>
            </a:extLst>
          </p:cNvPr>
          <p:cNvCxnSpPr>
            <a:cxnSpLocks/>
            <a:stCxn id="27" idx="3"/>
            <a:endCxn id="39" idx="1"/>
          </p:cNvCxnSpPr>
          <p:nvPr/>
        </p:nvCxnSpPr>
        <p:spPr>
          <a:xfrm>
            <a:off x="6578797" y="1612937"/>
            <a:ext cx="291155" cy="38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0442D6D4-33D5-49B6-AF15-87A423413F35}"/>
              </a:ext>
            </a:extLst>
          </p:cNvPr>
          <p:cNvSpPr/>
          <p:nvPr/>
        </p:nvSpPr>
        <p:spPr>
          <a:xfrm>
            <a:off x="6913191" y="1344242"/>
            <a:ext cx="545094" cy="545094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F2D62DF-8762-4672-8507-26A79CE17CAB}"/>
              </a:ext>
            </a:extLst>
          </p:cNvPr>
          <p:cNvSpPr txBox="1"/>
          <p:nvPr/>
        </p:nvSpPr>
        <p:spPr>
          <a:xfrm>
            <a:off x="6869952" y="141673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+</a:t>
            </a:r>
            <a:endParaRPr lang="fi-FI" sz="280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5635BC4-9F75-405F-A142-47F917CF7437}"/>
              </a:ext>
            </a:extLst>
          </p:cNvPr>
          <p:cNvSpPr txBox="1"/>
          <p:nvPr/>
        </p:nvSpPr>
        <p:spPr>
          <a:xfrm>
            <a:off x="7022352" y="156913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+</a:t>
            </a:r>
            <a:endParaRPr lang="fi-FI" sz="280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238871-C09C-4E5F-9F8F-A93238CA65D3}"/>
              </a:ext>
            </a:extLst>
          </p:cNvPr>
          <p:cNvSpPr txBox="1"/>
          <p:nvPr/>
        </p:nvSpPr>
        <p:spPr>
          <a:xfrm>
            <a:off x="7018865" y="126235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+</a:t>
            </a:r>
            <a:endParaRPr lang="fi-FI" sz="280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C80C87D-0F75-4D5C-9028-5C4D145A73BB}"/>
              </a:ext>
            </a:extLst>
          </p:cNvPr>
          <p:cNvSpPr/>
          <p:nvPr/>
        </p:nvSpPr>
        <p:spPr>
          <a:xfrm>
            <a:off x="5959829" y="543602"/>
            <a:ext cx="618967" cy="61794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6AEB8D7-A541-4B15-B6D6-16A61A60D75A}"/>
              </a:ext>
            </a:extLst>
          </p:cNvPr>
          <p:cNvSpPr/>
          <p:nvPr/>
        </p:nvSpPr>
        <p:spPr>
          <a:xfrm>
            <a:off x="5959829" y="2074851"/>
            <a:ext cx="618967" cy="61794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24C94573-AF3B-452A-903B-7D70C66E1BF6}"/>
              </a:ext>
            </a:extLst>
          </p:cNvPr>
          <p:cNvCxnSpPr>
            <a:cxnSpLocks/>
            <a:endCxn id="42" idx="1"/>
          </p:cNvCxnSpPr>
          <p:nvPr/>
        </p:nvCxnSpPr>
        <p:spPr>
          <a:xfrm rot="5400000" flipH="1" flipV="1">
            <a:off x="5438659" y="1090496"/>
            <a:ext cx="759092" cy="28324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8D3A2871-5C63-4D9A-933D-05E56C833628}"/>
              </a:ext>
            </a:extLst>
          </p:cNvPr>
          <p:cNvCxnSpPr>
            <a:cxnSpLocks/>
            <a:endCxn id="43" idx="1"/>
          </p:cNvCxnSpPr>
          <p:nvPr/>
        </p:nvCxnSpPr>
        <p:spPr>
          <a:xfrm rot="16200000" flipH="1">
            <a:off x="5433434" y="1857427"/>
            <a:ext cx="761636" cy="29115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F1FBDB2-3A55-407A-9F75-6D3E884065B2}"/>
              </a:ext>
            </a:extLst>
          </p:cNvPr>
          <p:cNvCxnSpPr>
            <a:cxnSpLocks/>
            <a:stCxn id="38" idx="6"/>
            <a:endCxn id="20" idx="1"/>
          </p:cNvCxnSpPr>
          <p:nvPr/>
        </p:nvCxnSpPr>
        <p:spPr>
          <a:xfrm flipV="1">
            <a:off x="7458285" y="1612956"/>
            <a:ext cx="298281" cy="38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0D479D50-3B72-4F69-AC83-318F1F6B97EB}"/>
              </a:ext>
            </a:extLst>
          </p:cNvPr>
          <p:cNvCxnSpPr>
            <a:cxnSpLocks/>
            <a:stCxn id="42" idx="3"/>
            <a:endCxn id="38" idx="0"/>
          </p:cNvCxnSpPr>
          <p:nvPr/>
        </p:nvCxnSpPr>
        <p:spPr>
          <a:xfrm>
            <a:off x="6578796" y="852573"/>
            <a:ext cx="606942" cy="49166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D08B652A-D0B8-43EB-BD57-2D43290E8A46}"/>
              </a:ext>
            </a:extLst>
          </p:cNvPr>
          <p:cNvCxnSpPr>
            <a:cxnSpLocks/>
            <a:stCxn id="43" idx="3"/>
            <a:endCxn id="40" idx="2"/>
          </p:cNvCxnSpPr>
          <p:nvPr/>
        </p:nvCxnSpPr>
        <p:spPr>
          <a:xfrm flipV="1">
            <a:off x="6578796" y="1896765"/>
            <a:ext cx="610429" cy="48705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5B18689-DAF1-488E-95FF-4E752FA88015}"/>
                  </a:ext>
                </a:extLst>
              </p:cNvPr>
              <p:cNvSpPr txBox="1"/>
              <p:nvPr/>
            </p:nvSpPr>
            <p:spPr>
              <a:xfrm>
                <a:off x="6106831" y="690109"/>
                <a:ext cx="324961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fi-FI" sz="180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5B18689-DAF1-488E-95FF-4E752FA88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831" y="690109"/>
                <a:ext cx="324961" cy="298415"/>
              </a:xfrm>
              <a:prstGeom prst="rect">
                <a:avLst/>
              </a:prstGeom>
              <a:blipFill>
                <a:blip r:embed="rId3"/>
                <a:stretch>
                  <a:fillRect l="-16981" r="-7547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07773D1-02A1-4599-A31A-093D48035241}"/>
                  </a:ext>
                </a:extLst>
              </p:cNvPr>
              <p:cNvSpPr txBox="1"/>
              <p:nvPr/>
            </p:nvSpPr>
            <p:spPr>
              <a:xfrm>
                <a:off x="6023363" y="1276458"/>
                <a:ext cx="596638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fi-FI" sz="140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07773D1-02A1-4599-A31A-093D48035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363" y="1276458"/>
                <a:ext cx="596638" cy="7265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7FEF16C-44FC-4E76-8D34-6A92FB0D8260}"/>
                  </a:ext>
                </a:extLst>
              </p:cNvPr>
              <p:cNvSpPr txBox="1"/>
              <p:nvPr/>
            </p:nvSpPr>
            <p:spPr>
              <a:xfrm>
                <a:off x="5983394" y="2135363"/>
                <a:ext cx="532966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f>
                        <m:f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fi-FI" sz="1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7FEF16C-44FC-4E76-8D34-6A92FB0D8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394" y="2135363"/>
                <a:ext cx="532966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302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055DE2-9832-493D-8432-8D7CF72E08C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/>
              <a:t>PID – Proportional gain</a:t>
            </a:r>
            <a:endParaRPr lang="fi-F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ABBC326-4375-41A0-8150-0C1FE803D05C}"/>
                  </a:ext>
                </a:extLst>
              </p:cNvPr>
              <p:cNvSpPr>
                <a:spLocks noGrp="1"/>
              </p:cNvSpPr>
              <p:nvPr>
                <p:ph type="body" sz="half" idx="11"/>
              </p:nvPr>
            </p:nvSpPr>
            <p:spPr>
              <a:xfrm>
                <a:off x="292328" y="1241467"/>
                <a:ext cx="3978771" cy="304946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𝐞𝐫𝐫𝐨𝐫</m:t>
                      </m:r>
                    </m:oMath>
                  </m:oMathPara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Directly proportional to the current error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Control tuning typically starts with only tuning the proportional gain</a:t>
                </a:r>
                <a:endParaRPr lang="fi-FI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ABBC326-4375-41A0-8150-0C1FE803D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1"/>
              </p:nvPr>
            </p:nvSpPr>
            <p:spPr>
              <a:xfrm>
                <a:off x="292328" y="1241467"/>
                <a:ext cx="3978771" cy="3049460"/>
              </a:xfrm>
              <a:blipFill>
                <a:blip r:embed="rId2"/>
                <a:stretch>
                  <a:fillRect l="-3828"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>
            <a:extLst>
              <a:ext uri="{FF2B5EF4-FFF2-40B4-BE49-F238E27FC236}">
                <a16:creationId xmlns:a16="http://schemas.microsoft.com/office/drawing/2014/main" id="{6DBDC301-F4DB-4239-94DA-32987AF0C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931" y="1168071"/>
            <a:ext cx="4407060" cy="31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36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055DE2-9832-493D-8432-8D7CF72E08C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/>
              <a:t>PID – Integral gain</a:t>
            </a:r>
            <a:endParaRPr lang="fi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DBDC301-F4DB-4239-94DA-32987AF0C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931" y="1168071"/>
            <a:ext cx="4407060" cy="3183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5E0D2955-AD99-4B5C-9535-AAC97C774894}"/>
                  </a:ext>
                </a:extLst>
              </p:cNvPr>
              <p:cNvSpPr>
                <a:spLocks noGrp="1"/>
              </p:cNvSpPr>
              <p:nvPr>
                <p:ph type="body" sz="half" idx="11"/>
              </p:nvPr>
            </p:nvSpPr>
            <p:spPr>
              <a:xfrm>
                <a:off x="292328" y="1241467"/>
                <a:ext cx="3978771" cy="304946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sub>
                      </m:sSub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𝐜𝐮𝐦𝐮𝐥𝐚𝐭𝐢𝐯𝐞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𝐞𝐫𝐫𝐨𝐫</m:t>
                      </m:r>
                    </m:oMath>
                  </m:oMathPara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Helps to get rid of steady state errors</a:t>
                </a: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5E0D2955-AD99-4B5C-9535-AAC97C774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1"/>
              </p:nvPr>
            </p:nvSpPr>
            <p:spPr>
              <a:xfrm>
                <a:off x="292328" y="1241467"/>
                <a:ext cx="3978771" cy="3049460"/>
              </a:xfrm>
              <a:blipFill>
                <a:blip r:embed="rId3"/>
                <a:stretch>
                  <a:fillRect l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935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055DE2-9832-493D-8432-8D7CF72E08C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/>
              <a:t>PID – Derivate gain</a:t>
            </a:r>
            <a:endParaRPr lang="fi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DBDC301-F4DB-4239-94DA-32987AF0C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101" y="1160837"/>
            <a:ext cx="4404719" cy="3183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ECBEB0A2-C994-4858-B1EC-433D195B19EA}"/>
                  </a:ext>
                </a:extLst>
              </p:cNvPr>
              <p:cNvSpPr>
                <a:spLocks noGrp="1"/>
              </p:cNvSpPr>
              <p:nvPr>
                <p:ph type="body" sz="half" idx="11"/>
              </p:nvPr>
            </p:nvSpPr>
            <p:spPr>
              <a:xfrm>
                <a:off x="292328" y="1241467"/>
                <a:ext cx="3978771" cy="304946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𝐜𝐡𝐚𝐧𝐠𝐞𝐬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𝐢𝐧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𝐞𝐫𝐫𝐨𝐫</m:t>
                      </m:r>
                    </m:oMath>
                  </m:oMathPara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Tries to minimize sudden changes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Acts as a damper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ECBEB0A2-C994-4858-B1EC-433D195B1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1"/>
              </p:nvPr>
            </p:nvSpPr>
            <p:spPr>
              <a:xfrm>
                <a:off x="292328" y="1241467"/>
                <a:ext cx="3978771" cy="3049460"/>
              </a:xfrm>
              <a:blipFill>
                <a:blip r:embed="rId3"/>
                <a:stretch>
                  <a:fillRect l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526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A638D1-157E-45C7-8B68-BE1CFF96D01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Feedforward PID (FF-PID)</a:t>
            </a:r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3D76BF-B4F6-4CD6-B62A-6360A7613716}"/>
              </a:ext>
            </a:extLst>
          </p:cNvPr>
          <p:cNvSpPr txBox="1"/>
          <p:nvPr/>
        </p:nvSpPr>
        <p:spPr>
          <a:xfrm>
            <a:off x="4720278" y="1787227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INPUT</a:t>
            </a:r>
            <a:endParaRPr lang="fi-FI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00EAF0-2AA0-46FD-89D3-13254C1B507D}"/>
              </a:ext>
            </a:extLst>
          </p:cNvPr>
          <p:cNvSpPr/>
          <p:nvPr/>
        </p:nvSpPr>
        <p:spPr>
          <a:xfrm>
            <a:off x="5617891" y="1800905"/>
            <a:ext cx="1330659" cy="61794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PLANT</a:t>
            </a:r>
            <a:endParaRPr lang="fi-FI" sz="18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DE5398-E847-44FD-8D8B-C47F35EBD695}"/>
              </a:ext>
            </a:extLst>
          </p:cNvPr>
          <p:cNvCxnSpPr>
            <a:cxnSpLocks/>
          </p:cNvCxnSpPr>
          <p:nvPr/>
        </p:nvCxnSpPr>
        <p:spPr>
          <a:xfrm flipV="1">
            <a:off x="4510781" y="2109876"/>
            <a:ext cx="1107110" cy="159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E4F45C-8988-4238-882D-01410B0A05E1}"/>
              </a:ext>
            </a:extLst>
          </p:cNvPr>
          <p:cNvCxnSpPr>
            <a:cxnSpLocks/>
          </p:cNvCxnSpPr>
          <p:nvPr/>
        </p:nvCxnSpPr>
        <p:spPr>
          <a:xfrm flipV="1">
            <a:off x="6948550" y="2107816"/>
            <a:ext cx="752316" cy="20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C03B0ED-AB2A-4600-8F01-E58BF724583E}"/>
              </a:ext>
            </a:extLst>
          </p:cNvPr>
          <p:cNvSpPr txBox="1"/>
          <p:nvPr/>
        </p:nvSpPr>
        <p:spPr>
          <a:xfrm>
            <a:off x="196804" y="1962440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Reference</a:t>
            </a:r>
            <a:endParaRPr lang="fi-FI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A22913-72B9-4978-90F8-12EB6DE11D99}"/>
              </a:ext>
            </a:extLst>
          </p:cNvPr>
          <p:cNvSpPr txBox="1"/>
          <p:nvPr/>
        </p:nvSpPr>
        <p:spPr>
          <a:xfrm>
            <a:off x="7700866" y="1921196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OUTPUT</a:t>
            </a:r>
            <a:endParaRPr lang="fi-FI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B077C9-DEE2-4973-92BF-145BC28C08E9}"/>
              </a:ext>
            </a:extLst>
          </p:cNvPr>
          <p:cNvSpPr/>
          <p:nvPr/>
        </p:nvSpPr>
        <p:spPr>
          <a:xfrm>
            <a:off x="1778730" y="1873753"/>
            <a:ext cx="545094" cy="545094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1D0C00-338A-4F99-9788-090F9F0FF014}"/>
              </a:ext>
            </a:extLst>
          </p:cNvPr>
          <p:cNvSpPr/>
          <p:nvPr/>
        </p:nvSpPr>
        <p:spPr>
          <a:xfrm>
            <a:off x="2965028" y="1837329"/>
            <a:ext cx="618967" cy="61794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PID</a:t>
            </a:r>
            <a:endParaRPr lang="fi-FI" sz="18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1E6246-D9D2-4E87-9A67-9579B267D358}"/>
              </a:ext>
            </a:extLst>
          </p:cNvPr>
          <p:cNvCxnSpPr>
            <a:cxnSpLocks/>
          </p:cNvCxnSpPr>
          <p:nvPr/>
        </p:nvCxnSpPr>
        <p:spPr>
          <a:xfrm>
            <a:off x="2323824" y="2146300"/>
            <a:ext cx="64120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547E61-8FB7-4DCC-BDFF-A8DCB18A02B0}"/>
              </a:ext>
            </a:extLst>
          </p:cNvPr>
          <p:cNvCxnSpPr>
            <a:cxnSpLocks/>
          </p:cNvCxnSpPr>
          <p:nvPr/>
        </p:nvCxnSpPr>
        <p:spPr>
          <a:xfrm>
            <a:off x="1309202" y="2146300"/>
            <a:ext cx="4695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8B976D44-A2B9-480C-BC54-E6A6418D0BC6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51278" y="2104051"/>
            <a:ext cx="5262157" cy="314796"/>
          </a:xfrm>
          <a:prstGeom prst="bentConnector4">
            <a:avLst>
              <a:gd name="adj1" fmla="val -497"/>
              <a:gd name="adj2" fmla="val 22103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1D2FA33-942E-4543-9A4F-6BC59D86C68F}"/>
              </a:ext>
            </a:extLst>
          </p:cNvPr>
          <p:cNvSpPr txBox="1"/>
          <p:nvPr/>
        </p:nvSpPr>
        <p:spPr>
          <a:xfrm>
            <a:off x="1907648" y="205174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-</a:t>
            </a:r>
            <a:endParaRPr lang="fi-FI" sz="32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4E4CCC-1E27-441F-B8DF-9939E70B44E7}"/>
              </a:ext>
            </a:extLst>
          </p:cNvPr>
          <p:cNvSpPr txBox="1"/>
          <p:nvPr/>
        </p:nvSpPr>
        <p:spPr>
          <a:xfrm>
            <a:off x="1735491" y="1946243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+</a:t>
            </a:r>
            <a:endParaRPr lang="fi-FI" sz="280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851CE0-1122-47CB-B8DC-311B4026C764}"/>
              </a:ext>
            </a:extLst>
          </p:cNvPr>
          <p:cNvSpPr txBox="1"/>
          <p:nvPr/>
        </p:nvSpPr>
        <p:spPr>
          <a:xfrm>
            <a:off x="2276894" y="1765497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Error</a:t>
            </a:r>
            <a:endParaRPr lang="fi-FI" sz="2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414A62-561A-46E0-8573-F5D9D06ABDCE}"/>
              </a:ext>
            </a:extLst>
          </p:cNvPr>
          <p:cNvSpPr txBox="1"/>
          <p:nvPr/>
        </p:nvSpPr>
        <p:spPr>
          <a:xfrm>
            <a:off x="3824699" y="2882078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Measurement</a:t>
            </a:r>
            <a:endParaRPr lang="fi-FI" sz="200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ABC5FA-FB92-440C-B9DD-C63B2D190A8B}"/>
              </a:ext>
            </a:extLst>
          </p:cNvPr>
          <p:cNvCxnSpPr>
            <a:cxnSpLocks/>
          </p:cNvCxnSpPr>
          <p:nvPr/>
        </p:nvCxnSpPr>
        <p:spPr>
          <a:xfrm>
            <a:off x="3589826" y="2142307"/>
            <a:ext cx="442279" cy="18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C5D2F23-1FB2-4A94-8417-581AC40CB6D4}"/>
              </a:ext>
            </a:extLst>
          </p:cNvPr>
          <p:cNvGrpSpPr/>
          <p:nvPr/>
        </p:nvGrpSpPr>
        <p:grpSpPr>
          <a:xfrm>
            <a:off x="3985288" y="1752423"/>
            <a:ext cx="588670" cy="634241"/>
            <a:chOff x="4809072" y="684247"/>
            <a:chExt cx="588670" cy="63424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EDA379A-3663-4BDD-B428-C982EF779717}"/>
                </a:ext>
              </a:extLst>
            </p:cNvPr>
            <p:cNvSpPr/>
            <p:nvPr/>
          </p:nvSpPr>
          <p:spPr>
            <a:xfrm>
              <a:off x="4852648" y="773394"/>
              <a:ext cx="545094" cy="54509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54A3ED-6ACA-432B-AD47-1FC4434433F2}"/>
                </a:ext>
              </a:extLst>
            </p:cNvPr>
            <p:cNvSpPr txBox="1"/>
            <p:nvPr/>
          </p:nvSpPr>
          <p:spPr>
            <a:xfrm>
              <a:off x="4958322" y="684247"/>
              <a:ext cx="333746" cy="4001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cs typeface="Arial"/>
                </a:rPr>
                <a:t>+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E3AD231-3B1C-46E2-81EA-3380C135E624}"/>
                </a:ext>
              </a:extLst>
            </p:cNvPr>
            <p:cNvSpPr txBox="1"/>
            <p:nvPr/>
          </p:nvSpPr>
          <p:spPr>
            <a:xfrm>
              <a:off x="4809072" y="869798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+</a:t>
              </a:r>
              <a:endParaRPr lang="fi-FI" sz="2800">
                <a:solidFill>
                  <a:schemeClr val="bg1"/>
                </a:solidFill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11CA3D39-E653-493A-9639-5C5D5EDAF7A1}"/>
              </a:ext>
            </a:extLst>
          </p:cNvPr>
          <p:cNvSpPr/>
          <p:nvPr/>
        </p:nvSpPr>
        <p:spPr>
          <a:xfrm>
            <a:off x="2965027" y="835590"/>
            <a:ext cx="618967" cy="61794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FF</a:t>
            </a:r>
            <a:endParaRPr lang="fi-FI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AA6EF2-DDC4-448E-88E8-266D25B65EA3}"/>
              </a:ext>
            </a:extLst>
          </p:cNvPr>
          <p:cNvSpPr txBox="1"/>
          <p:nvPr/>
        </p:nvSpPr>
        <p:spPr>
          <a:xfrm>
            <a:off x="523357" y="3306312"/>
            <a:ext cx="695917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800" b="1"/>
              <a:t>FF</a:t>
            </a:r>
            <a:r>
              <a:rPr lang="en-US" sz="1800"/>
              <a:t> - A proportional gain to the reference itself</a:t>
            </a:r>
            <a:endParaRPr lang="fi-FI" sz="1800"/>
          </a:p>
          <a:p>
            <a:pPr marL="285750" indent="-285750">
              <a:buFont typeface="Arial"/>
              <a:buChar char="•"/>
            </a:pPr>
            <a:r>
              <a:rPr lang="en-US" sz="1800">
                <a:cs typeface="Arial" panose="020B0604020202020204"/>
              </a:rPr>
              <a:t>Often referred to as predictive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err="1"/>
              <a:t>Makes</a:t>
            </a:r>
            <a:r>
              <a:rPr lang="fi-FI" sz="1800"/>
              <a:t> </a:t>
            </a:r>
            <a:r>
              <a:rPr lang="fi-FI" sz="1800" err="1"/>
              <a:t>the</a:t>
            </a:r>
            <a:r>
              <a:rPr lang="fi-FI" sz="1800"/>
              <a:t> </a:t>
            </a:r>
            <a:r>
              <a:rPr lang="fi-FI" sz="1800" err="1"/>
              <a:t>controller</a:t>
            </a:r>
            <a:r>
              <a:rPr lang="fi-FI" sz="1800"/>
              <a:t> </a:t>
            </a:r>
            <a:r>
              <a:rPr lang="fi-FI" sz="1800" err="1"/>
              <a:t>more</a:t>
            </a:r>
            <a:r>
              <a:rPr lang="fi-FI" sz="1800"/>
              <a:t> </a:t>
            </a:r>
            <a:r>
              <a:rPr lang="fi-FI" sz="1800" err="1"/>
              <a:t>aggressive</a:t>
            </a:r>
            <a:r>
              <a:rPr lang="fi-FI" sz="1800"/>
              <a:t> on </a:t>
            </a:r>
            <a:r>
              <a:rPr lang="fi-FI" sz="1800" err="1"/>
              <a:t>higher</a:t>
            </a:r>
            <a:r>
              <a:rPr lang="fi-FI" sz="1800"/>
              <a:t> </a:t>
            </a:r>
            <a:r>
              <a:rPr lang="fi-FI" sz="1800" err="1"/>
              <a:t>speeds</a:t>
            </a:r>
            <a:r>
              <a:rPr lang="fi-FI" sz="1800"/>
              <a:t> and </a:t>
            </a:r>
            <a:r>
              <a:rPr lang="fi-FI" sz="1800" err="1"/>
              <a:t>steadier</a:t>
            </a:r>
            <a:r>
              <a:rPr lang="fi-FI" sz="1800"/>
              <a:t> in </a:t>
            </a:r>
            <a:r>
              <a:rPr lang="fi-FI" sz="1800" err="1"/>
              <a:t>lower</a:t>
            </a:r>
            <a:r>
              <a:rPr lang="fi-FI" sz="1800"/>
              <a:t> </a:t>
            </a:r>
            <a:r>
              <a:rPr lang="fi-FI" sz="1800" err="1"/>
              <a:t>speeds</a:t>
            </a:r>
            <a:endParaRPr lang="fi-FI" sz="1800" err="1">
              <a:cs typeface="Arial"/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CFBCD3F5-E927-4A88-AAF3-ECDCD95803AC}"/>
              </a:ext>
            </a:extLst>
          </p:cNvPr>
          <p:cNvCxnSpPr>
            <a:cxnSpLocks/>
            <a:endCxn id="51" idx="1"/>
          </p:cNvCxnSpPr>
          <p:nvPr/>
        </p:nvCxnSpPr>
        <p:spPr>
          <a:xfrm flipV="1">
            <a:off x="1463222" y="1144561"/>
            <a:ext cx="1501805" cy="959490"/>
          </a:xfrm>
          <a:prstGeom prst="bentConnector3">
            <a:avLst>
              <a:gd name="adj1" fmla="val 1296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BB30154E-B2E5-4A91-8261-F45E92B3DA85}"/>
              </a:ext>
            </a:extLst>
          </p:cNvPr>
          <p:cNvCxnSpPr>
            <a:cxnSpLocks/>
            <a:stCxn id="51" idx="3"/>
            <a:endCxn id="25" idx="0"/>
          </p:cNvCxnSpPr>
          <p:nvPr/>
        </p:nvCxnSpPr>
        <p:spPr>
          <a:xfrm>
            <a:off x="3583994" y="1144561"/>
            <a:ext cx="717417" cy="697009"/>
          </a:xfrm>
          <a:prstGeom prst="bentConnector2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161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4EF632-AF67-49AA-A435-1BAF1832A849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/>
              <a:t>Lateral Control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989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60A14D-EC3B-4C52-8303-E2356EF587F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>
                <a:cs typeface="Arial"/>
              </a:rPr>
              <a:t>Lateral control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CEC4A-198F-409C-9AE6-CC74694C16D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965803"/>
            <a:ext cx="4584575" cy="3049460"/>
          </a:xfrm>
        </p:spPr>
        <p:txBody>
          <a:bodyPr lIns="0" tIns="0" rIns="0" bIns="0" anchor="t"/>
          <a:lstStyle/>
          <a:p>
            <a:r>
              <a:rPr lang="en-US" dirty="0">
                <a:cs typeface="Arial"/>
              </a:rPr>
              <a:t>Waypoint-based reference path</a:t>
            </a:r>
          </a:p>
          <a:p>
            <a:endParaRPr lang="en-US" dirty="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0" dirty="0">
                <a:cs typeface="Arial"/>
              </a:rPr>
              <a:t>Straight line segments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>
                <a:cs typeface="Arial"/>
              </a:rPr>
              <a:t>Parametrized curves</a:t>
            </a: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Control: minimize the offset to </a:t>
            </a:r>
            <a:r>
              <a:rPr lang="en-US" dirty="0">
                <a:solidFill>
                  <a:srgbClr val="EF363B"/>
                </a:solidFill>
                <a:cs typeface="Arial"/>
              </a:rPr>
              <a:t>reference path</a:t>
            </a:r>
          </a:p>
          <a:p>
            <a:endParaRPr lang="en-US" dirty="0">
              <a:cs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6C1304E-0FAB-4AAF-9C2B-ABCE8E8CD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552" y="1028012"/>
            <a:ext cx="3886200" cy="25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8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413297-1A80-4B6E-A808-03A22A33715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>
                <a:cs typeface="Arial"/>
              </a:rPr>
              <a:t>Topics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8AD71-17E1-4ED8-B1E0-4CDDEC9FA97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 lIns="0" tIns="0" rIns="0" bIns="0" anchor="t"/>
          <a:lstStyle/>
          <a:p>
            <a:pPr marL="457200" indent="-457200">
              <a:buAutoNum type="arabicPeriod"/>
            </a:pPr>
            <a:r>
              <a:rPr lang="en-US">
                <a:cs typeface="Arial"/>
              </a:rPr>
              <a:t>Control systems basics</a:t>
            </a:r>
          </a:p>
          <a:p>
            <a:pPr marL="457200" indent="-457200">
              <a:buAutoNum type="arabicPeriod"/>
            </a:pPr>
            <a:r>
              <a:rPr lang="en-US">
                <a:cs typeface="Arial"/>
              </a:rPr>
              <a:t>Longitudinal control</a:t>
            </a:r>
          </a:p>
          <a:p>
            <a:pPr marL="1085850" lvl="1" indent="-457200"/>
            <a:r>
              <a:rPr lang="en-US">
                <a:cs typeface="Arial"/>
              </a:rPr>
              <a:t>PID</a:t>
            </a:r>
          </a:p>
          <a:p>
            <a:pPr marL="1085850" lvl="1" indent="-457200"/>
            <a:r>
              <a:rPr lang="en-US">
                <a:cs typeface="Arial"/>
              </a:rPr>
              <a:t>Feedforward PID</a:t>
            </a:r>
          </a:p>
          <a:p>
            <a:pPr marL="457200" indent="-457200">
              <a:buAutoNum type="arabicPeriod"/>
            </a:pPr>
            <a:r>
              <a:rPr lang="en-US">
                <a:cs typeface="Arial"/>
              </a:rPr>
              <a:t>Lateral control</a:t>
            </a:r>
          </a:p>
          <a:p>
            <a:pPr marL="1085850" lvl="1" indent="-457200"/>
            <a:r>
              <a:rPr lang="en-US">
                <a:cs typeface="Arial"/>
              </a:rPr>
              <a:t>Follow-the-carrot</a:t>
            </a:r>
          </a:p>
          <a:p>
            <a:pPr marL="1085850" lvl="1" indent="-457200"/>
            <a:r>
              <a:rPr lang="en-US">
                <a:cs typeface="Arial"/>
              </a:rPr>
              <a:t>Pure pursuit</a:t>
            </a:r>
          </a:p>
        </p:txBody>
      </p:sp>
    </p:spTree>
    <p:extLst>
      <p:ext uri="{BB962C8B-B14F-4D97-AF65-F5344CB8AC3E}">
        <p14:creationId xmlns:p14="http://schemas.microsoft.com/office/powerpoint/2010/main" val="3058009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810977-F1C9-418C-A949-E4A3875AF5A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>
                <a:cs typeface="Arial"/>
              </a:rPr>
              <a:t>Lateral errors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42DD3-3E96-40EC-9E67-71DDBCE7482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241467"/>
            <a:ext cx="4042904" cy="3049460"/>
          </a:xfrm>
        </p:spPr>
        <p:txBody>
          <a:bodyPr lIns="0" tIns="0" rIns="0" bIns="0" anchor="t"/>
          <a:lstStyle/>
          <a:p>
            <a:r>
              <a:rPr lang="en-US">
                <a:cs typeface="Arial"/>
              </a:rPr>
              <a:t>Heading error, </a:t>
            </a:r>
            <a:r>
              <a:rPr lang="en-US" sz="3200">
                <a:solidFill>
                  <a:srgbClr val="D4A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n-US">
              <a:solidFill>
                <a:srgbClr val="D4A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har char="•"/>
            </a:pPr>
            <a:r>
              <a:rPr lang="en-US" b="0">
                <a:cs typeface="Arial"/>
              </a:rPr>
              <a:t>The difference between path heading and vehicle heading at a reference point</a:t>
            </a:r>
          </a:p>
          <a:p>
            <a:r>
              <a:rPr lang="en-US" err="1">
                <a:cs typeface="Arial"/>
              </a:rPr>
              <a:t>Crosstrack</a:t>
            </a:r>
            <a:r>
              <a:rPr lang="en-US">
                <a:cs typeface="Arial"/>
              </a:rPr>
              <a:t> error, </a:t>
            </a:r>
            <a:r>
              <a:rPr lang="en-US" sz="2400">
                <a:solidFill>
                  <a:srgbClr val="FF00FF"/>
                </a:solidFill>
                <a:cs typeface="Arial"/>
              </a:rPr>
              <a:t>e</a:t>
            </a:r>
            <a:endParaRPr lang="en-US">
              <a:solidFill>
                <a:srgbClr val="FF00FF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b="0">
                <a:cs typeface="Arial"/>
              </a:rPr>
              <a:t>Perpendicular distance from the path and a reference point (closest distance)</a:t>
            </a:r>
          </a:p>
          <a:p>
            <a:endParaRPr lang="en-US">
              <a:cs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87E5BC-C80A-4601-A685-501EADF9D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586" y="1010036"/>
            <a:ext cx="5138361" cy="340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3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ED8433-9F1E-4730-BCBB-D635E41D323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>
                <a:cs typeface="Arial"/>
              </a:rPr>
              <a:t>Lateral controllers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F8966-5340-4679-AEC3-6805C4D7BF5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955717"/>
            <a:ext cx="3619094" cy="3049460"/>
          </a:xfrm>
        </p:spPr>
        <p:txBody>
          <a:bodyPr lIns="0" tIns="0" rIns="0" bIns="0" anchor="t"/>
          <a:lstStyle/>
          <a:p>
            <a:r>
              <a:rPr lang="en-US" dirty="0">
                <a:cs typeface="Arial"/>
              </a:rPr>
              <a:t>Geometric controllers</a:t>
            </a:r>
          </a:p>
          <a:p>
            <a:pPr marL="971550" lvl="1" indent="-342900"/>
            <a:r>
              <a:rPr lang="en-US" b="1" dirty="0">
                <a:cs typeface="Arial"/>
              </a:rPr>
              <a:t>Bang-Bang control</a:t>
            </a:r>
          </a:p>
          <a:p>
            <a:pPr marL="971550" lvl="1" indent="-342900"/>
            <a:r>
              <a:rPr lang="en-US" b="1" dirty="0" err="1">
                <a:cs typeface="Arial"/>
              </a:rPr>
              <a:t>Crosstrack</a:t>
            </a:r>
            <a:r>
              <a:rPr lang="en-US" b="1" dirty="0">
                <a:cs typeface="Arial"/>
              </a:rPr>
              <a:t> PID</a:t>
            </a:r>
          </a:p>
          <a:p>
            <a:pPr marL="971550" lvl="1" indent="-342900"/>
            <a:r>
              <a:rPr lang="en-US" b="1" dirty="0">
                <a:cs typeface="Arial"/>
              </a:rPr>
              <a:t>Follow-the-carrot</a:t>
            </a:r>
          </a:p>
          <a:p>
            <a:pPr marL="971550" lvl="1" indent="-342900"/>
            <a:r>
              <a:rPr lang="en-US" b="1" dirty="0">
                <a:cs typeface="Arial"/>
              </a:rPr>
              <a:t>Pure pursuit</a:t>
            </a:r>
            <a:endParaRPr lang="en-US" dirty="0"/>
          </a:p>
          <a:p>
            <a:pPr marL="971550" lvl="1" indent="-342900"/>
            <a:r>
              <a:rPr lang="en-US" dirty="0">
                <a:cs typeface="Arial"/>
              </a:rPr>
              <a:t>Stanley</a:t>
            </a:r>
          </a:p>
          <a:p>
            <a:pPr marL="342900" indent="-342900"/>
            <a:r>
              <a:rPr lang="en-US" dirty="0">
                <a:cs typeface="Arial"/>
              </a:rPr>
              <a:t>Dynamic controllers</a:t>
            </a:r>
          </a:p>
          <a:p>
            <a:pPr marL="685800" indent="-342900">
              <a:buChar char="•"/>
            </a:pPr>
            <a:r>
              <a:rPr lang="en-US" b="0" dirty="0">
                <a:cs typeface="Arial"/>
              </a:rPr>
              <a:t>Model predictive control (MPC)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DC971B9-E6E8-46CB-9DD5-87B27E57D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165" y="26238"/>
            <a:ext cx="3841249" cy="51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90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810977-F1C9-418C-A949-E4A3875AF5A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>
                <a:cs typeface="Arial"/>
              </a:rPr>
              <a:t>Bang-Bang control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42DD3-3E96-40EC-9E67-71DDBCE7482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241467"/>
            <a:ext cx="4042904" cy="3049460"/>
          </a:xfrm>
        </p:spPr>
        <p:txBody>
          <a:bodyPr lIns="0" tIns="0" rIns="0" bIns="0" anchor="t"/>
          <a:lstStyle/>
          <a:p>
            <a:r>
              <a:rPr lang="en-US">
                <a:cs typeface="Arial"/>
              </a:rPr>
              <a:t>Fixed steering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>
                <a:cs typeface="Arial"/>
              </a:rPr>
              <a:t>If the vehicle is to the left of the path, it will turn fixed amount to the right and vice versa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>
                <a:cs typeface="Arial"/>
              </a:rPr>
              <a:t>Very simple but uncomfortable and oscillating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>
                <a:cs typeface="Arial"/>
              </a:rPr>
              <a:t>Why not steer proportionally?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87E5BC-C80A-4601-A685-501EADF9D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903" y="236124"/>
            <a:ext cx="3677475" cy="467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03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810977-F1C9-418C-A949-E4A3875AF5A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 err="1">
                <a:cs typeface="Arial"/>
              </a:rPr>
              <a:t>Crosstrack</a:t>
            </a:r>
            <a:r>
              <a:rPr lang="en-US">
                <a:cs typeface="Arial"/>
              </a:rPr>
              <a:t> PID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42DD3-3E96-40EC-9E67-71DDBCE7482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241467"/>
            <a:ext cx="4042904" cy="3049460"/>
          </a:xfrm>
        </p:spPr>
        <p:txBody>
          <a:bodyPr lIns="0" tIns="0" rIns="0" bIns="0" anchor="t"/>
          <a:lstStyle/>
          <a:p>
            <a:r>
              <a:rPr lang="en-US">
                <a:cs typeface="Arial"/>
              </a:rPr>
              <a:t>Based on </a:t>
            </a:r>
            <a:r>
              <a:rPr lang="en-US" err="1">
                <a:cs typeface="Arial"/>
              </a:rPr>
              <a:t>crosstrack</a:t>
            </a:r>
            <a:r>
              <a:rPr lang="en-US">
                <a:cs typeface="Arial"/>
              </a:rPr>
              <a:t> error, </a:t>
            </a:r>
            <a:r>
              <a:rPr lang="en-US" sz="2400">
                <a:solidFill>
                  <a:srgbClr val="FF00FF"/>
                </a:solidFill>
                <a:cs typeface="Arial"/>
              </a:rPr>
              <a:t>e</a:t>
            </a:r>
            <a:endParaRPr lang="en-US">
              <a:solidFill>
                <a:srgbClr val="FF00FF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b="0">
                <a:cs typeface="Arial"/>
              </a:rPr>
              <a:t>The bigger the error, the higher the steering command</a:t>
            </a:r>
          </a:p>
          <a:p>
            <a:pPr marL="342900" indent="-342900">
              <a:buChar char="•"/>
            </a:pPr>
            <a:r>
              <a:rPr lang="en-US" b="0">
                <a:cs typeface="Arial"/>
              </a:rPr>
              <a:t>Similar concept as longitudinal PID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87E5BC-C80A-4601-A685-501EADF9D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329" y="1491637"/>
            <a:ext cx="5115897" cy="340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98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ED8433-9F1E-4730-BCBB-D635E41D323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>
                <a:cs typeface="Arial"/>
              </a:rPr>
              <a:t>Follow-the-carrot (FTC)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47F8966-5340-4679-AEC3-6805C4D7BF51}"/>
                  </a:ext>
                </a:extLst>
              </p:cNvPr>
              <p:cNvSpPr>
                <a:spLocks noGrp="1"/>
              </p:cNvSpPr>
              <p:nvPr>
                <p:ph type="body" sz="half" idx="11"/>
              </p:nvPr>
            </p:nvSpPr>
            <p:spPr>
              <a:xfrm>
                <a:off x="292328" y="888035"/>
                <a:ext cx="4024839" cy="3549053"/>
              </a:xfrm>
            </p:spPr>
            <p:txBody>
              <a:bodyPr lIns="0" tIns="0" rIns="0" bIns="0" anchor="t"/>
              <a:lstStyle/>
              <a:p>
                <a:r>
                  <a:rPr lang="en-US">
                    <a:cs typeface="Arial"/>
                  </a:rPr>
                  <a:t>Minimize lookahead heading error, </a:t>
                </a:r>
                <a:r>
                  <a:rPr lang="el-GR" sz="280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en-US" sz="280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0">
                    <a:cs typeface="Arial"/>
                  </a:rPr>
                  <a:t>Nearest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</m:oMath>
                </a14:m>
                <a:endParaRPr lang="en-US" sz="240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0">
                    <a:cs typeface="Arial"/>
                  </a:rPr>
                  <a:t>Travel lookahead to target point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sSub>
                      <m:sSubPr>
                        <m:ctrlPr>
                          <a:rPr lang="en-US" sz="2400" b="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  <m:t>𝑔</m:t>
                        </m:r>
                      </m:sub>
                    </m:sSub>
                    <m:r>
                      <a:rPr lang="en-US" sz="2400" b="0" i="1"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sSub>
                      <m:sSubPr>
                        <m:ctrlPr>
                          <a:rPr lang="en-US" sz="2400" b="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Arial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  <m:t>𝑔</m:t>
                        </m:r>
                      </m:sub>
                    </m:sSub>
                    <m:r>
                      <a:rPr lang="en-US" sz="2400" b="0" i="1"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</m:oMath>
                </a14:m>
                <a:endParaRPr lang="en-US" sz="2400"/>
              </a:p>
              <a:p>
                <a:pPr marL="457200" indent="-457200">
                  <a:buAutoNum type="arabicPeriod"/>
                </a:pPr>
                <a:r>
                  <a:rPr lang="en-US" b="0">
                    <a:cs typeface="Arial"/>
                  </a:rPr>
                  <a:t>Error angle is between goal point direction and current heading</a:t>
                </a:r>
              </a:p>
              <a:p>
                <a:r>
                  <a:rPr lang="en-US" sz="1800">
                    <a:cs typeface="Arial"/>
                  </a:rPr>
                  <a:t>Requires a proportional controller</a:t>
                </a:r>
                <a:endParaRPr lang="en-US" sz="1800"/>
              </a:p>
              <a:p>
                <a:pPr marL="457200" indent="-457200">
                  <a:buAutoNum type="arabicPeriod"/>
                </a:pPr>
                <a:endParaRPr lang="en-US" b="0">
                  <a:cs typeface="Arial"/>
                </a:endParaRPr>
              </a:p>
              <a:p>
                <a:pPr marL="685800" indent="-342900">
                  <a:buChar char="•"/>
                </a:pPr>
                <a:endParaRPr lang="en-US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47F8966-5340-4679-AEC3-6805C4D7BF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1"/>
              </p:nvPr>
            </p:nvSpPr>
            <p:spPr>
              <a:xfrm>
                <a:off x="292328" y="888035"/>
                <a:ext cx="4024839" cy="3549053"/>
              </a:xfrm>
              <a:blipFill>
                <a:blip r:embed="rId3"/>
                <a:stretch>
                  <a:fillRect l="-4091" t="-2405" b="-1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>
            <a:extLst>
              <a:ext uri="{FF2B5EF4-FFF2-40B4-BE49-F238E27FC236}">
                <a16:creationId xmlns:a16="http://schemas.microsoft.com/office/drawing/2014/main" id="{C8D81426-1FD7-49D2-87E8-88F1AD887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528" y="942427"/>
            <a:ext cx="4977827" cy="33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92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ED8433-9F1E-4730-BCBB-D635E41D323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>
                <a:cs typeface="Arial"/>
              </a:rPr>
              <a:t>Pure pursuit 1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47F8966-5340-4679-AEC3-6805C4D7BF51}"/>
                  </a:ext>
                </a:extLst>
              </p:cNvPr>
              <p:cNvSpPr>
                <a:spLocks noGrp="1"/>
              </p:cNvSpPr>
              <p:nvPr>
                <p:ph type="body" sz="half" idx="11"/>
              </p:nvPr>
            </p:nvSpPr>
            <p:spPr>
              <a:xfrm>
                <a:off x="292328" y="1241467"/>
                <a:ext cx="4428184" cy="3049460"/>
              </a:xfrm>
            </p:spPr>
            <p:txBody>
              <a:bodyPr lIns="0" tIns="0" rIns="0" bIns="0" anchor="t"/>
              <a:lstStyle/>
              <a:p>
                <a:pPr marL="457200" indent="-457200">
                  <a:buAutoNum type="arabicPeriod"/>
                </a:pPr>
                <a:r>
                  <a:rPr lang="en-US" b="0">
                    <a:cs typeface="Arial"/>
                  </a:rPr>
                  <a:t>Calculate goal point the same way as with FTC</a:t>
                </a: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en-US" b="0">
                    <a:cs typeface="Arial"/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b="0">
                    <a:cs typeface="Aria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Arial"/>
                          </a:rPr>
                          <m:t>𝑦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b="0">
                    <a:cs typeface="Arial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  <m:t>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400" b="0">
                    <a:cs typeface="Arial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  <m:t>𝑦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sub>
                    </m:sSub>
                    <m:r>
                      <a:rPr lang="en-US" sz="2400" b="0" i="1"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sSub>
                      <m:sSubPr>
                        <m:ctrlPr>
                          <a:rPr lang="en-US" sz="2400" b="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  <m:t>𝑦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  <a:cs typeface="Arial"/>
                          </a:rPr>
                          <m:t>𝑔</m:t>
                        </m:r>
                      </m:sub>
                    </m:sSub>
                    <m:r>
                      <a:rPr lang="en-US" sz="2400" b="0" i="1">
                        <a:latin typeface="Cambria Math" panose="02040503050406030204" pitchFamily="18" charset="0"/>
                        <a:cs typeface="Arial"/>
                      </a:rPr>
                      <m:t>−</m:t>
                    </m:r>
                    <m:sSub>
                      <m:sSubPr>
                        <m:ctrlPr>
                          <a:rPr lang="en-US" sz="2400" b="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  <m:t>𝑦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  <a:cs typeface="Arial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400" b="0"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47F8966-5340-4679-AEC3-6805C4D7BF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1"/>
              </p:nvPr>
            </p:nvSpPr>
            <p:spPr>
              <a:xfrm>
                <a:off x="292328" y="1241467"/>
                <a:ext cx="4428184" cy="3049460"/>
              </a:xfrm>
              <a:blipFill>
                <a:blip r:embed="rId2"/>
                <a:stretch>
                  <a:fillRect l="-3444" t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>
            <a:extLst>
              <a:ext uri="{FF2B5EF4-FFF2-40B4-BE49-F238E27FC236}">
                <a16:creationId xmlns:a16="http://schemas.microsoft.com/office/drawing/2014/main" id="{C8D81426-1FD7-49D2-87E8-88F1AD88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528" y="939400"/>
            <a:ext cx="4977828" cy="330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69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ED8433-9F1E-4730-BCBB-D635E41D323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>
                <a:cs typeface="Arial"/>
              </a:rPr>
              <a:t>Pure pursuit 2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47F8966-5340-4679-AEC3-6805C4D7BF51}"/>
                  </a:ext>
                </a:extLst>
              </p:cNvPr>
              <p:cNvSpPr>
                <a:spLocks noGrp="1"/>
              </p:cNvSpPr>
              <p:nvPr>
                <p:ph type="body" sz="half" idx="11"/>
              </p:nvPr>
            </p:nvSpPr>
            <p:spPr>
              <a:xfrm>
                <a:off x="292328" y="1241467"/>
                <a:ext cx="4428184" cy="3049460"/>
              </a:xfrm>
            </p:spPr>
            <p:txBody>
              <a:bodyPr lIns="0" tIns="0" rIns="0" bIns="0" anchor="t"/>
              <a:lstStyle/>
              <a:p>
                <a:pPr marL="457200" indent="-457200">
                  <a:buFont typeface="+mj-lt"/>
                  <a:buAutoNum type="arabicPeriod" startAt="3"/>
                </a:pPr>
                <a:r>
                  <a:rPr lang="en-US" b="0">
                    <a:solidFill>
                      <a:srgbClr val="1717FF"/>
                    </a:solidFill>
                    <a:cs typeface="Arial"/>
                  </a:rPr>
                  <a:t>Connect vehicle and goal points with an arc</a:t>
                </a:r>
                <a:endParaRPr lang="en-US">
                  <a:solidFill>
                    <a:srgbClr val="1717FF"/>
                  </a:solidFill>
                  <a:cs typeface="Arial"/>
                </a:endParaRPr>
              </a:p>
              <a:p>
                <a:r>
                  <a:rPr lang="en-US" b="0">
                    <a:cs typeface="Arial"/>
                  </a:rPr>
                  <a:t>Radius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/>
                      </a:rPr>
                      <m:t>𝒓</m:t>
                    </m:r>
                  </m:oMath>
                </a14:m>
                <a:r>
                  <a:rPr lang="en-US" sz="2400" b="0">
                    <a:cs typeface="Arial"/>
                  </a:rPr>
                  <a:t> </a:t>
                </a:r>
                <a:r>
                  <a:rPr lang="en-US" b="0">
                    <a:cs typeface="Arial"/>
                  </a:rPr>
                  <a:t>of the arc is defined so that it attaches to the y-axis</a:t>
                </a:r>
                <a:endParaRPr lang="en-US">
                  <a:cs typeface="Arial" panose="020B0604020202020204"/>
                </a:endParaRPr>
              </a:p>
              <a:p>
                <a:pPr marL="342900"/>
                <a:endParaRPr lang="en-US">
                  <a:cs typeface="Arial" panose="020B0604020202020204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47F8966-5340-4679-AEC3-6805C4D7BF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1"/>
              </p:nvPr>
            </p:nvSpPr>
            <p:spPr>
              <a:xfrm>
                <a:off x="292328" y="1241467"/>
                <a:ext cx="4428184" cy="3049460"/>
              </a:xfrm>
              <a:blipFill>
                <a:blip r:embed="rId2"/>
                <a:stretch>
                  <a:fillRect l="-3719" t="-2800" r="-3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>
            <a:extLst>
              <a:ext uri="{FF2B5EF4-FFF2-40B4-BE49-F238E27FC236}">
                <a16:creationId xmlns:a16="http://schemas.microsoft.com/office/drawing/2014/main" id="{C8D81426-1FD7-49D2-87E8-88F1AD88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831" y="939400"/>
            <a:ext cx="4971221" cy="330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76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ED8433-9F1E-4730-BCBB-D635E41D323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>
                <a:cs typeface="Arial"/>
              </a:rPr>
              <a:t>Pure pursuit 3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F8966-5340-4679-AEC3-6805C4D7BF5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83376" y="1111188"/>
            <a:ext cx="4428184" cy="740097"/>
          </a:xfrm>
        </p:spPr>
        <p:txBody>
          <a:bodyPr lIns="0" tIns="0" rIns="0" bIns="0" anchor="t"/>
          <a:lstStyle/>
          <a:p>
            <a:r>
              <a:rPr lang="en-US" b="0">
                <a:cs typeface="Arial"/>
              </a:rPr>
              <a:t>Three geometric equations from the figure:</a:t>
            </a:r>
          </a:p>
          <a:p>
            <a:endParaRPr lang="en-US" b="0">
              <a:cs typeface="Arial"/>
            </a:endParaRPr>
          </a:p>
          <a:p>
            <a:pPr>
              <a:spcBef>
                <a:spcPts val="1200"/>
              </a:spcBef>
            </a:pPr>
            <a:endParaRPr lang="en-US" b="0">
              <a:cs typeface="Arial"/>
            </a:endParaRPr>
          </a:p>
          <a:p>
            <a:endParaRPr lang="en-US" b="0">
              <a:cs typeface="Arial"/>
            </a:endParaRPr>
          </a:p>
          <a:p>
            <a:pPr marL="342900"/>
            <a:endParaRPr lang="en-US">
              <a:cs typeface="Arial" panose="020B060402020202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8D81426-1FD7-49D2-87E8-88F1AD887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831" y="944620"/>
            <a:ext cx="4971221" cy="32992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CB79C32-F357-4FF2-9E35-933724D311B4}"/>
                  </a:ext>
                </a:extLst>
              </p:cNvPr>
              <p:cNvSpPr/>
              <p:nvPr/>
            </p:nvSpPr>
            <p:spPr>
              <a:xfrm>
                <a:off x="283376" y="1934461"/>
                <a:ext cx="3239541" cy="1459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Arial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Arial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Arial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Arial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/>
                                </a:rPr>
                                <m:t>=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/>
                                </a:rPr>
                                <m:t>    (1)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Arial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Arial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/>
                                </a:rPr>
                                <m:t>=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/>
                                </a:rPr>
                                <m:t>      (2)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/>
                                </a:rPr>
                                <m:t>              (3)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i-FI" sz="240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CB79C32-F357-4FF2-9E35-933724D311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76" y="1934461"/>
                <a:ext cx="3239541" cy="1459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171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ED8433-9F1E-4730-BCBB-D635E41D323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>
                <a:cs typeface="Arial"/>
              </a:rPr>
              <a:t>Pure pursuit 4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8D81426-1FD7-49D2-87E8-88F1AD887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831" y="944620"/>
            <a:ext cx="4971221" cy="32992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DDB144A-B955-409D-9F29-491B187619EB}"/>
                  </a:ext>
                </a:extLst>
              </p:cNvPr>
              <p:cNvSpPr/>
              <p:nvPr/>
            </p:nvSpPr>
            <p:spPr>
              <a:xfrm>
                <a:off x="292328" y="944620"/>
                <a:ext cx="4392869" cy="1205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Arial"/>
                        </a:rPr>
                        <m:t>𝑎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cs typeface="Arial"/>
                        </a:rPr>
                        <m:t>𝑟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/>
                        </a:rPr>
                        <m:t>                       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2400" b="0">
                  <a:cs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i-FI" sz="2400" dirty="0"/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  <a:cs typeface="Arial"/>
                        </a:rPr>
                        <m:t> +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/>
                                </a:rPr>
                                <m:t>𝐿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/>
                        </a:rPr>
                        <m:t>=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rial"/>
                        </a:rPr>
                        <m:t>     (2 &amp; 3)</m:t>
                      </m:r>
                    </m:oMath>
                  </m:oMathPara>
                </a14:m>
                <a:endParaRPr lang="en-US" sz="2400" b="0">
                  <a:cs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/>
                        </a:rPr>
                        <m:t>−2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/>
                        </a:rPr>
                        <m:t>𝑟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  <m:t>𝐿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  <m:t>𝐿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p>
                      </m:sSubSup>
                      <m:r>
                        <a:rPr lang="en-US" sz="2400">
                          <a:latin typeface="Cambria Math" panose="02040503050406030204" pitchFamily="18" charset="0"/>
                          <a:cs typeface="Arial"/>
                        </a:rPr>
                        <m:t>+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/>
                                </a:rPr>
                                <m:t>𝐿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/>
                        </a:rPr>
                        <m:t>=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</m:oMath>
                  </m:oMathPara>
                </a14:m>
                <a:endParaRPr lang="en-US" sz="2400" b="0">
                  <a:cs typeface="Arial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DDB144A-B955-409D-9F29-491B18761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28" y="944620"/>
                <a:ext cx="4392869" cy="1205523"/>
              </a:xfrm>
              <a:prstGeom prst="rect">
                <a:avLst/>
              </a:prstGeom>
              <a:blipFill>
                <a:blip r:embed="rId3"/>
                <a:stretch>
                  <a:fillRect l="-1248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908691-8BED-4543-A5CC-64CD30F5848A}"/>
              </a:ext>
            </a:extLst>
          </p:cNvPr>
          <p:cNvCxnSpPr/>
          <p:nvPr/>
        </p:nvCxnSpPr>
        <p:spPr>
          <a:xfrm flipV="1">
            <a:off x="292328" y="1782543"/>
            <a:ext cx="419705" cy="292309"/>
          </a:xfrm>
          <a:prstGeom prst="line">
            <a:avLst/>
          </a:prstGeom>
          <a:ln w="19050">
            <a:solidFill>
              <a:srgbClr val="EF3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1D372D-C19A-4AEB-927C-806BDA20B1DF}"/>
              </a:ext>
            </a:extLst>
          </p:cNvPr>
          <p:cNvCxnSpPr>
            <a:cxnSpLocks/>
          </p:cNvCxnSpPr>
          <p:nvPr/>
        </p:nvCxnSpPr>
        <p:spPr>
          <a:xfrm flipV="1">
            <a:off x="3577673" y="1773762"/>
            <a:ext cx="419705" cy="292309"/>
          </a:xfrm>
          <a:prstGeom prst="line">
            <a:avLst/>
          </a:prstGeom>
          <a:ln w="19050">
            <a:solidFill>
              <a:srgbClr val="EF3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>
            <a:extLst>
              <a:ext uri="{FF2B5EF4-FFF2-40B4-BE49-F238E27FC236}">
                <a16:creationId xmlns:a16="http://schemas.microsoft.com/office/drawing/2014/main" id="{44AEE559-613C-40FB-BDB0-3083A045C686}"/>
              </a:ext>
            </a:extLst>
          </p:cNvPr>
          <p:cNvSpPr/>
          <p:nvPr/>
        </p:nvSpPr>
        <p:spPr>
          <a:xfrm rot="16200000">
            <a:off x="2470164" y="1585888"/>
            <a:ext cx="222222" cy="1200150"/>
          </a:xfrm>
          <a:prstGeom prst="leftBrace">
            <a:avLst>
              <a:gd name="adj1" fmla="val 60685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529C7A4-ECEA-4448-835F-13EDB1D3BB97}"/>
                  </a:ext>
                </a:extLst>
              </p:cNvPr>
              <p:cNvSpPr/>
              <p:nvPr/>
            </p:nvSpPr>
            <p:spPr>
              <a:xfrm>
                <a:off x="2337109" y="2340917"/>
                <a:ext cx="6252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  <m:t>𝐿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</m:oMath>
                  </m:oMathPara>
                </a14:m>
                <a:endParaRPr lang="fi-FI" sz="200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529C7A4-ECEA-4448-835F-13EDB1D3BB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109" y="2340917"/>
                <a:ext cx="6252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72BE31C-1A41-4DBD-82AE-4CDB34700DC0}"/>
                  </a:ext>
                </a:extLst>
              </p:cNvPr>
              <p:cNvSpPr/>
              <p:nvPr/>
            </p:nvSpPr>
            <p:spPr>
              <a:xfrm>
                <a:off x="223457" y="2701306"/>
                <a:ext cx="3021789" cy="2014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Arial"/>
                        </a:rPr>
                        <m:t>−2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cs typeface="Arial"/>
                        </a:rPr>
                        <m:t>𝑟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/>
                            </a:rPr>
                            <m:t>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/>
                        </a:rPr>
                        <m:t>0</m:t>
                      </m:r>
                    </m:oMath>
                  </m:oMathPara>
                </a14:m>
                <a:endParaRPr lang="en-US" sz="2400" b="0">
                  <a:cs typeface="Arial"/>
                </a:endParaRPr>
              </a:p>
              <a:p>
                <a:endParaRPr lang="en-US" sz="2400">
                  <a:cs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/>
                        </a:rPr>
                        <m:t>𝒓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/>
                                </a:rPr>
                                <m:t>𝑳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/>
                        </a:rPr>
                        <m:t>   ⇒    </m:t>
                      </m:r>
                      <m:r>
                        <a:rPr lang="el-GR" sz="2400" b="1" i="1" smtClean="0">
                          <a:latin typeface="Cambria Math" panose="02040503050406030204" pitchFamily="18" charset="0"/>
                          <a:cs typeface="Arial"/>
                        </a:rPr>
                        <m:t>𝜸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sz="2400" b="1">
                  <a:cs typeface="Arial"/>
                </a:endParaRPr>
              </a:p>
              <a:p>
                <a:endParaRPr lang="en-US" sz="2400">
                  <a:cs typeface="Arial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72BE31C-1A41-4DBD-82AE-4CDB34700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57" y="2701306"/>
                <a:ext cx="3021789" cy="20141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50A07D3-A905-4EBC-B3E6-7B87FCD3D51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138961" y="4360816"/>
            <a:ext cx="5092472" cy="438241"/>
          </a:xfrm>
        </p:spPr>
        <p:txBody>
          <a:bodyPr lIns="0" tIns="0" rIns="0" bIns="0" anchor="t"/>
          <a:lstStyle/>
          <a:p>
            <a:r>
              <a:rPr lang="en-US">
                <a:cs typeface="Arial"/>
              </a:rPr>
              <a:t>Curvature </a:t>
            </a:r>
            <a:r>
              <a:rPr lang="el-GR" sz="280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>
                <a:cs typeface="Arial"/>
              </a:rPr>
              <a:t> is the steering command</a:t>
            </a:r>
          </a:p>
          <a:p>
            <a:endParaRPr lang="en-US" b="0">
              <a:cs typeface="Arial"/>
            </a:endParaRPr>
          </a:p>
          <a:p>
            <a:endParaRPr lang="en-US" b="0">
              <a:cs typeface="Arial"/>
            </a:endParaRPr>
          </a:p>
          <a:p>
            <a:pPr marL="342900"/>
            <a:endParaRPr lang="en-US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3082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149F81-9AE9-4C23-AED0-27EA868E1A0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>
                <a:cs typeface="Arial"/>
              </a:rPr>
              <a:t>Coordinate systems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718C4-12C7-427F-9B9D-E840BD33611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241467"/>
            <a:ext cx="3732720" cy="3049460"/>
          </a:xfrm>
        </p:spPr>
        <p:txBody>
          <a:bodyPr lIns="0" tIns="0" rIns="0" bIns="0" anchor="t"/>
          <a:lstStyle/>
          <a:p>
            <a:r>
              <a:rPr lang="en-US">
                <a:cs typeface="Arial"/>
              </a:rPr>
              <a:t>Different coordinate systems</a:t>
            </a:r>
          </a:p>
          <a:p>
            <a:pPr marL="342900" indent="-342900">
              <a:buChar char="•"/>
            </a:pPr>
            <a:r>
              <a:rPr lang="en-US">
                <a:cs typeface="Arial"/>
              </a:rPr>
              <a:t>Vehicle coordinates</a:t>
            </a:r>
          </a:p>
          <a:p>
            <a:pPr marL="342900" indent="-342900">
              <a:buChar char="•"/>
            </a:pPr>
            <a:r>
              <a:rPr lang="en-US">
                <a:cs typeface="Arial"/>
              </a:rPr>
              <a:t>World coordinates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97DD5C0-EFC6-4343-8A31-03934A4D9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858" y="1646447"/>
            <a:ext cx="5067648" cy="320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2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9FF6F7-CD8D-470B-A342-DDD64B2CE30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>
                <a:cs typeface="Arial"/>
              </a:rPr>
              <a:t>Car cabin thermostat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ABAA70C-A4DD-4E23-B11F-ADC7401B1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32" y="853464"/>
            <a:ext cx="7546132" cy="35718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150118-0D83-4D7F-96B8-F6B4A09C34FB}"/>
              </a:ext>
            </a:extLst>
          </p:cNvPr>
          <p:cNvSpPr txBox="1"/>
          <p:nvPr/>
        </p:nvSpPr>
        <p:spPr>
          <a:xfrm>
            <a:off x="7976709" y="2854899"/>
            <a:ext cx="1126742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Reference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30AB1-573B-412C-A23E-ACD000557731}"/>
              </a:ext>
            </a:extLst>
          </p:cNvPr>
          <p:cNvSpPr txBox="1"/>
          <p:nvPr/>
        </p:nvSpPr>
        <p:spPr>
          <a:xfrm>
            <a:off x="7976708" y="2559516"/>
            <a:ext cx="1126742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Actual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CD364AC-2F8B-4151-8288-8A1895A7BB7E}"/>
              </a:ext>
            </a:extLst>
          </p:cNvPr>
          <p:cNvCxnSpPr/>
          <p:nvPr/>
        </p:nvCxnSpPr>
        <p:spPr>
          <a:xfrm>
            <a:off x="4602822" y="2287926"/>
            <a:ext cx="2569" cy="7089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2B6DE8D-31A1-46A2-9EDE-B6499E2079A2}"/>
              </a:ext>
            </a:extLst>
          </p:cNvPr>
          <p:cNvSpPr txBox="1"/>
          <p:nvPr/>
        </p:nvSpPr>
        <p:spPr>
          <a:xfrm>
            <a:off x="4072528" y="2488881"/>
            <a:ext cx="1126742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949043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149F81-9AE9-4C23-AED0-27EA868E1A0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>
                <a:cs typeface="Arial"/>
              </a:rPr>
              <a:t>Coordinate transform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A2718C4-12C7-427F-9B9D-E840BD336112}"/>
                  </a:ext>
                </a:extLst>
              </p:cNvPr>
              <p:cNvSpPr>
                <a:spLocks noGrp="1"/>
              </p:cNvSpPr>
              <p:nvPr>
                <p:ph type="body" sz="half" idx="11"/>
              </p:nvPr>
            </p:nvSpPr>
            <p:spPr>
              <a:xfrm>
                <a:off x="291942" y="869584"/>
                <a:ext cx="3495757" cy="935291"/>
              </a:xfrm>
            </p:spPr>
            <p:txBody>
              <a:bodyPr lIns="0" tIns="0" rIns="0" bIns="0" anchor="t"/>
              <a:lstStyle/>
              <a:p>
                <a:r>
                  <a:rPr lang="en-US">
                    <a:cs typeface="Arial"/>
                  </a:rPr>
                  <a:t>goal point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Arial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/>
                          </a:rPr>
                          <m:t>𝒈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Arial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/>
                          </a:rPr>
                          <m:t>𝒈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</m:oMath>
                </a14:m>
                <a:r>
                  <a:rPr lang="en-US" sz="2400">
                    <a:cs typeface="Arial"/>
                  </a:rPr>
                  <a:t> </a:t>
                </a:r>
                <a:r>
                  <a:rPr lang="en-US">
                    <a:cs typeface="Arial"/>
                  </a:rPr>
                  <a:t>in</a:t>
                </a:r>
              </a:p>
              <a:p>
                <a:r>
                  <a:rPr lang="en-US">
                    <a:cs typeface="Arial"/>
                  </a:rPr>
                  <a:t>vehicle coordinates: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A2718C4-12C7-427F-9B9D-E840BD3361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1"/>
              </p:nvPr>
            </p:nvSpPr>
            <p:spPr>
              <a:xfrm>
                <a:off x="291942" y="869584"/>
                <a:ext cx="3495757" cy="935291"/>
              </a:xfrm>
              <a:blipFill>
                <a:blip r:embed="rId2"/>
                <a:stretch>
                  <a:fillRect l="-4712" t="-588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>
            <a:extLst>
              <a:ext uri="{FF2B5EF4-FFF2-40B4-BE49-F238E27FC236}">
                <a16:creationId xmlns:a16="http://schemas.microsoft.com/office/drawing/2014/main" id="{697DD5C0-EFC6-4343-8A31-03934A4D9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305" y="1646447"/>
            <a:ext cx="5062753" cy="32090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CEA76A-D691-42AE-8F2E-2CE3B6874D95}"/>
                  </a:ext>
                </a:extLst>
              </p:cNvPr>
              <p:cNvSpPr txBox="1"/>
              <p:nvPr/>
            </p:nvSpPr>
            <p:spPr>
              <a:xfrm>
                <a:off x="4491977" y="846257"/>
                <a:ext cx="4665572" cy="799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i-FI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i-FI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𝑔𝑣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func>
                                </m:e>
                              </m:fun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fi-FI" sz="20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CEA76A-D691-42AE-8F2E-2CE3B687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977" y="846257"/>
                <a:ext cx="4665572" cy="7993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DB041B-DB8F-427C-8FD0-E8CB4BEE9F18}"/>
                  </a:ext>
                </a:extLst>
              </p:cNvPr>
              <p:cNvSpPr txBox="1"/>
              <p:nvPr/>
            </p:nvSpPr>
            <p:spPr>
              <a:xfrm>
                <a:off x="130101" y="2270417"/>
                <a:ext cx="3193631" cy="565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1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1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1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1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i-FI" sz="20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DB041B-DB8F-427C-8FD0-E8CB4BEE9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01" y="2270417"/>
                <a:ext cx="3193631" cy="5657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FB0901F0-C136-485D-B7F5-C9DED89D069E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 flipV="1">
            <a:off x="3323732" y="1245950"/>
            <a:ext cx="1168245" cy="130736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C76AB8C-284A-4965-8F7A-68E024BC3B83}"/>
              </a:ext>
            </a:extLst>
          </p:cNvPr>
          <p:cNvSpPr txBox="1">
            <a:spLocks/>
          </p:cNvSpPr>
          <p:nvPr/>
        </p:nvSpPr>
        <p:spPr>
          <a:xfrm>
            <a:off x="416427" y="3429904"/>
            <a:ext cx="3246786" cy="935291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714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>
                <a:cs typeface="Arial"/>
              </a:rPr>
              <a:t>Note: negative angles are allowed, thus we can use the clockwise formula</a:t>
            </a:r>
          </a:p>
        </p:txBody>
      </p:sp>
    </p:spTree>
    <p:extLst>
      <p:ext uri="{BB962C8B-B14F-4D97-AF65-F5344CB8AC3E}">
        <p14:creationId xmlns:p14="http://schemas.microsoft.com/office/powerpoint/2010/main" val="2035875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149F81-9AE9-4C23-AED0-27EA868E1A0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>
                <a:cs typeface="Arial"/>
              </a:rPr>
              <a:t>After coordinate transform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A2718C4-12C7-427F-9B9D-E840BD336112}"/>
                  </a:ext>
                </a:extLst>
              </p:cNvPr>
              <p:cNvSpPr>
                <a:spLocks noGrp="1"/>
              </p:cNvSpPr>
              <p:nvPr>
                <p:ph type="body" sz="half" idx="11"/>
              </p:nvPr>
            </p:nvSpPr>
            <p:spPr>
              <a:xfrm>
                <a:off x="292328" y="1241467"/>
                <a:ext cx="3495757" cy="3049460"/>
              </a:xfrm>
            </p:spPr>
            <p:txBody>
              <a:bodyPr lIns="0" tIns="0" rIns="0" bIns="0" anchor="t"/>
              <a:lstStyle/>
              <a:p>
                <a:r>
                  <a:rPr lang="en-US">
                    <a:cs typeface="Arial"/>
                  </a:rPr>
                  <a:t>Vehicle perceived goal point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Arial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cs typeface="Arial"/>
                          </a:rPr>
                          <m:t>𝒈𝒗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Arial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cs typeface="Arial"/>
                          </a:rPr>
                          <m:t>𝒈𝒗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</m:oMath>
                </a14:m>
                <a:endParaRPr lang="en-US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A2718C4-12C7-427F-9B9D-E840BD3361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1"/>
              </p:nvPr>
            </p:nvSpPr>
            <p:spPr>
              <a:xfrm>
                <a:off x="292328" y="1241467"/>
                <a:ext cx="3495757" cy="3049460"/>
              </a:xfrm>
              <a:blipFill>
                <a:blip r:embed="rId2"/>
                <a:stretch>
                  <a:fillRect l="-4712" t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>
            <a:extLst>
              <a:ext uri="{FF2B5EF4-FFF2-40B4-BE49-F238E27FC236}">
                <a16:creationId xmlns:a16="http://schemas.microsoft.com/office/drawing/2014/main" id="{B333B38C-47AB-4692-A0C7-9B9866349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610355"/>
            <a:ext cx="4771325" cy="443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99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065EB2-D6CD-479F-BC72-860EC386FC6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>
                <a:cs typeface="Arial"/>
              </a:rPr>
              <a:t>Summary</a:t>
            </a:r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61E4FAF-0C80-4407-B0DD-883B3C0DE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467" y="885046"/>
            <a:ext cx="3043168" cy="4084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F84DB0-5E22-4767-9BDD-8A8B095FE15E}"/>
              </a:ext>
            </a:extLst>
          </p:cNvPr>
          <p:cNvSpPr txBox="1"/>
          <p:nvPr/>
        </p:nvSpPr>
        <p:spPr>
          <a:xfrm>
            <a:off x="5388377" y="654214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Lateral control</a:t>
            </a:r>
            <a:endParaRPr lang="fi-FI" sz="24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535FE8-5DB6-430D-8FE0-6507342F15C5}"/>
              </a:ext>
            </a:extLst>
          </p:cNvPr>
          <p:cNvSpPr txBox="1"/>
          <p:nvPr/>
        </p:nvSpPr>
        <p:spPr>
          <a:xfrm>
            <a:off x="855451" y="658140"/>
            <a:ext cx="3153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Longitudinal control</a:t>
            </a:r>
            <a:endParaRPr lang="fi-FI" sz="2400" b="1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BAF29B7-EFAD-4892-80E7-CA3FEC347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17" y="1521491"/>
            <a:ext cx="3333964" cy="274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36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02974D-0C8C-479F-A282-2190234B3E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2808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9FF6F7-CD8D-470B-A342-DDD64B2CE30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>
                <a:cs typeface="Arial"/>
              </a:rPr>
              <a:t>Car cabin thermostat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ABAA70C-A4DD-4E23-B11F-ADC7401B1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13" y="853464"/>
            <a:ext cx="7538970" cy="357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3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6A825-B718-40E1-9003-7E2DD1B23D8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/>
              <a:t>Control system - thermostat</a:t>
            </a:r>
            <a:endParaRPr lang="fi-FI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49CC65-307F-4054-BE82-7AEC24695111}"/>
              </a:ext>
            </a:extLst>
          </p:cNvPr>
          <p:cNvGrpSpPr/>
          <p:nvPr/>
        </p:nvGrpSpPr>
        <p:grpSpPr>
          <a:xfrm>
            <a:off x="942680" y="1910317"/>
            <a:ext cx="7421235" cy="1243218"/>
            <a:chOff x="917896" y="1295029"/>
            <a:chExt cx="7569141" cy="131759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D0D1E28-891A-4380-A824-59D61DDB75FF}"/>
                </a:ext>
              </a:extLst>
            </p:cNvPr>
            <p:cNvSpPr/>
            <p:nvPr/>
          </p:nvSpPr>
          <p:spPr>
            <a:xfrm>
              <a:off x="3591692" y="1295029"/>
              <a:ext cx="1894168" cy="82446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PLANT</a:t>
              </a:r>
              <a:endParaRPr lang="fi-FI" sz="240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32A5ABF-8544-4D9F-B9B6-1E38B82CC971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2256020" y="1707259"/>
              <a:ext cx="13356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27B52DA-32C3-4D45-966F-EFE93238F624}"/>
                </a:ext>
              </a:extLst>
            </p:cNvPr>
            <p:cNvCxnSpPr>
              <a:stCxn id="6" idx="3"/>
            </p:cNvCxnSpPr>
            <p:nvPr/>
          </p:nvCxnSpPr>
          <p:spPr>
            <a:xfrm>
              <a:off x="5485860" y="1707259"/>
              <a:ext cx="124472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41E458-FBCE-453C-BB5E-8CEC0B0A7019}"/>
                </a:ext>
              </a:extLst>
            </p:cNvPr>
            <p:cNvSpPr txBox="1"/>
            <p:nvPr/>
          </p:nvSpPr>
          <p:spPr>
            <a:xfrm>
              <a:off x="1328864" y="1522593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/>
                <a:t>INPUT</a:t>
              </a:r>
              <a:endParaRPr lang="fi-FI" sz="18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1E9867-AC6B-4576-8CA7-E87C050C2CAC}"/>
                </a:ext>
              </a:extLst>
            </p:cNvPr>
            <p:cNvSpPr txBox="1"/>
            <p:nvPr/>
          </p:nvSpPr>
          <p:spPr>
            <a:xfrm>
              <a:off x="6730584" y="1522593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/>
                <a:t>OUTPUT</a:t>
              </a:r>
              <a:endParaRPr lang="fi-FI" sz="18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2B6BA8-7289-4AAC-BA21-7D09F91DBB70}"/>
                </a:ext>
              </a:extLst>
            </p:cNvPr>
            <p:cNvSpPr txBox="1"/>
            <p:nvPr/>
          </p:nvSpPr>
          <p:spPr>
            <a:xfrm>
              <a:off x="4103143" y="2171562"/>
              <a:ext cx="1022770" cy="44106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CABIN</a:t>
              </a:r>
              <a:endParaRPr lang="fi-FI" sz="1800">
                <a:solidFill>
                  <a:schemeClr val="tx2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60261B-A098-4928-8ECC-66804E195E46}"/>
                </a:ext>
              </a:extLst>
            </p:cNvPr>
            <p:cNvSpPr txBox="1"/>
            <p:nvPr/>
          </p:nvSpPr>
          <p:spPr>
            <a:xfrm>
              <a:off x="917896" y="1872727"/>
              <a:ext cx="1700762" cy="44106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FAN SPEED</a:t>
              </a:r>
              <a:endParaRPr lang="fi-FI" sz="1800" err="1">
                <a:solidFill>
                  <a:schemeClr val="tx2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157F05-5FA3-49AB-9E30-9822CCBD9884}"/>
                </a:ext>
              </a:extLst>
            </p:cNvPr>
            <p:cNvSpPr txBox="1"/>
            <p:nvPr/>
          </p:nvSpPr>
          <p:spPr>
            <a:xfrm>
              <a:off x="6290216" y="1892001"/>
              <a:ext cx="2196821" cy="44106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TEMPERATURE</a:t>
              </a:r>
              <a:endParaRPr lang="fi-FI" sz="18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692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37C4DD-F6B5-46E3-A5F1-CE31FCBFEF8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/>
              <a:t>Terminology</a:t>
            </a:r>
            <a:endParaRPr lang="fi-FI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C65E77BB-F0F6-4292-ABDE-FAA28F71B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427" y="764073"/>
            <a:ext cx="5391260" cy="398433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2E62264-6688-4950-9478-6F215193399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820877"/>
            <a:ext cx="3974872" cy="3633135"/>
          </a:xfrm>
        </p:spPr>
        <p:txBody>
          <a:bodyPr lIns="0" tIns="0" rIns="0" bIns="0" anchor="t"/>
          <a:lstStyle/>
          <a:p>
            <a:pPr>
              <a:spcBef>
                <a:spcPts val="600"/>
              </a:spcBef>
            </a:pPr>
            <a:r>
              <a:rPr lang="en-US" sz="2000"/>
              <a:t>Rise time</a:t>
            </a:r>
          </a:p>
          <a:p>
            <a:pPr>
              <a:spcBef>
                <a:spcPts val="600"/>
              </a:spcBef>
            </a:pPr>
            <a:r>
              <a:rPr lang="en-US" sz="2000" b="0"/>
              <a:t>The time it takes to reach the </a:t>
            </a:r>
          </a:p>
          <a:p>
            <a:pPr>
              <a:spcBef>
                <a:spcPts val="600"/>
              </a:spcBef>
            </a:pPr>
            <a:endParaRPr lang="en-US" sz="2000" b="0"/>
          </a:p>
          <a:p>
            <a:pPr>
              <a:spcBef>
                <a:spcPts val="600"/>
              </a:spcBef>
            </a:pPr>
            <a:r>
              <a:rPr lang="en-US" sz="2000"/>
              <a:t>Overshoot</a:t>
            </a:r>
            <a:endParaRPr lang="en-US" sz="2000"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US" sz="2000" b="0"/>
              <a:t>How much the reference is surpassed after reaching it</a:t>
            </a:r>
            <a:endParaRPr lang="en-US" sz="2000" b="0">
              <a:cs typeface="Arial"/>
            </a:endParaRPr>
          </a:p>
          <a:p>
            <a:pPr>
              <a:spcBef>
                <a:spcPts val="600"/>
              </a:spcBef>
            </a:pPr>
            <a:endParaRPr lang="en-US" sz="2000" b="0"/>
          </a:p>
          <a:p>
            <a:pPr>
              <a:spcBef>
                <a:spcPts val="600"/>
              </a:spcBef>
            </a:pPr>
            <a:r>
              <a:rPr lang="en-US" sz="2000"/>
              <a:t>Peak time</a:t>
            </a:r>
            <a:endParaRPr lang="en-US" sz="2000"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US" sz="2000" b="0"/>
              <a:t>Time at the peak of the overshoot</a:t>
            </a:r>
            <a:endParaRPr lang="en-US" sz="2000" b="0">
              <a:cs typeface="Arial"/>
            </a:endParaRPr>
          </a:p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766171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37C4DD-F6B5-46E3-A5F1-CE31FCBFEF8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/>
              <a:t>Terminology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2E62264-6688-4950-9478-6F215193399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820877"/>
            <a:ext cx="3201099" cy="3633135"/>
          </a:xfrm>
        </p:spPr>
        <p:txBody>
          <a:bodyPr lIns="0" tIns="0" rIns="0" bIns="0" anchor="t"/>
          <a:lstStyle/>
          <a:p>
            <a:pPr>
              <a:spcBef>
                <a:spcPts val="600"/>
              </a:spcBef>
            </a:pPr>
            <a:r>
              <a:rPr lang="en-US" sz="2000"/>
              <a:t>Steady state error</a:t>
            </a:r>
          </a:p>
          <a:p>
            <a:pPr>
              <a:spcBef>
                <a:spcPts val="600"/>
              </a:spcBef>
            </a:pPr>
            <a:r>
              <a:rPr lang="en-US" sz="2000" b="0"/>
              <a:t>The system is “steady” when the control is stable within tolerance limits</a:t>
            </a:r>
          </a:p>
          <a:p>
            <a:pPr>
              <a:spcBef>
                <a:spcPts val="600"/>
              </a:spcBef>
            </a:pPr>
            <a:endParaRPr lang="en-US" sz="2000" b="0"/>
          </a:p>
          <a:p>
            <a:pPr>
              <a:spcBef>
                <a:spcPts val="600"/>
              </a:spcBef>
            </a:pPr>
            <a:r>
              <a:rPr lang="en-US" sz="2000"/>
              <a:t>Settling time</a:t>
            </a:r>
          </a:p>
          <a:p>
            <a:pPr>
              <a:spcBef>
                <a:spcPts val="600"/>
              </a:spcBef>
            </a:pPr>
            <a:r>
              <a:rPr lang="en-US" sz="2000" b="0"/>
              <a:t>The time to reach steady state error</a:t>
            </a:r>
          </a:p>
          <a:p>
            <a:endParaRPr lang="en-US" b="0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9E028ED3-6369-41F8-8D4C-7FA1FAFD8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427" y="764073"/>
            <a:ext cx="5391260" cy="398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9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89798F-E7C6-4F67-B791-F5376C9A3BF3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Control systems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6D75C-3B3F-4875-ADD7-8C431CD53EC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 lIns="0" tIns="0" rIns="0" bIns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Open loop system</a:t>
            </a:r>
          </a:p>
          <a:p>
            <a:pPr marL="971550" lvl="1" indent="-342900"/>
            <a:r>
              <a:rPr lang="en-US" dirty="0"/>
              <a:t>Based on estimates </a:t>
            </a:r>
            <a:r>
              <a:rPr lang="en-US" sz="1600" dirty="0"/>
              <a:t>of how the system behaves</a:t>
            </a:r>
            <a:endParaRPr lang="en-US" dirty="0">
              <a:cs typeface="Arial"/>
            </a:endParaRPr>
          </a:p>
          <a:p>
            <a:pPr marL="971550" lvl="1" indent="-342900"/>
            <a:r>
              <a:rPr lang="en-US" dirty="0"/>
              <a:t>Estimated input -&gt; hope for the best</a:t>
            </a:r>
            <a:endParaRPr lang="en-US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Closed loop system</a:t>
            </a:r>
            <a:endParaRPr lang="en-US" dirty="0">
              <a:cs typeface="Arial"/>
            </a:endParaRPr>
          </a:p>
          <a:p>
            <a:pPr marL="971550" lvl="1" indent="-342900"/>
            <a:r>
              <a:rPr lang="en-US" dirty="0"/>
              <a:t>Based on feedback </a:t>
            </a:r>
            <a:r>
              <a:rPr lang="en-US" sz="1600" dirty="0"/>
              <a:t>of how the system behaves</a:t>
            </a:r>
            <a:endParaRPr lang="en-US" dirty="0">
              <a:cs typeface="Arial"/>
            </a:endParaRPr>
          </a:p>
          <a:p>
            <a:pPr marL="971550" lvl="1" indent="-342900"/>
            <a:r>
              <a:rPr lang="en-US" dirty="0"/>
              <a:t>Measure output, compare to reference -&gt; adjust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497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EC1AFFB0-3B22-4B0D-B5EC-48C49E5FAB8F}"/>
              </a:ext>
            </a:extLst>
          </p:cNvPr>
          <p:cNvSpPr/>
          <p:nvPr/>
        </p:nvSpPr>
        <p:spPr>
          <a:xfrm>
            <a:off x="3877673" y="2776676"/>
            <a:ext cx="5215927" cy="1195222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4EEB95-6B92-42D8-B7C9-B59E43E01B0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Open vs. closed loop system</a:t>
            </a:r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25F58A-4D05-4F40-AEAE-8FC75282C363}"/>
              </a:ext>
            </a:extLst>
          </p:cNvPr>
          <p:cNvGrpSpPr/>
          <p:nvPr/>
        </p:nvGrpSpPr>
        <p:grpSpPr>
          <a:xfrm>
            <a:off x="1172755" y="1049858"/>
            <a:ext cx="6523263" cy="1081553"/>
            <a:chOff x="1012573" y="1295029"/>
            <a:chExt cx="7496512" cy="129161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E38AC9-D958-48BA-BA9A-FD751A67E997}"/>
                </a:ext>
              </a:extLst>
            </p:cNvPr>
            <p:cNvSpPr/>
            <p:nvPr/>
          </p:nvSpPr>
          <p:spPr>
            <a:xfrm>
              <a:off x="3591692" y="1295029"/>
              <a:ext cx="1894168" cy="82446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PLANT</a:t>
              </a:r>
              <a:endParaRPr lang="fi-FI" sz="240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1F949E7-C71C-42BD-B43E-B9FDE9A68A71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2256020" y="1707259"/>
              <a:ext cx="13356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52DC1F9-F3F3-4E7F-B599-48E0033DC7FB}"/>
                </a:ext>
              </a:extLst>
            </p:cNvPr>
            <p:cNvCxnSpPr>
              <a:stCxn id="6" idx="3"/>
            </p:cNvCxnSpPr>
            <p:nvPr/>
          </p:nvCxnSpPr>
          <p:spPr>
            <a:xfrm>
              <a:off x="5485860" y="1707259"/>
              <a:ext cx="124472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044C08-1EF9-4892-A00D-8AD68040A9E8}"/>
                </a:ext>
              </a:extLst>
            </p:cNvPr>
            <p:cNvSpPr txBox="1"/>
            <p:nvPr/>
          </p:nvSpPr>
          <p:spPr>
            <a:xfrm>
              <a:off x="1329431" y="148103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/>
                <a:t>INPUT</a:t>
              </a:r>
              <a:endParaRPr lang="fi-FI" sz="1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710492-B1B5-4E7A-8ED6-8AC72E465450}"/>
                </a:ext>
              </a:extLst>
            </p:cNvPr>
            <p:cNvSpPr txBox="1"/>
            <p:nvPr/>
          </p:nvSpPr>
          <p:spPr>
            <a:xfrm>
              <a:off x="6730584" y="1483849"/>
              <a:ext cx="1133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/>
                <a:t>OUTPUT</a:t>
              </a:r>
              <a:endParaRPr lang="fi-FI" sz="18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7D0C26-337B-4D24-A3D0-57ADFA3A6F0E}"/>
                </a:ext>
              </a:extLst>
            </p:cNvPr>
            <p:cNvSpPr txBox="1"/>
            <p:nvPr/>
          </p:nvSpPr>
          <p:spPr>
            <a:xfrm>
              <a:off x="4042883" y="2145577"/>
              <a:ext cx="1022770" cy="441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CABIN</a:t>
              </a:r>
              <a:endParaRPr lang="fi-FI" sz="1800">
                <a:solidFill>
                  <a:schemeClr val="tx2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B5AE36-547A-4309-BD10-A8EB65753F2D}"/>
                </a:ext>
              </a:extLst>
            </p:cNvPr>
            <p:cNvSpPr txBox="1"/>
            <p:nvPr/>
          </p:nvSpPr>
          <p:spPr>
            <a:xfrm>
              <a:off x="1012573" y="1821325"/>
              <a:ext cx="1700762" cy="441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FAN SPEED</a:t>
              </a:r>
              <a:endParaRPr lang="fi-FI" sz="1800">
                <a:solidFill>
                  <a:schemeClr val="tx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3F5DB9-4A56-45CF-8BF7-3D1D4ED7B178}"/>
                </a:ext>
              </a:extLst>
            </p:cNvPr>
            <p:cNvSpPr txBox="1"/>
            <p:nvPr/>
          </p:nvSpPr>
          <p:spPr>
            <a:xfrm>
              <a:off x="6312264" y="1882334"/>
              <a:ext cx="2196821" cy="441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TEMPERATURE</a:t>
              </a:r>
              <a:endParaRPr lang="fi-FI" sz="1800">
                <a:solidFill>
                  <a:schemeClr val="tx2"/>
                </a:solidFill>
              </a:endParaRPr>
            </a:p>
          </p:txBody>
        </p:sp>
      </p:grp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90FADBEC-86D4-487B-94FC-6B7E8EC6BF86}"/>
              </a:ext>
            </a:extLst>
          </p:cNvPr>
          <p:cNvCxnSpPr>
            <a:cxnSpLocks/>
            <a:endCxn id="28" idx="4"/>
          </p:cNvCxnSpPr>
          <p:nvPr/>
        </p:nvCxnSpPr>
        <p:spPr>
          <a:xfrm rot="10800000" flipV="1">
            <a:off x="2193800" y="3247769"/>
            <a:ext cx="5166184" cy="284458"/>
          </a:xfrm>
          <a:prstGeom prst="bentConnector4">
            <a:avLst>
              <a:gd name="adj1" fmla="val 4205"/>
              <a:gd name="adj2" fmla="val 302582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8DE0859-06C2-4B99-A3C7-802ABC7D5F92}"/>
              </a:ext>
            </a:extLst>
          </p:cNvPr>
          <p:cNvSpPr txBox="1"/>
          <p:nvPr/>
        </p:nvSpPr>
        <p:spPr>
          <a:xfrm>
            <a:off x="4240857" y="3087860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INPUT</a:t>
            </a:r>
            <a:endParaRPr lang="fi-FI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F9F66F-3664-462E-945D-E51CC72EEA39}"/>
              </a:ext>
            </a:extLst>
          </p:cNvPr>
          <p:cNvSpPr/>
          <p:nvPr/>
        </p:nvSpPr>
        <p:spPr>
          <a:xfrm>
            <a:off x="5493240" y="2940858"/>
            <a:ext cx="1330659" cy="61794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PLANT</a:t>
            </a:r>
            <a:endParaRPr lang="fi-FI" sz="180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F10719-979C-41ED-8FDB-C2FCF68CD88A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4972898" y="3249829"/>
            <a:ext cx="520342" cy="49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1FBDE2-3DB1-4E77-B3E0-04055C81A32C}"/>
              </a:ext>
            </a:extLst>
          </p:cNvPr>
          <p:cNvCxnSpPr>
            <a:cxnSpLocks/>
            <a:stCxn id="20" idx="3"/>
            <a:endCxn id="26" idx="1"/>
          </p:cNvCxnSpPr>
          <p:nvPr/>
        </p:nvCxnSpPr>
        <p:spPr>
          <a:xfrm flipV="1">
            <a:off x="6823899" y="3247769"/>
            <a:ext cx="752316" cy="20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FDC207A-DF78-4177-8C6D-0F63EB6B6804}"/>
              </a:ext>
            </a:extLst>
          </p:cNvPr>
          <p:cNvSpPr txBox="1"/>
          <p:nvPr/>
        </p:nvSpPr>
        <p:spPr>
          <a:xfrm>
            <a:off x="339327" y="3075820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Reference</a:t>
            </a:r>
            <a:endParaRPr lang="fi-FI" sz="20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6668CC-ABF4-4442-A6D7-77515192B272}"/>
              </a:ext>
            </a:extLst>
          </p:cNvPr>
          <p:cNvSpPr txBox="1"/>
          <p:nvPr/>
        </p:nvSpPr>
        <p:spPr>
          <a:xfrm>
            <a:off x="7576215" y="3078492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OUTPUT</a:t>
            </a:r>
            <a:endParaRPr lang="fi-FI" sz="18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0A25E99-5568-435C-A0F5-877845835874}"/>
              </a:ext>
            </a:extLst>
          </p:cNvPr>
          <p:cNvSpPr/>
          <p:nvPr/>
        </p:nvSpPr>
        <p:spPr>
          <a:xfrm>
            <a:off x="1921253" y="2987133"/>
            <a:ext cx="545094" cy="545094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3F4CCAC-F677-4A64-AC09-696FAB425F00}"/>
              </a:ext>
            </a:extLst>
          </p:cNvPr>
          <p:cNvSpPr/>
          <p:nvPr/>
        </p:nvSpPr>
        <p:spPr>
          <a:xfrm>
            <a:off x="3107551" y="2950709"/>
            <a:ext cx="618967" cy="61794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PID</a:t>
            </a:r>
            <a:endParaRPr lang="fi-FI" sz="180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2095E5D-5EA7-4DD8-A266-DC75C1AD579F}"/>
              </a:ext>
            </a:extLst>
          </p:cNvPr>
          <p:cNvCxnSpPr>
            <a:cxnSpLocks/>
            <a:stCxn id="28" idx="6"/>
            <a:endCxn id="29" idx="1"/>
          </p:cNvCxnSpPr>
          <p:nvPr/>
        </p:nvCxnSpPr>
        <p:spPr>
          <a:xfrm>
            <a:off x="2466347" y="3259680"/>
            <a:ext cx="641204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6B4F275-33D6-498F-90E5-4D1C2A962FD2}"/>
              </a:ext>
            </a:extLst>
          </p:cNvPr>
          <p:cNvCxnSpPr>
            <a:cxnSpLocks/>
          </p:cNvCxnSpPr>
          <p:nvPr/>
        </p:nvCxnSpPr>
        <p:spPr>
          <a:xfrm>
            <a:off x="1451725" y="3259680"/>
            <a:ext cx="469528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501047D-67D1-42BB-9ED9-6CB2CAED6BBF}"/>
              </a:ext>
            </a:extLst>
          </p:cNvPr>
          <p:cNvSpPr txBox="1"/>
          <p:nvPr/>
        </p:nvSpPr>
        <p:spPr>
          <a:xfrm>
            <a:off x="2050171" y="316512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-</a:t>
            </a:r>
            <a:endParaRPr lang="fi-FI" sz="320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5734A5-5B92-46AC-AFA9-B5B7353A0326}"/>
              </a:ext>
            </a:extLst>
          </p:cNvPr>
          <p:cNvSpPr txBox="1"/>
          <p:nvPr/>
        </p:nvSpPr>
        <p:spPr>
          <a:xfrm>
            <a:off x="1878014" y="3059623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+</a:t>
            </a:r>
            <a:endParaRPr lang="fi-FI" sz="280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73472A-E303-4644-91AD-D6AFBD15F68E}"/>
              </a:ext>
            </a:extLst>
          </p:cNvPr>
          <p:cNvSpPr txBox="1"/>
          <p:nvPr/>
        </p:nvSpPr>
        <p:spPr>
          <a:xfrm>
            <a:off x="2419417" y="2878877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Error</a:t>
            </a:r>
            <a:endParaRPr lang="fi-FI" sz="24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3A4A99-EB50-4873-9FD9-FC2CC0565A7A}"/>
              </a:ext>
            </a:extLst>
          </p:cNvPr>
          <p:cNvSpPr txBox="1"/>
          <p:nvPr/>
        </p:nvSpPr>
        <p:spPr>
          <a:xfrm>
            <a:off x="4017398" y="4135995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Measurement</a:t>
            </a:r>
            <a:endParaRPr lang="fi-FI" sz="200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C440572-0CB1-4AAB-AB33-5B2672189D3C}"/>
              </a:ext>
            </a:extLst>
          </p:cNvPr>
          <p:cNvCxnSpPr>
            <a:cxnSpLocks/>
            <a:stCxn id="29" idx="3"/>
            <a:endCxn id="19" idx="1"/>
          </p:cNvCxnSpPr>
          <p:nvPr/>
        </p:nvCxnSpPr>
        <p:spPr>
          <a:xfrm flipV="1">
            <a:off x="3726518" y="3257137"/>
            <a:ext cx="514339" cy="2543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FC9271D-6673-436C-B5B9-948073A30CBB}"/>
              </a:ext>
            </a:extLst>
          </p:cNvPr>
          <p:cNvSpPr txBox="1"/>
          <p:nvPr/>
        </p:nvSpPr>
        <p:spPr>
          <a:xfrm>
            <a:off x="7260851" y="3362314"/>
            <a:ext cx="1714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TEMPERATURE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128F27-449E-4B1B-9D26-CAD3AF993BC9}"/>
              </a:ext>
            </a:extLst>
          </p:cNvPr>
          <p:cNvSpPr txBox="1"/>
          <p:nvPr/>
        </p:nvSpPr>
        <p:spPr>
          <a:xfrm>
            <a:off x="54416" y="3345123"/>
            <a:ext cx="1714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TEMPERATURE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C5DA855-EA01-425E-932F-213863251860}"/>
              </a:ext>
            </a:extLst>
          </p:cNvPr>
          <p:cNvSpPr txBox="1"/>
          <p:nvPr/>
        </p:nvSpPr>
        <p:spPr>
          <a:xfrm>
            <a:off x="4034909" y="3393091"/>
            <a:ext cx="1194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FAN SPEED</a:t>
            </a:r>
            <a:endParaRPr lang="fi-FI" sz="1400">
              <a:solidFill>
                <a:schemeClr val="tx2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343261-0029-4155-B465-17BE8D913E13}"/>
              </a:ext>
            </a:extLst>
          </p:cNvPr>
          <p:cNvSpPr txBox="1"/>
          <p:nvPr/>
        </p:nvSpPr>
        <p:spPr>
          <a:xfrm>
            <a:off x="5791321" y="3564820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CABIN</a:t>
            </a:r>
            <a:endParaRPr lang="fi-FI" sz="1400">
              <a:solidFill>
                <a:schemeClr val="tx2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CA94D58-5DCC-4CB4-846A-490C5A75EA7B}"/>
              </a:ext>
            </a:extLst>
          </p:cNvPr>
          <p:cNvSpPr/>
          <p:nvPr/>
        </p:nvSpPr>
        <p:spPr>
          <a:xfrm>
            <a:off x="942322" y="805837"/>
            <a:ext cx="6704317" cy="1384895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7015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blue.potx" id="{E5C36714-D442-4B3E-8013-4FF68170548F}" vid="{E24C7338-0383-40AA-A3E4-C85E42496B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4F5B2C0BC437346B0B3590219A4E045" ma:contentTypeVersion="12" ma:contentTypeDescription="Luo uusi asiakirja." ma:contentTypeScope="" ma:versionID="67cee76bfa19cbba089089aa26a5b41b">
  <xsd:schema xmlns:xsd="http://www.w3.org/2001/XMLSchema" xmlns:xs="http://www.w3.org/2001/XMLSchema" xmlns:p="http://schemas.microsoft.com/office/2006/metadata/properties" xmlns:ns2="586a7be6-e61f-44ee-bb3e-da1feaeb58b9" xmlns:ns3="f347d38b-83e3-4629-ae6f-c7acd8c60ff1" targetNamespace="http://schemas.microsoft.com/office/2006/metadata/properties" ma:root="true" ma:fieldsID="4d1a3399a619fbfa095cee2b89eaa01e" ns2:_="" ns3:_="">
    <xsd:import namespace="586a7be6-e61f-44ee-bb3e-da1feaeb58b9"/>
    <xsd:import namespace="f347d38b-83e3-4629-ae6f-c7acd8c60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a7be6-e61f-44ee-bb3e-da1feaeb58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7d38b-83e3-4629-ae6f-c7acd8c60f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274205-9045-414F-A597-F70F8A6E8D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DCFFC1-2D48-44A2-BE5D-C31953637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6a7be6-e61f-44ee-bb3e-da1feaeb58b9"/>
    <ds:schemaRef ds:uri="f347d38b-83e3-4629-ae6f-c7acd8c60f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B4D054-DCB7-4661-BA66-32955DC8DE19}">
  <ds:schemaRefs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f347d38b-83e3-4629-ae6f-c7acd8c60ff1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586a7be6-e61f-44ee-bb3e-da1feaeb58b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Aalto_169_blue</Template>
  <TotalTime>0</TotalTime>
  <Words>862</Words>
  <Application>Microsoft Office PowerPoint</Application>
  <PresentationFormat>On-screen Show (16:9)</PresentationFormat>
  <Paragraphs>229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</vt:lpstr>
      <vt:lpstr>Calibri</vt:lpstr>
      <vt:lpstr>Cambria Math</vt:lpstr>
      <vt:lpstr>Times New Roman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Tammi Kari</dc:creator>
  <cp:lastModifiedBy>Jari</cp:lastModifiedBy>
  <cp:revision>1</cp:revision>
  <dcterms:created xsi:type="dcterms:W3CDTF">2020-04-15T06:16:03Z</dcterms:created>
  <dcterms:modified xsi:type="dcterms:W3CDTF">2020-09-25T12:06:50Z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0x010100D4F5B2C0BC437346B0B3590219A4E045</vt:lpwstr>
  </property>
</Properties>
</file>