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70" r:id="rId2"/>
  </p:sldIdLst>
  <p:sldSz cx="9144000" cy="5715000" type="screen16x10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htinen Eeva" initials="LE" lastIdx="5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F363B"/>
    <a:srgbClr val="00965E"/>
    <a:srgbClr val="EE353B"/>
    <a:srgbClr val="FF0000"/>
    <a:srgbClr val="005EB8"/>
    <a:srgbClr val="FFC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23" autoAdjust="0"/>
    <p:restoredTop sz="96024" autoAdjust="0"/>
  </p:normalViewPr>
  <p:slideViewPr>
    <p:cSldViewPr snapToGrid="0" snapToObjects="1">
      <p:cViewPr varScale="1">
        <p:scale>
          <a:sx n="135" d="100"/>
          <a:sy n="135" d="100"/>
        </p:scale>
        <p:origin x="944" y="16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93" d="100"/>
          <a:sy n="93" d="100"/>
        </p:scale>
        <p:origin x="402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CC29D-C729-694F-A788-B5007BCA57F6}" type="datetimeFigureOut">
              <a:rPr lang="en-US" smtClean="0"/>
              <a:t>4/20/22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0BB66-2831-4C42-9675-9DAB39629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043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AAFD53-F29D-C94E-BF8B-0D8B7431C954}" type="datetimeFigureOut">
              <a:rPr lang="en-US" smtClean="0"/>
              <a:t>4/20/22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164E42-DED0-9246-9B1B-B67105F62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39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hyperlink" Target="https://twitter.com/aaltobiz" TargetMode="External"/><Relationship Id="rId13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hyperlink" Target="https://www.aalto.fi/snapchat/" TargetMode="External"/><Relationship Id="rId2" Type="http://schemas.openxmlformats.org/officeDocument/2006/relationships/hyperlink" Target="http://biz.aalto.fi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www.instagram.com/aaltobiz" TargetMode="External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5" Type="http://schemas.openxmlformats.org/officeDocument/2006/relationships/image" Target="../media/image9.png"/><Relationship Id="rId10" Type="http://schemas.openxmlformats.org/officeDocument/2006/relationships/hyperlink" Target="https://www.youtube.com/user/aaltouniversity" TargetMode="External"/><Relationship Id="rId4" Type="http://schemas.openxmlformats.org/officeDocument/2006/relationships/hyperlink" Target="https://www.facebook.com/aaltobiz" TargetMode="External"/><Relationship Id="rId9" Type="http://schemas.openxmlformats.org/officeDocument/2006/relationships/image" Target="../media/image6.png"/><Relationship Id="rId14" Type="http://schemas.openxmlformats.org/officeDocument/2006/relationships/hyperlink" Target="https://www.linkedin.com/school/aalto-university/" TargetMode="Externa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 Hea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noProof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431800" y="1820150"/>
            <a:ext cx="7948556" cy="736960"/>
          </a:xfrm>
          <a:prstGeom prst="rect">
            <a:avLst/>
          </a:prstGeom>
        </p:spPr>
        <p:txBody>
          <a:bodyPr lIns="0" rIns="0" anchor="b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31825" y="2857500"/>
            <a:ext cx="7998597" cy="557098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buNone/>
              <a:defRPr sz="2800" b="1" i="0" baseline="0">
                <a:solidFill>
                  <a:schemeClr val="tx1"/>
                </a:solidFill>
                <a:latin typeface="arial" charset="0"/>
              </a:defRPr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en-GB" noProof="0"/>
              <a:t>No Image - Sub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2" hasCustomPrompt="1"/>
          </p:nvPr>
        </p:nvSpPr>
        <p:spPr>
          <a:xfrm>
            <a:off x="5966385" y="4683765"/>
            <a:ext cx="2464025" cy="32713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350" b="1" i="0" baseline="0">
                <a:solidFill>
                  <a:schemeClr val="tx1"/>
                </a:solidFill>
                <a:latin typeface="arial" charset="0"/>
              </a:defRPr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en-GB" noProof="0"/>
              <a:t>Name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3" hasCustomPrompt="1"/>
          </p:nvPr>
        </p:nvSpPr>
        <p:spPr>
          <a:xfrm>
            <a:off x="5966385" y="5010897"/>
            <a:ext cx="2464025" cy="32713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350" b="1" i="0" baseline="0">
                <a:solidFill>
                  <a:schemeClr val="tx1"/>
                </a:solidFill>
                <a:latin typeface="arial" charset="0"/>
              </a:defRPr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en-GB" noProof="0"/>
              <a:t>Date</a:t>
            </a:r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B2A74CD6-20E7-4615-B9CF-4B8A7B527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006210"/>
            <a:ext cx="1886823" cy="1674000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87" userDrawn="1">
          <p15:clr>
            <a:srgbClr val="FBAE40"/>
          </p15:clr>
        </p15:guide>
        <p15:guide id="2" pos="27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. Process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94503" y="215137"/>
            <a:ext cx="8489928" cy="11065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en-GB" noProof="0"/>
              <a:t>Body slide title</a:t>
            </a:r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17A6B884-331F-40FA-8908-119224136FDB}"/>
              </a:ext>
            </a:extLst>
          </p:cNvPr>
          <p:cNvSpPr>
            <a:spLocks noGrp="1"/>
          </p:cNvSpPr>
          <p:nvPr>
            <p:ph type="dt" sz="half" idx="2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dd.mm.yyyy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A749CABA-9FF3-45EA-9953-7B719CB699D9}"/>
              </a:ext>
            </a:extLst>
          </p:cNvPr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Your text here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F271C0B-E7D3-474B-A483-3CBA7656076F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pic>
        <p:nvPicPr>
          <p:cNvPr id="19" name="Kuva 18">
            <a:extLst>
              <a:ext uri="{FF2B5EF4-FFF2-40B4-BE49-F238E27FC236}">
                <a16:creationId xmlns:a16="http://schemas.microsoft.com/office/drawing/2014/main" id="{6441E2E8-A0AE-4545-84B3-D0D1F835AD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821491"/>
            <a:ext cx="1991440" cy="856800"/>
          </a:xfrm>
          <a:prstGeom prst="rect">
            <a:avLst/>
          </a:prstGeom>
        </p:spPr>
      </p:pic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F4B408B3-A120-4BDA-9CCA-15A5BC134C8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95200" y="2761199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80996" indent="-80996" algn="l" defTabSz="514386" rtl="0" eaLnBrk="1" latinLnBrk="0" hangingPunct="1">
              <a:lnSpc>
                <a:spcPct val="100000"/>
              </a:lnSpc>
              <a:buFont typeface="Arial" charset="0"/>
              <a:buChar char="•"/>
              <a:defRPr sz="1400" b="1">
                <a:solidFill>
                  <a:schemeClr val="tx1"/>
                </a:solidFill>
              </a:defRPr>
            </a:lvl1pPr>
            <a:lvl2pPr marL="0" indent="0">
              <a:lnSpc>
                <a:spcPts val="1500"/>
              </a:lnSpc>
              <a:buNone/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  <a:lvl3pPr>
              <a:buClr>
                <a:schemeClr val="bg1"/>
              </a:buClr>
              <a:defRPr sz="788">
                <a:solidFill>
                  <a:schemeClr val="bg1"/>
                </a:solidFill>
              </a:defRPr>
            </a:lvl3pPr>
          </a:lstStyle>
          <a:p>
            <a:pPr marL="80996" lvl="0" indent="-80996" algn="l" defTabSz="514386" rtl="0" eaLnBrk="1" latinLnBrk="0" hangingPunct="1">
              <a:lnSpc>
                <a:spcPts val="975"/>
              </a:lnSpc>
              <a:buFont typeface="Arial" charset="0"/>
              <a:buChar char="•"/>
            </a:pPr>
            <a:r>
              <a:rPr lang="en-GB" noProof="0"/>
              <a:t>Add text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B9B64BB6-E4F0-485B-9067-6459869EA93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039978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80996" marR="0" indent="-80996" algn="l" defTabSz="514386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400" b="1">
                <a:solidFill>
                  <a:schemeClr val="tx1"/>
                </a:solidFill>
              </a:defRPr>
            </a:lvl1pPr>
            <a:lvl2pPr marL="128577" indent="-128577">
              <a:lnSpc>
                <a:spcPts val="1600"/>
              </a:lnSpc>
              <a:buClr>
                <a:schemeClr val="bg1"/>
              </a:buClr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</a:lstStyle>
          <a:p>
            <a:pPr marL="80996" marR="0" lvl="0" indent="-80996" algn="l" defTabSz="514386" rtl="0" eaLnBrk="1" fontAlgn="auto" latinLnBrk="0" hangingPunct="1">
              <a:lnSpc>
                <a:spcPts val="975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GB" noProof="0"/>
              <a:t>Add text</a:t>
            </a:r>
          </a:p>
          <a:p>
            <a:pPr marL="80996" lvl="0" indent="-80996" algn="l" defTabSz="514386" rtl="0" eaLnBrk="1" latinLnBrk="0" hangingPunct="1">
              <a:lnSpc>
                <a:spcPts val="975"/>
              </a:lnSpc>
              <a:buFont typeface="Arial" charset="0"/>
              <a:buChar char="•"/>
            </a:pPr>
            <a:endParaRPr lang="en-GB" noProof="0"/>
          </a:p>
        </p:txBody>
      </p:sp>
      <p:sp>
        <p:nvSpPr>
          <p:cNvPr id="25" name="Text Placeholder 23">
            <a:extLst>
              <a:ext uri="{FF2B5EF4-FFF2-40B4-BE49-F238E27FC236}">
                <a16:creationId xmlns:a16="http://schemas.microsoft.com/office/drawing/2014/main" id="{85362C26-8171-4321-8F32-E82EE7B3E35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6700" y="1470810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tx2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386"/>
            <a:r>
              <a:rPr lang="en-GB" noProof="0"/>
              <a:t>2014</a:t>
            </a:r>
          </a:p>
        </p:txBody>
      </p:sp>
      <p:sp>
        <p:nvSpPr>
          <p:cNvPr id="30" name="Text Placeholder 23">
            <a:extLst>
              <a:ext uri="{FF2B5EF4-FFF2-40B4-BE49-F238E27FC236}">
                <a16:creationId xmlns:a16="http://schemas.microsoft.com/office/drawing/2014/main" id="{69275DD0-F8ED-4B34-AFE4-76341EF5942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51478" y="1470810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tx2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386"/>
            <a:r>
              <a:rPr lang="en-GB" noProof="0"/>
              <a:t>2015</a:t>
            </a:r>
          </a:p>
        </p:txBody>
      </p:sp>
      <p:sp>
        <p:nvSpPr>
          <p:cNvPr id="31" name="Text Placeholder 23">
            <a:extLst>
              <a:ext uri="{FF2B5EF4-FFF2-40B4-BE49-F238E27FC236}">
                <a16:creationId xmlns:a16="http://schemas.microsoft.com/office/drawing/2014/main" id="{4B65ECC1-A3F2-4007-86EF-63D9F1A3762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983001" y="1470810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tx2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386"/>
            <a:r>
              <a:rPr lang="en-GB" noProof="0"/>
              <a:t>2016</a:t>
            </a:r>
          </a:p>
        </p:txBody>
      </p:sp>
      <p:sp>
        <p:nvSpPr>
          <p:cNvPr id="32" name="Text Placeholder 23">
            <a:extLst>
              <a:ext uri="{FF2B5EF4-FFF2-40B4-BE49-F238E27FC236}">
                <a16:creationId xmlns:a16="http://schemas.microsoft.com/office/drawing/2014/main" id="{B443D59B-9A4E-484C-9EA2-387B85037DB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27495" y="1470810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tx2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386"/>
            <a:r>
              <a:rPr lang="en-GB" noProof="0"/>
              <a:t>2017</a:t>
            </a:r>
          </a:p>
        </p:txBody>
      </p:sp>
      <p:sp>
        <p:nvSpPr>
          <p:cNvPr id="33" name="Text Placeholder 23">
            <a:extLst>
              <a:ext uri="{FF2B5EF4-FFF2-40B4-BE49-F238E27FC236}">
                <a16:creationId xmlns:a16="http://schemas.microsoft.com/office/drawing/2014/main" id="{00EE8630-E2C8-4C1D-A0C1-9D457077F85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459018" y="1470810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tx2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386"/>
            <a:r>
              <a:rPr lang="en-GB" noProof="0"/>
              <a:t>2018</a:t>
            </a:r>
          </a:p>
        </p:txBody>
      </p:sp>
      <p:sp>
        <p:nvSpPr>
          <p:cNvPr id="34" name="Text Placeholder 5">
            <a:extLst>
              <a:ext uri="{FF2B5EF4-FFF2-40B4-BE49-F238E27FC236}">
                <a16:creationId xmlns:a16="http://schemas.microsoft.com/office/drawing/2014/main" id="{00E451EE-0FDE-4EEE-A9B2-582CBF4ADAA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771501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80996" marR="0" indent="-80996" algn="l" defTabSz="514386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400" b="1">
                <a:solidFill>
                  <a:schemeClr val="tx1"/>
                </a:solidFill>
              </a:defRPr>
            </a:lvl1pPr>
            <a:lvl2pPr marL="128577" indent="-128577">
              <a:lnSpc>
                <a:spcPts val="1600"/>
              </a:lnSpc>
              <a:buClr>
                <a:schemeClr val="bg1"/>
              </a:buClr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</a:lstStyle>
          <a:p>
            <a:pPr marL="80996" marR="0" lvl="0" indent="-80996" algn="l" defTabSz="514386" rtl="0" eaLnBrk="1" fontAlgn="auto" latinLnBrk="0" hangingPunct="1">
              <a:lnSpc>
                <a:spcPts val="975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GB" noProof="0"/>
              <a:t>Add text</a:t>
            </a:r>
          </a:p>
          <a:p>
            <a:pPr marL="80996" lvl="0" indent="-80996" algn="l" defTabSz="514386" rtl="0" eaLnBrk="1" latinLnBrk="0" hangingPunct="1">
              <a:lnSpc>
                <a:spcPts val="975"/>
              </a:lnSpc>
              <a:buFont typeface="Arial" charset="0"/>
              <a:buChar char="•"/>
            </a:pPr>
            <a:endParaRPr lang="en-GB" noProof="0"/>
          </a:p>
        </p:txBody>
      </p:sp>
      <p:sp>
        <p:nvSpPr>
          <p:cNvPr id="35" name="Text Placeholder 5">
            <a:extLst>
              <a:ext uri="{FF2B5EF4-FFF2-40B4-BE49-F238E27FC236}">
                <a16:creationId xmlns:a16="http://schemas.microsoft.com/office/drawing/2014/main" id="{CAB9C1E6-A5FE-44DE-88E9-1E9B2F39C49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515995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80996" marR="0" indent="-80996" algn="l" defTabSz="514386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400" b="1">
                <a:solidFill>
                  <a:schemeClr val="tx1"/>
                </a:solidFill>
              </a:defRPr>
            </a:lvl1pPr>
            <a:lvl2pPr marL="128577" indent="-128577">
              <a:lnSpc>
                <a:spcPts val="1600"/>
              </a:lnSpc>
              <a:buClr>
                <a:schemeClr val="bg1"/>
              </a:buClr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</a:lstStyle>
          <a:p>
            <a:pPr marL="80996" marR="0" lvl="0" indent="-80996" algn="l" defTabSz="514386" rtl="0" eaLnBrk="1" fontAlgn="auto" latinLnBrk="0" hangingPunct="1">
              <a:lnSpc>
                <a:spcPts val="975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GB" noProof="0"/>
              <a:t>Add text</a:t>
            </a:r>
          </a:p>
          <a:p>
            <a:pPr marL="80996" lvl="0" indent="-80996" algn="l" defTabSz="514386" rtl="0" eaLnBrk="1" latinLnBrk="0" hangingPunct="1">
              <a:lnSpc>
                <a:spcPts val="975"/>
              </a:lnSpc>
              <a:buFont typeface="Arial" charset="0"/>
              <a:buChar char="•"/>
            </a:pPr>
            <a:endParaRPr lang="en-GB" noProof="0"/>
          </a:p>
        </p:txBody>
      </p:sp>
      <p:sp>
        <p:nvSpPr>
          <p:cNvPr id="36" name="Text Placeholder 5">
            <a:extLst>
              <a:ext uri="{FF2B5EF4-FFF2-40B4-BE49-F238E27FC236}">
                <a16:creationId xmlns:a16="http://schemas.microsoft.com/office/drawing/2014/main" id="{A2CFFA32-24A2-474D-A5C7-0C06678729E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247518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80996" marR="0" indent="-80996" algn="l" defTabSz="514386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400" b="1">
                <a:solidFill>
                  <a:schemeClr val="tx1"/>
                </a:solidFill>
              </a:defRPr>
            </a:lvl1pPr>
            <a:lvl2pPr marL="128577" indent="-128577">
              <a:lnSpc>
                <a:spcPts val="1600"/>
              </a:lnSpc>
              <a:buClr>
                <a:schemeClr val="bg1"/>
              </a:buClr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</a:lstStyle>
          <a:p>
            <a:pPr marL="80996" marR="0" lvl="0" indent="-80996" algn="l" defTabSz="514386" rtl="0" eaLnBrk="1" fontAlgn="auto" latinLnBrk="0" hangingPunct="1">
              <a:lnSpc>
                <a:spcPts val="975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GB" noProof="0"/>
              <a:t>Add text</a:t>
            </a:r>
          </a:p>
          <a:p>
            <a:pPr marL="80996" lvl="0" indent="-80996" algn="l" defTabSz="514386" rtl="0" eaLnBrk="1" latinLnBrk="0" hangingPunct="1">
              <a:lnSpc>
                <a:spcPts val="975"/>
              </a:lnSpc>
              <a:buFont typeface="Arial" charset="0"/>
              <a:buChar char="•"/>
            </a:pPr>
            <a:endParaRPr lang="en-GB" noProof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534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. Process slide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9F47391-4AC0-4F7E-BFA1-6D69FD7843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78800" y="5387368"/>
            <a:ext cx="2057400" cy="1920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FEF0705C-E100-4768-B5FA-237B27E15CFD}"/>
              </a:ext>
            </a:extLst>
          </p:cNvPr>
          <p:cNvSpPr>
            <a:spLocks noGrp="1"/>
          </p:cNvSpPr>
          <p:nvPr>
            <p:ph type="dt" sz="half" idx="25"/>
          </p:nvPr>
        </p:nvSpPr>
        <p:spPr>
          <a:xfrm>
            <a:off x="6678800" y="5191935"/>
            <a:ext cx="2057400" cy="1954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dd.mm.yyyy</a:t>
            </a:r>
          </a:p>
        </p:txBody>
      </p:sp>
      <p:sp>
        <p:nvSpPr>
          <p:cNvPr id="17" name="Alatunnisteen paikkamerkki 1">
            <a:extLst>
              <a:ext uri="{FF2B5EF4-FFF2-40B4-BE49-F238E27FC236}">
                <a16:creationId xmlns:a16="http://schemas.microsoft.com/office/drawing/2014/main" id="{84C2D171-9BD9-4BE0-A001-56E7273902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5388000"/>
            <a:ext cx="3086100" cy="19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Your text here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87363" y="215768"/>
            <a:ext cx="8497093" cy="126297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en-GB" noProof="0"/>
              <a:t>Body slide title</a:t>
            </a:r>
          </a:p>
        </p:txBody>
      </p:sp>
      <p:pic>
        <p:nvPicPr>
          <p:cNvPr id="19" name="Kuva 1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23410"/>
            <a:ext cx="2073704" cy="856800"/>
          </a:xfrm>
          <a:prstGeom prst="rect">
            <a:avLst/>
          </a:prstGeom>
        </p:spPr>
      </p:pic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84B72183-4D42-482E-B4DE-D814A279E4D3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294254" y="2760239"/>
            <a:ext cx="1539000" cy="2144463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73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en-GB" noProof="0"/>
              <a:t>Point 1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5024D431-7E4E-4628-AB13-0C1B378E7F2D}"/>
              </a:ext>
            </a:extLst>
          </p:cNvPr>
          <p:cNvSpPr>
            <a:spLocks noGrp="1"/>
          </p:cNvSpPr>
          <p:nvPr>
            <p:ph type="body" sz="half" idx="21" hasCustomPrompt="1"/>
          </p:nvPr>
        </p:nvSpPr>
        <p:spPr>
          <a:xfrm>
            <a:off x="2048379" y="276024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73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en-GB" noProof="0"/>
              <a:t>Point 2</a:t>
            </a: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1A099528-46CF-4D76-B994-C91452CA2F28}"/>
              </a:ext>
            </a:extLst>
          </p:cNvPr>
          <p:cNvSpPr>
            <a:spLocks noGrp="1"/>
          </p:cNvSpPr>
          <p:nvPr>
            <p:ph type="body" sz="half" idx="22" hasCustomPrompt="1"/>
          </p:nvPr>
        </p:nvSpPr>
        <p:spPr>
          <a:xfrm>
            <a:off x="3788504" y="2760239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73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en-GB" noProof="0"/>
              <a:t>Point 3</a:t>
            </a: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766B8669-98AE-401D-8A6E-FE7DECB7C16E}"/>
              </a:ext>
            </a:extLst>
          </p:cNvPr>
          <p:cNvSpPr>
            <a:spLocks noGrp="1"/>
          </p:cNvSpPr>
          <p:nvPr>
            <p:ph type="body" sz="half" idx="23" hasCustomPrompt="1"/>
          </p:nvPr>
        </p:nvSpPr>
        <p:spPr>
          <a:xfrm>
            <a:off x="5519300" y="2760239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73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en-GB" noProof="0"/>
              <a:t>Point 4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1B86F51F-A123-4303-B058-63EA517D44A8}"/>
              </a:ext>
            </a:extLst>
          </p:cNvPr>
          <p:cNvSpPr>
            <a:spLocks noGrp="1"/>
          </p:cNvSpPr>
          <p:nvPr>
            <p:ph type="body" sz="half" idx="24" hasCustomPrompt="1"/>
          </p:nvPr>
        </p:nvSpPr>
        <p:spPr>
          <a:xfrm>
            <a:off x="7245431" y="2760238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73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en-GB" noProof="0"/>
              <a:t>Point 4</a:t>
            </a:r>
          </a:p>
        </p:txBody>
      </p:sp>
      <p:sp>
        <p:nvSpPr>
          <p:cNvPr id="25" name="Text Placeholder 23">
            <a:extLst>
              <a:ext uri="{FF2B5EF4-FFF2-40B4-BE49-F238E27FC236}">
                <a16:creationId xmlns:a16="http://schemas.microsoft.com/office/drawing/2014/main" id="{3CCEFBD9-9725-44AD-B531-1F6A0D20446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5754" y="1472400"/>
            <a:ext cx="1116000" cy="11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386"/>
            <a:r>
              <a:rPr lang="en-GB" noProof="0"/>
              <a:t>1</a:t>
            </a:r>
          </a:p>
        </p:txBody>
      </p:sp>
      <p:sp>
        <p:nvSpPr>
          <p:cNvPr id="30" name="Text Placeholder 23">
            <a:extLst>
              <a:ext uri="{FF2B5EF4-FFF2-40B4-BE49-F238E27FC236}">
                <a16:creationId xmlns:a16="http://schemas.microsoft.com/office/drawing/2014/main" id="{3AA9377D-5653-4D0F-8330-07E7AD60433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59879" y="1472400"/>
            <a:ext cx="1116000" cy="11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386"/>
            <a:r>
              <a:rPr lang="en-GB" noProof="0"/>
              <a:t>2</a:t>
            </a:r>
          </a:p>
        </p:txBody>
      </p:sp>
      <p:sp>
        <p:nvSpPr>
          <p:cNvPr id="31" name="Text Placeholder 23">
            <a:extLst>
              <a:ext uri="{FF2B5EF4-FFF2-40B4-BE49-F238E27FC236}">
                <a16:creationId xmlns:a16="http://schemas.microsoft.com/office/drawing/2014/main" id="{835225AC-830B-4E03-AE4B-1FF98AEFA16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000004" y="1472400"/>
            <a:ext cx="1116000" cy="11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386"/>
            <a:r>
              <a:rPr lang="en-GB" noProof="0"/>
              <a:t>3</a:t>
            </a:r>
          </a:p>
        </p:txBody>
      </p:sp>
      <p:sp>
        <p:nvSpPr>
          <p:cNvPr id="32" name="Text Placeholder 23">
            <a:extLst>
              <a:ext uri="{FF2B5EF4-FFF2-40B4-BE49-F238E27FC236}">
                <a16:creationId xmlns:a16="http://schemas.microsoft.com/office/drawing/2014/main" id="{9335F79D-92E0-4B5F-AAC8-2B6656DB1E6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30800" y="1472400"/>
            <a:ext cx="1116000" cy="11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386"/>
            <a:r>
              <a:rPr lang="en-GB" noProof="0"/>
              <a:t>4</a:t>
            </a:r>
          </a:p>
        </p:txBody>
      </p:sp>
      <p:sp>
        <p:nvSpPr>
          <p:cNvPr id="38" name="Text Placeholder 23">
            <a:extLst>
              <a:ext uri="{FF2B5EF4-FFF2-40B4-BE49-F238E27FC236}">
                <a16:creationId xmlns:a16="http://schemas.microsoft.com/office/drawing/2014/main" id="{87AF65E6-5944-4015-86D5-365D2047199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456931" y="1472400"/>
            <a:ext cx="1116000" cy="11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386"/>
            <a:r>
              <a:rPr lang="en-GB" noProof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0120487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34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. Closing slide - Social media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-16450" y="0"/>
            <a:ext cx="9160449" cy="5715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20" noProof="0"/>
          </a:p>
        </p:txBody>
      </p:sp>
      <p:sp>
        <p:nvSpPr>
          <p:cNvPr id="12" name="Otsikko 1">
            <a:hlinkClick r:id="rId2"/>
          </p:cNvPr>
          <p:cNvSpPr txBox="1">
            <a:spLocks/>
          </p:cNvSpPr>
          <p:nvPr userDrawn="1"/>
        </p:nvSpPr>
        <p:spPr>
          <a:xfrm>
            <a:off x="3717368" y="3964834"/>
            <a:ext cx="1709289" cy="404836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 defTabSz="457200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600" b="1" kern="1200" spc="-100">
                <a:solidFill>
                  <a:srgbClr val="FFFFFF"/>
                </a:solidFill>
                <a:latin typeface="+mj-lt"/>
                <a:ea typeface="ＭＳ Ｐゴシック" charset="0"/>
                <a:cs typeface="MS PGothic" pitchFamily="34" charset="-128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9pPr>
          </a:lstStyle>
          <a:p>
            <a:pPr algn="ctr"/>
            <a:r>
              <a:rPr lang="en-GB" sz="1800" spc="0" baseline="0" noProof="0">
                <a:solidFill>
                  <a:schemeClr val="tx1"/>
                </a:solidFill>
                <a:latin typeface="Arial"/>
                <a:cs typeface="Arial"/>
              </a:rPr>
              <a:t>aalto.fi</a:t>
            </a:r>
          </a:p>
        </p:txBody>
      </p:sp>
      <p:sp>
        <p:nvSpPr>
          <p:cNvPr id="16" name="Tekstin paikkamerkki 2">
            <a:extLst>
              <a:ext uri="{FF2B5EF4-FFF2-40B4-BE49-F238E27FC236}">
                <a16:creationId xmlns:a16="http://schemas.microsoft.com/office/drawing/2014/main" id="{B67CF44B-9D5D-46DC-B676-986416FB8384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1576400" y="1516282"/>
            <a:ext cx="5995987" cy="1451219"/>
          </a:xfrm>
          <a:prstGeom prst="rect">
            <a:avLst/>
          </a:prstGeom>
        </p:spPr>
        <p:txBody>
          <a:bodyPr anchor="b" anchorCtr="0"/>
          <a:lstStyle>
            <a:lvl1pPr marL="0" indent="0" algn="ctr">
              <a:lnSpc>
                <a:spcPct val="100000"/>
              </a:lnSpc>
              <a:buNone/>
              <a:defRPr sz="4000" b="1">
                <a:solidFill>
                  <a:schemeClr val="tx1"/>
                </a:solidFill>
                <a:latin typeface="+mj-lt"/>
              </a:defRPr>
            </a:lvl1pPr>
            <a:lvl2pPr marL="342866" indent="0">
              <a:buNone/>
              <a:defRPr/>
            </a:lvl2pPr>
          </a:lstStyle>
          <a:p>
            <a:pPr lvl="0"/>
            <a:r>
              <a:rPr lang="en-GB" noProof="0"/>
              <a:t>Add text</a:t>
            </a: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FF94320B-1A3F-4013-829D-4202AB3573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4006210"/>
            <a:ext cx="1886823" cy="1674000"/>
          </a:xfrm>
          <a:prstGeom prst="rect">
            <a:avLst/>
          </a:prstGeom>
        </p:spPr>
      </p:pic>
      <p:pic>
        <p:nvPicPr>
          <p:cNvPr id="13" name="Picture 28">
            <a:hlinkClick r:id="rId4"/>
            <a:extLst>
              <a:ext uri="{FF2B5EF4-FFF2-40B4-BE49-F238E27FC236}">
                <a16:creationId xmlns:a16="http://schemas.microsoft.com/office/drawing/2014/main" id="{9CA840A3-034E-4929-B28E-AF112F02311C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72065" y="3012528"/>
            <a:ext cx="419100" cy="419100"/>
          </a:xfrm>
          <a:prstGeom prst="rect">
            <a:avLst/>
          </a:prstGeom>
        </p:spPr>
      </p:pic>
      <p:pic>
        <p:nvPicPr>
          <p:cNvPr id="14" name="Picture 29">
            <a:hlinkClick r:id="rId6"/>
            <a:extLst>
              <a:ext uri="{FF2B5EF4-FFF2-40B4-BE49-F238E27FC236}">
                <a16:creationId xmlns:a16="http://schemas.microsoft.com/office/drawing/2014/main" id="{B9EAEAD6-9ADE-4826-98B9-FD651EF45F9D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86316" y="3012528"/>
            <a:ext cx="419100" cy="419100"/>
          </a:xfrm>
          <a:prstGeom prst="rect">
            <a:avLst/>
          </a:prstGeom>
        </p:spPr>
      </p:pic>
      <p:pic>
        <p:nvPicPr>
          <p:cNvPr id="15" name="Picture 30">
            <a:hlinkClick r:id="rId8"/>
            <a:extLst>
              <a:ext uri="{FF2B5EF4-FFF2-40B4-BE49-F238E27FC236}">
                <a16:creationId xmlns:a16="http://schemas.microsoft.com/office/drawing/2014/main" id="{A5CAD8FB-1951-490E-8C8A-F4009BB6F9BB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00567" y="3012528"/>
            <a:ext cx="419100" cy="419100"/>
          </a:xfrm>
          <a:prstGeom prst="rect">
            <a:avLst/>
          </a:prstGeom>
        </p:spPr>
      </p:pic>
      <p:pic>
        <p:nvPicPr>
          <p:cNvPr id="17" name="Picture 31">
            <a:hlinkClick r:id="rId10"/>
            <a:extLst>
              <a:ext uri="{FF2B5EF4-FFF2-40B4-BE49-F238E27FC236}">
                <a16:creationId xmlns:a16="http://schemas.microsoft.com/office/drawing/2014/main" id="{345539DB-AF72-4BFA-9D6C-D594C6378C39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14818" y="3012528"/>
            <a:ext cx="419100" cy="419100"/>
          </a:xfrm>
          <a:prstGeom prst="rect">
            <a:avLst/>
          </a:prstGeom>
        </p:spPr>
      </p:pic>
      <p:pic>
        <p:nvPicPr>
          <p:cNvPr id="18" name="Picture 32">
            <a:hlinkClick r:id="rId12"/>
            <a:extLst>
              <a:ext uri="{FF2B5EF4-FFF2-40B4-BE49-F238E27FC236}">
                <a16:creationId xmlns:a16="http://schemas.microsoft.com/office/drawing/2014/main" id="{95742D9D-5312-4566-AFFE-6D8D2ED045E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29069" y="2995568"/>
            <a:ext cx="419100" cy="419100"/>
          </a:xfrm>
          <a:prstGeom prst="rect">
            <a:avLst/>
          </a:prstGeom>
        </p:spPr>
      </p:pic>
      <p:pic>
        <p:nvPicPr>
          <p:cNvPr id="19" name="Picture 33">
            <a:hlinkClick r:id="rId14"/>
            <a:extLst>
              <a:ext uri="{FF2B5EF4-FFF2-40B4-BE49-F238E27FC236}">
                <a16:creationId xmlns:a16="http://schemas.microsoft.com/office/drawing/2014/main" id="{3E7D1935-A498-43D5-96AB-D4F688483DF7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43319" y="2995568"/>
            <a:ext cx="4191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4277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 Header Slide -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3" y="0"/>
            <a:ext cx="9144000" cy="5715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1013" noProof="0"/>
          </a:p>
        </p:txBody>
      </p:sp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442403" y="996335"/>
            <a:ext cx="3869137" cy="634192"/>
          </a:xfrm>
          <a:prstGeom prst="rect">
            <a:avLst/>
          </a:prstGeom>
        </p:spPr>
        <p:txBody>
          <a:bodyPr lIns="0" tIns="0" rIns="0" bIns="0" anchor="b"/>
          <a:lstStyle>
            <a:lvl1pPr>
              <a:lnSpc>
                <a:spcPct val="100000"/>
              </a:lnSpc>
              <a:defRPr sz="4000" b="1" baseline="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Headline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42403" y="1979220"/>
            <a:ext cx="3869137" cy="39076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2800" b="1" i="0" baseline="0">
                <a:solidFill>
                  <a:schemeClr val="tx1"/>
                </a:solidFill>
                <a:latin typeface="arial" charset="0"/>
              </a:defRPr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en-GB" noProof="0"/>
              <a:t>Sub Headline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442403" y="3104594"/>
            <a:ext cx="3869137" cy="32713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1" i="0" baseline="0">
                <a:solidFill>
                  <a:schemeClr val="tx1"/>
                </a:solidFill>
                <a:latin typeface="arial" charset="0"/>
              </a:defRPr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en-GB" noProof="0"/>
              <a:t>Name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2" hasCustomPrompt="1"/>
          </p:nvPr>
        </p:nvSpPr>
        <p:spPr>
          <a:xfrm>
            <a:off x="442403" y="3431723"/>
            <a:ext cx="3869137" cy="36006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1" i="0" baseline="0">
                <a:solidFill>
                  <a:schemeClr val="tx1"/>
                </a:solidFill>
                <a:latin typeface="arial" charset="0"/>
              </a:defRPr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en-GB" noProof="0"/>
              <a:t>Date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564419" y="0"/>
            <a:ext cx="4579582" cy="5715000"/>
          </a:xfrm>
          <a:prstGeom prst="rect">
            <a:avLst/>
          </a:prstGeom>
        </p:spPr>
        <p:txBody>
          <a:bodyPr/>
          <a:lstStyle>
            <a:lvl1pPr marL="0" marR="0" indent="0" algn="l" defTabSz="685733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="1" i="0" baseline="0">
                <a:solidFill>
                  <a:schemeClr val="bg1">
                    <a:alpha val="62000"/>
                  </a:schemeClr>
                </a:solidFill>
              </a:defRPr>
            </a:lvl1pPr>
            <a:lvl2pPr marL="342866" indent="0">
              <a:buNone/>
              <a:defRPr sz="2100"/>
            </a:lvl2pPr>
            <a:lvl3pPr marL="685733" indent="0">
              <a:buNone/>
              <a:defRPr sz="1800"/>
            </a:lvl3pPr>
            <a:lvl4pPr marL="1028598" indent="0">
              <a:buNone/>
              <a:defRPr sz="1500"/>
            </a:lvl4pPr>
            <a:lvl5pPr marL="1371465" indent="0">
              <a:buNone/>
              <a:defRPr sz="1500"/>
            </a:lvl5pPr>
            <a:lvl6pPr marL="1714330" indent="0">
              <a:buNone/>
              <a:defRPr sz="1500"/>
            </a:lvl6pPr>
            <a:lvl7pPr marL="2057195" indent="0">
              <a:buNone/>
              <a:defRPr sz="1500"/>
            </a:lvl7pPr>
            <a:lvl8pPr marL="2400060" indent="0">
              <a:buNone/>
              <a:defRPr sz="1500"/>
            </a:lvl8pPr>
            <a:lvl9pPr marL="2742930" indent="0">
              <a:buNone/>
              <a:defRPr sz="1500"/>
            </a:lvl9pPr>
          </a:lstStyle>
          <a:p>
            <a:r>
              <a:rPr lang="en-GB" noProof="0"/>
              <a:t>Click icon to add image.</a:t>
            </a:r>
          </a:p>
          <a:p>
            <a:r>
              <a:rPr lang="en-GB" noProof="0"/>
              <a:t>Fit the image to frame </a:t>
            </a:r>
            <a:br>
              <a:rPr lang="en-GB" noProof="0"/>
            </a:br>
            <a:r>
              <a:rPr lang="en-GB" noProof="0"/>
              <a:t>by choosing: </a:t>
            </a:r>
            <a:br>
              <a:rPr lang="en-GB" noProof="0"/>
            </a:br>
            <a:r>
              <a:rPr lang="en-GB" noProof="0"/>
              <a:t>crop&gt;fit / rajaa&gt;sovita</a:t>
            </a:r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FDE6FEC0-D463-4F39-9043-DB3EB64D71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006210"/>
            <a:ext cx="1886823" cy="167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28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9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. Body slide - 1 wid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92353" y="215948"/>
            <a:ext cx="8492897" cy="11106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en-GB" noProof="0"/>
              <a:t>Body slide title 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292353" y="1563761"/>
            <a:ext cx="8492897" cy="3388289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73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100" b="1" baseline="0">
                <a:solidFill>
                  <a:schemeClr val="tx1"/>
                </a:solidFill>
              </a:defRPr>
            </a:lvl1pPr>
            <a:lvl2pPr marL="628589" indent="-271437">
              <a:buFont typeface="Arial" panose="020B0604020202020204" pitchFamily="34" charset="0"/>
              <a:buChar char="•"/>
              <a:defRPr sz="2100"/>
            </a:lvl2pPr>
            <a:lvl3pPr marL="804783" indent="-176195">
              <a:buFont typeface="Arial" panose="020B0604020202020204" pitchFamily="34" charset="0"/>
              <a:buChar char="•"/>
              <a:defRPr sz="16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en-GB" noProof="0"/>
              <a:t>Your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4C366827-B13F-41D2-9BB1-86D6952FE74F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GB" noProof="0"/>
              <a:t>dd.mm.yyyy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B081CECA-2419-49BC-A865-E26F838DFBF9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 noProof="0"/>
              <a:t>Your text here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5CA6814-F1E3-4289-929D-E2AEACCAF6C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pic>
        <p:nvPicPr>
          <p:cNvPr id="10" name="Kuva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23410"/>
            <a:ext cx="207370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4194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pos="5534" userDrawn="1">
          <p15:clr>
            <a:srgbClr val="FBAE40"/>
          </p15:clr>
        </p15:guide>
        <p15:guide id="5" orient="horz" pos="363" userDrawn="1">
          <p15:clr>
            <a:srgbClr val="FBAE40"/>
          </p15:clr>
        </p15:guide>
        <p15:guide id="6" pos="2795" userDrawn="1">
          <p15:clr>
            <a:srgbClr val="FBAE40"/>
          </p15:clr>
        </p15:guide>
        <p15:guide id="7" pos="2965" userDrawn="1">
          <p15:clr>
            <a:srgbClr val="FBAE40"/>
          </p15:clr>
        </p15:guide>
        <p15:guide id="8" orient="horz" pos="341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. Body slide - 2 text column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92905" y="214300"/>
            <a:ext cx="8497093" cy="1129216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en-GB" noProof="0"/>
              <a:t>Body slide title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287339" y="1681893"/>
            <a:ext cx="4150122" cy="3262458"/>
          </a:xfrm>
          <a:prstGeom prst="rect">
            <a:avLst/>
          </a:prstGeom>
        </p:spPr>
        <p:txBody>
          <a:bodyPr lIns="0" tIns="0" rIns="0" bIns="0"/>
          <a:lstStyle>
            <a:lvl1pPr marL="342866" marR="0" indent="-342866" algn="l" defTabSz="68573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100" b="1" baseline="0">
                <a:solidFill>
                  <a:schemeClr val="tx1"/>
                </a:solidFill>
              </a:defRPr>
            </a:lvl1pPr>
            <a:lvl2pPr marL="628589" indent="-285720">
              <a:buFont typeface="Arial" panose="020B0604020202020204" pitchFamily="34" charset="0"/>
              <a:buChar char="•"/>
              <a:defRPr sz="2100"/>
            </a:lvl2pPr>
            <a:lvl3pPr marL="804783" indent="-176195">
              <a:buFont typeface="Arial" panose="020B0604020202020204" pitchFamily="34" charset="0"/>
              <a:buChar char="•"/>
              <a:defRPr sz="16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en-GB" noProof="0"/>
              <a:t>Your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2" hasCustomPrompt="1"/>
          </p:nvPr>
        </p:nvSpPr>
        <p:spPr>
          <a:xfrm>
            <a:off x="4706541" y="1681893"/>
            <a:ext cx="4078684" cy="3262458"/>
          </a:xfrm>
          <a:prstGeom prst="rect">
            <a:avLst/>
          </a:prstGeom>
        </p:spPr>
        <p:txBody>
          <a:bodyPr lIns="0" tIns="0" rIns="0" bIns="0"/>
          <a:lstStyle>
            <a:lvl1pPr marL="342866" marR="0" indent="-342866" algn="l" defTabSz="68573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100" b="1" baseline="0">
                <a:solidFill>
                  <a:schemeClr val="tx1"/>
                </a:solidFill>
              </a:defRPr>
            </a:lvl1pPr>
            <a:lvl2pPr marL="628589" indent="-285720">
              <a:buFont typeface="Arial" panose="020B0604020202020204" pitchFamily="34" charset="0"/>
              <a:buChar char="•"/>
              <a:defRPr sz="2100"/>
            </a:lvl2pPr>
            <a:lvl3pPr marL="804783" indent="-176195">
              <a:buFont typeface="Arial" panose="020B0604020202020204" pitchFamily="34" charset="0"/>
              <a:buChar char="•"/>
              <a:defRPr sz="16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en-GB" noProof="0"/>
              <a:t>Your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0ACE9B33-D0C7-4AF1-A02A-1559773A78AC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en-GB" noProof="0"/>
              <a:t>dd.mm.yyyy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F7430A1-7AEB-4722-97B3-51719F60574B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GB" noProof="0"/>
              <a:t>Your text here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75B56DD1-CE07-4F8B-9EEB-5CFC86C5CCF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pic>
        <p:nvPicPr>
          <p:cNvPr id="10" name="Kuva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23410"/>
            <a:ext cx="2073704" cy="856800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4" pos="5534" userDrawn="1">
          <p15:clr>
            <a:srgbClr val="FBAE40"/>
          </p15:clr>
        </p15:guide>
        <p15:guide id="5" orient="horz" pos="3410" userDrawn="1">
          <p15:clr>
            <a:srgbClr val="FBAE40"/>
          </p15:clr>
        </p15:guide>
        <p15:guide id="6" pos="2795" userDrawn="1">
          <p15:clr>
            <a:srgbClr val="FBAE40"/>
          </p15:clr>
        </p15:guide>
        <p15:guide id="7" pos="2965" userDrawn="1">
          <p15:clr>
            <a:srgbClr val="FBAE40"/>
          </p15:clr>
        </p15:guide>
        <p15:guide id="8" pos="181" userDrawn="1">
          <p15:clr>
            <a:srgbClr val="FBAE40"/>
          </p15:clr>
        </p15:guide>
        <p15:guide id="9" orient="horz" pos="943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. Body slide - Black text -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710816" y="0"/>
            <a:ext cx="4433207" cy="5715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>
                <a:solidFill>
                  <a:schemeClr val="bg1">
                    <a:lumMod val="85000"/>
                    <a:alpha val="62000"/>
                  </a:schemeClr>
                </a:solidFill>
              </a:defRPr>
            </a:lvl1pPr>
            <a:lvl2pPr marL="342866" indent="0">
              <a:buNone/>
              <a:defRPr sz="2100"/>
            </a:lvl2pPr>
            <a:lvl3pPr marL="685733" indent="0">
              <a:buNone/>
              <a:defRPr sz="1800"/>
            </a:lvl3pPr>
            <a:lvl4pPr marL="1028598" indent="0">
              <a:buNone/>
              <a:defRPr sz="1500"/>
            </a:lvl4pPr>
            <a:lvl5pPr marL="1371465" indent="0">
              <a:buNone/>
              <a:defRPr sz="1500"/>
            </a:lvl5pPr>
            <a:lvl6pPr marL="1714330" indent="0">
              <a:buNone/>
              <a:defRPr sz="1500"/>
            </a:lvl6pPr>
            <a:lvl7pPr marL="2057195" indent="0">
              <a:buNone/>
              <a:defRPr sz="1500"/>
            </a:lvl7pPr>
            <a:lvl8pPr marL="2400060" indent="0">
              <a:buNone/>
              <a:defRPr sz="1500"/>
            </a:lvl8pPr>
            <a:lvl9pPr marL="2742930" indent="0">
              <a:buNone/>
              <a:defRPr sz="1500"/>
            </a:lvl9pPr>
          </a:lstStyle>
          <a:p>
            <a:r>
              <a:rPr lang="en-GB" noProof="0"/>
              <a:t>Click icon to add image</a:t>
            </a:r>
            <a:br>
              <a:rPr lang="en-GB" noProof="0"/>
            </a:br>
            <a:br>
              <a:rPr lang="en-GB" noProof="0"/>
            </a:br>
            <a:r>
              <a:rPr lang="en-GB" noProof="0"/>
              <a:t>Fit the image to frame </a:t>
            </a:r>
            <a:br>
              <a:rPr lang="en-GB" noProof="0"/>
            </a:br>
            <a:r>
              <a:rPr lang="en-GB" noProof="0"/>
              <a:t>by choosing: </a:t>
            </a:r>
            <a:br>
              <a:rPr lang="en-GB" noProof="0"/>
            </a:br>
            <a:r>
              <a:rPr lang="en-GB" noProof="0"/>
              <a:t>crop&gt;fit / rajaa&gt;sovita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87363" y="1693836"/>
            <a:ext cx="4052221" cy="3250514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73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2100" b="1" smtClean="0"/>
            </a:lvl1pPr>
            <a:lvl2pPr marL="342866" indent="0">
              <a:buFontTx/>
              <a:buNone/>
              <a:defRPr sz="2100"/>
            </a:lvl2pPr>
            <a:lvl3pPr marL="628589" indent="0">
              <a:buFontTx/>
              <a:buNone/>
              <a:defRPr sz="16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en-GB" noProof="0"/>
              <a:t>Your text here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87363" y="223017"/>
            <a:ext cx="4052221" cy="115719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en-GB" noProof="0"/>
              <a:t>Body slide title</a:t>
            </a:r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GB" noProof="0"/>
              <a:t>dd.mm.yyyy</a:t>
            </a:r>
          </a:p>
        </p:txBody>
      </p:sp>
      <p:sp>
        <p:nvSpPr>
          <p:cNvPr id="9" name="Alatunnisteen paikkamerkki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 noProof="0"/>
              <a:t>Your text here</a:t>
            </a:r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pic>
        <p:nvPicPr>
          <p:cNvPr id="13" name="Kuva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23410"/>
            <a:ext cx="207370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5155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1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. Divider -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1013" noProof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710816" y="0"/>
            <a:ext cx="4433207" cy="5715000"/>
          </a:xfrm>
          <a:prstGeom prst="rect">
            <a:avLst/>
          </a:prstGeom>
        </p:spPr>
        <p:txBody>
          <a:bodyPr/>
          <a:lstStyle>
            <a:lvl1pPr marL="0" marR="0" indent="0" algn="l" defTabSz="685733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="1" baseline="0">
                <a:solidFill>
                  <a:schemeClr val="bg1">
                    <a:alpha val="62000"/>
                  </a:schemeClr>
                </a:solidFill>
              </a:defRPr>
            </a:lvl1pPr>
            <a:lvl2pPr marL="342866" indent="0">
              <a:buNone/>
              <a:defRPr sz="2100"/>
            </a:lvl2pPr>
            <a:lvl3pPr marL="685733" indent="0">
              <a:buNone/>
              <a:defRPr sz="1800"/>
            </a:lvl3pPr>
            <a:lvl4pPr marL="1028598" indent="0">
              <a:buNone/>
              <a:defRPr sz="1500"/>
            </a:lvl4pPr>
            <a:lvl5pPr marL="1371465" indent="0">
              <a:buNone/>
              <a:defRPr sz="1500"/>
            </a:lvl5pPr>
            <a:lvl6pPr marL="1714330" indent="0">
              <a:buNone/>
              <a:defRPr sz="1500"/>
            </a:lvl6pPr>
            <a:lvl7pPr marL="2057195" indent="0">
              <a:buNone/>
              <a:defRPr sz="1500"/>
            </a:lvl7pPr>
            <a:lvl8pPr marL="2400060" indent="0">
              <a:buNone/>
              <a:defRPr sz="1500"/>
            </a:lvl8pPr>
            <a:lvl9pPr marL="2742930" indent="0">
              <a:buNone/>
              <a:defRPr sz="1500"/>
            </a:lvl9pPr>
          </a:lstStyle>
          <a:p>
            <a:r>
              <a:rPr lang="en-GB" noProof="0"/>
              <a:t>Click icon to add image.</a:t>
            </a:r>
            <a:br>
              <a:rPr lang="en-GB" noProof="0"/>
            </a:br>
            <a:br>
              <a:rPr lang="en-GB" noProof="0"/>
            </a:br>
            <a:r>
              <a:rPr lang="en-GB" noProof="0"/>
              <a:t>Fit the image to frame </a:t>
            </a:r>
            <a:br>
              <a:rPr lang="en-GB" noProof="0"/>
            </a:br>
            <a:r>
              <a:rPr lang="en-GB" noProof="0"/>
              <a:t>by choosing: </a:t>
            </a:r>
            <a:br>
              <a:rPr lang="en-GB" noProof="0"/>
            </a:br>
            <a:r>
              <a:rPr lang="en-GB" noProof="0"/>
              <a:t>crop&gt;fit / rajaa&gt;sovita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4E326D0-D397-4DCF-88BA-ADD90C3D5C3E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dd.mm.yyyy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B124AD7-04E5-4E26-A7E3-6E499B81497F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Your text here</a:t>
            </a:r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439BEBFE-6A3C-4862-B3C0-DF2EC5E8C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3CC9C0A2-E518-4F61-BACC-25E3255118C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87338" y="576797"/>
            <a:ext cx="4218160" cy="418620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3300" b="1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Lorem ipsum dolor sit amet, consectetur adipiscing elit. Maecenas velit velit, consequat eget ullamcorper a, maximus ac ex.</a:t>
            </a:r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52CCC480-13D2-4814-87C1-ECF3FE05D2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821491"/>
            <a:ext cx="1991440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160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.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-1066" y="0"/>
            <a:ext cx="9144000" cy="5715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noProof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755662" y="1954930"/>
            <a:ext cx="7669159" cy="1502517"/>
          </a:xfrm>
          <a:prstGeom prst="rect">
            <a:avLst/>
          </a:prstGeom>
        </p:spPr>
        <p:txBody>
          <a:bodyPr lIns="0" r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4000" b="1" baseline="0">
                <a:solidFill>
                  <a:schemeClr val="tx1"/>
                </a:solidFill>
              </a:defRPr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en-GB" noProof="0"/>
              <a:t>Divider – Headline</a:t>
            </a:r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37C6C481-D72C-4B89-AA19-AC91EB21FEFA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dd.mm.yyyy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2A81A4FB-6563-4C02-8A9B-51D830F1EAB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Your text here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F6A7C93-158F-48BA-8E95-EC2109A4B4D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61842CE2-1B1D-49EA-9D06-D1D577851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821491"/>
            <a:ext cx="1991440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5495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. Body slide -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87363" y="215946"/>
            <a:ext cx="8497093" cy="11189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en-GB" noProof="0"/>
              <a:t>Body slide title </a:t>
            </a:r>
          </a:p>
        </p:txBody>
      </p:sp>
      <p:sp>
        <p:nvSpPr>
          <p:cNvPr id="6" name="Table Placeholder 12">
            <a:extLst>
              <a:ext uri="{FF2B5EF4-FFF2-40B4-BE49-F238E27FC236}">
                <a16:creationId xmlns:a16="http://schemas.microsoft.com/office/drawing/2014/main" id="{D90CC8CD-0F46-F240-AF4E-99DE2A9ECF91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287363" y="1526921"/>
            <a:ext cx="8497093" cy="341742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GB" noProof="0"/>
              <a:t>Click icon to add table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D4CDEE4-AFAC-4BB1-B02E-FDE939F20D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78800" y="5387368"/>
            <a:ext cx="2057400" cy="1920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2C686F0-0C1B-46BD-9DE7-A93BAA6AC8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678800" y="5191935"/>
            <a:ext cx="2057400" cy="1954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dd.mm.yyyy</a:t>
            </a:r>
          </a:p>
        </p:txBody>
      </p:sp>
      <p:sp>
        <p:nvSpPr>
          <p:cNvPr id="9" name="Alatunnisteen paikkamerkki 1">
            <a:extLst>
              <a:ext uri="{FF2B5EF4-FFF2-40B4-BE49-F238E27FC236}">
                <a16:creationId xmlns:a16="http://schemas.microsoft.com/office/drawing/2014/main" id="{4338FCB4-9412-423F-84B9-91EDDBA250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5388000"/>
            <a:ext cx="3086100" cy="19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Your text here</a:t>
            </a:r>
          </a:p>
        </p:txBody>
      </p:sp>
      <p:pic>
        <p:nvPicPr>
          <p:cNvPr id="12" name="Kuva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23410"/>
            <a:ext cx="207370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5641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44" userDrawn="1">
          <p15:clr>
            <a:srgbClr val="FBAE40"/>
          </p15:clr>
        </p15:guide>
        <p15:guide id="4" pos="5534" userDrawn="1">
          <p15:clr>
            <a:srgbClr val="FBAE40"/>
          </p15:clr>
        </p15:guide>
        <p15:guide id="5" orient="horz" pos="363" userDrawn="1">
          <p15:clr>
            <a:srgbClr val="FBAE40"/>
          </p15:clr>
        </p15:guide>
        <p15:guide id="6" pos="2795" userDrawn="1">
          <p15:clr>
            <a:srgbClr val="FBAE40"/>
          </p15:clr>
        </p15:guide>
        <p15:guide id="7" pos="2965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. Body slide -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87363" y="215946"/>
            <a:ext cx="8497093" cy="11189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en-GB" noProof="0"/>
              <a:t>Body slide title 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D4CDEE4-AFAC-4BB1-B02E-FDE939F20D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78800" y="5387368"/>
            <a:ext cx="2057400" cy="1920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2C686F0-0C1B-46BD-9DE7-A93BAA6AC8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678800" y="5191935"/>
            <a:ext cx="2057400" cy="1954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dd.mm.yyyy</a:t>
            </a:r>
          </a:p>
        </p:txBody>
      </p:sp>
      <p:sp>
        <p:nvSpPr>
          <p:cNvPr id="9" name="Alatunnisteen paikkamerkki 1">
            <a:extLst>
              <a:ext uri="{FF2B5EF4-FFF2-40B4-BE49-F238E27FC236}">
                <a16:creationId xmlns:a16="http://schemas.microsoft.com/office/drawing/2014/main" id="{4338FCB4-9412-423F-84B9-91EDDBA250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5388000"/>
            <a:ext cx="3086100" cy="19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Your text here</a:t>
            </a:r>
          </a:p>
        </p:txBody>
      </p:sp>
      <p:pic>
        <p:nvPicPr>
          <p:cNvPr id="12" name="Kuva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23410"/>
            <a:ext cx="2073704" cy="856800"/>
          </a:xfrm>
          <a:prstGeom prst="rect">
            <a:avLst/>
          </a:prstGeom>
        </p:spPr>
      </p:pic>
      <p:sp>
        <p:nvSpPr>
          <p:cNvPr id="10" name="Chart Placeholder 2">
            <a:extLst>
              <a:ext uri="{FF2B5EF4-FFF2-40B4-BE49-F238E27FC236}">
                <a16:creationId xmlns:a16="http://schemas.microsoft.com/office/drawing/2014/main" id="{38E9F79E-594E-4FED-A2F4-706A9F56D293}"/>
              </a:ext>
            </a:extLst>
          </p:cNvPr>
          <p:cNvSpPr>
            <a:spLocks noGrp="1"/>
          </p:cNvSpPr>
          <p:nvPr>
            <p:ph type="chart" sz="quarter" idx="12" hasCustomPrompt="1"/>
          </p:nvPr>
        </p:nvSpPr>
        <p:spPr>
          <a:xfrm>
            <a:off x="287338" y="1526921"/>
            <a:ext cx="8497107" cy="3417429"/>
          </a:xfrm>
          <a:prstGeom prst="rect">
            <a:avLst/>
          </a:prstGeom>
        </p:spPr>
        <p:txBody>
          <a:bodyPr/>
          <a:lstStyle>
            <a:lvl1pPr marL="0" marR="0" indent="0" algn="ctr" defTabSz="685733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b="1">
                <a:solidFill>
                  <a:schemeClr val="tx1">
                    <a:alpha val="17000"/>
                  </a:schemeClr>
                </a:solidFill>
              </a:defRPr>
            </a:lvl1pPr>
          </a:lstStyle>
          <a:p>
            <a:r>
              <a:rPr lang="en-GB" noProof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37375287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44" userDrawn="1">
          <p15:clr>
            <a:srgbClr val="FBAE40"/>
          </p15:clr>
        </p15:guide>
        <p15:guide id="4" pos="5534" userDrawn="1">
          <p15:clr>
            <a:srgbClr val="FBAE40"/>
          </p15:clr>
        </p15:guide>
        <p15:guide id="5" orient="horz" pos="363" userDrawn="1">
          <p15:clr>
            <a:srgbClr val="FBAE40"/>
          </p15:clr>
        </p15:guide>
        <p15:guide id="6" pos="2795" userDrawn="1">
          <p15:clr>
            <a:srgbClr val="FBAE40"/>
          </p15:clr>
        </p15:guide>
        <p15:guide id="7" pos="2965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78800" y="5387368"/>
            <a:ext cx="2057400" cy="1920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78800" y="5191935"/>
            <a:ext cx="2057400" cy="1954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dd.mm.yyyy</a:t>
            </a:r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1C150BC1-EEBC-48B9-AEAE-962A54F46F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5388000"/>
            <a:ext cx="3086100" cy="19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Your text here</a:t>
            </a:r>
          </a:p>
        </p:txBody>
      </p:sp>
    </p:spTree>
    <p:extLst>
      <p:ext uri="{BB962C8B-B14F-4D97-AF65-F5344CB8AC3E}">
        <p14:creationId xmlns:p14="http://schemas.microsoft.com/office/powerpoint/2010/main" val="183375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50" r:id="rId2"/>
    <p:sldLayoutId id="2147483704" r:id="rId3"/>
    <p:sldLayoutId id="2147483707" r:id="rId4"/>
    <p:sldLayoutId id="2147483694" r:id="rId5"/>
    <p:sldLayoutId id="2147483695" r:id="rId6"/>
    <p:sldLayoutId id="2147483702" r:id="rId7"/>
    <p:sldLayoutId id="2147483701" r:id="rId8"/>
    <p:sldLayoutId id="2147483708" r:id="rId9"/>
    <p:sldLayoutId id="2147483691" r:id="rId10"/>
    <p:sldLayoutId id="2147483699" r:id="rId11"/>
    <p:sldLayoutId id="2147483679" r:id="rId12"/>
  </p:sldLayoutIdLst>
  <p:hf sldNum="0" hdr="0" ftr="0" dt="0"/>
  <p:txStyles>
    <p:titleStyle>
      <a:lvl1pPr algn="l" defTabSz="685733" rtl="0" eaLnBrk="1" latinLnBrk="0" hangingPunct="1">
        <a:lnSpc>
          <a:spcPct val="90000"/>
        </a:lnSpc>
        <a:spcBef>
          <a:spcPct val="0"/>
        </a:spcBef>
        <a:buNone/>
        <a:defRPr sz="33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35" indent="-171435" algn="l" defTabSz="685733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00" indent="-171435" algn="l" defTabSz="68573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160" indent="-171435" algn="l" defTabSz="68573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30" indent="-171435" algn="l" defTabSz="68573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895" indent="-171435" algn="l" defTabSz="68573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766" indent="-171435" algn="l" defTabSz="68573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26" indent="-171435" algn="l" defTabSz="68573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494" indent="-171435" algn="l" defTabSz="68573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360" indent="-171435" algn="l" defTabSz="68573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3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66" algn="l" defTabSz="68573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33" algn="l" defTabSz="68573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598" algn="l" defTabSz="68573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65" algn="l" defTabSz="68573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30" algn="l" defTabSz="68573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195" algn="l" defTabSz="68573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060" algn="l" defTabSz="68573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30" algn="l" defTabSz="68573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1" userDrawn="1">
          <p15:clr>
            <a:srgbClr val="F26B43"/>
          </p15:clr>
        </p15:guide>
        <p15:guide id="3" orient="horz" pos="36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20B375E-39A8-412E-9579-B755CCDB0D1B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r>
              <a:rPr lang="fi-FI" sz="3200" dirty="0" err="1"/>
              <a:t>Assignment</a:t>
            </a:r>
            <a:r>
              <a:rPr lang="fi-FI" sz="3200" dirty="0"/>
              <a:t> 1 – </a:t>
            </a:r>
            <a:r>
              <a:rPr lang="fi-FI" sz="3200" dirty="0" err="1"/>
              <a:t>Projective</a:t>
            </a:r>
            <a:r>
              <a:rPr lang="fi-FI" sz="3200" dirty="0"/>
              <a:t> </a:t>
            </a:r>
            <a:r>
              <a:rPr lang="fi-FI" sz="3200" dirty="0" err="1"/>
              <a:t>Techniques</a:t>
            </a:r>
            <a:r>
              <a:rPr lang="fi-FI" sz="3200" dirty="0"/>
              <a:t> to </a:t>
            </a:r>
            <a:r>
              <a:rPr lang="fi-FI" sz="3200" dirty="0" err="1"/>
              <a:t>understand</a:t>
            </a:r>
            <a:r>
              <a:rPr lang="fi-FI" sz="3200" dirty="0"/>
              <a:t> </a:t>
            </a:r>
            <a:r>
              <a:rPr lang="fi-FI" sz="3200" dirty="0" err="1"/>
              <a:t>brand</a:t>
            </a:r>
            <a:r>
              <a:rPr lang="fi-FI" sz="3200" dirty="0"/>
              <a:t> </a:t>
            </a:r>
            <a:r>
              <a:rPr lang="fi-FI" sz="3200" dirty="0" err="1"/>
              <a:t>complexity</a:t>
            </a:r>
            <a:r>
              <a:rPr lang="fi-FI" sz="3200" dirty="0"/>
              <a:t> and </a:t>
            </a:r>
            <a:r>
              <a:rPr lang="fi-FI" sz="3200" dirty="0" err="1"/>
              <a:t>width</a:t>
            </a:r>
            <a:endParaRPr lang="en-GB" sz="32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576D7B-2E82-4D9D-8618-563CF13E5FEE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pPr algn="l" fontAlgn="base"/>
            <a:r>
              <a:rPr lang="en-US" sz="2000" dirty="0">
                <a:solidFill>
                  <a:srgbClr val="000000"/>
                </a:solidFill>
                <a:latin typeface="Roboto" panose="02000000000000000000" pitchFamily="2" charset="0"/>
              </a:rPr>
              <a:t>Think of your favorite brand. Now imagine this brand as each one of the elements below. Explain your choice of each element in 2 to 3 sentences.</a:t>
            </a:r>
          </a:p>
          <a:p>
            <a:pPr marL="457200" indent="-457200" fontAlgn="base">
              <a:buAutoNum type="arabicParenR"/>
            </a:pPr>
            <a:r>
              <a:rPr lang="en-US" sz="2000" dirty="0">
                <a:solidFill>
                  <a:srgbClr val="000000"/>
                </a:solidFill>
                <a:latin typeface="Roboto" panose="02000000000000000000" pitchFamily="2" charset="0"/>
              </a:rPr>
              <a:t>an animal</a:t>
            </a:r>
          </a:p>
          <a:p>
            <a:pPr marL="457200" indent="-457200" fontAlgn="base">
              <a:buAutoNum type="arabicParenR"/>
            </a:pPr>
            <a:r>
              <a:rPr lang="en-US" sz="2000" dirty="0">
                <a:solidFill>
                  <a:srgbClr val="000000"/>
                </a:solidFill>
                <a:latin typeface="Roboto" panose="02000000000000000000" pitchFamily="2" charset="0"/>
              </a:rPr>
              <a:t>an image</a:t>
            </a:r>
          </a:p>
          <a:p>
            <a:pPr marL="457200" indent="-457200" fontAlgn="base">
              <a:buAutoNum type="arabicParenR"/>
            </a:pPr>
            <a:r>
              <a:rPr lang="en-US" sz="2000" dirty="0">
                <a:solidFill>
                  <a:srgbClr val="000000"/>
                </a:solidFill>
                <a:latin typeface="Roboto" panose="02000000000000000000" pitchFamily="2" charset="0"/>
              </a:rPr>
              <a:t>a public persona (PS: Not the official brand ambassador)</a:t>
            </a:r>
          </a:p>
          <a:p>
            <a:pPr marL="457200" indent="-457200" fontAlgn="base">
              <a:buAutoNum type="arabicParenR"/>
            </a:pPr>
            <a:r>
              <a:rPr lang="en-US" sz="2000" dirty="0">
                <a:solidFill>
                  <a:srgbClr val="000000"/>
                </a:solidFill>
                <a:latin typeface="Roboto" panose="02000000000000000000" pitchFamily="2" charset="0"/>
              </a:rPr>
              <a:t>a feeling/emotion</a:t>
            </a:r>
          </a:p>
          <a:p>
            <a:pPr marL="457200" indent="-457200" fontAlgn="base">
              <a:buAutoNum type="arabicParenR"/>
            </a:pPr>
            <a:r>
              <a:rPr lang="en-US" sz="2000" dirty="0">
                <a:solidFill>
                  <a:srgbClr val="000000"/>
                </a:solidFill>
                <a:latin typeface="Roboto" panose="02000000000000000000" pitchFamily="2" charset="0"/>
              </a:rPr>
              <a:t>a relationship</a:t>
            </a:r>
          </a:p>
          <a:p>
            <a:pPr marL="457200" indent="-457200" fontAlgn="base">
              <a:buAutoNum type="arabicParenR"/>
            </a:pPr>
            <a:r>
              <a:rPr lang="en-US" sz="2000" dirty="0">
                <a:solidFill>
                  <a:srgbClr val="000000"/>
                </a:solidFill>
                <a:latin typeface="Roboto" panose="02000000000000000000" pitchFamily="2" charset="0"/>
              </a:rPr>
              <a:t>a place</a:t>
            </a:r>
          </a:p>
          <a:p>
            <a:pPr algn="l" fontAlgn="base"/>
            <a:endParaRPr lang="en-US" sz="2000" dirty="0">
              <a:solidFill>
                <a:srgbClr val="000000"/>
              </a:solidFill>
              <a:latin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841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Mukautettu 5">
      <a:dk1>
        <a:sysClr val="windowText" lastClr="000000"/>
      </a:dk1>
      <a:lt1>
        <a:sysClr val="window" lastClr="FFFFFF"/>
      </a:lt1>
      <a:dk2>
        <a:srgbClr val="78BE20"/>
      </a:dk2>
      <a:lt2>
        <a:srgbClr val="AED879"/>
      </a:lt2>
      <a:accent1>
        <a:srgbClr val="0C0C0C"/>
      </a:accent1>
      <a:accent2>
        <a:srgbClr val="595959"/>
      </a:accent2>
      <a:accent3>
        <a:srgbClr val="A5A5A5"/>
      </a:accent3>
      <a:accent4>
        <a:srgbClr val="D8D8D8"/>
      </a:accent4>
      <a:accent5>
        <a:srgbClr val="F2F2F2"/>
      </a:accent5>
      <a:accent6>
        <a:srgbClr val="FFFFFF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alto_BIZ_1610_EN.pptx" id="{EC6E3AE2-1BDE-421F-8314-35A9DDFB8605}" vid="{62C2226C-79BD-4E50-AC62-889D4E413A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Office-teema</Template>
  <TotalTime>0</TotalTime>
  <Words>65</Words>
  <Application>Microsoft Macintosh PowerPoint</Application>
  <PresentationFormat>On-screen Show (16:10)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</vt:lpstr>
      <vt:lpstr>Calibri</vt:lpstr>
      <vt:lpstr>Roboto</vt:lpstr>
      <vt:lpstr>Office-teema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Bhatnagar Kushagra</dc:creator>
  <cp:lastModifiedBy>Bhatnagar Kushagra</cp:lastModifiedBy>
  <cp:revision>1</cp:revision>
  <dcterms:created xsi:type="dcterms:W3CDTF">2022-04-20T20:14:46Z</dcterms:created>
  <dcterms:modified xsi:type="dcterms:W3CDTF">2022-04-20T20:15:35Z</dcterms:modified>
</cp:coreProperties>
</file>