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27"/>
  </p:notesMasterIdLst>
  <p:sldIdLst>
    <p:sldId id="257" r:id="rId3"/>
    <p:sldId id="313" r:id="rId4"/>
    <p:sldId id="282" r:id="rId5"/>
    <p:sldId id="314" r:id="rId6"/>
    <p:sldId id="288" r:id="rId7"/>
    <p:sldId id="284" r:id="rId8"/>
    <p:sldId id="316" r:id="rId9"/>
    <p:sldId id="310" r:id="rId10"/>
    <p:sldId id="291" r:id="rId11"/>
    <p:sldId id="286" r:id="rId12"/>
    <p:sldId id="287" r:id="rId13"/>
    <p:sldId id="289" r:id="rId14"/>
    <p:sldId id="290" r:id="rId15"/>
    <p:sldId id="306" r:id="rId16"/>
    <p:sldId id="297" r:id="rId17"/>
    <p:sldId id="298" r:id="rId18"/>
    <p:sldId id="299" r:id="rId19"/>
    <p:sldId id="300" r:id="rId20"/>
    <p:sldId id="301" r:id="rId21"/>
    <p:sldId id="302" r:id="rId22"/>
    <p:sldId id="315" r:id="rId23"/>
    <p:sldId id="317" r:id="rId24"/>
    <p:sldId id="318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C87F7-FBDC-4A4E-98AC-D16B1649B9E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8502A-CBC5-495F-83ED-CD560B0DC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4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>
            <a:spLocks noGrp="1"/>
          </p:cNvSpPr>
          <p:nvPr>
            <p:ph type="title"/>
          </p:nvPr>
        </p:nvSpPr>
        <p:spPr>
          <a:xfrm>
            <a:off x="624416" y="1700809"/>
            <a:ext cx="10943168" cy="35424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4419" y="5315697"/>
            <a:ext cx="7327227" cy="792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54864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109728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64592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219456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" y="0"/>
            <a:ext cx="2133601" cy="181927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61621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3"/>
          <p:cNvSpPr>
            <a:spLocks noGrp="1"/>
          </p:cNvSpPr>
          <p:nvPr>
            <p:ph type="pic" idx="13"/>
          </p:nvPr>
        </p:nvSpPr>
        <p:spPr>
          <a:xfrm>
            <a:off x="5799016" y="180001"/>
            <a:ext cx="6172923" cy="6498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" name="Title Text"/>
          <p:cNvSpPr>
            <a:spLocks noGrp="1"/>
          </p:cNvSpPr>
          <p:nvPr>
            <p:ph type="title"/>
          </p:nvPr>
        </p:nvSpPr>
        <p:spPr>
          <a:xfrm>
            <a:off x="624416" y="1989288"/>
            <a:ext cx="4425971" cy="3232901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4416" y="5438089"/>
            <a:ext cx="4425971" cy="583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54864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109728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64592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219456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" y="0"/>
            <a:ext cx="2159204" cy="181380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378667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3"/>
          <p:cNvSpPr>
            <a:spLocks noGrp="1"/>
          </p:cNvSpPr>
          <p:nvPr>
            <p:ph type="pic" idx="13"/>
          </p:nvPr>
        </p:nvSpPr>
        <p:spPr>
          <a:xfrm>
            <a:off x="5799016" y="180001"/>
            <a:ext cx="6172923" cy="6498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Title Text"/>
          <p:cNvSpPr>
            <a:spLocks noGrp="1"/>
          </p:cNvSpPr>
          <p:nvPr>
            <p:ph type="title"/>
          </p:nvPr>
        </p:nvSpPr>
        <p:spPr>
          <a:xfrm>
            <a:off x="624416" y="1960037"/>
            <a:ext cx="4425971" cy="3232901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4416" y="5408838"/>
            <a:ext cx="4425971" cy="583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54864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109728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64592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219456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" y="0"/>
            <a:ext cx="2159204" cy="1813804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873060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32400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8" y="5678845"/>
            <a:ext cx="2639837" cy="114912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traight Connector 4"/>
          <p:cNvSpPr/>
          <p:nvPr/>
        </p:nvSpPr>
        <p:spPr>
          <a:xfrm>
            <a:off x="624416" y="5848350"/>
            <a:ext cx="1094316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54863" rIns="54863"/>
          <a:lstStyle/>
          <a:p>
            <a:endParaRPr sz="2160"/>
          </a:p>
        </p:txBody>
      </p:sp>
      <p:sp>
        <p:nvSpPr>
          <p:cNvPr id="14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642924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80" y="5677088"/>
            <a:ext cx="2762008" cy="114912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traight Connector 4"/>
          <p:cNvSpPr/>
          <p:nvPr/>
        </p:nvSpPr>
        <p:spPr>
          <a:xfrm>
            <a:off x="624416" y="5848350"/>
            <a:ext cx="1094316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54863" rIns="54863"/>
          <a:lstStyle/>
          <a:p>
            <a:endParaRPr sz="2160"/>
          </a:p>
        </p:txBody>
      </p:sp>
      <p:sp>
        <p:nvSpPr>
          <p:cNvPr id="1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587091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>
            <a:spLocks noGrp="1"/>
          </p:cNvSpPr>
          <p:nvPr>
            <p:ph type="title"/>
          </p:nvPr>
        </p:nvSpPr>
        <p:spPr>
          <a:xfrm>
            <a:off x="624416" y="318136"/>
            <a:ext cx="10943168" cy="11957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4320" spc="-12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Body Level One…"/>
          <p:cNvSpPr>
            <a:spLocks noGrp="1"/>
          </p:cNvSpPr>
          <p:nvPr>
            <p:ph type="body" idx="1"/>
          </p:nvPr>
        </p:nvSpPr>
        <p:spPr>
          <a:xfrm>
            <a:off x="624419" y="1527989"/>
            <a:ext cx="10943167" cy="39892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SzTx/>
              <a:buFontTx/>
              <a:buNone/>
              <a:defRPr sz="2520" b="1"/>
            </a:lvl1pPr>
            <a:lvl2pPr marL="297863" indent="-267623">
              <a:spcBef>
                <a:spcPts val="600"/>
              </a:spcBef>
              <a:buFontTx/>
              <a:buChar char="•"/>
              <a:defRPr sz="2520" b="1"/>
            </a:lvl2pPr>
            <a:lvl3pPr marL="639360" indent="-362880">
              <a:spcBef>
                <a:spcPts val="600"/>
              </a:spcBef>
              <a:buFontTx/>
              <a:buChar char="-"/>
              <a:defRPr sz="2520" b="1"/>
            </a:lvl3pPr>
            <a:lvl4pPr marL="1067039" indent="-349919">
              <a:spcBef>
                <a:spcPts val="600"/>
              </a:spcBef>
              <a:buFontTx/>
              <a:buChar char="•"/>
              <a:defRPr sz="2520" b="1"/>
            </a:lvl4pPr>
            <a:lvl5pPr marL="1473451" indent="-443131">
              <a:spcBef>
                <a:spcPts val="600"/>
              </a:spcBef>
              <a:buFontTx/>
              <a:buChar char="o"/>
              <a:defRPr sz="252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>
            <a:spLocks noGrp="1"/>
          </p:cNvSpPr>
          <p:nvPr>
            <p:ph type="sldNum" sz="quarter" idx="2"/>
          </p:nvPr>
        </p:nvSpPr>
        <p:spPr>
          <a:xfrm>
            <a:off x="11406706" y="6363641"/>
            <a:ext cx="161904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53" y="5672159"/>
            <a:ext cx="2633473" cy="1148195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traight Connector 4"/>
          <p:cNvSpPr/>
          <p:nvPr/>
        </p:nvSpPr>
        <p:spPr>
          <a:xfrm>
            <a:off x="624416" y="5847608"/>
            <a:ext cx="10943168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54863" rIns="54863"/>
          <a:lstStyle/>
          <a:p>
            <a:endParaRPr sz="2160"/>
          </a:p>
        </p:txBody>
      </p:sp>
    </p:spTree>
    <p:extLst>
      <p:ext uri="{BB962C8B-B14F-4D97-AF65-F5344CB8AC3E}">
        <p14:creationId xmlns:p14="http://schemas.microsoft.com/office/powerpoint/2010/main" val="155731441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>
            <a:spLocks noGrp="1"/>
          </p:cNvSpPr>
          <p:nvPr>
            <p:ph type="title"/>
          </p:nvPr>
        </p:nvSpPr>
        <p:spPr>
          <a:xfrm>
            <a:off x="624416" y="318136"/>
            <a:ext cx="10943168" cy="11957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4320" spc="-12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Body Level One…"/>
          <p:cNvSpPr>
            <a:spLocks noGrp="1"/>
          </p:cNvSpPr>
          <p:nvPr>
            <p:ph type="body" idx="1"/>
          </p:nvPr>
        </p:nvSpPr>
        <p:spPr>
          <a:xfrm>
            <a:off x="624419" y="1513933"/>
            <a:ext cx="10943167" cy="40033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SzTx/>
              <a:buFontTx/>
              <a:buNone/>
              <a:defRPr sz="2520" b="1"/>
            </a:lvl1pPr>
            <a:lvl2pPr marL="297863" indent="-267623">
              <a:spcBef>
                <a:spcPts val="600"/>
              </a:spcBef>
              <a:buFontTx/>
              <a:buChar char="•"/>
              <a:defRPr sz="2520" b="1"/>
            </a:lvl2pPr>
            <a:lvl3pPr marL="639360" indent="-362880">
              <a:spcBef>
                <a:spcPts val="600"/>
              </a:spcBef>
              <a:buFontTx/>
              <a:buChar char="-"/>
              <a:defRPr sz="2520" b="1"/>
            </a:lvl3pPr>
            <a:lvl4pPr marL="1067039" indent="-349919">
              <a:spcBef>
                <a:spcPts val="600"/>
              </a:spcBef>
              <a:buFontTx/>
              <a:buChar char="•"/>
              <a:defRPr sz="2520" b="1"/>
            </a:lvl4pPr>
            <a:lvl5pPr marL="1473451" indent="-443131">
              <a:spcBef>
                <a:spcPts val="600"/>
              </a:spcBef>
              <a:buFontTx/>
              <a:buChar char="o"/>
              <a:defRPr sz="252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>
            <a:spLocks noGrp="1"/>
          </p:cNvSpPr>
          <p:nvPr>
            <p:ph type="sldNum" sz="quarter" idx="2"/>
          </p:nvPr>
        </p:nvSpPr>
        <p:spPr>
          <a:xfrm>
            <a:off x="11406706" y="6363641"/>
            <a:ext cx="161904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4" y="5672159"/>
            <a:ext cx="2633473" cy="1148195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traight Connector 4"/>
          <p:cNvSpPr/>
          <p:nvPr/>
        </p:nvSpPr>
        <p:spPr>
          <a:xfrm>
            <a:off x="624416" y="5847608"/>
            <a:ext cx="10943168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54863" rIns="54863"/>
          <a:lstStyle/>
          <a:p>
            <a:endParaRPr sz="2160"/>
          </a:p>
        </p:txBody>
      </p:sp>
    </p:spTree>
    <p:extLst>
      <p:ext uri="{BB962C8B-B14F-4D97-AF65-F5344CB8AC3E}">
        <p14:creationId xmlns:p14="http://schemas.microsoft.com/office/powerpoint/2010/main" val="350450621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99" y="5672159"/>
            <a:ext cx="2633475" cy="1148195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le Text"/>
          <p:cNvSpPr>
            <a:spLocks noGrp="1"/>
          </p:cNvSpPr>
          <p:nvPr>
            <p:ph type="title"/>
          </p:nvPr>
        </p:nvSpPr>
        <p:spPr>
          <a:xfrm>
            <a:off x="624416" y="318136"/>
            <a:ext cx="10943168" cy="11957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4320" spc="-12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>
            <a:spLocks noGrp="1"/>
          </p:cNvSpPr>
          <p:nvPr>
            <p:ph type="body" idx="1"/>
          </p:nvPr>
        </p:nvSpPr>
        <p:spPr>
          <a:xfrm>
            <a:off x="624419" y="1513933"/>
            <a:ext cx="10943167" cy="40033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SzTx/>
              <a:buFontTx/>
              <a:buNone/>
              <a:defRPr sz="2520" b="1"/>
            </a:lvl1pPr>
            <a:lvl2pPr marL="297863" indent="-267623">
              <a:spcBef>
                <a:spcPts val="600"/>
              </a:spcBef>
              <a:buFontTx/>
              <a:buChar char="•"/>
              <a:defRPr sz="2520" b="1"/>
            </a:lvl2pPr>
            <a:lvl3pPr marL="639360" indent="-362880">
              <a:spcBef>
                <a:spcPts val="600"/>
              </a:spcBef>
              <a:buFontTx/>
              <a:buChar char="-"/>
              <a:defRPr sz="2520" b="1"/>
            </a:lvl3pPr>
            <a:lvl4pPr marL="1067039" indent="-349919">
              <a:spcBef>
                <a:spcPts val="600"/>
              </a:spcBef>
              <a:buFontTx/>
              <a:buChar char="•"/>
              <a:defRPr sz="2520" b="1"/>
            </a:lvl4pPr>
            <a:lvl5pPr marL="1473451" indent="-443131">
              <a:spcBef>
                <a:spcPts val="600"/>
              </a:spcBef>
              <a:buFontTx/>
              <a:buChar char="o"/>
              <a:defRPr sz="252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>
            <a:spLocks noGrp="1"/>
          </p:cNvSpPr>
          <p:nvPr>
            <p:ph type="sldNum" sz="quarter" idx="2"/>
          </p:nvPr>
        </p:nvSpPr>
        <p:spPr>
          <a:xfrm>
            <a:off x="11406706" y="6363641"/>
            <a:ext cx="161904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1" name="Straight Connector 4"/>
          <p:cNvSpPr/>
          <p:nvPr/>
        </p:nvSpPr>
        <p:spPr>
          <a:xfrm>
            <a:off x="624416" y="5847608"/>
            <a:ext cx="1094316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54863" rIns="54863"/>
          <a:lstStyle/>
          <a:p>
            <a:endParaRPr sz="2160"/>
          </a:p>
        </p:txBody>
      </p:sp>
    </p:spTree>
    <p:extLst>
      <p:ext uri="{BB962C8B-B14F-4D97-AF65-F5344CB8AC3E}">
        <p14:creationId xmlns:p14="http://schemas.microsoft.com/office/powerpoint/2010/main" val="162400928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>
            <a:spLocks noGrp="1"/>
          </p:cNvSpPr>
          <p:nvPr>
            <p:ph type="title"/>
          </p:nvPr>
        </p:nvSpPr>
        <p:spPr>
          <a:xfrm>
            <a:off x="617745" y="318136"/>
            <a:ext cx="10949841" cy="11957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4320" spc="-12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Body Level One…"/>
          <p:cNvSpPr>
            <a:spLocks noGrp="1"/>
          </p:cNvSpPr>
          <p:nvPr>
            <p:ph type="body" sz="half" idx="1"/>
          </p:nvPr>
        </p:nvSpPr>
        <p:spPr>
          <a:xfrm>
            <a:off x="617744" y="1513933"/>
            <a:ext cx="5317440" cy="40033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SzTx/>
              <a:buFontTx/>
              <a:buNone/>
              <a:defRPr sz="2520" b="1"/>
            </a:lvl1pPr>
            <a:lvl2pPr marL="297863" indent="-267623">
              <a:spcBef>
                <a:spcPts val="600"/>
              </a:spcBef>
              <a:buFontTx/>
              <a:buChar char="•"/>
              <a:defRPr sz="2520" b="1"/>
            </a:lvl2pPr>
            <a:lvl3pPr marL="639360" indent="-362880">
              <a:spcBef>
                <a:spcPts val="600"/>
              </a:spcBef>
              <a:buFontTx/>
              <a:buChar char="-"/>
              <a:defRPr sz="2520" b="1"/>
            </a:lvl3pPr>
            <a:lvl4pPr marL="1067039" indent="-349919">
              <a:spcBef>
                <a:spcPts val="600"/>
              </a:spcBef>
              <a:buFontTx/>
              <a:buChar char="•"/>
              <a:defRPr sz="2520" b="1"/>
            </a:lvl4pPr>
            <a:lvl5pPr marL="1473451" indent="-443131">
              <a:spcBef>
                <a:spcPts val="600"/>
              </a:spcBef>
              <a:buFontTx/>
              <a:buChar char="o"/>
              <a:defRPr sz="252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>
            <a:spLocks noGrp="1"/>
          </p:cNvSpPr>
          <p:nvPr>
            <p:ph type="sldNum" sz="quarter" idx="2"/>
          </p:nvPr>
        </p:nvSpPr>
        <p:spPr>
          <a:xfrm>
            <a:off x="11406706" y="6363641"/>
            <a:ext cx="161904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53" y="5672159"/>
            <a:ext cx="2633473" cy="1148195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traight Connector 4"/>
          <p:cNvSpPr/>
          <p:nvPr/>
        </p:nvSpPr>
        <p:spPr>
          <a:xfrm>
            <a:off x="624416" y="5847608"/>
            <a:ext cx="10943168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54863" rIns="54863"/>
          <a:lstStyle/>
          <a:p>
            <a:endParaRPr sz="2160"/>
          </a:p>
        </p:txBody>
      </p:sp>
    </p:spTree>
    <p:extLst>
      <p:ext uri="{BB962C8B-B14F-4D97-AF65-F5344CB8AC3E}">
        <p14:creationId xmlns:p14="http://schemas.microsoft.com/office/powerpoint/2010/main" val="209411544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>
            <a:spLocks noGrp="1"/>
          </p:cNvSpPr>
          <p:nvPr>
            <p:ph type="title"/>
          </p:nvPr>
        </p:nvSpPr>
        <p:spPr>
          <a:xfrm>
            <a:off x="624416" y="318136"/>
            <a:ext cx="10943168" cy="11957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4320" spc="-12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>
            <a:spLocks noGrp="1"/>
          </p:cNvSpPr>
          <p:nvPr>
            <p:ph type="body" sz="half" idx="1"/>
          </p:nvPr>
        </p:nvSpPr>
        <p:spPr>
          <a:xfrm>
            <a:off x="624417" y="1513933"/>
            <a:ext cx="5317441" cy="40039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SzTx/>
              <a:buFontTx/>
              <a:buNone/>
              <a:defRPr sz="2520" b="1"/>
            </a:lvl1pPr>
            <a:lvl2pPr marL="297863" indent="-267623">
              <a:spcBef>
                <a:spcPts val="600"/>
              </a:spcBef>
              <a:buFontTx/>
              <a:buChar char="•"/>
              <a:defRPr sz="2520" b="1"/>
            </a:lvl2pPr>
            <a:lvl3pPr marL="639360" indent="-362880">
              <a:spcBef>
                <a:spcPts val="600"/>
              </a:spcBef>
              <a:buFontTx/>
              <a:buChar char="-"/>
              <a:defRPr sz="2520" b="1"/>
            </a:lvl3pPr>
            <a:lvl4pPr marL="1067039" indent="-349919">
              <a:spcBef>
                <a:spcPts val="600"/>
              </a:spcBef>
              <a:buFontTx/>
              <a:buChar char="•"/>
              <a:defRPr sz="2520" b="1"/>
            </a:lvl4pPr>
            <a:lvl5pPr marL="1473451" indent="-443131">
              <a:spcBef>
                <a:spcPts val="600"/>
              </a:spcBef>
              <a:buFontTx/>
              <a:buChar char="o"/>
              <a:defRPr sz="252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>
            <a:spLocks noGrp="1"/>
          </p:cNvSpPr>
          <p:nvPr>
            <p:ph type="sldNum" sz="quarter" idx="2"/>
          </p:nvPr>
        </p:nvSpPr>
        <p:spPr>
          <a:xfrm>
            <a:off x="11406706" y="6363641"/>
            <a:ext cx="161904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4" y="5672159"/>
            <a:ext cx="2633473" cy="1148195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traight Connector 4"/>
          <p:cNvSpPr/>
          <p:nvPr/>
        </p:nvSpPr>
        <p:spPr>
          <a:xfrm>
            <a:off x="624416" y="5847608"/>
            <a:ext cx="10943168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54863" rIns="54863"/>
          <a:lstStyle/>
          <a:p>
            <a:endParaRPr sz="2160"/>
          </a:p>
        </p:txBody>
      </p:sp>
    </p:spTree>
    <p:extLst>
      <p:ext uri="{BB962C8B-B14F-4D97-AF65-F5344CB8AC3E}">
        <p14:creationId xmlns:p14="http://schemas.microsoft.com/office/powerpoint/2010/main" val="7444977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>
            <a:spLocks noGrp="1"/>
          </p:cNvSpPr>
          <p:nvPr>
            <p:ph type="title"/>
          </p:nvPr>
        </p:nvSpPr>
        <p:spPr>
          <a:xfrm>
            <a:off x="624416" y="1700809"/>
            <a:ext cx="10943168" cy="35424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4419" y="5315697"/>
            <a:ext cx="7327227" cy="792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54864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109728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64592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219456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" y="0"/>
            <a:ext cx="2133601" cy="18192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0552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>
            <a:spLocks noGrp="1"/>
          </p:cNvSpPr>
          <p:nvPr>
            <p:ph type="title"/>
          </p:nvPr>
        </p:nvSpPr>
        <p:spPr>
          <a:xfrm>
            <a:off x="624416" y="318136"/>
            <a:ext cx="10943168" cy="11957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4320" spc="-12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Body Level One…"/>
          <p:cNvSpPr>
            <a:spLocks noGrp="1"/>
          </p:cNvSpPr>
          <p:nvPr>
            <p:ph type="body" sz="half" idx="1"/>
          </p:nvPr>
        </p:nvSpPr>
        <p:spPr>
          <a:xfrm>
            <a:off x="624417" y="1513933"/>
            <a:ext cx="5317441" cy="40033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SzTx/>
              <a:buFontTx/>
              <a:buNone/>
              <a:defRPr sz="2520" b="1"/>
            </a:lvl1pPr>
            <a:lvl2pPr marL="297863" indent="-267623">
              <a:spcBef>
                <a:spcPts val="600"/>
              </a:spcBef>
              <a:buFontTx/>
              <a:buChar char="•"/>
              <a:defRPr sz="2520" b="1"/>
            </a:lvl2pPr>
            <a:lvl3pPr marL="639360" indent="-362880">
              <a:spcBef>
                <a:spcPts val="600"/>
              </a:spcBef>
              <a:buFontTx/>
              <a:buChar char="-"/>
              <a:defRPr sz="2520" b="1"/>
            </a:lvl3pPr>
            <a:lvl4pPr marL="1067039" indent="-349919">
              <a:spcBef>
                <a:spcPts val="600"/>
              </a:spcBef>
              <a:buFontTx/>
              <a:buChar char="•"/>
              <a:defRPr sz="2520" b="1"/>
            </a:lvl4pPr>
            <a:lvl5pPr marL="1473451" indent="-443131">
              <a:spcBef>
                <a:spcPts val="600"/>
              </a:spcBef>
              <a:buFontTx/>
              <a:buChar char="o"/>
              <a:defRPr sz="252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lide Number"/>
          <p:cNvSpPr>
            <a:spLocks noGrp="1"/>
          </p:cNvSpPr>
          <p:nvPr>
            <p:ph type="sldNum" sz="quarter" idx="2"/>
          </p:nvPr>
        </p:nvSpPr>
        <p:spPr>
          <a:xfrm>
            <a:off x="12913773" y="6378881"/>
            <a:ext cx="161904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3" name="Straight Connector 4"/>
          <p:cNvSpPr/>
          <p:nvPr/>
        </p:nvSpPr>
        <p:spPr>
          <a:xfrm>
            <a:off x="624416" y="5817128"/>
            <a:ext cx="6686163" cy="1"/>
          </a:xfrm>
          <a:prstGeom prst="line">
            <a:avLst/>
          </a:prstGeom>
          <a:ln w="12700">
            <a:solidFill>
              <a:srgbClr val="A7DBD9"/>
            </a:solidFill>
          </a:ln>
        </p:spPr>
        <p:txBody>
          <a:bodyPr lIns="54863" rIns="54863"/>
          <a:lstStyle/>
          <a:p>
            <a:endParaRPr sz="2160"/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423" y="4018299"/>
            <a:ext cx="4717725" cy="2543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85" y="5882640"/>
            <a:ext cx="976207" cy="7219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6286826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200" y="1584000"/>
            <a:ext cx="5232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84000"/>
            <a:ext cx="5232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FA59-C1FC-453C-854B-451EFFB09889}" type="datetime1">
              <a:rPr lang="en-US" noProof="0" smtClean="0"/>
              <a:pPr/>
              <a:t>1/21/2021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5697" y="6273251"/>
            <a:ext cx="161903" cy="166199"/>
          </a:xfrm>
        </p:spPr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9200" y="6145200"/>
            <a:ext cx="20496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40" indent="-103184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40" indent="-93659">
              <a:buFont typeface="Symbol" pitchFamily="18" charset="2"/>
              <a:buNone/>
              <a:defRPr sz="900"/>
            </a:lvl3pPr>
            <a:lvl4pPr marL="273040" indent="-93659">
              <a:defRPr sz="900"/>
            </a:lvl4pPr>
            <a:lvl5pPr marL="273040" indent="-93659">
              <a:buFont typeface="Symbol" pitchFamily="18" charset="2"/>
              <a:buChar char="-"/>
              <a:defRPr sz="900"/>
            </a:lvl5pPr>
            <a:lvl6pPr marL="273589" indent="-93596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589" indent="-93596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589" indent="-93596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589" indent="-93596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0" y="6145200"/>
            <a:ext cx="22704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40" indent="-103184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40" indent="-93659">
              <a:buFont typeface="Symbol" pitchFamily="18" charset="2"/>
              <a:buNone/>
              <a:defRPr sz="900"/>
            </a:lvl3pPr>
            <a:lvl4pPr marL="273040" indent="-93659">
              <a:defRPr sz="900"/>
            </a:lvl4pPr>
            <a:lvl5pPr marL="273040" indent="-93659">
              <a:buFont typeface="Symbol" pitchFamily="18" charset="2"/>
              <a:buChar char="-"/>
              <a:defRPr sz="900"/>
            </a:lvl5pPr>
            <a:lvl6pPr marL="273589" indent="-93596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589" indent="-93596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589" indent="-93596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589" indent="-93596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235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41867" y="1712914"/>
            <a:ext cx="11099800" cy="391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80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1" y="1770063"/>
            <a:ext cx="10358967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141664"/>
            <a:ext cx="8377767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814233" y="5959476"/>
            <a:ext cx="2700867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fld id="{08730F3C-6CCB-4083-AB56-45DBD448E15C}" type="datetime1">
              <a:rPr lang="en-US"/>
              <a:pPr/>
              <a:t>1/21/2021</a:t>
            </a:fld>
            <a:endParaRPr lang="fi-FI"/>
          </a:p>
        </p:txBody>
      </p:sp>
      <p:pic>
        <p:nvPicPr>
          <p:cNvPr id="3080" name="Picture 8" descr="aalto_f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827867" cy="1630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3555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59B33-BF8C-4A6A-A46B-5F87F01C7AF7}" type="datetime1">
              <a:rPr lang="en-US"/>
              <a:pPr/>
              <a:t>1/21/2021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01AD0-EB3A-4893-8D71-B8016A1D02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22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3C81F-B90F-46DC-83A3-C126ABE81D8E}" type="datetime1">
              <a:rPr lang="en-US"/>
              <a:pPr/>
              <a:t>1/21/2021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26123-D10D-4718-A4F1-88275B5C96B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288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1" y="1582739"/>
            <a:ext cx="5221817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017" y="1582739"/>
            <a:ext cx="5221816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633F6-3B3A-408D-9FC6-A54013EA804F}" type="datetime1">
              <a:rPr lang="en-US"/>
              <a:pPr/>
              <a:t>1/21/2021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3313F-635D-4AEA-8C1C-5F232D1A7F7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8728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FC83B-5294-4BD1-BCC1-F9BF61C900CB}" type="datetime1">
              <a:rPr lang="en-US"/>
              <a:pPr/>
              <a:t>1/21/2021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B2866-5BD7-401E-971D-24F40679953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3123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7A4A1C-E390-4B25-9FF4-64826F20C6A9}" type="datetime1">
              <a:rPr lang="en-US"/>
              <a:pPr/>
              <a:t>1/21/2021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E4686-24F0-40F7-85FA-AFE055644F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5587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CF8D1-906E-4C4B-BBE7-591BF640C64E}" type="datetime1">
              <a:rPr lang="en-US"/>
              <a:pPr/>
              <a:t>1/21/2021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F76B0-B3C3-4639-83C6-9EE54DB3012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507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284B9-EB9F-4A9D-B459-DA8395440B9E}" type="datetime1">
              <a:rPr lang="en-US"/>
              <a:pPr/>
              <a:t>1/21/2021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3EB04-768B-4336-8EDB-CCE77251598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13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">
    <p:bg>
      <p:bgPr>
        <a:solidFill>
          <a:srgbClr val="A7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869" y="384571"/>
            <a:ext cx="8930975" cy="554011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>
            <a:spLocks noGrp="1"/>
          </p:cNvSpPr>
          <p:nvPr>
            <p:ph type="title"/>
          </p:nvPr>
        </p:nvSpPr>
        <p:spPr>
          <a:xfrm>
            <a:off x="624416" y="1700809"/>
            <a:ext cx="10943168" cy="35424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4419" y="5315697"/>
            <a:ext cx="7327227" cy="792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920" i="1">
                <a:latin typeface="Georgia"/>
                <a:ea typeface="Georgia"/>
                <a:cs typeface="Georgia"/>
                <a:sym typeface="Georgia"/>
              </a:defRPr>
            </a:lvl1pPr>
            <a:lvl2pPr marL="0" indent="548640">
              <a:spcBef>
                <a:spcPts val="0"/>
              </a:spcBef>
              <a:buSzTx/>
              <a:buFontTx/>
              <a:buNone/>
              <a:defRPr sz="1920" i="1">
                <a:latin typeface="Georgia"/>
                <a:ea typeface="Georgia"/>
                <a:cs typeface="Georgia"/>
                <a:sym typeface="Georgia"/>
              </a:defRPr>
            </a:lvl2pPr>
            <a:lvl3pPr marL="0" indent="1097280">
              <a:spcBef>
                <a:spcPts val="0"/>
              </a:spcBef>
              <a:buSzTx/>
              <a:buFontTx/>
              <a:buNone/>
              <a:defRPr sz="1920" i="1">
                <a:latin typeface="Georgia"/>
                <a:ea typeface="Georgia"/>
                <a:cs typeface="Georgia"/>
                <a:sym typeface="Georgia"/>
              </a:defRPr>
            </a:lvl3pPr>
            <a:lvl4pPr marL="0" indent="1645920">
              <a:spcBef>
                <a:spcPts val="0"/>
              </a:spcBef>
              <a:buSzTx/>
              <a:buFontTx/>
              <a:buNone/>
              <a:defRPr sz="1920" i="1">
                <a:latin typeface="Georgia"/>
                <a:ea typeface="Georgia"/>
                <a:cs typeface="Georgia"/>
                <a:sym typeface="Georgia"/>
              </a:defRPr>
            </a:lvl4pPr>
            <a:lvl5pPr marL="0" indent="2194560">
              <a:spcBef>
                <a:spcPts val="0"/>
              </a:spcBef>
              <a:buSzTx/>
              <a:buFontTx/>
              <a:buNone/>
              <a:defRPr sz="1920" i="1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85" y="352466"/>
            <a:ext cx="1359769" cy="1005572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98972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AFFB1-FB46-4D47-AB66-BE8808759730}" type="datetime1">
              <a:rPr lang="en-US"/>
              <a:pPr/>
              <a:t>1/21/2021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60E3C-6DF8-47A2-983A-40516072CBA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9847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C047A-49E1-4796-831E-11AF46158F3F}" type="datetime1">
              <a:rPr lang="en-US"/>
              <a:pPr/>
              <a:t>1/21/2021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27E88-9911-42A4-93BC-81E887CB8E9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2153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8185" y="488951"/>
            <a:ext cx="2660649" cy="522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488951"/>
            <a:ext cx="7782984" cy="522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032D2-C5D1-40B0-8E4A-DA904FA0F0AF}" type="datetime1">
              <a:rPr lang="en-US"/>
              <a:pPr/>
              <a:t>1/21/2021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8F1FC-B4DD-4239-91D5-BC7160CC7CC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1465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21.1.2021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5" y="5668792"/>
            <a:ext cx="2946273" cy="115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08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7744" y="318135"/>
            <a:ext cx="1094984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746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pPr>
                <a:defRPr/>
              </a:pPr>
              <a:t>21.1.2021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0" y="5654880"/>
            <a:ext cx="3298400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2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>
            <a:spLocks noGrp="1"/>
          </p:cNvSpPr>
          <p:nvPr>
            <p:ph type="title"/>
          </p:nvPr>
        </p:nvSpPr>
        <p:spPr>
          <a:xfrm>
            <a:off x="624416" y="1701164"/>
            <a:ext cx="10943168" cy="35424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4419" y="5315697"/>
            <a:ext cx="7327227" cy="792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54864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109728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64592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219456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" y="0"/>
            <a:ext cx="2133601" cy="1819276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22921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2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>
            <a:spLocks noGrp="1"/>
          </p:cNvSpPr>
          <p:nvPr>
            <p:ph type="title"/>
          </p:nvPr>
        </p:nvSpPr>
        <p:spPr>
          <a:xfrm>
            <a:off x="624416" y="1701164"/>
            <a:ext cx="10943168" cy="35424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4419" y="5315697"/>
            <a:ext cx="7327227" cy="792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54864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109728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64592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219456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" y="0"/>
            <a:ext cx="2133601" cy="181927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0615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3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>
            <a:spLocks noGrp="1"/>
          </p:cNvSpPr>
          <p:nvPr>
            <p:ph type="title"/>
          </p:nvPr>
        </p:nvSpPr>
        <p:spPr>
          <a:xfrm>
            <a:off x="624416" y="1701164"/>
            <a:ext cx="10943168" cy="35424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4419" y="5315697"/>
            <a:ext cx="7327227" cy="792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54864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109728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64592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2194560">
              <a:spcBef>
                <a:spcPts val="0"/>
              </a:spcBef>
              <a:buSzTx/>
              <a:buFontTx/>
              <a:buNone/>
              <a:defRPr sz="192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" y="0"/>
            <a:ext cx="2133601" cy="1819276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37892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>
            <a:spLocks noGrp="1"/>
          </p:cNvSpPr>
          <p:nvPr>
            <p:ph type="title"/>
          </p:nvPr>
        </p:nvSpPr>
        <p:spPr>
          <a:xfrm>
            <a:off x="624416" y="1702080"/>
            <a:ext cx="10944000" cy="35424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4419" y="5315697"/>
            <a:ext cx="7184597" cy="792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54864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109728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64592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219456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" y="0"/>
            <a:ext cx="2159204" cy="1813804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42359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>
            <a:spLocks noGrp="1"/>
          </p:cNvSpPr>
          <p:nvPr>
            <p:ph type="title"/>
          </p:nvPr>
        </p:nvSpPr>
        <p:spPr>
          <a:xfrm>
            <a:off x="624416" y="1702080"/>
            <a:ext cx="10944000" cy="35424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4419" y="5315697"/>
            <a:ext cx="7184597" cy="792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54864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109728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64592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219456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" y="0"/>
            <a:ext cx="2159204" cy="1813804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9629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>
            <a:spLocks noGrp="1"/>
          </p:cNvSpPr>
          <p:nvPr>
            <p:ph type="title"/>
          </p:nvPr>
        </p:nvSpPr>
        <p:spPr>
          <a:xfrm>
            <a:off x="624416" y="1989288"/>
            <a:ext cx="4425971" cy="3232901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4416" y="5438089"/>
            <a:ext cx="4425971" cy="583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54864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109728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64592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2194560">
              <a:spcBef>
                <a:spcPts val="0"/>
              </a:spcBef>
              <a:buSzTx/>
              <a:buFontTx/>
              <a:buNone/>
              <a:defRPr sz="192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Picture Placeholder 3"/>
          <p:cNvSpPr>
            <a:spLocks noGrp="1"/>
          </p:cNvSpPr>
          <p:nvPr>
            <p:ph type="pic" idx="13"/>
          </p:nvPr>
        </p:nvSpPr>
        <p:spPr>
          <a:xfrm>
            <a:off x="5799016" y="180001"/>
            <a:ext cx="6172923" cy="6498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" y="0"/>
            <a:ext cx="2159204" cy="1813804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9290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624416" y="1912265"/>
            <a:ext cx="10943168" cy="2636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2609" y="5675649"/>
            <a:ext cx="2718891" cy="114912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4"/>
          <p:cNvSpPr/>
          <p:nvPr/>
        </p:nvSpPr>
        <p:spPr>
          <a:xfrm>
            <a:off x="624416" y="5848350"/>
            <a:ext cx="1094316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54863" rIns="54863"/>
          <a:lstStyle/>
          <a:p>
            <a:endParaRPr sz="2160"/>
          </a:p>
        </p:txBody>
      </p:sp>
      <p:sp>
        <p:nvSpPr>
          <p:cNvPr id="5" name="Body Level One…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8575697" y="6273251"/>
            <a:ext cx="161903" cy="1661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8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865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 spd="med"/>
  <p:txStyles>
    <p:titleStyle>
      <a:lvl1pPr marL="0" marR="0" indent="0" algn="l" defTabSz="54864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40" b="1" i="0" u="none" strike="noStrike" cap="none" spc="-24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54864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40" b="1" i="0" u="none" strike="noStrike" cap="none" spc="-24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54864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40" b="1" i="0" u="none" strike="noStrike" cap="none" spc="-24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54864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40" b="1" i="0" u="none" strike="noStrike" cap="none" spc="-24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54864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40" b="1" i="0" u="none" strike="noStrike" cap="none" spc="-24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548640" algn="l" defTabSz="54864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40" b="1" i="0" u="none" strike="noStrike" cap="none" spc="-24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1097280" algn="l" defTabSz="54864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40" b="1" i="0" u="none" strike="noStrike" cap="none" spc="-24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645920" algn="l" defTabSz="54864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40" b="1" i="0" u="none" strike="noStrike" cap="none" spc="-24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2194560" algn="l" defTabSz="54864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40" b="1" i="0" u="none" strike="noStrike" cap="none" spc="-24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11480" marR="0" indent="-411480" algn="l" defTabSz="548640" rtl="0" latinLnBrk="0">
        <a:lnSpc>
          <a:spcPct val="10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384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940525" marR="0" indent="-391885" algn="l" defTabSz="548640" rtl="0" latinLnBrk="0">
        <a:lnSpc>
          <a:spcPct val="10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–"/>
        <a:tabLst/>
        <a:defRPr sz="384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463040" marR="0" indent="-365760" algn="l" defTabSz="548640" rtl="0" latinLnBrk="0">
        <a:lnSpc>
          <a:spcPct val="10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384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084832" marR="0" indent="-438912" algn="l" defTabSz="548640" rtl="0" latinLnBrk="0">
        <a:lnSpc>
          <a:spcPct val="10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–"/>
        <a:tabLst/>
        <a:defRPr sz="384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633472" marR="0" indent="-438912" algn="l" defTabSz="548640" rtl="0" latinLnBrk="0">
        <a:lnSpc>
          <a:spcPct val="10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»"/>
        <a:tabLst/>
        <a:defRPr sz="384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182112" marR="0" indent="-438912" algn="l" defTabSz="548640" rtl="0" latinLnBrk="0">
        <a:lnSpc>
          <a:spcPct val="10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384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730752" marR="0" indent="-438912" algn="l" defTabSz="548640" rtl="0" latinLnBrk="0">
        <a:lnSpc>
          <a:spcPct val="10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384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4279391" marR="0" indent="-438911" algn="l" defTabSz="548640" rtl="0" latinLnBrk="0">
        <a:lnSpc>
          <a:spcPct val="10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384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828031" marR="0" indent="-438911" algn="l" defTabSz="548640" rtl="0" latinLnBrk="0">
        <a:lnSpc>
          <a:spcPct val="10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384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5486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548640" algn="r" defTabSz="5486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097280" algn="r" defTabSz="5486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645920" algn="r" defTabSz="5486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2194560" algn="r" defTabSz="5486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743200" algn="r" defTabSz="5486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3291840" algn="r" defTabSz="5486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840480" algn="r" defTabSz="5486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4389120" algn="r" defTabSz="5486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1" y="488950"/>
            <a:ext cx="106468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1" y="1582739"/>
            <a:ext cx="10646833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272213"/>
            <a:ext cx="2059517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60542A-BB13-43E7-B45C-0681B0EAA11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1/21/2021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142038"/>
            <a:ext cx="2059517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397626"/>
            <a:ext cx="2059517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C7EDD5-C795-4F3D-A9BD-C3B7CD39F98C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/>
          </a:p>
        </p:txBody>
      </p:sp>
      <p:pic>
        <p:nvPicPr>
          <p:cNvPr id="1031" name="Picture 7" descr="aalto_fin_alakulm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959476"/>
            <a:ext cx="3591984" cy="8985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62001" y="5811839"/>
            <a:ext cx="10646833" cy="65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0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3"/>
          <p:cNvSpPr>
            <a:spLocks noGrp="1"/>
          </p:cNvSpPr>
          <p:nvPr>
            <p:ph type="title"/>
          </p:nvPr>
        </p:nvSpPr>
        <p:spPr>
          <a:xfrm>
            <a:off x="1171575" y="618309"/>
            <a:ext cx="9848851" cy="35618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sz="3600" dirty="0"/>
              <a:t>Arkkitehtuurin teorian erikoistyö: Suunnittelijaksi kasvamassa (3 op)</a:t>
            </a:r>
            <a:br>
              <a:rPr lang="fi-FI" sz="3600" dirty="0"/>
            </a:br>
            <a:br>
              <a:rPr lang="fi-FI" sz="4000" dirty="0"/>
            </a:br>
            <a:r>
              <a:rPr lang="fi-FI" sz="3600" dirty="0"/>
              <a:t>Suunnittelu ryhmässä - </a:t>
            </a:r>
            <a:br>
              <a:rPr lang="fi-FI" sz="3600" dirty="0"/>
            </a:br>
            <a:r>
              <a:rPr lang="fi-FI" sz="3600" dirty="0"/>
              <a:t>Ryhmätyötaidot, kommunikaatio ja viestintä</a:t>
            </a:r>
            <a:br>
              <a:rPr lang="fi-FI" sz="3600" dirty="0"/>
            </a:b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35" name="Subtitle 4"/>
          <p:cNvSpPr>
            <a:spLocks noGrp="1"/>
          </p:cNvSpPr>
          <p:nvPr>
            <p:ph type="body" sz="quarter" idx="1"/>
          </p:nvPr>
        </p:nvSpPr>
        <p:spPr>
          <a:xfrm>
            <a:off x="1171577" y="5361417"/>
            <a:ext cx="6594504" cy="792001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Paula Sjöblom ja Sanni Saarimäki opintopsykologit</a:t>
            </a:r>
          </a:p>
        </p:txBody>
      </p:sp>
    </p:spTree>
    <p:extLst>
      <p:ext uri="{BB962C8B-B14F-4D97-AF65-F5344CB8AC3E}">
        <p14:creationId xmlns:p14="http://schemas.microsoft.com/office/powerpoint/2010/main" val="379056579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Toimiva ryhmä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5" y="2081349"/>
            <a:ext cx="6357257" cy="32902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851701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Ryhmäviestinnän taitoja: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5" y="1247675"/>
            <a:ext cx="7370703" cy="45358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7374515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Roolit ryhmässä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513933"/>
            <a:ext cx="10879606" cy="400330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Kollektiiviset roolit: esim. sukupuoli, ikä, yleinen ulkoinen olemus</a:t>
            </a:r>
          </a:p>
          <a:p>
            <a:pPr>
              <a:buFontTx/>
              <a:buChar char="-"/>
            </a:pPr>
            <a:endParaRPr lang="fi-FI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Sosiaaliset roolit: sopimuksia, esim. opiskelija, opettaja, puhuja, kuuntelija, näyttelijä, katsoja</a:t>
            </a:r>
          </a:p>
          <a:p>
            <a:pPr lvl="3"/>
            <a:r>
              <a:rPr lang="fi-FI" b="0" dirty="0"/>
              <a:t> Voidaan tarvittaessa muuttaa nopeastikin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Persoonalliset roolit: näihin liittyy tunteita, ne eivät ole sopimuksia. Esim. aktiivinen, passiivinen, kyseenalaistaja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8715999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Roolit ryhmässä / tiimissä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513933"/>
            <a:ext cx="9582029" cy="400330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Keksijä, ideoi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Tiedustelija, etsii uutta ja kokeilee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Tekijä, organisointi ja käytännön toteutus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Takoja, vauhdittaa ja raivaa esteet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Viimeistelijä, varmistaa yksityiskohdat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Arvioija, analysoi ongelmia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Diplomaatti, sovittelee ja luo hyvää ilmapiiriä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Kokoaja, kokoaa ja valvoo resursseja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b="0" dirty="0"/>
          </a:p>
          <a:p>
            <a:r>
              <a:rPr lang="fi-FI" dirty="0">
                <a:sym typeface="Wingdings" panose="05000000000000000000" pitchFamily="2" charset="2"/>
              </a:rPr>
              <a:t> ROOLIEN MONINAISUUS ON TÄRKEÄÄ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8453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Ryhmäkeskustelu rooleista ryhmässä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6" y="1513933"/>
            <a:ext cx="8519584" cy="459390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i-FI" b="0" dirty="0"/>
          </a:p>
          <a:p>
            <a:r>
              <a:rPr lang="fi-FI" dirty="0"/>
              <a:t>Jatkakaa keskustelua: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Keskustelkaa millaisia rooleja teillä on ollut opiskelijaryhmissä tai ryhmätöissä? </a:t>
            </a:r>
          </a:p>
          <a:p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”Ajaudutko” usein tietynlaiseen rooliin?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Millainen rooli sinulla voisi olla tässä arkkitehtihaastattelussa?</a:t>
            </a:r>
          </a:p>
          <a:p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4137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Ryhmän vaiheet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1513933"/>
            <a:ext cx="7980356" cy="452362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9127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Muotoutuminen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513933"/>
            <a:ext cx="8349254" cy="40033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i-FI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Etsitään rooleja, aluksi ehkä tuttu rooli, myöhemmin voi hakea uudenlaista roolia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Epävarmuus, kuulunko ryhmään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Etsitään tavoitteita ryhmälle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Usein myönteisiä tunteita, innostusta</a:t>
            </a:r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2292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Tunnusteleminen / kuohunta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513933"/>
            <a:ext cx="7497607" cy="40033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i-FI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Haetaan asemia, erilaisia käsityksiä asioista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Vastustelua, tyytymättömyyttä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Saattaa muodostua pareja, klikkejä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4875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Tasaantuminen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513933"/>
            <a:ext cx="9765677" cy="40033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i-FI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Ryhmähenki muodostuu, koetaan kuuluvuutta ryhmään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Ryhmän säännöt ja normit selkeentyvät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Vältetään uusia konflikteja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Ryhmäajattelua, mielipiteissä mennään kohti keskustaa</a:t>
            </a:r>
          </a:p>
          <a:p>
            <a:endParaRPr lang="fi-FI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4114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Toimiminen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513933"/>
            <a:ext cx="8671983" cy="40033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i-FI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Kaikki tekevät työtä yhteisen tavoitteen eteen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Roolit joustavia, ihmiset voivat käyttää osaamistaan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Kaikki ottaa vastuuta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Avoin me-henki, joustavuutta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189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Tapaamisajat (</a:t>
            </a:r>
            <a:r>
              <a:rPr lang="fi-FI" dirty="0" err="1"/>
              <a:t>Zoom</a:t>
            </a:r>
            <a:r>
              <a:rPr lang="fi-FI" dirty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1575" y="1513933"/>
            <a:ext cx="8467338" cy="4003302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To 14.1.2021 klo 15.15-17.00 Suunnittelijan identiteetti</a:t>
            </a:r>
          </a:p>
          <a:p>
            <a:endParaRPr lang="fi-FI" dirty="0"/>
          </a:p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To 21.1.2021 klo 15.15-17.00 Suunnittelu ryhmässä 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 28.1.2021 klo 15.15-17.00 Suunnittelijan tunteet ja palautteen vastaanottaminen 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 4.2.2021 klo 15.15-17.00 Omien työtapojen suunnittelu 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 11.2.2021 klo 15.15-17.00 Oman osaamisen tunnistaminen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 18.2.2021 klo 15.15-17.00 Arkkitehtihaastattelujen purku </a:t>
            </a:r>
            <a:br>
              <a:rPr lang="fi-FI" dirty="0"/>
            </a:br>
            <a:endParaRPr lang="fi-FI" dirty="0"/>
          </a:p>
          <a:p>
            <a:r>
              <a:rPr lang="fi-FI" i="1" dirty="0"/>
              <a:t>To 25.2.2021 Minä suunnittelija-portfolion palauttaminen, ei tapaamista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397319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saamme ryhmätyön tehtyä parhaalla mahdollisella tavalla?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513933"/>
            <a:ext cx="8878171" cy="400330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Miettikää yhdessä pelisäännöt, jotta ryhmä olisi mahdollisimman toimiva</a:t>
            </a:r>
          </a:p>
          <a:p>
            <a:r>
              <a:rPr lang="fi-FI" b="0" dirty="0"/>
              <a:t>	- Kirjatkaa mihin asioihin kiinnitätte huomiota</a:t>
            </a:r>
          </a:p>
          <a:p>
            <a:r>
              <a:rPr lang="fi-FI" b="0" dirty="0"/>
              <a:t>	- Huomioikaa teoriaosuudessa käsiteltyjä asioita</a:t>
            </a:r>
          </a:p>
          <a:p>
            <a:endParaRPr lang="fi-FI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5515205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985E-E2C0-4CA1-8019-B3E9734B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Kotitehtävä</a:t>
            </a:r>
            <a:r>
              <a:rPr lang="en-US" dirty="0"/>
              <a:t> </a:t>
            </a:r>
            <a:r>
              <a:rPr lang="en-US" dirty="0" err="1"/>
              <a:t>tunnepäiväkirja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80ECD-7D13-46F1-8231-ADF03898BDE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4417" y="1513933"/>
            <a:ext cx="9078876" cy="4003302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Pidä seuraava viikko tunnepäiväkirjaa</a:t>
            </a:r>
            <a:br>
              <a:rPr lang="fi-FI" b="0" dirty="0"/>
            </a:br>
            <a:endParaRPr lang="fi-FI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Kirjaa joka päivälle ainakin </a:t>
            </a:r>
            <a:r>
              <a:rPr lang="fi-FI" b="0" i="1" dirty="0"/>
              <a:t>kaksi merkittävää tunnetta </a:t>
            </a:r>
            <a:r>
              <a:rPr lang="fi-FI" b="0" dirty="0"/>
              <a:t>esim. ilo, innostus, rentous, turhautuminen, jännitys, tylsistyminen jne. tunneympyrään (löytyy </a:t>
            </a:r>
            <a:r>
              <a:rPr lang="fi-FI" b="0" dirty="0" err="1"/>
              <a:t>MyCosta</a:t>
            </a:r>
            <a:r>
              <a:rPr lang="fi-FI" b="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Kuvaile missä tilanteessa tunteet tulivat esille ja mihin kellonaikaan. Voit palauttaa tunneympyrän sähköisenä tai esim. valokuvan omasta tunneympyrästä ym.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 Palauta tehtävä ke 27.1.2021 klo: 18.00 mennessä.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8345370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DF97AA-4C5E-4654-95A3-82E16E734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490537"/>
            <a:ext cx="79819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3495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84569-21AE-421B-89B1-1B1F58A7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Kysymys</a:t>
            </a:r>
            <a:r>
              <a:rPr lang="en-US" dirty="0"/>
              <a:t> </a:t>
            </a:r>
            <a:r>
              <a:rPr lang="en-US" dirty="0" err="1"/>
              <a:t>palautteesta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195B9-B97C-4B3C-A906-698D7E67800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i-FI" dirty="0"/>
              <a:t>https://link.webropolsurveys.com/S/9CA9421C1E45E5A9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973036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Loppurentoutus / tauotus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221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513933"/>
            <a:ext cx="7524501" cy="40033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i-FI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Kotitehtävän purku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Teoriaa ryhmäasioista ja pohdintatehtäviä limittäin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Oman haastatteluryhmän kanssa järjestäytymistä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Loppurentoutus / tauotus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18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 tälle kerralle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1575" y="1513933"/>
            <a:ext cx="9654080" cy="4003302"/>
          </a:xfrm>
        </p:spPr>
        <p:txBody>
          <a:bodyPr>
            <a:normAutofit/>
          </a:bodyPr>
          <a:lstStyle/>
          <a:p>
            <a:pPr marL="548640" indent="-548640">
              <a:buFont typeface="Arial" panose="020B0604020202020204" pitchFamily="34" charset="0"/>
              <a:buChar char="•"/>
            </a:pPr>
            <a:r>
              <a:rPr lang="fi-FI" sz="2800" b="0" dirty="0"/>
              <a:t>Millainen olet opiskeluryhmän jäsenenä? </a:t>
            </a:r>
          </a:p>
          <a:p>
            <a:pPr marL="548640" indent="-548640">
              <a:buFont typeface="Arial" panose="020B0604020202020204" pitchFamily="34" charset="0"/>
              <a:buChar char="•"/>
            </a:pPr>
            <a:r>
              <a:rPr lang="fi-FI" sz="2800" b="0" dirty="0"/>
              <a:t>Millaisia kokemuksia sinulla on ryhmätyöskentelystä ennen Aaltoa ja Aallossa ollessasi? </a:t>
            </a:r>
          </a:p>
          <a:p>
            <a:pPr marL="548640" indent="-548640">
              <a:buFont typeface="Arial" panose="020B0604020202020204" pitchFamily="34" charset="0"/>
              <a:buChar char="•"/>
            </a:pPr>
            <a:r>
              <a:rPr lang="fi-FI" sz="2800" b="0" dirty="0"/>
              <a:t>Mikä on oma suhteesi ryhmätyöskentelyyn? </a:t>
            </a:r>
          </a:p>
          <a:p>
            <a:pPr lvl="0"/>
            <a:endParaRPr lang="fi-FI" sz="2800" b="0" dirty="0"/>
          </a:p>
          <a:p>
            <a:pPr lvl="0"/>
            <a:r>
              <a:rPr lang="fi-FI" sz="2800" b="0" dirty="0"/>
              <a:t>Kirjoita noin yhden A4 teksti. Palautus </a:t>
            </a:r>
            <a:r>
              <a:rPr lang="fi-FI" sz="2800" b="0" dirty="0" err="1"/>
              <a:t>MyCoursesiin</a:t>
            </a:r>
            <a:r>
              <a:rPr lang="fi-FI" sz="2800" b="0" dirty="0"/>
              <a:t>.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6696837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Aktiivinen kuuntelu – mitä se 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513933"/>
            <a:ext cx="7551395" cy="40033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Aktiivinen kuuntelu on tapa asennoitua kuuntelemaan toista ihmistä siten, että toinen kokee tulevansa kuulluksi.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Aktiivisessa kuuntelussa kuuntelijan eleet, asennot ja katsekontakti ovat tärkeässä asemassa.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319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Kysymys pohdittavaksi – kotitehtävän pohjalta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513933"/>
            <a:ext cx="8313395" cy="400330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Millainen minä olen ryhmän jäsenenä?</a:t>
            </a:r>
          </a:p>
          <a:p>
            <a:pPr marL="640763" lvl="1" indent="-342900">
              <a:buFont typeface="Arial" panose="020B0604020202020204" pitchFamily="34" charset="0"/>
              <a:buChar char="•"/>
            </a:pPr>
            <a:r>
              <a:rPr lang="fi-FI" sz="2400" b="0" dirty="0"/>
              <a:t>Miten kommunikoin, miten viestin?</a:t>
            </a:r>
          </a:p>
          <a:p>
            <a:pPr>
              <a:buFontTx/>
              <a:buChar char="-"/>
            </a:pPr>
            <a:endParaRPr lang="fi-FI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Vaihe 1: </a:t>
            </a:r>
            <a:r>
              <a:rPr lang="fi-FI" sz="2400" b="0" dirty="0"/>
              <a:t>kirjoita paperille (tai palauta mieleesi kotitehtävästä) omia mietteitä itsestäsi 3 min.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Vaihe 2:</a:t>
            </a:r>
            <a:r>
              <a:rPr lang="fi-FI" sz="2400" b="0" dirty="0"/>
              <a:t> Kerro parille, millainen olet 2 min. / osapuoli</a:t>
            </a:r>
          </a:p>
          <a:p>
            <a:pPr marL="640763" lvl="1" indent="-342900">
              <a:buFont typeface="Arial" panose="020B0604020202020204" pitchFamily="34" charset="0"/>
              <a:buChar char="•"/>
            </a:pPr>
            <a:r>
              <a:rPr lang="fi-FI" sz="2400" b="0" dirty="0"/>
              <a:t>Kuunteleva osapuoli kuuntelee aktiivisesti, mutta ei kommentoi (aktiivinen kuuntelu)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886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77D3-02BE-4075-AB7C-B3520434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Miltä</a:t>
            </a:r>
            <a:r>
              <a:rPr lang="en-US" dirty="0"/>
              <a:t> </a:t>
            </a:r>
            <a:r>
              <a:rPr lang="en-US" dirty="0" err="1"/>
              <a:t>edellinen</a:t>
            </a:r>
            <a:r>
              <a:rPr lang="en-US" dirty="0"/>
              <a:t> </a:t>
            </a:r>
            <a:r>
              <a:rPr lang="en-US" dirty="0" err="1"/>
              <a:t>harjoitus</a:t>
            </a:r>
            <a:r>
              <a:rPr lang="en-US" dirty="0"/>
              <a:t> </a:t>
            </a:r>
            <a:r>
              <a:rPr lang="en-US" dirty="0" err="1"/>
              <a:t>tuntui</a:t>
            </a:r>
            <a:r>
              <a:rPr lang="en-US" dirty="0"/>
              <a:t>?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0CFED-32DA-4E73-9DD0-381D3C8DA74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4417" y="1513933"/>
            <a:ext cx="6433331" cy="4003302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/>
              <a:t>Miltä</a:t>
            </a:r>
            <a:r>
              <a:rPr lang="en-US" sz="2800" dirty="0"/>
              <a:t> </a:t>
            </a:r>
            <a:r>
              <a:rPr lang="en-US" sz="2800" dirty="0" err="1"/>
              <a:t>tuntui</a:t>
            </a:r>
            <a:r>
              <a:rPr lang="en-US" sz="2800" dirty="0"/>
              <a:t> </a:t>
            </a:r>
            <a:r>
              <a:rPr lang="en-US" sz="2800" dirty="0" err="1"/>
              <a:t>kuunnella</a:t>
            </a:r>
            <a:r>
              <a:rPr lang="en-US" sz="2800" dirty="0"/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/>
              <a:t>Miltä</a:t>
            </a:r>
            <a:r>
              <a:rPr lang="en-US" sz="2800" dirty="0"/>
              <a:t> </a:t>
            </a:r>
            <a:r>
              <a:rPr lang="en-US" sz="2800" dirty="0" err="1"/>
              <a:t>tuntui</a:t>
            </a:r>
            <a:r>
              <a:rPr lang="en-US" sz="2800" dirty="0"/>
              <a:t> olla </a:t>
            </a:r>
            <a:r>
              <a:rPr lang="en-US" sz="2800" dirty="0" err="1"/>
              <a:t>kertojana</a:t>
            </a:r>
            <a:r>
              <a:rPr lang="en-US" sz="2800" dirty="0"/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/>
              <a:t>Millaista</a:t>
            </a:r>
            <a:r>
              <a:rPr lang="en-US" sz="2800" dirty="0"/>
              <a:t> on </a:t>
            </a:r>
            <a:r>
              <a:rPr lang="en-US" sz="2800" dirty="0" err="1"/>
              <a:t>aktiivinen</a:t>
            </a:r>
            <a:r>
              <a:rPr lang="en-US" sz="2800" dirty="0"/>
              <a:t> </a:t>
            </a:r>
            <a:r>
              <a:rPr lang="en-US" sz="2800" dirty="0" err="1"/>
              <a:t>kuuntelu</a:t>
            </a:r>
            <a:r>
              <a:rPr lang="en-US" sz="2800" dirty="0"/>
              <a:t> </a:t>
            </a:r>
            <a:r>
              <a:rPr lang="en-US" sz="2800" dirty="0" err="1"/>
              <a:t>suunnittelijan</a:t>
            </a:r>
            <a:r>
              <a:rPr lang="en-US" sz="2800" dirty="0"/>
              <a:t> </a:t>
            </a:r>
            <a:r>
              <a:rPr lang="en-US" sz="2800" dirty="0" err="1"/>
              <a:t>roolissa</a:t>
            </a:r>
            <a:r>
              <a:rPr lang="en-US" sz="2800" dirty="0"/>
              <a:t>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4795425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AB5A-E6E6-4E41-8886-5E55D7F5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Arkkitehtihaastattelun runko</a:t>
            </a:r>
            <a:br>
              <a:rPr lang="fi-FI" sz="4400" dirty="0"/>
            </a:b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5F599-999E-49A5-B322-8637C51710C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4417" y="1513933"/>
            <a:ext cx="10534814" cy="432757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Kuvatkaa ketä haastattelette, milloin ja millaisia kysymyksiä aiotte kysyä.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Tehkää kysymyksiä kurssin teemoista</a:t>
            </a:r>
          </a:p>
          <a:p>
            <a:pPr marL="640763" lvl="1" indent="-342900">
              <a:buFont typeface="Arial" panose="020B0604020202020204" pitchFamily="34" charset="0"/>
              <a:buChar char="•"/>
            </a:pPr>
            <a:r>
              <a:rPr lang="fi-FI" sz="2400" b="0" dirty="0"/>
              <a:t>arkkitehdin ammatti-identiteetistä</a:t>
            </a:r>
          </a:p>
          <a:p>
            <a:pPr marL="640763" lvl="1" indent="-342900">
              <a:buFont typeface="Arial" panose="020B0604020202020204" pitchFamily="34" charset="0"/>
              <a:buChar char="•"/>
            </a:pPr>
            <a:r>
              <a:rPr lang="fi-FI" sz="2400" b="0" dirty="0"/>
              <a:t>tunteista ja keinoista säädellä niitä </a:t>
            </a:r>
          </a:p>
          <a:p>
            <a:pPr marL="640763" lvl="1" indent="-342900">
              <a:buFont typeface="Arial" panose="020B0604020202020204" pitchFamily="34" charset="0"/>
              <a:buChar char="•"/>
            </a:pPr>
            <a:r>
              <a:rPr lang="fi-FI" sz="2400" b="0" dirty="0"/>
              <a:t>osaamisen merkityksestä ja esiintuomisesta</a:t>
            </a:r>
          </a:p>
          <a:p>
            <a:pPr marL="640763" lvl="1" indent="-342900">
              <a:buFont typeface="Arial" panose="020B0604020202020204" pitchFamily="34" charset="0"/>
              <a:buChar char="•"/>
            </a:pPr>
            <a:r>
              <a:rPr lang="fi-FI" sz="2400" b="0" dirty="0"/>
              <a:t>työtavoista (ajankäyttö, aikaansaaminen ym.) </a:t>
            </a:r>
          </a:p>
          <a:p>
            <a:pPr marL="640763" lvl="1" indent="-342900">
              <a:buFont typeface="Arial" panose="020B0604020202020204" pitchFamily="34" charset="0"/>
              <a:buChar char="•"/>
            </a:pPr>
            <a:r>
              <a:rPr lang="fi-FI" sz="2400" b="0" dirty="0"/>
              <a:t>ryhmätyötaitojen merkityksestä </a:t>
            </a:r>
          </a:p>
          <a:p>
            <a:pPr marL="640763" lvl="1" indent="-342900">
              <a:buFont typeface="Arial" panose="020B0604020202020204" pitchFamily="34" charset="0"/>
              <a:buChar char="•"/>
            </a:pPr>
            <a:r>
              <a:rPr lang="fi-FI" sz="2400" b="0" dirty="0"/>
              <a:t>työssä jaksamisesta</a:t>
            </a:r>
          </a:p>
          <a:p>
            <a:pPr marL="640763" lvl="1" indent="-342900">
              <a:buFont typeface="Arial" panose="020B0604020202020204" pitchFamily="34" charset="0"/>
              <a:buChar char="•"/>
            </a:pPr>
            <a:endParaRPr lang="fi-FI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Voitte kysyä myös muista teitä kiinnostavista aiheista.</a:t>
            </a:r>
            <a:br>
              <a:rPr lang="fi-FI" sz="2400" b="0" dirty="0"/>
            </a:br>
            <a:endParaRPr lang="fi-FI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Haastattelu tehdään tämän haastattelurungon pohjalta. Viimeisellä kerralla 18.2 ryhmät kertovat muille haastatteluistaan ja tekevät esim. </a:t>
            </a:r>
            <a:r>
              <a:rPr lang="fi-FI" sz="2400" b="0" dirty="0" err="1"/>
              <a:t>powerpoint</a:t>
            </a:r>
            <a:r>
              <a:rPr lang="fi-FI" sz="2400" b="0" dirty="0"/>
              <a:t> -esityksen.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Palauttakaa haastattelurunko ja esitys ennen viimeistä tapaamista.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137245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Arkkitehdin haastattelu - kurssin ryhmätyö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513933"/>
            <a:ext cx="8869207" cy="400330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i-FI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 err="1"/>
              <a:t>Break</a:t>
            </a:r>
            <a:r>
              <a:rPr lang="fi-FI" b="0" dirty="0"/>
              <a:t>-out </a:t>
            </a:r>
            <a:r>
              <a:rPr lang="fi-FI" b="0" dirty="0" err="1"/>
              <a:t>room</a:t>
            </a:r>
            <a:r>
              <a:rPr lang="fi-FI" b="0" dirty="0"/>
              <a:t> oman pienryhmäsi kanssa 15 min.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Lähtekää ideoimaan / muotoilemaan haastattelukysymyksiä arkkitehtihaastatteluun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0" dirty="0"/>
              <a:t>Pitäkää mielessä kurssin teemoja kysymyksiä muotoillessanne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985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EF3340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aalto_yliopisto">
  <a:themeElements>
    <a:clrScheme name="aalto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695</Words>
  <Application>Microsoft Office PowerPoint</Application>
  <PresentationFormat>Widescreen</PresentationFormat>
  <Paragraphs>127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Georgia</vt:lpstr>
      <vt:lpstr>Lucida Grande</vt:lpstr>
      <vt:lpstr>Symbol</vt:lpstr>
      <vt:lpstr>Aalto University</vt:lpstr>
      <vt:lpstr>1_aalto_yliopisto</vt:lpstr>
      <vt:lpstr>Arkkitehtuurin teorian erikoistyö: Suunnittelijaksi kasvamassa (3 op)  Suunnittelu ryhmässä -  Ryhmätyötaidot, kommunikaatio ja viestintä </vt:lpstr>
      <vt:lpstr>Tapaamisajat (Zoom)</vt:lpstr>
      <vt:lpstr>Ohjelma</vt:lpstr>
      <vt:lpstr>Kotitehtävä tälle kerralle</vt:lpstr>
      <vt:lpstr>Aktiivinen kuuntelu – mitä se on?</vt:lpstr>
      <vt:lpstr>Kysymys pohdittavaksi – kotitehtävän pohjalta</vt:lpstr>
      <vt:lpstr>Miltä edellinen harjoitus tuntui?</vt:lpstr>
      <vt:lpstr>Arkkitehtihaastattelun runko </vt:lpstr>
      <vt:lpstr>Arkkitehdin haastattelu - kurssin ryhmätyö </vt:lpstr>
      <vt:lpstr>Toimiva ryhmä</vt:lpstr>
      <vt:lpstr>Ryhmäviestinnän taitoja:</vt:lpstr>
      <vt:lpstr>Roolit ryhmässä</vt:lpstr>
      <vt:lpstr>Roolit ryhmässä / tiimissä</vt:lpstr>
      <vt:lpstr>Ryhmäkeskustelu rooleista ryhmässä</vt:lpstr>
      <vt:lpstr>Ryhmän vaiheet</vt:lpstr>
      <vt:lpstr>Muotoutuminen</vt:lpstr>
      <vt:lpstr>Tunnusteleminen / kuohunta</vt:lpstr>
      <vt:lpstr>Tasaantuminen</vt:lpstr>
      <vt:lpstr>Toimiminen</vt:lpstr>
      <vt:lpstr>Miten saamme ryhmätyön tehtyä parhaalla mahdollisella tavalla?</vt:lpstr>
      <vt:lpstr>Kotitehtävä tunnepäiväkirja</vt:lpstr>
      <vt:lpstr>PowerPoint Presentation</vt:lpstr>
      <vt:lpstr>Kysymys palautteesta</vt:lpstr>
      <vt:lpstr>Loppurentoutus / tauotus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Arkkitehtuurin teorian erikoistyö: Suunnittelijaksi kasvamassa (3 op)   4 Ryhmätapaaminen: Omien työtapojen suunnittelu</dc:title>
  <dc:creator>Sjöblom Paula</dc:creator>
  <cp:lastModifiedBy>Sjöblom Paula</cp:lastModifiedBy>
  <cp:revision>94</cp:revision>
  <dcterms:created xsi:type="dcterms:W3CDTF">2018-11-29T08:31:40Z</dcterms:created>
  <dcterms:modified xsi:type="dcterms:W3CDTF">2021-01-21T15:02:23Z</dcterms:modified>
</cp:coreProperties>
</file>