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1"/>
  </p:sldMasterIdLst>
  <p:notesMasterIdLst>
    <p:notesMasterId r:id="rId35"/>
  </p:notesMasterIdLst>
  <p:handoutMasterIdLst>
    <p:handoutMasterId r:id="rId36"/>
  </p:handoutMasterIdLst>
  <p:sldIdLst>
    <p:sldId id="291" r:id="rId2"/>
    <p:sldId id="331" r:id="rId3"/>
    <p:sldId id="295" r:id="rId4"/>
    <p:sldId id="296" r:id="rId5"/>
    <p:sldId id="275" r:id="rId6"/>
    <p:sldId id="297" r:id="rId7"/>
    <p:sldId id="298" r:id="rId8"/>
    <p:sldId id="299" r:id="rId9"/>
    <p:sldId id="300" r:id="rId10"/>
    <p:sldId id="302" r:id="rId11"/>
    <p:sldId id="301" r:id="rId12"/>
    <p:sldId id="329" r:id="rId13"/>
    <p:sldId id="304" r:id="rId14"/>
    <p:sldId id="309" r:id="rId15"/>
    <p:sldId id="305" r:id="rId16"/>
    <p:sldId id="306" r:id="rId17"/>
    <p:sldId id="287" r:id="rId18"/>
    <p:sldId id="288" r:id="rId19"/>
    <p:sldId id="278" r:id="rId20"/>
    <p:sldId id="279" r:id="rId21"/>
    <p:sldId id="280" r:id="rId22"/>
    <p:sldId id="307" r:id="rId23"/>
    <p:sldId id="308" r:id="rId24"/>
    <p:sldId id="310" r:id="rId25"/>
    <p:sldId id="315" r:id="rId26"/>
    <p:sldId id="330" r:id="rId27"/>
    <p:sldId id="384" r:id="rId28"/>
    <p:sldId id="385" r:id="rId29"/>
    <p:sldId id="386" r:id="rId30"/>
    <p:sldId id="388" r:id="rId31"/>
    <p:sldId id="390" r:id="rId32"/>
    <p:sldId id="324" r:id="rId33"/>
    <p:sldId id="293" r:id="rId34"/>
  </p:sldIdLst>
  <p:sldSz cx="9144000" cy="6858000" type="screen4x3"/>
  <p:notesSz cx="6799263" cy="992981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00"/>
    <a:srgbClr val="CC0000"/>
    <a:srgbClr val="CA0000"/>
    <a:srgbClr val="CE0000"/>
    <a:srgbClr val="D20000"/>
    <a:srgbClr val="F20000"/>
    <a:srgbClr val="DF0000"/>
    <a:srgbClr val="DA0000"/>
    <a:srgbClr val="C80000"/>
    <a:srgbClr val="BB2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napToObjects="1">
      <p:cViewPr varScale="1">
        <p:scale>
          <a:sx n="67" d="100"/>
          <a:sy n="67" d="100"/>
        </p:scale>
        <p:origin x="116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Päiväyksen paikkamerkki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C22F6F85-50B3-0944-8AC2-F3713C3F53CF}" type="datetimeFigureOut">
              <a:rPr lang="fi-FI" smtClean="0"/>
              <a:pPr/>
              <a:t>31.1.2023</a:t>
            </a:fld>
            <a:endParaRPr lang="fi-FI"/>
          </a:p>
        </p:txBody>
      </p:sp>
      <p:sp>
        <p:nvSpPr>
          <p:cNvPr id="4" name="Alatunnisteen paikkamerkki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39019B3E-E4C4-C64F-9DA2-0A1896D36A0B}" type="slidenum">
              <a:rPr lang="fi-FI" smtClean="0"/>
              <a:pPr/>
              <a:t>‹#›</a:t>
            </a:fld>
            <a:endParaRPr lang="fi-FI"/>
          </a:p>
        </p:txBody>
      </p:sp>
    </p:spTree>
    <p:extLst>
      <p:ext uri="{BB962C8B-B14F-4D97-AF65-F5344CB8AC3E}">
        <p14:creationId xmlns:p14="http://schemas.microsoft.com/office/powerpoint/2010/main" val="3758485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Päiväyksen paikkamerkki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2199CD3A-A912-184B-A791-DA217A3B0844}" type="datetimeFigureOut">
              <a:rPr lang="fi-FI" smtClean="0"/>
              <a:pPr/>
              <a:t>31.1.2023</a:t>
            </a:fld>
            <a:endParaRPr lang="fi-FI"/>
          </a:p>
        </p:txBody>
      </p:sp>
      <p:sp>
        <p:nvSpPr>
          <p:cNvPr id="4" name="Dian kuvan paikkamerkki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657289A0-367C-EF4F-B696-1D929C73ACB5}" type="slidenum">
              <a:rPr lang="fi-FI" smtClean="0"/>
              <a:pPr/>
              <a:t>‹#›</a:t>
            </a:fld>
            <a:endParaRPr lang="fi-FI"/>
          </a:p>
        </p:txBody>
      </p:sp>
    </p:spTree>
    <p:extLst>
      <p:ext uri="{BB962C8B-B14F-4D97-AF65-F5344CB8AC3E}">
        <p14:creationId xmlns:p14="http://schemas.microsoft.com/office/powerpoint/2010/main" val="40026693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4B179-49FE-44A3-BC70-9D6AC2A74F6A}" type="slidenum">
              <a:rPr lang="fi-FI" altLang="fi-FI"/>
              <a:pPr/>
              <a:t>27</a:t>
            </a:fld>
            <a:endParaRPr lang="fi-FI" altLang="fi-FI"/>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402137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4B179-49FE-44A3-BC70-9D6AC2A74F6A}" type="slidenum">
              <a:rPr lang="fi-FI" altLang="fi-FI"/>
              <a:pPr/>
              <a:t>28</a:t>
            </a:fld>
            <a:endParaRPr lang="fi-FI" altLang="fi-FI"/>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fi-FI" alt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4B179-49FE-44A3-BC70-9D6AC2A74F6A}" type="slidenum">
              <a:rPr lang="fi-FI" altLang="fi-FI"/>
              <a:pPr/>
              <a:t>29</a:t>
            </a:fld>
            <a:endParaRPr lang="fi-FI" altLang="fi-FI"/>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364044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4B179-49FE-44A3-BC70-9D6AC2A74F6A}" type="slidenum">
              <a:rPr lang="fi-FI" altLang="fi-FI"/>
              <a:pPr/>
              <a:t>30</a:t>
            </a:fld>
            <a:endParaRPr lang="fi-FI" altLang="fi-FI"/>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339315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4B179-49FE-44A3-BC70-9D6AC2A74F6A}" type="slidenum">
              <a:rPr lang="fi-FI" altLang="fi-FI"/>
              <a:pPr/>
              <a:t>31</a:t>
            </a:fld>
            <a:endParaRPr lang="fi-FI" altLang="fi-FI"/>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fi-FI" altLang="fi-FI"/>
          </a:p>
        </p:txBody>
      </p:sp>
    </p:spTree>
    <p:extLst>
      <p:ext uri="{BB962C8B-B14F-4D97-AF65-F5344CB8AC3E}">
        <p14:creationId xmlns:p14="http://schemas.microsoft.com/office/powerpoint/2010/main" val="318352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rimary image">
    <p:spTree>
      <p:nvGrpSpPr>
        <p:cNvPr id="1" name=""/>
        <p:cNvGrpSpPr/>
        <p:nvPr/>
      </p:nvGrpSpPr>
      <p:grpSpPr>
        <a:xfrm>
          <a:off x="0" y="0"/>
          <a:ext cx="0" cy="0"/>
          <a:chOff x="0" y="0"/>
          <a:chExt cx="0" cy="0"/>
        </a:xfrm>
      </p:grpSpPr>
      <p:sp>
        <p:nvSpPr>
          <p:cNvPr id="9" name="Suorakulmio 8"/>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20" name="Primary Image"/>
          <p:cNvSpPr>
            <a:spLocks noGrp="1"/>
          </p:cNvSpPr>
          <p:nvPr>
            <p:ph type="pic" sz="quarter" idx="14" hasCustomPrompt="1"/>
          </p:nvPr>
        </p:nvSpPr>
        <p:spPr>
          <a:xfrm>
            <a:off x="2519363" y="1692514"/>
            <a:ext cx="6624637" cy="5165486"/>
          </a:xfrm>
        </p:spPr>
        <p:txBody>
          <a:bodyPr anchor="ctr"/>
          <a:lstStyle>
            <a:lvl1pPr marL="0" indent="0" algn="ctr">
              <a:buNone/>
              <a:defRPr/>
            </a:lvl1pPr>
          </a:lstStyle>
          <a:p>
            <a:r>
              <a:rPr lang="fi-FI" noProof="0" dirty="0"/>
              <a:t>Lisää tähän kuvagallerian kuva</a:t>
            </a:r>
          </a:p>
        </p:txBody>
      </p:sp>
      <p:sp>
        <p:nvSpPr>
          <p:cNvPr id="2" name="Heartline"/>
          <p:cNvSpPr>
            <a:spLocks noGrp="1"/>
          </p:cNvSpPr>
          <p:nvPr>
            <p:ph type="ctrTitle" hasCustomPrompt="1"/>
          </p:nvPr>
        </p:nvSpPr>
        <p:spPr>
          <a:xfrm>
            <a:off x="1403351" y="404813"/>
            <a:ext cx="6337298" cy="615095"/>
          </a:xfrm>
        </p:spPr>
        <p:txBody>
          <a:bodyPr anchor="b">
            <a:noAutofit/>
          </a:bodyPr>
          <a:lstStyle>
            <a:lvl1pPr algn="l">
              <a:defRPr sz="2100" b="1">
                <a:solidFill>
                  <a:schemeClr val="accent1"/>
                </a:solidFill>
              </a:defRPr>
            </a:lvl1pPr>
          </a:lstStyle>
          <a:p>
            <a:r>
              <a:rPr lang="fi-FI" noProof="0" dirty="0"/>
              <a:t>Otsikko (</a:t>
            </a:r>
            <a:r>
              <a:rPr lang="fi-FI" noProof="0" dirty="0" err="1"/>
              <a:t>Heartline</a:t>
            </a:r>
            <a:r>
              <a:rPr lang="fi-FI" noProof="0" dirty="0"/>
              <a:t>) kahdella rivillä, jos tarvitaan</a:t>
            </a:r>
          </a:p>
        </p:txBody>
      </p:sp>
      <p:sp>
        <p:nvSpPr>
          <p:cNvPr id="3" name="Headline"/>
          <p:cNvSpPr>
            <a:spLocks noGrp="1"/>
          </p:cNvSpPr>
          <p:nvPr>
            <p:ph type="subTitle" idx="1" hasCustomPrompt="1"/>
          </p:nvPr>
        </p:nvSpPr>
        <p:spPr>
          <a:xfrm>
            <a:off x="1403350" y="1041884"/>
            <a:ext cx="6337299" cy="628654"/>
          </a:xfrm>
        </p:spPr>
        <p:txBody>
          <a:bodyPr>
            <a:noAutofit/>
          </a:bodyPr>
          <a:lstStyle>
            <a:lvl1pPr marL="0" indent="0" algn="l">
              <a:spcBef>
                <a:spcPts val="450"/>
              </a:spcBef>
              <a:spcAft>
                <a:spcPts val="0"/>
              </a:spcAft>
              <a:buNone/>
              <a:defRPr sz="21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noProof="0" dirty="0"/>
              <a:t>Alaotsikko (</a:t>
            </a:r>
            <a:r>
              <a:rPr lang="fi-FI" noProof="0" dirty="0" err="1"/>
              <a:t>Headline</a:t>
            </a:r>
            <a:r>
              <a:rPr lang="fi-FI" noProof="0" dirty="0"/>
              <a:t>) kahdella rivillä, jos tarvitaan</a:t>
            </a:r>
          </a:p>
        </p:txBody>
      </p:sp>
      <p:sp>
        <p:nvSpPr>
          <p:cNvPr id="5" name="Date"/>
          <p:cNvSpPr>
            <a:spLocks noGrp="1"/>
          </p:cNvSpPr>
          <p:nvPr>
            <p:ph type="body" sz="quarter" idx="10" hasCustomPrompt="1"/>
          </p:nvPr>
        </p:nvSpPr>
        <p:spPr>
          <a:xfrm>
            <a:off x="1403350" y="2109784"/>
            <a:ext cx="2160588" cy="220174"/>
          </a:xfrm>
        </p:spPr>
        <p:txBody>
          <a:bodyPr>
            <a:normAutofit/>
          </a:bodyPr>
          <a:lstStyle>
            <a:lvl1pPr marL="0" indent="0">
              <a:lnSpc>
                <a:spcPct val="100000"/>
              </a:lnSpc>
              <a:spcBef>
                <a:spcPts val="0"/>
              </a:spcBef>
              <a:spcAft>
                <a:spcPts val="0"/>
              </a:spcAft>
              <a:buNone/>
              <a:defRPr sz="1200" b="1" baseline="0"/>
            </a:lvl1pPr>
          </a:lstStyle>
          <a:p>
            <a:pPr lvl="0"/>
            <a:r>
              <a:rPr lang="fi-FI" noProof="0" dirty="0"/>
              <a:t>Esityksen päiväys</a:t>
            </a:r>
          </a:p>
        </p:txBody>
      </p:sp>
      <p:sp>
        <p:nvSpPr>
          <p:cNvPr id="10" name="Presenter Name"/>
          <p:cNvSpPr>
            <a:spLocks noGrp="1"/>
          </p:cNvSpPr>
          <p:nvPr>
            <p:ph type="body" sz="quarter" idx="11" hasCustomPrompt="1"/>
          </p:nvPr>
        </p:nvSpPr>
        <p:spPr>
          <a:xfrm>
            <a:off x="1403349" y="2356333"/>
            <a:ext cx="3205163" cy="290145"/>
          </a:xfrm>
        </p:spPr>
        <p:txBody>
          <a:bodyPr anchor="b">
            <a:normAutofit/>
          </a:bodyPr>
          <a:lstStyle>
            <a:lvl1pPr marL="0" indent="0">
              <a:lnSpc>
                <a:spcPct val="100000"/>
              </a:lnSpc>
              <a:spcBef>
                <a:spcPts val="0"/>
              </a:spcBef>
              <a:spcAft>
                <a:spcPts val="0"/>
              </a:spcAft>
              <a:buNone/>
              <a:defRPr sz="1200" b="0" baseline="0"/>
            </a:lvl1pPr>
          </a:lstStyle>
          <a:p>
            <a:pPr lvl="0"/>
            <a:r>
              <a:rPr lang="fi-FI" noProof="0" dirty="0"/>
              <a:t>Esityksen pitäjä</a:t>
            </a:r>
          </a:p>
        </p:txBody>
      </p:sp>
      <p:sp>
        <p:nvSpPr>
          <p:cNvPr id="11" name="Job title"/>
          <p:cNvSpPr>
            <a:spLocks noGrp="1"/>
          </p:cNvSpPr>
          <p:nvPr>
            <p:ph type="body" sz="quarter" idx="12" hasCustomPrompt="1"/>
          </p:nvPr>
        </p:nvSpPr>
        <p:spPr>
          <a:xfrm>
            <a:off x="1403349" y="2646479"/>
            <a:ext cx="3205163" cy="439617"/>
          </a:xfrm>
        </p:spPr>
        <p:txBody>
          <a:bodyPr>
            <a:normAutofit/>
          </a:bodyPr>
          <a:lstStyle>
            <a:lvl1pPr marL="0" indent="0">
              <a:lnSpc>
                <a:spcPct val="100000"/>
              </a:lnSpc>
              <a:spcBef>
                <a:spcPts val="0"/>
              </a:spcBef>
              <a:spcAft>
                <a:spcPts val="0"/>
              </a:spcAft>
              <a:buNone/>
              <a:defRPr sz="1200" b="0" i="1" baseline="0"/>
            </a:lvl1pPr>
          </a:lstStyle>
          <a:p>
            <a:pPr lvl="0"/>
            <a:r>
              <a:rPr lang="fi-FI" noProof="0" dirty="0"/>
              <a:t>Esityksen pitäjän titteli</a:t>
            </a:r>
          </a:p>
        </p:txBody>
      </p:sp>
      <p:pic>
        <p:nvPicPr>
          <p:cNvPr id="12"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Tree>
    <p:extLst>
      <p:ext uri="{BB962C8B-B14F-4D97-AF65-F5344CB8AC3E}">
        <p14:creationId xmlns:p14="http://schemas.microsoft.com/office/powerpoint/2010/main" val="3244398639"/>
      </p:ext>
    </p:extLst>
  </p:cSld>
  <p:clrMapOvr>
    <a:masterClrMapping/>
  </p:clrMapOvr>
  <p:extLst>
    <p:ext uri="{DCECCB84-F9BA-43D5-87BE-67443E8EF086}">
      <p15:sldGuideLst xmlns:p15="http://schemas.microsoft.com/office/powerpoint/2012/main">
        <p15:guide id="1" orient="horz" pos="255">
          <p15:clr>
            <a:srgbClr val="FBAE40"/>
          </p15:clr>
        </p15:guide>
        <p15:guide id="2" pos="272">
          <p15:clr>
            <a:srgbClr val="FBAE40"/>
          </p15:clr>
        </p15:guide>
        <p15:guide id="3" pos="5488">
          <p15:clr>
            <a:srgbClr val="FBAE40"/>
          </p15:clr>
        </p15:guide>
        <p15:guide id="4" orient="horz" pos="4065">
          <p15:clr>
            <a:srgbClr val="FBAE40"/>
          </p15:clr>
        </p15:guide>
        <p15:guide id="5" pos="2880">
          <p15:clr>
            <a:srgbClr val="FBAE40"/>
          </p15:clr>
        </p15:guide>
        <p15:guide id="6" pos="2857">
          <p15:clr>
            <a:srgbClr val="FBAE40"/>
          </p15:clr>
        </p15:guide>
        <p15:guide id="7" pos="2903">
          <p15:clr>
            <a:srgbClr val="FBAE40"/>
          </p15:clr>
        </p15:guide>
        <p15:guide id="8" pos="3515">
          <p15:clr>
            <a:srgbClr val="FBAE40"/>
          </p15:clr>
        </p15:guide>
        <p15:guide id="9" pos="4173">
          <p15:clr>
            <a:srgbClr val="FBAE40"/>
          </p15:clr>
        </p15:guide>
        <p15:guide id="10" pos="4830">
          <p15:clr>
            <a:srgbClr val="FBAE40"/>
          </p15:clr>
        </p15:guide>
        <p15:guide id="11" pos="2245">
          <p15:clr>
            <a:srgbClr val="FBAE40"/>
          </p15:clr>
        </p15:guide>
        <p15:guide id="12" pos="3560">
          <p15:clr>
            <a:srgbClr val="FBAE40"/>
          </p15:clr>
        </p15:guide>
        <p15:guide id="13" pos="4218">
          <p15:clr>
            <a:srgbClr val="FBAE40"/>
          </p15:clr>
        </p15:guide>
        <p15:guide id="14" pos="4876">
          <p15:clr>
            <a:srgbClr val="FBAE40"/>
          </p15:clr>
        </p15:guide>
        <p15:guide id="15" pos="2200">
          <p15:clr>
            <a:srgbClr val="FBAE40"/>
          </p15:clr>
        </p15:guide>
        <p15:guide id="16" pos="1587">
          <p15:clr>
            <a:srgbClr val="FBAE40"/>
          </p15:clr>
        </p15:guide>
        <p15:guide id="17" pos="1542">
          <p15:clr>
            <a:srgbClr val="FBAE40"/>
          </p15:clr>
        </p15:guide>
        <p15:guide id="18" pos="930">
          <p15:clr>
            <a:srgbClr val="FBAE40"/>
          </p15:clr>
        </p15:guide>
        <p15:guide id="19" pos="884">
          <p15:clr>
            <a:srgbClr val="FBAE40"/>
          </p15:clr>
        </p15:guide>
        <p15:guide id="20" orient="horz" pos="1049">
          <p15:clr>
            <a:srgbClr val="FBAE40"/>
          </p15:clr>
        </p15:guide>
        <p15:guide id="21" orient="horz" pos="13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text slide without Intro">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532965"/>
            <a:ext cx="8280400" cy="4772585"/>
          </a:xfrm>
        </p:spPr>
        <p:txBody>
          <a:bodyPr/>
          <a:lstStyle>
            <a:lvl1pPr marL="363538" indent="-363538">
              <a:buFont typeface="Verdana" panose="020B0604030504040204" pitchFamily="34" charset="0"/>
              <a:buChar char="−"/>
              <a:defRPr/>
            </a:lvl1pPr>
            <a:lvl2pPr marL="631825" indent="-288925">
              <a:defRPr baseline="0"/>
            </a:lvl2pPr>
          </a:lstStyle>
          <a:p>
            <a:pPr lvl="0"/>
            <a:r>
              <a:rPr lang="fi-FI" noProof="0" dirty="0"/>
              <a:t>Klikkaa lisätäksesi luettelokohdan</a:t>
            </a:r>
          </a:p>
          <a:p>
            <a:pPr lvl="1"/>
            <a:r>
              <a:rPr lang="fi-FI" noProof="0" dirty="0"/>
              <a:t>Klikkaa lisätäksesi alakohdan</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4" name="Dian numeron paikkamerkki 3"/>
          <p:cNvSpPr>
            <a:spLocks noGrp="1"/>
          </p:cNvSpPr>
          <p:nvPr>
            <p:ph type="sldNum" sz="quarter" idx="11"/>
          </p:nvPr>
        </p:nvSpPr>
        <p:spPr/>
        <p:txBody>
          <a:bodyPr/>
          <a:lstStyle/>
          <a:p>
            <a:fld id="{E7F77074-B63F-427C-B7FF-264FBAD79932}" type="slidenum">
              <a:rPr lang="fi-FI" smtClean="0">
                <a:solidFill>
                  <a:srgbClr val="000000">
                    <a:tint val="75000"/>
                  </a:srgbClr>
                </a:solidFill>
              </a:rPr>
              <a:pPr/>
              <a:t>‹#›</a:t>
            </a:fld>
            <a:endParaRPr lang="fi-FI">
              <a:solidFill>
                <a:srgbClr val="000000">
                  <a:tint val="75000"/>
                </a:srgbClr>
              </a:solidFill>
            </a:endParaRPr>
          </a:p>
        </p:txBody>
      </p:sp>
    </p:spTree>
    <p:extLst>
      <p:ext uri="{BB962C8B-B14F-4D97-AF65-F5344CB8AC3E}">
        <p14:creationId xmlns:p14="http://schemas.microsoft.com/office/powerpoint/2010/main" val="2620343606"/>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slide and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2514600"/>
            <a:ext cx="5148263" cy="3790950"/>
          </a:xfrm>
        </p:spPr>
        <p:txBody>
          <a:bodyPr/>
          <a:lstStyle>
            <a:lvl1pPr marL="265113" indent="-265113">
              <a:buFont typeface="Verdana" panose="020B0604030504040204" pitchFamily="34" charset="0"/>
              <a:buChar char="−"/>
              <a:defRPr/>
            </a:lvl1pPr>
            <a:lvl2pPr>
              <a:defRPr baseline="0"/>
            </a:lvl2pPr>
          </a:lstStyle>
          <a:p>
            <a:pPr lvl="0"/>
            <a:r>
              <a:rPr lang="fi-FI" noProof="0" dirty="0"/>
              <a:t>Klikkaa lisätäksesi luettelokohdan</a:t>
            </a:r>
          </a:p>
          <a:p>
            <a:pPr lvl="1"/>
            <a:r>
              <a:rPr lang="fi-FI" noProof="0" dirty="0"/>
              <a:t>Klikkaa lisätäksesi alakohdan</a:t>
            </a:r>
          </a:p>
        </p:txBody>
      </p:sp>
      <p:sp>
        <p:nvSpPr>
          <p:cNvPr id="9" name="Intro line"/>
          <p:cNvSpPr>
            <a:spLocks noGrp="1"/>
          </p:cNvSpPr>
          <p:nvPr>
            <p:ph type="body" sz="quarter" idx="11" hasCustomPrompt="1"/>
          </p:nvPr>
        </p:nvSpPr>
        <p:spPr>
          <a:xfrm>
            <a:off x="451379" y="2097088"/>
            <a:ext cx="5128684" cy="417512"/>
          </a:xfrm>
        </p:spPr>
        <p:txBody>
          <a:bodyPr/>
          <a:lstStyle>
            <a:lvl1pPr marL="0" indent="0">
              <a:buNone/>
              <a:defRPr/>
            </a:lvl1pPr>
          </a:lstStyle>
          <a:p>
            <a:pPr lvl="0"/>
            <a:r>
              <a:rPr lang="fi-FI" noProof="0" dirty="0" err="1"/>
              <a:t>Click</a:t>
            </a:r>
            <a:r>
              <a:rPr lang="fi-FI" noProof="0" dirty="0"/>
              <a:t> to </a:t>
            </a:r>
            <a:r>
              <a:rPr lang="fi-FI" noProof="0" dirty="0" err="1"/>
              <a:t>add</a:t>
            </a:r>
            <a:r>
              <a:rPr lang="fi-FI" noProof="0" dirty="0"/>
              <a:t> Intro </a:t>
            </a:r>
            <a:r>
              <a:rPr lang="fi-FI" noProof="0" dirty="0" err="1"/>
              <a:t>item</a:t>
            </a:r>
            <a:r>
              <a:rPr lang="fi-FI" noProof="0" dirty="0"/>
              <a:t> </a:t>
            </a:r>
            <a:r>
              <a:rPr lang="fi-FI" noProof="0" dirty="0" err="1"/>
              <a:t>here</a:t>
            </a:r>
            <a:endParaRPr lang="fi-FI" noProof="0" dirty="0"/>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6" name="Picture Placeholder 5"/>
          <p:cNvSpPr>
            <a:spLocks noGrp="1"/>
          </p:cNvSpPr>
          <p:nvPr>
            <p:ph type="pic" sz="quarter" idx="12" hasCustomPrompt="1"/>
          </p:nvPr>
        </p:nvSpPr>
        <p:spPr>
          <a:xfrm>
            <a:off x="5651500" y="2097088"/>
            <a:ext cx="3060700" cy="4356100"/>
          </a:xfrm>
        </p:spPr>
        <p:txBody>
          <a:bodyPr anchor="ctr"/>
          <a:lstStyle>
            <a:lvl1pPr marL="0" indent="0" algn="ctr">
              <a:buNone/>
              <a:defRPr/>
            </a:lvl1pPr>
          </a:lstStyle>
          <a:p>
            <a:pPr lvl="0"/>
            <a:r>
              <a:rPr lang="fi-FI" noProof="0" dirty="0"/>
              <a:t>Klikkaa lisätäksesi kuvan kuvakirjastosta</a:t>
            </a:r>
          </a:p>
        </p:txBody>
      </p:sp>
    </p:spTree>
    <p:extLst>
      <p:ext uri="{BB962C8B-B14F-4D97-AF65-F5344CB8AC3E}">
        <p14:creationId xmlns:p14="http://schemas.microsoft.com/office/powerpoint/2010/main" val="4102443877"/>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ext slid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520825"/>
            <a:ext cx="4103688" cy="4784725"/>
          </a:xfrm>
        </p:spPr>
        <p:txBody>
          <a:bodyPr>
            <a:normAutofit/>
          </a:bodyPr>
          <a:lstStyle>
            <a:lvl1pPr marL="265113" indent="-265113">
              <a:spcBef>
                <a:spcPts val="1200"/>
              </a:spcBef>
              <a:spcAft>
                <a:spcPts val="0"/>
              </a:spcAft>
              <a:buFont typeface="Verdana" panose="020B0604030504040204" pitchFamily="34" charset="0"/>
              <a:buChar char="−"/>
              <a:defRPr sz="1400" b="1">
                <a:solidFill>
                  <a:schemeClr val="accent1"/>
                </a:solidFill>
              </a:defRPr>
            </a:lvl1pPr>
            <a:lvl2pPr marL="176212" indent="0">
              <a:spcBef>
                <a:spcPts val="0"/>
              </a:spcBef>
              <a:buFontTx/>
              <a:buNone/>
              <a:defRPr sz="1200" baseline="0"/>
            </a:lvl2pPr>
          </a:lstStyle>
          <a:p>
            <a:pPr lvl="0"/>
            <a:r>
              <a:rPr lang="fi-FI" noProof="0" dirty="0"/>
              <a:t>Klikkaa lisätäksesi luettelokohdan</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10" name="Main content placeholder"/>
          <p:cNvSpPr>
            <a:spLocks noGrp="1"/>
          </p:cNvSpPr>
          <p:nvPr>
            <p:ph idx="11" hasCustomPrompt="1"/>
          </p:nvPr>
        </p:nvSpPr>
        <p:spPr>
          <a:xfrm>
            <a:off x="4608512" y="1520825"/>
            <a:ext cx="4103688" cy="4784725"/>
          </a:xfrm>
        </p:spPr>
        <p:txBody>
          <a:bodyPr>
            <a:normAutofit/>
          </a:bodyPr>
          <a:lstStyle>
            <a:lvl1pPr marL="265113" indent="-265113">
              <a:spcBef>
                <a:spcPts val="1200"/>
              </a:spcBef>
              <a:spcAft>
                <a:spcPts val="0"/>
              </a:spcAft>
              <a:buFont typeface="Verdana" panose="020B0604030504040204" pitchFamily="34" charset="0"/>
              <a:buChar char="−"/>
              <a:defRPr sz="1400" b="1">
                <a:solidFill>
                  <a:schemeClr val="accent1"/>
                </a:solidFill>
              </a:defRPr>
            </a:lvl1pPr>
            <a:lvl2pPr marL="176212" indent="0">
              <a:spcBef>
                <a:spcPts val="0"/>
              </a:spcBef>
              <a:buFontTx/>
              <a:buNone/>
              <a:defRPr sz="1200" baseline="0"/>
            </a:lvl2pPr>
          </a:lstStyle>
          <a:p>
            <a:pPr lvl="0"/>
            <a:r>
              <a:rPr lang="fi-FI" noProof="0" dirty="0"/>
              <a:t>Klikkaa lisätäksesi </a:t>
            </a:r>
            <a:r>
              <a:rPr lang="fi-FI" noProof="0" dirty="0" err="1"/>
              <a:t>luettelokohdam</a:t>
            </a:r>
            <a:endParaRPr lang="fi-FI" noProof="0" dirty="0"/>
          </a:p>
        </p:txBody>
      </p:sp>
    </p:spTree>
    <p:extLst>
      <p:ext uri="{BB962C8B-B14F-4D97-AF65-F5344CB8AC3E}">
        <p14:creationId xmlns:p14="http://schemas.microsoft.com/office/powerpoint/2010/main" val="1055160352"/>
      </p:ext>
    </p:extLst>
  </p:cSld>
  <p:clrMapOvr>
    <a:masterClrMapping/>
  </p:clrMapOvr>
  <p:hf sldNum="0" hdr="0"/>
  <p:extLst>
    <p:ext uri="{DCECCB84-F9BA-43D5-87BE-67443E8EF086}">
      <p15:sldGuideLst xmlns:p15="http://schemas.microsoft.com/office/powerpoint/2012/main">
        <p15:guide id="1" orient="horz" pos="709" userDrawn="1">
          <p15:clr>
            <a:srgbClr val="FBAE40"/>
          </p15:clr>
        </p15:guide>
        <p15:guide id="2" orient="horz" pos="95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text slide with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520825"/>
            <a:ext cx="4103688" cy="4784725"/>
          </a:xfrm>
        </p:spPr>
        <p:txBody>
          <a:bodyPr>
            <a:normAutofit/>
          </a:bodyPr>
          <a:lstStyle>
            <a:lvl1pPr marL="266700" indent="-266700">
              <a:spcBef>
                <a:spcPts val="1200"/>
              </a:spcBef>
              <a:spcAft>
                <a:spcPts val="0"/>
              </a:spcAft>
              <a:buFont typeface="Verdana" panose="020B0604030504040204" pitchFamily="34" charset="0"/>
              <a:buChar char="−"/>
              <a:defRPr sz="1400" b="1">
                <a:solidFill>
                  <a:schemeClr val="accent1"/>
                </a:solidFill>
              </a:defRPr>
            </a:lvl1pPr>
            <a:lvl2pPr marL="176212" indent="0">
              <a:spcBef>
                <a:spcPts val="0"/>
              </a:spcBef>
              <a:buFontTx/>
              <a:buNone/>
              <a:defRPr sz="1200" baseline="0"/>
            </a:lvl2pPr>
          </a:lstStyle>
          <a:p>
            <a:pPr lvl="0"/>
            <a:r>
              <a:rPr lang="fi-FI" noProof="0" dirty="0"/>
              <a:t>Klikkaa lisätäksesi luettelokohdan</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5" name="Picture Placeholder 4"/>
          <p:cNvSpPr>
            <a:spLocks noGrp="1"/>
          </p:cNvSpPr>
          <p:nvPr>
            <p:ph type="pic" sz="quarter" idx="11" hasCustomPrompt="1"/>
          </p:nvPr>
        </p:nvSpPr>
        <p:spPr>
          <a:xfrm>
            <a:off x="4608513" y="1520825"/>
            <a:ext cx="4103687" cy="4932363"/>
          </a:xfrm>
        </p:spPr>
        <p:txBody>
          <a:bodyPr anchor="ctr"/>
          <a:lstStyle>
            <a:lvl1pPr marL="0" indent="0" algn="ctr">
              <a:buNone/>
              <a:defRPr/>
            </a:lvl1pPr>
          </a:lstStyle>
          <a:p>
            <a:pPr lvl="0"/>
            <a:r>
              <a:rPr lang="fi-FI" noProof="0" dirty="0"/>
              <a:t>Klikkaa lisätäksesi kuvan kuvakirjastosta</a:t>
            </a:r>
          </a:p>
        </p:txBody>
      </p:sp>
      <p:sp>
        <p:nvSpPr>
          <p:cNvPr id="8" name="TextBox 7"/>
          <p:cNvSpPr txBox="1"/>
          <p:nvPr userDrawn="1"/>
        </p:nvSpPr>
        <p:spPr>
          <a:xfrm>
            <a:off x="347695" y="6306007"/>
            <a:ext cx="1128680" cy="215444"/>
          </a:xfrm>
          <a:prstGeom prst="rect">
            <a:avLst/>
          </a:prstGeom>
          <a:noFill/>
        </p:spPr>
        <p:txBody>
          <a:bodyPr wrap="square" rtlCol="0">
            <a:spAutoFit/>
          </a:bodyPr>
          <a:lstStyle/>
          <a:p>
            <a:pPr defTabSz="914400"/>
            <a:r>
              <a:rPr lang="en-US" sz="800" b="1" dirty="0">
                <a:solidFill>
                  <a:srgbClr val="000000"/>
                </a:solidFill>
              </a:rPr>
              <a:t>Eversheds LLP |</a:t>
            </a:r>
            <a:endParaRPr lang="en-US" sz="800" dirty="0">
              <a:solidFill>
                <a:srgbClr val="000000"/>
              </a:solidFill>
            </a:endParaRPr>
          </a:p>
        </p:txBody>
      </p:sp>
      <p:sp>
        <p:nvSpPr>
          <p:cNvPr id="9" name="TextBox 8"/>
          <p:cNvSpPr txBox="1"/>
          <p:nvPr userDrawn="1"/>
        </p:nvSpPr>
        <p:spPr>
          <a:xfrm>
            <a:off x="1270119" y="6306006"/>
            <a:ext cx="1051050" cy="215444"/>
          </a:xfrm>
          <a:prstGeom prst="rect">
            <a:avLst/>
          </a:prstGeom>
          <a:noFill/>
        </p:spPr>
        <p:txBody>
          <a:bodyPr wrap="square" rtlCol="0">
            <a:spAutoFit/>
          </a:bodyPr>
          <a:lstStyle/>
          <a:p>
            <a:pPr defTabSz="914400"/>
            <a:r>
              <a:rPr lang="en-US" sz="800" b="1" dirty="0">
                <a:solidFill>
                  <a:srgbClr val="000000"/>
                </a:solidFill>
              </a:rPr>
              <a:t> </a:t>
            </a:r>
            <a:fld id="{3D4DCEDE-D627-48C1-9828-3C7CDF4522B9}" type="datetime1">
              <a:rPr lang="en-GB" sz="800" b="1" smtClean="0">
                <a:solidFill>
                  <a:srgbClr val="000000"/>
                </a:solidFill>
              </a:rPr>
              <a:pPr defTabSz="914400"/>
              <a:t>31/01/2023</a:t>
            </a:fld>
            <a:r>
              <a:rPr lang="en-GB" sz="800" dirty="0">
                <a:solidFill>
                  <a:srgbClr val="000000"/>
                </a:solidFill>
              </a:rPr>
              <a:t> </a:t>
            </a:r>
            <a:r>
              <a:rPr lang="en-GB" sz="800" b="1" dirty="0">
                <a:solidFill>
                  <a:srgbClr val="000000"/>
                </a:solidFill>
              </a:rPr>
              <a:t>|</a:t>
            </a:r>
            <a:r>
              <a:rPr lang="en-GB" sz="800" dirty="0">
                <a:solidFill>
                  <a:srgbClr val="000000"/>
                </a:solidFill>
              </a:rPr>
              <a:t> </a:t>
            </a:r>
            <a:endParaRPr lang="en-US" sz="800" dirty="0">
              <a:solidFill>
                <a:srgbClr val="000000"/>
              </a:solidFill>
            </a:endParaRPr>
          </a:p>
        </p:txBody>
      </p:sp>
      <p:sp>
        <p:nvSpPr>
          <p:cNvPr id="11" name="Text Placeholder 4"/>
          <p:cNvSpPr>
            <a:spLocks noGrp="1"/>
          </p:cNvSpPr>
          <p:nvPr>
            <p:ph type="body" sz="quarter" idx="13" hasCustomPrompt="1"/>
          </p:nvPr>
        </p:nvSpPr>
        <p:spPr>
          <a:xfrm>
            <a:off x="2180492" y="6305550"/>
            <a:ext cx="3399571" cy="215900"/>
          </a:xfrm>
        </p:spPr>
        <p:txBody>
          <a:bodyPr>
            <a:noAutofit/>
          </a:bodyPr>
          <a:lstStyle>
            <a:lvl1pPr marL="0" indent="0">
              <a:buNone/>
              <a:defRPr sz="800" b="0"/>
            </a:lvl1pPr>
          </a:lstStyle>
          <a:p>
            <a:pPr lvl="0"/>
            <a:r>
              <a:rPr lang="en-US" dirty="0"/>
              <a:t>Type title here</a:t>
            </a:r>
          </a:p>
        </p:txBody>
      </p:sp>
    </p:spTree>
    <p:extLst>
      <p:ext uri="{BB962C8B-B14F-4D97-AF65-F5344CB8AC3E}">
        <p14:creationId xmlns:p14="http://schemas.microsoft.com/office/powerpoint/2010/main" val="2173249610"/>
      </p:ext>
    </p:extLst>
  </p:cSld>
  <p:clrMapOvr>
    <a:masterClrMapping/>
  </p:clrMapOvr>
  <p:hf sldNum="0" hdr="0"/>
  <p:extLst>
    <p:ext uri="{DCECCB84-F9BA-43D5-87BE-67443E8EF086}">
      <p15:sldGuideLst xmlns:p15="http://schemas.microsoft.com/office/powerpoint/2012/main">
        <p15:guide id="1" orient="horz" pos="709">
          <p15:clr>
            <a:srgbClr val="FBAE40"/>
          </p15:clr>
        </p15:guide>
        <p15:guide id="2" orient="horz" pos="9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text slide with secondary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2514600"/>
            <a:ext cx="4176713" cy="3790950"/>
          </a:xfrm>
        </p:spPr>
        <p:txBody>
          <a:bodyPr/>
          <a:lstStyle>
            <a:lvl1pPr marL="266700" indent="-266700">
              <a:buFont typeface="Verdana" panose="020B0604030504040204" pitchFamily="34" charset="0"/>
              <a:buChar char="−"/>
              <a:defRPr/>
            </a:lvl1pPr>
            <a:lvl2pPr>
              <a:defRPr baseline="0"/>
            </a:lvl2pPr>
          </a:lstStyle>
          <a:p>
            <a:pPr lvl="0"/>
            <a:r>
              <a:rPr lang="fi-FI" noProof="0" dirty="0"/>
              <a:t>Klikkaa lisätäksesi luettelokohdan</a:t>
            </a:r>
          </a:p>
          <a:p>
            <a:pPr lvl="1"/>
            <a:r>
              <a:rPr lang="fi-FI" noProof="0" dirty="0"/>
              <a:t>Klikkaa lisätäksesi alakohdan</a:t>
            </a:r>
          </a:p>
        </p:txBody>
      </p:sp>
      <p:sp>
        <p:nvSpPr>
          <p:cNvPr id="9" name="Intro line"/>
          <p:cNvSpPr>
            <a:spLocks noGrp="1"/>
          </p:cNvSpPr>
          <p:nvPr>
            <p:ph type="body" sz="quarter" idx="11" hasCustomPrompt="1"/>
          </p:nvPr>
        </p:nvSpPr>
        <p:spPr>
          <a:xfrm>
            <a:off x="451379" y="2097088"/>
            <a:ext cx="4157134" cy="417512"/>
          </a:xfrm>
        </p:spPr>
        <p:txBody>
          <a:bodyPr/>
          <a:lstStyle>
            <a:lvl1pPr marL="0" indent="0">
              <a:buNone/>
              <a:defRPr/>
            </a:lvl1pPr>
          </a:lstStyle>
          <a:p>
            <a:pPr lvl="0"/>
            <a:r>
              <a:rPr lang="fi-FI" noProof="0" dirty="0" err="1"/>
              <a:t>Click</a:t>
            </a:r>
            <a:r>
              <a:rPr lang="fi-FI" noProof="0" dirty="0"/>
              <a:t> to </a:t>
            </a:r>
            <a:r>
              <a:rPr lang="fi-FI" noProof="0" dirty="0" err="1"/>
              <a:t>add</a:t>
            </a:r>
            <a:r>
              <a:rPr lang="fi-FI" noProof="0" dirty="0"/>
              <a:t> Intro </a:t>
            </a:r>
            <a:r>
              <a:rPr lang="fi-FI" noProof="0" dirty="0" err="1"/>
              <a:t>item</a:t>
            </a:r>
            <a:r>
              <a:rPr lang="fi-FI" noProof="0" dirty="0"/>
              <a:t> </a:t>
            </a:r>
            <a:r>
              <a:rPr lang="fi-FI" noProof="0" dirty="0" err="1"/>
              <a:t>here</a:t>
            </a:r>
            <a:endParaRPr lang="fi-FI" noProof="0" dirty="0"/>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6" name="Picture Placeholder 5"/>
          <p:cNvSpPr>
            <a:spLocks noGrp="1"/>
          </p:cNvSpPr>
          <p:nvPr>
            <p:ph type="pic" sz="quarter" idx="12" hasCustomPrompt="1"/>
          </p:nvPr>
        </p:nvSpPr>
        <p:spPr>
          <a:xfrm>
            <a:off x="4608513" y="0"/>
            <a:ext cx="4535487" cy="6858000"/>
          </a:xfrm>
        </p:spPr>
        <p:txBody>
          <a:bodyPr anchor="ctr"/>
          <a:lstStyle>
            <a:lvl1pPr marL="0" indent="0" algn="ctr">
              <a:buNone/>
              <a:defRPr sz="1600" baseline="0"/>
            </a:lvl1pPr>
          </a:lstStyle>
          <a:p>
            <a:r>
              <a:rPr lang="fi-FI" noProof="0" dirty="0"/>
              <a:t>Klikkaa lisätäksesi toissijaisen kuvan</a:t>
            </a:r>
          </a:p>
          <a:p>
            <a:r>
              <a:rPr lang="fi-FI" noProof="0" dirty="0"/>
              <a:t>(varmista, että kuva ulottuu dian reunoihin saakka)</a:t>
            </a:r>
          </a:p>
        </p:txBody>
      </p:sp>
    </p:spTree>
    <p:extLst>
      <p:ext uri="{BB962C8B-B14F-4D97-AF65-F5344CB8AC3E}">
        <p14:creationId xmlns:p14="http://schemas.microsoft.com/office/powerpoint/2010/main" val="2509454865"/>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text slide with secondary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520825"/>
            <a:ext cx="4103688" cy="4784725"/>
          </a:xfrm>
        </p:spPr>
        <p:txBody>
          <a:bodyPr>
            <a:normAutofit/>
          </a:bodyPr>
          <a:lstStyle>
            <a:lvl1pPr marL="266700" indent="-266700">
              <a:spcBef>
                <a:spcPts val="1200"/>
              </a:spcBef>
              <a:spcAft>
                <a:spcPts val="0"/>
              </a:spcAft>
              <a:buFont typeface="Verdana" panose="020B0604030504040204" pitchFamily="34" charset="0"/>
              <a:buChar char="−"/>
              <a:defRPr sz="1400" b="1">
                <a:solidFill>
                  <a:schemeClr val="accent1"/>
                </a:solidFill>
              </a:defRPr>
            </a:lvl1pPr>
            <a:lvl2pPr marL="176212" indent="0">
              <a:spcBef>
                <a:spcPts val="0"/>
              </a:spcBef>
              <a:buFontTx/>
              <a:buNone/>
              <a:defRPr sz="1200" baseline="0"/>
            </a:lvl2pPr>
          </a:lstStyle>
          <a:p>
            <a:pPr lvl="0"/>
            <a:r>
              <a:rPr lang="fi-FI" noProof="0" dirty="0"/>
              <a:t>Klikkaa lisätäksesi luettelokohdan</a:t>
            </a:r>
          </a:p>
        </p:txBody>
      </p:sp>
      <p:sp>
        <p:nvSpPr>
          <p:cNvPr id="7" name="Sub-heading"/>
          <p:cNvSpPr>
            <a:spLocks noGrp="1"/>
          </p:cNvSpPr>
          <p:nvPr>
            <p:ph type="body" sz="quarter" idx="10" hasCustomPrompt="1"/>
          </p:nvPr>
        </p:nvSpPr>
        <p:spPr>
          <a:xfrm>
            <a:off x="431800" y="738188"/>
            <a:ext cx="4176713"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4176713" cy="333741"/>
          </a:xfrm>
        </p:spPr>
        <p:txBody>
          <a:bodyPr anchor="ctr">
            <a:noAutofit/>
          </a:bodyPr>
          <a:lstStyle>
            <a:lvl1pPr>
              <a:defRPr sz="2100" baseline="0"/>
            </a:lvl1pPr>
          </a:lstStyle>
          <a:p>
            <a:r>
              <a:rPr lang="fi-FI" noProof="0" dirty="0"/>
              <a:t>Klikkaa lisätäksesi otsikon</a:t>
            </a:r>
          </a:p>
        </p:txBody>
      </p:sp>
      <p:sp>
        <p:nvSpPr>
          <p:cNvPr id="5" name="Picture Placeholder 4"/>
          <p:cNvSpPr>
            <a:spLocks noGrp="1"/>
          </p:cNvSpPr>
          <p:nvPr>
            <p:ph type="pic" sz="quarter" idx="11" hasCustomPrompt="1"/>
          </p:nvPr>
        </p:nvSpPr>
        <p:spPr>
          <a:xfrm>
            <a:off x="4608513" y="0"/>
            <a:ext cx="4535487" cy="6858000"/>
          </a:xfrm>
        </p:spPr>
        <p:txBody>
          <a:bodyPr anchor="ctr">
            <a:normAutofit/>
          </a:bodyPr>
          <a:lstStyle>
            <a:lvl1pPr marL="0" indent="0" algn="ctr">
              <a:buNone/>
              <a:defRPr sz="1100" baseline="0"/>
            </a:lvl1pPr>
          </a:lstStyle>
          <a:p>
            <a:r>
              <a:rPr lang="fi-FI" noProof="0" dirty="0"/>
              <a:t>Klikkaa lisätäksesi toissijaisen kuvan</a:t>
            </a:r>
          </a:p>
          <a:p>
            <a:r>
              <a:rPr lang="fi-FI" noProof="0" dirty="0"/>
              <a:t>(varmista, että kuva ulottuu dian reunoihin saakka)</a:t>
            </a:r>
          </a:p>
        </p:txBody>
      </p:sp>
    </p:spTree>
    <p:extLst>
      <p:ext uri="{BB962C8B-B14F-4D97-AF65-F5344CB8AC3E}">
        <p14:creationId xmlns:p14="http://schemas.microsoft.com/office/powerpoint/2010/main" val="1053289890"/>
      </p:ext>
    </p:extLst>
  </p:cSld>
  <p:clrMapOvr>
    <a:masterClrMapping/>
  </p:clrMapOvr>
  <p:hf sldNum="0" hdr="0"/>
  <p:extLst>
    <p:ext uri="{DCECCB84-F9BA-43D5-87BE-67443E8EF086}">
      <p15:sldGuideLst xmlns:p15="http://schemas.microsoft.com/office/powerpoint/2012/main">
        <p15:guide id="1" orient="horz" pos="709">
          <p15:clr>
            <a:srgbClr val="FBAE40"/>
          </p15:clr>
        </p15:guide>
        <p15:guide id="2" orient="horz" pos="9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text slide - 2 secondary images">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520825"/>
            <a:ext cx="4103688" cy="4784725"/>
          </a:xfrm>
        </p:spPr>
        <p:txBody>
          <a:bodyPr>
            <a:normAutofit/>
          </a:bodyPr>
          <a:lstStyle>
            <a:lvl1pPr marL="266700" indent="-266700">
              <a:spcBef>
                <a:spcPts val="1200"/>
              </a:spcBef>
              <a:spcAft>
                <a:spcPts val="0"/>
              </a:spcAft>
              <a:buFont typeface="Verdana" panose="020B0604030504040204" pitchFamily="34" charset="0"/>
              <a:buChar char="−"/>
              <a:defRPr sz="1400" b="1">
                <a:solidFill>
                  <a:schemeClr val="accent1"/>
                </a:solidFill>
              </a:defRPr>
            </a:lvl1pPr>
            <a:lvl2pPr marL="176212" indent="0">
              <a:spcBef>
                <a:spcPts val="0"/>
              </a:spcBef>
              <a:buFontTx/>
              <a:buNone/>
              <a:defRPr sz="1200" baseline="0"/>
            </a:lvl2pPr>
          </a:lstStyle>
          <a:p>
            <a:pPr lvl="0"/>
            <a:r>
              <a:rPr lang="fi-FI" noProof="0" dirty="0"/>
              <a:t>Klikkaa lisätäksesi luettelokohdan</a:t>
            </a:r>
          </a:p>
        </p:txBody>
      </p:sp>
      <p:sp>
        <p:nvSpPr>
          <p:cNvPr id="7" name="Sub-heading"/>
          <p:cNvSpPr>
            <a:spLocks noGrp="1"/>
          </p:cNvSpPr>
          <p:nvPr>
            <p:ph type="body" sz="quarter" idx="10" hasCustomPrompt="1"/>
          </p:nvPr>
        </p:nvSpPr>
        <p:spPr>
          <a:xfrm>
            <a:off x="431800" y="738188"/>
            <a:ext cx="4176713"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4176713" cy="333741"/>
          </a:xfrm>
        </p:spPr>
        <p:txBody>
          <a:bodyPr anchor="ctr">
            <a:noAutofit/>
          </a:bodyPr>
          <a:lstStyle>
            <a:lvl1pPr>
              <a:defRPr sz="2100" baseline="0"/>
            </a:lvl1pPr>
          </a:lstStyle>
          <a:p>
            <a:r>
              <a:rPr lang="fi-FI" noProof="0" dirty="0"/>
              <a:t>Klikkaa lisätäksesi otsikon</a:t>
            </a:r>
          </a:p>
        </p:txBody>
      </p:sp>
      <p:sp>
        <p:nvSpPr>
          <p:cNvPr id="5" name="Picture Placeholder 4"/>
          <p:cNvSpPr>
            <a:spLocks noGrp="1"/>
          </p:cNvSpPr>
          <p:nvPr>
            <p:ph type="pic" sz="quarter" idx="11" hasCustomPrompt="1"/>
          </p:nvPr>
        </p:nvSpPr>
        <p:spPr>
          <a:xfrm>
            <a:off x="4608513" y="404812"/>
            <a:ext cx="4103687" cy="2987675"/>
          </a:xfrm>
        </p:spPr>
        <p:txBody>
          <a:bodyPr anchor="ctr">
            <a:normAutofit/>
          </a:bodyPr>
          <a:lstStyle>
            <a:lvl1pPr marL="0" indent="0" algn="ctr">
              <a:buNone/>
              <a:defRPr sz="1400" baseline="0"/>
            </a:lvl1pPr>
          </a:lstStyle>
          <a:p>
            <a:r>
              <a:rPr lang="fi-FI" noProof="0" dirty="0" err="1"/>
              <a:t>Click</a:t>
            </a:r>
            <a:r>
              <a:rPr lang="fi-FI" noProof="0" dirty="0"/>
              <a:t>  to </a:t>
            </a:r>
            <a:r>
              <a:rPr lang="fi-FI" noProof="0" dirty="0" err="1"/>
              <a:t>add</a:t>
            </a:r>
            <a:r>
              <a:rPr lang="fi-FI" noProof="0" dirty="0"/>
              <a:t> </a:t>
            </a:r>
            <a:r>
              <a:rPr lang="fi-FI" noProof="0" dirty="0" err="1"/>
              <a:t>secondary</a:t>
            </a:r>
            <a:r>
              <a:rPr lang="fi-FI" noProof="0" dirty="0"/>
              <a:t> image </a:t>
            </a:r>
            <a:r>
              <a:rPr lang="fi-FI" noProof="0" dirty="0" err="1"/>
              <a:t>here</a:t>
            </a:r>
            <a:endParaRPr lang="fi-FI" noProof="0" dirty="0"/>
          </a:p>
        </p:txBody>
      </p:sp>
      <p:sp>
        <p:nvSpPr>
          <p:cNvPr id="6" name="Picture Placeholder 5"/>
          <p:cNvSpPr>
            <a:spLocks noGrp="1"/>
          </p:cNvSpPr>
          <p:nvPr>
            <p:ph type="pic" sz="quarter" idx="12" hasCustomPrompt="1"/>
          </p:nvPr>
        </p:nvSpPr>
        <p:spPr>
          <a:xfrm>
            <a:off x="4608513" y="3465513"/>
            <a:ext cx="4103687" cy="2987675"/>
          </a:xfrm>
        </p:spPr>
        <p:txBody>
          <a:bodyPr anchor="ctr">
            <a:normAutofit/>
          </a:bodyPr>
          <a:lstStyle>
            <a:lvl1pPr marL="0" indent="0" algn="ctr">
              <a:buNone/>
              <a:defRPr sz="1400"/>
            </a:lvl1pPr>
          </a:lstStyle>
          <a:p>
            <a:r>
              <a:rPr lang="fi-FI" sz="1400" noProof="0" dirty="0" err="1"/>
              <a:t>Click</a:t>
            </a:r>
            <a:r>
              <a:rPr lang="fi-FI" sz="1400" noProof="0" dirty="0"/>
              <a:t> to </a:t>
            </a:r>
            <a:r>
              <a:rPr lang="fi-FI" sz="1400" noProof="0" dirty="0" err="1"/>
              <a:t>add</a:t>
            </a:r>
            <a:r>
              <a:rPr lang="fi-FI" sz="1400" noProof="0" dirty="0"/>
              <a:t> </a:t>
            </a:r>
            <a:r>
              <a:rPr lang="fi-FI" sz="1400" noProof="0" dirty="0" err="1"/>
              <a:t>secondary</a:t>
            </a:r>
            <a:r>
              <a:rPr lang="fi-FI" sz="1400" noProof="0" dirty="0"/>
              <a:t> image </a:t>
            </a:r>
            <a:r>
              <a:rPr lang="fi-FI" sz="1400" noProof="0" dirty="0" err="1"/>
              <a:t>here</a:t>
            </a:r>
            <a:endParaRPr lang="fi-FI" noProof="0" dirty="0"/>
          </a:p>
        </p:txBody>
      </p:sp>
    </p:spTree>
    <p:extLst>
      <p:ext uri="{BB962C8B-B14F-4D97-AF65-F5344CB8AC3E}">
        <p14:creationId xmlns:p14="http://schemas.microsoft.com/office/powerpoint/2010/main" val="470869055"/>
      </p:ext>
    </p:extLst>
  </p:cSld>
  <p:clrMapOvr>
    <a:masterClrMapping/>
  </p:clrMapOvr>
  <p:hf sldNum="0" hdr="0"/>
  <p:extLst>
    <p:ext uri="{DCECCB84-F9BA-43D5-87BE-67443E8EF086}">
      <p15:sldGuideLst xmlns:p15="http://schemas.microsoft.com/office/powerpoint/2012/main">
        <p15:guide id="0" orient="horz" pos="2160" userDrawn="1">
          <p15:clr>
            <a:srgbClr val="FBAE40"/>
          </p15:clr>
        </p15:guide>
        <p15:guide id="1" orient="horz" pos="709">
          <p15:clr>
            <a:srgbClr val="FBAE40"/>
          </p15:clr>
        </p15:guide>
        <p15:guide id="2" orient="horz" pos="958">
          <p15:clr>
            <a:srgbClr val="FBAE40"/>
          </p15:clr>
        </p15:guide>
        <p15:guide id="3" orient="horz" pos="2137" userDrawn="1">
          <p15:clr>
            <a:srgbClr val="FBAE40"/>
          </p15:clr>
        </p15:guide>
        <p15:guide id="4" orient="horz" pos="218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text slide - 3 secondary images">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2514600"/>
            <a:ext cx="4176713" cy="3790950"/>
          </a:xfrm>
        </p:spPr>
        <p:txBody>
          <a:bodyPr/>
          <a:lstStyle>
            <a:lvl1pPr marL="266700" indent="-266700">
              <a:buFont typeface="Verdana" panose="020B0604030504040204" pitchFamily="34" charset="0"/>
              <a:buChar char="−"/>
              <a:defRPr/>
            </a:lvl1pPr>
            <a:lvl2pPr>
              <a:defRPr baseline="0"/>
            </a:lvl2pPr>
          </a:lstStyle>
          <a:p>
            <a:pPr lvl="0"/>
            <a:r>
              <a:rPr lang="fi-FI" noProof="0" dirty="0"/>
              <a:t>Klikkaa lisätäksesi luettelokohdan</a:t>
            </a:r>
          </a:p>
          <a:p>
            <a:pPr lvl="1"/>
            <a:r>
              <a:rPr lang="fi-FI" noProof="0" dirty="0"/>
              <a:t>Klikkaa lisätäksesi alakohdan</a:t>
            </a:r>
          </a:p>
        </p:txBody>
      </p:sp>
      <p:sp>
        <p:nvSpPr>
          <p:cNvPr id="9" name="Intro line"/>
          <p:cNvSpPr>
            <a:spLocks noGrp="1"/>
          </p:cNvSpPr>
          <p:nvPr>
            <p:ph type="body" sz="quarter" idx="11" hasCustomPrompt="1"/>
          </p:nvPr>
        </p:nvSpPr>
        <p:spPr>
          <a:xfrm>
            <a:off x="451379" y="2097088"/>
            <a:ext cx="4157134" cy="417512"/>
          </a:xfrm>
        </p:spPr>
        <p:txBody>
          <a:bodyPr/>
          <a:lstStyle>
            <a:lvl1pPr marL="0" indent="0">
              <a:buNone/>
              <a:defRPr/>
            </a:lvl1pPr>
          </a:lstStyle>
          <a:p>
            <a:pPr lvl="0"/>
            <a:r>
              <a:rPr lang="fi-FI" noProof="0" dirty="0" err="1"/>
              <a:t>Click</a:t>
            </a:r>
            <a:r>
              <a:rPr lang="fi-FI" noProof="0" dirty="0"/>
              <a:t> to </a:t>
            </a:r>
            <a:r>
              <a:rPr lang="fi-FI" noProof="0" dirty="0" err="1"/>
              <a:t>add</a:t>
            </a:r>
            <a:r>
              <a:rPr lang="fi-FI" noProof="0" dirty="0"/>
              <a:t> Intro </a:t>
            </a:r>
            <a:r>
              <a:rPr lang="fi-FI" noProof="0" dirty="0" err="1"/>
              <a:t>item</a:t>
            </a:r>
            <a:r>
              <a:rPr lang="fi-FI" noProof="0" dirty="0"/>
              <a:t> </a:t>
            </a:r>
            <a:r>
              <a:rPr lang="fi-FI" noProof="0" dirty="0" err="1"/>
              <a:t>here</a:t>
            </a:r>
            <a:endParaRPr lang="fi-FI" noProof="0" dirty="0"/>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6" name="Picture Placeholder 5"/>
          <p:cNvSpPr>
            <a:spLocks noGrp="1"/>
          </p:cNvSpPr>
          <p:nvPr>
            <p:ph type="pic" sz="quarter" idx="12" hasCustomPrompt="1"/>
          </p:nvPr>
        </p:nvSpPr>
        <p:spPr>
          <a:xfrm>
            <a:off x="4628092" y="404812"/>
            <a:ext cx="4084108" cy="1901031"/>
          </a:xfrm>
        </p:spPr>
        <p:txBody>
          <a:bodyPr anchor="ctr"/>
          <a:lstStyle>
            <a:lvl1pPr marL="0" indent="0" algn="ctr">
              <a:buNone/>
              <a:defRPr sz="1600" baseline="0"/>
            </a:lvl1pPr>
          </a:lstStyle>
          <a:p>
            <a:r>
              <a:rPr lang="fi-FI" noProof="0" dirty="0" err="1"/>
              <a:t>Click</a:t>
            </a:r>
            <a:r>
              <a:rPr lang="fi-FI" noProof="0" dirty="0"/>
              <a:t> to </a:t>
            </a:r>
            <a:r>
              <a:rPr lang="fi-FI" noProof="0" dirty="0" err="1"/>
              <a:t>add</a:t>
            </a:r>
            <a:r>
              <a:rPr lang="fi-FI" noProof="0" dirty="0"/>
              <a:t> </a:t>
            </a:r>
            <a:r>
              <a:rPr lang="fi-FI" noProof="0" dirty="0" err="1"/>
              <a:t>secondary</a:t>
            </a:r>
            <a:r>
              <a:rPr lang="fi-FI" noProof="0" dirty="0"/>
              <a:t> </a:t>
            </a:r>
            <a:r>
              <a:rPr lang="fi-FI" noProof="0" dirty="0" err="1"/>
              <a:t>imagery</a:t>
            </a:r>
            <a:r>
              <a:rPr lang="fi-FI" noProof="0" dirty="0"/>
              <a:t> </a:t>
            </a:r>
            <a:r>
              <a:rPr lang="fi-FI" noProof="0" dirty="0" err="1"/>
              <a:t>here</a:t>
            </a:r>
            <a:endParaRPr lang="fi-FI" noProof="0" dirty="0"/>
          </a:p>
        </p:txBody>
      </p:sp>
      <p:sp>
        <p:nvSpPr>
          <p:cNvPr id="11" name="Picture Placeholder 5"/>
          <p:cNvSpPr>
            <a:spLocks noGrp="1"/>
          </p:cNvSpPr>
          <p:nvPr>
            <p:ph type="pic" sz="quarter" idx="13" hasCustomPrompt="1"/>
          </p:nvPr>
        </p:nvSpPr>
        <p:spPr>
          <a:xfrm>
            <a:off x="4628092" y="2478484"/>
            <a:ext cx="4084108" cy="1901031"/>
          </a:xfrm>
        </p:spPr>
        <p:txBody>
          <a:bodyPr anchor="ctr"/>
          <a:lstStyle>
            <a:lvl1pPr marL="0" indent="0" algn="ctr">
              <a:buNone/>
              <a:defRPr sz="1600" baseline="0"/>
            </a:lvl1pPr>
          </a:lstStyle>
          <a:p>
            <a:r>
              <a:rPr lang="fi-FI" noProof="0" dirty="0" err="1"/>
              <a:t>Click</a:t>
            </a:r>
            <a:r>
              <a:rPr lang="fi-FI" noProof="0" dirty="0"/>
              <a:t> to </a:t>
            </a:r>
            <a:r>
              <a:rPr lang="fi-FI" noProof="0" dirty="0" err="1"/>
              <a:t>add</a:t>
            </a:r>
            <a:r>
              <a:rPr lang="fi-FI" noProof="0" dirty="0"/>
              <a:t> </a:t>
            </a:r>
            <a:r>
              <a:rPr lang="fi-FI" noProof="0" dirty="0" err="1"/>
              <a:t>secondary</a:t>
            </a:r>
            <a:r>
              <a:rPr lang="fi-FI" noProof="0" dirty="0"/>
              <a:t> </a:t>
            </a:r>
            <a:r>
              <a:rPr lang="fi-FI" noProof="0" dirty="0" err="1"/>
              <a:t>imagery</a:t>
            </a:r>
            <a:r>
              <a:rPr lang="fi-FI" noProof="0" dirty="0"/>
              <a:t> </a:t>
            </a:r>
            <a:r>
              <a:rPr lang="fi-FI" noProof="0" dirty="0" err="1"/>
              <a:t>here</a:t>
            </a:r>
            <a:endParaRPr lang="fi-FI" noProof="0" dirty="0"/>
          </a:p>
        </p:txBody>
      </p:sp>
      <p:sp>
        <p:nvSpPr>
          <p:cNvPr id="12" name="Picture Placeholder 5"/>
          <p:cNvSpPr>
            <a:spLocks noGrp="1"/>
          </p:cNvSpPr>
          <p:nvPr>
            <p:ph type="pic" sz="quarter" idx="14" hasCustomPrompt="1"/>
          </p:nvPr>
        </p:nvSpPr>
        <p:spPr>
          <a:xfrm>
            <a:off x="4628092" y="4552157"/>
            <a:ext cx="4084108" cy="1901031"/>
          </a:xfrm>
        </p:spPr>
        <p:txBody>
          <a:bodyPr anchor="ctr"/>
          <a:lstStyle>
            <a:lvl1pPr marL="0" indent="0" algn="ctr">
              <a:buNone/>
              <a:defRPr sz="1600" baseline="0"/>
            </a:lvl1pPr>
          </a:lstStyle>
          <a:p>
            <a:r>
              <a:rPr lang="fi-FI" noProof="0" dirty="0" err="1"/>
              <a:t>Click</a:t>
            </a:r>
            <a:r>
              <a:rPr lang="fi-FI" noProof="0" dirty="0"/>
              <a:t> to </a:t>
            </a:r>
            <a:r>
              <a:rPr lang="fi-FI" noProof="0" dirty="0" err="1"/>
              <a:t>add</a:t>
            </a:r>
            <a:r>
              <a:rPr lang="fi-FI" noProof="0" dirty="0"/>
              <a:t> </a:t>
            </a:r>
            <a:r>
              <a:rPr lang="fi-FI" noProof="0" dirty="0" err="1"/>
              <a:t>secondary</a:t>
            </a:r>
            <a:r>
              <a:rPr lang="fi-FI" noProof="0" dirty="0"/>
              <a:t> </a:t>
            </a:r>
            <a:r>
              <a:rPr lang="fi-FI" noProof="0" dirty="0" err="1"/>
              <a:t>imagery</a:t>
            </a:r>
            <a:r>
              <a:rPr lang="fi-FI" noProof="0" dirty="0"/>
              <a:t> </a:t>
            </a:r>
            <a:r>
              <a:rPr lang="fi-FI" noProof="0" dirty="0" err="1"/>
              <a:t>here</a:t>
            </a:r>
            <a:endParaRPr lang="fi-FI" noProof="0" dirty="0"/>
          </a:p>
        </p:txBody>
      </p:sp>
    </p:spTree>
    <p:extLst>
      <p:ext uri="{BB962C8B-B14F-4D97-AF65-F5344CB8AC3E}">
        <p14:creationId xmlns:p14="http://schemas.microsoft.com/office/powerpoint/2010/main" val="2698611459"/>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uorakulmio 3"/>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2" name="Title 1"/>
          <p:cNvSpPr>
            <a:spLocks noGrp="1"/>
          </p:cNvSpPr>
          <p:nvPr>
            <p:ph type="title" hasCustomPrompt="1"/>
          </p:nvPr>
        </p:nvSpPr>
        <p:spPr>
          <a:xfrm>
            <a:off x="431800" y="2457450"/>
            <a:ext cx="5485423" cy="459398"/>
          </a:xfrm>
        </p:spPr>
        <p:txBody>
          <a:bodyPr anchor="b">
            <a:noAutofit/>
          </a:bodyPr>
          <a:lstStyle>
            <a:lvl1pPr algn="l">
              <a:defRPr sz="2400"/>
            </a:lvl1pPr>
          </a:lstStyle>
          <a:p>
            <a:r>
              <a:rPr lang="fi-FI" noProof="0" dirty="0"/>
              <a:t>Klikkaa lisätäksesi </a:t>
            </a:r>
            <a:r>
              <a:rPr lang="fi-FI" noProof="0" dirty="0" err="1"/>
              <a:t>välidian</a:t>
            </a:r>
            <a:r>
              <a:rPr lang="fi-FI" noProof="0" dirty="0"/>
              <a:t> otsikon</a:t>
            </a:r>
          </a:p>
        </p:txBody>
      </p:sp>
      <p:sp>
        <p:nvSpPr>
          <p:cNvPr id="3" name="Text Placeholder 2"/>
          <p:cNvSpPr>
            <a:spLocks noGrp="1"/>
          </p:cNvSpPr>
          <p:nvPr>
            <p:ph type="body" idx="1" hasCustomPrompt="1"/>
          </p:nvPr>
        </p:nvSpPr>
        <p:spPr>
          <a:xfrm>
            <a:off x="431799" y="2916848"/>
            <a:ext cx="5485423" cy="465992"/>
          </a:xfrm>
        </p:spPr>
        <p:txBody>
          <a:bodyPr>
            <a:noAutofit/>
          </a:bodyPr>
          <a:lstStyle>
            <a:lvl1pPr marL="0" indent="0" algn="l">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noProof="0" dirty="0"/>
              <a:t>Klikkaa lisätäksesi alaotsikon</a:t>
            </a:r>
          </a:p>
        </p:txBody>
      </p:sp>
    </p:spTree>
    <p:extLst>
      <p:ext uri="{BB962C8B-B14F-4D97-AF65-F5344CB8AC3E}">
        <p14:creationId xmlns:p14="http://schemas.microsoft.com/office/powerpoint/2010/main" val="3523005164"/>
      </p:ext>
    </p:extLst>
  </p:cSld>
  <p:clrMapOvr>
    <a:masterClrMapping/>
  </p:clrMapOvr>
  <p:extLst>
    <p:ext uri="{DCECCB84-F9BA-43D5-87BE-67443E8EF086}">
      <p15:sldGuideLst xmlns:p15="http://schemas.microsoft.com/office/powerpoint/2012/main">
        <p15:guide id="2" orient="horz" pos="2160" userDrawn="1">
          <p15:clr>
            <a:srgbClr val="FBAE40"/>
          </p15:clr>
        </p15:guide>
        <p15:guide id="3" orient="horz" pos="154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secondary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110" y="2457450"/>
            <a:ext cx="3229828" cy="641839"/>
          </a:xfrm>
        </p:spPr>
        <p:txBody>
          <a:bodyPr anchor="t">
            <a:noAutofit/>
          </a:bodyPr>
          <a:lstStyle>
            <a:lvl1pPr algn="l">
              <a:defRPr sz="2100"/>
            </a:lvl1pPr>
          </a:lstStyle>
          <a:p>
            <a:r>
              <a:rPr lang="fi-FI" noProof="0" dirty="0"/>
              <a:t>Klikkaa lisätäksesi </a:t>
            </a:r>
            <a:r>
              <a:rPr lang="fi-FI" noProof="0" dirty="0" err="1"/>
              <a:t>välidian</a:t>
            </a:r>
            <a:r>
              <a:rPr lang="fi-FI" noProof="0" dirty="0"/>
              <a:t> otsikon</a:t>
            </a:r>
          </a:p>
        </p:txBody>
      </p:sp>
      <p:sp>
        <p:nvSpPr>
          <p:cNvPr id="3" name="Text Placeholder 2"/>
          <p:cNvSpPr>
            <a:spLocks noGrp="1"/>
          </p:cNvSpPr>
          <p:nvPr>
            <p:ph type="body" idx="1" hasCustomPrompt="1"/>
          </p:nvPr>
        </p:nvSpPr>
        <p:spPr>
          <a:xfrm>
            <a:off x="334109" y="3127864"/>
            <a:ext cx="3229830" cy="740752"/>
          </a:xfrm>
        </p:spPr>
        <p:txBody>
          <a:bodyPr>
            <a:noAutofit/>
          </a:bodyPr>
          <a:lstStyle>
            <a:lvl1pPr marL="0" indent="0" algn="l">
              <a:buNone/>
              <a:defRPr sz="210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noProof="0" dirty="0"/>
              <a:t>Klikkaa lisätäksesi alaotsikon</a:t>
            </a:r>
          </a:p>
        </p:txBody>
      </p:sp>
      <p:sp>
        <p:nvSpPr>
          <p:cNvPr id="5" name="Picture Placeholder 4"/>
          <p:cNvSpPr>
            <a:spLocks noGrp="1"/>
          </p:cNvSpPr>
          <p:nvPr>
            <p:ph type="pic" sz="quarter" idx="10" hasCustomPrompt="1"/>
          </p:nvPr>
        </p:nvSpPr>
        <p:spPr>
          <a:xfrm>
            <a:off x="3563938" y="0"/>
            <a:ext cx="5580062" cy="6858000"/>
          </a:xfrm>
        </p:spPr>
        <p:txBody>
          <a:bodyPr anchor="ctr">
            <a:normAutofit/>
          </a:bodyPr>
          <a:lstStyle>
            <a:lvl1pPr marL="0" indent="0" algn="ctr">
              <a:buNone/>
              <a:defRPr sz="1800" baseline="0"/>
            </a:lvl1pPr>
          </a:lstStyle>
          <a:p>
            <a:r>
              <a:rPr lang="fi-FI" noProof="0" dirty="0" err="1"/>
              <a:t>Click</a:t>
            </a:r>
            <a:r>
              <a:rPr lang="fi-FI" noProof="0" dirty="0"/>
              <a:t> to </a:t>
            </a:r>
            <a:r>
              <a:rPr lang="fi-FI" noProof="0" dirty="0" err="1"/>
              <a:t>add</a:t>
            </a:r>
            <a:r>
              <a:rPr lang="fi-FI" noProof="0" dirty="0"/>
              <a:t> </a:t>
            </a:r>
            <a:r>
              <a:rPr lang="fi-FI" noProof="0" dirty="0" err="1"/>
              <a:t>secondary</a:t>
            </a:r>
            <a:r>
              <a:rPr lang="fi-FI" noProof="0" dirty="0"/>
              <a:t> image </a:t>
            </a:r>
            <a:r>
              <a:rPr lang="fi-FI" noProof="0" dirty="0" err="1"/>
              <a:t>here</a:t>
            </a:r>
            <a:r>
              <a:rPr lang="fi-FI" noProof="0" dirty="0"/>
              <a:t> </a:t>
            </a:r>
          </a:p>
          <a:p>
            <a:r>
              <a:rPr lang="fi-FI" noProof="0" dirty="0"/>
              <a:t>(</a:t>
            </a:r>
            <a:r>
              <a:rPr lang="fi-FI" noProof="0" dirty="0" err="1"/>
              <a:t>ensure</a:t>
            </a:r>
            <a:r>
              <a:rPr lang="fi-FI" noProof="0" dirty="0"/>
              <a:t> </a:t>
            </a:r>
            <a:r>
              <a:rPr lang="fi-FI" noProof="0" dirty="0" err="1"/>
              <a:t>it</a:t>
            </a:r>
            <a:r>
              <a:rPr lang="fi-FI" noProof="0" dirty="0"/>
              <a:t> is </a:t>
            </a:r>
            <a:r>
              <a:rPr lang="fi-FI" noProof="0" dirty="0" err="1"/>
              <a:t>right</a:t>
            </a:r>
            <a:r>
              <a:rPr lang="fi-FI" noProof="0" dirty="0"/>
              <a:t> </a:t>
            </a:r>
            <a:r>
              <a:rPr lang="fi-FI" noProof="0" dirty="0" err="1"/>
              <a:t>up</a:t>
            </a:r>
            <a:r>
              <a:rPr lang="fi-FI" noProof="0" dirty="0"/>
              <a:t> to the </a:t>
            </a:r>
            <a:r>
              <a:rPr lang="fi-FI" noProof="0" dirty="0" err="1"/>
              <a:t>edge</a:t>
            </a:r>
            <a:r>
              <a:rPr lang="fi-FI" noProof="0" dirty="0"/>
              <a:t> of the </a:t>
            </a:r>
            <a:r>
              <a:rPr lang="fi-FI" noProof="0" dirty="0" err="1"/>
              <a:t>slide</a:t>
            </a:r>
            <a:r>
              <a:rPr lang="fi-FI" noProof="0" dirty="0"/>
              <a:t>)</a:t>
            </a:r>
          </a:p>
        </p:txBody>
      </p:sp>
    </p:spTree>
    <p:extLst>
      <p:ext uri="{BB962C8B-B14F-4D97-AF65-F5344CB8AC3E}">
        <p14:creationId xmlns:p14="http://schemas.microsoft.com/office/powerpoint/2010/main" val="239147551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5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sp>
        <p:nvSpPr>
          <p:cNvPr id="8" name="Suorakulmio 7"/>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9" name="Heartline"/>
          <p:cNvSpPr>
            <a:spLocks noGrp="1"/>
          </p:cNvSpPr>
          <p:nvPr>
            <p:ph type="ctrTitle" hasCustomPrompt="1"/>
          </p:nvPr>
        </p:nvSpPr>
        <p:spPr>
          <a:xfrm>
            <a:off x="1403351" y="404813"/>
            <a:ext cx="6337298" cy="615095"/>
          </a:xfrm>
        </p:spPr>
        <p:txBody>
          <a:bodyPr anchor="b">
            <a:noAutofit/>
          </a:bodyPr>
          <a:lstStyle>
            <a:lvl1pPr algn="l">
              <a:defRPr sz="2100" b="1">
                <a:solidFill>
                  <a:schemeClr val="accent1"/>
                </a:solidFill>
              </a:defRPr>
            </a:lvl1pPr>
          </a:lstStyle>
          <a:p>
            <a:r>
              <a:rPr lang="fi-FI" noProof="0" dirty="0"/>
              <a:t>Otsikko (</a:t>
            </a:r>
            <a:r>
              <a:rPr lang="fi-FI" noProof="0" dirty="0" err="1"/>
              <a:t>Heartline</a:t>
            </a:r>
            <a:r>
              <a:rPr lang="fi-FI" noProof="0" dirty="0"/>
              <a:t>) kahdella rivillä, jos tarvitaan</a:t>
            </a:r>
          </a:p>
        </p:txBody>
      </p:sp>
      <p:sp>
        <p:nvSpPr>
          <p:cNvPr id="12" name="Headline"/>
          <p:cNvSpPr>
            <a:spLocks noGrp="1"/>
          </p:cNvSpPr>
          <p:nvPr>
            <p:ph type="subTitle" idx="1" hasCustomPrompt="1"/>
          </p:nvPr>
        </p:nvSpPr>
        <p:spPr>
          <a:xfrm>
            <a:off x="1403350" y="1041884"/>
            <a:ext cx="6337299" cy="628654"/>
          </a:xfrm>
        </p:spPr>
        <p:txBody>
          <a:bodyPr>
            <a:noAutofit/>
          </a:bodyPr>
          <a:lstStyle>
            <a:lvl1pPr marL="0" indent="0" algn="l">
              <a:spcBef>
                <a:spcPts val="450"/>
              </a:spcBef>
              <a:spcAft>
                <a:spcPts val="0"/>
              </a:spcAft>
              <a:buNone/>
              <a:defRPr sz="21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noProof="0" dirty="0"/>
              <a:t>Alaotsikko (</a:t>
            </a:r>
            <a:r>
              <a:rPr lang="fi-FI" noProof="0" dirty="0" err="1"/>
              <a:t>Headline</a:t>
            </a:r>
            <a:r>
              <a:rPr lang="fi-FI" noProof="0" dirty="0"/>
              <a:t>) kahdella rivillä, jos tarvitaan</a:t>
            </a:r>
          </a:p>
        </p:txBody>
      </p:sp>
      <p:sp>
        <p:nvSpPr>
          <p:cNvPr id="13" name="Date"/>
          <p:cNvSpPr>
            <a:spLocks noGrp="1"/>
          </p:cNvSpPr>
          <p:nvPr>
            <p:ph type="body" sz="quarter" idx="10" hasCustomPrompt="1"/>
          </p:nvPr>
        </p:nvSpPr>
        <p:spPr>
          <a:xfrm>
            <a:off x="1403350" y="2109784"/>
            <a:ext cx="2160588" cy="220174"/>
          </a:xfrm>
        </p:spPr>
        <p:txBody>
          <a:bodyPr>
            <a:normAutofit/>
          </a:bodyPr>
          <a:lstStyle>
            <a:lvl1pPr marL="0" indent="0">
              <a:lnSpc>
                <a:spcPct val="100000"/>
              </a:lnSpc>
              <a:spcBef>
                <a:spcPts val="0"/>
              </a:spcBef>
              <a:spcAft>
                <a:spcPts val="0"/>
              </a:spcAft>
              <a:buNone/>
              <a:defRPr sz="1200" b="1" baseline="0"/>
            </a:lvl1pPr>
          </a:lstStyle>
          <a:p>
            <a:pPr lvl="0"/>
            <a:r>
              <a:rPr lang="fi-FI" noProof="0" dirty="0"/>
              <a:t>Esityksen päiväys</a:t>
            </a:r>
          </a:p>
        </p:txBody>
      </p:sp>
      <p:sp>
        <p:nvSpPr>
          <p:cNvPr id="15" name="Presenter Name"/>
          <p:cNvSpPr>
            <a:spLocks noGrp="1"/>
          </p:cNvSpPr>
          <p:nvPr>
            <p:ph type="body" sz="quarter" idx="11" hasCustomPrompt="1"/>
          </p:nvPr>
        </p:nvSpPr>
        <p:spPr>
          <a:xfrm>
            <a:off x="1403349" y="2356333"/>
            <a:ext cx="3205163" cy="290145"/>
          </a:xfrm>
        </p:spPr>
        <p:txBody>
          <a:bodyPr anchor="b">
            <a:normAutofit/>
          </a:bodyPr>
          <a:lstStyle>
            <a:lvl1pPr marL="0" indent="0">
              <a:lnSpc>
                <a:spcPct val="100000"/>
              </a:lnSpc>
              <a:spcBef>
                <a:spcPts val="0"/>
              </a:spcBef>
              <a:spcAft>
                <a:spcPts val="0"/>
              </a:spcAft>
              <a:buNone/>
              <a:defRPr sz="1200" b="0" baseline="0"/>
            </a:lvl1pPr>
          </a:lstStyle>
          <a:p>
            <a:pPr lvl="0"/>
            <a:r>
              <a:rPr lang="fi-FI" noProof="0" dirty="0"/>
              <a:t>Esityksen pitäjä</a:t>
            </a:r>
          </a:p>
        </p:txBody>
      </p:sp>
      <p:sp>
        <p:nvSpPr>
          <p:cNvPr id="16" name="Job title"/>
          <p:cNvSpPr>
            <a:spLocks noGrp="1"/>
          </p:cNvSpPr>
          <p:nvPr>
            <p:ph type="body" sz="quarter" idx="12" hasCustomPrompt="1"/>
          </p:nvPr>
        </p:nvSpPr>
        <p:spPr>
          <a:xfrm>
            <a:off x="1403349" y="2646479"/>
            <a:ext cx="3205163" cy="439617"/>
          </a:xfrm>
        </p:spPr>
        <p:txBody>
          <a:bodyPr>
            <a:normAutofit/>
          </a:bodyPr>
          <a:lstStyle>
            <a:lvl1pPr marL="0" indent="0">
              <a:lnSpc>
                <a:spcPct val="100000"/>
              </a:lnSpc>
              <a:spcBef>
                <a:spcPts val="0"/>
              </a:spcBef>
              <a:spcAft>
                <a:spcPts val="0"/>
              </a:spcAft>
              <a:buNone/>
              <a:defRPr sz="1200" b="0" i="1" baseline="0"/>
            </a:lvl1pPr>
          </a:lstStyle>
          <a:p>
            <a:pPr lvl="0"/>
            <a:r>
              <a:rPr lang="fi-FI" noProof="0" dirty="0"/>
              <a:t>Esityksen pitäjän titteli</a:t>
            </a:r>
          </a:p>
        </p:txBody>
      </p:sp>
      <p:pic>
        <p:nvPicPr>
          <p:cNvPr id="10"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Tree>
    <p:extLst>
      <p:ext uri="{BB962C8B-B14F-4D97-AF65-F5344CB8AC3E}">
        <p14:creationId xmlns:p14="http://schemas.microsoft.com/office/powerpoint/2010/main" val="7528560"/>
      </p:ext>
    </p:extLst>
  </p:cSld>
  <p:clrMapOvr>
    <a:masterClrMapping/>
  </p:clrMapOvr>
  <p:extLst>
    <p:ext uri="{DCECCB84-F9BA-43D5-87BE-67443E8EF086}">
      <p15:sldGuideLst xmlns:p15="http://schemas.microsoft.com/office/powerpoint/2012/main">
        <p15:guide id="1" orient="horz" pos="255" userDrawn="1">
          <p15:clr>
            <a:srgbClr val="FBAE40"/>
          </p15:clr>
        </p15:guide>
        <p15:guide id="2" pos="272" userDrawn="1">
          <p15:clr>
            <a:srgbClr val="FBAE40"/>
          </p15:clr>
        </p15:guide>
        <p15:guide id="3" pos="5488" userDrawn="1">
          <p15:clr>
            <a:srgbClr val="FBAE40"/>
          </p15:clr>
        </p15:guide>
        <p15:guide id="4" orient="horz" pos="4065" userDrawn="1">
          <p15:clr>
            <a:srgbClr val="FBAE40"/>
          </p15:clr>
        </p15:guide>
        <p15:guide id="5" pos="2880" userDrawn="1">
          <p15:clr>
            <a:srgbClr val="FBAE40"/>
          </p15:clr>
        </p15:guide>
        <p15:guide id="6" pos="2857" userDrawn="1">
          <p15:clr>
            <a:srgbClr val="FBAE40"/>
          </p15:clr>
        </p15:guide>
        <p15:guide id="7" pos="2903" userDrawn="1">
          <p15:clr>
            <a:srgbClr val="FBAE40"/>
          </p15:clr>
        </p15:guide>
        <p15:guide id="8" pos="3515" userDrawn="1">
          <p15:clr>
            <a:srgbClr val="FBAE40"/>
          </p15:clr>
        </p15:guide>
        <p15:guide id="9" pos="4173" userDrawn="1">
          <p15:clr>
            <a:srgbClr val="FBAE40"/>
          </p15:clr>
        </p15:guide>
        <p15:guide id="10" pos="4830" userDrawn="1">
          <p15:clr>
            <a:srgbClr val="FBAE40"/>
          </p15:clr>
        </p15:guide>
        <p15:guide id="11" pos="2245" userDrawn="1">
          <p15:clr>
            <a:srgbClr val="FBAE40"/>
          </p15:clr>
        </p15:guide>
        <p15:guide id="12" pos="3560" userDrawn="1">
          <p15:clr>
            <a:srgbClr val="FBAE40"/>
          </p15:clr>
        </p15:guide>
        <p15:guide id="13" pos="4218" userDrawn="1">
          <p15:clr>
            <a:srgbClr val="FBAE40"/>
          </p15:clr>
        </p15:guide>
        <p15:guide id="14" pos="4876" userDrawn="1">
          <p15:clr>
            <a:srgbClr val="FBAE40"/>
          </p15:clr>
        </p15:guide>
        <p15:guide id="15" pos="2200" userDrawn="1">
          <p15:clr>
            <a:srgbClr val="FBAE40"/>
          </p15:clr>
        </p15:guide>
        <p15:guide id="16" pos="1587" userDrawn="1">
          <p15:clr>
            <a:srgbClr val="FBAE40"/>
          </p15:clr>
        </p15:guide>
        <p15:guide id="17" pos="1542" userDrawn="1">
          <p15:clr>
            <a:srgbClr val="FBAE40"/>
          </p15:clr>
        </p15:guide>
        <p15:guide id="18" pos="930" userDrawn="1">
          <p15:clr>
            <a:srgbClr val="FBAE40"/>
          </p15:clr>
        </p15:guide>
        <p15:guide id="19" pos="884" userDrawn="1">
          <p15:clr>
            <a:srgbClr val="FBAE40"/>
          </p15:clr>
        </p15:guide>
        <p15:guide id="20" orient="horz" pos="1049" userDrawn="1">
          <p15:clr>
            <a:srgbClr val="FBAE40"/>
          </p15:clr>
        </p15:guide>
        <p15:guide id="21" orient="horz" pos="132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 coloured background">
    <p:bg>
      <p:bgPr>
        <a:solidFill>
          <a:schemeClr val="accent1"/>
        </a:solidFill>
        <a:effectLst/>
      </p:bgPr>
    </p:bg>
    <p:spTree>
      <p:nvGrpSpPr>
        <p:cNvPr id="1" name=""/>
        <p:cNvGrpSpPr/>
        <p:nvPr/>
      </p:nvGrpSpPr>
      <p:grpSpPr>
        <a:xfrm>
          <a:off x="0" y="0"/>
          <a:ext cx="0" cy="0"/>
          <a:chOff x="0" y="0"/>
          <a:chExt cx="0" cy="0"/>
        </a:xfrm>
      </p:grpSpPr>
      <p:sp>
        <p:nvSpPr>
          <p:cNvPr id="4" name="Suorakulmio 3"/>
          <p:cNvSpPr/>
          <p:nvPr userDrawn="1"/>
        </p:nvSpPr>
        <p:spPr>
          <a:xfrm>
            <a:off x="293615" y="6241409"/>
            <a:ext cx="3825379" cy="360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2" name="Title 1"/>
          <p:cNvSpPr>
            <a:spLocks noGrp="1"/>
          </p:cNvSpPr>
          <p:nvPr>
            <p:ph type="title" hasCustomPrompt="1"/>
          </p:nvPr>
        </p:nvSpPr>
        <p:spPr>
          <a:xfrm>
            <a:off x="431800" y="2457450"/>
            <a:ext cx="8280400" cy="459398"/>
          </a:xfrm>
        </p:spPr>
        <p:txBody>
          <a:bodyPr anchor="b">
            <a:noAutofit/>
          </a:bodyPr>
          <a:lstStyle>
            <a:lvl1pPr algn="l">
              <a:defRPr sz="2400" baseline="0">
                <a:solidFill>
                  <a:schemeClr val="bg1"/>
                </a:solidFill>
              </a:defRPr>
            </a:lvl1pPr>
          </a:lstStyle>
          <a:p>
            <a:r>
              <a:rPr lang="fi-FI" noProof="0" dirty="0"/>
              <a:t>Klikkaa lisätäksesi </a:t>
            </a:r>
            <a:r>
              <a:rPr lang="fi-FI" noProof="0" dirty="0" err="1"/>
              <a:t>välidian</a:t>
            </a:r>
            <a:r>
              <a:rPr lang="fi-FI" noProof="0" dirty="0"/>
              <a:t> otsikon</a:t>
            </a:r>
          </a:p>
        </p:txBody>
      </p:sp>
      <p:sp>
        <p:nvSpPr>
          <p:cNvPr id="3" name="Text Placeholder 2"/>
          <p:cNvSpPr>
            <a:spLocks noGrp="1"/>
          </p:cNvSpPr>
          <p:nvPr>
            <p:ph type="body" idx="1" hasCustomPrompt="1"/>
          </p:nvPr>
        </p:nvSpPr>
        <p:spPr>
          <a:xfrm>
            <a:off x="431799" y="2916848"/>
            <a:ext cx="8280401" cy="465992"/>
          </a:xfrm>
        </p:spPr>
        <p:txBody>
          <a:bodyPr>
            <a:noAutofit/>
          </a:bodyPr>
          <a:lstStyle>
            <a:lvl1pPr marL="0" indent="0" algn="l">
              <a:buNone/>
              <a:defRPr sz="2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noProof="0" dirty="0"/>
              <a:t>Klikkaa lisätäksesi alaotsikon</a:t>
            </a:r>
          </a:p>
        </p:txBody>
      </p:sp>
    </p:spTree>
    <p:extLst>
      <p:ext uri="{BB962C8B-B14F-4D97-AF65-F5344CB8AC3E}">
        <p14:creationId xmlns:p14="http://schemas.microsoft.com/office/powerpoint/2010/main" val="39885732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5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1"/>
        </a:solidFill>
        <a:effectLst/>
      </p:bgPr>
    </p:bg>
    <p:spTree>
      <p:nvGrpSpPr>
        <p:cNvPr id="1" name=""/>
        <p:cNvGrpSpPr/>
        <p:nvPr/>
      </p:nvGrpSpPr>
      <p:grpSpPr>
        <a:xfrm>
          <a:off x="0" y="0"/>
          <a:ext cx="0" cy="0"/>
          <a:chOff x="0" y="0"/>
          <a:chExt cx="0" cy="0"/>
        </a:xfrm>
      </p:grpSpPr>
      <p:sp>
        <p:nvSpPr>
          <p:cNvPr id="6" name="Suorakulmio 5"/>
          <p:cNvSpPr/>
          <p:nvPr userDrawn="1"/>
        </p:nvSpPr>
        <p:spPr>
          <a:xfrm>
            <a:off x="293615" y="6241409"/>
            <a:ext cx="3825379" cy="360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2" name="Title 1"/>
          <p:cNvSpPr>
            <a:spLocks noGrp="1"/>
          </p:cNvSpPr>
          <p:nvPr>
            <p:ph type="title" hasCustomPrompt="1"/>
          </p:nvPr>
        </p:nvSpPr>
        <p:spPr>
          <a:xfrm>
            <a:off x="1403350" y="1233488"/>
            <a:ext cx="6264275" cy="1683360"/>
          </a:xfrm>
        </p:spPr>
        <p:txBody>
          <a:bodyPr anchor="t">
            <a:noAutofit/>
          </a:bodyPr>
          <a:lstStyle>
            <a:lvl1pPr algn="l">
              <a:defRPr sz="2100" b="0" i="1">
                <a:solidFill>
                  <a:schemeClr val="bg1"/>
                </a:solidFill>
              </a:defRPr>
            </a:lvl1pPr>
          </a:lstStyle>
          <a:p>
            <a:r>
              <a:rPr lang="fi-FI" noProof="0" dirty="0"/>
              <a:t>Klikkaa lisätäksesi sitaatin</a:t>
            </a:r>
          </a:p>
        </p:txBody>
      </p:sp>
      <p:sp>
        <p:nvSpPr>
          <p:cNvPr id="3" name="Text Placeholder 2"/>
          <p:cNvSpPr>
            <a:spLocks noGrp="1"/>
          </p:cNvSpPr>
          <p:nvPr>
            <p:ph type="body" idx="1" hasCustomPrompt="1"/>
          </p:nvPr>
        </p:nvSpPr>
        <p:spPr>
          <a:xfrm>
            <a:off x="1403351" y="2916848"/>
            <a:ext cx="5221287" cy="265967"/>
          </a:xfrm>
        </p:spPr>
        <p:txBody>
          <a:bodyPr>
            <a:noAutofit/>
          </a:bodyPr>
          <a:lstStyle>
            <a:lvl1pPr marL="0" indent="0" algn="l">
              <a:buNone/>
              <a:defRPr sz="1200" b="1"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noProof="0" dirty="0" err="1"/>
              <a:t>Click</a:t>
            </a:r>
            <a:r>
              <a:rPr lang="fi-FI" noProof="0" dirty="0"/>
              <a:t> to </a:t>
            </a:r>
            <a:r>
              <a:rPr lang="fi-FI" noProof="0" dirty="0" err="1"/>
              <a:t>add</a:t>
            </a:r>
            <a:r>
              <a:rPr lang="fi-FI" noProof="0" dirty="0"/>
              <a:t> </a:t>
            </a:r>
            <a:r>
              <a:rPr lang="fi-FI" noProof="0" dirty="0" err="1"/>
              <a:t>name</a:t>
            </a:r>
            <a:r>
              <a:rPr lang="fi-FI" noProof="0" dirty="0"/>
              <a:t> of </a:t>
            </a:r>
            <a:r>
              <a:rPr lang="fi-FI" noProof="0" dirty="0" err="1"/>
              <a:t>author</a:t>
            </a:r>
            <a:endParaRPr lang="fi-FI"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19" y="363010"/>
            <a:ext cx="1008431" cy="87047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96075" y="2947601"/>
            <a:ext cx="1008431" cy="870478"/>
          </a:xfrm>
          <a:prstGeom prst="rect">
            <a:avLst/>
          </a:prstGeom>
        </p:spPr>
      </p:pic>
    </p:spTree>
    <p:extLst>
      <p:ext uri="{BB962C8B-B14F-4D97-AF65-F5344CB8AC3E}">
        <p14:creationId xmlns:p14="http://schemas.microsoft.com/office/powerpoint/2010/main" val="313445313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5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anded Chart">
    <p:spTree>
      <p:nvGrpSpPr>
        <p:cNvPr id="1" name=""/>
        <p:cNvGrpSpPr/>
        <p:nvPr/>
      </p:nvGrpSpPr>
      <p:grpSpPr>
        <a:xfrm>
          <a:off x="0" y="0"/>
          <a:ext cx="0" cy="0"/>
          <a:chOff x="0" y="0"/>
          <a:chExt cx="0" cy="0"/>
        </a:xfrm>
      </p:grpSpPr>
      <p:sp>
        <p:nvSpPr>
          <p:cNvPr id="5" name="Suorakulmio 4"/>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2" name="Title 1"/>
          <p:cNvSpPr>
            <a:spLocks noGrp="1"/>
          </p:cNvSpPr>
          <p:nvPr>
            <p:ph type="title" hasCustomPrompt="1"/>
          </p:nvPr>
        </p:nvSpPr>
        <p:spPr/>
        <p:txBody>
          <a:bodyPr/>
          <a:lstStyle>
            <a:lvl1pPr>
              <a:defRPr/>
            </a:lvl1pPr>
          </a:lstStyle>
          <a:p>
            <a:r>
              <a:rPr lang="fi-FI" noProof="0" dirty="0"/>
              <a:t>Klikkaa lisätäksesi kaavion otsikon</a:t>
            </a:r>
          </a:p>
        </p:txBody>
      </p:sp>
      <p:sp>
        <p:nvSpPr>
          <p:cNvPr id="10"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8" name="Chart Placeholder 7"/>
          <p:cNvSpPr>
            <a:spLocks noGrp="1"/>
          </p:cNvSpPr>
          <p:nvPr>
            <p:ph type="chart" sz="quarter" idx="11" hasCustomPrompt="1"/>
          </p:nvPr>
        </p:nvSpPr>
        <p:spPr>
          <a:xfrm>
            <a:off x="431800" y="1665288"/>
            <a:ext cx="8280400" cy="4787900"/>
          </a:xfrm>
        </p:spPr>
        <p:txBody>
          <a:bodyPr>
            <a:normAutofit/>
          </a:bodyPr>
          <a:lstStyle>
            <a:lvl1pPr marL="0" indent="0" algn="l">
              <a:buFont typeface="Arial" panose="020B0604020202020204" pitchFamily="34" charset="0"/>
              <a:buNone/>
              <a:defRPr sz="1400" i="1" baseline="0"/>
            </a:lvl1pPr>
          </a:lstStyle>
          <a:p>
            <a:r>
              <a:rPr lang="fi-FI" noProof="0" dirty="0"/>
              <a:t>1. Klikkaa alla olevaa kuvaketta laatiaksesi kaavion Evershedsin väreissä</a:t>
            </a:r>
            <a:br>
              <a:rPr lang="fi-FI" noProof="0" dirty="0"/>
            </a:br>
            <a:r>
              <a:rPr lang="fi-FI" noProof="0" dirty="0"/>
              <a:t>2. Valitse kaaviomalleista haluamasi</a:t>
            </a:r>
          </a:p>
        </p:txBody>
      </p:sp>
    </p:spTree>
    <p:extLst>
      <p:ext uri="{BB962C8B-B14F-4D97-AF65-F5344CB8AC3E}">
        <p14:creationId xmlns:p14="http://schemas.microsoft.com/office/powerpoint/2010/main" val="3474273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nkilöesittelydia">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1520825"/>
            <a:ext cx="4103688" cy="4784725"/>
          </a:xfrm>
        </p:spPr>
        <p:txBody>
          <a:bodyPr/>
          <a:lstStyle>
            <a:lvl1pPr marL="266700" indent="-266700">
              <a:spcBef>
                <a:spcPts val="1200"/>
              </a:spcBef>
              <a:spcAft>
                <a:spcPts val="0"/>
              </a:spcAft>
              <a:buFont typeface="Verdana" panose="020B0604030504040204" pitchFamily="34" charset="0"/>
              <a:buChar char="−"/>
              <a:defRPr sz="1600" b="0">
                <a:solidFill>
                  <a:schemeClr val="tx1"/>
                </a:solidFill>
              </a:defRPr>
            </a:lvl1pPr>
            <a:lvl2pPr marL="176212" indent="0">
              <a:spcBef>
                <a:spcPts val="0"/>
              </a:spcBef>
              <a:buFontTx/>
              <a:buNone/>
              <a:defRPr sz="1200" baseline="0">
                <a:solidFill>
                  <a:schemeClr val="tx1"/>
                </a:solidFill>
              </a:defRPr>
            </a:lvl2pPr>
          </a:lstStyle>
          <a:p>
            <a:pPr lvl="0"/>
            <a:r>
              <a:rPr lang="fi-FI" noProof="0" dirty="0"/>
              <a:t>Klikkaa lisätäksesi luettelokohdan</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5" name="Picture Placeholder 4"/>
          <p:cNvSpPr>
            <a:spLocks noGrp="1"/>
          </p:cNvSpPr>
          <p:nvPr>
            <p:ph type="pic" sz="quarter" idx="11" hasCustomPrompt="1"/>
          </p:nvPr>
        </p:nvSpPr>
        <p:spPr>
          <a:xfrm>
            <a:off x="4608513" y="1520825"/>
            <a:ext cx="4103687" cy="4784400"/>
          </a:xfrm>
        </p:spPr>
        <p:txBody>
          <a:bodyPr anchor="ctr"/>
          <a:lstStyle>
            <a:lvl1pPr marL="0" indent="0" algn="ctr">
              <a:buNone/>
              <a:defRPr/>
            </a:lvl1pPr>
          </a:lstStyle>
          <a:p>
            <a:r>
              <a:rPr lang="fi-FI" noProof="0" dirty="0"/>
              <a:t>Klikkaa lisätäksesi profiilikuvan</a:t>
            </a:r>
          </a:p>
        </p:txBody>
      </p:sp>
    </p:spTree>
    <p:extLst>
      <p:ext uri="{BB962C8B-B14F-4D97-AF65-F5344CB8AC3E}">
        <p14:creationId xmlns:p14="http://schemas.microsoft.com/office/powerpoint/2010/main" val="1543410171"/>
      </p:ext>
    </p:extLst>
  </p:cSld>
  <p:clrMapOvr>
    <a:masterClrMapping/>
  </p:clrMapOvr>
  <p:hf sldNum="0" hdr="0"/>
  <p:extLst>
    <p:ext uri="{DCECCB84-F9BA-43D5-87BE-67443E8EF086}">
      <p15:sldGuideLst xmlns:p15="http://schemas.microsoft.com/office/powerpoint/2012/main">
        <p15:guide id="1" orient="horz" pos="709">
          <p15:clr>
            <a:srgbClr val="FBAE40"/>
          </p15:clr>
        </p15:guide>
        <p15:guide id="2" orient="horz" pos="95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rofile - 2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353118" y="5055577"/>
            <a:ext cx="4182370" cy="1170841"/>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9" name="Intro line"/>
          <p:cNvSpPr>
            <a:spLocks noGrp="1"/>
          </p:cNvSpPr>
          <p:nvPr>
            <p:ph type="body" sz="quarter" idx="11" hasCustomPrompt="1"/>
          </p:nvPr>
        </p:nvSpPr>
        <p:spPr>
          <a:xfrm>
            <a:off x="353118" y="4337477"/>
            <a:ext cx="4182370" cy="259251"/>
          </a:xfrm>
        </p:spPr>
        <p:txBody>
          <a:bodyPr>
            <a:normAutofit/>
          </a:bodyPr>
          <a:lstStyle>
            <a:lvl1pPr marL="0" indent="0">
              <a:buNone/>
              <a:defRPr sz="1200" b="1">
                <a:solidFill>
                  <a:schemeClr val="accent1"/>
                </a:solidFill>
              </a:defRPr>
            </a:lvl1pPr>
          </a:lstStyle>
          <a:p>
            <a:pPr lvl="0"/>
            <a:r>
              <a:rPr lang="fi-FI" noProof="0" dirty="0"/>
              <a:t>Nimi</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10" name="Intro line"/>
          <p:cNvSpPr>
            <a:spLocks noGrp="1"/>
          </p:cNvSpPr>
          <p:nvPr>
            <p:ph type="body" sz="quarter" idx="12" hasCustomPrompt="1"/>
          </p:nvPr>
        </p:nvSpPr>
        <p:spPr>
          <a:xfrm>
            <a:off x="353118" y="4606467"/>
            <a:ext cx="4182370" cy="259251"/>
          </a:xfrm>
        </p:spPr>
        <p:txBody>
          <a:bodyPr>
            <a:normAutofit/>
          </a:bodyPr>
          <a:lstStyle>
            <a:lvl1pPr marL="0" indent="0">
              <a:buNone/>
              <a:defRPr sz="1200" b="0" i="1">
                <a:solidFill>
                  <a:schemeClr val="accent1"/>
                </a:solidFill>
              </a:defRPr>
            </a:lvl1pPr>
          </a:lstStyle>
          <a:p>
            <a:pPr lvl="0"/>
            <a:r>
              <a:rPr lang="fi-FI" noProof="0" dirty="0"/>
              <a:t>Titteli</a:t>
            </a:r>
          </a:p>
        </p:txBody>
      </p:sp>
      <p:sp>
        <p:nvSpPr>
          <p:cNvPr id="6" name="Picture Placeholder 5"/>
          <p:cNvSpPr>
            <a:spLocks noGrp="1"/>
          </p:cNvSpPr>
          <p:nvPr>
            <p:ph type="pic" sz="quarter" idx="13" hasCustomPrompt="1"/>
          </p:nvPr>
        </p:nvSpPr>
        <p:spPr>
          <a:xfrm>
            <a:off x="431800" y="1989138"/>
            <a:ext cx="4103688" cy="2158480"/>
          </a:xfrm>
        </p:spPr>
        <p:txBody>
          <a:bodyPr anchor="ctr">
            <a:normAutofit/>
          </a:bodyPr>
          <a:lstStyle>
            <a:lvl1pPr marL="0" indent="0" algn="ctr">
              <a:buNone/>
              <a:defRPr sz="1600"/>
            </a:lvl1pPr>
          </a:lstStyle>
          <a:p>
            <a:r>
              <a:rPr lang="fi-FI" noProof="0" dirty="0"/>
              <a:t>Klikkaa lisätäksesi profiilikuvan</a:t>
            </a:r>
          </a:p>
        </p:txBody>
      </p:sp>
      <p:sp>
        <p:nvSpPr>
          <p:cNvPr id="12" name="Main content placeholder"/>
          <p:cNvSpPr>
            <a:spLocks noGrp="1"/>
          </p:cNvSpPr>
          <p:nvPr>
            <p:ph idx="14" hasCustomPrompt="1"/>
          </p:nvPr>
        </p:nvSpPr>
        <p:spPr>
          <a:xfrm>
            <a:off x="4521589" y="5055577"/>
            <a:ext cx="4182370" cy="1170841"/>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14" name="Intro line"/>
          <p:cNvSpPr>
            <a:spLocks noGrp="1"/>
          </p:cNvSpPr>
          <p:nvPr>
            <p:ph type="body" sz="quarter" idx="15" hasCustomPrompt="1"/>
          </p:nvPr>
        </p:nvSpPr>
        <p:spPr>
          <a:xfrm>
            <a:off x="4521589" y="4337477"/>
            <a:ext cx="4182370" cy="259251"/>
          </a:xfrm>
        </p:spPr>
        <p:txBody>
          <a:bodyPr>
            <a:normAutofit/>
          </a:bodyPr>
          <a:lstStyle>
            <a:lvl1pPr marL="0" indent="0">
              <a:buNone/>
              <a:defRPr sz="1200" b="1">
                <a:solidFill>
                  <a:schemeClr val="accent1"/>
                </a:solidFill>
              </a:defRPr>
            </a:lvl1pPr>
          </a:lstStyle>
          <a:p>
            <a:pPr lvl="0"/>
            <a:r>
              <a:rPr lang="fi-FI" noProof="0" dirty="0"/>
              <a:t>Nimi</a:t>
            </a:r>
          </a:p>
        </p:txBody>
      </p:sp>
      <p:sp>
        <p:nvSpPr>
          <p:cNvPr id="15" name="Intro line"/>
          <p:cNvSpPr>
            <a:spLocks noGrp="1"/>
          </p:cNvSpPr>
          <p:nvPr>
            <p:ph type="body" sz="quarter" idx="16" hasCustomPrompt="1"/>
          </p:nvPr>
        </p:nvSpPr>
        <p:spPr>
          <a:xfrm>
            <a:off x="4521589" y="4606467"/>
            <a:ext cx="4182370" cy="259251"/>
          </a:xfrm>
        </p:spPr>
        <p:txBody>
          <a:bodyPr>
            <a:normAutofit/>
          </a:bodyPr>
          <a:lstStyle>
            <a:lvl1pPr marL="0" indent="0">
              <a:buNone/>
              <a:defRPr sz="1200" b="0" i="1">
                <a:solidFill>
                  <a:schemeClr val="accent1"/>
                </a:solidFill>
              </a:defRPr>
            </a:lvl1pPr>
          </a:lstStyle>
          <a:p>
            <a:pPr lvl="0"/>
            <a:r>
              <a:rPr lang="fi-FI" noProof="0" dirty="0"/>
              <a:t>Titteli</a:t>
            </a:r>
          </a:p>
        </p:txBody>
      </p:sp>
      <p:sp>
        <p:nvSpPr>
          <p:cNvPr id="16" name="Picture Placeholder 5"/>
          <p:cNvSpPr>
            <a:spLocks noGrp="1"/>
          </p:cNvSpPr>
          <p:nvPr>
            <p:ph type="pic" sz="quarter" idx="17" hasCustomPrompt="1"/>
          </p:nvPr>
        </p:nvSpPr>
        <p:spPr>
          <a:xfrm>
            <a:off x="4609063" y="1989138"/>
            <a:ext cx="4103688" cy="2158480"/>
          </a:xfrm>
        </p:spPr>
        <p:txBody>
          <a:bodyPr anchor="ctr">
            <a:normAutofit/>
          </a:bodyPr>
          <a:lstStyle>
            <a:lvl1pPr marL="0" indent="0" algn="ctr">
              <a:buNone/>
              <a:defRPr sz="1600"/>
            </a:lvl1pPr>
          </a:lstStyle>
          <a:p>
            <a:r>
              <a:rPr lang="fi-FI" noProof="0" dirty="0"/>
              <a:t>Klikkaa lisätäksesi profiilikuvan</a:t>
            </a:r>
          </a:p>
        </p:txBody>
      </p:sp>
    </p:spTree>
    <p:extLst>
      <p:ext uri="{BB962C8B-B14F-4D97-AF65-F5344CB8AC3E}">
        <p14:creationId xmlns:p14="http://schemas.microsoft.com/office/powerpoint/2010/main" val="2007119596"/>
      </p:ext>
    </p:extLst>
  </p:cSld>
  <p:clrMapOvr>
    <a:masterClrMapping/>
  </p:clrMapOvr>
  <p:hf sldNum="0" hdr="0"/>
  <p:extLst>
    <p:ext uri="{DCECCB84-F9BA-43D5-87BE-67443E8EF086}">
      <p15:sldGuideLst xmlns:p15="http://schemas.microsoft.com/office/powerpoint/2012/main">
        <p15:guide id="1" orient="horz" pos="709" userDrawn="1">
          <p15:clr>
            <a:srgbClr val="FBAE40"/>
          </p15:clr>
        </p15:guide>
        <p15:guide id="2" orient="horz" pos="125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rofile - 3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353118" y="4703885"/>
            <a:ext cx="2094807" cy="1522533"/>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9" name="Intro line"/>
          <p:cNvSpPr>
            <a:spLocks noGrp="1"/>
          </p:cNvSpPr>
          <p:nvPr>
            <p:ph type="body" sz="quarter" idx="11" hasCustomPrompt="1"/>
          </p:nvPr>
        </p:nvSpPr>
        <p:spPr>
          <a:xfrm>
            <a:off x="353118" y="3985787"/>
            <a:ext cx="2094807" cy="259251"/>
          </a:xfrm>
        </p:spPr>
        <p:txBody>
          <a:bodyPr>
            <a:normAutofit/>
          </a:bodyPr>
          <a:lstStyle>
            <a:lvl1pPr marL="0" indent="0">
              <a:buNone/>
              <a:defRPr sz="1200" b="1">
                <a:solidFill>
                  <a:schemeClr val="accent1"/>
                </a:solidFill>
              </a:defRPr>
            </a:lvl1pPr>
          </a:lstStyle>
          <a:p>
            <a:pPr lvl="0"/>
            <a:r>
              <a:rPr lang="fi-FI" noProof="0" dirty="0"/>
              <a:t>Nimi</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10" name="Intro line"/>
          <p:cNvSpPr>
            <a:spLocks noGrp="1"/>
          </p:cNvSpPr>
          <p:nvPr>
            <p:ph type="body" sz="quarter" idx="12" hasCustomPrompt="1"/>
          </p:nvPr>
        </p:nvSpPr>
        <p:spPr>
          <a:xfrm>
            <a:off x="353118" y="4254777"/>
            <a:ext cx="2094807" cy="259251"/>
          </a:xfrm>
        </p:spPr>
        <p:txBody>
          <a:bodyPr>
            <a:normAutofit/>
          </a:bodyPr>
          <a:lstStyle>
            <a:lvl1pPr marL="0" indent="0">
              <a:buNone/>
              <a:defRPr sz="1200" b="0" i="1">
                <a:solidFill>
                  <a:schemeClr val="accent1"/>
                </a:solidFill>
              </a:defRPr>
            </a:lvl1pPr>
          </a:lstStyle>
          <a:p>
            <a:pPr lvl="0"/>
            <a:r>
              <a:rPr lang="fi-FI" noProof="0" dirty="0"/>
              <a:t>Titteli</a:t>
            </a:r>
          </a:p>
        </p:txBody>
      </p:sp>
      <p:sp>
        <p:nvSpPr>
          <p:cNvPr id="6" name="Picture Placeholder 5"/>
          <p:cNvSpPr>
            <a:spLocks noGrp="1"/>
          </p:cNvSpPr>
          <p:nvPr>
            <p:ph type="pic" sz="quarter" idx="13" hasCustomPrompt="1"/>
          </p:nvPr>
        </p:nvSpPr>
        <p:spPr>
          <a:xfrm>
            <a:off x="431800" y="2105760"/>
            <a:ext cx="2016125" cy="1690168"/>
          </a:xfrm>
        </p:spPr>
        <p:txBody>
          <a:bodyPr anchor="ctr">
            <a:normAutofit/>
          </a:bodyPr>
          <a:lstStyle>
            <a:lvl1pPr marL="0" indent="0" algn="ctr">
              <a:buNone/>
              <a:defRPr sz="1600"/>
            </a:lvl1pPr>
          </a:lstStyle>
          <a:p>
            <a:r>
              <a:rPr lang="fi-FI" noProof="0" dirty="0"/>
              <a:t>Klikkaa lisätäksesi profiilikuvan</a:t>
            </a:r>
          </a:p>
        </p:txBody>
      </p:sp>
      <p:sp>
        <p:nvSpPr>
          <p:cNvPr id="12" name="Main content placeholder"/>
          <p:cNvSpPr>
            <a:spLocks noGrp="1"/>
          </p:cNvSpPr>
          <p:nvPr>
            <p:ph idx="14" hasCustomPrompt="1"/>
          </p:nvPr>
        </p:nvSpPr>
        <p:spPr>
          <a:xfrm>
            <a:off x="6696075" y="4703885"/>
            <a:ext cx="2007884" cy="1522533"/>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14" name="Intro line"/>
          <p:cNvSpPr>
            <a:spLocks noGrp="1"/>
          </p:cNvSpPr>
          <p:nvPr>
            <p:ph type="body" sz="quarter" idx="15" hasCustomPrompt="1"/>
          </p:nvPr>
        </p:nvSpPr>
        <p:spPr>
          <a:xfrm>
            <a:off x="6624638" y="3980811"/>
            <a:ext cx="2093220" cy="259251"/>
          </a:xfrm>
        </p:spPr>
        <p:txBody>
          <a:bodyPr>
            <a:normAutofit/>
          </a:bodyPr>
          <a:lstStyle>
            <a:lvl1pPr marL="0" indent="0">
              <a:buNone/>
              <a:defRPr sz="1200" b="1">
                <a:solidFill>
                  <a:schemeClr val="accent1"/>
                </a:solidFill>
              </a:defRPr>
            </a:lvl1pPr>
          </a:lstStyle>
          <a:p>
            <a:pPr lvl="0"/>
            <a:r>
              <a:rPr lang="fi-FI" noProof="0" dirty="0"/>
              <a:t>Nimi</a:t>
            </a:r>
          </a:p>
        </p:txBody>
      </p:sp>
      <p:sp>
        <p:nvSpPr>
          <p:cNvPr id="15" name="Intro line"/>
          <p:cNvSpPr>
            <a:spLocks noGrp="1"/>
          </p:cNvSpPr>
          <p:nvPr>
            <p:ph type="body" sz="quarter" idx="16" hasCustomPrompt="1"/>
          </p:nvPr>
        </p:nvSpPr>
        <p:spPr>
          <a:xfrm>
            <a:off x="6632879" y="4254776"/>
            <a:ext cx="2079321" cy="259251"/>
          </a:xfrm>
        </p:spPr>
        <p:txBody>
          <a:bodyPr>
            <a:normAutofit/>
          </a:bodyPr>
          <a:lstStyle>
            <a:lvl1pPr marL="0" indent="0">
              <a:buNone/>
              <a:defRPr sz="1200" b="0" i="1">
                <a:solidFill>
                  <a:schemeClr val="accent1"/>
                </a:solidFill>
              </a:defRPr>
            </a:lvl1pPr>
          </a:lstStyle>
          <a:p>
            <a:pPr lvl="0"/>
            <a:r>
              <a:rPr lang="fi-FI" noProof="0" dirty="0"/>
              <a:t>Titteli</a:t>
            </a:r>
          </a:p>
        </p:txBody>
      </p:sp>
      <p:sp>
        <p:nvSpPr>
          <p:cNvPr id="16" name="Picture Placeholder 5"/>
          <p:cNvSpPr>
            <a:spLocks noGrp="1"/>
          </p:cNvSpPr>
          <p:nvPr>
            <p:ph type="pic" sz="quarter" idx="17" hasCustomPrompt="1"/>
          </p:nvPr>
        </p:nvSpPr>
        <p:spPr>
          <a:xfrm>
            <a:off x="6696075" y="2097088"/>
            <a:ext cx="2016676" cy="1698840"/>
          </a:xfrm>
        </p:spPr>
        <p:txBody>
          <a:bodyPr anchor="ctr">
            <a:normAutofit/>
          </a:bodyPr>
          <a:lstStyle>
            <a:lvl1pPr marL="0" indent="0" algn="ctr">
              <a:buNone/>
              <a:defRPr sz="1600"/>
            </a:lvl1pPr>
          </a:lstStyle>
          <a:p>
            <a:r>
              <a:rPr lang="fi-FI" noProof="0" dirty="0"/>
              <a:t>Klikkaa lisätäksesi profiilikuvan</a:t>
            </a:r>
          </a:p>
        </p:txBody>
      </p:sp>
      <p:sp>
        <p:nvSpPr>
          <p:cNvPr id="13" name="Main content placeholder"/>
          <p:cNvSpPr>
            <a:spLocks noGrp="1"/>
          </p:cNvSpPr>
          <p:nvPr>
            <p:ph idx="18" hasCustomPrompt="1"/>
          </p:nvPr>
        </p:nvSpPr>
        <p:spPr>
          <a:xfrm>
            <a:off x="3485256" y="4703885"/>
            <a:ext cx="2094807" cy="1522533"/>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17" name="Intro line"/>
          <p:cNvSpPr>
            <a:spLocks noGrp="1"/>
          </p:cNvSpPr>
          <p:nvPr>
            <p:ph type="body" sz="quarter" idx="19" hasCustomPrompt="1"/>
          </p:nvPr>
        </p:nvSpPr>
        <p:spPr>
          <a:xfrm>
            <a:off x="3485256" y="3985787"/>
            <a:ext cx="2094807" cy="259251"/>
          </a:xfrm>
        </p:spPr>
        <p:txBody>
          <a:bodyPr>
            <a:normAutofit/>
          </a:bodyPr>
          <a:lstStyle>
            <a:lvl1pPr marL="0" indent="0">
              <a:buNone/>
              <a:defRPr sz="1200" b="1">
                <a:solidFill>
                  <a:schemeClr val="accent1"/>
                </a:solidFill>
              </a:defRPr>
            </a:lvl1pPr>
          </a:lstStyle>
          <a:p>
            <a:pPr lvl="0"/>
            <a:r>
              <a:rPr lang="fi-FI" noProof="0" dirty="0"/>
              <a:t>Nimi</a:t>
            </a:r>
          </a:p>
        </p:txBody>
      </p:sp>
      <p:sp>
        <p:nvSpPr>
          <p:cNvPr id="18" name="Intro line"/>
          <p:cNvSpPr>
            <a:spLocks noGrp="1"/>
          </p:cNvSpPr>
          <p:nvPr>
            <p:ph type="body" sz="quarter" idx="20" hasCustomPrompt="1"/>
          </p:nvPr>
        </p:nvSpPr>
        <p:spPr>
          <a:xfrm>
            <a:off x="3485256" y="4254777"/>
            <a:ext cx="2094807" cy="259251"/>
          </a:xfrm>
        </p:spPr>
        <p:txBody>
          <a:bodyPr>
            <a:normAutofit/>
          </a:bodyPr>
          <a:lstStyle>
            <a:lvl1pPr marL="0" indent="0">
              <a:buNone/>
              <a:defRPr sz="1200" b="0" i="1">
                <a:solidFill>
                  <a:schemeClr val="accent1"/>
                </a:solidFill>
              </a:defRPr>
            </a:lvl1pPr>
          </a:lstStyle>
          <a:p>
            <a:pPr lvl="0"/>
            <a:r>
              <a:rPr lang="fi-FI" noProof="0" dirty="0"/>
              <a:t>Titteli</a:t>
            </a:r>
          </a:p>
        </p:txBody>
      </p:sp>
      <p:sp>
        <p:nvSpPr>
          <p:cNvPr id="19" name="Picture Placeholder 5"/>
          <p:cNvSpPr>
            <a:spLocks noGrp="1"/>
          </p:cNvSpPr>
          <p:nvPr>
            <p:ph type="pic" sz="quarter" idx="21" hasCustomPrompt="1"/>
          </p:nvPr>
        </p:nvSpPr>
        <p:spPr>
          <a:xfrm>
            <a:off x="3563938" y="2105760"/>
            <a:ext cx="2016125" cy="1690168"/>
          </a:xfrm>
        </p:spPr>
        <p:txBody>
          <a:bodyPr anchor="ctr">
            <a:normAutofit/>
          </a:bodyPr>
          <a:lstStyle>
            <a:lvl1pPr marL="0" indent="0" algn="ctr">
              <a:buNone/>
              <a:defRPr sz="1600"/>
            </a:lvl1pPr>
          </a:lstStyle>
          <a:p>
            <a:r>
              <a:rPr lang="fi-FI" noProof="0" dirty="0"/>
              <a:t>Klikkaa lisätäksesi profiilikuvan</a:t>
            </a:r>
          </a:p>
        </p:txBody>
      </p:sp>
    </p:spTree>
    <p:extLst>
      <p:ext uri="{BB962C8B-B14F-4D97-AF65-F5344CB8AC3E}">
        <p14:creationId xmlns:p14="http://schemas.microsoft.com/office/powerpoint/2010/main" val="3813322278"/>
      </p:ext>
    </p:extLst>
  </p:cSld>
  <p:clrMapOvr>
    <a:masterClrMapping/>
  </p:clrMapOvr>
  <p:hf sldNum="0" hdr="0"/>
  <p:extLst>
    <p:ext uri="{DCECCB84-F9BA-43D5-87BE-67443E8EF086}">
      <p15:sldGuideLst xmlns:p15="http://schemas.microsoft.com/office/powerpoint/2012/main">
        <p15:guide id="1" orient="horz" pos="709">
          <p15:clr>
            <a:srgbClr val="FBAE40"/>
          </p15:clr>
        </p15:guide>
        <p15:guide id="2" orient="horz" pos="132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rofile - 4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353118" y="4703885"/>
            <a:ext cx="2094807" cy="1522533"/>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9" name="Intro line"/>
          <p:cNvSpPr>
            <a:spLocks noGrp="1"/>
          </p:cNvSpPr>
          <p:nvPr>
            <p:ph type="body" sz="quarter" idx="11" hasCustomPrompt="1"/>
          </p:nvPr>
        </p:nvSpPr>
        <p:spPr>
          <a:xfrm>
            <a:off x="353118" y="3985787"/>
            <a:ext cx="2094807" cy="259251"/>
          </a:xfrm>
        </p:spPr>
        <p:txBody>
          <a:bodyPr>
            <a:normAutofit/>
          </a:bodyPr>
          <a:lstStyle>
            <a:lvl1pPr marL="0" indent="0">
              <a:buNone/>
              <a:defRPr sz="1200" b="1">
                <a:solidFill>
                  <a:schemeClr val="accent1"/>
                </a:solidFill>
              </a:defRPr>
            </a:lvl1pPr>
          </a:lstStyle>
          <a:p>
            <a:r>
              <a:rPr lang="fi-FI" noProof="0" dirty="0"/>
              <a:t>Nimi</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10" name="Intro line"/>
          <p:cNvSpPr>
            <a:spLocks noGrp="1"/>
          </p:cNvSpPr>
          <p:nvPr>
            <p:ph type="body" sz="quarter" idx="12" hasCustomPrompt="1"/>
          </p:nvPr>
        </p:nvSpPr>
        <p:spPr>
          <a:xfrm>
            <a:off x="353118" y="4254777"/>
            <a:ext cx="2094807" cy="259251"/>
          </a:xfrm>
        </p:spPr>
        <p:txBody>
          <a:bodyPr>
            <a:normAutofit/>
          </a:bodyPr>
          <a:lstStyle>
            <a:lvl1pPr marL="0" indent="0">
              <a:buNone/>
              <a:defRPr lang="fi-FI" sz="1200" b="0" i="1" kern="1200" noProof="0" dirty="0" smtClean="0">
                <a:solidFill>
                  <a:schemeClr val="accent1"/>
                </a:solidFill>
                <a:latin typeface="+mn-lt"/>
                <a:ea typeface="+mn-ea"/>
                <a:cs typeface="+mn-cs"/>
              </a:defRPr>
            </a:lvl1pPr>
          </a:lstStyle>
          <a:p>
            <a:pPr lvl="0"/>
            <a:r>
              <a:rPr lang="fi-FI" noProof="0" dirty="0"/>
              <a:t>Titteli</a:t>
            </a:r>
          </a:p>
        </p:txBody>
      </p:sp>
      <p:sp>
        <p:nvSpPr>
          <p:cNvPr id="6" name="Picture Placeholder 5"/>
          <p:cNvSpPr>
            <a:spLocks noGrp="1"/>
          </p:cNvSpPr>
          <p:nvPr>
            <p:ph type="pic" sz="quarter" idx="13" hasCustomPrompt="1"/>
          </p:nvPr>
        </p:nvSpPr>
        <p:spPr>
          <a:xfrm>
            <a:off x="431800" y="2105760"/>
            <a:ext cx="2016125" cy="1690168"/>
          </a:xfrm>
        </p:spPr>
        <p:txBody>
          <a:bodyPr anchor="ctr">
            <a:normAutofit/>
          </a:bodyPr>
          <a:lstStyle>
            <a:lvl1pPr marL="0" indent="0" algn="ctr">
              <a:buNone/>
              <a:defRPr sz="1600"/>
            </a:lvl1pPr>
          </a:lstStyle>
          <a:p>
            <a:r>
              <a:rPr lang="fi-FI" noProof="0" dirty="0"/>
              <a:t>Klikkaa lisätäksesi profiilikuvan</a:t>
            </a:r>
          </a:p>
        </p:txBody>
      </p:sp>
      <p:sp>
        <p:nvSpPr>
          <p:cNvPr id="12" name="Main content placeholder"/>
          <p:cNvSpPr>
            <a:spLocks noGrp="1"/>
          </p:cNvSpPr>
          <p:nvPr>
            <p:ph idx="14" hasCustomPrompt="1"/>
          </p:nvPr>
        </p:nvSpPr>
        <p:spPr>
          <a:xfrm>
            <a:off x="6696075" y="4708861"/>
            <a:ext cx="2007884" cy="1522533"/>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14" name="Intro line"/>
          <p:cNvSpPr>
            <a:spLocks noGrp="1"/>
          </p:cNvSpPr>
          <p:nvPr>
            <p:ph type="body" sz="quarter" idx="15" hasCustomPrompt="1"/>
          </p:nvPr>
        </p:nvSpPr>
        <p:spPr>
          <a:xfrm>
            <a:off x="6624638" y="3985787"/>
            <a:ext cx="2093220" cy="259251"/>
          </a:xfrm>
        </p:spPr>
        <p:txBody>
          <a:bodyPr>
            <a:normAutofit/>
          </a:bodyPr>
          <a:lstStyle>
            <a:lvl1pPr marL="0" indent="0">
              <a:buNone/>
              <a:defRPr sz="1200" b="1">
                <a:solidFill>
                  <a:schemeClr val="accent1"/>
                </a:solidFill>
              </a:defRPr>
            </a:lvl1pPr>
          </a:lstStyle>
          <a:p>
            <a:pPr lvl="0"/>
            <a:r>
              <a:rPr lang="fi-FI" noProof="0" dirty="0"/>
              <a:t>Nimi</a:t>
            </a:r>
          </a:p>
        </p:txBody>
      </p:sp>
      <p:sp>
        <p:nvSpPr>
          <p:cNvPr id="15" name="Intro line"/>
          <p:cNvSpPr>
            <a:spLocks noGrp="1"/>
          </p:cNvSpPr>
          <p:nvPr>
            <p:ph type="body" sz="quarter" idx="16" hasCustomPrompt="1"/>
          </p:nvPr>
        </p:nvSpPr>
        <p:spPr>
          <a:xfrm>
            <a:off x="6632879" y="4259752"/>
            <a:ext cx="2079321" cy="259251"/>
          </a:xfrm>
        </p:spPr>
        <p:txBody>
          <a:bodyPr>
            <a:normAutofit/>
          </a:bodyPr>
          <a:lstStyle>
            <a:lvl1pPr marL="0" indent="0">
              <a:buNone/>
              <a:defRPr sz="1200" b="0" i="1">
                <a:solidFill>
                  <a:schemeClr val="accent1"/>
                </a:solidFill>
              </a:defRPr>
            </a:lvl1pPr>
          </a:lstStyle>
          <a:p>
            <a:pPr lvl="0"/>
            <a:r>
              <a:rPr lang="fi-FI" noProof="0" dirty="0"/>
              <a:t>Titteli</a:t>
            </a:r>
          </a:p>
        </p:txBody>
      </p:sp>
      <p:sp>
        <p:nvSpPr>
          <p:cNvPr id="16" name="Picture Placeholder 5"/>
          <p:cNvSpPr>
            <a:spLocks noGrp="1"/>
          </p:cNvSpPr>
          <p:nvPr>
            <p:ph type="pic" sz="quarter" idx="17" hasCustomPrompt="1"/>
          </p:nvPr>
        </p:nvSpPr>
        <p:spPr>
          <a:xfrm>
            <a:off x="6696075" y="2105880"/>
            <a:ext cx="2016676" cy="1698840"/>
          </a:xfrm>
        </p:spPr>
        <p:txBody>
          <a:bodyPr anchor="ctr">
            <a:normAutofit/>
          </a:bodyPr>
          <a:lstStyle>
            <a:lvl1pPr marL="0" indent="0" algn="ctr">
              <a:buNone/>
              <a:defRPr sz="1600"/>
            </a:lvl1pPr>
          </a:lstStyle>
          <a:p>
            <a:r>
              <a:rPr lang="fi-FI" noProof="0" dirty="0"/>
              <a:t>Klikkaa lisätäksesi profiilikuvan</a:t>
            </a:r>
          </a:p>
        </p:txBody>
      </p:sp>
      <p:sp>
        <p:nvSpPr>
          <p:cNvPr id="13" name="Main content placeholder"/>
          <p:cNvSpPr>
            <a:spLocks noGrp="1"/>
          </p:cNvSpPr>
          <p:nvPr>
            <p:ph idx="18" hasCustomPrompt="1"/>
          </p:nvPr>
        </p:nvSpPr>
        <p:spPr>
          <a:xfrm>
            <a:off x="2437851" y="4703885"/>
            <a:ext cx="2094807" cy="1522533"/>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17" name="Intro line"/>
          <p:cNvSpPr>
            <a:spLocks noGrp="1"/>
          </p:cNvSpPr>
          <p:nvPr>
            <p:ph type="body" sz="quarter" idx="19" hasCustomPrompt="1"/>
          </p:nvPr>
        </p:nvSpPr>
        <p:spPr>
          <a:xfrm>
            <a:off x="2437851" y="3985787"/>
            <a:ext cx="2094807" cy="259251"/>
          </a:xfrm>
        </p:spPr>
        <p:txBody>
          <a:bodyPr>
            <a:normAutofit/>
          </a:bodyPr>
          <a:lstStyle>
            <a:lvl1pPr marL="0" indent="0">
              <a:buNone/>
              <a:defRPr sz="1200" b="1">
                <a:solidFill>
                  <a:schemeClr val="accent1"/>
                </a:solidFill>
              </a:defRPr>
            </a:lvl1pPr>
          </a:lstStyle>
          <a:p>
            <a:pPr lvl="0"/>
            <a:r>
              <a:rPr lang="fi-FI" noProof="0" dirty="0"/>
              <a:t>Nimi</a:t>
            </a:r>
          </a:p>
        </p:txBody>
      </p:sp>
      <p:sp>
        <p:nvSpPr>
          <p:cNvPr id="18" name="Intro line"/>
          <p:cNvSpPr>
            <a:spLocks noGrp="1"/>
          </p:cNvSpPr>
          <p:nvPr>
            <p:ph type="body" sz="quarter" idx="20" hasCustomPrompt="1"/>
          </p:nvPr>
        </p:nvSpPr>
        <p:spPr>
          <a:xfrm>
            <a:off x="2437851" y="4254777"/>
            <a:ext cx="2094807" cy="259251"/>
          </a:xfrm>
        </p:spPr>
        <p:txBody>
          <a:bodyPr>
            <a:normAutofit/>
          </a:bodyPr>
          <a:lstStyle>
            <a:lvl1pPr marL="0" indent="0">
              <a:buNone/>
              <a:defRPr sz="1200" b="0" i="1">
                <a:solidFill>
                  <a:schemeClr val="accent1"/>
                </a:solidFill>
              </a:defRPr>
            </a:lvl1pPr>
          </a:lstStyle>
          <a:p>
            <a:pPr lvl="0"/>
            <a:r>
              <a:rPr lang="fi-FI" noProof="0" dirty="0"/>
              <a:t>Titteli</a:t>
            </a:r>
          </a:p>
        </p:txBody>
      </p:sp>
      <p:sp>
        <p:nvSpPr>
          <p:cNvPr id="19" name="Picture Placeholder 5"/>
          <p:cNvSpPr>
            <a:spLocks noGrp="1"/>
          </p:cNvSpPr>
          <p:nvPr>
            <p:ph type="pic" sz="quarter" idx="21" hasCustomPrompt="1"/>
          </p:nvPr>
        </p:nvSpPr>
        <p:spPr>
          <a:xfrm>
            <a:off x="2516533" y="2105760"/>
            <a:ext cx="2016125" cy="1690168"/>
          </a:xfrm>
        </p:spPr>
        <p:txBody>
          <a:bodyPr anchor="ctr">
            <a:normAutofit/>
          </a:bodyPr>
          <a:lstStyle>
            <a:lvl1pPr marL="0" indent="0" algn="ctr">
              <a:buNone/>
              <a:defRPr sz="1600"/>
            </a:lvl1pPr>
          </a:lstStyle>
          <a:p>
            <a:r>
              <a:rPr lang="fi-FI" noProof="0" dirty="0"/>
              <a:t>Klikkaa lisätäksesi profiilikuvan</a:t>
            </a:r>
          </a:p>
        </p:txBody>
      </p:sp>
      <p:sp>
        <p:nvSpPr>
          <p:cNvPr id="20" name="Main content placeholder"/>
          <p:cNvSpPr>
            <a:spLocks noGrp="1"/>
          </p:cNvSpPr>
          <p:nvPr>
            <p:ph idx="22" hasCustomPrompt="1"/>
          </p:nvPr>
        </p:nvSpPr>
        <p:spPr>
          <a:xfrm>
            <a:off x="4522584" y="4703885"/>
            <a:ext cx="2094807" cy="1522533"/>
          </a:xfrm>
        </p:spPr>
        <p:txBody>
          <a:bodyPr>
            <a:normAutofit/>
          </a:bodyPr>
          <a:lstStyle>
            <a:lvl1pPr marL="0" indent="0">
              <a:buFont typeface="Verdana" panose="020B0604030504040204" pitchFamily="34" charset="0"/>
              <a:buNone/>
              <a:defRPr sz="1200"/>
            </a:lvl1pPr>
            <a:lvl2pPr>
              <a:defRPr baseline="0"/>
            </a:lvl2pPr>
          </a:lstStyle>
          <a:p>
            <a:r>
              <a:rPr lang="fi-FI" noProof="0" dirty="0"/>
              <a:t>Klikkaa lisätäksesi profiilitekstin</a:t>
            </a:r>
          </a:p>
        </p:txBody>
      </p:sp>
      <p:sp>
        <p:nvSpPr>
          <p:cNvPr id="21" name="Intro line"/>
          <p:cNvSpPr>
            <a:spLocks noGrp="1"/>
          </p:cNvSpPr>
          <p:nvPr>
            <p:ph type="body" sz="quarter" idx="23" hasCustomPrompt="1"/>
          </p:nvPr>
        </p:nvSpPr>
        <p:spPr>
          <a:xfrm>
            <a:off x="4522584" y="3985787"/>
            <a:ext cx="2094807" cy="259251"/>
          </a:xfrm>
        </p:spPr>
        <p:txBody>
          <a:bodyPr>
            <a:normAutofit/>
          </a:bodyPr>
          <a:lstStyle>
            <a:lvl1pPr marL="0" indent="0">
              <a:buNone/>
              <a:defRPr sz="1200" b="1">
                <a:solidFill>
                  <a:schemeClr val="accent1"/>
                </a:solidFill>
              </a:defRPr>
            </a:lvl1pPr>
          </a:lstStyle>
          <a:p>
            <a:pPr lvl="0"/>
            <a:r>
              <a:rPr lang="fi-FI" noProof="0" dirty="0"/>
              <a:t>Nimi</a:t>
            </a:r>
          </a:p>
        </p:txBody>
      </p:sp>
      <p:sp>
        <p:nvSpPr>
          <p:cNvPr id="22" name="Intro line"/>
          <p:cNvSpPr>
            <a:spLocks noGrp="1"/>
          </p:cNvSpPr>
          <p:nvPr>
            <p:ph type="body" sz="quarter" idx="24" hasCustomPrompt="1"/>
          </p:nvPr>
        </p:nvSpPr>
        <p:spPr>
          <a:xfrm>
            <a:off x="4522584" y="4254777"/>
            <a:ext cx="2094807" cy="259251"/>
          </a:xfrm>
        </p:spPr>
        <p:txBody>
          <a:bodyPr>
            <a:normAutofit/>
          </a:bodyPr>
          <a:lstStyle>
            <a:lvl1pPr marL="0" indent="0">
              <a:buNone/>
              <a:defRPr sz="1200" b="0" i="1">
                <a:solidFill>
                  <a:schemeClr val="accent1"/>
                </a:solidFill>
              </a:defRPr>
            </a:lvl1pPr>
          </a:lstStyle>
          <a:p>
            <a:pPr lvl="0"/>
            <a:r>
              <a:rPr lang="fi-FI" noProof="0" dirty="0"/>
              <a:t>Titteli</a:t>
            </a:r>
          </a:p>
        </p:txBody>
      </p:sp>
      <p:sp>
        <p:nvSpPr>
          <p:cNvPr id="23" name="Picture Placeholder 5"/>
          <p:cNvSpPr>
            <a:spLocks noGrp="1"/>
          </p:cNvSpPr>
          <p:nvPr>
            <p:ph type="pic" sz="quarter" idx="25" hasCustomPrompt="1"/>
          </p:nvPr>
        </p:nvSpPr>
        <p:spPr>
          <a:xfrm>
            <a:off x="4601266" y="2105760"/>
            <a:ext cx="2016125" cy="1690168"/>
          </a:xfrm>
        </p:spPr>
        <p:txBody>
          <a:bodyPr anchor="ctr">
            <a:normAutofit/>
          </a:bodyPr>
          <a:lstStyle>
            <a:lvl1pPr marL="0" indent="0" algn="ctr">
              <a:buNone/>
              <a:defRPr sz="1600"/>
            </a:lvl1pPr>
          </a:lstStyle>
          <a:p>
            <a:r>
              <a:rPr lang="fi-FI" noProof="0" dirty="0"/>
              <a:t>Klikkaa lisätäksesi profiilikuvan</a:t>
            </a:r>
          </a:p>
        </p:txBody>
      </p:sp>
    </p:spTree>
    <p:extLst>
      <p:ext uri="{BB962C8B-B14F-4D97-AF65-F5344CB8AC3E}">
        <p14:creationId xmlns:p14="http://schemas.microsoft.com/office/powerpoint/2010/main" val="3140159693"/>
      </p:ext>
    </p:extLst>
  </p:cSld>
  <p:clrMapOvr>
    <a:masterClrMapping/>
  </p:clrMapOvr>
  <p:hf sldNum="0" hdr="0"/>
  <p:extLst>
    <p:ext uri="{DCECCB84-F9BA-43D5-87BE-67443E8EF086}">
      <p15:sldGuideLst xmlns:p15="http://schemas.microsoft.com/office/powerpoint/2012/main">
        <p15:guide id="1" orient="horz" pos="709">
          <p15:clr>
            <a:srgbClr val="FBAE40"/>
          </p15:clr>
        </p15:guide>
        <p15:guide id="2" orient="horz" pos="13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800" y="404814"/>
            <a:ext cx="8280400" cy="430456"/>
          </a:xfrm>
          <a:ln>
            <a:noFill/>
          </a:ln>
        </p:spPr>
        <p:txBody>
          <a:bodyPr anchor="ctr"/>
          <a:lstStyle>
            <a:lvl1pPr>
              <a:defRPr/>
            </a:lvl1pPr>
          </a:lstStyle>
          <a:p>
            <a:r>
              <a:rPr lang="fi-FI" noProof="0" dirty="0"/>
              <a:t>Klikkaa lisätäksesi otsikon</a:t>
            </a:r>
            <a:endParaRPr lang="en-US" dirty="0"/>
          </a:p>
        </p:txBody>
      </p:sp>
    </p:spTree>
    <p:extLst>
      <p:ext uri="{BB962C8B-B14F-4D97-AF65-F5344CB8AC3E}">
        <p14:creationId xmlns:p14="http://schemas.microsoft.com/office/powerpoint/2010/main" val="440662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Suorakulmio 1"/>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Tree>
    <p:extLst>
      <p:ext uri="{BB962C8B-B14F-4D97-AF65-F5344CB8AC3E}">
        <p14:creationId xmlns:p14="http://schemas.microsoft.com/office/powerpoint/2010/main" val="2754250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Quotes">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grpSp>
        <p:nvGrpSpPr>
          <p:cNvPr id="11" name="Group 10"/>
          <p:cNvGrpSpPr/>
          <p:nvPr userDrawn="1"/>
        </p:nvGrpSpPr>
        <p:grpSpPr>
          <a:xfrm>
            <a:off x="431800" y="2749830"/>
            <a:ext cx="3840397" cy="2713220"/>
            <a:chOff x="431800" y="2165214"/>
            <a:chExt cx="3840397" cy="2713220"/>
          </a:xfrm>
          <a:solidFill>
            <a:schemeClr val="accent1"/>
          </a:solidFill>
        </p:grpSpPr>
        <p:sp>
          <p:nvSpPr>
            <p:cNvPr id="4" name="Rounded Rectangular Callout 3"/>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noProof="0" dirty="0">
                <a:solidFill>
                  <a:prstClr val="white"/>
                </a:solidFill>
              </a:endParaRPr>
            </a:p>
          </p:txBody>
        </p:sp>
        <p:sp>
          <p:nvSpPr>
            <p:cNvPr id="8" name="Rounded Rectangle 7"/>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noProof="0" dirty="0">
                <a:solidFill>
                  <a:prstClr val="white"/>
                </a:solidFill>
              </a:endParaRPr>
            </a:p>
          </p:txBody>
        </p:sp>
      </p:grpSp>
      <p:grpSp>
        <p:nvGrpSpPr>
          <p:cNvPr id="27" name="Group 26"/>
          <p:cNvGrpSpPr/>
          <p:nvPr userDrawn="1"/>
        </p:nvGrpSpPr>
        <p:grpSpPr>
          <a:xfrm flipH="1">
            <a:off x="4704439" y="1233488"/>
            <a:ext cx="3840397" cy="2713220"/>
            <a:chOff x="431800" y="2165214"/>
            <a:chExt cx="3840397" cy="2713220"/>
          </a:xfrm>
          <a:solidFill>
            <a:schemeClr val="accent3"/>
          </a:solidFill>
        </p:grpSpPr>
        <p:sp>
          <p:nvSpPr>
            <p:cNvPr id="28" name="Rounded Rectangular Callout 27"/>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noProof="0" dirty="0">
                <a:solidFill>
                  <a:prstClr val="white"/>
                </a:solidFill>
              </a:endParaRPr>
            </a:p>
          </p:txBody>
        </p:sp>
        <p:sp>
          <p:nvSpPr>
            <p:cNvPr id="29" name="Rounded Rectangle 28"/>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noProof="0" dirty="0">
                <a:solidFill>
                  <a:prstClr val="white"/>
                </a:solidFill>
              </a:endParaRPr>
            </a:p>
          </p:txBody>
        </p:sp>
      </p:grpSp>
      <p:sp>
        <p:nvSpPr>
          <p:cNvPr id="31" name="Text Placeholder 30"/>
          <p:cNvSpPr>
            <a:spLocks noGrp="1"/>
          </p:cNvSpPr>
          <p:nvPr>
            <p:ph type="body" sz="quarter" idx="27" hasCustomPrompt="1"/>
          </p:nvPr>
        </p:nvSpPr>
        <p:spPr>
          <a:xfrm>
            <a:off x="682625" y="3097396"/>
            <a:ext cx="3319463" cy="1564545"/>
          </a:xfrm>
        </p:spPr>
        <p:txBody>
          <a:bodyPr anchor="ctr">
            <a:normAutofit/>
          </a:bodyPr>
          <a:lstStyle>
            <a:lvl1pPr marL="0" indent="0">
              <a:buFontTx/>
              <a:buNone/>
              <a:defRPr sz="1200">
                <a:solidFill>
                  <a:schemeClr val="bg1"/>
                </a:solidFill>
              </a:defRPr>
            </a:lvl1pPr>
          </a:lstStyle>
          <a:p>
            <a:pPr lvl="0"/>
            <a:r>
              <a:rPr lang="fi-FI" noProof="0" dirty="0" err="1"/>
              <a:t>Type</a:t>
            </a:r>
            <a:r>
              <a:rPr lang="fi-FI" noProof="0" dirty="0"/>
              <a:t> </a:t>
            </a:r>
            <a:r>
              <a:rPr lang="fi-FI" noProof="0" dirty="0" err="1"/>
              <a:t>your</a:t>
            </a:r>
            <a:r>
              <a:rPr lang="fi-FI" noProof="0" dirty="0"/>
              <a:t> </a:t>
            </a:r>
            <a:r>
              <a:rPr lang="fi-FI" noProof="0" dirty="0" err="1"/>
              <a:t>quote</a:t>
            </a:r>
            <a:r>
              <a:rPr lang="fi-FI" noProof="0" dirty="0"/>
              <a:t> </a:t>
            </a:r>
            <a:r>
              <a:rPr lang="fi-FI" noProof="0" dirty="0" err="1"/>
              <a:t>here</a:t>
            </a:r>
            <a:endParaRPr lang="fi-FI" noProof="0" dirty="0"/>
          </a:p>
        </p:txBody>
      </p:sp>
      <p:sp>
        <p:nvSpPr>
          <p:cNvPr id="32" name="Text Placeholder 30"/>
          <p:cNvSpPr>
            <a:spLocks noGrp="1"/>
          </p:cNvSpPr>
          <p:nvPr>
            <p:ph type="body" sz="quarter" idx="28" hasCustomPrompt="1"/>
          </p:nvPr>
        </p:nvSpPr>
        <p:spPr>
          <a:xfrm>
            <a:off x="682624" y="4676933"/>
            <a:ext cx="3319463" cy="235140"/>
          </a:xfrm>
        </p:spPr>
        <p:txBody>
          <a:bodyPr>
            <a:normAutofit/>
          </a:bodyPr>
          <a:lstStyle>
            <a:lvl1pPr marL="0" indent="0">
              <a:buFontTx/>
              <a:buNone/>
              <a:defRPr sz="1200" b="1" baseline="0">
                <a:solidFill>
                  <a:schemeClr val="bg1"/>
                </a:solidFill>
              </a:defRPr>
            </a:lvl1pPr>
          </a:lstStyle>
          <a:p>
            <a:pPr lvl="0"/>
            <a:r>
              <a:rPr lang="fi-FI" noProof="0" dirty="0" err="1"/>
              <a:t>Name</a:t>
            </a:r>
            <a:r>
              <a:rPr lang="fi-FI" noProof="0" dirty="0"/>
              <a:t> of </a:t>
            </a:r>
            <a:r>
              <a:rPr lang="fi-FI" noProof="0" dirty="0" err="1"/>
              <a:t>Quote</a:t>
            </a:r>
            <a:r>
              <a:rPr lang="fi-FI" noProof="0" dirty="0"/>
              <a:t> Author </a:t>
            </a:r>
            <a:r>
              <a:rPr lang="fi-FI" noProof="0" dirty="0" err="1"/>
              <a:t>here</a:t>
            </a:r>
            <a:endParaRPr lang="fi-FI" noProof="0" dirty="0"/>
          </a:p>
        </p:txBody>
      </p:sp>
      <p:sp>
        <p:nvSpPr>
          <p:cNvPr id="33" name="Text Placeholder 30"/>
          <p:cNvSpPr>
            <a:spLocks noGrp="1"/>
          </p:cNvSpPr>
          <p:nvPr>
            <p:ph type="body" sz="quarter" idx="29" hasCustomPrompt="1"/>
          </p:nvPr>
        </p:nvSpPr>
        <p:spPr>
          <a:xfrm>
            <a:off x="682624" y="4912073"/>
            <a:ext cx="3319463" cy="235140"/>
          </a:xfrm>
        </p:spPr>
        <p:txBody>
          <a:bodyPr>
            <a:normAutofit/>
          </a:bodyPr>
          <a:lstStyle>
            <a:lvl1pPr marL="0" indent="0">
              <a:buFontTx/>
              <a:buNone/>
              <a:defRPr sz="1200" b="0" i="1" baseline="0">
                <a:solidFill>
                  <a:schemeClr val="bg1"/>
                </a:solidFill>
              </a:defRPr>
            </a:lvl1pPr>
          </a:lstStyle>
          <a:p>
            <a:pPr lvl="0"/>
            <a:r>
              <a:rPr lang="fi-FI" noProof="0" dirty="0"/>
              <a:t>Job </a:t>
            </a:r>
            <a:r>
              <a:rPr lang="fi-FI" noProof="0" dirty="0" err="1"/>
              <a:t>Title</a:t>
            </a:r>
            <a:r>
              <a:rPr lang="fi-FI" noProof="0" dirty="0"/>
              <a:t> of </a:t>
            </a:r>
            <a:r>
              <a:rPr lang="fi-FI" noProof="0" dirty="0" err="1"/>
              <a:t>Quote</a:t>
            </a:r>
            <a:r>
              <a:rPr lang="fi-FI" noProof="0" dirty="0"/>
              <a:t> Author </a:t>
            </a:r>
            <a:r>
              <a:rPr lang="fi-FI" noProof="0" dirty="0" err="1"/>
              <a:t>here</a:t>
            </a:r>
            <a:endParaRPr lang="fi-FI" noProof="0" dirty="0"/>
          </a:p>
        </p:txBody>
      </p:sp>
      <p:sp>
        <p:nvSpPr>
          <p:cNvPr id="34" name="Text Placeholder 30"/>
          <p:cNvSpPr>
            <a:spLocks noGrp="1"/>
          </p:cNvSpPr>
          <p:nvPr>
            <p:ph type="body" sz="quarter" idx="30" hasCustomPrompt="1"/>
          </p:nvPr>
        </p:nvSpPr>
        <p:spPr>
          <a:xfrm>
            <a:off x="4964907" y="1542608"/>
            <a:ext cx="3319463" cy="1564545"/>
          </a:xfrm>
        </p:spPr>
        <p:txBody>
          <a:bodyPr anchor="ctr">
            <a:normAutofit/>
          </a:bodyPr>
          <a:lstStyle>
            <a:lvl1pPr marL="0" indent="0">
              <a:buFontTx/>
              <a:buNone/>
              <a:defRPr sz="1200">
                <a:solidFill>
                  <a:schemeClr val="bg1"/>
                </a:solidFill>
              </a:defRPr>
            </a:lvl1pPr>
          </a:lstStyle>
          <a:p>
            <a:pPr lvl="0"/>
            <a:r>
              <a:rPr lang="fi-FI" noProof="0" dirty="0" err="1"/>
              <a:t>Type</a:t>
            </a:r>
            <a:r>
              <a:rPr lang="fi-FI" noProof="0" dirty="0"/>
              <a:t> </a:t>
            </a:r>
            <a:r>
              <a:rPr lang="fi-FI" noProof="0" dirty="0" err="1"/>
              <a:t>your</a:t>
            </a:r>
            <a:r>
              <a:rPr lang="fi-FI" noProof="0" dirty="0"/>
              <a:t> </a:t>
            </a:r>
            <a:r>
              <a:rPr lang="fi-FI" noProof="0" dirty="0" err="1"/>
              <a:t>quote</a:t>
            </a:r>
            <a:r>
              <a:rPr lang="fi-FI" noProof="0" dirty="0"/>
              <a:t> </a:t>
            </a:r>
            <a:r>
              <a:rPr lang="fi-FI" noProof="0" dirty="0" err="1"/>
              <a:t>here</a:t>
            </a:r>
            <a:endParaRPr lang="fi-FI" noProof="0" dirty="0"/>
          </a:p>
        </p:txBody>
      </p:sp>
      <p:sp>
        <p:nvSpPr>
          <p:cNvPr id="35" name="Text Placeholder 30"/>
          <p:cNvSpPr>
            <a:spLocks noGrp="1"/>
          </p:cNvSpPr>
          <p:nvPr>
            <p:ph type="body" sz="quarter" idx="31" hasCustomPrompt="1"/>
          </p:nvPr>
        </p:nvSpPr>
        <p:spPr>
          <a:xfrm>
            <a:off x="4964906" y="3122145"/>
            <a:ext cx="3319463" cy="235140"/>
          </a:xfrm>
        </p:spPr>
        <p:txBody>
          <a:bodyPr>
            <a:normAutofit/>
          </a:bodyPr>
          <a:lstStyle>
            <a:lvl1pPr marL="0" indent="0">
              <a:buFontTx/>
              <a:buNone/>
              <a:defRPr sz="1200" b="1" baseline="0">
                <a:solidFill>
                  <a:schemeClr val="bg1"/>
                </a:solidFill>
              </a:defRPr>
            </a:lvl1pPr>
          </a:lstStyle>
          <a:p>
            <a:pPr lvl="0"/>
            <a:r>
              <a:rPr lang="fi-FI" noProof="0" dirty="0" err="1"/>
              <a:t>Name</a:t>
            </a:r>
            <a:r>
              <a:rPr lang="fi-FI" noProof="0" dirty="0"/>
              <a:t> of </a:t>
            </a:r>
            <a:r>
              <a:rPr lang="fi-FI" noProof="0" dirty="0" err="1"/>
              <a:t>Quote</a:t>
            </a:r>
            <a:r>
              <a:rPr lang="fi-FI" noProof="0" dirty="0"/>
              <a:t> Author </a:t>
            </a:r>
            <a:r>
              <a:rPr lang="fi-FI" noProof="0" dirty="0" err="1"/>
              <a:t>here</a:t>
            </a:r>
            <a:endParaRPr lang="fi-FI" noProof="0" dirty="0"/>
          </a:p>
        </p:txBody>
      </p:sp>
      <p:sp>
        <p:nvSpPr>
          <p:cNvPr id="36" name="Text Placeholder 30"/>
          <p:cNvSpPr>
            <a:spLocks noGrp="1"/>
          </p:cNvSpPr>
          <p:nvPr>
            <p:ph type="body" sz="quarter" idx="32" hasCustomPrompt="1"/>
          </p:nvPr>
        </p:nvSpPr>
        <p:spPr>
          <a:xfrm>
            <a:off x="4964906" y="3357285"/>
            <a:ext cx="3319463" cy="235140"/>
          </a:xfrm>
        </p:spPr>
        <p:txBody>
          <a:bodyPr>
            <a:normAutofit/>
          </a:bodyPr>
          <a:lstStyle>
            <a:lvl1pPr marL="0" indent="0">
              <a:buFontTx/>
              <a:buNone/>
              <a:defRPr sz="1200" b="0" i="1" baseline="0">
                <a:solidFill>
                  <a:schemeClr val="bg1"/>
                </a:solidFill>
              </a:defRPr>
            </a:lvl1pPr>
          </a:lstStyle>
          <a:p>
            <a:pPr lvl="0"/>
            <a:r>
              <a:rPr lang="fi-FI" noProof="0" dirty="0"/>
              <a:t>Job </a:t>
            </a:r>
            <a:r>
              <a:rPr lang="fi-FI" noProof="0" dirty="0" err="1"/>
              <a:t>Title</a:t>
            </a:r>
            <a:r>
              <a:rPr lang="fi-FI" noProof="0" dirty="0"/>
              <a:t> of </a:t>
            </a:r>
            <a:r>
              <a:rPr lang="fi-FI" noProof="0" dirty="0" err="1"/>
              <a:t>Quote</a:t>
            </a:r>
            <a:r>
              <a:rPr lang="fi-FI" noProof="0" dirty="0"/>
              <a:t> Author </a:t>
            </a:r>
            <a:r>
              <a:rPr lang="fi-FI" noProof="0" dirty="0" err="1"/>
              <a:t>here</a:t>
            </a:r>
            <a:endParaRPr lang="fi-FI" noProof="0" dirty="0"/>
          </a:p>
        </p:txBody>
      </p:sp>
    </p:spTree>
    <p:extLst>
      <p:ext uri="{BB962C8B-B14F-4D97-AF65-F5344CB8AC3E}">
        <p14:creationId xmlns:p14="http://schemas.microsoft.com/office/powerpoint/2010/main" val="2384356425"/>
      </p:ext>
    </p:extLst>
  </p:cSld>
  <p:clrMapOvr>
    <a:masterClrMapping/>
  </p:clrMapOvr>
  <p:hf sldNum="0" hdr="0"/>
  <p:extLst>
    <p:ext uri="{DCECCB84-F9BA-43D5-87BE-67443E8EF086}">
      <p15:sldGuideLst xmlns:p15="http://schemas.microsoft.com/office/powerpoint/2012/main">
        <p15:guide id="1" orient="horz" pos="709">
          <p15:clr>
            <a:srgbClr val="FBAE40"/>
          </p15:clr>
        </p15:guide>
        <p15:guide id="2" orient="horz" pos="132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brand bottom left">
    <p:spTree>
      <p:nvGrpSpPr>
        <p:cNvPr id="1" name=""/>
        <p:cNvGrpSpPr/>
        <p:nvPr/>
      </p:nvGrpSpPr>
      <p:grpSpPr>
        <a:xfrm>
          <a:off x="0" y="0"/>
          <a:ext cx="0" cy="0"/>
          <a:chOff x="0" y="0"/>
          <a:chExt cx="0" cy="0"/>
        </a:xfrm>
      </p:grpSpPr>
      <p:sp>
        <p:nvSpPr>
          <p:cNvPr id="12" name="Suorakulmio 11"/>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18" name="Co brand logo"/>
          <p:cNvSpPr>
            <a:spLocks noGrp="1"/>
          </p:cNvSpPr>
          <p:nvPr>
            <p:ph sz="quarter" idx="13" hasCustomPrompt="1"/>
          </p:nvPr>
        </p:nvSpPr>
        <p:spPr>
          <a:xfrm>
            <a:off x="431799" y="5978525"/>
            <a:ext cx="2087563" cy="474663"/>
          </a:xfrm>
        </p:spPr>
        <p:txBody>
          <a:bodyPr anchor="ctr">
            <a:normAutofit/>
          </a:bodyPr>
          <a:lstStyle>
            <a:lvl1pPr marL="0" indent="0" algn="ctr">
              <a:buNone/>
              <a:defRPr sz="1200" baseline="0"/>
            </a:lvl1pPr>
          </a:lstStyle>
          <a:p>
            <a:pPr lvl="0"/>
            <a:r>
              <a:rPr lang="en-US" dirty="0"/>
              <a:t>Click to add co brand logo here</a:t>
            </a:r>
          </a:p>
        </p:txBody>
      </p:sp>
      <p:sp>
        <p:nvSpPr>
          <p:cNvPr id="20" name="Primary Image"/>
          <p:cNvSpPr>
            <a:spLocks noGrp="1"/>
          </p:cNvSpPr>
          <p:nvPr>
            <p:ph type="pic" sz="quarter" idx="14" hasCustomPrompt="1"/>
          </p:nvPr>
        </p:nvSpPr>
        <p:spPr>
          <a:xfrm>
            <a:off x="2519363" y="1692514"/>
            <a:ext cx="6624637" cy="5165486"/>
          </a:xfrm>
        </p:spPr>
        <p:txBody>
          <a:bodyPr anchor="ctr"/>
          <a:lstStyle>
            <a:lvl1pPr marL="0" indent="0" algn="ctr">
              <a:buNone/>
              <a:defRPr/>
            </a:lvl1pPr>
          </a:lstStyle>
          <a:p>
            <a:r>
              <a:rPr lang="en-US" dirty="0"/>
              <a:t>Click to add primary image here</a:t>
            </a:r>
          </a:p>
        </p:txBody>
      </p:sp>
      <p:sp>
        <p:nvSpPr>
          <p:cNvPr id="13" name="Heartline"/>
          <p:cNvSpPr>
            <a:spLocks noGrp="1"/>
          </p:cNvSpPr>
          <p:nvPr>
            <p:ph type="ctrTitle" hasCustomPrompt="1"/>
          </p:nvPr>
        </p:nvSpPr>
        <p:spPr>
          <a:xfrm>
            <a:off x="1403351" y="404813"/>
            <a:ext cx="6337298" cy="615095"/>
          </a:xfrm>
        </p:spPr>
        <p:txBody>
          <a:bodyPr anchor="b">
            <a:noAutofit/>
          </a:bodyPr>
          <a:lstStyle>
            <a:lvl1pPr algn="l">
              <a:defRPr sz="2100" b="1">
                <a:solidFill>
                  <a:schemeClr val="accent1"/>
                </a:solidFill>
              </a:defRPr>
            </a:lvl1pPr>
          </a:lstStyle>
          <a:p>
            <a:r>
              <a:rPr lang="fi-FI" noProof="0" dirty="0"/>
              <a:t>Otsikko (</a:t>
            </a:r>
            <a:r>
              <a:rPr lang="fi-FI" noProof="0" dirty="0" err="1"/>
              <a:t>Heartline</a:t>
            </a:r>
            <a:r>
              <a:rPr lang="fi-FI" noProof="0" dirty="0"/>
              <a:t>) kahdella rivillä, jos tarvitaan</a:t>
            </a:r>
          </a:p>
        </p:txBody>
      </p:sp>
      <p:sp>
        <p:nvSpPr>
          <p:cNvPr id="15" name="Headline"/>
          <p:cNvSpPr>
            <a:spLocks noGrp="1"/>
          </p:cNvSpPr>
          <p:nvPr>
            <p:ph type="subTitle" idx="1" hasCustomPrompt="1"/>
          </p:nvPr>
        </p:nvSpPr>
        <p:spPr>
          <a:xfrm>
            <a:off x="1403350" y="1041884"/>
            <a:ext cx="6337299" cy="628654"/>
          </a:xfrm>
        </p:spPr>
        <p:txBody>
          <a:bodyPr>
            <a:noAutofit/>
          </a:bodyPr>
          <a:lstStyle>
            <a:lvl1pPr marL="0" indent="0" algn="l">
              <a:spcBef>
                <a:spcPts val="450"/>
              </a:spcBef>
              <a:spcAft>
                <a:spcPts val="0"/>
              </a:spcAft>
              <a:buNone/>
              <a:defRPr sz="21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noProof="0" dirty="0"/>
              <a:t>Alaotsikko (</a:t>
            </a:r>
            <a:r>
              <a:rPr lang="fi-FI" noProof="0" dirty="0" err="1"/>
              <a:t>Headline</a:t>
            </a:r>
            <a:r>
              <a:rPr lang="fi-FI" noProof="0" dirty="0"/>
              <a:t>) kahdella rivillä, jos tarvitaan</a:t>
            </a:r>
          </a:p>
        </p:txBody>
      </p:sp>
      <p:sp>
        <p:nvSpPr>
          <p:cNvPr id="16" name="Date"/>
          <p:cNvSpPr>
            <a:spLocks noGrp="1"/>
          </p:cNvSpPr>
          <p:nvPr>
            <p:ph type="body" sz="quarter" idx="10" hasCustomPrompt="1"/>
          </p:nvPr>
        </p:nvSpPr>
        <p:spPr>
          <a:xfrm>
            <a:off x="1403350" y="2109784"/>
            <a:ext cx="2160588" cy="220174"/>
          </a:xfrm>
        </p:spPr>
        <p:txBody>
          <a:bodyPr>
            <a:normAutofit/>
          </a:bodyPr>
          <a:lstStyle>
            <a:lvl1pPr marL="0" indent="0">
              <a:lnSpc>
                <a:spcPct val="100000"/>
              </a:lnSpc>
              <a:spcBef>
                <a:spcPts val="0"/>
              </a:spcBef>
              <a:spcAft>
                <a:spcPts val="0"/>
              </a:spcAft>
              <a:buNone/>
              <a:defRPr sz="1200" b="1" baseline="0"/>
            </a:lvl1pPr>
          </a:lstStyle>
          <a:p>
            <a:pPr lvl="0"/>
            <a:r>
              <a:rPr lang="fi-FI" noProof="0" dirty="0"/>
              <a:t>Esityksen päiväys</a:t>
            </a:r>
          </a:p>
        </p:txBody>
      </p:sp>
      <p:sp>
        <p:nvSpPr>
          <p:cNvPr id="17" name="Presenter Name"/>
          <p:cNvSpPr>
            <a:spLocks noGrp="1"/>
          </p:cNvSpPr>
          <p:nvPr>
            <p:ph type="body" sz="quarter" idx="11" hasCustomPrompt="1"/>
          </p:nvPr>
        </p:nvSpPr>
        <p:spPr>
          <a:xfrm>
            <a:off x="1403349" y="2356333"/>
            <a:ext cx="3205163" cy="290145"/>
          </a:xfrm>
        </p:spPr>
        <p:txBody>
          <a:bodyPr anchor="b">
            <a:normAutofit/>
          </a:bodyPr>
          <a:lstStyle>
            <a:lvl1pPr marL="0" indent="0">
              <a:lnSpc>
                <a:spcPct val="100000"/>
              </a:lnSpc>
              <a:spcBef>
                <a:spcPts val="0"/>
              </a:spcBef>
              <a:spcAft>
                <a:spcPts val="0"/>
              </a:spcAft>
              <a:buNone/>
              <a:defRPr sz="1200" b="0" baseline="0"/>
            </a:lvl1pPr>
          </a:lstStyle>
          <a:p>
            <a:pPr lvl="0"/>
            <a:r>
              <a:rPr lang="fi-FI" noProof="0" dirty="0"/>
              <a:t>Esityksen pitäjä</a:t>
            </a:r>
          </a:p>
        </p:txBody>
      </p:sp>
      <p:sp>
        <p:nvSpPr>
          <p:cNvPr id="19" name="Job title"/>
          <p:cNvSpPr>
            <a:spLocks noGrp="1"/>
          </p:cNvSpPr>
          <p:nvPr>
            <p:ph type="body" sz="quarter" idx="12" hasCustomPrompt="1"/>
          </p:nvPr>
        </p:nvSpPr>
        <p:spPr>
          <a:xfrm>
            <a:off x="1403349" y="2646479"/>
            <a:ext cx="3205163" cy="439617"/>
          </a:xfrm>
        </p:spPr>
        <p:txBody>
          <a:bodyPr>
            <a:normAutofit/>
          </a:bodyPr>
          <a:lstStyle>
            <a:lvl1pPr marL="0" indent="0">
              <a:lnSpc>
                <a:spcPct val="100000"/>
              </a:lnSpc>
              <a:spcBef>
                <a:spcPts val="0"/>
              </a:spcBef>
              <a:spcAft>
                <a:spcPts val="0"/>
              </a:spcAft>
              <a:buNone/>
              <a:defRPr sz="1200" b="0" i="1" baseline="0"/>
            </a:lvl1pPr>
          </a:lstStyle>
          <a:p>
            <a:pPr lvl="0"/>
            <a:r>
              <a:rPr lang="fi-FI" noProof="0" dirty="0"/>
              <a:t>Esityksen pitäjän titteli</a:t>
            </a:r>
          </a:p>
        </p:txBody>
      </p:sp>
      <p:pic>
        <p:nvPicPr>
          <p:cNvPr id="11"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Tree>
    <p:extLst>
      <p:ext uri="{BB962C8B-B14F-4D97-AF65-F5344CB8AC3E}">
        <p14:creationId xmlns:p14="http://schemas.microsoft.com/office/powerpoint/2010/main" val="756727631"/>
      </p:ext>
    </p:extLst>
  </p:cSld>
  <p:clrMapOvr>
    <a:masterClrMapping/>
  </p:clrMapOvr>
  <p:extLst>
    <p:ext uri="{DCECCB84-F9BA-43D5-87BE-67443E8EF086}">
      <p15:sldGuideLst xmlns:p15="http://schemas.microsoft.com/office/powerpoint/2012/main">
        <p15:guide id="1" orient="horz" pos="255">
          <p15:clr>
            <a:srgbClr val="FBAE40"/>
          </p15:clr>
        </p15:guide>
        <p15:guide id="2" pos="272">
          <p15:clr>
            <a:srgbClr val="FBAE40"/>
          </p15:clr>
        </p15:guide>
        <p15:guide id="3" pos="5488">
          <p15:clr>
            <a:srgbClr val="FBAE40"/>
          </p15:clr>
        </p15:guide>
        <p15:guide id="4" orient="horz" pos="4065">
          <p15:clr>
            <a:srgbClr val="FBAE40"/>
          </p15:clr>
        </p15:guide>
        <p15:guide id="5" pos="2880">
          <p15:clr>
            <a:srgbClr val="FBAE40"/>
          </p15:clr>
        </p15:guide>
        <p15:guide id="6" pos="2857">
          <p15:clr>
            <a:srgbClr val="FBAE40"/>
          </p15:clr>
        </p15:guide>
        <p15:guide id="7" pos="2903">
          <p15:clr>
            <a:srgbClr val="FBAE40"/>
          </p15:clr>
        </p15:guide>
        <p15:guide id="8" pos="3515">
          <p15:clr>
            <a:srgbClr val="FBAE40"/>
          </p15:clr>
        </p15:guide>
        <p15:guide id="9" pos="4173">
          <p15:clr>
            <a:srgbClr val="FBAE40"/>
          </p15:clr>
        </p15:guide>
        <p15:guide id="10" pos="4830">
          <p15:clr>
            <a:srgbClr val="FBAE40"/>
          </p15:clr>
        </p15:guide>
        <p15:guide id="11" pos="2245">
          <p15:clr>
            <a:srgbClr val="FBAE40"/>
          </p15:clr>
        </p15:guide>
        <p15:guide id="12" pos="3560">
          <p15:clr>
            <a:srgbClr val="FBAE40"/>
          </p15:clr>
        </p15:guide>
        <p15:guide id="13" pos="4218">
          <p15:clr>
            <a:srgbClr val="FBAE40"/>
          </p15:clr>
        </p15:guide>
        <p15:guide id="14" pos="4876">
          <p15:clr>
            <a:srgbClr val="FBAE40"/>
          </p15:clr>
        </p15:guide>
        <p15:guide id="15" pos="2200">
          <p15:clr>
            <a:srgbClr val="FBAE40"/>
          </p15:clr>
        </p15:guide>
        <p15:guide id="16" pos="1587">
          <p15:clr>
            <a:srgbClr val="FBAE40"/>
          </p15:clr>
        </p15:guide>
        <p15:guide id="17" pos="1542">
          <p15:clr>
            <a:srgbClr val="FBAE40"/>
          </p15:clr>
        </p15:guide>
        <p15:guide id="18" pos="930">
          <p15:clr>
            <a:srgbClr val="FBAE40"/>
          </p15:clr>
        </p15:guide>
        <p15:guide id="19" pos="884">
          <p15:clr>
            <a:srgbClr val="FBAE40"/>
          </p15:clr>
        </p15:guide>
        <p15:guide id="20" orient="horz" pos="1049">
          <p15:clr>
            <a:srgbClr val="FBAE40"/>
          </p15:clr>
        </p15:guide>
        <p15:guide id="21" orient="horz" pos="132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for particip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31800" y="404814"/>
            <a:ext cx="8280400" cy="430456"/>
          </a:xfrm>
          <a:ln>
            <a:noFill/>
          </a:ln>
        </p:spPr>
        <p:txBody>
          <a:bodyPr anchor="ctr"/>
          <a:lstStyle>
            <a:lvl1pPr>
              <a:defRPr/>
            </a:lvl1pPr>
          </a:lstStyle>
          <a:p>
            <a:r>
              <a:rPr lang="en-GB" noProof="0" dirty="0"/>
              <a:t>Add title (eg Thank you for your participation)</a:t>
            </a:r>
          </a:p>
        </p:txBody>
      </p:sp>
    </p:spTree>
    <p:extLst>
      <p:ext uri="{BB962C8B-B14F-4D97-AF65-F5344CB8AC3E}">
        <p14:creationId xmlns:p14="http://schemas.microsoft.com/office/powerpoint/2010/main" val="221488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p:nvPr>
        </p:nvSpPr>
        <p:spPr>
          <a:xfrm>
            <a:off x="431800" y="404813"/>
            <a:ext cx="8280400" cy="333741"/>
          </a:xfrm>
        </p:spPr>
        <p:txBody>
          <a:bodyPr anchor="ctr">
            <a:noAutofit/>
          </a:bodyPr>
          <a:lstStyle>
            <a:lvl1pPr>
              <a:defRPr sz="2100" baseline="0"/>
            </a:lvl1pPr>
          </a:lstStyle>
          <a:p>
            <a:r>
              <a:rPr lang="fi-FI" noProof="0"/>
              <a:t>Muokkaa perustyyl. napsautt.</a:t>
            </a:r>
            <a:endParaRPr lang="en-GB" noProof="0" dirty="0"/>
          </a:p>
        </p:txBody>
      </p:sp>
      <p:sp>
        <p:nvSpPr>
          <p:cNvPr id="16" name="Slide Number Placeholder 6"/>
          <p:cNvSpPr>
            <a:spLocks noGrp="1"/>
          </p:cNvSpPr>
          <p:nvPr>
            <p:ph type="sldNum" sz="quarter" idx="15"/>
          </p:nvPr>
        </p:nvSpPr>
        <p:spPr>
          <a:xfrm>
            <a:off x="8044950" y="6441900"/>
            <a:ext cx="795192" cy="273050"/>
          </a:xfrm>
        </p:spPr>
        <p:txBody>
          <a:bodyPr/>
          <a:lstStyle/>
          <a:p>
            <a:fld id="{03F1EFBE-6FC5-4E3B-A532-A391AE8323A1}" type="slidenum">
              <a:rPr lang="en-GB" smtClean="0"/>
              <a:pPr/>
              <a:t>‹#›</a:t>
            </a:fld>
            <a:endParaRPr lang="en-GB" dirty="0"/>
          </a:p>
        </p:txBody>
      </p:sp>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90472" y="1260000"/>
            <a:ext cx="3563056" cy="5040000"/>
          </a:xfrm>
          <a:prstGeom prst="rect">
            <a:avLst/>
          </a:prstGeom>
        </p:spPr>
      </p:pic>
    </p:spTree>
    <p:extLst>
      <p:ext uri="{BB962C8B-B14F-4D97-AF65-F5344CB8AC3E}">
        <p14:creationId xmlns:p14="http://schemas.microsoft.com/office/powerpoint/2010/main" val="3557306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1" name="Suorakulmio 10"/>
          <p:cNvSpPr/>
          <p:nvPr userDrawn="1"/>
        </p:nvSpPr>
        <p:spPr>
          <a:xfrm>
            <a:off x="293615" y="6241409"/>
            <a:ext cx="3825379" cy="360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noProof="0" dirty="0">
              <a:solidFill>
                <a:prstClr val="white"/>
              </a:solidFill>
            </a:endParaRPr>
          </a:p>
        </p:txBody>
      </p:sp>
      <p:sp>
        <p:nvSpPr>
          <p:cNvPr id="9" name="TextBox 8"/>
          <p:cNvSpPr txBox="1"/>
          <p:nvPr userDrawn="1"/>
        </p:nvSpPr>
        <p:spPr>
          <a:xfrm>
            <a:off x="352673" y="5813579"/>
            <a:ext cx="3060700" cy="415498"/>
          </a:xfrm>
          <a:prstGeom prst="rect">
            <a:avLst/>
          </a:prstGeom>
          <a:noFill/>
        </p:spPr>
        <p:txBody>
          <a:bodyPr wrap="square" rtlCol="0">
            <a:spAutoFit/>
          </a:bodyPr>
          <a:lstStyle/>
          <a:p>
            <a:pPr defTabSz="914400"/>
            <a:r>
              <a:rPr lang="fi-FI" sz="2100" b="1" noProof="0" dirty="0" err="1">
                <a:solidFill>
                  <a:prstClr val="white"/>
                </a:solidFill>
              </a:rPr>
              <a:t>eversheds.fi</a:t>
            </a:r>
            <a:endParaRPr lang="fi-FI" sz="2100" b="1" noProof="0" dirty="0">
              <a:solidFill>
                <a:prstClr val="white"/>
              </a:solidFill>
            </a:endParaRPr>
          </a:p>
        </p:txBody>
      </p:sp>
      <p:sp>
        <p:nvSpPr>
          <p:cNvPr id="13" name="Text Placeholder 12"/>
          <p:cNvSpPr>
            <a:spLocks noGrp="1"/>
          </p:cNvSpPr>
          <p:nvPr>
            <p:ph type="body" sz="quarter" idx="10" hasCustomPrompt="1"/>
          </p:nvPr>
        </p:nvSpPr>
        <p:spPr>
          <a:xfrm>
            <a:off x="4118992" y="1121434"/>
            <a:ext cx="4140000" cy="426007"/>
          </a:xfrm>
        </p:spPr>
        <p:txBody>
          <a:bodyPr>
            <a:noAutofit/>
          </a:bodyPr>
          <a:lstStyle>
            <a:lvl1pPr marL="0" indent="0">
              <a:spcBef>
                <a:spcPts val="0"/>
              </a:spcBef>
              <a:spcAft>
                <a:spcPts val="0"/>
              </a:spcAft>
              <a:buNone/>
              <a:defRPr sz="18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fi-FI" noProof="0" dirty="0"/>
              <a:t>Klikkaa lisätäksesi nimen</a:t>
            </a:r>
          </a:p>
        </p:txBody>
      </p:sp>
      <p:sp>
        <p:nvSpPr>
          <p:cNvPr id="14" name="Text Placeholder 12"/>
          <p:cNvSpPr>
            <a:spLocks noGrp="1"/>
          </p:cNvSpPr>
          <p:nvPr>
            <p:ph type="body" sz="quarter" idx="11" hasCustomPrompt="1"/>
          </p:nvPr>
        </p:nvSpPr>
        <p:spPr>
          <a:xfrm>
            <a:off x="4118992" y="1595887"/>
            <a:ext cx="4140000" cy="664234"/>
          </a:xfrm>
        </p:spPr>
        <p:txBody>
          <a:bodyPr>
            <a:noAutofit/>
          </a:bodyPr>
          <a:lstStyle>
            <a:lvl1pPr marL="0" indent="0">
              <a:lnSpc>
                <a:spcPct val="100000"/>
              </a:lnSpc>
              <a:spcBef>
                <a:spcPts val="0"/>
              </a:spcBef>
              <a:spcAft>
                <a:spcPts val="0"/>
              </a:spcAft>
              <a:buNone/>
              <a:defRPr sz="18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fi-FI" noProof="0" dirty="0"/>
              <a:t>Titteli, puhelinnumero ja/tai sähköpostiosoite</a:t>
            </a:r>
          </a:p>
        </p:txBody>
      </p:sp>
      <p:sp>
        <p:nvSpPr>
          <p:cNvPr id="15" name="Text Placeholder 12"/>
          <p:cNvSpPr>
            <a:spLocks noGrp="1"/>
          </p:cNvSpPr>
          <p:nvPr>
            <p:ph type="body" sz="quarter" idx="12" hasCustomPrompt="1"/>
          </p:nvPr>
        </p:nvSpPr>
        <p:spPr>
          <a:xfrm>
            <a:off x="4118992" y="2315915"/>
            <a:ext cx="4140000" cy="946027"/>
          </a:xfrm>
        </p:spPr>
        <p:txBody>
          <a:bodyPr>
            <a:noAutofit/>
          </a:bodyPr>
          <a:lstStyle>
            <a:lvl1pPr marL="0" indent="0">
              <a:lnSpc>
                <a:spcPct val="100000"/>
              </a:lnSpc>
              <a:spcBef>
                <a:spcPts val="0"/>
              </a:spcBef>
              <a:spcAft>
                <a:spcPts val="0"/>
              </a:spcAft>
              <a:buNone/>
              <a:defRPr sz="18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fi-FI" noProof="0" dirty="0"/>
              <a:t>Klikkaa lisätäksesi osoitteen</a:t>
            </a:r>
          </a:p>
        </p:txBody>
      </p:sp>
      <p:sp>
        <p:nvSpPr>
          <p:cNvPr id="12" name="TextBox 12"/>
          <p:cNvSpPr txBox="1"/>
          <p:nvPr userDrawn="1"/>
        </p:nvSpPr>
        <p:spPr>
          <a:xfrm>
            <a:off x="347694" y="6306007"/>
            <a:ext cx="4132027" cy="215444"/>
          </a:xfrm>
          <a:prstGeom prst="rect">
            <a:avLst/>
          </a:prstGeom>
          <a:noFill/>
        </p:spPr>
        <p:txBody>
          <a:bodyPr wrap="square" rtlCol="0">
            <a:spAutoFit/>
          </a:bodyPr>
          <a:lstStyle/>
          <a:p>
            <a:pPr defTabSz="914400"/>
            <a:r>
              <a:rPr lang="fi-FI" sz="800" b="1" noProof="0" dirty="0">
                <a:solidFill>
                  <a:prstClr val="white"/>
                </a:solidFill>
                <a:ea typeface="Verdana" panose="020B0604030504040204" pitchFamily="34" charset="0"/>
                <a:cs typeface="Verdana" panose="020B0604030504040204" pitchFamily="34" charset="0"/>
              </a:rPr>
              <a:t>Copyright </a:t>
            </a:r>
            <a:r>
              <a:rPr lang="fi-FI" sz="800" noProof="0" dirty="0">
                <a:solidFill>
                  <a:prstClr val="white"/>
                </a:solidFill>
                <a:ea typeface="Verdana" panose="020B0604030504040204" pitchFamily="34" charset="0"/>
                <a:cs typeface="Verdana" panose="020B0604030504040204" pitchFamily="34" charset="0"/>
              </a:rPr>
              <a:t>© </a:t>
            </a:r>
            <a:r>
              <a:rPr lang="fi-FI" sz="800" b="1" noProof="0" dirty="0">
                <a:solidFill>
                  <a:prstClr val="white"/>
                </a:solidFill>
                <a:ea typeface="Verdana" panose="020B0604030504040204" pitchFamily="34" charset="0"/>
                <a:cs typeface="Verdana" panose="020B0604030504040204" pitchFamily="34" charset="0"/>
              </a:rPr>
              <a:t>2019 Eversheds </a:t>
            </a:r>
            <a:r>
              <a:rPr lang="fi-FI" sz="800" b="1" noProof="0" dirty="0" err="1">
                <a:solidFill>
                  <a:prstClr val="white"/>
                </a:solidFill>
                <a:ea typeface="Verdana" panose="020B0604030504040204" pitchFamily="34" charset="0"/>
                <a:cs typeface="Verdana" panose="020B0604030504040204" pitchFamily="34" charset="0"/>
              </a:rPr>
              <a:t>Attorneys</a:t>
            </a:r>
            <a:r>
              <a:rPr lang="fi-FI" sz="800" b="1" noProof="0" dirty="0">
                <a:solidFill>
                  <a:prstClr val="white"/>
                </a:solidFill>
                <a:ea typeface="Verdana" panose="020B0604030504040204" pitchFamily="34" charset="0"/>
                <a:cs typeface="Verdana" panose="020B0604030504040204" pitchFamily="34" charset="0"/>
              </a:rPr>
              <a:t> Ltd. </a:t>
            </a:r>
            <a:r>
              <a:rPr lang="fi-FI" sz="800" noProof="0" dirty="0">
                <a:solidFill>
                  <a:prstClr val="white"/>
                </a:solidFill>
                <a:ea typeface="Verdana" panose="020B0604030504040204" pitchFamily="34" charset="0"/>
                <a:cs typeface="Verdana" panose="020B0604030504040204" pitchFamily="34" charset="0"/>
              </a:rPr>
              <a:t>| </a:t>
            </a:r>
            <a:r>
              <a:rPr lang="fi-FI" sz="800" noProof="0" dirty="0" err="1">
                <a:solidFill>
                  <a:prstClr val="white"/>
                </a:solidFill>
                <a:ea typeface="Verdana" panose="020B0604030504040204" pitchFamily="34" charset="0"/>
                <a:cs typeface="Verdana" panose="020B0604030504040204" pitchFamily="34" charset="0"/>
              </a:rPr>
              <a:t>www.eversheds.fi</a:t>
            </a:r>
            <a:endParaRPr lang="fi-FI" sz="800" noProof="0" dirty="0">
              <a:solidFill>
                <a:prstClr val="white"/>
              </a:solidFill>
              <a:ea typeface="Verdana" panose="020B0604030504040204" pitchFamily="34" charset="0"/>
              <a:cs typeface="Verdana" panose="020B0604030504040204" pitchFamily="34" charset="0"/>
            </a:endParaRPr>
          </a:p>
        </p:txBody>
      </p:sp>
      <p:pic>
        <p:nvPicPr>
          <p:cNvPr id="10"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1" cy="3708000"/>
          </a:xfrm>
          <a:prstGeom prst="rect">
            <a:avLst/>
          </a:prstGeom>
        </p:spPr>
      </p:pic>
    </p:spTree>
    <p:extLst>
      <p:ext uri="{BB962C8B-B14F-4D97-AF65-F5344CB8AC3E}">
        <p14:creationId xmlns:p14="http://schemas.microsoft.com/office/powerpoint/2010/main" val="344853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a:t>
            </a:r>
            <a:r>
              <a:rPr lang="fi-FI" dirty="0" err="1"/>
              <a:t>osoitt</a:t>
            </a:r>
            <a:r>
              <a:rPr lang="fi-FI" dirty="0"/>
              <a:t>.</a:t>
            </a:r>
          </a:p>
        </p:txBody>
      </p:sp>
      <p:sp>
        <p:nvSpPr>
          <p:cNvPr id="3" name="Sisällön paikkamerkki 2"/>
          <p:cNvSpPr>
            <a:spLocks noGrp="1"/>
          </p:cNvSpPr>
          <p:nvPr>
            <p:ph idx="1"/>
          </p:nvPr>
        </p:nvSpPr>
        <p:spPr>
          <a:xfrm>
            <a:off x="457200" y="1778002"/>
            <a:ext cx="8229600" cy="3920067"/>
          </a:xfrm>
        </p:spPr>
        <p:txBody>
          <a:bodyPr/>
          <a:lstStyle>
            <a:lvl1pPr>
              <a:spcAft>
                <a:spcPts val="450"/>
              </a:spcAft>
              <a:defRPr/>
            </a:lvl1p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yksen paikkamerkki 3"/>
          <p:cNvSpPr>
            <a:spLocks noGrp="1"/>
          </p:cNvSpPr>
          <p:nvPr>
            <p:ph type="dt" sz="half" idx="10"/>
          </p:nvPr>
        </p:nvSpPr>
        <p:spPr>
          <a:xfrm>
            <a:off x="7353489" y="7124702"/>
            <a:ext cx="901940" cy="365125"/>
          </a:xfrm>
          <a:prstGeom prst="rect">
            <a:avLst/>
          </a:prstGeom>
        </p:spPr>
        <p:txBody>
          <a:bodyPr/>
          <a:lstStyle/>
          <a:p>
            <a:endParaRPr lang="fi-FI"/>
          </a:p>
        </p:txBody>
      </p:sp>
      <p:sp>
        <p:nvSpPr>
          <p:cNvPr id="5" name="Alatunnisteen paikkamerkki 4"/>
          <p:cNvSpPr>
            <a:spLocks noGrp="1"/>
          </p:cNvSpPr>
          <p:nvPr>
            <p:ph type="ftr" sz="quarter" idx="11"/>
          </p:nvPr>
        </p:nvSpPr>
        <p:spPr>
          <a:xfrm>
            <a:off x="3569671" y="7124702"/>
            <a:ext cx="3699933" cy="365125"/>
          </a:xfrm>
          <a:prstGeom prst="rect">
            <a:avLst/>
          </a:prstGeom>
        </p:spPr>
        <p:txBody>
          <a:bodyPr/>
          <a:lstStyle/>
          <a:p>
            <a:endParaRPr lang="fi-FI" dirty="0"/>
          </a:p>
        </p:txBody>
      </p:sp>
      <p:sp>
        <p:nvSpPr>
          <p:cNvPr id="6" name="Dian numeron paikkamerkki 5"/>
          <p:cNvSpPr>
            <a:spLocks noGrp="1"/>
          </p:cNvSpPr>
          <p:nvPr>
            <p:ph type="sldNum" sz="quarter" idx="12"/>
          </p:nvPr>
        </p:nvSpPr>
        <p:spPr/>
        <p:txBody>
          <a:bodyPr/>
          <a:lstStyle/>
          <a:p>
            <a:fld id="{CAF65955-EC56-4A42-A8A4-175C68B1E652}" type="slidenum">
              <a:rPr lang="fi-FI" smtClean="0"/>
              <a:pPr/>
              <a:t>‹#›</a:t>
            </a:fld>
            <a:endParaRPr lang="fi-FI"/>
          </a:p>
        </p:txBody>
      </p:sp>
    </p:spTree>
    <p:extLst>
      <p:ext uri="{BB962C8B-B14F-4D97-AF65-F5344CB8AC3E}">
        <p14:creationId xmlns:p14="http://schemas.microsoft.com/office/powerpoint/2010/main" val="24949830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o brand top right">
    <p:spTree>
      <p:nvGrpSpPr>
        <p:cNvPr id="1" name=""/>
        <p:cNvGrpSpPr/>
        <p:nvPr/>
      </p:nvGrpSpPr>
      <p:grpSpPr>
        <a:xfrm>
          <a:off x="0" y="0"/>
          <a:ext cx="0" cy="0"/>
          <a:chOff x="0" y="0"/>
          <a:chExt cx="0" cy="0"/>
        </a:xfrm>
      </p:grpSpPr>
      <p:sp>
        <p:nvSpPr>
          <p:cNvPr id="12" name="Suorakulmio 11"/>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18" name="Co brand logo"/>
          <p:cNvSpPr>
            <a:spLocks noGrp="1"/>
          </p:cNvSpPr>
          <p:nvPr>
            <p:ph sz="quarter" idx="13" hasCustomPrompt="1"/>
          </p:nvPr>
        </p:nvSpPr>
        <p:spPr>
          <a:xfrm>
            <a:off x="6624638" y="413361"/>
            <a:ext cx="2087563" cy="474663"/>
          </a:xfrm>
        </p:spPr>
        <p:txBody>
          <a:bodyPr anchor="ctr">
            <a:normAutofit/>
          </a:bodyPr>
          <a:lstStyle>
            <a:lvl1pPr marL="0" indent="0" algn="ctr">
              <a:buNone/>
              <a:defRPr sz="1200" baseline="0"/>
            </a:lvl1pPr>
          </a:lstStyle>
          <a:p>
            <a:pPr lvl="0"/>
            <a:r>
              <a:rPr lang="en-US" dirty="0"/>
              <a:t>Click to add co brand logo here</a:t>
            </a:r>
          </a:p>
        </p:txBody>
      </p:sp>
      <p:sp>
        <p:nvSpPr>
          <p:cNvPr id="20" name="Primary Image"/>
          <p:cNvSpPr>
            <a:spLocks noGrp="1"/>
          </p:cNvSpPr>
          <p:nvPr>
            <p:ph type="pic" sz="quarter" idx="14" hasCustomPrompt="1"/>
          </p:nvPr>
        </p:nvSpPr>
        <p:spPr>
          <a:xfrm>
            <a:off x="2519363" y="1692514"/>
            <a:ext cx="6624637" cy="5165486"/>
          </a:xfrm>
        </p:spPr>
        <p:txBody>
          <a:bodyPr anchor="ctr"/>
          <a:lstStyle>
            <a:lvl1pPr marL="0" indent="0" algn="ctr">
              <a:buNone/>
              <a:defRPr/>
            </a:lvl1pPr>
          </a:lstStyle>
          <a:p>
            <a:r>
              <a:rPr lang="en-US" dirty="0"/>
              <a:t>Click to add primary image here</a:t>
            </a:r>
          </a:p>
        </p:txBody>
      </p:sp>
      <p:sp>
        <p:nvSpPr>
          <p:cNvPr id="13" name="Heartline"/>
          <p:cNvSpPr>
            <a:spLocks noGrp="1"/>
          </p:cNvSpPr>
          <p:nvPr>
            <p:ph type="ctrTitle" hasCustomPrompt="1"/>
          </p:nvPr>
        </p:nvSpPr>
        <p:spPr>
          <a:xfrm>
            <a:off x="1403351" y="404813"/>
            <a:ext cx="5221287" cy="615095"/>
          </a:xfrm>
        </p:spPr>
        <p:txBody>
          <a:bodyPr anchor="b">
            <a:noAutofit/>
          </a:bodyPr>
          <a:lstStyle>
            <a:lvl1pPr algn="l">
              <a:defRPr sz="2100" b="1">
                <a:solidFill>
                  <a:schemeClr val="accent1"/>
                </a:solidFill>
              </a:defRPr>
            </a:lvl1pPr>
          </a:lstStyle>
          <a:p>
            <a:r>
              <a:rPr lang="fi-FI" noProof="0" dirty="0"/>
              <a:t>Otsikko (</a:t>
            </a:r>
            <a:r>
              <a:rPr lang="fi-FI" noProof="0" dirty="0" err="1"/>
              <a:t>Heartline</a:t>
            </a:r>
            <a:r>
              <a:rPr lang="fi-FI" noProof="0" dirty="0"/>
              <a:t>) kahdella rivillä, jos tarvitaan</a:t>
            </a:r>
          </a:p>
        </p:txBody>
      </p:sp>
      <p:sp>
        <p:nvSpPr>
          <p:cNvPr id="15" name="Headline"/>
          <p:cNvSpPr>
            <a:spLocks noGrp="1"/>
          </p:cNvSpPr>
          <p:nvPr>
            <p:ph type="subTitle" idx="1" hasCustomPrompt="1"/>
          </p:nvPr>
        </p:nvSpPr>
        <p:spPr>
          <a:xfrm>
            <a:off x="1403351" y="1041884"/>
            <a:ext cx="5221288" cy="628654"/>
          </a:xfrm>
        </p:spPr>
        <p:txBody>
          <a:bodyPr>
            <a:noAutofit/>
          </a:bodyPr>
          <a:lstStyle>
            <a:lvl1pPr marL="0" indent="0" algn="l">
              <a:spcBef>
                <a:spcPts val="450"/>
              </a:spcBef>
              <a:spcAft>
                <a:spcPts val="0"/>
              </a:spcAft>
              <a:buNone/>
              <a:defRPr sz="21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noProof="0" dirty="0"/>
              <a:t>Alaotsikko (</a:t>
            </a:r>
            <a:r>
              <a:rPr lang="fi-FI" noProof="0" dirty="0" err="1"/>
              <a:t>Headline</a:t>
            </a:r>
            <a:r>
              <a:rPr lang="fi-FI" noProof="0" dirty="0"/>
              <a:t>) kahdella rivillä, jos tarvitaan</a:t>
            </a:r>
          </a:p>
        </p:txBody>
      </p:sp>
      <p:sp>
        <p:nvSpPr>
          <p:cNvPr id="16" name="Date"/>
          <p:cNvSpPr>
            <a:spLocks noGrp="1"/>
          </p:cNvSpPr>
          <p:nvPr>
            <p:ph type="body" sz="quarter" idx="10" hasCustomPrompt="1"/>
          </p:nvPr>
        </p:nvSpPr>
        <p:spPr>
          <a:xfrm>
            <a:off x="1403350" y="2109784"/>
            <a:ext cx="2160588" cy="220174"/>
          </a:xfrm>
        </p:spPr>
        <p:txBody>
          <a:bodyPr>
            <a:normAutofit/>
          </a:bodyPr>
          <a:lstStyle>
            <a:lvl1pPr marL="0" indent="0">
              <a:lnSpc>
                <a:spcPct val="100000"/>
              </a:lnSpc>
              <a:spcBef>
                <a:spcPts val="0"/>
              </a:spcBef>
              <a:spcAft>
                <a:spcPts val="0"/>
              </a:spcAft>
              <a:buNone/>
              <a:defRPr sz="1200" b="1" baseline="0"/>
            </a:lvl1pPr>
          </a:lstStyle>
          <a:p>
            <a:pPr lvl="0"/>
            <a:r>
              <a:rPr lang="fi-FI" noProof="0" dirty="0"/>
              <a:t>Esityksen päiväys</a:t>
            </a:r>
          </a:p>
        </p:txBody>
      </p:sp>
      <p:sp>
        <p:nvSpPr>
          <p:cNvPr id="17" name="Presenter Name"/>
          <p:cNvSpPr>
            <a:spLocks noGrp="1"/>
          </p:cNvSpPr>
          <p:nvPr>
            <p:ph type="body" sz="quarter" idx="11" hasCustomPrompt="1"/>
          </p:nvPr>
        </p:nvSpPr>
        <p:spPr>
          <a:xfrm>
            <a:off x="1403349" y="2356333"/>
            <a:ext cx="3205163" cy="290145"/>
          </a:xfrm>
        </p:spPr>
        <p:txBody>
          <a:bodyPr anchor="b">
            <a:normAutofit/>
          </a:bodyPr>
          <a:lstStyle>
            <a:lvl1pPr marL="0" indent="0">
              <a:lnSpc>
                <a:spcPct val="100000"/>
              </a:lnSpc>
              <a:spcBef>
                <a:spcPts val="0"/>
              </a:spcBef>
              <a:spcAft>
                <a:spcPts val="0"/>
              </a:spcAft>
              <a:buNone/>
              <a:defRPr sz="1200" b="0" baseline="0"/>
            </a:lvl1pPr>
          </a:lstStyle>
          <a:p>
            <a:pPr lvl="0"/>
            <a:r>
              <a:rPr lang="fi-FI" noProof="0" dirty="0"/>
              <a:t>Esityksen pitäjä</a:t>
            </a:r>
          </a:p>
        </p:txBody>
      </p:sp>
      <p:sp>
        <p:nvSpPr>
          <p:cNvPr id="19" name="Job title"/>
          <p:cNvSpPr>
            <a:spLocks noGrp="1"/>
          </p:cNvSpPr>
          <p:nvPr>
            <p:ph type="body" sz="quarter" idx="12" hasCustomPrompt="1"/>
          </p:nvPr>
        </p:nvSpPr>
        <p:spPr>
          <a:xfrm>
            <a:off x="1403349" y="2646479"/>
            <a:ext cx="3205163" cy="439617"/>
          </a:xfrm>
        </p:spPr>
        <p:txBody>
          <a:bodyPr>
            <a:normAutofit/>
          </a:bodyPr>
          <a:lstStyle>
            <a:lvl1pPr marL="0" indent="0">
              <a:lnSpc>
                <a:spcPct val="100000"/>
              </a:lnSpc>
              <a:spcBef>
                <a:spcPts val="0"/>
              </a:spcBef>
              <a:spcAft>
                <a:spcPts val="0"/>
              </a:spcAft>
              <a:buNone/>
              <a:defRPr sz="1200" b="0" i="1" baseline="0"/>
            </a:lvl1pPr>
          </a:lstStyle>
          <a:p>
            <a:pPr lvl="0"/>
            <a:r>
              <a:rPr lang="fi-FI" noProof="0" dirty="0"/>
              <a:t>Esityksen pitäjän titteli</a:t>
            </a:r>
          </a:p>
        </p:txBody>
      </p:sp>
      <p:pic>
        <p:nvPicPr>
          <p:cNvPr id="11"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2862" cy="3708000"/>
          </a:xfrm>
          <a:prstGeom prst="rect">
            <a:avLst/>
          </a:prstGeom>
        </p:spPr>
      </p:pic>
    </p:spTree>
    <p:extLst>
      <p:ext uri="{BB962C8B-B14F-4D97-AF65-F5344CB8AC3E}">
        <p14:creationId xmlns:p14="http://schemas.microsoft.com/office/powerpoint/2010/main" val="599634649"/>
      </p:ext>
    </p:extLst>
  </p:cSld>
  <p:clrMapOvr>
    <a:masterClrMapping/>
  </p:clrMapOvr>
  <p:extLst>
    <p:ext uri="{DCECCB84-F9BA-43D5-87BE-67443E8EF086}">
      <p15:sldGuideLst xmlns:p15="http://schemas.microsoft.com/office/powerpoint/2012/main">
        <p15:guide id="1" orient="horz" pos="255">
          <p15:clr>
            <a:srgbClr val="FBAE40"/>
          </p15:clr>
        </p15:guide>
        <p15:guide id="2" pos="272">
          <p15:clr>
            <a:srgbClr val="FBAE40"/>
          </p15:clr>
        </p15:guide>
        <p15:guide id="3" pos="5488">
          <p15:clr>
            <a:srgbClr val="FBAE40"/>
          </p15:clr>
        </p15:guide>
        <p15:guide id="4" orient="horz" pos="4065">
          <p15:clr>
            <a:srgbClr val="FBAE40"/>
          </p15:clr>
        </p15:guide>
        <p15:guide id="5" pos="2880">
          <p15:clr>
            <a:srgbClr val="FBAE40"/>
          </p15:clr>
        </p15:guide>
        <p15:guide id="6" pos="2857">
          <p15:clr>
            <a:srgbClr val="FBAE40"/>
          </p15:clr>
        </p15:guide>
        <p15:guide id="7" pos="2903">
          <p15:clr>
            <a:srgbClr val="FBAE40"/>
          </p15:clr>
        </p15:guide>
        <p15:guide id="8" pos="3515">
          <p15:clr>
            <a:srgbClr val="FBAE40"/>
          </p15:clr>
        </p15:guide>
        <p15:guide id="9" pos="4173">
          <p15:clr>
            <a:srgbClr val="FBAE40"/>
          </p15:clr>
        </p15:guide>
        <p15:guide id="10" pos="4830">
          <p15:clr>
            <a:srgbClr val="FBAE40"/>
          </p15:clr>
        </p15:guide>
        <p15:guide id="11" pos="2245">
          <p15:clr>
            <a:srgbClr val="FBAE40"/>
          </p15:clr>
        </p15:guide>
        <p15:guide id="12" pos="3560">
          <p15:clr>
            <a:srgbClr val="FBAE40"/>
          </p15:clr>
        </p15:guide>
        <p15:guide id="13" pos="4218">
          <p15:clr>
            <a:srgbClr val="FBAE40"/>
          </p15:clr>
        </p15:guide>
        <p15:guide id="14" pos="4876">
          <p15:clr>
            <a:srgbClr val="FBAE40"/>
          </p15:clr>
        </p15:guide>
        <p15:guide id="15" pos="2200">
          <p15:clr>
            <a:srgbClr val="FBAE40"/>
          </p15:clr>
        </p15:guide>
        <p15:guide id="16" pos="1587">
          <p15:clr>
            <a:srgbClr val="FBAE40"/>
          </p15:clr>
        </p15:guide>
        <p15:guide id="17" pos="1542">
          <p15:clr>
            <a:srgbClr val="FBAE40"/>
          </p15:clr>
        </p15:guide>
        <p15:guide id="18" pos="930">
          <p15:clr>
            <a:srgbClr val="FBAE40"/>
          </p15:clr>
        </p15:guide>
        <p15:guide id="19" pos="884">
          <p15:clr>
            <a:srgbClr val="FBAE40"/>
          </p15:clr>
        </p15:guide>
        <p15:guide id="20" orient="horz" pos="1049">
          <p15:clr>
            <a:srgbClr val="FBAE40"/>
          </p15:clr>
        </p15:guide>
        <p15:guide id="21" orient="horz" pos="13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5" name="Suorakulmio 4"/>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3" name="Main content placeholder"/>
          <p:cNvSpPr>
            <a:spLocks noGrp="1"/>
          </p:cNvSpPr>
          <p:nvPr>
            <p:ph idx="1" hasCustomPrompt="1"/>
          </p:nvPr>
        </p:nvSpPr>
        <p:spPr>
          <a:xfrm>
            <a:off x="431800" y="1233488"/>
            <a:ext cx="5148263" cy="5219700"/>
          </a:xfrm>
        </p:spPr>
        <p:txBody>
          <a:bodyPr/>
          <a:lstStyle>
            <a:lvl1pPr marL="265113" indent="-265113">
              <a:buFont typeface="Verdana" panose="020B0604030504040204" pitchFamily="34" charset="0"/>
              <a:buChar char="−"/>
              <a:defRPr/>
            </a:lvl1pPr>
            <a:lvl2pPr>
              <a:defRPr baseline="0"/>
            </a:lvl2pPr>
          </a:lstStyle>
          <a:p>
            <a:pPr lvl="0"/>
            <a:r>
              <a:rPr lang="fi-FI" noProof="0" dirty="0"/>
              <a:t>Klikkaa lisätäksesi agendan kohdan tähän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agendan otsikon</a:t>
            </a:r>
          </a:p>
        </p:txBody>
      </p:sp>
      <p:sp>
        <p:nvSpPr>
          <p:cNvPr id="6" name="Picture Placeholder 5"/>
          <p:cNvSpPr>
            <a:spLocks noGrp="1"/>
          </p:cNvSpPr>
          <p:nvPr>
            <p:ph type="pic" sz="quarter" idx="10" hasCustomPrompt="1"/>
          </p:nvPr>
        </p:nvSpPr>
        <p:spPr>
          <a:xfrm>
            <a:off x="5651500" y="1233488"/>
            <a:ext cx="3060700" cy="5219700"/>
          </a:xfrm>
        </p:spPr>
        <p:txBody>
          <a:bodyPr anchor="ctr"/>
          <a:lstStyle>
            <a:lvl1pPr marL="0" indent="0" algn="ctr">
              <a:buNone/>
              <a:defRPr baseline="0"/>
            </a:lvl1pPr>
          </a:lstStyle>
          <a:p>
            <a:r>
              <a:rPr lang="en-US" dirty="0" err="1"/>
              <a:t>Klikkaa</a:t>
            </a:r>
            <a:r>
              <a:rPr lang="en-US" dirty="0"/>
              <a:t> </a:t>
            </a:r>
            <a:r>
              <a:rPr lang="en-US" dirty="0" err="1"/>
              <a:t>lisätäksesi</a:t>
            </a:r>
            <a:r>
              <a:rPr lang="en-US" dirty="0"/>
              <a:t> </a:t>
            </a:r>
            <a:r>
              <a:rPr lang="en-US" dirty="0" err="1"/>
              <a:t>kuvan</a:t>
            </a:r>
            <a:r>
              <a:rPr lang="en-US" dirty="0"/>
              <a:t> </a:t>
            </a:r>
            <a:r>
              <a:rPr lang="en-US" dirty="0" err="1"/>
              <a:t>kuvagalleriasta</a:t>
            </a:r>
            <a:endParaRPr lang="en-US" dirty="0"/>
          </a:p>
        </p:txBody>
      </p:sp>
    </p:spTree>
    <p:extLst>
      <p:ext uri="{BB962C8B-B14F-4D97-AF65-F5344CB8AC3E}">
        <p14:creationId xmlns:p14="http://schemas.microsoft.com/office/powerpoint/2010/main" val="3550617271"/>
      </p:ext>
    </p:extLst>
  </p:cSld>
  <p:clrMapOvr>
    <a:masterClrMapping/>
  </p:clrMapOvr>
  <p:hf sldNum="0" hdr="0"/>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with coloured background">
    <p:bg>
      <p:bgPr>
        <a:solidFill>
          <a:schemeClr val="accent1"/>
        </a:solidFill>
        <a:effectLst/>
      </p:bgPr>
    </p:bg>
    <p:spTree>
      <p:nvGrpSpPr>
        <p:cNvPr id="1" name=""/>
        <p:cNvGrpSpPr/>
        <p:nvPr/>
      </p:nvGrpSpPr>
      <p:grpSpPr>
        <a:xfrm>
          <a:off x="0" y="0"/>
          <a:ext cx="0" cy="0"/>
          <a:chOff x="0" y="0"/>
          <a:chExt cx="0" cy="0"/>
        </a:xfrm>
      </p:grpSpPr>
      <p:sp>
        <p:nvSpPr>
          <p:cNvPr id="4" name="Suorakulmio 3"/>
          <p:cNvSpPr/>
          <p:nvPr userDrawn="1"/>
        </p:nvSpPr>
        <p:spPr>
          <a:xfrm>
            <a:off x="293615" y="6241409"/>
            <a:ext cx="3825379" cy="360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3" name="Main content placeholder"/>
          <p:cNvSpPr>
            <a:spLocks noGrp="1"/>
          </p:cNvSpPr>
          <p:nvPr>
            <p:ph idx="1" hasCustomPrompt="1"/>
          </p:nvPr>
        </p:nvSpPr>
        <p:spPr>
          <a:xfrm>
            <a:off x="431800" y="1233488"/>
            <a:ext cx="8280400" cy="5219700"/>
          </a:xfrm>
        </p:spPr>
        <p:txBody>
          <a:bodyPr/>
          <a:lstStyle>
            <a:lvl1pPr marL="266700" indent="-266700">
              <a:buClr>
                <a:schemeClr val="bg1"/>
              </a:buClr>
              <a:buFont typeface="Verdana" panose="020B0604030504040204" pitchFamily="34" charset="0"/>
              <a:buChar char="−"/>
              <a:defRPr>
                <a:solidFill>
                  <a:schemeClr val="bg1"/>
                </a:solidFill>
              </a:defRPr>
            </a:lvl1pPr>
            <a:lvl2pPr>
              <a:defRPr baseline="0"/>
            </a:lvl2pPr>
          </a:lstStyle>
          <a:p>
            <a:pPr lvl="0"/>
            <a:r>
              <a:rPr lang="fi-FI" noProof="0" dirty="0"/>
              <a:t>Klikkaa lisätäksesi agendan kohdan tähän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solidFill>
                  <a:schemeClr val="bg1"/>
                </a:solidFill>
              </a:defRPr>
            </a:lvl1pPr>
          </a:lstStyle>
          <a:p>
            <a:r>
              <a:rPr lang="fi-FI" noProof="0" dirty="0"/>
              <a:t>Klikkaa lisätäksesi agendan otsikon</a:t>
            </a:r>
          </a:p>
        </p:txBody>
      </p:sp>
    </p:spTree>
    <p:extLst>
      <p:ext uri="{BB962C8B-B14F-4D97-AF65-F5344CB8AC3E}">
        <p14:creationId xmlns:p14="http://schemas.microsoft.com/office/powerpoint/2010/main" val="3440244992"/>
      </p:ext>
    </p:extLst>
  </p:cSld>
  <p:clrMapOvr>
    <a:masterClrMapping/>
  </p:clrMapOvr>
  <p:hf sldNum="0" hdr="0"/>
  <p:extLst>
    <p:ext uri="{DCECCB84-F9BA-43D5-87BE-67443E8EF086}">
      <p15:sldGuideLst xmlns:p15="http://schemas.microsoft.com/office/powerpoint/2012/main">
        <p15:guide id="1" orient="horz" pos="7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4" name="Suorakulmio 3"/>
          <p:cNvSpPr/>
          <p:nvPr userDrawn="1"/>
        </p:nvSpPr>
        <p:spPr>
          <a:xfrm>
            <a:off x="293615" y="6241409"/>
            <a:ext cx="3825379" cy="360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3" name="Main content placeholder"/>
          <p:cNvSpPr>
            <a:spLocks noGrp="1"/>
          </p:cNvSpPr>
          <p:nvPr>
            <p:ph idx="1" hasCustomPrompt="1"/>
          </p:nvPr>
        </p:nvSpPr>
        <p:spPr>
          <a:xfrm>
            <a:off x="431800" y="1233488"/>
            <a:ext cx="8280400" cy="5219700"/>
          </a:xfrm>
        </p:spPr>
        <p:txBody>
          <a:bodyPr/>
          <a:lstStyle>
            <a:lvl1pPr marL="360363" indent="-360363">
              <a:buClr>
                <a:schemeClr val="accent1"/>
              </a:buClr>
              <a:buFont typeface="+mj-lt"/>
              <a:buAutoNum type="arabicPeriod"/>
              <a:defRPr b="0">
                <a:solidFill>
                  <a:schemeClr val="accent1"/>
                </a:solidFill>
              </a:defRPr>
            </a:lvl1pPr>
            <a:lvl2pPr marL="623888" indent="-280988">
              <a:buClr>
                <a:schemeClr val="accent1"/>
              </a:buClr>
              <a:buFont typeface="Verdana" panose="020B0604030504040204" pitchFamily="34" charset="0"/>
              <a:buChar char="−"/>
              <a:defRPr baseline="0">
                <a:solidFill>
                  <a:schemeClr val="accent1"/>
                </a:solidFill>
              </a:defRPr>
            </a:lvl2pPr>
          </a:lstStyle>
          <a:p>
            <a:pPr lvl="0"/>
            <a:r>
              <a:rPr lang="fi-FI" noProof="0" dirty="0"/>
              <a:t>Klikkaa lisätäksesi sisällysluettelon kohdan</a:t>
            </a:r>
          </a:p>
          <a:p>
            <a:pPr lvl="1"/>
            <a:r>
              <a:rPr lang="fi-FI" noProof="0" dirty="0"/>
              <a:t>Tähän tulee sisällysluettelon alakohta</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solidFill>
                  <a:schemeClr val="accent1"/>
                </a:solidFill>
              </a:defRPr>
            </a:lvl1pPr>
          </a:lstStyle>
          <a:p>
            <a:r>
              <a:rPr lang="fi-FI" noProof="0" dirty="0"/>
              <a:t>Klikkaa lisätäksesi sisällysluettelon otsikon</a:t>
            </a:r>
          </a:p>
        </p:txBody>
      </p:sp>
    </p:spTree>
    <p:extLst>
      <p:ext uri="{BB962C8B-B14F-4D97-AF65-F5344CB8AC3E}">
        <p14:creationId xmlns:p14="http://schemas.microsoft.com/office/powerpoint/2010/main" val="2398792154"/>
      </p:ext>
    </p:extLst>
  </p:cSld>
  <p:clrMapOvr>
    <a:masterClrMapping/>
  </p:clrMapOvr>
  <p:hf sldNum="0" hdr="0"/>
  <p:extLst>
    <p:ext uri="{DCECCB84-F9BA-43D5-87BE-67443E8EF086}">
      <p15:sldGuideLst xmlns:p15="http://schemas.microsoft.com/office/powerpoint/2012/main">
        <p15:guide id="1" orient="horz" pos="7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with coloured background">
    <p:bg>
      <p:bgPr>
        <a:solidFill>
          <a:schemeClr val="accent1"/>
        </a:solidFill>
        <a:effectLst/>
      </p:bgPr>
    </p:bg>
    <p:spTree>
      <p:nvGrpSpPr>
        <p:cNvPr id="1" name=""/>
        <p:cNvGrpSpPr/>
        <p:nvPr/>
      </p:nvGrpSpPr>
      <p:grpSpPr>
        <a:xfrm>
          <a:off x="0" y="0"/>
          <a:ext cx="0" cy="0"/>
          <a:chOff x="0" y="0"/>
          <a:chExt cx="0" cy="0"/>
        </a:xfrm>
      </p:grpSpPr>
      <p:sp>
        <p:nvSpPr>
          <p:cNvPr id="4" name="Suorakulmio 3"/>
          <p:cNvSpPr/>
          <p:nvPr userDrawn="1"/>
        </p:nvSpPr>
        <p:spPr>
          <a:xfrm>
            <a:off x="293615" y="6241409"/>
            <a:ext cx="3825379" cy="360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i-FI">
              <a:solidFill>
                <a:prstClr val="white"/>
              </a:solidFill>
            </a:endParaRPr>
          </a:p>
        </p:txBody>
      </p:sp>
      <p:sp>
        <p:nvSpPr>
          <p:cNvPr id="3" name="Main content placeholder"/>
          <p:cNvSpPr>
            <a:spLocks noGrp="1"/>
          </p:cNvSpPr>
          <p:nvPr>
            <p:ph idx="1" hasCustomPrompt="1"/>
          </p:nvPr>
        </p:nvSpPr>
        <p:spPr>
          <a:xfrm>
            <a:off x="431800" y="1233488"/>
            <a:ext cx="8280400" cy="5219700"/>
          </a:xfrm>
        </p:spPr>
        <p:txBody>
          <a:bodyPr/>
          <a:lstStyle>
            <a:lvl1pPr marL="360363" indent="-360363">
              <a:buClr>
                <a:schemeClr val="bg1"/>
              </a:buClr>
              <a:buFont typeface="+mj-lt"/>
              <a:buAutoNum type="arabicPeriod"/>
              <a:defRPr baseline="0">
                <a:solidFill>
                  <a:schemeClr val="bg1"/>
                </a:solidFill>
              </a:defRPr>
            </a:lvl1pPr>
            <a:lvl2pPr marL="623888" indent="-280988">
              <a:buClr>
                <a:schemeClr val="bg1"/>
              </a:buClr>
              <a:buFont typeface="Verdana" panose="020B0604030504040204" pitchFamily="34" charset="0"/>
              <a:buChar char="−"/>
              <a:defRPr baseline="0">
                <a:solidFill>
                  <a:schemeClr val="bg1"/>
                </a:solidFill>
              </a:defRPr>
            </a:lvl2pPr>
          </a:lstStyle>
          <a:p>
            <a:pPr lvl="0"/>
            <a:r>
              <a:rPr lang="fi-FI" noProof="0" dirty="0"/>
              <a:t>Klikkaa lisätäksesi sisällysluettelon kohdan</a:t>
            </a:r>
          </a:p>
          <a:p>
            <a:pPr lvl="1"/>
            <a:r>
              <a:rPr lang="fi-FI" noProof="0" dirty="0"/>
              <a:t>Tähän tulee sisällysluettelon alakohta</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solidFill>
                  <a:schemeClr val="bg1"/>
                </a:solidFill>
              </a:defRPr>
            </a:lvl1pPr>
          </a:lstStyle>
          <a:p>
            <a:r>
              <a:rPr lang="fi-FI" noProof="0" dirty="0"/>
              <a:t>Klikkaa lisätäksesi sisällysluettelon otsikon</a:t>
            </a:r>
            <a:endParaRPr lang="en-US" dirty="0"/>
          </a:p>
        </p:txBody>
      </p:sp>
    </p:spTree>
    <p:extLst>
      <p:ext uri="{BB962C8B-B14F-4D97-AF65-F5344CB8AC3E}">
        <p14:creationId xmlns:p14="http://schemas.microsoft.com/office/powerpoint/2010/main" val="1227939380"/>
      </p:ext>
    </p:extLst>
  </p:cSld>
  <p:clrMapOvr>
    <a:masterClrMapping/>
  </p:clrMapOvr>
  <p:hf sldNum="0" hdr="0"/>
  <p:extLst>
    <p:ext uri="{DCECCB84-F9BA-43D5-87BE-67443E8EF086}">
      <p15:sldGuideLst xmlns:p15="http://schemas.microsoft.com/office/powerpoint/2012/main">
        <p15:guide id="1" orient="horz" pos="7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31800" y="2514600"/>
            <a:ext cx="8280400" cy="3790950"/>
          </a:xfrm>
        </p:spPr>
        <p:txBody>
          <a:bodyPr/>
          <a:lstStyle>
            <a:lvl1pPr marL="363538" indent="-363538">
              <a:buFont typeface="Verdana" panose="020B0604030504040204" pitchFamily="34" charset="0"/>
              <a:buChar char="−"/>
              <a:defRPr/>
            </a:lvl1pPr>
            <a:lvl2pPr marL="631825" indent="-288925">
              <a:defRPr baseline="0"/>
            </a:lvl2pPr>
          </a:lstStyle>
          <a:p>
            <a:pPr lvl="0"/>
            <a:r>
              <a:rPr lang="fi-FI" noProof="0" dirty="0"/>
              <a:t>Klikkaa lisätäksesi luettelokohdan</a:t>
            </a:r>
          </a:p>
          <a:p>
            <a:pPr lvl="1"/>
            <a:r>
              <a:rPr lang="fi-FI" noProof="0" dirty="0"/>
              <a:t>Klikkaa lisätäksesi alakohdan</a:t>
            </a:r>
          </a:p>
        </p:txBody>
      </p:sp>
      <p:sp>
        <p:nvSpPr>
          <p:cNvPr id="9" name="Intro line"/>
          <p:cNvSpPr>
            <a:spLocks noGrp="1"/>
          </p:cNvSpPr>
          <p:nvPr>
            <p:ph type="body" sz="quarter" idx="11" hasCustomPrompt="1"/>
          </p:nvPr>
        </p:nvSpPr>
        <p:spPr>
          <a:xfrm>
            <a:off x="451379" y="2097088"/>
            <a:ext cx="8280400" cy="417512"/>
          </a:xfrm>
        </p:spPr>
        <p:txBody>
          <a:bodyPr/>
          <a:lstStyle>
            <a:lvl1pPr marL="0" indent="0">
              <a:buNone/>
              <a:defRPr/>
            </a:lvl1pPr>
          </a:lstStyle>
          <a:p>
            <a:pPr lvl="0"/>
            <a:r>
              <a:rPr lang="fi-FI" noProof="0" dirty="0"/>
              <a:t>Klikkaa lisätäksesi johdantotekstin</a:t>
            </a:r>
          </a:p>
        </p:txBody>
      </p:sp>
      <p:sp>
        <p:nvSpPr>
          <p:cNvPr id="7" name="Sub-heading"/>
          <p:cNvSpPr>
            <a:spLocks noGrp="1"/>
          </p:cNvSpPr>
          <p:nvPr>
            <p:ph type="body" sz="quarter" idx="10" hasCustomPrompt="1"/>
          </p:nvPr>
        </p:nvSpPr>
        <p:spPr>
          <a:xfrm>
            <a:off x="431800" y="738188"/>
            <a:ext cx="8280400" cy="377825"/>
          </a:xfrm>
        </p:spPr>
        <p:txBody>
          <a:bodyPr/>
          <a:lstStyle>
            <a:lvl1pPr marL="0" indent="0">
              <a:buNone/>
              <a:defRPr baseline="0"/>
            </a:lvl1pPr>
          </a:lstStyle>
          <a:p>
            <a:pPr lvl="0"/>
            <a:r>
              <a:rPr lang="fi-FI" noProof="0" dirty="0"/>
              <a:t>Klikkaa lisätäksesi alaotsikon</a:t>
            </a:r>
          </a:p>
        </p:txBody>
      </p:sp>
      <p:sp>
        <p:nvSpPr>
          <p:cNvPr id="2" name="Heading"/>
          <p:cNvSpPr>
            <a:spLocks noGrp="1"/>
          </p:cNvSpPr>
          <p:nvPr>
            <p:ph type="title" hasCustomPrompt="1"/>
          </p:nvPr>
        </p:nvSpPr>
        <p:spPr>
          <a:xfrm>
            <a:off x="431800" y="404813"/>
            <a:ext cx="8280400" cy="333741"/>
          </a:xfrm>
        </p:spPr>
        <p:txBody>
          <a:bodyPr anchor="ctr">
            <a:noAutofit/>
          </a:bodyPr>
          <a:lstStyle>
            <a:lvl1pPr>
              <a:defRPr sz="2100" baseline="0"/>
            </a:lvl1pPr>
          </a:lstStyle>
          <a:p>
            <a:r>
              <a:rPr lang="fi-FI" noProof="0" dirty="0"/>
              <a:t>Klikkaa lisätäksesi otsikon</a:t>
            </a:r>
          </a:p>
        </p:txBody>
      </p:sp>
      <p:sp>
        <p:nvSpPr>
          <p:cNvPr id="4" name="Dian numeron paikkamerkki 3"/>
          <p:cNvSpPr>
            <a:spLocks noGrp="1"/>
          </p:cNvSpPr>
          <p:nvPr>
            <p:ph type="sldNum" sz="quarter" idx="12"/>
          </p:nvPr>
        </p:nvSpPr>
        <p:spPr/>
        <p:txBody>
          <a:bodyPr/>
          <a:lstStyle/>
          <a:p>
            <a:fld id="{E7F77074-B63F-427C-B7FF-264FBAD79932}" type="slidenum">
              <a:rPr lang="fi-FI" smtClean="0">
                <a:solidFill>
                  <a:srgbClr val="000000">
                    <a:tint val="75000"/>
                  </a:srgbClr>
                </a:solidFill>
              </a:rPr>
              <a:pPr/>
              <a:t>‹#›</a:t>
            </a:fld>
            <a:endParaRPr lang="fi-FI">
              <a:solidFill>
                <a:srgbClr val="000000">
                  <a:tint val="75000"/>
                </a:srgbClr>
              </a:solidFill>
            </a:endParaRPr>
          </a:p>
        </p:txBody>
      </p:sp>
    </p:spTree>
    <p:extLst>
      <p:ext uri="{BB962C8B-B14F-4D97-AF65-F5344CB8AC3E}">
        <p14:creationId xmlns:p14="http://schemas.microsoft.com/office/powerpoint/2010/main" val="1422925636"/>
      </p:ext>
    </p:extLst>
  </p:cSld>
  <p:clrMapOvr>
    <a:masterClrMapping/>
  </p:clrMapOvr>
  <p:hf sldNum="0"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6196" y="404814"/>
            <a:ext cx="8276004" cy="333740"/>
          </a:xfrm>
          <a:prstGeom prst="rect">
            <a:avLst/>
          </a:prstGeom>
        </p:spPr>
        <p:txBody>
          <a:bodyPr vert="horz" lIns="91440" tIns="45720" rIns="91440" bIns="45720" rtlCol="0" anchor="ctr">
            <a:noAutofit/>
          </a:bodyPr>
          <a:lstStyle/>
          <a:p>
            <a:r>
              <a:rPr lang="fi-FI"/>
              <a:t>Muokkaa perustyyl. napsautt.</a:t>
            </a:r>
            <a:endParaRPr lang="en-US" dirty="0"/>
          </a:p>
        </p:txBody>
      </p:sp>
      <p:sp>
        <p:nvSpPr>
          <p:cNvPr id="3" name="Text Placeholder 2"/>
          <p:cNvSpPr>
            <a:spLocks noGrp="1"/>
          </p:cNvSpPr>
          <p:nvPr>
            <p:ph type="body" idx="1"/>
          </p:nvPr>
        </p:nvSpPr>
        <p:spPr>
          <a:xfrm>
            <a:off x="431800" y="2101850"/>
            <a:ext cx="82804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TextBox 12"/>
          <p:cNvSpPr txBox="1"/>
          <p:nvPr/>
        </p:nvSpPr>
        <p:spPr>
          <a:xfrm>
            <a:off x="347694" y="6306007"/>
            <a:ext cx="4132027" cy="215444"/>
          </a:xfrm>
          <a:prstGeom prst="rect">
            <a:avLst/>
          </a:prstGeom>
          <a:noFill/>
        </p:spPr>
        <p:txBody>
          <a:bodyPr wrap="square" rtlCol="0">
            <a:spAutoFit/>
          </a:bodyPr>
          <a:lstStyle/>
          <a:p>
            <a:pPr defTabSz="914400"/>
            <a:r>
              <a:rPr lang="en-US" sz="800" b="1" dirty="0">
                <a:solidFill>
                  <a:srgbClr val="000000"/>
                </a:solidFill>
                <a:ea typeface="Verdana" panose="020B0604030504040204" pitchFamily="34" charset="0"/>
                <a:cs typeface="Verdana" panose="020B0604030504040204" pitchFamily="34" charset="0"/>
              </a:rPr>
              <a:t>Copyright </a:t>
            </a:r>
            <a:r>
              <a:rPr lang="fi-FI" sz="800" dirty="0">
                <a:solidFill>
                  <a:srgbClr val="000000"/>
                </a:solidFill>
                <a:ea typeface="Verdana" panose="020B0604030504040204" pitchFamily="34" charset="0"/>
                <a:cs typeface="Verdana" panose="020B0604030504040204" pitchFamily="34" charset="0"/>
              </a:rPr>
              <a:t>© </a:t>
            </a:r>
            <a:r>
              <a:rPr lang="en-US" sz="800" b="1" dirty="0">
                <a:solidFill>
                  <a:srgbClr val="000000"/>
                </a:solidFill>
                <a:ea typeface="Verdana" panose="020B0604030504040204" pitchFamily="34" charset="0"/>
                <a:cs typeface="Verdana" panose="020B0604030504040204" pitchFamily="34" charset="0"/>
              </a:rPr>
              <a:t>2022 Eversheds Attorneys Ltd. </a:t>
            </a:r>
            <a:r>
              <a:rPr lang="en-US" sz="800" dirty="0">
                <a:solidFill>
                  <a:srgbClr val="000000"/>
                </a:solidFill>
                <a:ea typeface="Verdana" panose="020B0604030504040204" pitchFamily="34" charset="0"/>
                <a:cs typeface="Verdana" panose="020B0604030504040204" pitchFamily="34" charset="0"/>
              </a:rPr>
              <a:t>| www.eversheds.fi</a:t>
            </a:r>
          </a:p>
        </p:txBody>
      </p:sp>
      <p:sp>
        <p:nvSpPr>
          <p:cNvPr id="5" name="Dian numeron paikkamerkki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7F77074-B63F-427C-B7FF-264FBAD79932}" type="slidenum">
              <a:rPr lang="fi-FI" smtClean="0">
                <a:solidFill>
                  <a:srgbClr val="000000">
                    <a:tint val="75000"/>
                  </a:srgbClr>
                </a:solidFill>
              </a:rPr>
              <a:pPr defTabSz="914400"/>
              <a:t>‹#›</a:t>
            </a:fld>
            <a:endParaRPr lang="fi-FI">
              <a:solidFill>
                <a:srgbClr val="000000">
                  <a:tint val="75000"/>
                </a:srgbClr>
              </a:solidFill>
            </a:endParaRPr>
          </a:p>
        </p:txBody>
      </p:sp>
    </p:spTree>
    <p:extLst>
      <p:ext uri="{BB962C8B-B14F-4D97-AF65-F5344CB8AC3E}">
        <p14:creationId xmlns:p14="http://schemas.microsoft.com/office/powerpoint/2010/main" val="17414112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2" r:id="rId30"/>
    <p:sldLayoutId id="2147483743" r:id="rId31"/>
    <p:sldLayoutId id="2147483741" r:id="rId32"/>
    <p:sldLayoutId id="2147483744" r:id="rId33"/>
  </p:sldLayoutIdLst>
  <p:hf sldNum="0" hdr="0"/>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1200"/>
        </a:spcBef>
        <a:spcAft>
          <a:spcPts val="0"/>
        </a:spcAft>
        <a:buClr>
          <a:schemeClr val="accent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2903" userDrawn="1">
          <p15:clr>
            <a:srgbClr val="F26B43"/>
          </p15:clr>
        </p15:guide>
        <p15:guide id="3" pos="2857" userDrawn="1">
          <p15:clr>
            <a:srgbClr val="F26B43"/>
          </p15:clr>
        </p15:guide>
        <p15:guide id="4" pos="3515" userDrawn="1">
          <p15:clr>
            <a:srgbClr val="F26B43"/>
          </p15:clr>
        </p15:guide>
        <p15:guide id="5" pos="3560" userDrawn="1">
          <p15:clr>
            <a:srgbClr val="F26B43"/>
          </p15:clr>
        </p15:guide>
        <p15:guide id="6" pos="4173" userDrawn="1">
          <p15:clr>
            <a:srgbClr val="F26B43"/>
          </p15:clr>
        </p15:guide>
        <p15:guide id="7" pos="4218" userDrawn="1">
          <p15:clr>
            <a:srgbClr val="F26B43"/>
          </p15:clr>
        </p15:guide>
        <p15:guide id="8" pos="4830" userDrawn="1">
          <p15:clr>
            <a:srgbClr val="F26B43"/>
          </p15:clr>
        </p15:guide>
        <p15:guide id="9" pos="4876" userDrawn="1">
          <p15:clr>
            <a:srgbClr val="F26B43"/>
          </p15:clr>
        </p15:guide>
        <p15:guide id="10" pos="5488" userDrawn="1">
          <p15:clr>
            <a:srgbClr val="F26B43"/>
          </p15:clr>
        </p15:guide>
        <p15:guide id="11" pos="2245" userDrawn="1">
          <p15:clr>
            <a:srgbClr val="F26B43"/>
          </p15:clr>
        </p15:guide>
        <p15:guide id="12" pos="2200" userDrawn="1">
          <p15:clr>
            <a:srgbClr val="F26B43"/>
          </p15:clr>
        </p15:guide>
        <p15:guide id="13" pos="1587" userDrawn="1">
          <p15:clr>
            <a:srgbClr val="F26B43"/>
          </p15:clr>
        </p15:guide>
        <p15:guide id="14" pos="1542" userDrawn="1">
          <p15:clr>
            <a:srgbClr val="F26B43"/>
          </p15:clr>
        </p15:guide>
        <p15:guide id="15" pos="930" userDrawn="1">
          <p15:clr>
            <a:srgbClr val="F26B43"/>
          </p15:clr>
        </p15:guide>
        <p15:guide id="16" pos="884" userDrawn="1">
          <p15:clr>
            <a:srgbClr val="F26B43"/>
          </p15:clr>
        </p15:guide>
        <p15:guide id="17" pos="272" userDrawn="1">
          <p15:clr>
            <a:srgbClr val="F26B43"/>
          </p15:clr>
        </p15:guide>
        <p15:guide id="18" orient="horz" pos="255" userDrawn="1">
          <p15:clr>
            <a:srgbClr val="F26B43"/>
          </p15:clr>
        </p15:guide>
        <p15:guide id="19" orient="horz" pos="4065" userDrawn="1">
          <p15:clr>
            <a:srgbClr val="F26B43"/>
          </p15:clr>
        </p15:guide>
        <p15:guide id="20" orient="horz" pos="1321" userDrawn="1">
          <p15:clr>
            <a:srgbClr val="F26B43"/>
          </p15:clr>
        </p15:guide>
        <p15:guide id="21" orient="horz" pos="777" userDrawn="1">
          <p15:clr>
            <a:srgbClr val="F26B43"/>
          </p15:clr>
        </p15:guide>
        <p15:guide id="22"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insider.juridia.com/markkinointi/markkinointimateriaalit/Kuvituskuvat/Lime/Magnifying%20glass_paperman%20chain_light%20green.jpg" TargetMode="External"/><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hyperlink" Target="http://insider.juridia.com/markkinointi/markkinointimateriaalit/Kuvituskuvat/Lime/batteries_smiley%20faces_light%20green.jpg"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p:txBody>
          <a:bodyPr/>
          <a:lstStyle/>
          <a:p>
            <a:r>
              <a:rPr lang="fi-FI" dirty="0"/>
              <a:t>Keksintöjä, malleja, teknisiä esikuvia ja liikesalaisuuksia koskevia ratkaisuja</a:t>
            </a:r>
          </a:p>
        </p:txBody>
      </p:sp>
      <p:sp>
        <p:nvSpPr>
          <p:cNvPr id="4" name="Alaotsikko 3"/>
          <p:cNvSpPr>
            <a:spLocks noGrp="1"/>
          </p:cNvSpPr>
          <p:nvPr>
            <p:ph type="subTitle" idx="1"/>
          </p:nvPr>
        </p:nvSpPr>
        <p:spPr/>
        <p:txBody>
          <a:bodyPr/>
          <a:lstStyle/>
          <a:p>
            <a:r>
              <a:rPr lang="fi-FI" sz="1800" dirty="0"/>
              <a:t>Käytännön ratkaisuja teollisoikeudellisista riidoista</a:t>
            </a:r>
            <a:endParaRPr lang="fi-FI" sz="2000" dirty="0"/>
          </a:p>
        </p:txBody>
      </p:sp>
      <p:sp>
        <p:nvSpPr>
          <p:cNvPr id="5" name="Tekstin paikkamerkki 4"/>
          <p:cNvSpPr>
            <a:spLocks noGrp="1"/>
          </p:cNvSpPr>
          <p:nvPr>
            <p:ph type="body" sz="quarter" idx="10"/>
          </p:nvPr>
        </p:nvSpPr>
        <p:spPr/>
        <p:txBody>
          <a:bodyPr>
            <a:normAutofit fontScale="85000" lnSpcReduction="20000"/>
          </a:bodyPr>
          <a:lstStyle/>
          <a:p>
            <a:r>
              <a:rPr lang="fi-FI" dirty="0"/>
              <a:t>Aalto yliopisto</a:t>
            </a:r>
            <a:r>
              <a:rPr lang="fi-FI"/>
              <a:t>, 2.2.2023</a:t>
            </a:r>
            <a:endParaRPr lang="fi-FI" dirty="0"/>
          </a:p>
        </p:txBody>
      </p:sp>
      <p:sp>
        <p:nvSpPr>
          <p:cNvPr id="6" name="Tekstin paikkamerkki 5"/>
          <p:cNvSpPr>
            <a:spLocks noGrp="1"/>
          </p:cNvSpPr>
          <p:nvPr>
            <p:ph type="body" sz="quarter" idx="11"/>
          </p:nvPr>
        </p:nvSpPr>
        <p:spPr/>
        <p:txBody>
          <a:bodyPr/>
          <a:lstStyle/>
          <a:p>
            <a:r>
              <a:rPr lang="fi-FI" dirty="0"/>
              <a:t>Petteri Häkkänen</a:t>
            </a:r>
          </a:p>
        </p:txBody>
      </p:sp>
      <p:sp>
        <p:nvSpPr>
          <p:cNvPr id="7" name="Tekstin paikkamerkki 6"/>
          <p:cNvSpPr>
            <a:spLocks noGrp="1"/>
          </p:cNvSpPr>
          <p:nvPr>
            <p:ph type="body" sz="quarter" idx="12"/>
          </p:nvPr>
        </p:nvSpPr>
        <p:spPr/>
        <p:txBody>
          <a:bodyPr/>
          <a:lstStyle/>
          <a:p>
            <a:r>
              <a:rPr lang="fi-FI" dirty="0"/>
              <a:t>Asianajaja, </a:t>
            </a:r>
            <a:r>
              <a:rPr lang="fi-FI" dirty="0" err="1"/>
              <a:t>Head</a:t>
            </a:r>
            <a:r>
              <a:rPr lang="fi-FI" dirty="0"/>
              <a:t> of IP</a:t>
            </a:r>
          </a:p>
        </p:txBody>
      </p:sp>
      <p:pic>
        <p:nvPicPr>
          <p:cNvPr id="9" name="Kuvan paikkamerkki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1011" b="11011"/>
          <a:stretch>
            <a:fillRect/>
          </a:stretch>
        </p:blipFill>
        <p:spPr>
          <a:xfrm>
            <a:off x="3563938" y="2219871"/>
            <a:ext cx="5479011" cy="4272197"/>
          </a:xfrm>
        </p:spPr>
      </p:pic>
    </p:spTree>
    <p:extLst>
      <p:ext uri="{BB962C8B-B14F-4D97-AF65-F5344CB8AC3E}">
        <p14:creationId xmlns:p14="http://schemas.microsoft.com/office/powerpoint/2010/main" val="1815016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a:t>Mallioikeus/ KKO 2007:103 (kengän liukueste)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9828"/>
            <a:ext cx="8229600" cy="162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Liukuest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601474"/>
            <a:ext cx="3870325" cy="145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19453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a:t>Mallioikeus/ KKO 2007:103 (kengän liukueste)</a:t>
            </a:r>
          </a:p>
        </p:txBody>
      </p:sp>
      <p:sp>
        <p:nvSpPr>
          <p:cNvPr id="3" name="Sisällön paikkamerkki 2"/>
          <p:cNvSpPr>
            <a:spLocks noGrp="1"/>
          </p:cNvSpPr>
          <p:nvPr>
            <p:ph idx="1"/>
          </p:nvPr>
        </p:nvSpPr>
        <p:spPr/>
        <p:txBody>
          <a:bodyPr>
            <a:normAutofit fontScale="70000" lnSpcReduction="20000"/>
          </a:bodyPr>
          <a:lstStyle/>
          <a:p>
            <a:r>
              <a:rPr lang="fi-FI" sz="2550" dirty="0"/>
              <a:t>Tapauksessa oli kyse siitä, erosiko tuotteesta saatava kokonaisvaikutelma rekisteröidyn mallin kokonaisvaikutelmasta</a:t>
            </a:r>
          </a:p>
          <a:p>
            <a:endParaRPr lang="fi-FI" sz="2550" dirty="0"/>
          </a:p>
          <a:p>
            <a:pPr lvl="1"/>
            <a:r>
              <a:rPr lang="fi-FI" sz="2550" dirty="0"/>
              <a:t>Jotta mallioikeudella olisi merkitystä, on perusteltua, ettei suojaa voisi kiertää pelkästään sillä, että </a:t>
            </a:r>
            <a:r>
              <a:rPr lang="fi-FI" sz="2550" u="sng" dirty="0"/>
              <a:t>ulkomuotoon tehdään vain joitakin kokonaisuuden kannalta vähäisiä, yksityiskohtia koskevia muutoksia</a:t>
            </a:r>
            <a:r>
              <a:rPr lang="fi-FI" sz="2550" dirty="0"/>
              <a:t> (kohta 4)</a:t>
            </a:r>
          </a:p>
          <a:p>
            <a:pPr lvl="1"/>
            <a:endParaRPr lang="fi-FI" sz="2550" dirty="0"/>
          </a:p>
          <a:p>
            <a:pPr lvl="1"/>
            <a:r>
              <a:rPr lang="fi-FI" sz="2550" dirty="0"/>
              <a:t>Kun silmävaraisesti havaittavien yksityiskohtaisten poikkeamien vaikutus tuotteesta ja mallista saataviin kokonaisvaikutelmiin on vain vähäinen, voidaan tuotteen ja mallin yhdenmukaisuutta pitää huomattavana (kohta 11)</a:t>
            </a:r>
          </a:p>
          <a:p>
            <a:pPr lvl="1"/>
            <a:endParaRPr lang="fi-FI" sz="2550" dirty="0"/>
          </a:p>
          <a:p>
            <a:pPr lvl="1"/>
            <a:r>
              <a:rPr lang="fi-FI" sz="2550" dirty="0"/>
              <a:t>Liukueste-tuotteet loukkasivat mallioikeutta</a:t>
            </a:r>
          </a:p>
        </p:txBody>
      </p:sp>
    </p:spTree>
    <p:extLst>
      <p:ext uri="{BB962C8B-B14F-4D97-AF65-F5344CB8AC3E}">
        <p14:creationId xmlns:p14="http://schemas.microsoft.com/office/powerpoint/2010/main" val="287574283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Mallioikeus / MAO 259/16 (toppasaappaat)</a:t>
            </a:r>
          </a:p>
        </p:txBody>
      </p:sp>
      <p:sp>
        <p:nvSpPr>
          <p:cNvPr id="3" name="Sisällön paikkamerkki 2"/>
          <p:cNvSpPr>
            <a:spLocks noGrp="1"/>
          </p:cNvSpPr>
          <p:nvPr>
            <p:ph idx="1"/>
          </p:nvPr>
        </p:nvSpPr>
        <p:spPr/>
        <p:txBody>
          <a:bodyPr/>
          <a:lstStyle/>
          <a:p>
            <a:r>
              <a:rPr lang="fi-FI" dirty="0"/>
              <a:t>Selkeitä yhtäläisyyksiä, mutta erilainen yleisvaikutelma (mm. kuosi, pohja ja sivuprofiili, ja toisaalta nelikulmainen merkki)</a:t>
            </a:r>
          </a:p>
          <a:p>
            <a:r>
              <a:rPr lang="fi-FI" dirty="0"/>
              <a:t>Ei mallioikeuden loukkausta</a:t>
            </a:r>
          </a:p>
          <a:p>
            <a:endParaRPr lang="fi-FI" dirty="0"/>
          </a:p>
          <a:p>
            <a:endParaRPr lang="fi-FI" dirty="0"/>
          </a:p>
        </p:txBody>
      </p:sp>
      <p:sp>
        <p:nvSpPr>
          <p:cNvPr id="4" name="Päivämäärän paikkamerkki 3"/>
          <p:cNvSpPr>
            <a:spLocks noGrp="1"/>
          </p:cNvSpPr>
          <p:nvPr>
            <p:ph type="dt" sz="half" idx="10"/>
          </p:nvPr>
        </p:nvSpPr>
        <p:spPr/>
        <p:txBody>
          <a:bodyPr/>
          <a:lstStyle/>
          <a:p>
            <a:endParaRPr lang="fi-FI"/>
          </a:p>
        </p:txBody>
      </p:sp>
      <p:sp>
        <p:nvSpPr>
          <p:cNvPr id="5" name="Alatunnisteen paikkamerkki 4"/>
          <p:cNvSpPr>
            <a:spLocks noGrp="1"/>
          </p:cNvSpPr>
          <p:nvPr>
            <p:ph type="ftr" sz="quarter" idx="11"/>
          </p:nvPr>
        </p:nvSpPr>
        <p:spPr/>
        <p:txBody>
          <a:bodyPr/>
          <a:lstStyle/>
          <a:p>
            <a:endParaRPr lang="fi-FI" dirty="0"/>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399" y="3372786"/>
            <a:ext cx="2770410" cy="2595105"/>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982" y="3447738"/>
            <a:ext cx="1894244" cy="2598810"/>
          </a:xfrm>
          <a:prstGeom prst="rect">
            <a:avLst/>
          </a:prstGeom>
        </p:spPr>
      </p:pic>
      <p:pic>
        <p:nvPicPr>
          <p:cNvPr id="9" name="Kuva 8"/>
          <p:cNvPicPr>
            <a:picLocks noChangeAspect="1"/>
          </p:cNvPicPr>
          <p:nvPr/>
        </p:nvPicPr>
        <p:blipFill>
          <a:blip r:embed="rId4"/>
          <a:stretch>
            <a:fillRect/>
          </a:stretch>
        </p:blipFill>
        <p:spPr>
          <a:xfrm>
            <a:off x="525992" y="3447738"/>
            <a:ext cx="2310044" cy="2620936"/>
          </a:xfrm>
          <a:prstGeom prst="rect">
            <a:avLst/>
          </a:prstGeom>
        </p:spPr>
      </p:pic>
    </p:spTree>
    <p:extLst>
      <p:ext uri="{BB962C8B-B14F-4D97-AF65-F5344CB8AC3E}">
        <p14:creationId xmlns:p14="http://schemas.microsoft.com/office/powerpoint/2010/main" val="164997523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i-FI" dirty="0"/>
              <a:t>Liikesalaisuudet</a:t>
            </a:r>
          </a:p>
        </p:txBody>
      </p:sp>
      <p:sp>
        <p:nvSpPr>
          <p:cNvPr id="40963" name="Rectangle 3"/>
          <p:cNvSpPr>
            <a:spLocks noGrp="1" noChangeArrowheads="1"/>
          </p:cNvSpPr>
          <p:nvPr>
            <p:ph type="body" idx="1"/>
          </p:nvPr>
        </p:nvSpPr>
        <p:spPr/>
        <p:txBody>
          <a:bodyPr>
            <a:normAutofit fontScale="77500" lnSpcReduction="20000"/>
          </a:bodyPr>
          <a:lstStyle/>
          <a:p>
            <a:r>
              <a:rPr lang="fi-FI" sz="2400" dirty="0"/>
              <a:t>Liikesalaisuus:</a:t>
            </a:r>
          </a:p>
          <a:p>
            <a:pPr lvl="1"/>
            <a:r>
              <a:rPr lang="fi-FI" sz="1900" dirty="0"/>
              <a:t>Tieto salaista; ja</a:t>
            </a:r>
          </a:p>
          <a:p>
            <a:pPr lvl="1"/>
            <a:r>
              <a:rPr lang="fi-FI" sz="1900" dirty="0"/>
              <a:t>Tiedolla taloudellista arvoa elinkeinotoiminnassa, koska salaista; ja</a:t>
            </a:r>
          </a:p>
          <a:p>
            <a:pPr lvl="1"/>
            <a:r>
              <a:rPr lang="fi-FI" sz="1900" dirty="0"/>
              <a:t>Tiedon laillinen haltija ryhtynyt kohtuullisin toimenpiteisiin tiedon pitämiseksi salassa</a:t>
            </a:r>
          </a:p>
          <a:p>
            <a:pPr lvl="1"/>
            <a:endParaRPr lang="fi-FI" sz="2100" dirty="0"/>
          </a:p>
          <a:p>
            <a:r>
              <a:rPr lang="fi-FI" sz="2400" dirty="0"/>
              <a:t>Luonteeltaan teknisiä tai taloudellisia/kaupallisia (liityttävä elinkeinotoimintaan)</a:t>
            </a:r>
          </a:p>
          <a:p>
            <a:r>
              <a:rPr lang="fi-FI" sz="2400" dirty="0"/>
              <a:t>Liikesalaisuuksia voivat olla mm. valmistustiedot, kaavat, reseptit, tuotekehittelytiedot, keksinnöt (joskus vaihtoehto esim. patentoinnille), markkinaselvitykset, yrityskauppasuunnitelma, talousennusteet, kilpailija-analyysit, liikeideat, lähdekoodit, asiakasluettelot, hinnoittelutiedot ym. </a:t>
            </a:r>
          </a:p>
          <a:p>
            <a:r>
              <a:rPr lang="fi-FI" sz="2400" dirty="0"/>
              <a:t>Oikeudeton hankkiminen, käyttäminen ja ilmaiseminen kielletty</a:t>
            </a:r>
          </a:p>
          <a:p>
            <a:pPr marL="342900" lvl="1" indent="0">
              <a:buNone/>
            </a:pPr>
            <a:endParaRPr lang="fi-FI" sz="1350" dirty="0"/>
          </a:p>
        </p:txBody>
      </p:sp>
    </p:spTree>
    <p:extLst>
      <p:ext uri="{BB962C8B-B14F-4D97-AF65-F5344CB8AC3E}">
        <p14:creationId xmlns:p14="http://schemas.microsoft.com/office/powerpoint/2010/main" val="34364440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i-FI" dirty="0"/>
              <a:t>Liikesalaisuudet</a:t>
            </a:r>
          </a:p>
        </p:txBody>
      </p:sp>
      <p:sp>
        <p:nvSpPr>
          <p:cNvPr id="40963" name="Rectangle 3"/>
          <p:cNvSpPr>
            <a:spLocks noGrp="1" noChangeArrowheads="1"/>
          </p:cNvSpPr>
          <p:nvPr>
            <p:ph type="body" idx="1"/>
          </p:nvPr>
        </p:nvSpPr>
        <p:spPr/>
        <p:txBody>
          <a:bodyPr>
            <a:normAutofit lnSpcReduction="10000"/>
          </a:bodyPr>
          <a:lstStyle/>
          <a:p>
            <a:r>
              <a:rPr lang="fi-FI" sz="1650" dirty="0"/>
              <a:t>Liikesalaisuuksien suojaaminen:</a:t>
            </a:r>
          </a:p>
          <a:p>
            <a:pPr lvl="1"/>
            <a:r>
              <a:rPr lang="fi-FI" sz="1350" dirty="0"/>
              <a:t>Ennaltaehkäisevät toimet: </a:t>
            </a:r>
          </a:p>
          <a:p>
            <a:pPr lvl="2"/>
            <a:r>
              <a:rPr lang="fi-FI" sz="1350" dirty="0"/>
              <a:t>Tietojen suojaaminen ja pääsyn estäminen tietoihin ulkopuolisilta</a:t>
            </a:r>
          </a:p>
          <a:p>
            <a:pPr lvl="2"/>
            <a:r>
              <a:rPr lang="fi-FI" sz="1350" dirty="0" err="1"/>
              <a:t>NDA:t</a:t>
            </a:r>
            <a:r>
              <a:rPr lang="fi-FI" sz="1350" dirty="0"/>
              <a:t> kuntoon (salassapitosopimukset ja –ehdot sopimuksissa)</a:t>
            </a:r>
          </a:p>
          <a:p>
            <a:pPr lvl="2"/>
            <a:endParaRPr lang="fi-FI" sz="1350" dirty="0"/>
          </a:p>
          <a:p>
            <a:pPr lvl="1"/>
            <a:r>
              <a:rPr lang="fi-FI" sz="1350" dirty="0"/>
              <a:t>Jälkikäteiset toimet:</a:t>
            </a:r>
          </a:p>
          <a:p>
            <a:pPr lvl="2"/>
            <a:r>
              <a:rPr lang="fi-FI" sz="1350" dirty="0"/>
              <a:t>Puuttuminen loukkaukseen: tutkintapyynnöt ja rikosilmoitukset, siviilioikeudelliset keinot</a:t>
            </a:r>
          </a:p>
          <a:p>
            <a:r>
              <a:rPr lang="fi-FI" sz="1650" b="1" dirty="0"/>
              <a:t>KKO 1991:11</a:t>
            </a:r>
          </a:p>
          <a:p>
            <a:pPr lvl="1"/>
            <a:r>
              <a:rPr lang="fi-FI" sz="1350" dirty="0"/>
              <a:t>Nostolavan piirustuksiin ei sisältynyt sopimattomasta menettelystä elinkeinotoiminnassa annetussa laissa tarkoitettuja liikesalaisuuksia, kun piirustukset eivät sisältäneet muita tietoja nostolavan rakenteesta kuin ne, jotka ilmenivät suoraan nostolavasta, ja kun nostolavat olivat olleet vapaasti vuokrattavissa ja ostettavissa ja siten kenen tahansa tutkittavissa</a:t>
            </a:r>
          </a:p>
          <a:p>
            <a:pPr lvl="1"/>
            <a:r>
              <a:rPr lang="fi-FI" sz="1350" dirty="0"/>
              <a:t>Nostolavan piirustukset olivat kuitenkin teknisiä esikuvia</a:t>
            </a:r>
          </a:p>
          <a:p>
            <a:pPr lvl="1"/>
            <a:r>
              <a:rPr lang="fi-FI" sz="1350" dirty="0"/>
              <a:t>Kilpailuaseman huonontumisen perusteella tuomittiin vahingonkorvausta</a:t>
            </a:r>
          </a:p>
          <a:p>
            <a:pPr lvl="1"/>
            <a:endParaRPr lang="fi-FI" sz="1350" dirty="0"/>
          </a:p>
        </p:txBody>
      </p:sp>
    </p:spTree>
    <p:extLst>
      <p:ext uri="{BB962C8B-B14F-4D97-AF65-F5344CB8AC3E}">
        <p14:creationId xmlns:p14="http://schemas.microsoft.com/office/powerpoint/2010/main" val="157356967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i-FI" dirty="0"/>
              <a:t>Tekninen ohje (aik. tekninen esikuva)</a:t>
            </a:r>
          </a:p>
        </p:txBody>
      </p:sp>
      <p:sp>
        <p:nvSpPr>
          <p:cNvPr id="41987" name="Rectangle 3"/>
          <p:cNvSpPr>
            <a:spLocks noGrp="1" noChangeArrowheads="1"/>
          </p:cNvSpPr>
          <p:nvPr>
            <p:ph type="body" idx="1"/>
          </p:nvPr>
        </p:nvSpPr>
        <p:spPr/>
        <p:txBody>
          <a:bodyPr>
            <a:noAutofit/>
          </a:bodyPr>
          <a:lstStyle/>
          <a:p>
            <a:r>
              <a:rPr lang="fi-FI" sz="1800" dirty="0"/>
              <a:t>Usein alihankinta- tai lisenssisopimussuhteessa käytettäväksi annettava suullinen tai kirjallinen tekninen toimintaohje tai –malli (tekninen ohje), jota voidaan käyttää elinkeinotoiminnassa</a:t>
            </a:r>
          </a:p>
          <a:p>
            <a:r>
              <a:rPr lang="fi-FI" sz="1800" dirty="0"/>
              <a:t>Tilataan tietty työ, jonka toteuttamiseksi tekninen ohje annetaan</a:t>
            </a:r>
          </a:p>
          <a:p>
            <a:r>
              <a:rPr lang="fi-FI" sz="1800" dirty="0"/>
              <a:t>Tätä ei saa oikeudettomasti käyttää eikä ilmaista (liikesalaisuuslaki  7 §, ja 15 §)</a:t>
            </a:r>
          </a:p>
          <a:p>
            <a:r>
              <a:rPr lang="fi-FI" sz="1800" dirty="0"/>
              <a:t>Piirustukset, mallit, kaavat ja näytteet, myös resepti, prosessi- ym. kuvaus, asennus- tai käyttöohje, tietokoneohjelman lähdekoodi tai muu ohjelman osa</a:t>
            </a:r>
          </a:p>
          <a:p>
            <a:r>
              <a:rPr lang="fi-FI" sz="1800" dirty="0" err="1"/>
              <a:t>Huom</a:t>
            </a:r>
            <a:r>
              <a:rPr lang="fi-FI" sz="1800" dirty="0"/>
              <a:t>: Luottamuksen suojaa / ei tarvitse olla liikesalaisuus!</a:t>
            </a:r>
          </a:p>
          <a:p>
            <a:endParaRPr lang="fi-FI" sz="1800" dirty="0"/>
          </a:p>
        </p:txBody>
      </p:sp>
    </p:spTree>
    <p:extLst>
      <p:ext uri="{BB962C8B-B14F-4D97-AF65-F5344CB8AC3E}">
        <p14:creationId xmlns:p14="http://schemas.microsoft.com/office/powerpoint/2010/main" val="180936861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i-FI" dirty="0"/>
              <a:t>Tekninen ohje (aik. tekninen esikuva)</a:t>
            </a:r>
          </a:p>
        </p:txBody>
      </p:sp>
      <p:sp>
        <p:nvSpPr>
          <p:cNvPr id="41987" name="Rectangle 3"/>
          <p:cNvSpPr>
            <a:spLocks noGrp="1" noChangeArrowheads="1"/>
          </p:cNvSpPr>
          <p:nvPr>
            <p:ph type="body" idx="1"/>
          </p:nvPr>
        </p:nvSpPr>
        <p:spPr/>
        <p:txBody>
          <a:bodyPr>
            <a:normAutofit lnSpcReduction="10000"/>
          </a:bodyPr>
          <a:lstStyle/>
          <a:p>
            <a:r>
              <a:rPr lang="fi-FI" sz="1650" b="1" dirty="0"/>
              <a:t>MT 1988:2</a:t>
            </a:r>
          </a:p>
          <a:p>
            <a:pPr lvl="1"/>
            <a:r>
              <a:rPr lang="fi-FI" sz="1650" dirty="0"/>
              <a:t>Vastaaja oli valmistanut hakijalle traktorin vetokoukkuja ja sivurajoittimia</a:t>
            </a:r>
          </a:p>
          <a:p>
            <a:pPr lvl="1"/>
            <a:r>
              <a:rPr lang="fi-FI" sz="1650" dirty="0"/>
              <a:t>200 koukkua oli valmistettu ilman hakijan tilausta käyttäen hakijan piirustuksia ja valmistusmateriaalia</a:t>
            </a:r>
          </a:p>
          <a:p>
            <a:pPr lvl="1"/>
            <a:r>
              <a:rPr lang="fi-FI" sz="1650" dirty="0"/>
              <a:t>Koukkuja oli markkinoitu vastaajan omaan lukuun</a:t>
            </a:r>
          </a:p>
          <a:p>
            <a:pPr lvl="1"/>
            <a:r>
              <a:rPr lang="fi-FI" sz="1650" dirty="0"/>
              <a:t>Vastaajaa kiellettiin käyttämästä teknisiä esikuvia ja valmistusmateriaalia</a:t>
            </a:r>
          </a:p>
          <a:p>
            <a:r>
              <a:rPr lang="fi-FI" sz="1650" b="1" dirty="0"/>
              <a:t>MT 1999:005</a:t>
            </a:r>
          </a:p>
          <a:p>
            <a:pPr lvl="1"/>
            <a:r>
              <a:rPr lang="fi-FI" sz="1650" dirty="0"/>
              <a:t>Vastaaja oli saanut välikäsien kautta haltuunsa hakijan seulakauhojen valmistusta koskevia piirustuksia (hakijan logot näkyvillä)</a:t>
            </a:r>
          </a:p>
          <a:p>
            <a:pPr lvl="1"/>
            <a:r>
              <a:rPr lang="fi-FI" sz="1650" dirty="0"/>
              <a:t>Vastaaja oli tilannut piirustusten kopioiden perusteella seulakauhoja alihankkijoilta</a:t>
            </a:r>
          </a:p>
          <a:p>
            <a:pPr lvl="1"/>
            <a:r>
              <a:rPr lang="fi-FI" sz="1650" dirty="0"/>
              <a:t>Vastaajaa kiellettiin teknisten esikuvien perusteella – (ei ollut liikesalaisuus)</a:t>
            </a:r>
          </a:p>
          <a:p>
            <a:endParaRPr lang="fi-FI" sz="1500" dirty="0"/>
          </a:p>
        </p:txBody>
      </p:sp>
    </p:spTree>
    <p:extLst>
      <p:ext uri="{BB962C8B-B14F-4D97-AF65-F5344CB8AC3E}">
        <p14:creationId xmlns:p14="http://schemas.microsoft.com/office/powerpoint/2010/main" val="118979345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p:txBody>
          <a:bodyPr/>
          <a:lstStyle/>
          <a:p>
            <a:r>
              <a:rPr lang="fi-FI" dirty="0"/>
              <a:t>Case </a:t>
            </a:r>
            <a:r>
              <a:rPr lang="fi-FI" dirty="0" err="1"/>
              <a:t>Example</a:t>
            </a:r>
            <a:r>
              <a:rPr lang="fi-FI" dirty="0"/>
              <a:t> / </a:t>
            </a:r>
            <a:r>
              <a:rPr lang="fi-FI" dirty="0" err="1"/>
              <a:t>FI-Tuotantolaitos</a:t>
            </a:r>
            <a:endParaRPr lang="fi-FI" dirty="0"/>
          </a:p>
        </p:txBody>
      </p:sp>
      <p:sp>
        <p:nvSpPr>
          <p:cNvPr id="26627" name="Sisällön paikkamerkki 2"/>
          <p:cNvSpPr>
            <a:spLocks noGrp="1"/>
          </p:cNvSpPr>
          <p:nvPr>
            <p:ph idx="1"/>
          </p:nvPr>
        </p:nvSpPr>
        <p:spPr>
          <a:xfrm>
            <a:off x="1079500" y="2457450"/>
            <a:ext cx="7200900" cy="3077766"/>
          </a:xfrm>
        </p:spPr>
        <p:txBody>
          <a:bodyPr>
            <a:normAutofit lnSpcReduction="10000"/>
          </a:bodyPr>
          <a:lstStyle/>
          <a:p>
            <a:r>
              <a:rPr lang="fi-FI" sz="1800" dirty="0"/>
              <a:t>Yhtiö Oy rakentaa Suomeen uuden tuotantolaitoksen </a:t>
            </a:r>
            <a:r>
              <a:rPr lang="fi-FI" sz="1800" dirty="0" err="1"/>
              <a:t>ca</a:t>
            </a:r>
            <a:r>
              <a:rPr lang="fi-FI" sz="1800" dirty="0"/>
              <a:t>. 40Meur</a:t>
            </a:r>
          </a:p>
          <a:p>
            <a:r>
              <a:rPr lang="fi-FI" sz="1800" dirty="0"/>
              <a:t>Patentteihin ei kiinnitetä huomiota</a:t>
            </a:r>
          </a:p>
          <a:p>
            <a:r>
              <a:rPr lang="fi-FI" sz="1800" dirty="0"/>
              <a:t>Laitoksen toimittua 12kk, ulkomainen </a:t>
            </a:r>
            <a:r>
              <a:rPr lang="fi-FI" sz="1800" dirty="0" err="1"/>
              <a:t>Inc</a:t>
            </a:r>
            <a:r>
              <a:rPr lang="fi-FI" sz="1800" dirty="0"/>
              <a:t> lähettää syytöksen patenttiloukkauksesta juhannusaattona</a:t>
            </a:r>
          </a:p>
          <a:p>
            <a:r>
              <a:rPr lang="fi-FI" sz="1800" dirty="0"/>
              <a:t>Vaatii väliaikaisella kiellolla toiminnan keskeyttämistä heinäkuun alussa</a:t>
            </a:r>
          </a:p>
          <a:p>
            <a:r>
              <a:rPr lang="fi-FI" sz="1800" dirty="0"/>
              <a:t>Mitä tehdä?</a:t>
            </a:r>
          </a:p>
          <a:p>
            <a:endParaRPr lang="fi-FI" sz="1800" dirty="0"/>
          </a:p>
          <a:p>
            <a:endParaRPr lang="fi-FI" sz="1500" dirty="0"/>
          </a:p>
          <a:p>
            <a:endParaRPr lang="fi-FI" sz="1800" dirty="0"/>
          </a:p>
          <a:p>
            <a:endParaRPr lang="fi-FI" sz="1800" dirty="0"/>
          </a:p>
          <a:p>
            <a:pPr lvl="1"/>
            <a:endParaRPr lang="fi-FI" dirty="0"/>
          </a:p>
          <a:p>
            <a:pPr lvl="1"/>
            <a:endParaRPr lang="fi-FI" dirty="0"/>
          </a:p>
        </p:txBody>
      </p:sp>
    </p:spTree>
    <p:extLst>
      <p:ext uri="{BB962C8B-B14F-4D97-AF65-F5344CB8AC3E}">
        <p14:creationId xmlns:p14="http://schemas.microsoft.com/office/powerpoint/2010/main" val="37453423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p:txBody>
          <a:bodyPr/>
          <a:lstStyle/>
          <a:p>
            <a:r>
              <a:rPr lang="fi-FI" dirty="0"/>
              <a:t>Case </a:t>
            </a:r>
            <a:r>
              <a:rPr lang="fi-FI" dirty="0" err="1"/>
              <a:t>Example</a:t>
            </a:r>
            <a:r>
              <a:rPr lang="fi-FI" dirty="0"/>
              <a:t> / </a:t>
            </a:r>
            <a:r>
              <a:rPr lang="fi-FI" dirty="0" err="1"/>
              <a:t>FI-Tuotantolaitos</a:t>
            </a:r>
            <a:endParaRPr lang="fi-FI" dirty="0"/>
          </a:p>
        </p:txBody>
      </p:sp>
      <p:sp>
        <p:nvSpPr>
          <p:cNvPr id="26627" name="Sisällön paikkamerkki 2"/>
          <p:cNvSpPr>
            <a:spLocks noGrp="1"/>
          </p:cNvSpPr>
          <p:nvPr>
            <p:ph idx="1"/>
          </p:nvPr>
        </p:nvSpPr>
        <p:spPr>
          <a:xfrm>
            <a:off x="1079500" y="2457450"/>
            <a:ext cx="7200900" cy="3077766"/>
          </a:xfrm>
        </p:spPr>
        <p:txBody>
          <a:bodyPr>
            <a:normAutofit fontScale="62500" lnSpcReduction="20000"/>
          </a:bodyPr>
          <a:lstStyle/>
          <a:p>
            <a:r>
              <a:rPr lang="fi-FI" sz="1800" dirty="0"/>
              <a:t>Vastustetaan väliaikaista kieltoa</a:t>
            </a:r>
          </a:p>
          <a:p>
            <a:r>
              <a:rPr lang="fi-FI" sz="1800" dirty="0"/>
              <a:t>Käydään läpi </a:t>
            </a:r>
            <a:r>
              <a:rPr lang="fi-FI" sz="1800" dirty="0" err="1"/>
              <a:t>Inc:in</a:t>
            </a:r>
            <a:r>
              <a:rPr lang="fi-FI" sz="1800" dirty="0"/>
              <a:t> patenttisalkku ja vedottujen patenttien suoja-ala verrattuna omaan teknologiaan</a:t>
            </a:r>
          </a:p>
          <a:p>
            <a:r>
              <a:rPr lang="fi-FI" sz="1800" dirty="0"/>
              <a:t>Käydään läpi patenttien hakuhistoria ja tehdään selvitykset mitättömyysperusteista</a:t>
            </a:r>
          </a:p>
          <a:p>
            <a:r>
              <a:rPr lang="fi-FI" sz="1800" dirty="0"/>
              <a:t>Löydetään mitättömyysesteet joillekin patenteista</a:t>
            </a:r>
          </a:p>
          <a:p>
            <a:r>
              <a:rPr lang="fi-FI" sz="1800" dirty="0"/>
              <a:t>Vahvin patentti on vaikea mitätöidä, mutta lakkaamassa parin vuoden päästä</a:t>
            </a:r>
          </a:p>
          <a:p>
            <a:r>
              <a:rPr lang="fi-FI" sz="1800" dirty="0"/>
              <a:t>Aloitetaan patenttien mitätöimiskanteet, kiistetään loukkaus tietäen että vahvin patentti ehtii raueta ennen mahdollista tuomiota</a:t>
            </a:r>
          </a:p>
          <a:p>
            <a:r>
              <a:rPr lang="fi-FI" sz="1800" dirty="0"/>
              <a:t>Jouluna case sovitaan –mitätöimiskanteet perutaan, kohtuullinen maksu </a:t>
            </a:r>
            <a:r>
              <a:rPr lang="fi-FI" sz="1800" dirty="0" err="1"/>
              <a:t>Inc:ille</a:t>
            </a:r>
            <a:r>
              <a:rPr lang="fi-FI" sz="1800" dirty="0"/>
              <a:t>, </a:t>
            </a:r>
          </a:p>
          <a:p>
            <a:r>
              <a:rPr lang="fi-FI" sz="1800" dirty="0"/>
              <a:t>Elämä jatkuu</a:t>
            </a:r>
          </a:p>
          <a:p>
            <a:endParaRPr lang="fi-FI" sz="1500" dirty="0"/>
          </a:p>
          <a:p>
            <a:endParaRPr lang="fi-FI" sz="1800" dirty="0"/>
          </a:p>
          <a:p>
            <a:endParaRPr lang="fi-FI" sz="1800" dirty="0"/>
          </a:p>
          <a:p>
            <a:pPr lvl="1"/>
            <a:endParaRPr lang="fi-FI" dirty="0"/>
          </a:p>
          <a:p>
            <a:pPr lvl="1"/>
            <a:endParaRPr lang="fi-FI" dirty="0"/>
          </a:p>
        </p:txBody>
      </p:sp>
    </p:spTree>
    <p:extLst>
      <p:ext uri="{BB962C8B-B14F-4D97-AF65-F5344CB8AC3E}">
        <p14:creationId xmlns:p14="http://schemas.microsoft.com/office/powerpoint/2010/main" val="10867684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p:txBody>
          <a:bodyPr/>
          <a:lstStyle/>
          <a:p>
            <a:r>
              <a:rPr lang="fi-FI" dirty="0"/>
              <a:t>Case </a:t>
            </a:r>
            <a:r>
              <a:rPr lang="fi-FI" dirty="0" err="1"/>
              <a:t>Example</a:t>
            </a:r>
            <a:r>
              <a:rPr lang="fi-FI" dirty="0"/>
              <a:t> / </a:t>
            </a:r>
            <a:r>
              <a:rPr lang="fi-FI" dirty="0" err="1"/>
              <a:t>FI-Tuotekehitystä</a:t>
            </a:r>
            <a:endParaRPr lang="fi-FI" dirty="0"/>
          </a:p>
        </p:txBody>
      </p:sp>
      <p:sp>
        <p:nvSpPr>
          <p:cNvPr id="26627" name="Sisällön paikkamerkki 2"/>
          <p:cNvSpPr>
            <a:spLocks noGrp="1"/>
          </p:cNvSpPr>
          <p:nvPr>
            <p:ph idx="1"/>
          </p:nvPr>
        </p:nvSpPr>
        <p:spPr>
          <a:xfrm>
            <a:off x="1079500" y="2457450"/>
            <a:ext cx="7200900" cy="3077766"/>
          </a:xfrm>
        </p:spPr>
        <p:txBody>
          <a:bodyPr>
            <a:normAutofit lnSpcReduction="10000"/>
          </a:bodyPr>
          <a:lstStyle/>
          <a:p>
            <a:r>
              <a:rPr lang="fi-FI" sz="1800" dirty="0"/>
              <a:t>Suomalainen yritys x kehittää edistyksellistä teknologiaa v 2000</a:t>
            </a:r>
          </a:p>
          <a:p>
            <a:r>
              <a:rPr lang="fi-FI" sz="1800" dirty="0"/>
              <a:t>Tuotekehityksessä käytetään väitöskirjaansa valmistelevaa tutkijaa, väitöskirja julkaistaan 2001</a:t>
            </a:r>
          </a:p>
          <a:p>
            <a:r>
              <a:rPr lang="fi-FI" sz="1800" dirty="0"/>
              <a:t>US kilpailija seuraa tilannetta, tekee </a:t>
            </a:r>
            <a:r>
              <a:rPr lang="fi-FI" sz="1800" dirty="0" err="1"/>
              <a:t>provisional</a:t>
            </a:r>
            <a:r>
              <a:rPr lang="fi-FI" sz="1800" dirty="0"/>
              <a:t> US patentti hakemuksen 2002, täydentää sitä tietojen karttuessa, nimeää EP patentin</a:t>
            </a:r>
          </a:p>
          <a:p>
            <a:r>
              <a:rPr lang="fi-FI" sz="1800" dirty="0"/>
              <a:t>FI yritys lanseeraa tuotteen, siitä tulee kansainvälinen menestys</a:t>
            </a:r>
          </a:p>
          <a:p>
            <a:endParaRPr lang="fi-FI" sz="1800" dirty="0"/>
          </a:p>
          <a:p>
            <a:pPr lvl="1"/>
            <a:endParaRPr lang="fi-FI" dirty="0"/>
          </a:p>
          <a:p>
            <a:pPr lvl="1"/>
            <a:endParaRPr lang="fi-FI" dirty="0"/>
          </a:p>
        </p:txBody>
      </p:sp>
    </p:spTree>
    <p:extLst>
      <p:ext uri="{BB962C8B-B14F-4D97-AF65-F5344CB8AC3E}">
        <p14:creationId xmlns:p14="http://schemas.microsoft.com/office/powerpoint/2010/main" val="69873225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31800" y="1532966"/>
            <a:ext cx="8280400" cy="2368474"/>
          </a:xfrm>
        </p:spPr>
        <p:txBody>
          <a:bodyPr>
            <a:normAutofit/>
          </a:bodyPr>
          <a:lstStyle/>
          <a:p>
            <a:pPr>
              <a:spcBef>
                <a:spcPts val="600"/>
              </a:spcBef>
              <a:buClr>
                <a:srgbClr val="0076A8"/>
              </a:buClr>
            </a:pPr>
            <a:r>
              <a:rPr lang="en-GB" sz="1600" dirty="0"/>
              <a:t>One of the leading full service law firms in Finland.</a:t>
            </a:r>
          </a:p>
          <a:p>
            <a:pPr>
              <a:spcBef>
                <a:spcPts val="600"/>
              </a:spcBef>
              <a:buClr>
                <a:srgbClr val="0076A8"/>
              </a:buClr>
            </a:pPr>
            <a:r>
              <a:rPr lang="en-GB" sz="1600" dirty="0"/>
              <a:t>Our services cover all areas of corporate and business law. We give legal help to all companies whether they are stock-listed companies, start-ups or local companies.</a:t>
            </a:r>
          </a:p>
          <a:p>
            <a:pPr>
              <a:spcBef>
                <a:spcPts val="600"/>
              </a:spcBef>
              <a:buClr>
                <a:srgbClr val="0076A8"/>
              </a:buClr>
            </a:pPr>
            <a:r>
              <a:rPr lang="en-GB" sz="1600" dirty="0"/>
              <a:t>We are locally committed and globally connected. We offer new possibilities to our clients in Finland, Nordic-Baltic region and globally.</a:t>
            </a:r>
          </a:p>
        </p:txBody>
      </p:sp>
      <p:sp>
        <p:nvSpPr>
          <p:cNvPr id="3" name="Tekstin paikkamerkki 2"/>
          <p:cNvSpPr>
            <a:spLocks noGrp="1"/>
          </p:cNvSpPr>
          <p:nvPr>
            <p:ph type="body" sz="quarter" idx="10"/>
          </p:nvPr>
        </p:nvSpPr>
        <p:spPr/>
        <p:txBody>
          <a:bodyPr>
            <a:normAutofit fontScale="92500" lnSpcReduction="10000"/>
          </a:bodyPr>
          <a:lstStyle/>
          <a:p>
            <a:r>
              <a:rPr lang="en-GB" dirty="0"/>
              <a:t>The Group</a:t>
            </a:r>
          </a:p>
        </p:txBody>
      </p:sp>
      <p:sp>
        <p:nvSpPr>
          <p:cNvPr id="4" name="Otsikko 3"/>
          <p:cNvSpPr>
            <a:spLocks noGrp="1"/>
          </p:cNvSpPr>
          <p:nvPr>
            <p:ph type="title"/>
          </p:nvPr>
        </p:nvSpPr>
        <p:spPr>
          <a:xfrm>
            <a:off x="431800" y="404813"/>
            <a:ext cx="8280400" cy="333741"/>
          </a:xfrm>
        </p:spPr>
        <p:txBody>
          <a:bodyPr/>
          <a:lstStyle/>
          <a:p>
            <a:r>
              <a:rPr lang="en-GB" sz="2400" dirty="0">
                <a:solidFill>
                  <a:srgbClr val="0066B2"/>
                </a:solidFill>
              </a:rPr>
              <a:t>Eversheds Sutherland</a:t>
            </a:r>
          </a:p>
        </p:txBody>
      </p:sp>
      <p:sp>
        <p:nvSpPr>
          <p:cNvPr id="5" name="Dian numeron paikkamerkki 4"/>
          <p:cNvSpPr>
            <a:spLocks noGrp="1"/>
          </p:cNvSpPr>
          <p:nvPr>
            <p:ph type="sldNum" sz="quarter" idx="11"/>
          </p:nvPr>
        </p:nvSpPr>
        <p:spPr/>
        <p:txBody>
          <a:bodyPr/>
          <a:lstStyle/>
          <a:p>
            <a:fld id="{DFE6DDCD-9A71-4C92-8341-7D9D3EF4CB24}" type="slidenum">
              <a:rPr lang="fi-FI" smtClean="0"/>
              <a:t>2</a:t>
            </a:fld>
            <a:endParaRPr lang="fi-FI" dirty="0"/>
          </a:p>
        </p:txBody>
      </p:sp>
      <p:grpSp>
        <p:nvGrpSpPr>
          <p:cNvPr id="7" name="Ryhmä 6"/>
          <p:cNvGrpSpPr/>
          <p:nvPr/>
        </p:nvGrpSpPr>
        <p:grpSpPr>
          <a:xfrm>
            <a:off x="824750" y="3592416"/>
            <a:ext cx="7235124" cy="2445247"/>
            <a:chOff x="824750" y="3740192"/>
            <a:chExt cx="7235124" cy="2445247"/>
          </a:xfrm>
        </p:grpSpPr>
        <p:pic>
          <p:nvPicPr>
            <p:cNvPr id="9"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737" y="3880460"/>
              <a:ext cx="1112124" cy="1112124"/>
            </a:xfrm>
            <a:prstGeom prst="rect">
              <a:avLst/>
            </a:prstGeom>
          </p:spPr>
        </p:pic>
        <p:cxnSp>
          <p:nvCxnSpPr>
            <p:cNvPr id="10" name="Straight Connector 8"/>
            <p:cNvCxnSpPr/>
            <p:nvPr/>
          </p:nvCxnSpPr>
          <p:spPr>
            <a:xfrm>
              <a:off x="874438" y="5094140"/>
              <a:ext cx="13897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p:nvPr/>
          </p:nvCxnSpPr>
          <p:spPr>
            <a:xfrm>
              <a:off x="874438" y="6172398"/>
              <a:ext cx="13897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kstiruutu 11"/>
            <p:cNvSpPr txBox="1"/>
            <p:nvPr/>
          </p:nvSpPr>
          <p:spPr>
            <a:xfrm>
              <a:off x="824750" y="5203995"/>
              <a:ext cx="1543981" cy="784830"/>
            </a:xfrm>
            <a:prstGeom prst="rect">
              <a:avLst/>
            </a:prstGeom>
            <a:noFill/>
          </p:spPr>
          <p:txBody>
            <a:bodyPr wrap="square" rtlCol="0">
              <a:spAutoFit/>
            </a:bodyPr>
            <a:lstStyle/>
            <a:p>
              <a:pPr algn="ctr"/>
              <a:r>
                <a:rPr lang="fi-FI" sz="900" b="1" dirty="0" err="1"/>
                <a:t>Internationally</a:t>
              </a:r>
              <a:endParaRPr lang="fi-FI" sz="900" b="1" dirty="0"/>
            </a:p>
            <a:p>
              <a:pPr algn="ctr"/>
              <a:r>
                <a:rPr lang="fi-FI" sz="900" b="1" dirty="0" err="1"/>
                <a:t>we</a:t>
              </a:r>
              <a:r>
                <a:rPr lang="fi-FI" sz="900" b="1" dirty="0"/>
                <a:t> </a:t>
              </a:r>
              <a:r>
                <a:rPr lang="fi-FI" sz="900" b="1" dirty="0" err="1"/>
                <a:t>employ</a:t>
              </a:r>
              <a:r>
                <a:rPr lang="fi-FI" sz="900" b="1" dirty="0"/>
                <a:t> </a:t>
              </a:r>
              <a:r>
                <a:rPr lang="fi-FI" sz="900" b="1" dirty="0" err="1"/>
                <a:t>over</a:t>
              </a:r>
              <a:br>
                <a:rPr lang="fi-FI" sz="900" b="1" dirty="0"/>
              </a:br>
              <a:r>
                <a:rPr lang="fi-FI" sz="900" b="1" dirty="0"/>
                <a:t> 5000 </a:t>
              </a:r>
              <a:r>
                <a:rPr lang="fi-FI" sz="900" b="1" dirty="0" err="1"/>
                <a:t>professionals</a:t>
              </a:r>
              <a:r>
                <a:rPr lang="fi-FI" sz="900" b="1" dirty="0"/>
                <a:t> in 69 </a:t>
              </a:r>
              <a:r>
                <a:rPr lang="fi-FI" sz="900" b="1" dirty="0" err="1"/>
                <a:t>offices</a:t>
              </a:r>
              <a:br>
                <a:rPr lang="fi-FI" sz="900" b="1" dirty="0"/>
              </a:br>
              <a:r>
                <a:rPr lang="fi-FI" sz="900" b="1" dirty="0" err="1"/>
                <a:t>across</a:t>
              </a:r>
              <a:r>
                <a:rPr lang="fi-FI" sz="900" b="1" dirty="0"/>
                <a:t> 34 </a:t>
              </a:r>
              <a:r>
                <a:rPr lang="fi-FI" sz="900" b="1" dirty="0" err="1"/>
                <a:t>countries</a:t>
              </a:r>
              <a:endParaRPr lang="fi-FI" sz="900" b="1" dirty="0"/>
            </a:p>
          </p:txBody>
        </p:sp>
        <p:grpSp>
          <p:nvGrpSpPr>
            <p:cNvPr id="13" name="Ryhmä 12"/>
            <p:cNvGrpSpPr/>
            <p:nvPr/>
          </p:nvGrpSpPr>
          <p:grpSpPr>
            <a:xfrm>
              <a:off x="2749926" y="3776651"/>
              <a:ext cx="1282143" cy="1201507"/>
              <a:chOff x="2749926" y="3820196"/>
              <a:chExt cx="1282143" cy="1201507"/>
            </a:xfrm>
          </p:grpSpPr>
          <p:pic>
            <p:nvPicPr>
              <p:cNvPr id="31" name="Picture 2" descr="Kuvaobjekt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9926" y="3820196"/>
                <a:ext cx="1282143" cy="903510"/>
              </a:xfrm>
              <a:prstGeom prst="rect">
                <a:avLst/>
              </a:prstGeom>
              <a:noFill/>
              <a:extLst>
                <a:ext uri="{909E8E84-426E-40DD-AFC4-6F175D3DCCD1}">
                  <a14:hiddenFill xmlns:a14="http://schemas.microsoft.com/office/drawing/2010/main">
                    <a:solidFill>
                      <a:srgbClr val="FFFFFF"/>
                    </a:solidFill>
                  </a14:hiddenFill>
                </a:ext>
              </a:extLst>
            </p:spPr>
          </p:pic>
          <p:sp>
            <p:nvSpPr>
              <p:cNvPr id="32" name="Tekstiruutu 31"/>
              <p:cNvSpPr txBox="1"/>
              <p:nvPr/>
            </p:nvSpPr>
            <p:spPr>
              <a:xfrm>
                <a:off x="2800461" y="4560038"/>
                <a:ext cx="1166955" cy="461665"/>
              </a:xfrm>
              <a:prstGeom prst="rect">
                <a:avLst/>
              </a:prstGeom>
              <a:noFill/>
            </p:spPr>
            <p:txBody>
              <a:bodyPr wrap="square" rtlCol="0">
                <a:spAutoFit/>
              </a:bodyPr>
              <a:lstStyle/>
              <a:p>
                <a:pPr algn="ctr"/>
                <a:r>
                  <a:rPr lang="fi-FI" sz="2400" b="1" dirty="0">
                    <a:solidFill>
                      <a:schemeClr val="bg2"/>
                    </a:solidFill>
                    <a:latin typeface="Museo Sans 700" pitchFamily="50" charset="0"/>
                  </a:rPr>
                  <a:t>€ </a:t>
                </a:r>
                <a:r>
                  <a:rPr lang="fi-FI" sz="2400" b="1" dirty="0" err="1">
                    <a:solidFill>
                      <a:schemeClr val="bg2"/>
                    </a:solidFill>
                    <a:latin typeface="Museo Sans 700" pitchFamily="50" charset="0"/>
                  </a:rPr>
                  <a:t>€</a:t>
                </a:r>
                <a:r>
                  <a:rPr lang="fi-FI" sz="2400" b="1" dirty="0">
                    <a:solidFill>
                      <a:schemeClr val="bg2"/>
                    </a:solidFill>
                    <a:latin typeface="Museo Sans 700" pitchFamily="50" charset="0"/>
                  </a:rPr>
                  <a:t> </a:t>
                </a:r>
                <a:r>
                  <a:rPr lang="fi-FI" sz="2400" b="1" dirty="0" err="1">
                    <a:solidFill>
                      <a:schemeClr val="bg2"/>
                    </a:solidFill>
                    <a:latin typeface="Museo Sans 700" pitchFamily="50" charset="0"/>
                  </a:rPr>
                  <a:t>€</a:t>
                </a:r>
                <a:endParaRPr lang="fi-FI" sz="2400" b="1" dirty="0">
                  <a:solidFill>
                    <a:schemeClr val="bg2"/>
                  </a:solidFill>
                  <a:latin typeface="Museo Sans 700" pitchFamily="50" charset="0"/>
                </a:endParaRPr>
              </a:p>
            </p:txBody>
          </p:sp>
        </p:grpSp>
        <p:cxnSp>
          <p:nvCxnSpPr>
            <p:cNvPr id="14" name="Straight Connector 8"/>
            <p:cNvCxnSpPr/>
            <p:nvPr/>
          </p:nvCxnSpPr>
          <p:spPr>
            <a:xfrm>
              <a:off x="2707675" y="5098487"/>
              <a:ext cx="13897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1"/>
            <p:cNvCxnSpPr/>
            <p:nvPr/>
          </p:nvCxnSpPr>
          <p:spPr>
            <a:xfrm>
              <a:off x="2707675" y="6176745"/>
              <a:ext cx="13897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kstiruutu 15"/>
            <p:cNvSpPr txBox="1"/>
            <p:nvPr/>
          </p:nvSpPr>
          <p:spPr>
            <a:xfrm>
              <a:off x="2560192" y="5203995"/>
              <a:ext cx="1737005" cy="646331"/>
            </a:xfrm>
            <a:prstGeom prst="rect">
              <a:avLst/>
            </a:prstGeom>
            <a:noFill/>
          </p:spPr>
          <p:txBody>
            <a:bodyPr wrap="square" rtlCol="0">
              <a:spAutoFit/>
            </a:bodyPr>
            <a:lstStyle/>
            <a:p>
              <a:pPr algn="ctr"/>
              <a:r>
                <a:rPr lang="fi-FI" sz="900" b="1" dirty="0"/>
                <a:t>160 in Finland:</a:t>
              </a:r>
              <a:br>
                <a:rPr lang="fi-FI" sz="900" b="1" dirty="0"/>
              </a:br>
              <a:r>
                <a:rPr lang="fi-FI" sz="900" b="1" dirty="0" err="1"/>
                <a:t>over</a:t>
              </a:r>
              <a:r>
                <a:rPr lang="fi-FI" sz="900" b="1" dirty="0"/>
                <a:t> 100 </a:t>
              </a:r>
              <a:r>
                <a:rPr lang="fi-FI" sz="900" b="1" dirty="0" err="1"/>
                <a:t>lawyers</a:t>
              </a:r>
              <a:r>
                <a:rPr lang="fi-FI" sz="900" b="1" dirty="0"/>
                <a:t>,</a:t>
              </a:r>
              <a:br>
                <a:rPr lang="fi-FI" sz="900" b="1" dirty="0"/>
              </a:br>
              <a:r>
                <a:rPr lang="fi-FI" sz="900" b="1" dirty="0"/>
                <a:t>of </a:t>
              </a:r>
              <a:r>
                <a:rPr lang="fi-FI" sz="900" b="1" dirty="0" err="1"/>
                <a:t>which</a:t>
              </a:r>
              <a:r>
                <a:rPr lang="fi-FI" sz="900" b="1" dirty="0"/>
                <a:t> 37 </a:t>
              </a:r>
              <a:r>
                <a:rPr lang="fi-FI" sz="900" b="1" dirty="0" err="1"/>
                <a:t>are</a:t>
              </a:r>
              <a:r>
                <a:rPr lang="fi-FI" sz="900" b="1" dirty="0"/>
                <a:t> </a:t>
              </a:r>
              <a:r>
                <a:rPr lang="fi-FI" sz="900" b="1" dirty="0" err="1"/>
                <a:t>partners</a:t>
              </a:r>
              <a:r>
                <a:rPr lang="fi-FI" sz="900" b="1" dirty="0"/>
                <a:t>.</a:t>
              </a:r>
            </a:p>
          </p:txBody>
        </p:sp>
        <p:grpSp>
          <p:nvGrpSpPr>
            <p:cNvPr id="17" name="Ryhmä 16"/>
            <p:cNvGrpSpPr/>
            <p:nvPr/>
          </p:nvGrpSpPr>
          <p:grpSpPr>
            <a:xfrm>
              <a:off x="4604370" y="4011094"/>
              <a:ext cx="1207316" cy="780601"/>
              <a:chOff x="4517280" y="3924004"/>
              <a:chExt cx="1207316" cy="780601"/>
            </a:xfrm>
          </p:grpSpPr>
          <p:pic>
            <p:nvPicPr>
              <p:cNvPr id="25" name="Picture 10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642" y="3924004"/>
                <a:ext cx="366931" cy="366931"/>
              </a:xfrm>
              <a:prstGeom prst="rect">
                <a:avLst/>
              </a:prstGeom>
            </p:spPr>
          </p:pic>
          <p:pic>
            <p:nvPicPr>
              <p:cNvPr id="26" name="Picture 10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1546" y="3924004"/>
                <a:ext cx="366931" cy="366931"/>
              </a:xfrm>
              <a:prstGeom prst="rect">
                <a:avLst/>
              </a:prstGeom>
            </p:spPr>
          </p:pic>
          <p:pic>
            <p:nvPicPr>
              <p:cNvPr id="27" name="Picture 10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665" y="3924004"/>
                <a:ext cx="366931" cy="366931"/>
              </a:xfrm>
              <a:prstGeom prst="rect">
                <a:avLst/>
              </a:prstGeom>
            </p:spPr>
          </p:pic>
          <p:pic>
            <p:nvPicPr>
              <p:cNvPr id="28" name="Picture 10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7280" y="4337674"/>
                <a:ext cx="366931" cy="366931"/>
              </a:xfrm>
              <a:prstGeom prst="rect">
                <a:avLst/>
              </a:prstGeom>
            </p:spPr>
          </p:pic>
          <p:pic>
            <p:nvPicPr>
              <p:cNvPr id="29" name="Picture 10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184" y="4337674"/>
                <a:ext cx="366931" cy="366931"/>
              </a:xfrm>
              <a:prstGeom prst="rect">
                <a:avLst/>
              </a:prstGeom>
            </p:spPr>
          </p:pic>
          <p:pic>
            <p:nvPicPr>
              <p:cNvPr id="30" name="Picture 10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3303" y="4337674"/>
                <a:ext cx="366931" cy="366931"/>
              </a:xfrm>
              <a:prstGeom prst="rect">
                <a:avLst/>
              </a:prstGeom>
            </p:spPr>
          </p:pic>
        </p:grpSp>
        <p:cxnSp>
          <p:nvCxnSpPr>
            <p:cNvPr id="18" name="Straight Connector 8"/>
            <p:cNvCxnSpPr/>
            <p:nvPr/>
          </p:nvCxnSpPr>
          <p:spPr>
            <a:xfrm>
              <a:off x="4549621" y="5102834"/>
              <a:ext cx="13897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1"/>
            <p:cNvCxnSpPr/>
            <p:nvPr/>
          </p:nvCxnSpPr>
          <p:spPr>
            <a:xfrm>
              <a:off x="4549621" y="6181092"/>
              <a:ext cx="13897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kstiruutu 19"/>
            <p:cNvSpPr txBox="1"/>
            <p:nvPr/>
          </p:nvSpPr>
          <p:spPr>
            <a:xfrm>
              <a:off x="4488658" y="5204611"/>
              <a:ext cx="1485419" cy="938719"/>
            </a:xfrm>
            <a:prstGeom prst="rect">
              <a:avLst/>
            </a:prstGeom>
            <a:noFill/>
          </p:spPr>
          <p:txBody>
            <a:bodyPr wrap="square" rtlCol="0">
              <a:spAutoFit/>
            </a:bodyPr>
            <a:lstStyle/>
            <a:p>
              <a:pPr algn="ctr">
                <a:lnSpc>
                  <a:spcPts val="1100"/>
                </a:lnSpc>
              </a:pPr>
              <a:r>
                <a:rPr lang="fi-FI" sz="900" b="1" dirty="0" err="1"/>
                <a:t>Our</a:t>
              </a:r>
              <a:r>
                <a:rPr lang="fi-FI" sz="900" b="1" dirty="0"/>
                <a:t> </a:t>
              </a:r>
              <a:r>
                <a:rPr lang="fi-FI" sz="900" b="1" dirty="0" err="1"/>
                <a:t>offices</a:t>
              </a:r>
              <a:r>
                <a:rPr lang="fi-FI" sz="900" b="1" dirty="0"/>
                <a:t> in Finland </a:t>
              </a:r>
              <a:r>
                <a:rPr lang="fi-FI" sz="900" b="1" dirty="0" err="1"/>
                <a:t>are</a:t>
              </a:r>
              <a:r>
                <a:rPr lang="fi-FI" sz="900" b="1" dirty="0"/>
                <a:t> in Helsinki, Hämeenlinna, Jyväskylä, Tampere and Turku</a:t>
              </a:r>
            </a:p>
          </p:txBody>
        </p:sp>
        <p:pic>
          <p:nvPicPr>
            <p:cNvPr id="21" name="Picture 6" descr="Kuvaobjekti">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2724" y="3740192"/>
              <a:ext cx="1369143" cy="136914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8"/>
            <p:cNvCxnSpPr/>
            <p:nvPr/>
          </p:nvCxnSpPr>
          <p:spPr>
            <a:xfrm>
              <a:off x="6539620" y="5107181"/>
              <a:ext cx="13897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1"/>
            <p:cNvCxnSpPr/>
            <p:nvPr/>
          </p:nvCxnSpPr>
          <p:spPr>
            <a:xfrm>
              <a:off x="6539620" y="6185439"/>
              <a:ext cx="13897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kstiruutu 23"/>
            <p:cNvSpPr txBox="1"/>
            <p:nvPr/>
          </p:nvSpPr>
          <p:spPr>
            <a:xfrm>
              <a:off x="6387828" y="5139286"/>
              <a:ext cx="1672046" cy="1015663"/>
            </a:xfrm>
            <a:prstGeom prst="rect">
              <a:avLst/>
            </a:prstGeom>
            <a:noFill/>
          </p:spPr>
          <p:txBody>
            <a:bodyPr wrap="square" rtlCol="0">
              <a:spAutoFit/>
            </a:bodyPr>
            <a:lstStyle/>
            <a:p>
              <a:pPr algn="ctr">
                <a:lnSpc>
                  <a:spcPts val="1200"/>
                </a:lnSpc>
              </a:pPr>
              <a:r>
                <a:rPr lang="fi-FI" sz="900" b="1" dirty="0"/>
                <a:t>98% of </a:t>
              </a:r>
              <a:r>
                <a:rPr lang="fi-FI" sz="900" b="1" dirty="0" err="1"/>
                <a:t>our</a:t>
              </a:r>
              <a:r>
                <a:rPr lang="fi-FI" sz="900" b="1" dirty="0"/>
                <a:t> </a:t>
              </a:r>
              <a:r>
                <a:rPr lang="fi-FI" sz="900" b="1" dirty="0" err="1"/>
                <a:t>clients</a:t>
              </a:r>
              <a:r>
                <a:rPr lang="fi-FI" sz="900" b="1" dirty="0"/>
                <a:t> </a:t>
              </a:r>
              <a:r>
                <a:rPr lang="fi-FI" sz="900" b="1" dirty="0" err="1"/>
                <a:t>would</a:t>
              </a:r>
              <a:r>
                <a:rPr lang="fi-FI" sz="900" b="1" dirty="0"/>
                <a:t> </a:t>
              </a:r>
              <a:r>
                <a:rPr lang="fi-FI" sz="900" b="1" dirty="0" err="1"/>
                <a:t>definitely</a:t>
              </a:r>
              <a:r>
                <a:rPr lang="fi-FI" sz="900" b="1" dirty="0"/>
                <a:t> </a:t>
              </a:r>
              <a:r>
                <a:rPr lang="fi-FI" sz="900" b="1" dirty="0" err="1"/>
                <a:t>or</a:t>
              </a:r>
              <a:r>
                <a:rPr lang="fi-FI" sz="900" b="1" dirty="0"/>
                <a:t> </a:t>
              </a:r>
              <a:r>
                <a:rPr lang="fi-FI" sz="900" b="1" dirty="0" err="1"/>
                <a:t>most</a:t>
              </a:r>
              <a:r>
                <a:rPr lang="fi-FI" sz="900" b="1" dirty="0"/>
                <a:t> </a:t>
              </a:r>
              <a:r>
                <a:rPr lang="fi-FI" sz="900" b="1" dirty="0" err="1"/>
                <a:t>likely</a:t>
              </a:r>
              <a:r>
                <a:rPr lang="fi-FI" sz="900" b="1" dirty="0"/>
                <a:t> </a:t>
              </a:r>
              <a:r>
                <a:rPr lang="fi-FI" sz="900" b="1" dirty="0" err="1"/>
                <a:t>recommend</a:t>
              </a:r>
              <a:r>
                <a:rPr lang="fi-FI" sz="900" b="1" dirty="0"/>
                <a:t> us / </a:t>
              </a:r>
              <a:r>
                <a:rPr lang="fi-FI" sz="900" b="1" dirty="0" err="1"/>
                <a:t>customer</a:t>
              </a:r>
              <a:r>
                <a:rPr lang="fi-FI" sz="900" b="1" dirty="0"/>
                <a:t> </a:t>
              </a:r>
              <a:r>
                <a:rPr lang="fi-FI" sz="900" b="1" dirty="0" err="1"/>
                <a:t>satisfaction</a:t>
              </a:r>
              <a:r>
                <a:rPr lang="fi-FI" sz="900" b="1" dirty="0"/>
                <a:t> </a:t>
              </a:r>
              <a:r>
                <a:rPr lang="fi-FI" sz="900" b="1" dirty="0" err="1"/>
                <a:t>survey</a:t>
              </a:r>
              <a:endParaRPr lang="fi-FI" sz="900" b="1" dirty="0"/>
            </a:p>
          </p:txBody>
        </p:sp>
      </p:grpSp>
    </p:spTree>
    <p:extLst>
      <p:ext uri="{BB962C8B-B14F-4D97-AF65-F5344CB8AC3E}">
        <p14:creationId xmlns:p14="http://schemas.microsoft.com/office/powerpoint/2010/main" val="164734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p:txBody>
          <a:bodyPr/>
          <a:lstStyle/>
          <a:p>
            <a:r>
              <a:rPr lang="fi-FI" dirty="0"/>
              <a:t>Case </a:t>
            </a:r>
            <a:r>
              <a:rPr lang="fi-FI" dirty="0" err="1"/>
              <a:t>Example</a:t>
            </a:r>
            <a:r>
              <a:rPr lang="fi-FI" dirty="0"/>
              <a:t> / </a:t>
            </a:r>
            <a:r>
              <a:rPr lang="fi-FI" dirty="0" err="1"/>
              <a:t>FI-Tuotekehitystä</a:t>
            </a:r>
            <a:endParaRPr lang="fi-FI" dirty="0"/>
          </a:p>
        </p:txBody>
      </p:sp>
      <p:sp>
        <p:nvSpPr>
          <p:cNvPr id="26627" name="Sisällön paikkamerkki 2"/>
          <p:cNvSpPr>
            <a:spLocks noGrp="1"/>
          </p:cNvSpPr>
          <p:nvPr>
            <p:ph idx="1"/>
          </p:nvPr>
        </p:nvSpPr>
        <p:spPr>
          <a:xfrm>
            <a:off x="1079500" y="2457450"/>
            <a:ext cx="7200900" cy="3077766"/>
          </a:xfrm>
        </p:spPr>
        <p:txBody>
          <a:bodyPr>
            <a:normAutofit fontScale="92500" lnSpcReduction="20000"/>
          </a:bodyPr>
          <a:lstStyle/>
          <a:p>
            <a:r>
              <a:rPr lang="fi-FI" sz="1800" dirty="0"/>
              <a:t>US yhtiö levittää markkinoilla huhuja, joiden mukana </a:t>
            </a:r>
            <a:r>
              <a:rPr lang="fi-FI" sz="1800" dirty="0" err="1"/>
              <a:t>Fi</a:t>
            </a:r>
            <a:r>
              <a:rPr lang="fi-FI" sz="1800" dirty="0"/>
              <a:t> yhtiö loukkaa patenttia</a:t>
            </a:r>
          </a:p>
          <a:p>
            <a:r>
              <a:rPr lang="fi-FI" sz="1800" dirty="0"/>
              <a:t>Tuote menestyy silti</a:t>
            </a:r>
          </a:p>
          <a:p>
            <a:r>
              <a:rPr lang="fi-FI" sz="1800" dirty="0"/>
              <a:t>FI yhtiö saa syytöksen patentin loukkauksesta, EP patentti on nimetty hyödyllisyysmallina  Suomeen</a:t>
            </a:r>
          </a:p>
          <a:p>
            <a:r>
              <a:rPr lang="fi-FI" sz="1800" dirty="0"/>
              <a:t>Hyödyllisyysmalli kumotaan </a:t>
            </a:r>
            <a:r>
              <a:rPr lang="fi-FI" sz="1800" dirty="0" err="1"/>
              <a:t>PRH:ssa</a:t>
            </a:r>
            <a:r>
              <a:rPr lang="fi-FI" sz="1800" dirty="0"/>
              <a:t>;</a:t>
            </a:r>
          </a:p>
          <a:p>
            <a:r>
              <a:rPr lang="fi-FI" sz="1800" dirty="0"/>
              <a:t>EP nimetään suomalaisena patenttihakemuksena</a:t>
            </a:r>
          </a:p>
          <a:p>
            <a:r>
              <a:rPr lang="fi-FI" sz="1800" dirty="0"/>
              <a:t>Tehdään väite EP hakemusta vastaan</a:t>
            </a:r>
          </a:p>
          <a:p>
            <a:endParaRPr lang="fi-FI" sz="1800" dirty="0"/>
          </a:p>
          <a:p>
            <a:pPr lvl="1"/>
            <a:endParaRPr lang="fi-FI" dirty="0"/>
          </a:p>
          <a:p>
            <a:pPr lvl="1"/>
            <a:endParaRPr lang="fi-FI" dirty="0"/>
          </a:p>
        </p:txBody>
      </p:sp>
    </p:spTree>
    <p:extLst>
      <p:ext uri="{BB962C8B-B14F-4D97-AF65-F5344CB8AC3E}">
        <p14:creationId xmlns:p14="http://schemas.microsoft.com/office/powerpoint/2010/main" val="250531842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p:txBody>
          <a:bodyPr/>
          <a:lstStyle/>
          <a:p>
            <a:r>
              <a:rPr lang="fi-FI" dirty="0"/>
              <a:t>Case </a:t>
            </a:r>
            <a:r>
              <a:rPr lang="fi-FI" dirty="0" err="1"/>
              <a:t>Example</a:t>
            </a:r>
            <a:r>
              <a:rPr lang="fi-FI" dirty="0"/>
              <a:t> / </a:t>
            </a:r>
            <a:r>
              <a:rPr lang="fi-FI" dirty="0" err="1"/>
              <a:t>FI-Tuotekehitystä</a:t>
            </a:r>
            <a:endParaRPr lang="fi-FI" dirty="0"/>
          </a:p>
        </p:txBody>
      </p:sp>
      <p:sp>
        <p:nvSpPr>
          <p:cNvPr id="26627" name="Sisällön paikkamerkki 2"/>
          <p:cNvSpPr>
            <a:spLocks noGrp="1"/>
          </p:cNvSpPr>
          <p:nvPr>
            <p:ph idx="1"/>
          </p:nvPr>
        </p:nvSpPr>
        <p:spPr>
          <a:xfrm>
            <a:off x="1079500" y="2457450"/>
            <a:ext cx="7200900" cy="3077766"/>
          </a:xfrm>
        </p:spPr>
        <p:txBody>
          <a:bodyPr>
            <a:normAutofit fontScale="92500" lnSpcReduction="20000"/>
          </a:bodyPr>
          <a:lstStyle/>
          <a:p>
            <a:r>
              <a:rPr lang="fi-FI" sz="1800" dirty="0"/>
              <a:t>EP patenttihakemusta rajoitetaan, jotta se vastaisi paremmin käyttömuotoa Suomessa</a:t>
            </a:r>
          </a:p>
          <a:p>
            <a:r>
              <a:rPr lang="fi-FI" sz="1800" dirty="0"/>
              <a:t>Case is </a:t>
            </a:r>
            <a:r>
              <a:rPr lang="fi-FI" sz="1800" dirty="0" err="1"/>
              <a:t>pending</a:t>
            </a:r>
            <a:endParaRPr lang="fi-FI" sz="1800" dirty="0"/>
          </a:p>
          <a:p>
            <a:r>
              <a:rPr lang="fi-FI" sz="1800" dirty="0"/>
              <a:t>Oppi: </a:t>
            </a:r>
          </a:p>
          <a:p>
            <a:pPr lvl="1"/>
            <a:r>
              <a:rPr lang="fi-FI" sz="1500" dirty="0"/>
              <a:t>FI yhtiö ei hakenut omia patentteja ja julkisti tuotekehityksensä tulokset</a:t>
            </a:r>
          </a:p>
          <a:p>
            <a:pPr lvl="1"/>
            <a:r>
              <a:rPr lang="fi-FI" sz="1500" dirty="0"/>
              <a:t>FI yhtiö ei tutkinut toiminnanvapautta tai monitoroinut kilpailijoiden toimintaa</a:t>
            </a:r>
          </a:p>
          <a:p>
            <a:pPr lvl="1"/>
            <a:r>
              <a:rPr lang="fi-FI" sz="1500" dirty="0"/>
              <a:t>US yhtiö arvasi tuotekehityksen suunnan ja haki sille </a:t>
            </a:r>
            <a:r>
              <a:rPr lang="fi-FI" sz="1500" dirty="0" err="1"/>
              <a:t>provisional</a:t>
            </a:r>
            <a:r>
              <a:rPr lang="fi-FI" sz="1500" dirty="0"/>
              <a:t> patenttisuojaa</a:t>
            </a:r>
          </a:p>
          <a:p>
            <a:pPr lvl="1"/>
            <a:r>
              <a:rPr lang="fi-FI" sz="1500" dirty="0"/>
              <a:t>Nyt US yhtiö tarkentaa suojan vastaamaan tuotetta</a:t>
            </a:r>
          </a:p>
          <a:p>
            <a:pPr lvl="1"/>
            <a:r>
              <a:rPr lang="fi-FI" sz="1500" dirty="0"/>
              <a:t>Asia ratkennee lisenssineuvotteluissa</a:t>
            </a:r>
          </a:p>
          <a:p>
            <a:endParaRPr lang="fi-FI" sz="1800" dirty="0"/>
          </a:p>
          <a:p>
            <a:endParaRPr lang="fi-FI" sz="1800" dirty="0"/>
          </a:p>
          <a:p>
            <a:pPr lvl="1"/>
            <a:endParaRPr lang="fi-FI" dirty="0"/>
          </a:p>
          <a:p>
            <a:pPr lvl="1"/>
            <a:endParaRPr lang="fi-FI" dirty="0"/>
          </a:p>
        </p:txBody>
      </p:sp>
    </p:spTree>
    <p:extLst>
      <p:ext uri="{BB962C8B-B14F-4D97-AF65-F5344CB8AC3E}">
        <p14:creationId xmlns:p14="http://schemas.microsoft.com/office/powerpoint/2010/main" val="329985761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p:txBody>
          <a:bodyPr/>
          <a:lstStyle/>
          <a:p>
            <a:r>
              <a:rPr lang="fi-FI"/>
              <a:t>Case Example / R&amp;D contract	</a:t>
            </a:r>
          </a:p>
        </p:txBody>
      </p:sp>
      <p:sp>
        <p:nvSpPr>
          <p:cNvPr id="24579" name="Sisällön paikkamerkki 2"/>
          <p:cNvSpPr>
            <a:spLocks noGrp="1"/>
          </p:cNvSpPr>
          <p:nvPr>
            <p:ph idx="1"/>
          </p:nvPr>
        </p:nvSpPr>
        <p:spPr>
          <a:xfrm>
            <a:off x="1079500" y="1897380"/>
            <a:ext cx="7200900" cy="3637836"/>
          </a:xfrm>
        </p:spPr>
        <p:txBody>
          <a:bodyPr>
            <a:normAutofit fontScale="92500" lnSpcReduction="20000"/>
          </a:bodyPr>
          <a:lstStyle/>
          <a:p>
            <a:r>
              <a:rPr lang="fi-FI" sz="1800" dirty="0"/>
              <a:t>USA Inc. </a:t>
            </a:r>
            <a:r>
              <a:rPr lang="fi-FI" sz="1800" dirty="0" err="1"/>
              <a:t>did</a:t>
            </a:r>
            <a:r>
              <a:rPr lang="fi-FI" sz="1800" dirty="0"/>
              <a:t> R&amp;D </a:t>
            </a:r>
            <a:r>
              <a:rPr lang="fi-FI" sz="1800" dirty="0" err="1"/>
              <a:t>work</a:t>
            </a:r>
            <a:r>
              <a:rPr lang="fi-FI" sz="1800" dirty="0"/>
              <a:t> for FIN Oy in 1990’s</a:t>
            </a:r>
          </a:p>
          <a:p>
            <a:r>
              <a:rPr lang="fi-FI" sz="1800" dirty="0" err="1"/>
              <a:t>Lengthy</a:t>
            </a:r>
            <a:r>
              <a:rPr lang="fi-FI" sz="1800" dirty="0"/>
              <a:t> R&amp;D </a:t>
            </a:r>
            <a:r>
              <a:rPr lang="fi-FI" sz="1800" dirty="0" err="1"/>
              <a:t>agreement</a:t>
            </a:r>
            <a:r>
              <a:rPr lang="fi-FI" sz="1800" dirty="0"/>
              <a:t> </a:t>
            </a:r>
            <a:r>
              <a:rPr lang="fi-FI" sz="1800" dirty="0" err="1"/>
              <a:t>produced</a:t>
            </a:r>
            <a:r>
              <a:rPr lang="fi-FI" sz="1800" dirty="0"/>
              <a:t> </a:t>
            </a:r>
            <a:r>
              <a:rPr lang="fi-FI" sz="1800" dirty="0" err="1"/>
              <a:t>by</a:t>
            </a:r>
            <a:r>
              <a:rPr lang="fi-FI" sz="1800" dirty="0"/>
              <a:t> USA Inc., </a:t>
            </a:r>
            <a:r>
              <a:rPr lang="fi-FI" sz="1800" dirty="0" err="1"/>
              <a:t>terminated</a:t>
            </a:r>
            <a:r>
              <a:rPr lang="fi-FI" sz="1800" dirty="0"/>
              <a:t> in 1999</a:t>
            </a:r>
          </a:p>
          <a:p>
            <a:r>
              <a:rPr lang="fi-FI" sz="1800" dirty="0"/>
              <a:t>200MEUR </a:t>
            </a:r>
            <a:r>
              <a:rPr lang="fi-FI" sz="1800" dirty="0" err="1"/>
              <a:t>investment</a:t>
            </a:r>
            <a:r>
              <a:rPr lang="fi-FI" sz="1800" dirty="0"/>
              <a:t> </a:t>
            </a:r>
            <a:r>
              <a:rPr lang="fi-FI" sz="1800" dirty="0" err="1"/>
              <a:t>plan</a:t>
            </a:r>
            <a:r>
              <a:rPr lang="fi-FI" sz="1800" dirty="0"/>
              <a:t> </a:t>
            </a:r>
            <a:r>
              <a:rPr lang="fi-FI" sz="1800" dirty="0" err="1"/>
              <a:t>published</a:t>
            </a:r>
            <a:r>
              <a:rPr lang="fi-FI" sz="1800" dirty="0"/>
              <a:t> in 2010 </a:t>
            </a:r>
            <a:r>
              <a:rPr lang="fi-FI" sz="1800" dirty="0" err="1"/>
              <a:t>by</a:t>
            </a:r>
            <a:r>
              <a:rPr lang="fi-FI" sz="1800" dirty="0"/>
              <a:t> FIN Oy</a:t>
            </a:r>
          </a:p>
          <a:p>
            <a:r>
              <a:rPr lang="fi-FI" sz="1800" dirty="0"/>
              <a:t>USA Inc. </a:t>
            </a:r>
            <a:r>
              <a:rPr lang="fi-FI" sz="1800" dirty="0" err="1"/>
              <a:t>claims</a:t>
            </a:r>
            <a:r>
              <a:rPr lang="fi-FI" sz="1800" dirty="0"/>
              <a:t>  </a:t>
            </a:r>
            <a:r>
              <a:rPr lang="fi-FI" sz="1800" dirty="0" err="1"/>
              <a:t>its</a:t>
            </a:r>
            <a:r>
              <a:rPr lang="fi-FI" sz="1800" dirty="0"/>
              <a:t> business </a:t>
            </a:r>
            <a:r>
              <a:rPr lang="fi-FI" sz="1800" dirty="0" err="1"/>
              <a:t>secrets</a:t>
            </a:r>
            <a:r>
              <a:rPr lang="fi-FI" sz="1800" dirty="0"/>
              <a:t>  </a:t>
            </a:r>
            <a:r>
              <a:rPr lang="fi-FI" sz="1800" dirty="0" err="1"/>
              <a:t>have</a:t>
            </a:r>
            <a:r>
              <a:rPr lang="fi-FI" sz="1800" dirty="0"/>
              <a:t> </a:t>
            </a:r>
            <a:r>
              <a:rPr lang="fi-FI" sz="1800" dirty="0" err="1"/>
              <a:t>been</a:t>
            </a:r>
            <a:r>
              <a:rPr lang="fi-FI" sz="1800" dirty="0"/>
              <a:t> </a:t>
            </a:r>
            <a:r>
              <a:rPr lang="fi-FI" sz="1800" dirty="0" err="1"/>
              <a:t>exploited</a:t>
            </a:r>
            <a:r>
              <a:rPr lang="fi-FI" sz="1800" dirty="0"/>
              <a:t> </a:t>
            </a:r>
            <a:r>
              <a:rPr lang="fi-FI" sz="1800" dirty="0" err="1"/>
              <a:t>within</a:t>
            </a:r>
            <a:r>
              <a:rPr lang="fi-FI" sz="1800" dirty="0"/>
              <a:t> the </a:t>
            </a:r>
            <a:r>
              <a:rPr lang="fi-FI" sz="1800" dirty="0" err="1"/>
              <a:t>investment</a:t>
            </a:r>
            <a:endParaRPr lang="fi-FI" sz="1800" dirty="0"/>
          </a:p>
          <a:p>
            <a:r>
              <a:rPr lang="fi-FI" sz="1800" dirty="0"/>
              <a:t>USA Inc. </a:t>
            </a:r>
            <a:r>
              <a:rPr lang="fi-FI" sz="1800" dirty="0" err="1"/>
              <a:t>claims</a:t>
            </a:r>
            <a:r>
              <a:rPr lang="fi-FI" sz="1800" dirty="0"/>
              <a:t> </a:t>
            </a:r>
            <a:r>
              <a:rPr lang="fi-FI" sz="1800" dirty="0" err="1"/>
              <a:t>patent</a:t>
            </a:r>
            <a:r>
              <a:rPr lang="fi-FI" sz="1800" dirty="0"/>
              <a:t> </a:t>
            </a:r>
            <a:r>
              <a:rPr lang="fi-FI" sz="1800" dirty="0" err="1"/>
              <a:t>infringement</a:t>
            </a:r>
            <a:r>
              <a:rPr lang="fi-FI" sz="1800" dirty="0"/>
              <a:t> </a:t>
            </a:r>
            <a:r>
              <a:rPr lang="fi-FI" sz="1800" dirty="0" err="1"/>
              <a:t>also</a:t>
            </a:r>
            <a:r>
              <a:rPr lang="fi-FI" sz="1800" dirty="0"/>
              <a:t> </a:t>
            </a:r>
            <a:r>
              <a:rPr lang="fi-FI" sz="1800" dirty="0" err="1"/>
              <a:t>against</a:t>
            </a:r>
            <a:r>
              <a:rPr lang="fi-FI" sz="1800" dirty="0"/>
              <a:t> </a:t>
            </a:r>
            <a:r>
              <a:rPr lang="fi-FI" sz="1800" dirty="0" err="1"/>
              <a:t>project</a:t>
            </a:r>
            <a:r>
              <a:rPr lang="fi-FI" sz="1800" dirty="0"/>
              <a:t> </a:t>
            </a:r>
            <a:r>
              <a:rPr lang="fi-FI" sz="1800" dirty="0" err="1"/>
              <a:t>partners</a:t>
            </a:r>
            <a:endParaRPr lang="fi-FI" sz="1800" dirty="0"/>
          </a:p>
          <a:p>
            <a:r>
              <a:rPr lang="fi-FI" sz="1800" dirty="0"/>
              <a:t>USA Inc. </a:t>
            </a:r>
            <a:r>
              <a:rPr lang="fi-FI" sz="1800" dirty="0" err="1"/>
              <a:t>wishes</a:t>
            </a:r>
            <a:r>
              <a:rPr lang="fi-FI" sz="1800" dirty="0"/>
              <a:t> to </a:t>
            </a:r>
            <a:r>
              <a:rPr lang="fi-FI" sz="1800" dirty="0" err="1"/>
              <a:t>take</a:t>
            </a:r>
            <a:r>
              <a:rPr lang="fi-FI" sz="1800" dirty="0"/>
              <a:t> </a:t>
            </a:r>
            <a:r>
              <a:rPr lang="fi-FI" sz="1800" dirty="0" err="1"/>
              <a:t>part</a:t>
            </a:r>
            <a:r>
              <a:rPr lang="fi-FI" sz="1800" dirty="0"/>
              <a:t> in the </a:t>
            </a:r>
            <a:r>
              <a:rPr lang="fi-FI" sz="1800" dirty="0" err="1"/>
              <a:t>investment</a:t>
            </a:r>
            <a:endParaRPr lang="fi-FI" sz="1800" dirty="0"/>
          </a:p>
          <a:p>
            <a:r>
              <a:rPr lang="fi-FI" sz="1800" dirty="0" err="1"/>
              <a:t>What</a:t>
            </a:r>
            <a:r>
              <a:rPr lang="fi-FI" sz="1800" dirty="0"/>
              <a:t> to </a:t>
            </a:r>
            <a:r>
              <a:rPr lang="fi-FI" sz="1800" dirty="0" err="1"/>
              <a:t>do</a:t>
            </a:r>
            <a:r>
              <a:rPr lang="fi-FI" sz="1800" dirty="0"/>
              <a:t>?</a:t>
            </a:r>
          </a:p>
          <a:p>
            <a:endParaRPr lang="fi-FI" sz="1500" dirty="0"/>
          </a:p>
          <a:p>
            <a:endParaRPr lang="fi-FI" sz="1500" dirty="0"/>
          </a:p>
        </p:txBody>
      </p:sp>
    </p:spTree>
    <p:extLst>
      <p:ext uri="{BB962C8B-B14F-4D97-AF65-F5344CB8AC3E}">
        <p14:creationId xmlns:p14="http://schemas.microsoft.com/office/powerpoint/2010/main" val="317757406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t>Case Example / R&amp;D contract	</a:t>
            </a:r>
          </a:p>
        </p:txBody>
      </p:sp>
      <p:sp>
        <p:nvSpPr>
          <p:cNvPr id="25603" name="Sisällön paikkamerkki 2"/>
          <p:cNvSpPr>
            <a:spLocks noGrp="1"/>
          </p:cNvSpPr>
          <p:nvPr>
            <p:ph idx="1"/>
          </p:nvPr>
        </p:nvSpPr>
        <p:spPr>
          <a:xfrm>
            <a:off x="1079500" y="1954530"/>
            <a:ext cx="7200900" cy="3580686"/>
          </a:xfrm>
        </p:spPr>
        <p:txBody>
          <a:bodyPr>
            <a:normAutofit fontScale="92500" lnSpcReduction="20000"/>
          </a:bodyPr>
          <a:lstStyle/>
          <a:p>
            <a:r>
              <a:rPr lang="fi-FI" sz="1500" dirty="0" err="1"/>
              <a:t>Detailed</a:t>
            </a:r>
            <a:r>
              <a:rPr lang="fi-FI" sz="1500" dirty="0"/>
              <a:t> </a:t>
            </a:r>
            <a:r>
              <a:rPr lang="fi-FI" sz="1500" dirty="0" err="1"/>
              <a:t>review</a:t>
            </a:r>
            <a:r>
              <a:rPr lang="fi-FI" sz="1500" dirty="0"/>
              <a:t> of </a:t>
            </a:r>
          </a:p>
          <a:p>
            <a:pPr lvl="1"/>
            <a:r>
              <a:rPr lang="fi-FI" sz="1500" dirty="0" err="1"/>
              <a:t>agreement</a:t>
            </a:r>
            <a:r>
              <a:rPr lang="fi-FI" sz="1500" dirty="0"/>
              <a:t> and </a:t>
            </a:r>
            <a:r>
              <a:rPr lang="fi-FI" sz="1500" dirty="0" err="1"/>
              <a:t>correspondence</a:t>
            </a:r>
            <a:r>
              <a:rPr lang="fi-FI" sz="1500" dirty="0"/>
              <a:t> </a:t>
            </a:r>
            <a:r>
              <a:rPr lang="fi-FI" sz="1500" dirty="0" err="1"/>
              <a:t>from</a:t>
            </a:r>
            <a:r>
              <a:rPr lang="fi-FI" sz="1500" dirty="0"/>
              <a:t> the 1990’s</a:t>
            </a:r>
          </a:p>
          <a:p>
            <a:pPr lvl="1"/>
            <a:r>
              <a:rPr lang="fi-FI" sz="1500" dirty="0" err="1"/>
              <a:t>project</a:t>
            </a:r>
            <a:r>
              <a:rPr lang="fi-FI" sz="1500" dirty="0"/>
              <a:t> </a:t>
            </a:r>
            <a:r>
              <a:rPr lang="fi-FI" sz="1500" dirty="0" err="1"/>
              <a:t>history</a:t>
            </a:r>
            <a:r>
              <a:rPr lang="fi-FI" sz="1500" dirty="0"/>
              <a:t> </a:t>
            </a:r>
            <a:r>
              <a:rPr lang="fi-FI" sz="1500" dirty="0" err="1"/>
              <a:t>from</a:t>
            </a:r>
            <a:r>
              <a:rPr lang="fi-FI" sz="1500" dirty="0"/>
              <a:t> 1990’s</a:t>
            </a:r>
          </a:p>
          <a:p>
            <a:pPr lvl="1"/>
            <a:r>
              <a:rPr lang="fi-FI" sz="1500" dirty="0" err="1"/>
              <a:t>patent</a:t>
            </a:r>
            <a:r>
              <a:rPr lang="fi-FI" sz="1500" dirty="0"/>
              <a:t> portfolio of USA Inc.</a:t>
            </a:r>
          </a:p>
          <a:p>
            <a:r>
              <a:rPr lang="fi-FI" sz="1500" dirty="0"/>
              <a:t>R&amp;D </a:t>
            </a:r>
            <a:r>
              <a:rPr lang="fi-FI" sz="1500" dirty="0" err="1"/>
              <a:t>Agreement</a:t>
            </a:r>
            <a:r>
              <a:rPr lang="fi-FI" sz="1500" dirty="0"/>
              <a:t> </a:t>
            </a:r>
            <a:r>
              <a:rPr lang="fi-FI" sz="1500" dirty="0" err="1"/>
              <a:t>clauses</a:t>
            </a:r>
            <a:r>
              <a:rPr lang="fi-FI" sz="1500" dirty="0"/>
              <a:t> on </a:t>
            </a:r>
            <a:r>
              <a:rPr lang="fi-FI" sz="1500" dirty="0" err="1"/>
              <a:t>confidential</a:t>
            </a:r>
            <a:r>
              <a:rPr lang="fi-FI" sz="1500" dirty="0"/>
              <a:t> </a:t>
            </a:r>
            <a:r>
              <a:rPr lang="fi-FI" sz="1500" dirty="0" err="1"/>
              <a:t>information</a:t>
            </a:r>
            <a:r>
              <a:rPr lang="fi-FI" sz="1500" dirty="0"/>
              <a:t> and IP </a:t>
            </a:r>
            <a:r>
              <a:rPr lang="fi-FI" sz="1500" dirty="0" err="1"/>
              <a:t>did</a:t>
            </a:r>
            <a:r>
              <a:rPr lang="fi-FI" sz="1500" dirty="0"/>
              <a:t> </a:t>
            </a:r>
            <a:r>
              <a:rPr lang="fi-FI" sz="1500" dirty="0" err="1"/>
              <a:t>not</a:t>
            </a:r>
            <a:r>
              <a:rPr lang="fi-FI" sz="1500" dirty="0"/>
              <a:t> </a:t>
            </a:r>
            <a:r>
              <a:rPr lang="fi-FI" sz="1500" dirty="0" err="1"/>
              <a:t>reflect</a:t>
            </a:r>
            <a:r>
              <a:rPr lang="fi-FI" sz="1500" dirty="0"/>
              <a:t> the </a:t>
            </a:r>
            <a:r>
              <a:rPr lang="fi-FI" sz="1500" dirty="0" err="1"/>
              <a:t>actual</a:t>
            </a:r>
            <a:r>
              <a:rPr lang="fi-FI" sz="1500" dirty="0"/>
              <a:t> </a:t>
            </a:r>
            <a:r>
              <a:rPr lang="fi-FI" sz="1500" dirty="0" err="1"/>
              <a:t>situation</a:t>
            </a:r>
            <a:r>
              <a:rPr lang="fi-FI" sz="1500" dirty="0"/>
              <a:t>, </a:t>
            </a:r>
            <a:r>
              <a:rPr lang="fi-FI" sz="1500" dirty="0" err="1"/>
              <a:t>favoured</a:t>
            </a:r>
            <a:r>
              <a:rPr lang="fi-FI" sz="1500" dirty="0"/>
              <a:t> USA Inc.</a:t>
            </a:r>
          </a:p>
          <a:p>
            <a:r>
              <a:rPr lang="fi-FI" sz="1500" dirty="0" err="1"/>
              <a:t>Conclusion</a:t>
            </a:r>
            <a:r>
              <a:rPr lang="fi-FI" sz="1500" dirty="0"/>
              <a:t> of </a:t>
            </a:r>
            <a:r>
              <a:rPr lang="fi-FI" sz="1500" dirty="0" err="1"/>
              <a:t>review</a:t>
            </a:r>
            <a:r>
              <a:rPr lang="fi-FI" sz="1500" dirty="0"/>
              <a:t> -&gt; USA Inc. </a:t>
            </a:r>
            <a:r>
              <a:rPr lang="fi-FI" sz="1500" dirty="0" err="1"/>
              <a:t>has</a:t>
            </a:r>
            <a:r>
              <a:rPr lang="fi-FI" sz="1500" dirty="0"/>
              <a:t> no case</a:t>
            </a:r>
          </a:p>
          <a:p>
            <a:r>
              <a:rPr lang="fi-FI" sz="1500" dirty="0" err="1"/>
              <a:t>Information</a:t>
            </a:r>
            <a:r>
              <a:rPr lang="fi-FI" sz="1500" dirty="0"/>
              <a:t> </a:t>
            </a:r>
            <a:r>
              <a:rPr lang="fi-FI" sz="1500" dirty="0" err="1"/>
              <a:t>letters</a:t>
            </a:r>
            <a:r>
              <a:rPr lang="fi-FI" sz="1500" dirty="0"/>
              <a:t> </a:t>
            </a:r>
            <a:r>
              <a:rPr lang="fi-FI" sz="1500" dirty="0" err="1"/>
              <a:t>sent</a:t>
            </a:r>
            <a:r>
              <a:rPr lang="fi-FI" sz="1500" dirty="0"/>
              <a:t> to </a:t>
            </a:r>
            <a:r>
              <a:rPr lang="fi-FI" sz="1500" dirty="0" err="1"/>
              <a:t>project</a:t>
            </a:r>
            <a:r>
              <a:rPr lang="fi-FI" sz="1500" dirty="0"/>
              <a:t> </a:t>
            </a:r>
            <a:r>
              <a:rPr lang="fi-FI" sz="1500" dirty="0" err="1"/>
              <a:t>partners</a:t>
            </a:r>
            <a:endParaRPr lang="fi-FI" sz="1500" dirty="0"/>
          </a:p>
          <a:p>
            <a:r>
              <a:rPr lang="fi-FI" sz="1500" dirty="0" err="1"/>
              <a:t>Warning</a:t>
            </a:r>
            <a:r>
              <a:rPr lang="fi-FI" sz="1500" dirty="0"/>
              <a:t> </a:t>
            </a:r>
            <a:r>
              <a:rPr lang="fi-FI" sz="1500" dirty="0" err="1"/>
              <a:t>letter</a:t>
            </a:r>
            <a:r>
              <a:rPr lang="fi-FI" sz="1500" dirty="0"/>
              <a:t> to USA Inc. (</a:t>
            </a:r>
            <a:r>
              <a:rPr lang="fi-FI" sz="1500" dirty="0" err="1"/>
              <a:t>Unfair</a:t>
            </a:r>
            <a:r>
              <a:rPr lang="fi-FI" sz="1500" dirty="0"/>
              <a:t> Business </a:t>
            </a:r>
            <a:r>
              <a:rPr lang="fi-FI" sz="1500" dirty="0" err="1"/>
              <a:t>Practices</a:t>
            </a:r>
            <a:r>
              <a:rPr lang="fi-FI" sz="1500" dirty="0"/>
              <a:t>)</a:t>
            </a:r>
          </a:p>
          <a:p>
            <a:r>
              <a:rPr lang="fi-FI" sz="1500" dirty="0" err="1"/>
              <a:t>Still</a:t>
            </a:r>
            <a:r>
              <a:rPr lang="fi-FI" sz="1500" dirty="0"/>
              <a:t>, </a:t>
            </a:r>
            <a:r>
              <a:rPr lang="fi-FI" sz="1500" dirty="0" err="1"/>
              <a:t>one</a:t>
            </a:r>
            <a:r>
              <a:rPr lang="fi-FI" sz="1500" dirty="0"/>
              <a:t> party </a:t>
            </a:r>
            <a:r>
              <a:rPr lang="fi-FI" sz="1500" dirty="0" err="1"/>
              <a:t>withdrew</a:t>
            </a:r>
            <a:r>
              <a:rPr lang="fi-FI" sz="1500" dirty="0"/>
              <a:t> </a:t>
            </a:r>
            <a:r>
              <a:rPr lang="fi-FI" sz="1500" dirty="0" err="1"/>
              <a:t>from</a:t>
            </a:r>
            <a:r>
              <a:rPr lang="fi-FI" sz="1500" dirty="0"/>
              <a:t> the </a:t>
            </a:r>
            <a:r>
              <a:rPr lang="fi-FI" sz="1500" dirty="0" err="1"/>
              <a:t>investment</a:t>
            </a:r>
            <a:r>
              <a:rPr lang="fi-FI" sz="1500" dirty="0"/>
              <a:t> </a:t>
            </a:r>
            <a:r>
              <a:rPr lang="fi-FI" sz="1500" dirty="0" err="1"/>
              <a:t>project</a:t>
            </a:r>
            <a:endParaRPr lang="fi-FI" sz="1500" dirty="0"/>
          </a:p>
          <a:p>
            <a:r>
              <a:rPr lang="fi-FI" sz="1500" dirty="0"/>
              <a:t>USA Inc. is </a:t>
            </a:r>
            <a:r>
              <a:rPr lang="fi-FI" sz="1500" dirty="0" err="1"/>
              <a:t>silent</a:t>
            </a:r>
            <a:r>
              <a:rPr lang="fi-FI" sz="1500" dirty="0"/>
              <a:t>… </a:t>
            </a:r>
            <a:r>
              <a:rPr lang="fi-FI" sz="1500" dirty="0" err="1"/>
              <a:t>so</a:t>
            </a:r>
            <a:r>
              <a:rPr lang="fi-FI" sz="1500" dirty="0"/>
              <a:t> </a:t>
            </a:r>
            <a:r>
              <a:rPr lang="fi-FI" sz="1500" dirty="0" err="1"/>
              <a:t>far</a:t>
            </a:r>
            <a:endParaRPr lang="fi-FI" sz="1500" dirty="0"/>
          </a:p>
        </p:txBody>
      </p:sp>
    </p:spTree>
    <p:extLst>
      <p:ext uri="{BB962C8B-B14F-4D97-AF65-F5344CB8AC3E}">
        <p14:creationId xmlns:p14="http://schemas.microsoft.com/office/powerpoint/2010/main" val="402422925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p:txBody>
          <a:bodyPr/>
          <a:lstStyle/>
          <a:p>
            <a:r>
              <a:rPr lang="fi-FI"/>
              <a:t>Case Example / R&amp;D contract</a:t>
            </a:r>
          </a:p>
        </p:txBody>
      </p:sp>
      <p:sp>
        <p:nvSpPr>
          <p:cNvPr id="26627" name="Sisällön paikkamerkki 2"/>
          <p:cNvSpPr>
            <a:spLocks noGrp="1"/>
          </p:cNvSpPr>
          <p:nvPr>
            <p:ph idx="1"/>
          </p:nvPr>
        </p:nvSpPr>
        <p:spPr>
          <a:xfrm>
            <a:off x="1079500" y="2457450"/>
            <a:ext cx="7200900" cy="3077766"/>
          </a:xfrm>
        </p:spPr>
        <p:txBody>
          <a:bodyPr>
            <a:normAutofit/>
          </a:bodyPr>
          <a:lstStyle/>
          <a:p>
            <a:r>
              <a:rPr lang="fi-FI" sz="1800" dirty="0" err="1"/>
              <a:t>What</a:t>
            </a:r>
            <a:r>
              <a:rPr lang="fi-FI" sz="1800" dirty="0"/>
              <a:t> </a:t>
            </a:r>
            <a:r>
              <a:rPr lang="fi-FI" sz="1800" dirty="0" err="1"/>
              <a:t>should</a:t>
            </a:r>
            <a:r>
              <a:rPr lang="fi-FI" sz="1800" dirty="0"/>
              <a:t> </a:t>
            </a:r>
            <a:r>
              <a:rPr lang="fi-FI" sz="1800" dirty="0" err="1"/>
              <a:t>we</a:t>
            </a:r>
            <a:r>
              <a:rPr lang="fi-FI" sz="1800" dirty="0"/>
              <a:t> </a:t>
            </a:r>
            <a:r>
              <a:rPr lang="fi-FI" sz="1800" dirty="0" err="1"/>
              <a:t>learn</a:t>
            </a:r>
            <a:r>
              <a:rPr lang="fi-FI" sz="1800" dirty="0"/>
              <a:t> </a:t>
            </a:r>
            <a:r>
              <a:rPr lang="fi-FI" sz="1800" dirty="0" err="1"/>
              <a:t>from</a:t>
            </a:r>
            <a:r>
              <a:rPr lang="fi-FI" sz="1800" dirty="0"/>
              <a:t> </a:t>
            </a:r>
            <a:r>
              <a:rPr lang="fi-FI" sz="1800" dirty="0" err="1"/>
              <a:t>this</a:t>
            </a:r>
            <a:r>
              <a:rPr lang="fi-FI" sz="1800" dirty="0"/>
              <a:t>?</a:t>
            </a:r>
          </a:p>
          <a:p>
            <a:pPr lvl="1"/>
            <a:r>
              <a:rPr lang="fi-FI" dirty="0"/>
              <a:t>Big </a:t>
            </a:r>
            <a:r>
              <a:rPr lang="fi-FI" dirty="0" err="1"/>
              <a:t>companies</a:t>
            </a:r>
            <a:r>
              <a:rPr lang="fi-FI" dirty="0"/>
              <a:t> </a:t>
            </a:r>
            <a:r>
              <a:rPr lang="fi-FI" dirty="0" err="1"/>
              <a:t>have</a:t>
            </a:r>
            <a:r>
              <a:rPr lang="fi-FI" dirty="0"/>
              <a:t> big </a:t>
            </a:r>
            <a:r>
              <a:rPr lang="fi-FI" dirty="0" err="1"/>
              <a:t>strategies</a:t>
            </a:r>
            <a:endParaRPr lang="fi-FI" dirty="0"/>
          </a:p>
          <a:p>
            <a:pPr lvl="1"/>
            <a:r>
              <a:rPr lang="fi-FI" dirty="0"/>
              <a:t>Read </a:t>
            </a:r>
            <a:r>
              <a:rPr lang="fi-FI" dirty="0" err="1"/>
              <a:t>your</a:t>
            </a:r>
            <a:r>
              <a:rPr lang="fi-FI" dirty="0"/>
              <a:t> IP and </a:t>
            </a:r>
            <a:r>
              <a:rPr lang="fi-FI" dirty="0" err="1"/>
              <a:t>confidentiality</a:t>
            </a:r>
            <a:r>
              <a:rPr lang="fi-FI" dirty="0"/>
              <a:t> </a:t>
            </a:r>
            <a:r>
              <a:rPr lang="fi-FI" dirty="0" err="1"/>
              <a:t>clauses</a:t>
            </a:r>
            <a:r>
              <a:rPr lang="fi-FI" dirty="0"/>
              <a:t> </a:t>
            </a:r>
            <a:r>
              <a:rPr lang="fi-FI" dirty="0" err="1"/>
              <a:t>carefully</a:t>
            </a:r>
            <a:endParaRPr lang="fi-FI" dirty="0"/>
          </a:p>
          <a:p>
            <a:pPr lvl="1"/>
            <a:r>
              <a:rPr lang="fi-FI" dirty="0" err="1"/>
              <a:t>Even</a:t>
            </a:r>
            <a:r>
              <a:rPr lang="fi-FI" dirty="0"/>
              <a:t> </a:t>
            </a:r>
            <a:r>
              <a:rPr lang="fi-FI" dirty="0" err="1"/>
              <a:t>unsubstantiated</a:t>
            </a:r>
            <a:r>
              <a:rPr lang="fi-FI" dirty="0"/>
              <a:t> </a:t>
            </a:r>
            <a:r>
              <a:rPr lang="fi-FI" dirty="0" err="1"/>
              <a:t>infringement</a:t>
            </a:r>
            <a:r>
              <a:rPr lang="fi-FI" dirty="0"/>
              <a:t> </a:t>
            </a:r>
            <a:r>
              <a:rPr lang="fi-FI" dirty="0" err="1"/>
              <a:t>claims</a:t>
            </a:r>
            <a:r>
              <a:rPr lang="fi-FI" dirty="0"/>
              <a:t> </a:t>
            </a:r>
            <a:r>
              <a:rPr lang="fi-FI" dirty="0" err="1"/>
              <a:t>can</a:t>
            </a:r>
            <a:r>
              <a:rPr lang="fi-FI" dirty="0"/>
              <a:t> </a:t>
            </a:r>
            <a:r>
              <a:rPr lang="fi-FI" dirty="0" err="1"/>
              <a:t>affect</a:t>
            </a:r>
            <a:r>
              <a:rPr lang="fi-FI" dirty="0"/>
              <a:t> </a:t>
            </a:r>
            <a:r>
              <a:rPr lang="fi-FI" dirty="0" err="1"/>
              <a:t>your</a:t>
            </a:r>
            <a:r>
              <a:rPr lang="fi-FI" dirty="0"/>
              <a:t> business – no </a:t>
            </a:r>
            <a:r>
              <a:rPr lang="fi-FI" dirty="0" err="1"/>
              <a:t>smoke</a:t>
            </a:r>
            <a:r>
              <a:rPr lang="fi-FI" dirty="0"/>
              <a:t> </a:t>
            </a:r>
            <a:r>
              <a:rPr lang="fi-FI" dirty="0" err="1"/>
              <a:t>without</a:t>
            </a:r>
            <a:r>
              <a:rPr lang="fi-FI" dirty="0"/>
              <a:t> </a:t>
            </a:r>
            <a:r>
              <a:rPr lang="fi-FI" dirty="0" err="1"/>
              <a:t>fire</a:t>
            </a:r>
            <a:r>
              <a:rPr lang="fi-FI" dirty="0"/>
              <a:t>?</a:t>
            </a:r>
          </a:p>
          <a:p>
            <a:pPr lvl="1"/>
            <a:r>
              <a:rPr lang="fi-FI" dirty="0" err="1"/>
              <a:t>Bogus</a:t>
            </a:r>
            <a:r>
              <a:rPr lang="fi-FI" dirty="0"/>
              <a:t> </a:t>
            </a:r>
            <a:r>
              <a:rPr lang="fi-FI" dirty="0" err="1"/>
              <a:t>claims</a:t>
            </a:r>
            <a:r>
              <a:rPr lang="fi-FI" dirty="0"/>
              <a:t> </a:t>
            </a:r>
            <a:r>
              <a:rPr lang="fi-FI" dirty="0" err="1"/>
              <a:t>disseminated</a:t>
            </a:r>
            <a:r>
              <a:rPr lang="fi-FI" dirty="0"/>
              <a:t> </a:t>
            </a:r>
            <a:r>
              <a:rPr lang="fi-FI" dirty="0" err="1"/>
              <a:t>within</a:t>
            </a:r>
            <a:r>
              <a:rPr lang="fi-FI" dirty="0"/>
              <a:t> business </a:t>
            </a:r>
            <a:r>
              <a:rPr lang="fi-FI" dirty="0" err="1"/>
              <a:t>circles</a:t>
            </a:r>
            <a:r>
              <a:rPr lang="fi-FI" dirty="0"/>
              <a:t> </a:t>
            </a:r>
            <a:r>
              <a:rPr lang="fi-FI" dirty="0" err="1"/>
              <a:t>are</a:t>
            </a:r>
            <a:r>
              <a:rPr lang="fi-FI" dirty="0"/>
              <a:t> </a:t>
            </a:r>
            <a:r>
              <a:rPr lang="fi-FI" dirty="0" err="1"/>
              <a:t>against</a:t>
            </a:r>
            <a:r>
              <a:rPr lang="fi-FI" dirty="0"/>
              <a:t> </a:t>
            </a:r>
            <a:r>
              <a:rPr lang="fi-FI" dirty="0" err="1"/>
              <a:t>good</a:t>
            </a:r>
            <a:r>
              <a:rPr lang="fi-FI" dirty="0"/>
              <a:t> business </a:t>
            </a:r>
            <a:r>
              <a:rPr lang="fi-FI" dirty="0" err="1"/>
              <a:t>practices</a:t>
            </a:r>
            <a:endParaRPr lang="fi-FI" dirty="0"/>
          </a:p>
          <a:p>
            <a:pPr lvl="1"/>
            <a:endParaRPr lang="fi-FI" dirty="0"/>
          </a:p>
          <a:p>
            <a:pPr lvl="1"/>
            <a:endParaRPr lang="fi-FI" dirty="0"/>
          </a:p>
        </p:txBody>
      </p:sp>
    </p:spTree>
    <p:extLst>
      <p:ext uri="{BB962C8B-B14F-4D97-AF65-F5344CB8AC3E}">
        <p14:creationId xmlns:p14="http://schemas.microsoft.com/office/powerpoint/2010/main" val="289910971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ChangeArrowheads="1"/>
          </p:cNvSpPr>
          <p:nvPr/>
        </p:nvSpPr>
        <p:spPr bwMode="auto">
          <a:xfrm>
            <a:off x="4082194" y="1367649"/>
            <a:ext cx="1704313" cy="230832"/>
          </a:xfrm>
          <a:prstGeom prst="rect">
            <a:avLst/>
          </a:prstGeom>
          <a:noFill/>
          <a:ln w="9525">
            <a:noFill/>
            <a:miter lim="800000"/>
            <a:headEnd/>
            <a:tailEnd/>
          </a:ln>
        </p:spPr>
        <p:txBody>
          <a:bodyPr wrap="none">
            <a:spAutoFit/>
          </a:bodyPr>
          <a:lstStyle/>
          <a:p>
            <a:pPr eaLnBrk="0" hangingPunct="0"/>
            <a:r>
              <a:rPr lang="fi-FI" sz="900" b="1" dirty="0">
                <a:solidFill>
                  <a:srgbClr val="000000"/>
                </a:solidFill>
                <a:latin typeface="Arial" charset="0"/>
                <a:ea typeface="ヒラギノ角ゴ Pro W3" pitchFamily="1" charset="-128"/>
              </a:rPr>
              <a:t>EU-tavaramerkki 010137594</a:t>
            </a:r>
          </a:p>
        </p:txBody>
      </p:sp>
      <p:pic>
        <p:nvPicPr>
          <p:cNvPr id="18440" name="Picture 10"/>
          <p:cNvPicPr>
            <a:picLocks noChangeAspect="1" noChangeArrowheads="1"/>
          </p:cNvPicPr>
          <p:nvPr/>
        </p:nvPicPr>
        <p:blipFill>
          <a:blip r:embed="rId2" cstate="print"/>
          <a:srcRect/>
          <a:stretch>
            <a:fillRect/>
          </a:stretch>
        </p:blipFill>
        <p:spPr bwMode="auto">
          <a:xfrm>
            <a:off x="5933790" y="1987297"/>
            <a:ext cx="2286000" cy="185738"/>
          </a:xfrm>
          <a:prstGeom prst="rect">
            <a:avLst/>
          </a:prstGeom>
          <a:noFill/>
          <a:ln w="9525">
            <a:noFill/>
            <a:miter lim="800000"/>
            <a:headEnd/>
            <a:tailEnd/>
          </a:ln>
        </p:spPr>
      </p:pic>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888" y="3931126"/>
            <a:ext cx="1432576" cy="1428325"/>
          </a:xfrm>
          <a:prstGeom prst="rect">
            <a:avLst/>
          </a:prstGeom>
        </p:spPr>
      </p:pic>
      <p:sp>
        <p:nvSpPr>
          <p:cNvPr id="3" name="Tekstiruutu 2"/>
          <p:cNvSpPr txBox="1"/>
          <p:nvPr/>
        </p:nvSpPr>
        <p:spPr>
          <a:xfrm>
            <a:off x="1052138" y="5563358"/>
            <a:ext cx="1746640" cy="230832"/>
          </a:xfrm>
          <a:prstGeom prst="rect">
            <a:avLst/>
          </a:prstGeom>
          <a:noFill/>
        </p:spPr>
        <p:txBody>
          <a:bodyPr wrap="square" rtlCol="0">
            <a:spAutoFit/>
          </a:bodyPr>
          <a:lstStyle/>
          <a:p>
            <a:r>
              <a:rPr lang="fi-FI" sz="900" b="1" dirty="0">
                <a:latin typeface="Arial" panose="020B0604020202020204" pitchFamily="34" charset="0"/>
                <a:cs typeface="Arial" panose="020B0604020202020204" pitchFamily="34" charset="0"/>
              </a:rPr>
              <a:t>EU-tavaramerkki 005853742</a:t>
            </a:r>
          </a:p>
        </p:txBody>
      </p:sp>
      <p:pic>
        <p:nvPicPr>
          <p:cNvPr id="4" name="Kuv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5537" y="3243591"/>
            <a:ext cx="2277155" cy="2435183"/>
          </a:xfrm>
          <a:prstGeom prst="rect">
            <a:avLst/>
          </a:prstGeom>
        </p:spPr>
      </p:pic>
      <p:sp>
        <p:nvSpPr>
          <p:cNvPr id="17" name="Tekstiruutu 16"/>
          <p:cNvSpPr txBox="1"/>
          <p:nvPr/>
        </p:nvSpPr>
        <p:spPr>
          <a:xfrm>
            <a:off x="6458889" y="5929102"/>
            <a:ext cx="1746640" cy="230832"/>
          </a:xfrm>
          <a:prstGeom prst="rect">
            <a:avLst/>
          </a:prstGeom>
          <a:noFill/>
        </p:spPr>
        <p:txBody>
          <a:bodyPr wrap="square" rtlCol="0">
            <a:spAutoFit/>
          </a:bodyPr>
          <a:lstStyle/>
          <a:p>
            <a:r>
              <a:rPr lang="fi-FI" sz="900" b="1" dirty="0">
                <a:latin typeface="Arial" panose="020B0604020202020204" pitchFamily="34" charset="0"/>
                <a:cs typeface="Arial" panose="020B0604020202020204" pitchFamily="34" charset="0"/>
              </a:rPr>
              <a:t>EU-tavaramerkki 013530639</a:t>
            </a:r>
          </a:p>
        </p:txBody>
      </p:sp>
      <p:pic>
        <p:nvPicPr>
          <p:cNvPr id="5" name="Kuv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5390" y="406213"/>
            <a:ext cx="3600542" cy="711107"/>
          </a:xfrm>
          <a:prstGeom prst="rect">
            <a:avLst/>
          </a:prstGeom>
        </p:spPr>
      </p:pic>
      <p:sp>
        <p:nvSpPr>
          <p:cNvPr id="19" name="Rectangle 6"/>
          <p:cNvSpPr>
            <a:spLocks noChangeArrowheads="1"/>
          </p:cNvSpPr>
          <p:nvPr/>
        </p:nvSpPr>
        <p:spPr bwMode="auto">
          <a:xfrm>
            <a:off x="6235537" y="2231102"/>
            <a:ext cx="1774845" cy="230832"/>
          </a:xfrm>
          <a:prstGeom prst="rect">
            <a:avLst/>
          </a:prstGeom>
          <a:noFill/>
          <a:ln w="9525">
            <a:noFill/>
            <a:miter lim="800000"/>
            <a:headEnd/>
            <a:tailEnd/>
          </a:ln>
        </p:spPr>
        <p:txBody>
          <a:bodyPr wrap="none">
            <a:spAutoFit/>
          </a:bodyPr>
          <a:lstStyle/>
          <a:p>
            <a:pPr eaLnBrk="0" hangingPunct="0"/>
            <a:r>
              <a:rPr lang="fi-FI" sz="900" b="1" dirty="0">
                <a:solidFill>
                  <a:srgbClr val="000000"/>
                </a:solidFill>
                <a:latin typeface="Arial" charset="0"/>
                <a:ea typeface="ヒラギノ角ゴ Pro W3" pitchFamily="1" charset="-128"/>
              </a:rPr>
              <a:t>EU-tavaramerkki 000428870 </a:t>
            </a:r>
          </a:p>
        </p:txBody>
      </p:sp>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0833" y="2365152"/>
            <a:ext cx="1190793" cy="189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6"/>
          <p:cNvSpPr>
            <a:spLocks noChangeArrowheads="1"/>
          </p:cNvSpPr>
          <p:nvPr/>
        </p:nvSpPr>
        <p:spPr bwMode="auto">
          <a:xfrm>
            <a:off x="4310031" y="4321899"/>
            <a:ext cx="704039" cy="230832"/>
          </a:xfrm>
          <a:prstGeom prst="rect">
            <a:avLst/>
          </a:prstGeom>
          <a:noFill/>
          <a:ln w="9525">
            <a:noFill/>
            <a:miter lim="800000"/>
            <a:headEnd/>
            <a:tailEnd/>
          </a:ln>
        </p:spPr>
        <p:txBody>
          <a:bodyPr wrap="square">
            <a:spAutoFit/>
          </a:bodyPr>
          <a:lstStyle/>
          <a:p>
            <a:pPr eaLnBrk="0" hangingPunct="0"/>
            <a:r>
              <a:rPr lang="fi-FI" sz="900" b="1" dirty="0">
                <a:solidFill>
                  <a:srgbClr val="000000"/>
                </a:solidFill>
                <a:latin typeface="Arial" charset="0"/>
                <a:ea typeface="ヒラギノ角ゴ Pro W3" pitchFamily="1" charset="-128"/>
              </a:rPr>
              <a:t>FI 252992</a:t>
            </a:r>
          </a:p>
        </p:txBody>
      </p:sp>
      <p:pic>
        <p:nvPicPr>
          <p:cNvPr id="7" name="Kuva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8774" y="712033"/>
            <a:ext cx="1112705" cy="2245537"/>
          </a:xfrm>
          <a:prstGeom prst="rect">
            <a:avLst/>
          </a:prstGeom>
        </p:spPr>
      </p:pic>
      <p:sp>
        <p:nvSpPr>
          <p:cNvPr id="24" name="Rectangle 6"/>
          <p:cNvSpPr>
            <a:spLocks noChangeArrowheads="1"/>
          </p:cNvSpPr>
          <p:nvPr/>
        </p:nvSpPr>
        <p:spPr bwMode="auto">
          <a:xfrm>
            <a:off x="1397813" y="3153386"/>
            <a:ext cx="780983" cy="230832"/>
          </a:xfrm>
          <a:prstGeom prst="rect">
            <a:avLst/>
          </a:prstGeom>
          <a:noFill/>
          <a:ln w="9525">
            <a:noFill/>
            <a:miter lim="800000"/>
            <a:headEnd/>
            <a:tailEnd/>
          </a:ln>
        </p:spPr>
        <p:txBody>
          <a:bodyPr wrap="none">
            <a:spAutoFit/>
          </a:bodyPr>
          <a:lstStyle/>
          <a:p>
            <a:pPr eaLnBrk="0" hangingPunct="0"/>
            <a:r>
              <a:rPr lang="fi-FI" sz="900" b="1" dirty="0">
                <a:solidFill>
                  <a:srgbClr val="000000"/>
                </a:solidFill>
                <a:latin typeface="Arial" charset="0"/>
                <a:ea typeface="ヒラギノ角ゴ Pro W3" pitchFamily="1" charset="-128"/>
              </a:rPr>
              <a:t>IR 1319522</a:t>
            </a:r>
          </a:p>
        </p:txBody>
      </p:sp>
    </p:spTree>
    <p:extLst>
      <p:ext uri="{BB962C8B-B14F-4D97-AF65-F5344CB8AC3E}">
        <p14:creationId xmlns:p14="http://schemas.microsoft.com/office/powerpoint/2010/main" val="966557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Kulutustavaran muotoa suoraan kuvaava tavaramerkki heikosti erottamiskykyinen</a:t>
            </a:r>
          </a:p>
          <a:p>
            <a:r>
              <a:rPr lang="fi-FI" dirty="0"/>
              <a:t>Ripustusreiän asettelu ja koko sekä tuotenimi EDGE riittävät eroavaisuudet</a:t>
            </a:r>
          </a:p>
          <a:p>
            <a:endParaRPr lang="fi-FI" dirty="0"/>
          </a:p>
          <a:p>
            <a:r>
              <a:rPr lang="fi-FI" dirty="0"/>
              <a:t>Ulkoasutavaramerkit:			Tuote:</a:t>
            </a:r>
          </a:p>
          <a:p>
            <a:endParaRPr lang="fi-FI" dirty="0"/>
          </a:p>
          <a:p>
            <a:endParaRPr lang="fi-FI" dirty="0"/>
          </a:p>
          <a:p>
            <a:endParaRPr lang="fi-FI" dirty="0"/>
          </a:p>
          <a:p>
            <a:endParaRPr lang="fi-FI" dirty="0"/>
          </a:p>
        </p:txBody>
      </p:sp>
      <p:sp>
        <p:nvSpPr>
          <p:cNvPr id="3" name="Tekstin paikkamerkki 2"/>
          <p:cNvSpPr>
            <a:spLocks noGrp="1"/>
          </p:cNvSpPr>
          <p:nvPr>
            <p:ph type="body" sz="quarter" idx="10"/>
          </p:nvPr>
        </p:nvSpPr>
        <p:spPr/>
        <p:txBody>
          <a:bodyPr>
            <a:normAutofit fontScale="92500" lnSpcReduction="10000"/>
          </a:bodyPr>
          <a:lstStyle/>
          <a:p>
            <a:r>
              <a:rPr lang="fi-FI" b="1" dirty="0"/>
              <a:t>KKO 2017:42 (avaimen lehtiosa), ei loukkausta</a:t>
            </a:r>
          </a:p>
        </p:txBody>
      </p:sp>
      <p:sp>
        <p:nvSpPr>
          <p:cNvPr id="4" name="Otsikko 3"/>
          <p:cNvSpPr>
            <a:spLocks noGrp="1"/>
          </p:cNvSpPr>
          <p:nvPr>
            <p:ph type="title"/>
          </p:nvPr>
        </p:nvSpPr>
        <p:spPr/>
        <p:txBody>
          <a:bodyPr/>
          <a:lstStyle/>
          <a:p>
            <a:r>
              <a:rPr lang="fi-FI" dirty="0"/>
              <a:t>Tunnusmerkit / Sekaannusvaara</a:t>
            </a: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017" y="4452953"/>
            <a:ext cx="2301242" cy="1625558"/>
          </a:xfrm>
          <a:prstGeom prst="rect">
            <a:avLst/>
          </a:prstGeom>
        </p:spPr>
      </p:pic>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316" y="4042577"/>
            <a:ext cx="2224400" cy="2262973"/>
          </a:xfrm>
          <a:prstGeom prst="rect">
            <a:avLst/>
          </a:prstGeom>
        </p:spPr>
      </p:pic>
      <p:pic>
        <p:nvPicPr>
          <p:cNvPr id="7" name="Kuv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320" y="3108527"/>
            <a:ext cx="1942559" cy="3488098"/>
          </a:xfrm>
          <a:prstGeom prst="rect">
            <a:avLst/>
          </a:prstGeom>
        </p:spPr>
      </p:pic>
    </p:spTree>
    <p:extLst>
      <p:ext uri="{BB962C8B-B14F-4D97-AF65-F5344CB8AC3E}">
        <p14:creationId xmlns:p14="http://schemas.microsoft.com/office/powerpoint/2010/main" val="54988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65689" y="1514841"/>
            <a:ext cx="7200900" cy="486966"/>
          </a:xfrm>
        </p:spPr>
        <p:txBody>
          <a:bodyPr/>
          <a:lstStyle/>
          <a:p>
            <a:r>
              <a:rPr lang="en-US" altLang="fi-FI" b="1" dirty="0"/>
              <a:t>Case </a:t>
            </a:r>
            <a:r>
              <a:rPr lang="en-US" altLang="fi-FI" b="1" dirty="0" err="1"/>
              <a:t>Hermés</a:t>
            </a:r>
            <a:r>
              <a:rPr lang="en-US" altLang="fi-FI" b="1" dirty="0"/>
              <a:t> vs Mason Rothschild “</a:t>
            </a:r>
            <a:r>
              <a:rPr lang="en-US" altLang="fi-FI" b="1" dirty="0" err="1"/>
              <a:t>MetaBirkins</a:t>
            </a:r>
            <a:r>
              <a:rPr lang="en-US" altLang="fi-FI" b="1" dirty="0"/>
              <a:t>”</a:t>
            </a:r>
          </a:p>
        </p:txBody>
      </p:sp>
      <p:sp>
        <p:nvSpPr>
          <p:cNvPr id="86019" name="Rectangle 3"/>
          <p:cNvSpPr>
            <a:spLocks noGrp="1" noChangeArrowheads="1"/>
          </p:cNvSpPr>
          <p:nvPr>
            <p:ph type="body" idx="1"/>
          </p:nvPr>
        </p:nvSpPr>
        <p:spPr>
          <a:xfrm>
            <a:off x="989135" y="2120688"/>
            <a:ext cx="7200900" cy="3349228"/>
          </a:xfrm>
        </p:spPr>
        <p:txBody>
          <a:bodyPr>
            <a:normAutofit/>
          </a:bodyPr>
          <a:lstStyle/>
          <a:p>
            <a:r>
              <a:rPr lang="fi-FI" altLang="fi-FI" sz="1200" dirty="0"/>
              <a:t>HERMÉS on arvostetuimpia laukkubrändejä, kallis ja vaikea saada</a:t>
            </a:r>
          </a:p>
          <a:p>
            <a:r>
              <a:rPr lang="fi-FI" altLang="fi-FI" sz="1200" dirty="0"/>
              <a:t>Vahva brändisuojaus tavaramerkein ja mallein (laukut, kosmetiikka  ja vaatteet, </a:t>
            </a:r>
            <a:r>
              <a:rPr lang="fi-FI" altLang="fi-FI" sz="1200" dirty="0" err="1"/>
              <a:t>yms</a:t>
            </a:r>
            <a:r>
              <a:rPr lang="fi-FI" altLang="fi-FI" sz="1200" dirty="0"/>
              <a:t>)</a:t>
            </a:r>
          </a:p>
          <a:p>
            <a:r>
              <a:rPr lang="fi-FI" altLang="fi-FI" sz="1200" dirty="0"/>
              <a:t>Taiteilija </a:t>
            </a:r>
            <a:r>
              <a:rPr lang="fi-FI" altLang="fi-FI" sz="1200" dirty="0" err="1"/>
              <a:t>Mason</a:t>
            </a:r>
            <a:r>
              <a:rPr lang="fi-FI" altLang="fi-FI" sz="1200" dirty="0"/>
              <a:t> </a:t>
            </a:r>
            <a:r>
              <a:rPr lang="fi-FI" altLang="fi-FI" sz="1200" dirty="0" err="1"/>
              <a:t>Rothschild</a:t>
            </a:r>
            <a:r>
              <a:rPr lang="fi-FI" altLang="fi-FI" sz="1200" dirty="0"/>
              <a:t> julkaisi 100 erilaista NFT (Non-</a:t>
            </a:r>
            <a:r>
              <a:rPr lang="fi-FI" altLang="fi-FI" sz="1200" dirty="0" err="1"/>
              <a:t>Fungible</a:t>
            </a:r>
            <a:r>
              <a:rPr lang="fi-FI" altLang="fi-FI" sz="1200" dirty="0"/>
              <a:t> </a:t>
            </a:r>
            <a:r>
              <a:rPr lang="fi-FI" altLang="fi-FI" sz="1200" dirty="0" err="1"/>
              <a:t>Token</a:t>
            </a:r>
            <a:r>
              <a:rPr lang="fi-FI" altLang="fi-FI" sz="1200" dirty="0"/>
              <a:t>) ”</a:t>
            </a:r>
            <a:r>
              <a:rPr lang="fi-FI" altLang="fi-FI" sz="1200" dirty="0" err="1"/>
              <a:t>MetaBirkin</a:t>
            </a:r>
            <a:r>
              <a:rPr lang="fi-FI" altLang="fi-FI" sz="1200" dirty="0"/>
              <a:t>” laukkua </a:t>
            </a:r>
          </a:p>
          <a:p>
            <a:r>
              <a:rPr lang="fi-FI" altLang="fi-FI" sz="1200" dirty="0"/>
              <a:t>NFT perustuu lohkoketjuteknologiaan ja mahdollistaa laukkujen yksilöimisen ja omistajuuden autentikoinnin digitaalisesti</a:t>
            </a:r>
          </a:p>
          <a:p>
            <a:r>
              <a:rPr lang="fi-FI" altLang="fi-FI" sz="1200" dirty="0"/>
              <a:t>NFT laukuista maksettiin 15-65KUSD </a:t>
            </a:r>
            <a:r>
              <a:rPr lang="fi-FI" altLang="fi-FI" sz="1200" dirty="0" err="1"/>
              <a:t>OpenSea</a:t>
            </a:r>
            <a:r>
              <a:rPr lang="fi-FI" altLang="fi-FI" sz="1200" dirty="0"/>
              <a:t> alustalla (NFT kauppapaikka)	</a:t>
            </a:r>
          </a:p>
          <a:p>
            <a:r>
              <a:rPr lang="fi-FI" altLang="fi-FI" sz="1200" dirty="0"/>
              <a:t>Oikea </a:t>
            </a:r>
            <a:r>
              <a:rPr lang="fi-FI" altLang="fi-FI" sz="1200" dirty="0" err="1"/>
              <a:t>Birkin</a:t>
            </a:r>
            <a:r>
              <a:rPr lang="fi-FI" altLang="fi-FI" sz="1200" dirty="0"/>
              <a:t> 40-500KUSD</a:t>
            </a:r>
          </a:p>
          <a:p>
            <a:r>
              <a:rPr lang="fi-FI" altLang="fi-FI" sz="1200" dirty="0" err="1"/>
              <a:t>Rothschild</a:t>
            </a:r>
            <a:r>
              <a:rPr lang="fi-FI" altLang="fi-FI" sz="1200" dirty="0"/>
              <a:t> möi NFT laukkuja yli 1MUSD, kunnes kaupankäynti lopetettiin </a:t>
            </a:r>
            <a:r>
              <a:rPr lang="fi-FI" altLang="fi-FI" sz="1200" dirty="0" err="1"/>
              <a:t>OpenSea:n</a:t>
            </a:r>
            <a:r>
              <a:rPr lang="fi-FI" altLang="fi-FI" sz="1200" dirty="0"/>
              <a:t> toimesta</a:t>
            </a:r>
          </a:p>
          <a:p>
            <a:endParaRPr lang="fi-FI" altLang="fi-FI" sz="600" dirty="0"/>
          </a:p>
          <a:p>
            <a:endParaRPr lang="fi-FI" altLang="fi-FI" dirty="0"/>
          </a:p>
        </p:txBody>
      </p:sp>
    </p:spTree>
    <p:extLst>
      <p:ext uri="{BB962C8B-B14F-4D97-AF65-F5344CB8AC3E}">
        <p14:creationId xmlns:p14="http://schemas.microsoft.com/office/powerpoint/2010/main" val="275154818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65689" y="1514841"/>
            <a:ext cx="7200900" cy="486966"/>
          </a:xfrm>
        </p:spPr>
        <p:txBody>
          <a:bodyPr/>
          <a:lstStyle/>
          <a:p>
            <a:r>
              <a:rPr lang="en-US" altLang="fi-FI" dirty="0"/>
              <a:t>Case </a:t>
            </a:r>
            <a:r>
              <a:rPr lang="en-US" altLang="fi-FI" dirty="0" err="1"/>
              <a:t>Hermés</a:t>
            </a:r>
            <a:r>
              <a:rPr lang="en-US" altLang="fi-FI" dirty="0"/>
              <a:t> vs Mason Rothschild “</a:t>
            </a:r>
            <a:r>
              <a:rPr lang="en-US" altLang="fi-FI" dirty="0" err="1"/>
              <a:t>MetaBirkins</a:t>
            </a:r>
            <a:r>
              <a:rPr lang="en-US" altLang="fi-FI" dirty="0"/>
              <a:t>”</a:t>
            </a:r>
            <a:endParaRPr lang="en-US" altLang="fi-FI" b="1" dirty="0"/>
          </a:p>
        </p:txBody>
      </p:sp>
      <p:sp>
        <p:nvSpPr>
          <p:cNvPr id="86019" name="Rectangle 3"/>
          <p:cNvSpPr>
            <a:spLocks noGrp="1" noChangeArrowheads="1"/>
          </p:cNvSpPr>
          <p:nvPr>
            <p:ph type="body" idx="1"/>
          </p:nvPr>
        </p:nvSpPr>
        <p:spPr>
          <a:xfrm>
            <a:off x="989135" y="2120688"/>
            <a:ext cx="7200900" cy="3349228"/>
          </a:xfrm>
        </p:spPr>
        <p:txBody>
          <a:bodyPr>
            <a:normAutofit/>
          </a:bodyPr>
          <a:lstStyle/>
          <a:p>
            <a:endParaRPr lang="fi-FI" altLang="fi-FI" dirty="0"/>
          </a:p>
          <a:p>
            <a:endParaRPr lang="fi-FI" altLang="fi-FI" dirty="0"/>
          </a:p>
          <a:p>
            <a:endParaRPr lang="fi-FI" altLang="fi-FI" dirty="0"/>
          </a:p>
        </p:txBody>
      </p:sp>
      <p:pic>
        <p:nvPicPr>
          <p:cNvPr id="4" name="Kuva 3">
            <a:extLst>
              <a:ext uri="{FF2B5EF4-FFF2-40B4-BE49-F238E27FC236}">
                <a16:creationId xmlns:a16="http://schemas.microsoft.com/office/drawing/2014/main" id="{10F1D993-A45A-4F0B-9FD8-A854BCBF67B0}"/>
              </a:ext>
            </a:extLst>
          </p:cNvPr>
          <p:cNvPicPr>
            <a:picLocks noChangeAspect="1"/>
          </p:cNvPicPr>
          <p:nvPr/>
        </p:nvPicPr>
        <p:blipFill>
          <a:blip r:embed="rId3"/>
          <a:stretch>
            <a:fillRect/>
          </a:stretch>
        </p:blipFill>
        <p:spPr>
          <a:xfrm>
            <a:off x="1252944" y="2242963"/>
            <a:ext cx="2071688" cy="1243013"/>
          </a:xfrm>
          <a:prstGeom prst="rect">
            <a:avLst/>
          </a:prstGeom>
        </p:spPr>
      </p:pic>
      <p:pic>
        <p:nvPicPr>
          <p:cNvPr id="5" name="Kuva 4">
            <a:extLst>
              <a:ext uri="{FF2B5EF4-FFF2-40B4-BE49-F238E27FC236}">
                <a16:creationId xmlns:a16="http://schemas.microsoft.com/office/drawing/2014/main" id="{DD2D9ECA-BE87-43F8-B6AF-E828F611BD17}"/>
              </a:ext>
            </a:extLst>
          </p:cNvPr>
          <p:cNvPicPr>
            <a:picLocks noChangeAspect="1"/>
          </p:cNvPicPr>
          <p:nvPr/>
        </p:nvPicPr>
        <p:blipFill>
          <a:blip r:embed="rId4"/>
          <a:stretch>
            <a:fillRect/>
          </a:stretch>
        </p:blipFill>
        <p:spPr>
          <a:xfrm>
            <a:off x="3882814" y="2170306"/>
            <a:ext cx="4487222" cy="2868303"/>
          </a:xfrm>
          <a:prstGeom prst="rect">
            <a:avLst/>
          </a:prstGeom>
        </p:spPr>
      </p:pic>
      <p:pic>
        <p:nvPicPr>
          <p:cNvPr id="6" name="Kuva 5">
            <a:extLst>
              <a:ext uri="{FF2B5EF4-FFF2-40B4-BE49-F238E27FC236}">
                <a16:creationId xmlns:a16="http://schemas.microsoft.com/office/drawing/2014/main" id="{90B6A972-F465-4ED2-97E1-E9E955F85C53}"/>
              </a:ext>
            </a:extLst>
          </p:cNvPr>
          <p:cNvPicPr>
            <a:picLocks noChangeAspect="1"/>
          </p:cNvPicPr>
          <p:nvPr/>
        </p:nvPicPr>
        <p:blipFill>
          <a:blip r:embed="rId5"/>
          <a:stretch>
            <a:fillRect/>
          </a:stretch>
        </p:blipFill>
        <p:spPr>
          <a:xfrm>
            <a:off x="1252944" y="3731303"/>
            <a:ext cx="2071688" cy="1378614"/>
          </a:xfrm>
          <a:prstGeom prst="rect">
            <a:avLst/>
          </a:prstGeom>
        </p:spPr>
      </p:pic>
      <p:sp>
        <p:nvSpPr>
          <p:cNvPr id="9" name="Tekstiruutu 8">
            <a:extLst>
              <a:ext uri="{FF2B5EF4-FFF2-40B4-BE49-F238E27FC236}">
                <a16:creationId xmlns:a16="http://schemas.microsoft.com/office/drawing/2014/main" id="{B4BB8F03-9A57-4840-BC77-0D39F19464CF}"/>
              </a:ext>
            </a:extLst>
          </p:cNvPr>
          <p:cNvSpPr txBox="1"/>
          <p:nvPr/>
        </p:nvSpPr>
        <p:spPr>
          <a:xfrm>
            <a:off x="3391364" y="5157490"/>
            <a:ext cx="1731227" cy="184666"/>
          </a:xfrm>
          <a:prstGeom prst="rect">
            <a:avLst/>
          </a:prstGeom>
          <a:noFill/>
        </p:spPr>
        <p:txBody>
          <a:bodyPr wrap="square" rtlCol="0">
            <a:spAutoFit/>
          </a:bodyPr>
          <a:lstStyle/>
          <a:p>
            <a:r>
              <a:rPr lang="fi-FI" sz="600" dirty="0"/>
              <a:t>News.artnet.com</a:t>
            </a:r>
          </a:p>
        </p:txBody>
      </p:sp>
    </p:spTree>
    <p:extLst>
      <p:ext uri="{BB962C8B-B14F-4D97-AF65-F5344CB8AC3E}">
        <p14:creationId xmlns:p14="http://schemas.microsoft.com/office/powerpoint/2010/main" val="245364923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65689" y="1514841"/>
            <a:ext cx="7200900" cy="486966"/>
          </a:xfrm>
        </p:spPr>
        <p:txBody>
          <a:bodyPr/>
          <a:lstStyle/>
          <a:p>
            <a:r>
              <a:rPr lang="en-US" altLang="fi-FI" b="1" dirty="0"/>
              <a:t>Case </a:t>
            </a:r>
            <a:r>
              <a:rPr lang="en-US" altLang="fi-FI" b="1" dirty="0" err="1"/>
              <a:t>Hermés</a:t>
            </a:r>
            <a:r>
              <a:rPr lang="en-US" altLang="fi-FI" b="1" dirty="0"/>
              <a:t> vs Mason Rothschild “</a:t>
            </a:r>
            <a:r>
              <a:rPr lang="en-US" altLang="fi-FI" b="1" dirty="0" err="1"/>
              <a:t>MetaBirkins</a:t>
            </a:r>
            <a:r>
              <a:rPr lang="en-US" altLang="fi-FI" b="1" dirty="0"/>
              <a:t>”</a:t>
            </a:r>
          </a:p>
        </p:txBody>
      </p:sp>
      <p:sp>
        <p:nvSpPr>
          <p:cNvPr id="86019" name="Rectangle 3"/>
          <p:cNvSpPr>
            <a:spLocks noGrp="1" noChangeArrowheads="1"/>
          </p:cNvSpPr>
          <p:nvPr>
            <p:ph type="body" idx="1"/>
          </p:nvPr>
        </p:nvSpPr>
        <p:spPr>
          <a:xfrm>
            <a:off x="989135" y="2120688"/>
            <a:ext cx="7200900" cy="3349228"/>
          </a:xfrm>
        </p:spPr>
        <p:txBody>
          <a:bodyPr>
            <a:normAutofit/>
          </a:bodyPr>
          <a:lstStyle/>
          <a:p>
            <a:r>
              <a:rPr lang="fi-FI" altLang="fi-FI" sz="1200" dirty="0"/>
              <a:t>Hermes haastoi </a:t>
            </a:r>
            <a:r>
              <a:rPr lang="fi-FI" altLang="fi-FI" sz="1200" dirty="0" err="1"/>
              <a:t>Rothchildin</a:t>
            </a:r>
            <a:r>
              <a:rPr lang="fi-FI" altLang="fi-FI" sz="1200" dirty="0"/>
              <a:t> oikeuteen New Yorkissa</a:t>
            </a:r>
          </a:p>
          <a:p>
            <a:r>
              <a:rPr lang="fi-FI" altLang="fi-FI" sz="1200" dirty="0" err="1"/>
              <a:t>Rothchild</a:t>
            </a:r>
            <a:r>
              <a:rPr lang="fi-FI" altLang="fi-FI" sz="1200" dirty="0"/>
              <a:t>: NFT laukut ovat karvaisia ja välittävät viestin eläinten oikeuksista (”no </a:t>
            </a:r>
            <a:r>
              <a:rPr lang="fi-FI" altLang="fi-FI" sz="1200" dirty="0" err="1"/>
              <a:t>fur</a:t>
            </a:r>
            <a:r>
              <a:rPr lang="fi-FI" altLang="fi-FI" sz="1200" dirty="0"/>
              <a:t>”), vetoaa taiteilijan vapauteen (”</a:t>
            </a:r>
            <a:r>
              <a:rPr lang="fi-FI" altLang="fi-FI" sz="1200" dirty="0" err="1"/>
              <a:t>fair</a:t>
            </a:r>
            <a:r>
              <a:rPr lang="fi-FI" altLang="fi-FI" sz="1200" dirty="0"/>
              <a:t> </a:t>
            </a:r>
            <a:r>
              <a:rPr lang="fi-FI" altLang="fi-FI" sz="1200" dirty="0" err="1"/>
              <a:t>use</a:t>
            </a:r>
            <a:r>
              <a:rPr lang="fi-FI" altLang="fi-FI" sz="1200" dirty="0"/>
              <a:t>”)</a:t>
            </a:r>
          </a:p>
          <a:p>
            <a:r>
              <a:rPr lang="fi-FI" altLang="fi-FI" sz="1200" dirty="0"/>
              <a:t> Andy Warhol ”32 Campbell </a:t>
            </a:r>
            <a:r>
              <a:rPr lang="fi-FI" altLang="fi-FI" sz="1200" dirty="0" err="1"/>
              <a:t>Soup</a:t>
            </a:r>
            <a:r>
              <a:rPr lang="fi-FI" altLang="fi-FI" sz="1200" dirty="0"/>
              <a:t> </a:t>
            </a:r>
            <a:r>
              <a:rPr lang="fi-FI" altLang="fi-FI" sz="1200" dirty="0" err="1"/>
              <a:t>Cans</a:t>
            </a:r>
            <a:r>
              <a:rPr lang="fi-FI" altLang="fi-FI" sz="1200" dirty="0"/>
              <a:t>” sallittua ilmaisua</a:t>
            </a:r>
          </a:p>
          <a:p>
            <a:r>
              <a:rPr lang="fi-FI" altLang="fi-FI" sz="1200" dirty="0"/>
              <a:t>Warholin tölkit olivat taiteellinen tulkinta poiketen hieman alkuperäisestä tölkistä, näin myös </a:t>
            </a:r>
            <a:r>
              <a:rPr lang="fi-FI" altLang="fi-FI" sz="1200" dirty="0" err="1"/>
              <a:t>Metabirkin</a:t>
            </a:r>
            <a:r>
              <a:rPr lang="fi-FI" altLang="fi-FI" sz="1200" dirty="0"/>
              <a:t> on taidetta.</a:t>
            </a:r>
          </a:p>
        </p:txBody>
      </p:sp>
      <p:pic>
        <p:nvPicPr>
          <p:cNvPr id="3" name="Kuva 2">
            <a:extLst>
              <a:ext uri="{FF2B5EF4-FFF2-40B4-BE49-F238E27FC236}">
                <a16:creationId xmlns:a16="http://schemas.microsoft.com/office/drawing/2014/main" id="{CEFA2A52-07FA-4C0A-A312-E6E4CD73F8B8}"/>
              </a:ext>
            </a:extLst>
          </p:cNvPr>
          <p:cNvPicPr>
            <a:picLocks noChangeAspect="1"/>
          </p:cNvPicPr>
          <p:nvPr/>
        </p:nvPicPr>
        <p:blipFill>
          <a:blip r:embed="rId3"/>
          <a:stretch>
            <a:fillRect/>
          </a:stretch>
        </p:blipFill>
        <p:spPr>
          <a:xfrm>
            <a:off x="3422137" y="4177163"/>
            <a:ext cx="2288003" cy="1411634"/>
          </a:xfrm>
          <a:prstGeom prst="rect">
            <a:avLst/>
          </a:prstGeom>
        </p:spPr>
      </p:pic>
    </p:spTree>
    <p:extLst>
      <p:ext uri="{BB962C8B-B14F-4D97-AF65-F5344CB8AC3E}">
        <p14:creationId xmlns:p14="http://schemas.microsoft.com/office/powerpoint/2010/main" val="287001824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p:txBody>
          <a:bodyPr/>
          <a:lstStyle/>
          <a:p>
            <a:r>
              <a:rPr lang="fi-FI" altLang="fi-FI" dirty="0"/>
              <a:t>Esimerkki </a:t>
            </a:r>
            <a:r>
              <a:rPr lang="fi-FI" altLang="fi-FI" dirty="0" err="1"/>
              <a:t>IPRien</a:t>
            </a:r>
            <a:r>
              <a:rPr lang="fi-FI" altLang="fi-FI" dirty="0"/>
              <a:t> käytöstä</a:t>
            </a:r>
          </a:p>
        </p:txBody>
      </p:sp>
      <p:sp>
        <p:nvSpPr>
          <p:cNvPr id="15363" name="Sisällön paikkamerkki 2"/>
          <p:cNvSpPr>
            <a:spLocks noGrp="1"/>
          </p:cNvSpPr>
          <p:nvPr>
            <p:ph idx="1"/>
          </p:nvPr>
        </p:nvSpPr>
        <p:spPr/>
        <p:txBody>
          <a:bodyPr>
            <a:normAutofit/>
          </a:bodyPr>
          <a:lstStyle/>
          <a:p>
            <a:pPr eaLnBrk="1" hangingPunct="1"/>
            <a:r>
              <a:rPr lang="fi-FI" altLang="fi-FI" sz="1500" u="sng" dirty="0"/>
              <a:t>Tuotteen sisältö</a:t>
            </a:r>
            <a:r>
              <a:rPr lang="fi-FI" altLang="fi-FI" sz="1500" dirty="0"/>
              <a:t>: patentti, liikesalaisuus</a:t>
            </a:r>
          </a:p>
          <a:p>
            <a:pPr eaLnBrk="1" hangingPunct="1"/>
            <a:r>
              <a:rPr lang="fi-FI" altLang="fi-FI" sz="1500" u="sng" dirty="0"/>
              <a:t>Suihkutusmekanismi:</a:t>
            </a:r>
            <a:r>
              <a:rPr lang="fi-FI" altLang="fi-FI" sz="1500" dirty="0"/>
              <a:t> patentti 	</a:t>
            </a:r>
          </a:p>
          <a:p>
            <a:pPr eaLnBrk="1" hangingPunct="1"/>
            <a:r>
              <a:rPr lang="fi-FI" altLang="fi-FI" sz="1500" u="sng" dirty="0"/>
              <a:t>Tuotteen ulkomuoto</a:t>
            </a:r>
            <a:r>
              <a:rPr lang="fi-FI" altLang="fi-FI" sz="1500" dirty="0"/>
              <a:t>: malli, tavaramerkki</a:t>
            </a:r>
          </a:p>
          <a:p>
            <a:pPr eaLnBrk="1" hangingPunct="1"/>
            <a:r>
              <a:rPr lang="fi-FI" altLang="fi-FI" sz="1500" u="sng" dirty="0"/>
              <a:t>Etiketti</a:t>
            </a:r>
            <a:r>
              <a:rPr lang="fi-FI" altLang="fi-FI" sz="1500" dirty="0"/>
              <a:t>: tekijänoikeus, tavaramerkki, malli</a:t>
            </a:r>
          </a:p>
          <a:p>
            <a:pPr eaLnBrk="1" hangingPunct="1"/>
            <a:r>
              <a:rPr lang="fi-FI" altLang="fi-FI" sz="1500" u="sng" dirty="0"/>
              <a:t>Värit</a:t>
            </a:r>
            <a:r>
              <a:rPr lang="fi-FI" altLang="fi-FI" sz="1500" dirty="0"/>
              <a:t>: tavaramerkki</a:t>
            </a:r>
          </a:p>
          <a:p>
            <a:pPr eaLnBrk="1" hangingPunct="1"/>
            <a:r>
              <a:rPr lang="fi-FI" altLang="fi-FI" sz="1500" u="sng" dirty="0"/>
              <a:t>Tuotteen nimi</a:t>
            </a:r>
            <a:r>
              <a:rPr lang="fi-FI" altLang="fi-FI" sz="1500" dirty="0"/>
              <a:t>: tavaramerkki</a:t>
            </a:r>
          </a:p>
          <a:p>
            <a:pPr eaLnBrk="1" hangingPunct="1"/>
            <a:r>
              <a:rPr lang="fi-FI" altLang="fi-FI" sz="1500" u="sng" dirty="0"/>
              <a:t>Tuotteen tuoksu</a:t>
            </a:r>
            <a:r>
              <a:rPr lang="fi-FI" altLang="fi-FI" sz="1500" dirty="0"/>
              <a:t>: tavaramerkki</a:t>
            </a:r>
          </a:p>
          <a:p>
            <a:endParaRPr lang="fi-FI" altLang="fi-FI" sz="1650"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4118" y="1508538"/>
            <a:ext cx="3530393" cy="43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59053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65689" y="1514841"/>
            <a:ext cx="7200900" cy="486966"/>
          </a:xfrm>
        </p:spPr>
        <p:txBody>
          <a:bodyPr/>
          <a:lstStyle/>
          <a:p>
            <a:r>
              <a:rPr lang="en-US" altLang="fi-FI" b="1" dirty="0"/>
              <a:t>Case </a:t>
            </a:r>
            <a:r>
              <a:rPr lang="en-US" altLang="fi-FI" b="1" dirty="0" err="1"/>
              <a:t>Hermés</a:t>
            </a:r>
            <a:r>
              <a:rPr lang="en-US" altLang="fi-FI" b="1" dirty="0"/>
              <a:t> vs Mason Rothschild “</a:t>
            </a:r>
            <a:r>
              <a:rPr lang="en-US" altLang="fi-FI" b="1" dirty="0" err="1"/>
              <a:t>MetaBirkins</a:t>
            </a:r>
            <a:r>
              <a:rPr lang="en-US" altLang="fi-FI" b="1" dirty="0"/>
              <a:t>”</a:t>
            </a:r>
          </a:p>
        </p:txBody>
      </p:sp>
      <p:sp>
        <p:nvSpPr>
          <p:cNvPr id="86019" name="Rectangle 3"/>
          <p:cNvSpPr>
            <a:spLocks noGrp="1" noChangeArrowheads="1"/>
          </p:cNvSpPr>
          <p:nvPr>
            <p:ph type="body" idx="1"/>
          </p:nvPr>
        </p:nvSpPr>
        <p:spPr>
          <a:xfrm>
            <a:off x="989135" y="2120688"/>
            <a:ext cx="7200900" cy="3349228"/>
          </a:xfrm>
        </p:spPr>
        <p:txBody>
          <a:bodyPr>
            <a:normAutofit fontScale="77500" lnSpcReduction="20000"/>
          </a:bodyPr>
          <a:lstStyle/>
          <a:p>
            <a:r>
              <a:rPr lang="fi-FI" altLang="fi-FI" dirty="0" err="1"/>
              <a:t>HERMÉS:in</a:t>
            </a:r>
            <a:r>
              <a:rPr lang="fi-FI" altLang="fi-FI" dirty="0"/>
              <a:t> mukaan </a:t>
            </a:r>
            <a:r>
              <a:rPr lang="fi-FI" altLang="fi-FI" dirty="0" err="1"/>
              <a:t>Rothschild</a:t>
            </a:r>
            <a:r>
              <a:rPr lang="fi-FI" altLang="fi-FI" dirty="0"/>
              <a:t> yrittää hyötyä heidän brändin tunnettuudesta </a:t>
            </a:r>
            <a:r>
              <a:rPr lang="fi-FI" altLang="fi-FI" dirty="0" err="1"/>
              <a:t>metaversumissa</a:t>
            </a:r>
            <a:endParaRPr lang="fi-FI" altLang="fi-FI" dirty="0"/>
          </a:p>
          <a:p>
            <a:pPr lvl="1"/>
            <a:r>
              <a:rPr lang="fi-FI" altLang="fi-FI" dirty="0" err="1"/>
              <a:t>Rothschild</a:t>
            </a:r>
            <a:r>
              <a:rPr lang="fi-FI" altLang="fi-FI" dirty="0"/>
              <a:t> perusti verkkokaupan, verkkosivun ja sosiaalisen median kanavia tarkoituksenaan myydä digitaalisia tuotteita</a:t>
            </a:r>
          </a:p>
          <a:p>
            <a:pPr lvl="1"/>
            <a:r>
              <a:rPr lang="fi-FI" altLang="fi-FI" dirty="0"/>
              <a:t>Vaikka verkkosivuilla on mainittu, ettei NFT laukku ole alkuperäinen, kuluttajat ovat silti sekoittaneet kaupallisen alkuperän </a:t>
            </a:r>
          </a:p>
          <a:p>
            <a:pPr lvl="1"/>
            <a:r>
              <a:rPr lang="fi-FI" altLang="fi-FI" dirty="0"/>
              <a:t>Tunnus METABIRKINS hyödyntää BIRKINS –tavaramerkkiä</a:t>
            </a:r>
          </a:p>
          <a:p>
            <a:r>
              <a:rPr lang="fi-FI" altLang="fi-FI" dirty="0"/>
              <a:t>KYSYMYKSET: </a:t>
            </a:r>
          </a:p>
          <a:p>
            <a:pPr lvl="1"/>
            <a:r>
              <a:rPr lang="fi-FI" altLang="fi-FI" dirty="0"/>
              <a:t>ovatko NFT laukut taidetta vai tuotteita?</a:t>
            </a:r>
          </a:p>
          <a:p>
            <a:pPr lvl="1"/>
            <a:r>
              <a:rPr lang="fi-FI" altLang="fi-FI" dirty="0"/>
              <a:t>Onko oikeutta käyttää BIRKINS –sanaa </a:t>
            </a:r>
            <a:r>
              <a:rPr lang="fi-FI" altLang="fi-FI" dirty="0" err="1"/>
              <a:t>METABIRKINS:ien</a:t>
            </a:r>
            <a:r>
              <a:rPr lang="fi-FI" altLang="fi-FI" dirty="0"/>
              <a:t> myynnissä?</a:t>
            </a:r>
          </a:p>
          <a:p>
            <a:pPr lvl="1"/>
            <a:r>
              <a:rPr lang="fi-FI" altLang="fi-FI" dirty="0"/>
              <a:t>Laajalti tunnetun tavaramerkin suoja?</a:t>
            </a:r>
          </a:p>
          <a:p>
            <a:pPr lvl="1"/>
            <a:r>
              <a:rPr lang="fi-FI" altLang="fi-FI" dirty="0"/>
              <a:t>Onko NFT kauppa vain yksi ansaintakanava muiden joukossa vrt. teknologianeutraalius</a:t>
            </a:r>
          </a:p>
          <a:p>
            <a:pPr lvl="1"/>
            <a:r>
              <a:rPr lang="fi-FI" altLang="fi-FI" dirty="0" err="1"/>
              <a:t>Huom</a:t>
            </a:r>
            <a:r>
              <a:rPr lang="fi-FI" altLang="fi-FI" dirty="0"/>
              <a:t>: EUIPO katsoo 23.6.2022 NFT-tavaroiden kuuluvan luokkaan 9 (digitaaliset tuotteet), pitää määritellä mikä NFT tavara</a:t>
            </a:r>
          </a:p>
          <a:p>
            <a:endParaRPr lang="fi-FI" altLang="fi-FI" dirty="0"/>
          </a:p>
          <a:p>
            <a:endParaRPr lang="fi-FI" altLang="fi-FI" dirty="0"/>
          </a:p>
          <a:p>
            <a:endParaRPr lang="fi-FI" altLang="fi-FI" dirty="0"/>
          </a:p>
          <a:p>
            <a:endParaRPr lang="fi-FI" altLang="fi-FI" dirty="0"/>
          </a:p>
          <a:p>
            <a:endParaRPr lang="fi-FI" altLang="fi-FI" dirty="0"/>
          </a:p>
        </p:txBody>
      </p:sp>
    </p:spTree>
    <p:extLst>
      <p:ext uri="{BB962C8B-B14F-4D97-AF65-F5344CB8AC3E}">
        <p14:creationId xmlns:p14="http://schemas.microsoft.com/office/powerpoint/2010/main" val="298938495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965689" y="1514841"/>
            <a:ext cx="7200900" cy="486966"/>
          </a:xfrm>
        </p:spPr>
        <p:txBody>
          <a:bodyPr/>
          <a:lstStyle/>
          <a:p>
            <a:r>
              <a:rPr lang="en-US" altLang="fi-FI" b="1" dirty="0" err="1"/>
              <a:t>Luksusbrändeja</a:t>
            </a:r>
            <a:r>
              <a:rPr lang="en-US" altLang="fi-FI" b="1" dirty="0"/>
              <a:t> </a:t>
            </a:r>
            <a:r>
              <a:rPr lang="en-US" altLang="fi-FI" b="1" dirty="0" err="1"/>
              <a:t>metaversumissa</a:t>
            </a:r>
            <a:endParaRPr lang="en-US" altLang="fi-FI" b="1" dirty="0"/>
          </a:p>
        </p:txBody>
      </p:sp>
      <p:sp>
        <p:nvSpPr>
          <p:cNvPr id="86019" name="Rectangle 3"/>
          <p:cNvSpPr>
            <a:spLocks noGrp="1" noChangeArrowheads="1"/>
          </p:cNvSpPr>
          <p:nvPr>
            <p:ph type="body" idx="1"/>
          </p:nvPr>
        </p:nvSpPr>
        <p:spPr>
          <a:xfrm>
            <a:off x="989135" y="2120688"/>
            <a:ext cx="7200900" cy="3349228"/>
          </a:xfrm>
        </p:spPr>
        <p:txBody>
          <a:bodyPr>
            <a:normAutofit/>
          </a:bodyPr>
          <a:lstStyle/>
          <a:p>
            <a:r>
              <a:rPr lang="fi-FI" altLang="fi-FI" dirty="0" err="1"/>
              <a:t>The</a:t>
            </a:r>
            <a:r>
              <a:rPr lang="fi-FI" altLang="fi-FI" dirty="0"/>
              <a:t> </a:t>
            </a:r>
            <a:r>
              <a:rPr lang="fi-FI" altLang="fi-FI" dirty="0" err="1"/>
              <a:t>Gucci</a:t>
            </a:r>
            <a:r>
              <a:rPr lang="fi-FI" altLang="fi-FI" dirty="0"/>
              <a:t> </a:t>
            </a:r>
            <a:r>
              <a:rPr lang="fi-FI" altLang="fi-FI" dirty="0" err="1"/>
              <a:t>Vault</a:t>
            </a:r>
            <a:r>
              <a:rPr lang="fi-FI" altLang="fi-FI" dirty="0"/>
              <a:t> </a:t>
            </a:r>
            <a:r>
              <a:rPr lang="fi-FI" altLang="fi-FI" dirty="0" err="1"/>
              <a:t>Discord</a:t>
            </a:r>
            <a:r>
              <a:rPr lang="fi-FI" altLang="fi-FI" dirty="0"/>
              <a:t> – digitaalinen yhteistyö- ja esittelytila</a:t>
            </a:r>
          </a:p>
          <a:p>
            <a:r>
              <a:rPr lang="fi-FI" altLang="fi-FI" dirty="0"/>
              <a:t>Louis Vuitton – Louis </a:t>
            </a:r>
            <a:r>
              <a:rPr lang="fi-FI" altLang="fi-FI" dirty="0" err="1"/>
              <a:t>the</a:t>
            </a:r>
            <a:r>
              <a:rPr lang="fi-FI" altLang="fi-FI" dirty="0"/>
              <a:t> </a:t>
            </a:r>
            <a:r>
              <a:rPr lang="fi-FI" altLang="fi-FI" dirty="0" err="1"/>
              <a:t>Game</a:t>
            </a:r>
            <a:r>
              <a:rPr lang="fi-FI" altLang="fi-FI" dirty="0"/>
              <a:t>, taidenäyttely</a:t>
            </a:r>
          </a:p>
          <a:p>
            <a:r>
              <a:rPr lang="fi-FI" altLang="fi-FI" dirty="0"/>
              <a:t>Nike – virtuaalisia kenkiä</a:t>
            </a:r>
          </a:p>
          <a:p>
            <a:r>
              <a:rPr lang="fi-FI" altLang="fi-FI" dirty="0"/>
              <a:t>Tommy </a:t>
            </a:r>
            <a:r>
              <a:rPr lang="fi-FI" altLang="fi-FI" dirty="0" err="1"/>
              <a:t>Hilfiger</a:t>
            </a:r>
            <a:r>
              <a:rPr lang="fi-FI" altLang="fi-FI" dirty="0"/>
              <a:t> – virtuaalisia vaatteita </a:t>
            </a:r>
            <a:r>
              <a:rPr lang="fi-FI" altLang="fi-FI" dirty="0" err="1"/>
              <a:t>avatareille</a:t>
            </a:r>
            <a:r>
              <a:rPr lang="fi-FI" altLang="fi-FI" dirty="0"/>
              <a:t> </a:t>
            </a:r>
            <a:r>
              <a:rPr lang="fi-FI" altLang="fi-FI" dirty="0" err="1"/>
              <a:t>Roblox</a:t>
            </a:r>
            <a:r>
              <a:rPr lang="fi-FI" altLang="fi-FI" dirty="0"/>
              <a:t> pelissä</a:t>
            </a:r>
          </a:p>
          <a:p>
            <a:r>
              <a:rPr lang="fi-FI" altLang="fi-FI" dirty="0"/>
              <a:t>Burberry, </a:t>
            </a:r>
            <a:r>
              <a:rPr lang="fi-FI" altLang="fi-FI" dirty="0" err="1"/>
              <a:t>Givenchy</a:t>
            </a:r>
            <a:r>
              <a:rPr lang="fi-FI" altLang="fi-FI" dirty="0"/>
              <a:t>, </a:t>
            </a:r>
            <a:r>
              <a:rPr lang="fi-FI" altLang="fi-FI" dirty="0" err="1"/>
              <a:t>Dolce</a:t>
            </a:r>
            <a:r>
              <a:rPr lang="fi-FI" altLang="fi-FI" dirty="0"/>
              <a:t> and Gabbana, Dior jne..</a:t>
            </a:r>
          </a:p>
          <a:p>
            <a:endParaRPr lang="fi-FI" altLang="fi-FI" dirty="0"/>
          </a:p>
          <a:p>
            <a:endParaRPr lang="fi-FI" altLang="fi-FI" dirty="0"/>
          </a:p>
          <a:p>
            <a:endParaRPr lang="fi-FI" altLang="fi-FI" dirty="0"/>
          </a:p>
          <a:p>
            <a:endParaRPr lang="fi-FI" altLang="fi-FI" dirty="0"/>
          </a:p>
          <a:p>
            <a:endParaRPr lang="fi-FI" altLang="fi-FI" dirty="0"/>
          </a:p>
        </p:txBody>
      </p:sp>
    </p:spTree>
    <p:extLst>
      <p:ext uri="{BB962C8B-B14F-4D97-AF65-F5344CB8AC3E}">
        <p14:creationId xmlns:p14="http://schemas.microsoft.com/office/powerpoint/2010/main" val="261623592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p:txBody>
          <a:bodyPr/>
          <a:lstStyle/>
          <a:p>
            <a:r>
              <a:rPr lang="fi-FI" dirty="0"/>
              <a:t>Yhteenveto	</a:t>
            </a:r>
          </a:p>
        </p:txBody>
      </p:sp>
      <p:sp>
        <p:nvSpPr>
          <p:cNvPr id="24579" name="Sisällön paikkamerkki 2"/>
          <p:cNvSpPr>
            <a:spLocks noGrp="1"/>
          </p:cNvSpPr>
          <p:nvPr>
            <p:ph idx="1"/>
          </p:nvPr>
        </p:nvSpPr>
        <p:spPr>
          <a:xfrm>
            <a:off x="1079500" y="1897380"/>
            <a:ext cx="7200900" cy="3637836"/>
          </a:xfrm>
        </p:spPr>
        <p:txBody>
          <a:bodyPr>
            <a:normAutofit lnSpcReduction="10000"/>
          </a:bodyPr>
          <a:lstStyle/>
          <a:p>
            <a:r>
              <a:rPr lang="fi-FI" sz="1800" dirty="0"/>
              <a:t>Yksinkertaiseenkin tuotteeseen voi liittyä monia teollisoikeuksia</a:t>
            </a:r>
          </a:p>
          <a:p>
            <a:r>
              <a:rPr lang="fi-FI" sz="1800" dirty="0"/>
              <a:t>Läheskään kaikki teollisoikeudet eivät ole rekisteröityjä oikeuksia</a:t>
            </a:r>
          </a:p>
          <a:p>
            <a:r>
              <a:rPr lang="fi-FI" sz="1800" dirty="0"/>
              <a:t>Suoja on aina tulkinnanvarainen – usein loukkausväitteen voi esittää halutessaan</a:t>
            </a:r>
          </a:p>
          <a:p>
            <a:r>
              <a:rPr lang="fi-FI" sz="1800" dirty="0"/>
              <a:t>Loukkausväitteillä pyritään yleensä saamaan aikaan erilaisia kaupallisia vaikutuksia</a:t>
            </a:r>
          </a:p>
          <a:p>
            <a:r>
              <a:rPr lang="fi-FI" sz="1800" dirty="0"/>
              <a:t>”He syyttävät meitä loukkauksesta – mitäköhän he haluavat oikeasti saada aikaan?”</a:t>
            </a:r>
          </a:p>
          <a:p>
            <a:endParaRPr lang="fi-FI" sz="1800" dirty="0"/>
          </a:p>
          <a:p>
            <a:endParaRPr lang="fi-FI" sz="1800" dirty="0"/>
          </a:p>
          <a:p>
            <a:endParaRPr lang="fi-FI" sz="1500" dirty="0"/>
          </a:p>
          <a:p>
            <a:endParaRPr lang="fi-FI" sz="1500" dirty="0"/>
          </a:p>
        </p:txBody>
      </p:sp>
    </p:spTree>
    <p:extLst>
      <p:ext uri="{BB962C8B-B14F-4D97-AF65-F5344CB8AC3E}">
        <p14:creationId xmlns:p14="http://schemas.microsoft.com/office/powerpoint/2010/main" val="318260832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a:t>Petteri Häkkänen</a:t>
            </a:r>
          </a:p>
        </p:txBody>
      </p:sp>
      <p:sp>
        <p:nvSpPr>
          <p:cNvPr id="3" name="Tekstin paikkamerkki 2"/>
          <p:cNvSpPr>
            <a:spLocks noGrp="1"/>
          </p:cNvSpPr>
          <p:nvPr>
            <p:ph type="body" sz="quarter" idx="11"/>
          </p:nvPr>
        </p:nvSpPr>
        <p:spPr/>
        <p:txBody>
          <a:bodyPr/>
          <a:lstStyle/>
          <a:p>
            <a:r>
              <a:rPr lang="fi-FI" dirty="0"/>
              <a:t>Asianajaja, </a:t>
            </a:r>
            <a:r>
              <a:rPr lang="fi-FI" dirty="0" err="1"/>
              <a:t>Head</a:t>
            </a:r>
            <a:r>
              <a:rPr lang="fi-FI" dirty="0"/>
              <a:t> of IP</a:t>
            </a:r>
          </a:p>
          <a:p>
            <a:r>
              <a:rPr lang="fi-FI" dirty="0"/>
              <a:t>petteri.hakkanen@eversheds.fi</a:t>
            </a:r>
          </a:p>
        </p:txBody>
      </p:sp>
      <p:sp>
        <p:nvSpPr>
          <p:cNvPr id="4" name="Tekstin paikkamerkki 3"/>
          <p:cNvSpPr>
            <a:spLocks noGrp="1"/>
          </p:cNvSpPr>
          <p:nvPr>
            <p:ph type="body" sz="quarter" idx="12"/>
          </p:nvPr>
        </p:nvSpPr>
        <p:spPr/>
        <p:txBody>
          <a:bodyPr/>
          <a:lstStyle/>
          <a:p>
            <a:r>
              <a:rPr lang="fi-FI" dirty="0"/>
              <a:t>Fabianinkatu 29 B, 00100 Helsinki</a:t>
            </a:r>
            <a:br>
              <a:rPr lang="fi-FI" dirty="0"/>
            </a:br>
            <a:r>
              <a:rPr lang="fi-FI" dirty="0"/>
              <a:t>Puh: 0407457193</a:t>
            </a:r>
          </a:p>
        </p:txBody>
      </p:sp>
    </p:spTree>
    <p:extLst>
      <p:ext uri="{BB962C8B-B14F-4D97-AF65-F5344CB8AC3E}">
        <p14:creationId xmlns:p14="http://schemas.microsoft.com/office/powerpoint/2010/main" val="299254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i-FI" dirty="0"/>
              <a:t>Esityksen rakenne</a:t>
            </a:r>
          </a:p>
        </p:txBody>
      </p:sp>
      <p:sp>
        <p:nvSpPr>
          <p:cNvPr id="29699" name="Rectangle 3"/>
          <p:cNvSpPr>
            <a:spLocks noGrp="1" noChangeArrowheads="1"/>
          </p:cNvSpPr>
          <p:nvPr>
            <p:ph type="body" idx="1"/>
          </p:nvPr>
        </p:nvSpPr>
        <p:spPr/>
        <p:txBody>
          <a:bodyPr>
            <a:normAutofit fontScale="92500" lnSpcReduction="10000"/>
          </a:bodyPr>
          <a:lstStyle/>
          <a:p>
            <a:r>
              <a:rPr lang="fi-FI" dirty="0"/>
              <a:t>Patentit</a:t>
            </a:r>
          </a:p>
          <a:p>
            <a:r>
              <a:rPr lang="fi-FI" dirty="0"/>
              <a:t>Työsuhdekeksinnöt</a:t>
            </a:r>
          </a:p>
          <a:p>
            <a:r>
              <a:rPr lang="fi-FI" dirty="0"/>
              <a:t>Hyödyllisyysmallit ja mallit</a:t>
            </a:r>
          </a:p>
          <a:p>
            <a:r>
              <a:rPr lang="fi-FI" dirty="0"/>
              <a:t>Liikesalaisuudet</a:t>
            </a:r>
          </a:p>
          <a:p>
            <a:r>
              <a:rPr lang="fi-FI" dirty="0"/>
              <a:t>Tekniset esikuvat</a:t>
            </a:r>
          </a:p>
          <a:p>
            <a:r>
              <a:rPr lang="fi-FI" dirty="0"/>
              <a:t>Case esimerkkejä</a:t>
            </a:r>
          </a:p>
          <a:p>
            <a:r>
              <a:rPr lang="fi-FI" dirty="0"/>
              <a:t>Tunnusmerkkiriidoista</a:t>
            </a:r>
          </a:p>
          <a:p>
            <a:r>
              <a:rPr lang="fi-FI" dirty="0"/>
              <a:t>Yhteenveto</a:t>
            </a:r>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18770509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p:txBody>
          <a:bodyPr/>
          <a:lstStyle/>
          <a:p>
            <a:r>
              <a:rPr lang="fi-FI" dirty="0"/>
              <a:t>Patentit -”</a:t>
            </a:r>
            <a:r>
              <a:rPr lang="fi-FI" dirty="0" err="1"/>
              <a:t>Freedom</a:t>
            </a:r>
            <a:r>
              <a:rPr lang="fi-FI" dirty="0"/>
              <a:t> to </a:t>
            </a:r>
            <a:r>
              <a:rPr lang="fi-FI" dirty="0" err="1"/>
              <a:t>operate</a:t>
            </a:r>
            <a:r>
              <a:rPr lang="fi-FI" dirty="0"/>
              <a:t>” </a:t>
            </a:r>
          </a:p>
        </p:txBody>
      </p:sp>
      <p:sp>
        <p:nvSpPr>
          <p:cNvPr id="24579" name="Sisällön paikkamerkki 2"/>
          <p:cNvSpPr>
            <a:spLocks noGrp="1"/>
          </p:cNvSpPr>
          <p:nvPr>
            <p:ph idx="1"/>
          </p:nvPr>
        </p:nvSpPr>
        <p:spPr>
          <a:xfrm>
            <a:off x="1079500" y="1897380"/>
            <a:ext cx="7200900" cy="3637836"/>
          </a:xfrm>
        </p:spPr>
        <p:txBody>
          <a:bodyPr>
            <a:normAutofit/>
          </a:bodyPr>
          <a:lstStyle/>
          <a:p>
            <a:r>
              <a:rPr lang="fi-FI" sz="1800" dirty="0"/>
              <a:t>Immateriaalioikeudet (kuten patentit ja tavaramerkit) ovat kielto-oikeuksia</a:t>
            </a:r>
          </a:p>
          <a:p>
            <a:r>
              <a:rPr lang="fi-FI" sz="1800" dirty="0"/>
              <a:t>Laki edellyttää, että elinkeinoelämässä toimivat ovat tietoisia muiden rekisteröidyistä oikeuksista</a:t>
            </a:r>
          </a:p>
          <a:p>
            <a:r>
              <a:rPr lang="fi-FI" sz="1800" dirty="0"/>
              <a:t>Oikeuksien määrä kasvaa huimaa vauhtia</a:t>
            </a:r>
          </a:p>
          <a:p>
            <a:r>
              <a:rPr lang="fi-FI" sz="1800" dirty="0"/>
              <a:t>Näin kasvaa myös riski loukkauksesta</a:t>
            </a:r>
          </a:p>
          <a:p>
            <a:r>
              <a:rPr lang="fi-FI" sz="1800" dirty="0"/>
              <a:t>Ennen uuden tuotteen lanseerausta on varmistettava, ettei se loukkaa kolmansien oikeuksia ts. tutkittava toiminnanvapaus ”FTO”</a:t>
            </a:r>
            <a:endParaRPr lang="fi-FI" dirty="0"/>
          </a:p>
          <a:p>
            <a:endParaRPr lang="fi-FI" sz="1500" dirty="0"/>
          </a:p>
          <a:p>
            <a:endParaRPr lang="fi-FI" sz="1500" dirty="0"/>
          </a:p>
        </p:txBody>
      </p:sp>
    </p:spTree>
    <p:extLst>
      <p:ext uri="{BB962C8B-B14F-4D97-AF65-F5344CB8AC3E}">
        <p14:creationId xmlns:p14="http://schemas.microsoft.com/office/powerpoint/2010/main" val="22764696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fi-FI"/>
              <a:t>Patentit</a:t>
            </a:r>
          </a:p>
        </p:txBody>
      </p:sp>
      <p:sp>
        <p:nvSpPr>
          <p:cNvPr id="29699" name="Rectangle 3"/>
          <p:cNvSpPr>
            <a:spLocks noGrp="1" noChangeArrowheads="1"/>
          </p:cNvSpPr>
          <p:nvPr>
            <p:ph type="body" idx="1"/>
          </p:nvPr>
        </p:nvSpPr>
        <p:spPr/>
        <p:txBody>
          <a:bodyPr/>
          <a:lstStyle/>
          <a:p>
            <a:r>
              <a:rPr lang="fi-FI" u="sng" dirty="0"/>
              <a:t>Loukkauskanteet</a:t>
            </a:r>
            <a:r>
              <a:rPr lang="fi-FI" dirty="0"/>
              <a:t> (ette saa valmistaa, käyttää, myydä)</a:t>
            </a:r>
          </a:p>
          <a:p>
            <a:pPr lvl="1"/>
            <a:r>
              <a:rPr lang="fi-FI" dirty="0"/>
              <a:t>motiivina </a:t>
            </a:r>
            <a:r>
              <a:rPr lang="fi-FI" dirty="0" err="1"/>
              <a:t>esim</a:t>
            </a:r>
            <a:r>
              <a:rPr lang="fi-FI" dirty="0"/>
              <a:t>:</a:t>
            </a:r>
          </a:p>
          <a:p>
            <a:pPr lvl="3"/>
            <a:r>
              <a:rPr lang="fi-FI" dirty="0"/>
              <a:t>yksinoikeuden puolustaminen</a:t>
            </a:r>
          </a:p>
          <a:p>
            <a:pPr lvl="3"/>
            <a:r>
              <a:rPr lang="fi-FI" dirty="0"/>
              <a:t>kilpailijan häirintä</a:t>
            </a:r>
          </a:p>
          <a:p>
            <a:pPr lvl="3"/>
            <a:r>
              <a:rPr lang="fi-FI" dirty="0" err="1"/>
              <a:t>Ristiinlisensiointi</a:t>
            </a:r>
            <a:endParaRPr lang="fi-FI" dirty="0"/>
          </a:p>
          <a:p>
            <a:r>
              <a:rPr lang="fi-FI" dirty="0"/>
              <a:t>Muista FTO!! (</a:t>
            </a:r>
            <a:r>
              <a:rPr lang="fi-FI" dirty="0" err="1"/>
              <a:t>Freedom</a:t>
            </a:r>
            <a:r>
              <a:rPr lang="fi-FI" dirty="0"/>
              <a:t> to </a:t>
            </a:r>
            <a:r>
              <a:rPr lang="fi-FI" dirty="0" err="1"/>
              <a:t>Operate</a:t>
            </a:r>
            <a:r>
              <a:rPr lang="fi-FI" dirty="0"/>
              <a:t>) tutkimus</a:t>
            </a:r>
          </a:p>
          <a:p>
            <a:pPr lvl="1"/>
            <a:r>
              <a:rPr lang="fi-FI" dirty="0"/>
              <a:t>Ainakin jollakin tasolla</a:t>
            </a:r>
          </a:p>
          <a:p>
            <a:pPr lvl="1"/>
            <a:r>
              <a:rPr lang="fi-FI" dirty="0"/>
              <a:t>Loukkaukset yleensä tulevat ilmi, jos on onnistuttu liiketaloudellisesti (on jaettavissa rahaa)</a:t>
            </a:r>
          </a:p>
        </p:txBody>
      </p:sp>
    </p:spTree>
    <p:extLst>
      <p:ext uri="{BB962C8B-B14F-4D97-AF65-F5344CB8AC3E}">
        <p14:creationId xmlns:p14="http://schemas.microsoft.com/office/powerpoint/2010/main" val="210837981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fi-FI"/>
              <a:t> Patentit</a:t>
            </a:r>
          </a:p>
        </p:txBody>
      </p:sp>
      <p:sp>
        <p:nvSpPr>
          <p:cNvPr id="30723" name="Rectangle 3"/>
          <p:cNvSpPr>
            <a:spLocks noGrp="1" noChangeArrowheads="1"/>
          </p:cNvSpPr>
          <p:nvPr>
            <p:ph type="body" idx="1"/>
          </p:nvPr>
        </p:nvSpPr>
        <p:spPr/>
        <p:txBody>
          <a:bodyPr>
            <a:normAutofit/>
          </a:bodyPr>
          <a:lstStyle/>
          <a:p>
            <a:pPr>
              <a:lnSpc>
                <a:spcPct val="90000"/>
              </a:lnSpc>
            </a:pPr>
            <a:r>
              <a:rPr lang="fi-FI" u="sng" dirty="0"/>
              <a:t>Mitättömyyskanteet</a:t>
            </a:r>
            <a:r>
              <a:rPr lang="fi-FI" dirty="0"/>
              <a:t> (patentti ei ole pätevä)</a:t>
            </a:r>
          </a:p>
          <a:p>
            <a:pPr lvl="2">
              <a:lnSpc>
                <a:spcPct val="90000"/>
              </a:lnSpc>
            </a:pPr>
            <a:r>
              <a:rPr lang="fi-FI" dirty="0"/>
              <a:t>patenttia ei olisi pitänyt alun perinkään myöntää</a:t>
            </a:r>
          </a:p>
          <a:p>
            <a:pPr lvl="2">
              <a:lnSpc>
                <a:spcPct val="90000"/>
              </a:lnSpc>
            </a:pPr>
            <a:r>
              <a:rPr lang="fi-FI" dirty="0"/>
              <a:t>huolellinen tutkimus saattaa paljastaa uutuuden esteitä patentille</a:t>
            </a:r>
          </a:p>
          <a:p>
            <a:pPr lvl="2">
              <a:lnSpc>
                <a:spcPct val="90000"/>
              </a:lnSpc>
            </a:pPr>
            <a:r>
              <a:rPr lang="fi-FI" dirty="0"/>
              <a:t>jos patentti kaatuu, myös sen perusteella nostettu loukkauskanne kaatuu</a:t>
            </a:r>
          </a:p>
          <a:p>
            <a:pPr lvl="2">
              <a:lnSpc>
                <a:spcPct val="90000"/>
              </a:lnSpc>
            </a:pPr>
            <a:endParaRPr lang="fi-FI" dirty="0"/>
          </a:p>
          <a:p>
            <a:pPr>
              <a:lnSpc>
                <a:spcPct val="90000"/>
              </a:lnSpc>
            </a:pPr>
            <a:r>
              <a:rPr lang="fi-FI" u="sng" dirty="0"/>
              <a:t>Vahvistuskanteet</a:t>
            </a:r>
            <a:r>
              <a:rPr lang="fi-FI" dirty="0"/>
              <a:t> (emme ole loukanneet / tai olette loukanneet)</a:t>
            </a:r>
          </a:p>
          <a:p>
            <a:pPr lvl="2">
              <a:lnSpc>
                <a:spcPct val="90000"/>
              </a:lnSpc>
            </a:pPr>
            <a:r>
              <a:rPr lang="fi-FI" dirty="0"/>
              <a:t>selvyyden saaminen</a:t>
            </a:r>
          </a:p>
          <a:p>
            <a:pPr lvl="2">
              <a:lnSpc>
                <a:spcPct val="90000"/>
              </a:lnSpc>
            </a:pPr>
            <a:endParaRPr lang="fi-FI" dirty="0"/>
          </a:p>
          <a:p>
            <a:pPr>
              <a:lnSpc>
                <a:spcPct val="90000"/>
              </a:lnSpc>
            </a:pPr>
            <a:r>
              <a:rPr lang="fi-FI" u="sng" dirty="0"/>
              <a:t>Väliaikaiset kiellot</a:t>
            </a:r>
          </a:p>
        </p:txBody>
      </p:sp>
    </p:spTree>
    <p:extLst>
      <p:ext uri="{BB962C8B-B14F-4D97-AF65-F5344CB8AC3E}">
        <p14:creationId xmlns:p14="http://schemas.microsoft.com/office/powerpoint/2010/main" val="1000416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fi-FI" dirty="0"/>
              <a:t>Työsuhde- ja korkeakoulukeksinnöt</a:t>
            </a:r>
          </a:p>
        </p:txBody>
      </p:sp>
      <p:sp>
        <p:nvSpPr>
          <p:cNvPr id="33795" name="Rectangle 3"/>
          <p:cNvSpPr>
            <a:spLocks noGrp="1" noChangeArrowheads="1"/>
          </p:cNvSpPr>
          <p:nvPr>
            <p:ph type="body" idx="1"/>
          </p:nvPr>
        </p:nvSpPr>
        <p:spPr/>
        <p:txBody>
          <a:bodyPr/>
          <a:lstStyle/>
          <a:p>
            <a:r>
              <a:rPr lang="fi-FI" sz="1650" dirty="0"/>
              <a:t>Yksityishenkilön työssä tekemä patentoitava keksintö:</a:t>
            </a:r>
          </a:p>
          <a:p>
            <a:pPr lvl="1"/>
            <a:r>
              <a:rPr lang="fi-FI" sz="1350" dirty="0"/>
              <a:t>Työsuhdekeksintö: toisen työssä työntekijän tekemä keksintö</a:t>
            </a:r>
          </a:p>
          <a:p>
            <a:pPr lvl="1"/>
            <a:r>
              <a:rPr lang="fi-FI" sz="1350" dirty="0"/>
              <a:t>Korkeakoulukeksintö: korkeakoulun palveluksessa olevan henkilön palvelusuhteessa tekemä keksintö </a:t>
            </a:r>
          </a:p>
          <a:p>
            <a:endParaRPr lang="fi-FI" sz="1650" dirty="0"/>
          </a:p>
          <a:p>
            <a:r>
              <a:rPr lang="fi-FI" sz="1650" dirty="0"/>
              <a:t>Oikeudet keksintöön siirtyvät työntekijältä työnantajalle, mutta </a:t>
            </a:r>
            <a:r>
              <a:rPr lang="fi-FI" sz="1650" u="sng" dirty="0"/>
              <a:t>työntekijällä on oikeus</a:t>
            </a:r>
            <a:r>
              <a:rPr lang="fi-FI" sz="1650" dirty="0"/>
              <a:t> </a:t>
            </a:r>
            <a:r>
              <a:rPr lang="fi-FI" sz="1650" u="sng" dirty="0"/>
              <a:t>kohtuulliseen korvaukseen</a:t>
            </a:r>
            <a:endParaRPr lang="fi-FI" sz="1650" dirty="0"/>
          </a:p>
          <a:p>
            <a:endParaRPr lang="fi-FI" sz="1650" dirty="0"/>
          </a:p>
          <a:p>
            <a:r>
              <a:rPr lang="fi-FI" sz="1650" dirty="0"/>
              <a:t>Työnantajan oikeudet vähenevät mitä etäisemmässä suhteessa keksintö on työhön</a:t>
            </a:r>
          </a:p>
        </p:txBody>
      </p:sp>
    </p:spTree>
    <p:extLst>
      <p:ext uri="{BB962C8B-B14F-4D97-AF65-F5344CB8AC3E}">
        <p14:creationId xmlns:p14="http://schemas.microsoft.com/office/powerpoint/2010/main" val="11915906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fi-FI" dirty="0"/>
              <a:t>Hyödyllisyysmallit ja mallit</a:t>
            </a:r>
          </a:p>
        </p:txBody>
      </p:sp>
      <p:sp>
        <p:nvSpPr>
          <p:cNvPr id="38915" name="Rectangle 3"/>
          <p:cNvSpPr>
            <a:spLocks noGrp="1" noChangeArrowheads="1"/>
          </p:cNvSpPr>
          <p:nvPr>
            <p:ph type="body" idx="1"/>
          </p:nvPr>
        </p:nvSpPr>
        <p:spPr/>
        <p:txBody>
          <a:bodyPr/>
          <a:lstStyle/>
          <a:p>
            <a:r>
              <a:rPr lang="fi-FI" dirty="0"/>
              <a:t>Riidat harvinaisempia</a:t>
            </a:r>
          </a:p>
          <a:p>
            <a:r>
              <a:rPr lang="fi-FI" dirty="0"/>
              <a:t>Hyödyllisyysmallihakemuksia ei tutkita</a:t>
            </a:r>
          </a:p>
          <a:p>
            <a:r>
              <a:rPr lang="fi-FI" dirty="0"/>
              <a:t>Loukkauskannetta seuraa usein mitättömyyskanne</a:t>
            </a:r>
          </a:p>
        </p:txBody>
      </p:sp>
    </p:spTree>
    <p:extLst>
      <p:ext uri="{BB962C8B-B14F-4D97-AF65-F5344CB8AC3E}">
        <p14:creationId xmlns:p14="http://schemas.microsoft.com/office/powerpoint/2010/main" val="231849708"/>
      </p:ext>
    </p:extLst>
  </p:cSld>
  <p:clrMapOvr>
    <a:masterClrMapping/>
  </p:clrMapOvr>
  <p:transition spd="slow">
    <p:fade/>
  </p:transition>
</p:sld>
</file>

<file path=ppt/theme/theme1.xml><?xml version="1.0" encoding="utf-8"?>
<a:theme xmlns:a="http://schemas.openxmlformats.org/drawingml/2006/main" name="EFI PowerPoint_KELTAINEN_4_3">
  <a:themeElements>
    <a:clrScheme name="SININEN">
      <a:dk1>
        <a:srgbClr val="000000"/>
      </a:dk1>
      <a:lt1>
        <a:sysClr val="window" lastClr="FFFFFF"/>
      </a:lt1>
      <a:dk2>
        <a:srgbClr val="0066B2"/>
      </a:dk2>
      <a:lt2>
        <a:srgbClr val="CAD100"/>
      </a:lt2>
      <a:accent1>
        <a:srgbClr val="0066B2"/>
      </a:accent1>
      <a:accent2>
        <a:srgbClr val="5BC5F2"/>
      </a:accent2>
      <a:accent3>
        <a:srgbClr val="CAD100"/>
      </a:accent3>
      <a:accent4>
        <a:srgbClr val="2F912D"/>
      </a:accent4>
      <a:accent5>
        <a:srgbClr val="DDE1E3"/>
      </a:accent5>
      <a:accent6>
        <a:srgbClr val="BEC3C6"/>
      </a:accent6>
      <a:hlink>
        <a:srgbClr val="0066B2"/>
      </a:hlink>
      <a:folHlink>
        <a:srgbClr val="0066B2"/>
      </a:folHlink>
    </a:clrScheme>
    <a:fontScheme name="All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16C631AF-AA40-4B92-B387-86B9AEBDDEB3}" vid="{09453360-E019-44D1-896B-5B901DEAD39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EFI PowerPoint_SININEN_4_3 suomi</Template>
  <TotalTime>1686</TotalTime>
  <Words>1794</Words>
  <Application>Microsoft Office PowerPoint</Application>
  <PresentationFormat>On-screen Show (4:3)</PresentationFormat>
  <Paragraphs>264</Paragraphs>
  <Slides>33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Museo Sans 700</vt:lpstr>
      <vt:lpstr>Verdana</vt:lpstr>
      <vt:lpstr>EFI PowerPoint_KELTAINEN_4_3</vt:lpstr>
      <vt:lpstr>Keksintöjä, malleja, teknisiä esikuvia ja liikesalaisuuksia koskevia ratkaisuja</vt:lpstr>
      <vt:lpstr>Eversheds Sutherland</vt:lpstr>
      <vt:lpstr>Esimerkki IPRien käytöstä</vt:lpstr>
      <vt:lpstr>Esityksen rakenne</vt:lpstr>
      <vt:lpstr>Patentit -”Freedom to operate” </vt:lpstr>
      <vt:lpstr>Patentit</vt:lpstr>
      <vt:lpstr> Patentit</vt:lpstr>
      <vt:lpstr>Työsuhde- ja korkeakoulukeksinnöt</vt:lpstr>
      <vt:lpstr>Hyödyllisyysmallit ja mallit</vt:lpstr>
      <vt:lpstr>Mallioikeus/ KKO 2007:103 (kengän liukueste)</vt:lpstr>
      <vt:lpstr>Mallioikeus/ KKO 2007:103 (kengän liukueste)</vt:lpstr>
      <vt:lpstr>Mallioikeus / MAO 259/16 (toppasaappaat)</vt:lpstr>
      <vt:lpstr>Liikesalaisuudet</vt:lpstr>
      <vt:lpstr>Liikesalaisuudet</vt:lpstr>
      <vt:lpstr>Tekninen ohje (aik. tekninen esikuva)</vt:lpstr>
      <vt:lpstr>Tekninen ohje (aik. tekninen esikuva)</vt:lpstr>
      <vt:lpstr>Case Example / FI-Tuotantolaitos</vt:lpstr>
      <vt:lpstr>Case Example / FI-Tuotantolaitos</vt:lpstr>
      <vt:lpstr>Case Example / FI-Tuotekehitystä</vt:lpstr>
      <vt:lpstr>Case Example / FI-Tuotekehitystä</vt:lpstr>
      <vt:lpstr>Case Example / FI-Tuotekehitystä</vt:lpstr>
      <vt:lpstr>Case Example / R&amp;D contract </vt:lpstr>
      <vt:lpstr>Case Example / R&amp;D contract </vt:lpstr>
      <vt:lpstr>Case Example / R&amp;D contract</vt:lpstr>
      <vt:lpstr>PowerPoint Presentation</vt:lpstr>
      <vt:lpstr>Tunnusmerkit / Sekaannusvaara</vt:lpstr>
      <vt:lpstr>Case Hermés vs Mason Rothschild “MetaBirkins”</vt:lpstr>
      <vt:lpstr>Case Hermés vs Mason Rothschild “MetaBirkins”</vt:lpstr>
      <vt:lpstr>Case Hermés vs Mason Rothschild “MetaBirkins”</vt:lpstr>
      <vt:lpstr>Case Hermés vs Mason Rothschild “MetaBirkins”</vt:lpstr>
      <vt:lpstr>Luksusbrändeja metaversumissa</vt:lpstr>
      <vt:lpstr>Yhteenveto </vt:lpstr>
      <vt:lpstr>PowerPoint Presentation</vt:lpstr>
    </vt:vector>
  </TitlesOfParts>
  <Company>Eversheds Asianajotoimisto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Lassi Lepistö</dc:creator>
  <cp:lastModifiedBy>Kuosmanen Panu</cp:lastModifiedBy>
  <cp:revision>37</cp:revision>
  <cp:lastPrinted>2019-01-30T13:04:09Z</cp:lastPrinted>
  <dcterms:created xsi:type="dcterms:W3CDTF">2019-01-28T08:46:34Z</dcterms:created>
  <dcterms:modified xsi:type="dcterms:W3CDTF">2023-01-31T11:29:38Z</dcterms:modified>
</cp:coreProperties>
</file>