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49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25"/>
    <p:restoredTop sz="94666"/>
  </p:normalViewPr>
  <p:slideViewPr>
    <p:cSldViewPr snapToGrid="0" snapToObjects="1">
      <p:cViewPr varScale="1">
        <p:scale>
          <a:sx n="105" d="100"/>
          <a:sy n="105" d="100"/>
        </p:scale>
        <p:origin x="20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F90F0-9D2D-D14E-9A6D-D977B052706F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C4BA6-6D1E-B64D-A827-73177F8E8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768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11.00 – 12.00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B7CE92-4C7C-4B4E-94E4-0687878727D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105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18417-2A09-0141-B3A7-889A7A30D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BA9005-ADEE-CB44-90ED-8742902065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A2B8D-E60D-F942-B932-434D7A120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4D40-A45A-2241-98AA-5CA4787E90D1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938F6-8BE2-7B47-AE66-AC03C437B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F497E-6CC3-D347-8EB3-272A0CADD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15C3-1651-DD49-A598-9B4A93C5E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79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CC672-6D54-9B43-AB4E-8021637CE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ACE7A0-7FC3-9E45-A320-1BA7D23817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7BF51-CB79-0544-ACF7-E65932008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4D40-A45A-2241-98AA-5CA4787E90D1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37DC4-2987-0943-B1DA-75978620C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D03A9-8925-C947-B5E2-7A62B80DB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15C3-1651-DD49-A598-9B4A93C5E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1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62116E-1F8A-A64D-B4A5-CC8626828F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870AAA-8565-D641-B9F5-4A26639B58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11141-48D6-0347-95C4-532D8D629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4D40-A45A-2241-98AA-5CA4787E90D1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0E860-57E6-8A4D-9802-F73D2F0CC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95A3F-72BE-C542-939E-C4DA9840B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15C3-1651-DD49-A598-9B4A93C5E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916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67FCF-EBDA-3D4A-95FF-9D19FC21D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4F46F-1149-E843-B07E-21394DCE6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45D2E-EC2D-6347-A918-592BAB61B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4D40-A45A-2241-98AA-5CA4787E90D1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43491-5D9B-4B4A-A3C2-05468F099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6FCFC-C1FF-DB48-B2AD-2D8A75D8D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15C3-1651-DD49-A598-9B4A93C5E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2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2E457-8519-2D4F-AA18-2422CB796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124B1-5C80-F84F-983F-5EB79BDDC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014F3-9950-654A-9327-83FEC60EF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4D40-A45A-2241-98AA-5CA4787E90D1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CCF56-8FDE-AE4E-B71A-3C20290B0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2218-05BE-EF48-BE82-3524EEA5F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15C3-1651-DD49-A598-9B4A93C5E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15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44C1A-696C-F349-9672-1EA8A5B72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19DDC-5ECB-3D41-8388-79975796D4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092B98-72CC-FF49-9251-4DCE27318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686A9B-6363-3247-AF91-6939151F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4D40-A45A-2241-98AA-5CA4787E90D1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0A63A3-28EE-C746-AB92-1F2CC0ABD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01F12B-2E4F-D94D-8C8A-E85CA044E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15C3-1651-DD49-A598-9B4A93C5E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2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CBBB8-938F-6E48-A10D-B740DAFF9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A8AEC-A3CC-7245-904E-F04D8D09D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D54DF-4676-0B47-853B-205AB2C3F8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BE870D-96FD-7D4F-B95F-E4C0D0F482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4CC1C5-57B0-424D-AF86-41F9A0CAC4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8F636B-AACE-5B41-A26A-105DA3E4F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4D40-A45A-2241-98AA-5CA4787E90D1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1B4D03-395F-AE46-88D9-55DB61712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D540FC-9137-754A-982A-F70924973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15C3-1651-DD49-A598-9B4A93C5E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44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C4CCE-F948-F040-8957-AA90E21F8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340E64-3F83-2A4A-8366-CC7B3CF5A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4D40-A45A-2241-98AA-5CA4787E90D1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EDF9F-8582-D64F-B780-71F8E496D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FC77AE-A4EF-674A-B7F5-37B3315FE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15C3-1651-DD49-A598-9B4A93C5E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9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D2823C-97A6-144B-B58F-DC2AEE413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4D40-A45A-2241-98AA-5CA4787E90D1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98ED67-F81A-5646-89E0-0A1DA7722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BB5AE-8732-E040-8637-CA7DECF34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15C3-1651-DD49-A598-9B4A93C5E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750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FAC8E-FD73-944A-BF91-E24DEF1F6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6EAC6-CCB1-5C49-96AF-909231945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2F8DED-76E8-1A4D-985E-09A09B7A6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904A84-10F9-F44B-8F02-A97207237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4D40-A45A-2241-98AA-5CA4787E90D1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B7E1C4-A859-C743-90B0-B672C1CEB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64448D-C41E-5242-8703-02B4B26C5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15C3-1651-DD49-A598-9B4A93C5E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879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2AFF2-7679-C24E-8553-8FD7856F4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18280-141F-0D44-8273-C77A39E262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F2047E-5EA6-6F41-A57A-00566B5476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F83B7-AAF6-E244-B931-06D45D129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4D40-A45A-2241-98AA-5CA4787E90D1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9AE570-2AE4-EE44-BE90-35D12DA4E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7ADB7-45F9-9844-9AB2-382938978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B15C3-1651-DD49-A598-9B4A93C5E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862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ACA6D3-E86D-5B47-829A-2BE890A8D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53F66B-2106-314A-898F-CADC18D44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A59D2-4880-8D45-883E-A2D56BFEB9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A4D40-A45A-2241-98AA-5CA4787E90D1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3308D-05FA-664F-9415-04E4A0BB8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D490C-BCD7-7849-BCAA-5FC1CC8725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B15C3-1651-DD49-A598-9B4A93C5E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98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BFB9F-2D15-D846-92FB-23EE3176B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8" y="110684"/>
            <a:ext cx="10857271" cy="734198"/>
          </a:xfrm>
        </p:spPr>
        <p:txBody>
          <a:bodyPr anchor="t">
            <a:noAutofit/>
          </a:bodyPr>
          <a:lstStyle/>
          <a:p>
            <a:r>
              <a:rPr lang="en-GB" sz="1200" b="0" dirty="0"/>
              <a:t>- Take a look at your pre-assignment b (who provides feedback and on what)</a:t>
            </a:r>
            <a:br>
              <a:rPr lang="en-GB" sz="1200" b="0" dirty="0"/>
            </a:br>
            <a:br>
              <a:rPr lang="en-GB" sz="1200" b="0" dirty="0"/>
            </a:br>
            <a:r>
              <a:rPr lang="en-GB" sz="1200" b="0" dirty="0"/>
              <a:t>- Fill in the “Who gives feedback” table based on your answers to pre-assignment and your discussion in a group. E.g. who gives you feedback on course level goals/content?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02BD0F2-E778-D14E-BE82-92F8A76668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4927191"/>
              </p:ext>
            </p:extLst>
          </p:nvPr>
        </p:nvGraphicFramePr>
        <p:xfrm>
          <a:off x="414528" y="844882"/>
          <a:ext cx="11423904" cy="56823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3984">
                  <a:extLst>
                    <a:ext uri="{9D8B030D-6E8A-4147-A177-3AD203B41FA5}">
                      <a16:colId xmlns:a16="http://schemas.microsoft.com/office/drawing/2014/main" val="1177400366"/>
                    </a:ext>
                  </a:extLst>
                </a:gridCol>
                <a:gridCol w="1903984">
                  <a:extLst>
                    <a:ext uri="{9D8B030D-6E8A-4147-A177-3AD203B41FA5}">
                      <a16:colId xmlns:a16="http://schemas.microsoft.com/office/drawing/2014/main" val="581695226"/>
                    </a:ext>
                  </a:extLst>
                </a:gridCol>
                <a:gridCol w="1903984">
                  <a:extLst>
                    <a:ext uri="{9D8B030D-6E8A-4147-A177-3AD203B41FA5}">
                      <a16:colId xmlns:a16="http://schemas.microsoft.com/office/drawing/2014/main" val="1685110947"/>
                    </a:ext>
                  </a:extLst>
                </a:gridCol>
                <a:gridCol w="1903984">
                  <a:extLst>
                    <a:ext uri="{9D8B030D-6E8A-4147-A177-3AD203B41FA5}">
                      <a16:colId xmlns:a16="http://schemas.microsoft.com/office/drawing/2014/main" val="1586117100"/>
                    </a:ext>
                  </a:extLst>
                </a:gridCol>
                <a:gridCol w="1903984">
                  <a:extLst>
                    <a:ext uri="{9D8B030D-6E8A-4147-A177-3AD203B41FA5}">
                      <a16:colId xmlns:a16="http://schemas.microsoft.com/office/drawing/2014/main" val="2644953430"/>
                    </a:ext>
                  </a:extLst>
                </a:gridCol>
                <a:gridCol w="1903984">
                  <a:extLst>
                    <a:ext uri="{9D8B030D-6E8A-4147-A177-3AD203B41FA5}">
                      <a16:colId xmlns:a16="http://schemas.microsoft.com/office/drawing/2014/main" val="889096445"/>
                    </a:ext>
                  </a:extLst>
                </a:gridCol>
              </a:tblGrid>
              <a:tr h="850114">
                <a:tc>
                  <a:txBody>
                    <a:bodyPr/>
                    <a:lstStyle/>
                    <a:p>
                      <a:pPr algn="l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/>
                        <a:t>Course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/>
                        <a:t>Department/</a:t>
                      </a:r>
                    </a:p>
                    <a:p>
                      <a:pPr algn="l"/>
                      <a:r>
                        <a:rPr lang="en-GB" sz="1600" dirty="0"/>
                        <a:t>school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/>
                        <a:t>University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/>
                        <a:t>Society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/>
                        <a:t>International 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671152"/>
                  </a:ext>
                </a:extLst>
              </a:tr>
              <a:tr h="1208057">
                <a:tc>
                  <a:txBody>
                    <a:bodyPr/>
                    <a:lstStyle/>
                    <a:p>
                      <a:pPr algn="l"/>
                      <a:r>
                        <a:rPr lang="en-GB" sz="1600" dirty="0"/>
                        <a:t>Goals/</a:t>
                      </a:r>
                    </a:p>
                    <a:p>
                      <a:pPr algn="l"/>
                      <a:r>
                        <a:rPr lang="en-GB" sz="1600" dirty="0"/>
                        <a:t>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 dirty="0"/>
                    </a:p>
                    <a:p>
                      <a:pPr algn="l"/>
                      <a:endParaRPr lang="en-GB" sz="1600" dirty="0"/>
                    </a:p>
                    <a:p>
                      <a:pPr algn="l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609519"/>
                  </a:ext>
                </a:extLst>
              </a:tr>
              <a:tr h="1208057">
                <a:tc>
                  <a:txBody>
                    <a:bodyPr/>
                    <a:lstStyle/>
                    <a:p>
                      <a:pPr algn="l"/>
                      <a:r>
                        <a:rPr lang="en-GB" sz="1600" dirty="0"/>
                        <a:t>Plans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 dirty="0"/>
                    </a:p>
                    <a:p>
                      <a:pPr algn="l"/>
                      <a:endParaRPr lang="en-GB" sz="1600" dirty="0"/>
                    </a:p>
                    <a:p>
                      <a:pPr algn="l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645892"/>
                  </a:ext>
                </a:extLst>
              </a:tr>
              <a:tr h="1208057">
                <a:tc>
                  <a:txBody>
                    <a:bodyPr/>
                    <a:lstStyle/>
                    <a:p>
                      <a:pPr algn="l"/>
                      <a:r>
                        <a:rPr lang="en-GB" sz="1600" dirty="0"/>
                        <a:t>Teaching/</a:t>
                      </a:r>
                    </a:p>
                    <a:p>
                      <a:pPr algn="l"/>
                      <a:r>
                        <a:rPr lang="en-GB" sz="1600" dirty="0"/>
                        <a:t>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 dirty="0"/>
                    </a:p>
                    <a:p>
                      <a:pPr algn="l"/>
                      <a:endParaRPr lang="en-GB" sz="1600" dirty="0"/>
                    </a:p>
                    <a:p>
                      <a:pPr algn="l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099884"/>
                  </a:ext>
                </a:extLst>
              </a:tr>
              <a:tr h="1208057">
                <a:tc>
                  <a:txBody>
                    <a:bodyPr/>
                    <a:lstStyle/>
                    <a:p>
                      <a:pPr algn="l"/>
                      <a:r>
                        <a:rPr lang="en-GB" sz="1600" dirty="0"/>
                        <a:t>Learning 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 dirty="0"/>
                    </a:p>
                    <a:p>
                      <a:pPr algn="l"/>
                      <a:endParaRPr lang="en-GB" sz="1600" dirty="0"/>
                    </a:p>
                    <a:p>
                      <a:pPr algn="l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32048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B7C3-8045-1044-B2E5-7753B90CD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27225"/>
            <a:ext cx="4114800" cy="365125"/>
          </a:xfrm>
        </p:spPr>
        <p:txBody>
          <a:bodyPr/>
          <a:lstStyle/>
          <a:p>
            <a:r>
              <a:rPr lang="en-GB" dirty="0"/>
              <a:t>Providing and utilizing feedback 12.9.2018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868DA6-C20C-EC4A-B3C6-3FC685F28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8522" y="6492875"/>
            <a:ext cx="2743200" cy="365125"/>
          </a:xfrm>
        </p:spPr>
        <p:txBody>
          <a:bodyPr/>
          <a:lstStyle/>
          <a:p>
            <a:fld id="{64DF3F95-1A49-D84B-9B40-15FC2D5B530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717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47</Words>
  <Application>Microsoft Macintosh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- Take a look at your pre-assignment b (who provides feedback and on what)  - Fill in the “Who gives feedback” table based on your answers to pre-assignment and your discussion in a group. E.g. who gives you feedback on course level goals/content?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Take a look at your pre-assignment b (who provides feedback and on what)  - Fill in the “Who gives feedback” table based on your answers to pre-assignment and your discussion in a group. E.g. who gives you feedback on course level goals/content?</dc:title>
  <dc:creator>Microsoft Office User</dc:creator>
  <cp:lastModifiedBy>Microsoft Office User</cp:lastModifiedBy>
  <cp:revision>1</cp:revision>
  <dcterms:created xsi:type="dcterms:W3CDTF">2018-09-10T15:56:04Z</dcterms:created>
  <dcterms:modified xsi:type="dcterms:W3CDTF">2018-09-10T16:00:13Z</dcterms:modified>
</cp:coreProperties>
</file>