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4"/>
    <p:sldMasterId id="2147483722" r:id="rId5"/>
  </p:sldMasterIdLst>
  <p:notesMasterIdLst>
    <p:notesMasterId r:id="rId14"/>
  </p:notesMasterIdLst>
  <p:handoutMasterIdLst>
    <p:handoutMasterId r:id="rId15"/>
  </p:handoutMasterIdLst>
  <p:sldIdLst>
    <p:sldId id="7993" r:id="rId6"/>
    <p:sldId id="2180" r:id="rId7"/>
    <p:sldId id="7994" r:id="rId8"/>
    <p:sldId id="7998" r:id="rId9"/>
    <p:sldId id="8001" r:id="rId10"/>
    <p:sldId id="8000" r:id="rId11"/>
    <p:sldId id="7996" r:id="rId12"/>
    <p:sldId id="8002" r:id="rId13"/>
  </p:sldIdLst>
  <p:sldSz cx="12192000" cy="6858000"/>
  <p:notesSz cx="6858000" cy="9144000"/>
  <p:embeddedFontLst>
    <p:embeddedFont>
      <p:font typeface="ABBvoice" panose="020D0603020503020204" pitchFamily="34" charset="0"/>
      <p:regular r:id="rId16"/>
      <p:bold r:id="rId17"/>
    </p:embeddedFont>
    <p:embeddedFont>
      <p:font typeface="ABBvoiceOffice" panose="020B0604020202020204" pitchFamily="34" charset="0"/>
      <p:regular r:id="rId18"/>
      <p:bold r:id="rId19"/>
      <p:italic r:id="rId20"/>
      <p:boldItalic r:id="rId21"/>
    </p:embeddedFon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ummary Section" id="{E40DDAAB-B004-4C19-8168-BA6903907DAA}">
          <p14:sldIdLst/>
        </p14:section>
        <p14:section name="Into" id="{E241D953-326B-4CB4-91B5-D2A63D05A454}">
          <p14:sldIdLst>
            <p14:sldId id="7993"/>
            <p14:sldId id="2180"/>
            <p14:sldId id="7994"/>
            <p14:sldId id="7998"/>
            <p14:sldId id="8001"/>
            <p14:sldId id="8000"/>
            <p14:sldId id="7996"/>
            <p14:sldId id="800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gro, Andrew(GE Energy Connections)" initials="LAEC" lastIdx="3" clrIdx="0">
    <p:extLst>
      <p:ext uri="{19B8F6BF-5375-455C-9EA6-DF929625EA0E}">
        <p15:presenceInfo xmlns:p15="http://schemas.microsoft.com/office/powerpoint/2012/main" userId="S-1-5-21-3672398596-3227583511-885490141-18846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33"/>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Styl jasny 1 — Ak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Styl jasny 3 — Ak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73F8A54-F971-430D-9108-034FE38666EA}" styleName="ABB Default Table">
    <a:wholeTbl>
      <a:tcTxStyle>
        <a:fontRef idx="minor">
          <a:prstClr val="black"/>
        </a:fontRef>
        <a:schemeClr val="dk1"/>
      </a:tcTxStyle>
      <a:tcStyle>
        <a:tcBdr>
          <a:left>
            <a:ln>
              <a:noFill/>
            </a:ln>
          </a:left>
          <a:right>
            <a:ln>
              <a:noFill/>
            </a:ln>
          </a:right>
          <a:top>
            <a:ln>
              <a:noFill/>
            </a:ln>
          </a:top>
          <a:bottom>
            <a:ln w="0" cmpd="sng">
              <a:solidFill>
                <a:schemeClr val="dk1"/>
              </a:solidFill>
            </a:ln>
          </a:bottom>
          <a:insideH>
            <a:ln w="7500" cmpd="sng">
              <a:solidFill>
                <a:schemeClr val="dk1"/>
              </a:solidFill>
            </a:ln>
          </a:insideH>
          <a:insideV>
            <a:ln>
              <a:no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lt1"/>
          </a:solidFill>
        </a:fill>
      </a:tcStyle>
    </a:band1V>
    <a:band2V>
      <a:tcStyle>
        <a:tcBdr/>
      </a:tcStyle>
    </a:band2V>
    <a:lastCol>
      <a:tcTxStyle b="off">
        <a:fontRef idx="minor">
          <a:schemeClr val="dk1"/>
        </a:fontRef>
        <a:schemeClr val="dk1"/>
      </a:tcTxStyle>
      <a:tcStyle>
        <a:tcBdr/>
        <a:fill>
          <a:solidFill>
            <a:schemeClr val="accent5"/>
          </a:solidFill>
        </a:fill>
      </a:tcStyle>
    </a:lastCol>
    <a:firstCol>
      <a:tcTxStyle b="on">
        <a:fontRef idx="minor">
          <a:schemeClr val="dk1"/>
        </a:fontRef>
        <a:schemeClr val="dk1"/>
      </a:tcTxStyle>
      <a:tcStyle>
        <a:tcBdr/>
        <a:fill>
          <a:solidFill>
            <a:schemeClr val="lt1"/>
          </a:solidFill>
        </a:fill>
      </a:tcStyle>
    </a:firstCol>
    <a:lastRow>
      <a:tcTxStyle b="off">
        <a:fontRef idx="minor">
          <a:prstClr val="black"/>
        </a:fontRef>
        <a:schemeClr val="lt1"/>
      </a:tcTxStyle>
      <a:tcStyle>
        <a:tcBdr/>
        <a:fill>
          <a:solidFill>
            <a:schemeClr val="accent5"/>
          </a:solidFill>
        </a:fill>
      </a:tcStyle>
    </a:lastRow>
    <a:firstRow>
      <a:tcTxStyle b="on">
        <a:fontRef idx="minor">
          <a:prstClr val="black"/>
        </a:fontRef>
        <a:schemeClr val="tx2"/>
      </a:tcTxStyle>
      <a:tcStyle>
        <a:tcBdr>
          <a:bottom>
            <a:ln w="15000" cmpd="sng">
              <a:solidFill>
                <a:schemeClr val="dk1"/>
              </a:solidFill>
            </a:ln>
          </a:bottom>
        </a:tcBdr>
        <a:fill>
          <a:solidFill>
            <a:schemeClr val="l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03" autoAdjust="0"/>
    <p:restoredTop sz="80153" autoAdjust="0"/>
  </p:normalViewPr>
  <p:slideViewPr>
    <p:cSldViewPr snapToGrid="0" snapToObjects="1" showGuides="1">
      <p:cViewPr varScale="1">
        <p:scale>
          <a:sx n="89" d="100"/>
          <a:sy n="89" d="100"/>
        </p:scale>
        <p:origin x="1224" y="184"/>
      </p:cViewPr>
      <p:guideLst/>
    </p:cSldViewPr>
  </p:slideViewPr>
  <p:notesTextViewPr>
    <p:cViewPr>
      <p:scale>
        <a:sx n="135" d="100"/>
        <a:sy n="135" d="100"/>
      </p:scale>
      <p:origin x="0" y="0"/>
    </p:cViewPr>
  </p:notesTextViewPr>
  <p:sorterViewPr>
    <p:cViewPr>
      <p:scale>
        <a:sx n="60" d="100"/>
        <a:sy n="60" d="100"/>
      </p:scale>
      <p:origin x="0" y="-3316"/>
    </p:cViewPr>
  </p:sorterViewPr>
  <p:notesViewPr>
    <p:cSldViewPr snapToGrid="0" snapToObjects="1" showGuides="1">
      <p:cViewPr varScale="1">
        <p:scale>
          <a:sx n="84" d="100"/>
          <a:sy n="84" d="100"/>
        </p:scale>
        <p:origin x="-380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3.fntdata"/><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9.fntdata"/><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0" y="0"/>
            <a:ext cx="2971800" cy="457200"/>
          </a:xfrm>
          <a:prstGeom prst="rect">
            <a:avLst/>
          </a:prstGeom>
        </p:spPr>
        <p:txBody>
          <a:bodyPr vert="horz" lIns="91440" tIns="45720" rIns="91440" bIns="45720" rtlCol="0"/>
          <a:lstStyle>
            <a:lvl1pPr algn="l">
              <a:defRPr sz="1200"/>
            </a:lvl1pPr>
          </a:lstStyle>
          <a:p>
            <a:endParaRPr lang="en-US" dirty="0">
              <a:latin typeface="ABBvoice" panose="020D0603020503020204" pitchFamily="34" charset="0"/>
              <a:ea typeface="ABBvoice" panose="020D0603020503020204" pitchFamily="34" charset="0"/>
              <a:cs typeface="ABBvoice" panose="020D0603020503020204" pitchFamily="34" charset="0"/>
            </a:endParaRPr>
          </a:p>
        </p:txBody>
      </p:sp>
      <p:sp>
        <p:nvSpPr>
          <p:cNvPr id="3" name="Date Placeholder 2"/>
          <p:cNvSpPr>
            <a:spLocks noGrp="1"/>
          </p:cNvSpPr>
          <p:nvPr>
            <p:ph type="dt" sz="quarter" idx="1"/>
          </p:nvPr>
        </p:nvSpPr>
        <p:spPr bwMode="gray">
          <a:xfrm>
            <a:off x="3884613" y="0"/>
            <a:ext cx="2971800" cy="457200"/>
          </a:xfrm>
          <a:prstGeom prst="rect">
            <a:avLst/>
          </a:prstGeom>
        </p:spPr>
        <p:txBody>
          <a:bodyPr vert="horz" lIns="91440" tIns="45720" rIns="91440" bIns="45720" rtlCol="0"/>
          <a:lstStyle>
            <a:lvl1pPr algn="r">
              <a:defRPr sz="1200"/>
            </a:lvl1pPr>
          </a:lstStyle>
          <a:p>
            <a:fld id="{696490A3-8906-4C15-BA06-29841194A30F}" type="datetimeFigureOut">
              <a:rPr lang="en-US" smtClean="0">
                <a:latin typeface="ABBvoice" panose="020D0603020503020204" pitchFamily="34" charset="0"/>
                <a:ea typeface="ABBvoice" panose="020D0603020503020204" pitchFamily="34" charset="0"/>
                <a:cs typeface="ABBvoice" panose="020D0603020503020204" pitchFamily="34" charset="0"/>
              </a:rPr>
              <a:t>11/6/23</a:t>
            </a:fld>
            <a:endParaRPr lang="en-US" dirty="0">
              <a:latin typeface="ABBvoice" panose="020D0603020503020204" pitchFamily="34" charset="0"/>
              <a:ea typeface="ABBvoice" panose="020D0603020503020204" pitchFamily="34" charset="0"/>
              <a:cs typeface="ABBvoice" panose="020D0603020503020204" pitchFamily="34" charset="0"/>
            </a:endParaRPr>
          </a:p>
        </p:txBody>
      </p:sp>
      <p:sp>
        <p:nvSpPr>
          <p:cNvPr id="4" name="Footer Placeholder 3"/>
          <p:cNvSpPr>
            <a:spLocks noGrp="1"/>
          </p:cNvSpPr>
          <p:nvPr>
            <p:ph type="ftr" sz="quarter" idx="2"/>
          </p:nvPr>
        </p:nvSpPr>
        <p:spPr bwMode="gray">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BBvoice" panose="020D0603020503020204" pitchFamily="34" charset="0"/>
              <a:ea typeface="ABBvoice" panose="020D0603020503020204" pitchFamily="34" charset="0"/>
              <a:cs typeface="ABBvoice" panose="020D0603020503020204" pitchFamily="34" charset="0"/>
            </a:endParaRPr>
          </a:p>
        </p:txBody>
      </p:sp>
      <p:sp>
        <p:nvSpPr>
          <p:cNvPr id="5" name="Slide Number Placeholder 4"/>
          <p:cNvSpPr>
            <a:spLocks noGrp="1"/>
          </p:cNvSpPr>
          <p:nvPr>
            <p:ph type="sldNum" sz="quarter" idx="3"/>
          </p:nvPr>
        </p:nvSpPr>
        <p:spPr bwMode="gray">
          <a:xfrm>
            <a:off x="3884613" y="8685213"/>
            <a:ext cx="2971800" cy="457200"/>
          </a:xfrm>
          <a:prstGeom prst="rect">
            <a:avLst/>
          </a:prstGeom>
        </p:spPr>
        <p:txBody>
          <a:bodyPr vert="horz" lIns="91440" tIns="45720" rIns="91440" bIns="45720" rtlCol="0" anchor="b"/>
          <a:lstStyle>
            <a:lvl1pPr algn="r">
              <a:defRPr sz="1200"/>
            </a:lvl1pPr>
          </a:lstStyle>
          <a:p>
            <a:fld id="{CDABD733-F72C-4484-8056-9C6167F848BC}" type="slidenum">
              <a:rPr lang="en-US" smtClean="0">
                <a:latin typeface="ABBvoice" panose="020D0603020503020204" pitchFamily="34" charset="0"/>
                <a:ea typeface="ABBvoice" panose="020D0603020503020204" pitchFamily="34" charset="0"/>
                <a:cs typeface="ABBvoice" panose="020D0603020503020204" pitchFamily="34" charset="0"/>
              </a:rPr>
              <a:t>‹#›</a:t>
            </a:fld>
            <a:endParaRPr lang="en-US" dirty="0">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3565611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0" y="0"/>
            <a:ext cx="2971800" cy="457200"/>
          </a:xfrm>
          <a:prstGeom prst="rect">
            <a:avLst/>
          </a:prstGeom>
        </p:spPr>
        <p:txBody>
          <a:bodyPr vert="horz" lIns="91440" tIns="45720" rIns="91440" bIns="45720" rtlCol="0"/>
          <a:lstStyle>
            <a:lvl1pPr algn="l">
              <a:defRPr sz="1200">
                <a:latin typeface="ABBvoice" panose="020D0603020503020204" pitchFamily="34" charset="0"/>
                <a:ea typeface="ABBvoice" panose="020D0603020503020204" pitchFamily="34" charset="0"/>
                <a:cs typeface="ABBvoice" panose="020D0603020503020204" pitchFamily="34" charset="0"/>
              </a:defRPr>
            </a:lvl1pPr>
          </a:lstStyle>
          <a:p>
            <a:endParaRPr lang="en-US" dirty="0"/>
          </a:p>
        </p:txBody>
      </p:sp>
      <p:sp>
        <p:nvSpPr>
          <p:cNvPr id="3" name="Date Placeholder 2"/>
          <p:cNvSpPr>
            <a:spLocks noGrp="1"/>
          </p:cNvSpPr>
          <p:nvPr>
            <p:ph type="dt" idx="1"/>
          </p:nvPr>
        </p:nvSpPr>
        <p:spPr bwMode="gray">
          <a:xfrm>
            <a:off x="3884613" y="0"/>
            <a:ext cx="2971800" cy="457200"/>
          </a:xfrm>
          <a:prstGeom prst="rect">
            <a:avLst/>
          </a:prstGeom>
        </p:spPr>
        <p:txBody>
          <a:bodyPr vert="horz" lIns="91440" tIns="45720" rIns="91440" bIns="45720" rtlCol="0"/>
          <a:lstStyle>
            <a:lvl1pPr algn="r">
              <a:defRPr sz="1200">
                <a:latin typeface="ABBvoice" panose="020D0603020503020204" pitchFamily="34" charset="0"/>
                <a:ea typeface="ABBvoice" panose="020D0603020503020204" pitchFamily="34" charset="0"/>
                <a:cs typeface="ABBvoice" panose="020D0603020503020204" pitchFamily="34" charset="0"/>
              </a:defRPr>
            </a:lvl1pPr>
          </a:lstStyle>
          <a:p>
            <a:fld id="{7B9B1A6A-6BBE-4409-8C9E-DA0703379151}" type="datetimeFigureOut">
              <a:rPr lang="en-US" smtClean="0"/>
              <a:pPr/>
              <a:t>11/6/23</a:t>
            </a:fld>
            <a:endParaRPr lang="en-US" dirty="0"/>
          </a:p>
        </p:txBody>
      </p:sp>
      <p:sp>
        <p:nvSpPr>
          <p:cNvPr id="4" name="Slide Image Placeholder 3"/>
          <p:cNvSpPr>
            <a:spLocks noGrp="1" noRot="1" noChangeAspect="1"/>
          </p:cNvSpPr>
          <p:nvPr>
            <p:ph type="sldImg" idx="2"/>
          </p:nvPr>
        </p:nvSpPr>
        <p:spPr bwMode="gray">
          <a:xfrm>
            <a:off x="383822" y="685800"/>
            <a:ext cx="6096000" cy="3429000"/>
          </a:xfrm>
          <a:prstGeom prst="rect">
            <a:avLst/>
          </a:prstGeom>
          <a:noFill/>
          <a:ln w="12700">
            <a:solidFill>
              <a:schemeClr val="accent5"/>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bwMode="gray">
          <a:xfrm>
            <a:off x="383822" y="4343400"/>
            <a:ext cx="6090356" cy="41148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bwMode="gray">
          <a:xfrm>
            <a:off x="0" y="8685213"/>
            <a:ext cx="2971800" cy="457200"/>
          </a:xfrm>
          <a:prstGeom prst="rect">
            <a:avLst/>
          </a:prstGeom>
        </p:spPr>
        <p:txBody>
          <a:bodyPr vert="horz" lIns="91440" tIns="45720" rIns="91440" bIns="45720" rtlCol="0" anchor="b"/>
          <a:lstStyle>
            <a:lvl1pPr algn="l">
              <a:defRPr sz="1200">
                <a:latin typeface="ABBvoice" panose="020D0603020503020204" pitchFamily="34" charset="0"/>
                <a:ea typeface="ABBvoice" panose="020D0603020503020204" pitchFamily="34" charset="0"/>
                <a:cs typeface="ABBvoice" panose="020D0603020503020204" pitchFamily="34" charset="0"/>
              </a:defRPr>
            </a:lvl1pPr>
          </a:lstStyle>
          <a:p>
            <a:endParaRPr lang="en-US" dirty="0"/>
          </a:p>
        </p:txBody>
      </p:sp>
      <p:sp>
        <p:nvSpPr>
          <p:cNvPr id="7" name="Slide Number Placeholder 6"/>
          <p:cNvSpPr>
            <a:spLocks noGrp="1"/>
          </p:cNvSpPr>
          <p:nvPr>
            <p:ph type="sldNum" sz="quarter" idx="5"/>
          </p:nvPr>
        </p:nvSpPr>
        <p:spPr bwMode="gray">
          <a:xfrm>
            <a:off x="3884613" y="8685213"/>
            <a:ext cx="2971800" cy="457200"/>
          </a:xfrm>
          <a:prstGeom prst="rect">
            <a:avLst/>
          </a:prstGeom>
        </p:spPr>
        <p:txBody>
          <a:bodyPr vert="horz" lIns="91440" tIns="45720" rIns="91440" bIns="45720" rtlCol="0" anchor="b"/>
          <a:lstStyle>
            <a:lvl1pPr algn="r">
              <a:defRPr sz="1200">
                <a:latin typeface="ABBvoice" panose="020D0603020503020204" pitchFamily="34" charset="0"/>
                <a:ea typeface="ABBvoice" panose="020D0603020503020204" pitchFamily="34" charset="0"/>
                <a:cs typeface="ABBvoice" panose="020D0603020503020204" pitchFamily="34" charset="0"/>
              </a:defRPr>
            </a:lvl1pPr>
          </a:lstStyle>
          <a:p>
            <a:fld id="{3A94E69C-C28A-4BE6-BE89-71D8FB2035FD}" type="slidenum">
              <a:rPr lang="en-US" smtClean="0"/>
              <a:pPr/>
              <a:t>‹#›</a:t>
            </a:fld>
            <a:endParaRPr lang="en-US" dirty="0"/>
          </a:p>
        </p:txBody>
      </p:sp>
    </p:spTree>
    <p:extLst>
      <p:ext uri="{BB962C8B-B14F-4D97-AF65-F5344CB8AC3E}">
        <p14:creationId xmlns:p14="http://schemas.microsoft.com/office/powerpoint/2010/main" val="4290885645"/>
      </p:ext>
    </p:extLst>
  </p:cSld>
  <p:clrMap bg1="lt1" tx1="dk1" bg2="lt2" tx2="dk2" accent1="accent1" accent2="accent2" accent3="accent3" accent4="accent4" accent5="accent5" accent6="accent6" hlink="hlink" folHlink="folHlink"/>
  <p:notesStyle>
    <a:lvl1pPr marL="0" indent="0" algn="l" defTabSz="914400" rtl="0" eaLnBrk="1" latinLnBrk="0" hangingPunct="1">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1pPr>
    <a:lvl2pPr marL="180000" indent="-180000" algn="l" defTabSz="914400" rtl="0" eaLnBrk="1" latinLnBrk="0" hangingPunct="1">
      <a:buFont typeface="ABBvoiceOffice" panose="020D0603020503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2pPr>
    <a:lvl3pPr marL="360000" indent="-180000" algn="l" defTabSz="914400" rtl="0" eaLnBrk="1" latinLnBrk="0" hangingPunct="1">
      <a:buFont typeface="Arial" panose="020B0604020202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3pPr>
    <a:lvl4pPr marL="360000" indent="-180000" algn="l" defTabSz="914400" rtl="0" eaLnBrk="1" latinLnBrk="0" hangingPunct="1">
      <a:buFont typeface="Arial" panose="020B0604020202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4pPr>
    <a:lvl5pPr marL="360000" indent="-180000" algn="l" defTabSz="914400" rtl="0" eaLnBrk="1" latinLnBrk="0" hangingPunct="1">
      <a:buFont typeface="Arial" panose="020B0604020202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5pPr>
    <a:lvl6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6pPr>
    <a:lvl7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7pPr>
    <a:lvl8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8pPr>
    <a:lvl9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4175" y="685800"/>
            <a:ext cx="6096000" cy="3429000"/>
          </a:xfrm>
        </p:spPr>
      </p:sp>
      <p:sp>
        <p:nvSpPr>
          <p:cNvPr id="3" name="Espace réservé des notes 2"/>
          <p:cNvSpPr>
            <a:spLocks noGrp="1"/>
          </p:cNvSpPr>
          <p:nvPr>
            <p:ph type="body" idx="1"/>
          </p:nvPr>
        </p:nvSpPr>
        <p:spPr/>
        <p:txBody>
          <a:bodyPr/>
          <a:lstStyle/>
          <a:p>
            <a:r>
              <a:rPr lang="fr-FR" dirty="0">
                <a:latin typeface="Calibri" panose="020F0502020204030204" pitchFamily="34" charset="0"/>
                <a:cs typeface="Calibri" panose="020F0502020204030204" pitchFamily="34" charset="0"/>
              </a:rPr>
              <a:t>Hello, </a:t>
            </a:r>
            <a:r>
              <a:rPr lang="fr-FR" dirty="0" err="1">
                <a:latin typeface="Calibri" panose="020F0502020204030204" pitchFamily="34" charset="0"/>
                <a:cs typeface="Calibri" panose="020F0502020204030204" pitchFamily="34" charset="0"/>
              </a:rPr>
              <a:t>my</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name</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is</a:t>
            </a:r>
            <a:r>
              <a:rPr lang="fr-FR" dirty="0">
                <a:latin typeface="Calibri" panose="020F0502020204030204" pitchFamily="34" charset="0"/>
                <a:cs typeface="Calibri" panose="020F0502020204030204" pitchFamily="34" charset="0"/>
              </a:rPr>
              <a:t> Jeanne and I </a:t>
            </a:r>
            <a:r>
              <a:rPr lang="fr-FR" dirty="0" err="1">
                <a:latin typeface="Calibri" panose="020F0502020204030204" pitchFamily="34" charset="0"/>
                <a:cs typeface="Calibri" panose="020F0502020204030204" pitchFamily="34" charset="0"/>
              </a:rPr>
              <a:t>will</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explain</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today</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my</a:t>
            </a:r>
            <a:r>
              <a:rPr lang="fr-FR" dirty="0">
                <a:latin typeface="Calibri" panose="020F0502020204030204" pitchFamily="34" charset="0"/>
                <a:cs typeface="Calibri" panose="020F0502020204030204" pitchFamily="34" charset="0"/>
              </a:rPr>
              <a:t> vision of the new Starbucks coffee </a:t>
            </a:r>
            <a:r>
              <a:rPr lang="fr-FR" dirty="0" err="1">
                <a:latin typeface="Calibri" panose="020F0502020204030204" pitchFamily="34" charset="0"/>
                <a:cs typeface="Calibri" panose="020F0502020204030204" pitchFamily="34" charset="0"/>
              </a:rPr>
              <a:t>experience</a:t>
            </a:r>
            <a:r>
              <a:rPr lang="fr-FR" dirty="0">
                <a:latin typeface="Calibri" panose="020F0502020204030204" pitchFamily="34" charset="0"/>
                <a:cs typeface="Calibri" panose="020F0502020204030204" pitchFamily="34" charset="0"/>
              </a:rPr>
              <a:t>.</a:t>
            </a:r>
          </a:p>
        </p:txBody>
      </p:sp>
      <p:sp>
        <p:nvSpPr>
          <p:cNvPr id="4" name="Espace réservé du numéro de diapositive 3"/>
          <p:cNvSpPr>
            <a:spLocks noGrp="1"/>
          </p:cNvSpPr>
          <p:nvPr>
            <p:ph type="sldNum" sz="quarter" idx="5"/>
          </p:nvPr>
        </p:nvSpPr>
        <p:spPr/>
        <p:txBody>
          <a:bodyPr/>
          <a:lstStyle/>
          <a:p>
            <a:fld id="{3A94E69C-C28A-4BE6-BE89-71D8FB2035FD}" type="slidenum">
              <a:rPr lang="en-US" smtClean="0"/>
              <a:pPr/>
              <a:t>1</a:t>
            </a:fld>
            <a:endParaRPr lang="en-US" dirty="0"/>
          </a:p>
        </p:txBody>
      </p:sp>
    </p:spTree>
    <p:extLst>
      <p:ext uri="{BB962C8B-B14F-4D97-AF65-F5344CB8AC3E}">
        <p14:creationId xmlns:p14="http://schemas.microsoft.com/office/powerpoint/2010/main" val="4039543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4175" y="685800"/>
            <a:ext cx="6096000" cy="34290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4000" b="0" i="0" dirty="0" err="1">
                <a:solidFill>
                  <a:srgbClr val="D1D5DB"/>
                </a:solidFill>
                <a:effectLst/>
                <a:latin typeface="Calibri" panose="020F0502020204030204" pitchFamily="34" charset="0"/>
                <a:cs typeface="Calibri" panose="020F0502020204030204" pitchFamily="34" charset="0"/>
              </a:rPr>
              <a:t>Everyone</a:t>
            </a:r>
            <a:r>
              <a:rPr lang="fr-FR" sz="4000" b="0" i="0" dirty="0">
                <a:solidFill>
                  <a:srgbClr val="D1D5DB"/>
                </a:solidFill>
                <a:effectLst/>
                <a:latin typeface="Calibri" panose="020F0502020204030204" pitchFamily="34" charset="0"/>
                <a:cs typeface="Calibri" panose="020F0502020204030204" pitchFamily="34" charset="0"/>
              </a:rPr>
              <a:t> </a:t>
            </a:r>
            <a:r>
              <a:rPr lang="fr-FR" sz="4000" b="0" i="0" dirty="0" err="1">
                <a:solidFill>
                  <a:srgbClr val="D1D5DB"/>
                </a:solidFill>
                <a:effectLst/>
                <a:latin typeface="Calibri" panose="020F0502020204030204" pitchFamily="34" charset="0"/>
                <a:cs typeface="Calibri" panose="020F0502020204030204" pitchFamily="34" charset="0"/>
              </a:rPr>
              <a:t>recognizes</a:t>
            </a:r>
            <a:r>
              <a:rPr lang="fr-FR" sz="4000" b="0" i="0" dirty="0">
                <a:solidFill>
                  <a:srgbClr val="D1D5DB"/>
                </a:solidFill>
                <a:effectLst/>
                <a:latin typeface="Calibri" panose="020F0502020204030204" pitchFamily="34" charset="0"/>
                <a:cs typeface="Calibri" panose="020F0502020204030204" pitchFamily="34" charset="0"/>
              </a:rPr>
              <a:t> </a:t>
            </a:r>
            <a:r>
              <a:rPr lang="fr-FR" sz="4000" b="0" i="0" dirty="0" err="1">
                <a:solidFill>
                  <a:srgbClr val="D1D5DB"/>
                </a:solidFill>
                <a:effectLst/>
                <a:latin typeface="Calibri" panose="020F0502020204030204" pitchFamily="34" charset="0"/>
                <a:cs typeface="Calibri" panose="020F0502020204030204" pitchFamily="34" charset="0"/>
              </a:rPr>
              <a:t>this</a:t>
            </a:r>
            <a:r>
              <a:rPr lang="fr-FR" sz="4000" b="0" i="0" dirty="0">
                <a:solidFill>
                  <a:srgbClr val="D1D5DB"/>
                </a:solidFill>
                <a:effectLst/>
                <a:latin typeface="Calibri" panose="020F0502020204030204" pitchFamily="34" charset="0"/>
                <a:cs typeface="Calibri" panose="020F0502020204030204" pitchFamily="34" charset="0"/>
              </a:rPr>
              <a:t> logo and has </a:t>
            </a:r>
            <a:r>
              <a:rPr lang="fr-FR" sz="4000" b="0" i="0" dirty="0" err="1">
                <a:solidFill>
                  <a:srgbClr val="D1D5DB"/>
                </a:solidFill>
                <a:effectLst/>
                <a:latin typeface="Calibri" panose="020F0502020204030204" pitchFamily="34" charset="0"/>
                <a:cs typeface="Calibri" panose="020F0502020204030204" pitchFamily="34" charset="0"/>
              </a:rPr>
              <a:t>their</a:t>
            </a:r>
            <a:r>
              <a:rPr lang="fr-FR" sz="4000" b="0" i="0" dirty="0">
                <a:solidFill>
                  <a:srgbClr val="D1D5DB"/>
                </a:solidFill>
                <a:effectLst/>
                <a:latin typeface="Calibri" panose="020F0502020204030204" pitchFamily="34" charset="0"/>
                <a:cs typeface="Calibri" panose="020F0502020204030204" pitchFamily="34" charset="0"/>
              </a:rPr>
              <a:t> </a:t>
            </a:r>
            <a:r>
              <a:rPr lang="fr-FR" sz="4000" b="0" i="0" dirty="0" err="1">
                <a:solidFill>
                  <a:srgbClr val="D1D5DB"/>
                </a:solidFill>
                <a:effectLst/>
                <a:latin typeface="Calibri" panose="020F0502020204030204" pitchFamily="34" charset="0"/>
                <a:cs typeface="Calibri" panose="020F0502020204030204" pitchFamily="34" charset="0"/>
              </a:rPr>
              <a:t>own</a:t>
            </a:r>
            <a:r>
              <a:rPr lang="fr-FR" sz="4000" b="0" i="0" dirty="0">
                <a:solidFill>
                  <a:srgbClr val="D1D5DB"/>
                </a:solidFill>
                <a:effectLst/>
                <a:latin typeface="Calibri" panose="020F0502020204030204" pitchFamily="34" charset="0"/>
                <a:cs typeface="Calibri" panose="020F0502020204030204" pitchFamily="34" charset="0"/>
              </a:rPr>
              <a:t> expectations </a:t>
            </a:r>
            <a:r>
              <a:rPr lang="fr-FR" sz="4000" b="0" i="0" dirty="0" err="1">
                <a:solidFill>
                  <a:srgbClr val="D1D5DB"/>
                </a:solidFill>
                <a:effectLst/>
                <a:latin typeface="Calibri" panose="020F0502020204030204" pitchFamily="34" charset="0"/>
                <a:cs typeface="Calibri" panose="020F0502020204030204" pitchFamily="34" charset="0"/>
              </a:rPr>
              <a:t>when</a:t>
            </a:r>
            <a:r>
              <a:rPr lang="fr-FR" sz="4000" b="0" i="0" dirty="0">
                <a:solidFill>
                  <a:srgbClr val="D1D5DB"/>
                </a:solidFill>
                <a:effectLst/>
                <a:latin typeface="Calibri" panose="020F0502020204030204" pitchFamily="34" charset="0"/>
                <a:cs typeface="Calibri" panose="020F0502020204030204" pitchFamily="34" charset="0"/>
              </a:rPr>
              <a:t> </a:t>
            </a:r>
            <a:r>
              <a:rPr lang="fr-FR" sz="4000" b="0" i="0" dirty="0" err="1">
                <a:solidFill>
                  <a:srgbClr val="D1D5DB"/>
                </a:solidFill>
                <a:effectLst/>
                <a:latin typeface="Calibri" panose="020F0502020204030204" pitchFamily="34" charset="0"/>
                <a:cs typeface="Calibri" panose="020F0502020204030204" pitchFamily="34" charset="0"/>
              </a:rPr>
              <a:t>they</a:t>
            </a:r>
            <a:r>
              <a:rPr lang="fr-FR" sz="4000" b="0" i="0" dirty="0">
                <a:solidFill>
                  <a:srgbClr val="D1D5DB"/>
                </a:solidFill>
                <a:effectLst/>
                <a:latin typeface="Calibri" panose="020F0502020204030204" pitchFamily="34" charset="0"/>
                <a:cs typeface="Calibri" panose="020F0502020204030204" pitchFamily="34" charset="0"/>
              </a:rPr>
              <a:t> </a:t>
            </a:r>
            <a:r>
              <a:rPr lang="fr-FR" sz="4000" b="0" i="0" dirty="0" err="1">
                <a:solidFill>
                  <a:srgbClr val="D1D5DB"/>
                </a:solidFill>
                <a:effectLst/>
                <a:latin typeface="Calibri" panose="020F0502020204030204" pitchFamily="34" charset="0"/>
                <a:cs typeface="Calibri" panose="020F0502020204030204" pitchFamily="34" charset="0"/>
              </a:rPr>
              <a:t>step</a:t>
            </a:r>
            <a:r>
              <a:rPr lang="fr-FR" sz="4000" b="0" i="0" dirty="0">
                <a:solidFill>
                  <a:srgbClr val="D1D5DB"/>
                </a:solidFill>
                <a:effectLst/>
                <a:latin typeface="Calibri" panose="020F0502020204030204" pitchFamily="34" charset="0"/>
                <a:cs typeface="Calibri" panose="020F0502020204030204" pitchFamily="34" charset="0"/>
              </a:rPr>
              <a:t> </a:t>
            </a:r>
            <a:r>
              <a:rPr lang="fr-FR" sz="4000" b="0" i="0" dirty="0" err="1">
                <a:solidFill>
                  <a:srgbClr val="D1D5DB"/>
                </a:solidFill>
                <a:effectLst/>
                <a:latin typeface="Calibri" panose="020F0502020204030204" pitchFamily="34" charset="0"/>
                <a:cs typeface="Calibri" panose="020F0502020204030204" pitchFamily="34" charset="0"/>
              </a:rPr>
              <a:t>through</a:t>
            </a:r>
            <a:r>
              <a:rPr lang="fr-FR" sz="4000" b="0" i="0" dirty="0">
                <a:solidFill>
                  <a:srgbClr val="D1D5DB"/>
                </a:solidFill>
                <a:effectLst/>
                <a:latin typeface="Calibri" panose="020F0502020204030204" pitchFamily="34" charset="0"/>
                <a:cs typeface="Calibri" panose="020F0502020204030204" pitchFamily="34" charset="0"/>
              </a:rPr>
              <a:t> the </a:t>
            </a:r>
            <a:r>
              <a:rPr lang="fr-FR" sz="4000" b="0" i="0" dirty="0" err="1">
                <a:solidFill>
                  <a:srgbClr val="D1D5DB"/>
                </a:solidFill>
                <a:effectLst/>
                <a:latin typeface="Calibri" panose="020F0502020204030204" pitchFamily="34" charset="0"/>
                <a:cs typeface="Calibri" panose="020F0502020204030204" pitchFamily="34" charset="0"/>
              </a:rPr>
              <a:t>doors</a:t>
            </a:r>
            <a:r>
              <a:rPr lang="fr-FR" sz="4000" b="0" i="0" dirty="0">
                <a:solidFill>
                  <a:srgbClr val="D1D5DB"/>
                </a:solidFill>
                <a:effectLst/>
                <a:latin typeface="Calibri" panose="020F0502020204030204" pitchFamily="34" charset="0"/>
                <a:cs typeface="Calibri" panose="020F0502020204030204" pitchFamily="34" charset="0"/>
              </a:rPr>
              <a:t> of a Starbucks coffee shop. </a:t>
            </a:r>
            <a:r>
              <a:rPr lang="fr-FR" sz="4000" b="0" i="0" dirty="0" err="1">
                <a:solidFill>
                  <a:srgbClr val="D1D5DB"/>
                </a:solidFill>
                <a:effectLst/>
                <a:latin typeface="Calibri" panose="020F0502020204030204" pitchFamily="34" charset="0"/>
                <a:cs typeface="Calibri" panose="020F0502020204030204" pitchFamily="34" charset="0"/>
              </a:rPr>
              <a:t>Every</a:t>
            </a:r>
            <a:r>
              <a:rPr lang="fr-FR" sz="4000" b="0" i="0" dirty="0">
                <a:solidFill>
                  <a:srgbClr val="D1D5DB"/>
                </a:solidFill>
                <a:effectLst/>
                <a:latin typeface="Calibri" panose="020F0502020204030204" pitchFamily="34" charset="0"/>
                <a:cs typeface="Calibri" panose="020F0502020204030204" pitchFamily="34" charset="0"/>
              </a:rPr>
              <a:t> coffee </a:t>
            </a:r>
            <a:r>
              <a:rPr lang="fr-FR" sz="4000" b="0" i="0" dirty="0" err="1">
                <a:solidFill>
                  <a:srgbClr val="D1D5DB"/>
                </a:solidFill>
                <a:effectLst/>
                <a:latin typeface="Calibri" panose="020F0502020204030204" pitchFamily="34" charset="0"/>
                <a:cs typeface="Calibri" panose="020F0502020204030204" pitchFamily="34" charset="0"/>
              </a:rPr>
              <a:t>may</a:t>
            </a:r>
            <a:r>
              <a:rPr lang="fr-FR" sz="4000" b="0" i="0" dirty="0">
                <a:solidFill>
                  <a:srgbClr val="D1D5DB"/>
                </a:solidFill>
                <a:effectLst/>
                <a:latin typeface="Calibri" panose="020F0502020204030204" pitchFamily="34" charset="0"/>
                <a:cs typeface="Calibri" panose="020F0502020204030204" pitchFamily="34" charset="0"/>
              </a:rPr>
              <a:t> </a:t>
            </a:r>
            <a:r>
              <a:rPr lang="fr-FR" sz="4000" b="0" i="0" dirty="0" err="1">
                <a:solidFill>
                  <a:srgbClr val="D1D5DB"/>
                </a:solidFill>
                <a:effectLst/>
                <a:latin typeface="Calibri" panose="020F0502020204030204" pitchFamily="34" charset="0"/>
                <a:cs typeface="Calibri" panose="020F0502020204030204" pitchFamily="34" charset="0"/>
              </a:rPr>
              <a:t>seem</a:t>
            </a:r>
            <a:r>
              <a:rPr lang="fr-FR" sz="4000" b="0" i="0" dirty="0">
                <a:solidFill>
                  <a:srgbClr val="D1D5DB"/>
                </a:solidFill>
                <a:effectLst/>
                <a:latin typeface="Calibri" panose="020F0502020204030204" pitchFamily="34" charset="0"/>
                <a:cs typeface="Calibri" panose="020F0502020204030204" pitchFamily="34" charset="0"/>
              </a:rPr>
              <a:t> </a:t>
            </a:r>
            <a:r>
              <a:rPr lang="fr-FR" sz="4000" b="0" i="0" dirty="0" err="1">
                <a:solidFill>
                  <a:srgbClr val="D1D5DB"/>
                </a:solidFill>
                <a:effectLst/>
                <a:latin typeface="Calibri" panose="020F0502020204030204" pitchFamily="34" charset="0"/>
                <a:cs typeface="Calibri" panose="020F0502020204030204" pitchFamily="34" charset="0"/>
              </a:rPr>
              <a:t>quite</a:t>
            </a:r>
            <a:r>
              <a:rPr lang="fr-FR" sz="4000" b="0" i="0" dirty="0">
                <a:solidFill>
                  <a:srgbClr val="D1D5DB"/>
                </a:solidFill>
                <a:effectLst/>
                <a:latin typeface="Calibri" panose="020F0502020204030204" pitchFamily="34" charset="0"/>
                <a:cs typeface="Calibri" panose="020F0502020204030204" pitchFamily="34" charset="0"/>
              </a:rPr>
              <a:t> </a:t>
            </a:r>
            <a:r>
              <a:rPr lang="fr-FR" sz="4000" b="0" i="0" dirty="0" err="1">
                <a:solidFill>
                  <a:srgbClr val="D1D5DB"/>
                </a:solidFill>
                <a:effectLst/>
                <a:latin typeface="Calibri" panose="020F0502020204030204" pitchFamily="34" charset="0"/>
                <a:cs typeface="Calibri" panose="020F0502020204030204" pitchFamily="34" charset="0"/>
              </a:rPr>
              <a:t>similar</a:t>
            </a:r>
            <a:r>
              <a:rPr lang="fr-FR" sz="4000" b="0" i="0" dirty="0">
                <a:solidFill>
                  <a:srgbClr val="D1D5DB"/>
                </a:solidFill>
                <a:effectLst/>
                <a:latin typeface="Calibri" panose="020F0502020204030204" pitchFamily="34" charset="0"/>
                <a:cs typeface="Calibri" panose="020F0502020204030204" pitchFamily="34" charset="0"/>
              </a:rPr>
              <a:t>, in </a:t>
            </a:r>
            <a:r>
              <a:rPr lang="fr-FR" sz="4000" b="0" i="0" dirty="0" err="1">
                <a:solidFill>
                  <a:srgbClr val="D1D5DB"/>
                </a:solidFill>
                <a:effectLst/>
                <a:latin typeface="Calibri" panose="020F0502020204030204" pitchFamily="34" charset="0"/>
                <a:cs typeface="Calibri" panose="020F0502020204030204" pitchFamily="34" charset="0"/>
              </a:rPr>
              <a:t>fact</a:t>
            </a:r>
            <a:r>
              <a:rPr lang="fr-FR" sz="4000" b="0" i="0" dirty="0">
                <a:solidFill>
                  <a:srgbClr val="D1D5DB"/>
                </a:solidFill>
                <a:effectLst/>
                <a:latin typeface="Calibri" panose="020F0502020204030204" pitchFamily="34" charset="0"/>
                <a:cs typeface="Calibri" panose="020F0502020204030204" pitchFamily="34" charset="0"/>
              </a:rPr>
              <a:t>, I </a:t>
            </a:r>
            <a:r>
              <a:rPr lang="fr-FR" sz="4000" b="0" i="0" dirty="0" err="1">
                <a:solidFill>
                  <a:srgbClr val="D1D5DB"/>
                </a:solidFill>
                <a:effectLst/>
                <a:latin typeface="Calibri" panose="020F0502020204030204" pitchFamily="34" charset="0"/>
                <a:cs typeface="Calibri" panose="020F0502020204030204" pitchFamily="34" charset="0"/>
              </a:rPr>
              <a:t>asked</a:t>
            </a:r>
            <a:r>
              <a:rPr lang="fr-FR" sz="4000" b="0" i="0" dirty="0">
                <a:solidFill>
                  <a:srgbClr val="D1D5DB"/>
                </a:solidFill>
                <a:effectLst/>
                <a:latin typeface="Calibri" panose="020F0502020204030204" pitchFamily="34" charset="0"/>
                <a:cs typeface="Calibri" panose="020F0502020204030204" pitchFamily="34" charset="0"/>
              </a:rPr>
              <a:t> an AI to design a Starbucks coffee place. In all </a:t>
            </a:r>
            <a:r>
              <a:rPr lang="fr-FR" sz="4000" b="0" i="0" dirty="0" err="1">
                <a:solidFill>
                  <a:srgbClr val="D1D5DB"/>
                </a:solidFill>
                <a:effectLst/>
                <a:latin typeface="Calibri" panose="020F0502020204030204" pitchFamily="34" charset="0"/>
                <a:cs typeface="Calibri" panose="020F0502020204030204" pitchFamily="34" charset="0"/>
              </a:rPr>
              <a:t>these</a:t>
            </a:r>
            <a:r>
              <a:rPr lang="fr-FR" sz="4000" b="0" i="0" dirty="0">
                <a:solidFill>
                  <a:srgbClr val="D1D5DB"/>
                </a:solidFill>
                <a:effectLst/>
                <a:latin typeface="Calibri" panose="020F0502020204030204" pitchFamily="34" charset="0"/>
                <a:cs typeface="Calibri" panose="020F0502020204030204" pitchFamily="34" charset="0"/>
              </a:rPr>
              <a:t> </a:t>
            </a:r>
            <a:r>
              <a:rPr lang="fr-FR" sz="4000" b="0" i="0" dirty="0" err="1">
                <a:solidFill>
                  <a:srgbClr val="D1D5DB"/>
                </a:solidFill>
                <a:effectLst/>
                <a:latin typeface="Calibri" panose="020F0502020204030204" pitchFamily="34" charset="0"/>
                <a:cs typeface="Calibri" panose="020F0502020204030204" pitchFamily="34" charset="0"/>
              </a:rPr>
              <a:t>pictures</a:t>
            </a:r>
            <a:r>
              <a:rPr lang="fr-FR" sz="4000" b="0" i="0" dirty="0">
                <a:solidFill>
                  <a:srgbClr val="D1D5DB"/>
                </a:solidFill>
                <a:effectLst/>
                <a:latin typeface="Calibri" panose="020F0502020204030204" pitchFamily="34" charset="0"/>
                <a:cs typeface="Calibri" panose="020F0502020204030204" pitchFamily="34" charset="0"/>
              </a:rPr>
              <a:t>, </a:t>
            </a:r>
            <a:r>
              <a:rPr lang="fr-FR" sz="4000" b="0" i="0" dirty="0" err="1">
                <a:solidFill>
                  <a:srgbClr val="D1D5DB"/>
                </a:solidFill>
                <a:effectLst/>
                <a:latin typeface="Calibri" panose="020F0502020204030204" pitchFamily="34" charset="0"/>
                <a:cs typeface="Calibri" panose="020F0502020204030204" pitchFamily="34" charset="0"/>
              </a:rPr>
              <a:t>only</a:t>
            </a:r>
            <a:r>
              <a:rPr lang="fr-FR" sz="4000" b="0" i="0" dirty="0">
                <a:solidFill>
                  <a:srgbClr val="D1D5DB"/>
                </a:solidFill>
                <a:effectLst/>
                <a:latin typeface="Calibri" panose="020F0502020204030204" pitchFamily="34" charset="0"/>
                <a:cs typeface="Calibri" panose="020F0502020204030204" pitchFamily="34" charset="0"/>
              </a:rPr>
              <a:t> one </a:t>
            </a:r>
            <a:r>
              <a:rPr lang="fr-FR" sz="4000" b="0" i="0" dirty="0" err="1">
                <a:solidFill>
                  <a:srgbClr val="D1D5DB"/>
                </a:solidFill>
                <a:effectLst/>
                <a:latin typeface="Calibri" panose="020F0502020204030204" pitchFamily="34" charset="0"/>
                <a:cs typeface="Calibri" panose="020F0502020204030204" pitchFamily="34" charset="0"/>
              </a:rPr>
              <a:t>is</a:t>
            </a:r>
            <a:r>
              <a:rPr lang="fr-FR" sz="4000" b="0" i="0" dirty="0">
                <a:solidFill>
                  <a:srgbClr val="D1D5DB"/>
                </a:solidFill>
                <a:effectLst/>
                <a:latin typeface="Calibri" panose="020F0502020204030204" pitchFamily="34" charset="0"/>
                <a:cs typeface="Calibri" panose="020F0502020204030204" pitchFamily="34" charset="0"/>
              </a:rPr>
              <a:t> an </a:t>
            </a:r>
            <a:r>
              <a:rPr lang="fr-FR" sz="4000" b="0" i="0" dirty="0" err="1">
                <a:solidFill>
                  <a:srgbClr val="D1D5DB"/>
                </a:solidFill>
                <a:effectLst/>
                <a:latin typeface="Calibri" panose="020F0502020204030204" pitchFamily="34" charset="0"/>
                <a:cs typeface="Calibri" panose="020F0502020204030204" pitchFamily="34" charset="0"/>
              </a:rPr>
              <a:t>actual</a:t>
            </a:r>
            <a:r>
              <a:rPr lang="fr-FR" sz="4000" b="0" i="0" dirty="0">
                <a:solidFill>
                  <a:srgbClr val="D1D5DB"/>
                </a:solidFill>
                <a:effectLst/>
                <a:latin typeface="Calibri" panose="020F0502020204030204" pitchFamily="34" charset="0"/>
                <a:cs typeface="Calibri" panose="020F0502020204030204" pitchFamily="34" charset="0"/>
              </a:rPr>
              <a:t> Starbucks location; the </a:t>
            </a:r>
            <a:r>
              <a:rPr lang="fr-FR" sz="4000" b="0" i="0" dirty="0" err="1">
                <a:solidFill>
                  <a:srgbClr val="D1D5DB"/>
                </a:solidFill>
                <a:effectLst/>
                <a:latin typeface="Calibri" panose="020F0502020204030204" pitchFamily="34" charset="0"/>
                <a:cs typeface="Calibri" panose="020F0502020204030204" pitchFamily="34" charset="0"/>
              </a:rPr>
              <a:t>others</a:t>
            </a:r>
            <a:r>
              <a:rPr lang="fr-FR" sz="4000" b="0" i="0" dirty="0">
                <a:solidFill>
                  <a:srgbClr val="D1D5DB"/>
                </a:solidFill>
                <a:effectLst/>
                <a:latin typeface="Calibri" panose="020F0502020204030204" pitchFamily="34" charset="0"/>
                <a:cs typeface="Calibri" panose="020F0502020204030204" pitchFamily="34" charset="0"/>
              </a:rPr>
              <a:t> have been </a:t>
            </a:r>
            <a:r>
              <a:rPr lang="fr-FR" sz="4000" b="0" i="0" dirty="0" err="1">
                <a:solidFill>
                  <a:srgbClr val="D1D5DB"/>
                </a:solidFill>
                <a:effectLst/>
                <a:latin typeface="Calibri" panose="020F0502020204030204" pitchFamily="34" charset="0"/>
                <a:cs typeface="Calibri" panose="020F0502020204030204" pitchFamily="34" charset="0"/>
              </a:rPr>
              <a:t>generated</a:t>
            </a:r>
            <a:r>
              <a:rPr lang="fr-FR" sz="4000" b="0" i="0" dirty="0">
                <a:solidFill>
                  <a:srgbClr val="D1D5DB"/>
                </a:solidFill>
                <a:effectLst/>
                <a:latin typeface="Calibri" panose="020F0502020204030204" pitchFamily="34" charset="0"/>
                <a:cs typeface="Calibri" panose="020F0502020204030204" pitchFamily="34" charset="0"/>
              </a:rPr>
              <a:t>. A</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4000" b="0" i="0" dirty="0" err="1">
                <a:solidFill>
                  <a:srgbClr val="D1D5DB"/>
                </a:solidFill>
                <a:effectLst/>
                <a:latin typeface="Calibri" panose="020F0502020204030204" pitchFamily="34" charset="0"/>
                <a:cs typeface="Calibri" panose="020F0502020204030204" pitchFamily="34" charset="0"/>
              </a:rPr>
              <a:t>t</a:t>
            </a:r>
            <a:r>
              <a:rPr lang="fr-FR" sz="4000" b="0" i="0" dirty="0">
                <a:solidFill>
                  <a:srgbClr val="D1D5DB"/>
                </a:solidFill>
                <a:effectLst/>
                <a:latin typeface="Calibri" panose="020F0502020204030204" pitchFamily="34" charset="0"/>
                <a:cs typeface="Calibri" panose="020F0502020204030204" pitchFamily="34" charset="0"/>
              </a:rPr>
              <a:t> first </a:t>
            </a:r>
            <a:r>
              <a:rPr lang="fr-FR" sz="4000" b="0" i="0" dirty="0" err="1">
                <a:solidFill>
                  <a:srgbClr val="D1D5DB"/>
                </a:solidFill>
                <a:effectLst/>
                <a:latin typeface="Calibri" panose="020F0502020204030204" pitchFamily="34" charset="0"/>
                <a:cs typeface="Calibri" panose="020F0502020204030204" pitchFamily="34" charset="0"/>
              </a:rPr>
              <a:t>sight</a:t>
            </a:r>
            <a:r>
              <a:rPr lang="fr-FR" sz="4000" b="0" i="0" dirty="0">
                <a:solidFill>
                  <a:srgbClr val="D1D5DB"/>
                </a:solidFill>
                <a:effectLst/>
                <a:latin typeface="Calibri" panose="020F0502020204030204" pitchFamily="34" charset="0"/>
                <a:cs typeface="Calibri" panose="020F0502020204030204" pitchFamily="34" charset="0"/>
              </a:rPr>
              <a:t>, can </a:t>
            </a:r>
            <a:r>
              <a:rPr lang="fr-FR" sz="4000" b="0" i="0" dirty="0" err="1">
                <a:solidFill>
                  <a:srgbClr val="D1D5DB"/>
                </a:solidFill>
                <a:effectLst/>
                <a:latin typeface="Calibri" panose="020F0502020204030204" pitchFamily="34" charset="0"/>
                <a:cs typeface="Calibri" panose="020F0502020204030204" pitchFamily="34" charset="0"/>
              </a:rPr>
              <a:t>you</a:t>
            </a:r>
            <a:r>
              <a:rPr lang="fr-FR" sz="4000" b="0" i="0" dirty="0">
                <a:solidFill>
                  <a:srgbClr val="D1D5DB"/>
                </a:solidFill>
                <a:effectLst/>
                <a:latin typeface="Calibri" panose="020F0502020204030204" pitchFamily="34" charset="0"/>
                <a:cs typeface="Calibri" panose="020F0502020204030204" pitchFamily="34" charset="0"/>
              </a:rPr>
              <a:t> </a:t>
            </a:r>
            <a:r>
              <a:rPr lang="fr-FR" sz="4000" b="0" i="0" dirty="0" err="1">
                <a:solidFill>
                  <a:srgbClr val="D1D5DB"/>
                </a:solidFill>
                <a:effectLst/>
                <a:latin typeface="Calibri" panose="020F0502020204030204" pitchFamily="34" charset="0"/>
                <a:cs typeface="Calibri" panose="020F0502020204030204" pitchFamily="34" charset="0"/>
              </a:rPr>
              <a:t>truly</a:t>
            </a:r>
            <a:r>
              <a:rPr lang="fr-FR" sz="4000" b="0" i="0" dirty="0">
                <a:solidFill>
                  <a:srgbClr val="D1D5DB"/>
                </a:solidFill>
                <a:effectLst/>
                <a:latin typeface="Calibri" panose="020F0502020204030204" pitchFamily="34" charset="0"/>
                <a:cs typeface="Calibri" panose="020F0502020204030204" pitchFamily="34" charset="0"/>
              </a:rPr>
              <a:t> spot the </a:t>
            </a:r>
            <a:r>
              <a:rPr lang="fr-FR" sz="4000" b="0" i="0" dirty="0" err="1">
                <a:solidFill>
                  <a:srgbClr val="D1D5DB"/>
                </a:solidFill>
                <a:effectLst/>
                <a:latin typeface="Calibri" panose="020F0502020204030204" pitchFamily="34" charset="0"/>
                <a:cs typeface="Calibri" panose="020F0502020204030204" pitchFamily="34" charset="0"/>
              </a:rPr>
              <a:t>difference</a:t>
            </a:r>
            <a:r>
              <a:rPr lang="fr-FR" sz="4000" b="0" i="0" dirty="0">
                <a:solidFill>
                  <a:srgbClr val="D1D5DB"/>
                </a:solidFill>
                <a:effectLst/>
                <a:latin typeface="Calibri" panose="020F0502020204030204" pitchFamily="34" charset="0"/>
                <a:cs typeface="Calibri" panose="020F0502020204030204" pitchFamily="34" charset="0"/>
              </a:rPr>
              <a:t> </a:t>
            </a:r>
            <a:r>
              <a:rPr lang="fr-FR" sz="4000" b="0" i="0" dirty="0" err="1">
                <a:solidFill>
                  <a:srgbClr val="D1D5DB"/>
                </a:solidFill>
                <a:effectLst/>
                <a:latin typeface="Calibri" panose="020F0502020204030204" pitchFamily="34" charset="0"/>
                <a:cs typeface="Calibri" panose="020F0502020204030204" pitchFamily="34" charset="0"/>
              </a:rPr>
              <a:t>despite</a:t>
            </a:r>
            <a:r>
              <a:rPr lang="fr-FR" sz="4000" b="0" i="0" dirty="0">
                <a:solidFill>
                  <a:srgbClr val="D1D5DB"/>
                </a:solidFill>
                <a:effectLst/>
                <a:latin typeface="Calibri" panose="020F0502020204030204" pitchFamily="34" charset="0"/>
                <a:cs typeface="Calibri" panose="020F0502020204030204" pitchFamily="34" charset="0"/>
              </a:rPr>
              <a:t> the </a:t>
            </a:r>
            <a:r>
              <a:rPr lang="fr-FR" sz="4000" b="0" i="0" dirty="0" err="1">
                <a:solidFill>
                  <a:srgbClr val="D1D5DB"/>
                </a:solidFill>
                <a:effectLst/>
                <a:latin typeface="Calibri" panose="020F0502020204030204" pitchFamily="34" charset="0"/>
                <a:cs typeface="Calibri" panose="020F0502020204030204" pitchFamily="34" charset="0"/>
              </a:rPr>
              <a:t>misspelling</a:t>
            </a:r>
            <a:r>
              <a:rPr lang="fr-FR" sz="4000" b="0" i="0" dirty="0">
                <a:solidFill>
                  <a:srgbClr val="D1D5DB"/>
                </a:solidFill>
                <a:effectLst/>
                <a:latin typeface="Calibri" panose="020F0502020204030204" pitchFamily="34" charset="0"/>
                <a:cs typeface="Calibri" panose="020F0502020204030204" pitchFamily="34" charset="0"/>
              </a:rPr>
              <a:t>? </a:t>
            </a:r>
            <a:r>
              <a:rPr lang="fr-FR" sz="4000" b="0" i="0" dirty="0" err="1">
                <a:solidFill>
                  <a:srgbClr val="D1D5DB"/>
                </a:solidFill>
                <a:effectLst/>
                <a:latin typeface="Calibri" panose="020F0502020204030204" pitchFamily="34" charset="0"/>
                <a:cs typeface="Calibri" panose="020F0502020204030204" pitchFamily="34" charset="0"/>
              </a:rPr>
              <a:t>These</a:t>
            </a:r>
            <a:r>
              <a:rPr lang="fr-FR" sz="4000" b="0" i="0" dirty="0">
                <a:solidFill>
                  <a:srgbClr val="D1D5DB"/>
                </a:solidFill>
                <a:effectLst/>
                <a:latin typeface="Calibri" panose="020F0502020204030204" pitchFamily="34" charset="0"/>
                <a:cs typeface="Calibri" panose="020F0502020204030204" pitchFamily="34" charset="0"/>
              </a:rPr>
              <a:t> places </a:t>
            </a:r>
            <a:r>
              <a:rPr lang="fr-FR" sz="4000" b="0" i="0" dirty="0" err="1">
                <a:solidFill>
                  <a:srgbClr val="D1D5DB"/>
                </a:solidFill>
                <a:effectLst/>
                <a:latin typeface="Calibri" panose="020F0502020204030204" pitchFamily="34" charset="0"/>
                <a:cs typeface="Calibri" panose="020F0502020204030204" pitchFamily="34" charset="0"/>
              </a:rPr>
              <a:t>possess</a:t>
            </a:r>
            <a:r>
              <a:rPr lang="fr-FR" sz="4000" b="0" i="0" dirty="0">
                <a:solidFill>
                  <a:srgbClr val="D1D5DB"/>
                </a:solidFill>
                <a:effectLst/>
                <a:latin typeface="Calibri" panose="020F0502020204030204" pitchFamily="34" charset="0"/>
                <a:cs typeface="Calibri" panose="020F0502020204030204" pitchFamily="34" charset="0"/>
              </a:rPr>
              <a:t> </a:t>
            </a:r>
            <a:r>
              <a:rPr lang="fr-FR" sz="4000" b="0" i="0" dirty="0" err="1">
                <a:solidFill>
                  <a:srgbClr val="D1D5DB"/>
                </a:solidFill>
                <a:effectLst/>
                <a:latin typeface="Calibri" panose="020F0502020204030204" pitchFamily="34" charset="0"/>
                <a:cs typeface="Calibri" panose="020F0502020204030204" pitchFamily="34" charset="0"/>
              </a:rPr>
              <a:t>such</a:t>
            </a:r>
            <a:r>
              <a:rPr lang="fr-FR" sz="4000" b="0" i="0" dirty="0">
                <a:solidFill>
                  <a:srgbClr val="D1D5DB"/>
                </a:solidFill>
                <a:effectLst/>
                <a:latin typeface="Calibri" panose="020F0502020204030204" pitchFamily="34" charset="0"/>
                <a:cs typeface="Calibri" panose="020F0502020204030204" pitchFamily="34" charset="0"/>
              </a:rPr>
              <a:t> a </a:t>
            </a:r>
            <a:r>
              <a:rPr lang="fr-FR" sz="4000" b="0" i="0" dirty="0" err="1">
                <a:solidFill>
                  <a:srgbClr val="D1D5DB"/>
                </a:solidFill>
                <a:effectLst/>
                <a:latin typeface="Calibri" panose="020F0502020204030204" pitchFamily="34" charset="0"/>
                <a:cs typeface="Calibri" panose="020F0502020204030204" pitchFamily="34" charset="0"/>
              </a:rPr>
              <a:t>strong</a:t>
            </a:r>
            <a:r>
              <a:rPr lang="fr-FR" sz="4000" b="0" i="0" dirty="0">
                <a:solidFill>
                  <a:srgbClr val="D1D5DB"/>
                </a:solidFill>
                <a:effectLst/>
                <a:latin typeface="Calibri" panose="020F0502020204030204" pitchFamily="34" charset="0"/>
                <a:cs typeface="Calibri" panose="020F0502020204030204" pitchFamily="34" charset="0"/>
              </a:rPr>
              <a:t> </a:t>
            </a:r>
            <a:r>
              <a:rPr lang="fr-FR" sz="4000" b="0" i="0" dirty="0" err="1">
                <a:solidFill>
                  <a:srgbClr val="D1D5DB"/>
                </a:solidFill>
                <a:effectLst/>
                <a:latin typeface="Calibri" panose="020F0502020204030204" pitchFamily="34" charset="0"/>
                <a:cs typeface="Calibri" panose="020F0502020204030204" pitchFamily="34" charset="0"/>
              </a:rPr>
              <a:t>identity</a:t>
            </a:r>
            <a:r>
              <a:rPr lang="fr-FR" sz="4000" b="0" i="0" dirty="0">
                <a:solidFill>
                  <a:srgbClr val="D1D5DB"/>
                </a:solidFill>
                <a:effectLst/>
                <a:latin typeface="Calibri" panose="020F0502020204030204" pitchFamily="34" charset="0"/>
                <a:cs typeface="Calibri" panose="020F0502020204030204" pitchFamily="34" charset="0"/>
              </a:rPr>
              <a:t> </a:t>
            </a:r>
            <a:r>
              <a:rPr lang="fr-FR" sz="4000" b="0" i="0" dirty="0" err="1">
                <a:solidFill>
                  <a:srgbClr val="D1D5DB"/>
                </a:solidFill>
                <a:effectLst/>
                <a:latin typeface="Calibri" panose="020F0502020204030204" pitchFamily="34" charset="0"/>
                <a:cs typeface="Calibri" panose="020F0502020204030204" pitchFamily="34" charset="0"/>
              </a:rPr>
              <a:t>that</a:t>
            </a:r>
            <a:r>
              <a:rPr lang="fr-FR" sz="4000" b="0" i="0" dirty="0">
                <a:solidFill>
                  <a:srgbClr val="D1D5DB"/>
                </a:solidFill>
                <a:effectLst/>
                <a:latin typeface="Calibri" panose="020F0502020204030204" pitchFamily="34" charset="0"/>
                <a:cs typeface="Calibri" panose="020F0502020204030204" pitchFamily="34" charset="0"/>
              </a:rPr>
              <a:t> </a:t>
            </a:r>
            <a:r>
              <a:rPr lang="fr-FR" sz="4000" b="0" i="0" dirty="0" err="1">
                <a:solidFill>
                  <a:srgbClr val="D1D5DB"/>
                </a:solidFill>
                <a:effectLst/>
                <a:latin typeface="Calibri" panose="020F0502020204030204" pitchFamily="34" charset="0"/>
                <a:cs typeface="Calibri" panose="020F0502020204030204" pitchFamily="34" charset="0"/>
              </a:rPr>
              <a:t>even</a:t>
            </a:r>
            <a:r>
              <a:rPr lang="fr-FR" sz="4000" b="0" i="0" dirty="0">
                <a:solidFill>
                  <a:srgbClr val="D1D5DB"/>
                </a:solidFill>
                <a:effectLst/>
                <a:latin typeface="Calibri" panose="020F0502020204030204" pitchFamily="34" charset="0"/>
                <a:cs typeface="Calibri" panose="020F0502020204030204" pitchFamily="34" charset="0"/>
              </a:rPr>
              <a:t> an AI can </a:t>
            </a:r>
            <a:r>
              <a:rPr lang="fr-FR" sz="4000" b="0" i="0" dirty="0" err="1">
                <a:solidFill>
                  <a:srgbClr val="D1D5DB"/>
                </a:solidFill>
                <a:effectLst/>
                <a:latin typeface="Calibri" panose="020F0502020204030204" pitchFamily="34" charset="0"/>
                <a:cs typeface="Calibri" panose="020F0502020204030204" pitchFamily="34" charset="0"/>
              </a:rPr>
              <a:t>recognize</a:t>
            </a:r>
            <a:r>
              <a:rPr lang="fr-FR" sz="4000" b="0" i="0" dirty="0">
                <a:solidFill>
                  <a:srgbClr val="D1D5DB"/>
                </a:solidFill>
                <a:effectLst/>
                <a:latin typeface="Calibri" panose="020F0502020204030204" pitchFamily="34" charset="0"/>
                <a:cs typeface="Calibri" panose="020F0502020204030204" pitchFamily="34" charset="0"/>
              </a:rPr>
              <a:t> </a:t>
            </a:r>
            <a:r>
              <a:rPr lang="fr-FR" sz="4000" b="0" i="0" dirty="0" err="1">
                <a:solidFill>
                  <a:srgbClr val="D1D5DB"/>
                </a:solidFill>
                <a:effectLst/>
                <a:latin typeface="Calibri" panose="020F0502020204030204" pitchFamily="34" charset="0"/>
                <a:cs typeface="Calibri" panose="020F0502020204030204" pitchFamily="34" charset="0"/>
              </a:rPr>
              <a:t>it</a:t>
            </a:r>
            <a:r>
              <a:rPr lang="fr-FR" sz="4000" b="0" i="0" dirty="0">
                <a:solidFill>
                  <a:srgbClr val="D1D5DB"/>
                </a:solidFill>
                <a:effectLst/>
                <a:latin typeface="Calibri" panose="020F0502020204030204" pitchFamily="34" charset="0"/>
                <a:cs typeface="Calibri" panose="020F0502020204030204" pitchFamily="34" charset="0"/>
              </a:rPr>
              <a:t> by the distinctive </a:t>
            </a:r>
            <a:r>
              <a:rPr lang="fr-FR" sz="4000" b="0" i="0" dirty="0" err="1">
                <a:solidFill>
                  <a:srgbClr val="D1D5DB"/>
                </a:solidFill>
                <a:effectLst/>
                <a:latin typeface="Calibri" panose="020F0502020204030204" pitchFamily="34" charset="0"/>
                <a:cs typeface="Calibri" panose="020F0502020204030204" pitchFamily="34" charset="0"/>
              </a:rPr>
              <a:t>elements</a:t>
            </a:r>
            <a:r>
              <a:rPr lang="fr-FR" sz="4000" b="0" i="0" dirty="0">
                <a:solidFill>
                  <a:srgbClr val="D1D5DB"/>
                </a:solidFill>
                <a:effectLst/>
                <a:latin typeface="Calibri" panose="020F0502020204030204" pitchFamily="34" charset="0"/>
                <a:cs typeface="Calibri" panose="020F0502020204030204" pitchFamily="34" charset="0"/>
              </a:rPr>
              <a:t> </a:t>
            </a:r>
            <a:r>
              <a:rPr lang="fr-FR" sz="4000" b="0" i="0" dirty="0" err="1">
                <a:solidFill>
                  <a:srgbClr val="D1D5DB"/>
                </a:solidFill>
                <a:effectLst/>
                <a:latin typeface="Calibri" panose="020F0502020204030204" pitchFamily="34" charset="0"/>
                <a:cs typeface="Calibri" panose="020F0502020204030204" pitchFamily="34" charset="0"/>
              </a:rPr>
              <a:t>that</a:t>
            </a:r>
            <a:r>
              <a:rPr lang="fr-FR" sz="4000" b="0" i="0" dirty="0">
                <a:solidFill>
                  <a:srgbClr val="D1D5DB"/>
                </a:solidFill>
                <a:effectLst/>
                <a:latin typeface="Calibri" panose="020F0502020204030204" pitchFamily="34" charset="0"/>
                <a:cs typeface="Calibri" panose="020F0502020204030204" pitchFamily="34" charset="0"/>
              </a:rPr>
              <a:t> </a:t>
            </a:r>
            <a:r>
              <a:rPr lang="fr-FR" sz="4000" b="0" i="0" dirty="0" err="1">
                <a:solidFill>
                  <a:srgbClr val="D1D5DB"/>
                </a:solidFill>
                <a:effectLst/>
                <a:latin typeface="Calibri" panose="020F0502020204030204" pitchFamily="34" charset="0"/>
                <a:cs typeface="Calibri" panose="020F0502020204030204" pitchFamily="34" charset="0"/>
              </a:rPr>
              <a:t>characterize</a:t>
            </a:r>
            <a:r>
              <a:rPr lang="fr-FR" sz="4000" b="0" i="0" dirty="0">
                <a:solidFill>
                  <a:srgbClr val="D1D5DB"/>
                </a:solidFill>
                <a:effectLst/>
                <a:latin typeface="Calibri" panose="020F0502020204030204" pitchFamily="34" charset="0"/>
                <a:cs typeface="Calibri" panose="020F0502020204030204" pitchFamily="34" charset="0"/>
              </a:rPr>
              <a:t> the brand.</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Calibri" panose="020F0502020204030204" pitchFamily="34" charset="0"/>
                <a:cs typeface="Calibri" panose="020F0502020204030204" pitchFamily="34" charset="0"/>
              </a:rPr>
              <a:t>So </a:t>
            </a:r>
            <a:r>
              <a:rPr lang="fr-FR" dirty="0" err="1">
                <a:latin typeface="Calibri" panose="020F0502020204030204" pitchFamily="34" charset="0"/>
                <a:cs typeface="Calibri" panose="020F0502020204030204" pitchFamily="34" charset="0"/>
              </a:rPr>
              <a:t>this</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is</a:t>
            </a:r>
            <a:r>
              <a:rPr lang="fr-FR" dirty="0">
                <a:latin typeface="Calibri" panose="020F0502020204030204" pitchFamily="34" charset="0"/>
                <a:cs typeface="Calibri" panose="020F0502020204030204" pitchFamily="34" charset="0"/>
              </a:rPr>
              <a:t> Starbucks </a:t>
            </a:r>
            <a:r>
              <a:rPr lang="fr-FR" dirty="0" err="1">
                <a:latin typeface="Calibri" panose="020F0502020204030204" pitchFamily="34" charset="0"/>
                <a:cs typeface="Calibri" panose="020F0502020204030204" pitchFamily="34" charset="0"/>
              </a:rPr>
              <a:t>now</a:t>
            </a:r>
            <a:r>
              <a:rPr lang="fr-FR" dirty="0">
                <a:latin typeface="Calibri" panose="020F0502020204030204" pitchFamily="34" charset="0"/>
                <a:cs typeface="Calibri" panose="020F0502020204030204" pitchFamily="34" charset="0"/>
              </a:rPr>
              <a:t>, a </a:t>
            </a:r>
            <a:r>
              <a:rPr lang="fr-FR" dirty="0" err="1">
                <a:latin typeface="Calibri" panose="020F0502020204030204" pitchFamily="34" charset="0"/>
                <a:cs typeface="Calibri" panose="020F0502020204030204" pitchFamily="34" charset="0"/>
              </a:rPr>
              <a:t>well</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known</a:t>
            </a:r>
            <a:r>
              <a:rPr lang="fr-FR" dirty="0">
                <a:latin typeface="Calibri" panose="020F0502020204030204" pitchFamily="34" charset="0"/>
                <a:cs typeface="Calibri" panose="020F0502020204030204" pitchFamily="34" charset="0"/>
              </a:rPr>
              <a:t> international </a:t>
            </a:r>
            <a:r>
              <a:rPr lang="fr-FR" dirty="0" err="1">
                <a:latin typeface="Calibri" panose="020F0502020204030204" pitchFamily="34" charset="0"/>
                <a:cs typeface="Calibri" panose="020F0502020204030204" pitchFamily="34" charset="0"/>
              </a:rPr>
              <a:t>company</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with</a:t>
            </a:r>
            <a:r>
              <a:rPr lang="fr-FR" dirty="0">
                <a:latin typeface="Calibri" panose="020F0502020204030204" pitchFamily="34" charset="0"/>
                <a:cs typeface="Calibri" panose="020F0502020204030204" pitchFamily="34" charset="0"/>
              </a:rPr>
              <a:t> not </a:t>
            </a:r>
            <a:r>
              <a:rPr lang="fr-FR" dirty="0" err="1">
                <a:latin typeface="Calibri" panose="020F0502020204030204" pitchFamily="34" charset="0"/>
                <a:cs typeface="Calibri" panose="020F0502020204030204" pitchFamily="34" charset="0"/>
              </a:rPr>
              <a:t>less</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than</a:t>
            </a:r>
            <a:r>
              <a:rPr lang="fr-FR" dirty="0">
                <a:latin typeface="Calibri" panose="020F0502020204030204" pitchFamily="34" charset="0"/>
                <a:cs typeface="Calibri" panose="020F0502020204030204" pitchFamily="34" charset="0"/>
              </a:rPr>
              <a:t> 3</a:t>
            </a:r>
            <a:r>
              <a:rPr lang="fr-FR" sz="2800" b="0" i="0" dirty="0">
                <a:solidFill>
                  <a:srgbClr val="E8EAED"/>
                </a:solidFill>
                <a:effectLst/>
                <a:latin typeface="Calibri" panose="020F0502020204030204" pitchFamily="34" charset="0"/>
                <a:cs typeface="Calibri" panose="020F0502020204030204" pitchFamily="34" charset="0"/>
              </a:rPr>
              <a:t>2,000 stores </a:t>
            </a:r>
            <a:r>
              <a:rPr lang="fr-FR" sz="2800" b="0" i="0" dirty="0" err="1">
                <a:solidFill>
                  <a:srgbClr val="E8EAED"/>
                </a:solidFill>
                <a:effectLst/>
                <a:latin typeface="Calibri" panose="020F0502020204030204" pitchFamily="34" charset="0"/>
                <a:cs typeface="Calibri" panose="020F0502020204030204" pitchFamily="34" charset="0"/>
              </a:rPr>
              <a:t>worldwide</a:t>
            </a:r>
            <a:r>
              <a:rPr lang="fr-FR" sz="2800" b="0" i="0" dirty="0">
                <a:solidFill>
                  <a:srgbClr val="E8EAED"/>
                </a:solidFill>
                <a:effectLst/>
                <a:latin typeface="Calibri" panose="020F0502020204030204" pitchFamily="34" charset="0"/>
                <a:cs typeface="Calibri" panose="020F0502020204030204" pitchFamily="34" charset="0"/>
              </a:rPr>
              <a:t>, 400 000 </a:t>
            </a:r>
            <a:r>
              <a:rPr lang="fr-FR" sz="2800" b="0" i="0" dirty="0" err="1">
                <a:solidFill>
                  <a:srgbClr val="E8EAED"/>
                </a:solidFill>
                <a:effectLst/>
                <a:latin typeface="Calibri" panose="020F0502020204030204" pitchFamily="34" charset="0"/>
                <a:cs typeface="Calibri" panose="020F0502020204030204" pitchFamily="34" charset="0"/>
              </a:rPr>
              <a:t>employees</a:t>
            </a:r>
            <a:r>
              <a:rPr lang="fr-FR" sz="2800" b="0" i="0" dirty="0">
                <a:solidFill>
                  <a:srgbClr val="E8EAED"/>
                </a:solidFill>
                <a:effectLst/>
                <a:latin typeface="Calibri" panose="020F0502020204030204" pitchFamily="34" charset="0"/>
                <a:cs typeface="Calibri" panose="020F0502020204030204" pitchFamily="34" charset="0"/>
              </a:rPr>
              <a:t> and </a:t>
            </a:r>
            <a:r>
              <a:rPr lang="fr-FR" sz="2800" b="0" i="0" dirty="0" err="1">
                <a:solidFill>
                  <a:srgbClr val="E8EAED"/>
                </a:solidFill>
                <a:effectLst/>
                <a:latin typeface="Calibri" panose="020F0502020204030204" pitchFamily="34" charset="0"/>
                <a:cs typeface="Calibri" panose="020F0502020204030204" pitchFamily="34" charset="0"/>
              </a:rPr>
              <a:t>serving</a:t>
            </a:r>
            <a:r>
              <a:rPr lang="fr-FR" sz="2800" b="0" i="0" dirty="0">
                <a:solidFill>
                  <a:srgbClr val="E8EAED"/>
                </a:solidFill>
                <a:effectLst/>
                <a:latin typeface="Calibri" panose="020F0502020204030204" pitchFamily="34" charset="0"/>
                <a:cs typeface="Calibri" panose="020F0502020204030204" pitchFamily="34" charset="0"/>
              </a:rPr>
              <a:t> </a:t>
            </a:r>
            <a:r>
              <a:rPr lang="fr-FR" sz="2800" b="0" i="0" dirty="0">
                <a:solidFill>
                  <a:srgbClr val="E2EEFF"/>
                </a:solidFill>
                <a:effectLst/>
                <a:latin typeface="Calibri" panose="020F0502020204030204" pitchFamily="34" charset="0"/>
                <a:cs typeface="Calibri" panose="020F0502020204030204" pitchFamily="34" charset="0"/>
              </a:rPr>
              <a:t>100 million </a:t>
            </a:r>
            <a:r>
              <a:rPr lang="fr-FR" sz="2800" b="0" i="0" dirty="0" err="1">
                <a:solidFill>
                  <a:srgbClr val="E2EEFF"/>
                </a:solidFill>
                <a:effectLst/>
                <a:latin typeface="Calibri" panose="020F0502020204030204" pitchFamily="34" charset="0"/>
                <a:cs typeface="Calibri" panose="020F0502020204030204" pitchFamily="34" charset="0"/>
              </a:rPr>
              <a:t>customers</a:t>
            </a:r>
            <a:r>
              <a:rPr lang="fr-FR" sz="2800" b="0" i="0" dirty="0">
                <a:solidFill>
                  <a:srgbClr val="E2EEFF"/>
                </a:solidFill>
                <a:effectLst/>
                <a:latin typeface="Calibri" panose="020F0502020204030204" pitchFamily="34" charset="0"/>
                <a:cs typeface="Calibri" panose="020F0502020204030204" pitchFamily="34" charset="0"/>
              </a:rPr>
              <a:t> </a:t>
            </a:r>
            <a:r>
              <a:rPr lang="fr-FR" sz="2800" b="0" i="0" dirty="0" err="1">
                <a:solidFill>
                  <a:srgbClr val="E2EEFF"/>
                </a:solidFill>
                <a:effectLst/>
                <a:latin typeface="Calibri" panose="020F0502020204030204" pitchFamily="34" charset="0"/>
                <a:cs typeface="Calibri" panose="020F0502020204030204" pitchFamily="34" charset="0"/>
              </a:rPr>
              <a:t>each</a:t>
            </a:r>
            <a:r>
              <a:rPr lang="fr-FR" sz="2800" b="0" i="0" dirty="0">
                <a:solidFill>
                  <a:srgbClr val="E2EEFF"/>
                </a:solidFill>
                <a:effectLst/>
                <a:latin typeface="Calibri" panose="020F0502020204030204" pitchFamily="34" charset="0"/>
                <a:cs typeface="Calibri" panose="020F0502020204030204" pitchFamily="34" charset="0"/>
              </a:rPr>
              <a:t> </a:t>
            </a:r>
            <a:r>
              <a:rPr lang="fr-FR" sz="2800" b="0" i="0" dirty="0" err="1">
                <a:solidFill>
                  <a:srgbClr val="E2EEFF"/>
                </a:solidFill>
                <a:effectLst/>
                <a:latin typeface="Calibri" panose="020F0502020204030204" pitchFamily="34" charset="0"/>
                <a:cs typeface="Calibri" panose="020F0502020204030204" pitchFamily="34" charset="0"/>
              </a:rPr>
              <a:t>week</a:t>
            </a:r>
            <a:r>
              <a:rPr lang="fr-FR" sz="2800" b="0" i="0" dirty="0">
                <a:solidFill>
                  <a:srgbClr val="E2EEFF"/>
                </a:solidFill>
                <a:effectLst/>
                <a:latin typeface="Calibri" panose="020F0502020204030204" pitchFamily="34" charset="0"/>
                <a:cs typeface="Calibri" panose="020F0502020204030204" pitchFamily="34" charset="0"/>
              </a:rPr>
              <a:t>. A </a:t>
            </a:r>
            <a:r>
              <a:rPr lang="fr-FR" sz="2800" b="0" i="0" dirty="0" err="1">
                <a:solidFill>
                  <a:srgbClr val="E2EEFF"/>
                </a:solidFill>
                <a:effectLst/>
                <a:latin typeface="Calibri" panose="020F0502020204030204" pitchFamily="34" charset="0"/>
                <a:cs typeface="Calibri" panose="020F0502020204030204" pitchFamily="34" charset="0"/>
              </a:rPr>
              <a:t>familiar</a:t>
            </a:r>
            <a:r>
              <a:rPr lang="fr-FR" sz="2800" b="0" i="0" dirty="0">
                <a:solidFill>
                  <a:srgbClr val="E2EEFF"/>
                </a:solidFill>
                <a:effectLst/>
                <a:latin typeface="Calibri" panose="020F0502020204030204" pitchFamily="34" charset="0"/>
                <a:cs typeface="Calibri" panose="020F0502020204030204" pitchFamily="34" charset="0"/>
              </a:rPr>
              <a:t> place </a:t>
            </a:r>
            <a:r>
              <a:rPr lang="fr-FR" sz="2800" b="0" i="0" dirty="0" err="1">
                <a:solidFill>
                  <a:srgbClr val="E2EEFF"/>
                </a:solidFill>
                <a:effectLst/>
                <a:latin typeface="Calibri" panose="020F0502020204030204" pitchFamily="34" charset="0"/>
                <a:cs typeface="Calibri" panose="020F0502020204030204" pitchFamily="34" charset="0"/>
              </a:rPr>
              <a:t>where</a:t>
            </a:r>
            <a:r>
              <a:rPr lang="fr-FR" sz="2800" b="0" i="0" dirty="0">
                <a:solidFill>
                  <a:srgbClr val="E2EEFF"/>
                </a:solidFill>
                <a:effectLst/>
                <a:latin typeface="Calibri" panose="020F0502020204030204" pitchFamily="34" charset="0"/>
                <a:cs typeface="Calibri" panose="020F0502020204030204" pitchFamily="34" charset="0"/>
              </a:rPr>
              <a:t> people </a:t>
            </a:r>
            <a:r>
              <a:rPr lang="fr-FR" sz="2800" b="0" i="0" dirty="0" err="1">
                <a:solidFill>
                  <a:srgbClr val="E2EEFF"/>
                </a:solidFill>
                <a:effectLst/>
                <a:latin typeface="Calibri" panose="020F0502020204030204" pitchFamily="34" charset="0"/>
                <a:cs typeface="Calibri" panose="020F0502020204030204" pitchFamily="34" charset="0"/>
              </a:rPr>
              <a:t>should</a:t>
            </a:r>
            <a:r>
              <a:rPr lang="fr-FR" sz="2800" b="0" i="0" dirty="0">
                <a:solidFill>
                  <a:srgbClr val="E2EEFF"/>
                </a:solidFill>
                <a:effectLst/>
                <a:latin typeface="Calibri" panose="020F0502020204030204" pitchFamily="34" charset="0"/>
                <a:cs typeface="Calibri" panose="020F0502020204030204" pitchFamily="34" charset="0"/>
              </a:rPr>
              <a:t> </a:t>
            </a:r>
            <a:r>
              <a:rPr lang="fr-FR" sz="2800" b="0" i="0" dirty="0" err="1">
                <a:solidFill>
                  <a:srgbClr val="E2EEFF"/>
                </a:solidFill>
                <a:effectLst/>
                <a:latin typeface="Calibri" panose="020F0502020204030204" pitchFamily="34" charset="0"/>
                <a:cs typeface="Calibri" panose="020F0502020204030204" pitchFamily="34" charset="0"/>
              </a:rPr>
              <a:t>feel</a:t>
            </a:r>
            <a:r>
              <a:rPr lang="fr-FR" sz="2800" b="0" i="0" dirty="0">
                <a:solidFill>
                  <a:srgbClr val="E2EEFF"/>
                </a:solidFill>
                <a:effectLst/>
                <a:latin typeface="Calibri" panose="020F0502020204030204" pitchFamily="34" charset="0"/>
                <a:cs typeface="Calibri" panose="020F0502020204030204" pitchFamily="34" charset="0"/>
              </a:rPr>
              <a:t> </a:t>
            </a:r>
            <a:r>
              <a:rPr lang="fr-FR" sz="2800" b="0" i="0" dirty="0" err="1">
                <a:solidFill>
                  <a:srgbClr val="E2EEFF"/>
                </a:solidFill>
                <a:effectLst/>
                <a:latin typeface="Calibri" panose="020F0502020204030204" pitchFamily="34" charset="0"/>
                <a:cs typeface="Calibri" panose="020F0502020204030204" pitchFamily="34" charset="0"/>
              </a:rPr>
              <a:t>comfortable</a:t>
            </a:r>
            <a:r>
              <a:rPr lang="fr-FR" sz="2800" b="0" i="0" dirty="0">
                <a:solidFill>
                  <a:srgbClr val="E2EEFF"/>
                </a:solidFill>
                <a:effectLst/>
                <a:latin typeface="Calibri" panose="020F0502020204030204" pitchFamily="34" charset="0"/>
                <a:cs typeface="Calibri" panose="020F0502020204030204" pitchFamily="34" charset="0"/>
              </a:rPr>
              <a:t>.</a:t>
            </a:r>
            <a:endParaRPr lang="fr-FR"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3A94E69C-C28A-4BE6-BE89-71D8FB2035FD}" type="slidenum">
              <a:rPr lang="en-US" smtClean="0"/>
              <a:pPr/>
              <a:t>2</a:t>
            </a:fld>
            <a:endParaRPr lang="en-US" dirty="0"/>
          </a:p>
        </p:txBody>
      </p:sp>
    </p:spTree>
    <p:extLst>
      <p:ext uri="{BB962C8B-B14F-4D97-AF65-F5344CB8AC3E}">
        <p14:creationId xmlns:p14="http://schemas.microsoft.com/office/powerpoint/2010/main" val="1533828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4175" y="685800"/>
            <a:ext cx="6096000" cy="3429000"/>
          </a:xfrm>
        </p:spPr>
      </p:sp>
      <p:sp>
        <p:nvSpPr>
          <p:cNvPr id="3" name="Espace réservé des notes 2"/>
          <p:cNvSpPr>
            <a:spLocks noGrp="1"/>
          </p:cNvSpPr>
          <p:nvPr>
            <p:ph type="body" idx="1"/>
          </p:nvPr>
        </p:nvSpPr>
        <p:spPr/>
        <p:txBody>
          <a:bodyPr/>
          <a:lstStyle/>
          <a:p>
            <a:r>
              <a:rPr lang="fr-FR" dirty="0">
                <a:latin typeface="Calibri" panose="020F0502020204030204" pitchFamily="34" charset="0"/>
                <a:cs typeface="Calibri" panose="020F0502020204030204" pitchFamily="34" charset="0"/>
              </a:rPr>
              <a:t>So </a:t>
            </a:r>
            <a:r>
              <a:rPr lang="fr-FR" dirty="0" err="1">
                <a:latin typeface="Calibri" panose="020F0502020204030204" pitchFamily="34" charset="0"/>
                <a:cs typeface="Calibri" panose="020F0502020204030204" pitchFamily="34" charset="0"/>
              </a:rPr>
              <a:t>what</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is</a:t>
            </a:r>
            <a:r>
              <a:rPr lang="fr-FR" dirty="0">
                <a:latin typeface="Calibri" panose="020F0502020204030204" pitchFamily="34" charset="0"/>
                <a:cs typeface="Calibri" panose="020F0502020204030204" pitchFamily="34" charset="0"/>
              </a:rPr>
              <a:t> the </a:t>
            </a:r>
            <a:r>
              <a:rPr lang="fr-FR" dirty="0" err="1">
                <a:latin typeface="Calibri" panose="020F0502020204030204" pitchFamily="34" charset="0"/>
                <a:cs typeface="Calibri" panose="020F0502020204030204" pitchFamily="34" charset="0"/>
              </a:rPr>
              <a:t>strenght</a:t>
            </a:r>
            <a:r>
              <a:rPr lang="fr-FR" dirty="0">
                <a:latin typeface="Calibri" panose="020F0502020204030204" pitchFamily="34" charset="0"/>
                <a:cs typeface="Calibri" panose="020F0502020204030204" pitchFamily="34" charset="0"/>
              </a:rPr>
              <a:t> of </a:t>
            </a:r>
            <a:r>
              <a:rPr lang="fr-FR" dirty="0" err="1">
                <a:latin typeface="Calibri" panose="020F0502020204030204" pitchFamily="34" charset="0"/>
                <a:cs typeface="Calibri" panose="020F0502020204030204" pitchFamily="34" charset="0"/>
              </a:rPr>
              <a:t>this</a:t>
            </a:r>
            <a:r>
              <a:rPr lang="fr-FR" dirty="0">
                <a:latin typeface="Calibri" panose="020F0502020204030204" pitchFamily="34" charset="0"/>
                <a:cs typeface="Calibri" panose="020F0502020204030204" pitchFamily="34" charset="0"/>
              </a:rPr>
              <a:t> multinational brand ? </a:t>
            </a:r>
          </a:p>
          <a:p>
            <a:r>
              <a:rPr lang="fr-FR" dirty="0">
                <a:latin typeface="Calibri" panose="020F0502020204030204" pitchFamily="34" charset="0"/>
                <a:cs typeface="Calibri" panose="020F0502020204030204" pitchFamily="34" charset="0"/>
              </a:rPr>
              <a:t>First of all </a:t>
            </a:r>
            <a:r>
              <a:rPr lang="fr-FR" b="0" i="0" dirty="0" err="1">
                <a:solidFill>
                  <a:srgbClr val="D1D5DB"/>
                </a:solidFill>
                <a:effectLst/>
                <a:latin typeface="Calibri" panose="020F0502020204030204" pitchFamily="34" charset="0"/>
                <a:cs typeface="Calibri" panose="020F0502020204030204" pitchFamily="34" charset="0"/>
              </a:rPr>
              <a:t>it</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offers</a:t>
            </a:r>
            <a:r>
              <a:rPr lang="fr-FR" b="0" i="0" dirty="0">
                <a:solidFill>
                  <a:srgbClr val="D1D5DB"/>
                </a:solidFill>
                <a:effectLst/>
                <a:latin typeface="Calibri" panose="020F0502020204030204" pitchFamily="34" charset="0"/>
                <a:cs typeface="Calibri" panose="020F0502020204030204" pitchFamily="34" charset="0"/>
              </a:rPr>
              <a:t> a multitude of </a:t>
            </a:r>
            <a:r>
              <a:rPr lang="fr-FR" b="0" i="0" dirty="0" err="1">
                <a:solidFill>
                  <a:srgbClr val="D1D5DB"/>
                </a:solidFill>
                <a:effectLst/>
                <a:latin typeface="Calibri" panose="020F0502020204030204" pitchFamily="34" charset="0"/>
                <a:cs typeface="Calibri" panose="020F0502020204030204" pitchFamily="34" charset="0"/>
              </a:rPr>
              <a:t>products</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that</a:t>
            </a:r>
            <a:r>
              <a:rPr lang="fr-FR" b="0" i="0" dirty="0">
                <a:solidFill>
                  <a:srgbClr val="D1D5DB"/>
                </a:solidFill>
                <a:effectLst/>
                <a:latin typeface="Calibri" panose="020F0502020204030204" pitchFamily="34" charset="0"/>
                <a:cs typeface="Calibri" panose="020F0502020204030204" pitchFamily="34" charset="0"/>
              </a:rPr>
              <a:t> can expand </a:t>
            </a:r>
            <a:r>
              <a:rPr lang="fr-FR" b="0" i="0" dirty="0" err="1">
                <a:solidFill>
                  <a:srgbClr val="D1D5DB"/>
                </a:solidFill>
                <a:effectLst/>
                <a:latin typeface="Calibri" panose="020F0502020204030204" pitchFamily="34" charset="0"/>
                <a:cs typeface="Calibri" panose="020F0502020204030204" pitchFamily="34" charset="0"/>
              </a:rPr>
              <a:t>market</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opportunities</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from</a:t>
            </a:r>
            <a:r>
              <a:rPr lang="fr-FR" b="0" i="0" dirty="0">
                <a:solidFill>
                  <a:srgbClr val="D1D5DB"/>
                </a:solidFill>
                <a:effectLst/>
                <a:latin typeface="Calibri" panose="020F0502020204030204" pitchFamily="34" charset="0"/>
                <a:cs typeface="Calibri" panose="020F0502020204030204" pitchFamily="34" charset="0"/>
              </a:rPr>
              <a:t> the shop to </a:t>
            </a:r>
            <a:r>
              <a:rPr lang="fr-FR" b="0" i="0" dirty="0" err="1">
                <a:solidFill>
                  <a:srgbClr val="D1D5DB"/>
                </a:solidFill>
                <a:effectLst/>
                <a:latin typeface="Calibri" panose="020F0502020204030204" pitchFamily="34" charset="0"/>
                <a:cs typeface="Calibri" panose="020F0502020204030204" pitchFamily="34" charset="0"/>
              </a:rPr>
              <a:t>people's</a:t>
            </a:r>
            <a:r>
              <a:rPr lang="fr-FR" b="0" i="0" dirty="0">
                <a:solidFill>
                  <a:srgbClr val="D1D5DB"/>
                </a:solidFill>
                <a:effectLst/>
                <a:latin typeface="Calibri" panose="020F0502020204030204" pitchFamily="34" charset="0"/>
                <a:cs typeface="Calibri" panose="020F0502020204030204" pitchFamily="34" charset="0"/>
              </a:rPr>
              <a:t> homes. </a:t>
            </a:r>
            <a:r>
              <a:rPr lang="fr-FR" b="0" i="0" dirty="0" err="1">
                <a:solidFill>
                  <a:srgbClr val="D1D5DB"/>
                </a:solidFill>
                <a:effectLst/>
                <a:latin typeface="Calibri" panose="020F0502020204030204" pitchFamily="34" charset="0"/>
                <a:cs typeface="Calibri" panose="020F0502020204030204" pitchFamily="34" charset="0"/>
              </a:rPr>
              <a:t>Furthermore</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it</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is</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associated</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with</a:t>
            </a:r>
            <a:r>
              <a:rPr lang="fr-FR" b="0" i="0" dirty="0">
                <a:solidFill>
                  <a:srgbClr val="D1D5DB"/>
                </a:solidFill>
                <a:effectLst/>
                <a:latin typeface="Calibri" panose="020F0502020204030204" pitchFamily="34" charset="0"/>
                <a:cs typeface="Calibri" panose="020F0502020204030204" pitchFamily="34" charset="0"/>
              </a:rPr>
              <a:t> a social </a:t>
            </a:r>
            <a:r>
              <a:rPr lang="fr-FR" b="0" i="0" dirty="0" err="1">
                <a:solidFill>
                  <a:srgbClr val="D1D5DB"/>
                </a:solidFill>
                <a:effectLst/>
                <a:latin typeface="Calibri" panose="020F0502020204030204" pitchFamily="34" charset="0"/>
                <a:cs typeface="Calibri" panose="020F0502020204030204" pitchFamily="34" charset="0"/>
              </a:rPr>
              <a:t>space</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where</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different</a:t>
            </a:r>
            <a:r>
              <a:rPr lang="fr-FR" b="0" i="0" dirty="0">
                <a:solidFill>
                  <a:srgbClr val="D1D5DB"/>
                </a:solidFill>
                <a:effectLst/>
                <a:latin typeface="Calibri" panose="020F0502020204030204" pitchFamily="34" charset="0"/>
                <a:cs typeface="Calibri" panose="020F0502020204030204" pitchFamily="34" charset="0"/>
              </a:rPr>
              <a:t> types of people </a:t>
            </a:r>
            <a:r>
              <a:rPr lang="fr-FR" b="0" i="0" dirty="0" err="1">
                <a:solidFill>
                  <a:srgbClr val="D1D5DB"/>
                </a:solidFill>
                <a:effectLst/>
                <a:latin typeface="Calibri" panose="020F0502020204030204" pitchFamily="34" charset="0"/>
                <a:cs typeface="Calibri" panose="020F0502020204030204" pitchFamily="34" charset="0"/>
              </a:rPr>
              <a:t>gather</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spanning</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across</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generations</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from</a:t>
            </a:r>
            <a:r>
              <a:rPr lang="fr-FR" b="0" i="0" dirty="0">
                <a:solidFill>
                  <a:srgbClr val="D1D5DB"/>
                </a:solidFill>
                <a:effectLst/>
                <a:latin typeface="Calibri" panose="020F0502020204030204" pitchFamily="34" charset="0"/>
                <a:cs typeface="Calibri" panose="020F0502020204030204" pitchFamily="34" charset="0"/>
              </a:rPr>
              <a:t> the </a:t>
            </a:r>
            <a:r>
              <a:rPr lang="fr-FR" b="0" i="0" dirty="0" err="1">
                <a:solidFill>
                  <a:srgbClr val="D1D5DB"/>
                </a:solidFill>
                <a:effectLst/>
                <a:latin typeface="Calibri" panose="020F0502020204030204" pitchFamily="34" charset="0"/>
                <a:cs typeface="Calibri" panose="020F0502020204030204" pitchFamily="34" charset="0"/>
              </a:rPr>
              <a:t>youngest</a:t>
            </a:r>
            <a:r>
              <a:rPr lang="fr-FR" b="0" i="0" dirty="0">
                <a:solidFill>
                  <a:srgbClr val="D1D5DB"/>
                </a:solidFill>
                <a:effectLst/>
                <a:latin typeface="Calibri" panose="020F0502020204030204" pitchFamily="34" charset="0"/>
                <a:cs typeface="Calibri" panose="020F0502020204030204" pitchFamily="34" charset="0"/>
              </a:rPr>
              <a:t> to the </a:t>
            </a:r>
            <a:r>
              <a:rPr lang="fr-FR" b="0" i="0" dirty="0" err="1">
                <a:solidFill>
                  <a:srgbClr val="D1D5DB"/>
                </a:solidFill>
                <a:effectLst/>
                <a:latin typeface="Calibri" panose="020F0502020204030204" pitchFamily="34" charset="0"/>
                <a:cs typeface="Calibri" panose="020F0502020204030204" pitchFamily="34" charset="0"/>
              </a:rPr>
              <a:t>oldest</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fostering</a:t>
            </a:r>
            <a:r>
              <a:rPr lang="fr-FR" b="0" i="0" dirty="0">
                <a:solidFill>
                  <a:srgbClr val="D1D5DB"/>
                </a:solidFill>
                <a:effectLst/>
                <a:latin typeface="Calibri" panose="020F0502020204030204" pitchFamily="34" charset="0"/>
                <a:cs typeface="Calibri" panose="020F0502020204030204" pitchFamily="34" charset="0"/>
              </a:rPr>
              <a:t> not </a:t>
            </a:r>
            <a:r>
              <a:rPr lang="fr-FR" b="0" i="0" dirty="0" err="1">
                <a:solidFill>
                  <a:srgbClr val="D1D5DB"/>
                </a:solidFill>
                <a:effectLst/>
                <a:latin typeface="Calibri" panose="020F0502020204030204" pitchFamily="34" charset="0"/>
                <a:cs typeface="Calibri" panose="020F0502020204030204" pitchFamily="34" charset="0"/>
              </a:rPr>
              <a:t>just</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age</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diversity</a:t>
            </a:r>
            <a:r>
              <a:rPr lang="fr-FR" b="0" i="0" dirty="0">
                <a:solidFill>
                  <a:srgbClr val="D1D5DB"/>
                </a:solidFill>
                <a:effectLst/>
                <a:latin typeface="Calibri" panose="020F0502020204030204" pitchFamily="34" charset="0"/>
                <a:cs typeface="Calibri" panose="020F0502020204030204" pitchFamily="34" charset="0"/>
              </a:rPr>
              <a:t> but </a:t>
            </a:r>
            <a:r>
              <a:rPr lang="fr-FR" b="0" i="0" dirty="0" err="1">
                <a:solidFill>
                  <a:srgbClr val="D1D5DB"/>
                </a:solidFill>
                <a:effectLst/>
                <a:latin typeface="Calibri" panose="020F0502020204030204" pitchFamily="34" charset="0"/>
                <a:cs typeface="Calibri" panose="020F0502020204030204" pitchFamily="34" charset="0"/>
              </a:rPr>
              <a:t>also</a:t>
            </a:r>
            <a:r>
              <a:rPr lang="fr-FR" b="0" i="0" dirty="0">
                <a:solidFill>
                  <a:srgbClr val="D1D5DB"/>
                </a:solidFill>
                <a:effectLst/>
                <a:latin typeface="Calibri" panose="020F0502020204030204" pitchFamily="34" charset="0"/>
                <a:cs typeface="Calibri" panose="020F0502020204030204" pitchFamily="34" charset="0"/>
              </a:rPr>
              <a:t> a </a:t>
            </a:r>
            <a:r>
              <a:rPr lang="fr-FR" b="0" i="0" dirty="0" err="1">
                <a:solidFill>
                  <a:srgbClr val="D1D5DB"/>
                </a:solidFill>
                <a:effectLst/>
                <a:latin typeface="Calibri" panose="020F0502020204030204" pitchFamily="34" charset="0"/>
                <a:cs typeface="Calibri" panose="020F0502020204030204" pitchFamily="34" charset="0"/>
              </a:rPr>
              <a:t>blend</a:t>
            </a:r>
            <a:r>
              <a:rPr lang="fr-FR" b="0" i="0" dirty="0">
                <a:solidFill>
                  <a:srgbClr val="D1D5DB"/>
                </a:solidFill>
                <a:effectLst/>
                <a:latin typeface="Calibri" panose="020F0502020204030204" pitchFamily="34" charset="0"/>
                <a:cs typeface="Calibri" panose="020F0502020204030204" pitchFamily="34" charset="0"/>
              </a:rPr>
              <a:t> of habits and cultures. </a:t>
            </a:r>
            <a:r>
              <a:rPr lang="fr-FR" b="0" i="0" dirty="0" err="1">
                <a:solidFill>
                  <a:srgbClr val="D1D5DB"/>
                </a:solidFill>
                <a:effectLst/>
                <a:latin typeface="Calibri" panose="020F0502020204030204" pitchFamily="34" charset="0"/>
                <a:cs typeface="Calibri" panose="020F0502020204030204" pitchFamily="34" charset="0"/>
              </a:rPr>
              <a:t>Being</a:t>
            </a:r>
            <a:r>
              <a:rPr lang="fr-FR" b="0" i="0" dirty="0">
                <a:solidFill>
                  <a:srgbClr val="D1D5DB"/>
                </a:solidFill>
                <a:effectLst/>
                <a:latin typeface="Calibri" panose="020F0502020204030204" pitchFamily="34" charset="0"/>
                <a:cs typeface="Calibri" panose="020F0502020204030204" pitchFamily="34" charset="0"/>
              </a:rPr>
              <a:t> an international </a:t>
            </a:r>
            <a:r>
              <a:rPr lang="fr-FR" b="0" i="0" dirty="0" err="1">
                <a:solidFill>
                  <a:srgbClr val="D1D5DB"/>
                </a:solidFill>
                <a:effectLst/>
                <a:latin typeface="Calibri" panose="020F0502020204030204" pitchFamily="34" charset="0"/>
                <a:cs typeface="Calibri" panose="020F0502020204030204" pitchFamily="34" charset="0"/>
              </a:rPr>
              <a:t>company</a:t>
            </a:r>
            <a:r>
              <a:rPr lang="fr-FR" b="0" i="0" dirty="0">
                <a:solidFill>
                  <a:srgbClr val="D1D5DB"/>
                </a:solidFill>
                <a:effectLst/>
                <a:latin typeface="Calibri" panose="020F0502020204030204" pitchFamily="34" charset="0"/>
                <a:cs typeface="Calibri" panose="020F0502020204030204" pitchFamily="34" charset="0"/>
              </a:rPr>
              <a:t>, people are confident </a:t>
            </a:r>
            <a:r>
              <a:rPr lang="fr-FR" b="0" i="0" dirty="0" err="1">
                <a:solidFill>
                  <a:srgbClr val="D1D5DB"/>
                </a:solidFill>
                <a:effectLst/>
                <a:latin typeface="Calibri" panose="020F0502020204030204" pitchFamily="34" charset="0"/>
                <a:cs typeface="Calibri" panose="020F0502020204030204" pitchFamily="34" charset="0"/>
              </a:rPr>
              <a:t>that</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wherever</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they</a:t>
            </a:r>
            <a:r>
              <a:rPr lang="fr-FR" b="0" i="0" dirty="0">
                <a:solidFill>
                  <a:srgbClr val="D1D5DB"/>
                </a:solidFill>
                <a:effectLst/>
                <a:latin typeface="Calibri" panose="020F0502020204030204" pitchFamily="34" charset="0"/>
                <a:cs typeface="Calibri" panose="020F0502020204030204" pitchFamily="34" charset="0"/>
              </a:rPr>
              <a:t> are, </a:t>
            </a:r>
            <a:r>
              <a:rPr lang="fr-FR" b="0" i="0" dirty="0" err="1">
                <a:solidFill>
                  <a:srgbClr val="D1D5DB"/>
                </a:solidFill>
                <a:effectLst/>
                <a:latin typeface="Calibri" panose="020F0502020204030204" pitchFamily="34" charset="0"/>
                <a:cs typeface="Calibri" panose="020F0502020204030204" pitchFamily="34" charset="0"/>
              </a:rPr>
              <a:t>they</a:t>
            </a:r>
            <a:r>
              <a:rPr lang="fr-FR" b="0" i="0" dirty="0">
                <a:solidFill>
                  <a:srgbClr val="D1D5DB"/>
                </a:solidFill>
                <a:effectLst/>
                <a:latin typeface="Calibri" panose="020F0502020204030204" pitchFamily="34" charset="0"/>
                <a:cs typeface="Calibri" panose="020F0502020204030204" pitchFamily="34" charset="0"/>
              </a:rPr>
              <a:t> can trust the brand, </a:t>
            </a:r>
            <a:r>
              <a:rPr lang="fr-FR" b="0" i="0" dirty="0" err="1">
                <a:solidFill>
                  <a:srgbClr val="D1D5DB"/>
                </a:solidFill>
                <a:effectLst/>
                <a:latin typeface="Calibri" panose="020F0502020204030204" pitchFamily="34" charset="0"/>
                <a:cs typeface="Calibri" panose="020F0502020204030204" pitchFamily="34" charset="0"/>
              </a:rPr>
              <a:t>knowing</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that</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they'll</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find</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something</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familiar</a:t>
            </a:r>
            <a:r>
              <a:rPr lang="fr-FR" b="0" i="0" dirty="0">
                <a:solidFill>
                  <a:srgbClr val="D1D5DB"/>
                </a:solidFill>
                <a:effectLst/>
                <a:latin typeface="Calibri" panose="020F0502020204030204" pitchFamily="34" charset="0"/>
                <a:cs typeface="Calibri" panose="020F0502020204030204" pitchFamily="34" charset="0"/>
              </a:rPr>
              <a:t> in all Starbucks locations.</a:t>
            </a:r>
            <a:endParaRPr lang="fr-FR"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3A94E69C-C28A-4BE6-BE89-71D8FB2035FD}" type="slidenum">
              <a:rPr lang="en-US" smtClean="0"/>
              <a:pPr/>
              <a:t>3</a:t>
            </a:fld>
            <a:endParaRPr lang="en-US" dirty="0"/>
          </a:p>
        </p:txBody>
      </p:sp>
    </p:spTree>
    <p:extLst>
      <p:ext uri="{BB962C8B-B14F-4D97-AF65-F5344CB8AC3E}">
        <p14:creationId xmlns:p14="http://schemas.microsoft.com/office/powerpoint/2010/main" val="760497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4175" y="685800"/>
            <a:ext cx="6096000" cy="3429000"/>
          </a:xfrm>
        </p:spPr>
      </p:sp>
      <p:sp>
        <p:nvSpPr>
          <p:cNvPr id="3" name="Espace réservé des notes 2"/>
          <p:cNvSpPr>
            <a:spLocks noGrp="1"/>
          </p:cNvSpPr>
          <p:nvPr>
            <p:ph type="body" idx="1"/>
          </p:nvPr>
        </p:nvSpPr>
        <p:spPr/>
        <p:txBody>
          <a:bodyPr/>
          <a:lstStyle/>
          <a:p>
            <a:pPr algn="l"/>
            <a:r>
              <a:rPr lang="fr-FR" b="0" i="0" dirty="0">
                <a:solidFill>
                  <a:srgbClr val="D1D5DB"/>
                </a:solidFill>
                <a:effectLst/>
                <a:latin typeface="Calibri" panose="020F0502020204030204" pitchFamily="34" charset="0"/>
                <a:cs typeface="Calibri" panose="020F0502020204030204" pitchFamily="34" charset="0"/>
              </a:rPr>
              <a:t>So, I </a:t>
            </a:r>
            <a:r>
              <a:rPr lang="fr-FR" b="0" i="0" dirty="0" err="1">
                <a:solidFill>
                  <a:srgbClr val="D1D5DB"/>
                </a:solidFill>
                <a:effectLst/>
                <a:latin typeface="Calibri" panose="020F0502020204030204" pitchFamily="34" charset="0"/>
                <a:cs typeface="Calibri" panose="020F0502020204030204" pitchFamily="34" charset="0"/>
              </a:rPr>
              <a:t>wanted</a:t>
            </a:r>
            <a:r>
              <a:rPr lang="fr-FR" b="0" i="0" dirty="0">
                <a:solidFill>
                  <a:srgbClr val="D1D5DB"/>
                </a:solidFill>
                <a:effectLst/>
                <a:latin typeface="Calibri" panose="020F0502020204030204" pitchFamily="34" charset="0"/>
                <a:cs typeface="Calibri" panose="020F0502020204030204" pitchFamily="34" charset="0"/>
              </a:rPr>
              <a:t> to </a:t>
            </a:r>
            <a:r>
              <a:rPr lang="fr-FR" b="0" i="0" dirty="0" err="1">
                <a:solidFill>
                  <a:srgbClr val="D1D5DB"/>
                </a:solidFill>
                <a:effectLst/>
                <a:latin typeface="Calibri" panose="020F0502020204030204" pitchFamily="34" charset="0"/>
                <a:cs typeface="Calibri" panose="020F0502020204030204" pitchFamily="34" charset="0"/>
              </a:rPr>
              <a:t>get</a:t>
            </a:r>
            <a:r>
              <a:rPr lang="fr-FR" b="0" i="0" dirty="0">
                <a:solidFill>
                  <a:srgbClr val="D1D5DB"/>
                </a:solidFill>
                <a:effectLst/>
                <a:latin typeface="Calibri" panose="020F0502020204030204" pitchFamily="34" charset="0"/>
                <a:cs typeface="Calibri" panose="020F0502020204030204" pitchFamily="34" charset="0"/>
              </a:rPr>
              <a:t> a </a:t>
            </a:r>
            <a:r>
              <a:rPr lang="fr-FR" b="0" i="0" dirty="0" err="1">
                <a:solidFill>
                  <a:srgbClr val="D1D5DB"/>
                </a:solidFill>
                <a:effectLst/>
                <a:latin typeface="Calibri" panose="020F0502020204030204" pitchFamily="34" charset="0"/>
                <a:cs typeface="Calibri" panose="020F0502020204030204" pitchFamily="34" charset="0"/>
              </a:rPr>
              <a:t>sense</a:t>
            </a:r>
            <a:r>
              <a:rPr lang="fr-FR" b="0" i="0" dirty="0">
                <a:solidFill>
                  <a:srgbClr val="D1D5DB"/>
                </a:solidFill>
                <a:effectLst/>
                <a:latin typeface="Calibri" panose="020F0502020204030204" pitchFamily="34" charset="0"/>
                <a:cs typeface="Calibri" panose="020F0502020204030204" pitchFamily="34" charset="0"/>
              </a:rPr>
              <a:t> of </a:t>
            </a:r>
            <a:r>
              <a:rPr lang="fr-FR" b="0" i="0" dirty="0" err="1">
                <a:solidFill>
                  <a:srgbClr val="D1D5DB"/>
                </a:solidFill>
                <a:effectLst/>
                <a:latin typeface="Calibri" panose="020F0502020204030204" pitchFamily="34" charset="0"/>
                <a:cs typeface="Calibri" panose="020F0502020204030204" pitchFamily="34" charset="0"/>
              </a:rPr>
              <a:t>what</a:t>
            </a:r>
            <a:r>
              <a:rPr lang="fr-FR" b="0" i="0" dirty="0">
                <a:solidFill>
                  <a:srgbClr val="D1D5DB"/>
                </a:solidFill>
                <a:effectLst/>
                <a:latin typeface="Calibri" panose="020F0502020204030204" pitchFamily="34" charset="0"/>
                <a:cs typeface="Calibri" panose="020F0502020204030204" pitchFamily="34" charset="0"/>
              </a:rPr>
              <a:t> the </a:t>
            </a:r>
            <a:r>
              <a:rPr lang="fr-FR" b="0" i="0" dirty="0" err="1">
                <a:solidFill>
                  <a:srgbClr val="D1D5DB"/>
                </a:solidFill>
                <a:effectLst/>
                <a:latin typeface="Calibri" panose="020F0502020204030204" pitchFamily="34" charset="0"/>
                <a:cs typeface="Calibri" panose="020F0502020204030204" pitchFamily="34" charset="0"/>
              </a:rPr>
              <a:t>current</a:t>
            </a:r>
            <a:r>
              <a:rPr lang="fr-FR" b="0" i="0" dirty="0">
                <a:solidFill>
                  <a:srgbClr val="D1D5DB"/>
                </a:solidFill>
                <a:effectLst/>
                <a:latin typeface="Calibri" panose="020F0502020204030204" pitchFamily="34" charset="0"/>
                <a:cs typeface="Calibri" panose="020F0502020204030204" pitchFamily="34" charset="0"/>
              </a:rPr>
              <a:t> Starbucks </a:t>
            </a:r>
            <a:r>
              <a:rPr lang="fr-FR" b="0" i="0" dirty="0" err="1">
                <a:solidFill>
                  <a:srgbClr val="D1D5DB"/>
                </a:solidFill>
                <a:effectLst/>
                <a:latin typeface="Calibri" panose="020F0502020204030204" pitchFamily="34" charset="0"/>
                <a:cs typeface="Calibri" panose="020F0502020204030204" pitchFamily="34" charset="0"/>
              </a:rPr>
              <a:t>experience</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is</a:t>
            </a:r>
            <a:r>
              <a:rPr lang="fr-FR" b="0" i="0" dirty="0">
                <a:solidFill>
                  <a:srgbClr val="D1D5DB"/>
                </a:solidFill>
                <a:effectLst/>
                <a:latin typeface="Calibri" panose="020F0502020204030204" pitchFamily="34" charset="0"/>
                <a:cs typeface="Calibri" panose="020F0502020204030204" pitchFamily="34" charset="0"/>
              </a:rPr>
              <a:t> like. I </a:t>
            </a:r>
            <a:r>
              <a:rPr lang="fr-FR" b="0" i="0" dirty="0" err="1">
                <a:solidFill>
                  <a:srgbClr val="D1D5DB"/>
                </a:solidFill>
                <a:effectLst/>
                <a:latin typeface="Calibri" panose="020F0502020204030204" pitchFamily="34" charset="0"/>
                <a:cs typeface="Calibri" panose="020F0502020204030204" pitchFamily="34" charset="0"/>
              </a:rPr>
              <a:t>decided</a:t>
            </a:r>
            <a:r>
              <a:rPr lang="fr-FR" b="0" i="0" dirty="0">
                <a:solidFill>
                  <a:srgbClr val="D1D5DB"/>
                </a:solidFill>
                <a:effectLst/>
                <a:latin typeface="Calibri" panose="020F0502020204030204" pitchFamily="34" charset="0"/>
                <a:cs typeface="Calibri" panose="020F0502020204030204" pitchFamily="34" charset="0"/>
              </a:rPr>
              <a:t> to </a:t>
            </a:r>
            <a:r>
              <a:rPr lang="fr-FR" b="0" i="0" dirty="0" err="1">
                <a:solidFill>
                  <a:srgbClr val="D1D5DB"/>
                </a:solidFill>
                <a:effectLst/>
                <a:latin typeface="Calibri" panose="020F0502020204030204" pitchFamily="34" charset="0"/>
                <a:cs typeface="Calibri" panose="020F0502020204030204" pitchFamily="34" charset="0"/>
              </a:rPr>
              <a:t>visit</a:t>
            </a:r>
            <a:r>
              <a:rPr lang="fr-FR" b="0" i="0" dirty="0">
                <a:solidFill>
                  <a:srgbClr val="D1D5DB"/>
                </a:solidFill>
                <a:effectLst/>
                <a:latin typeface="Calibri" panose="020F0502020204030204" pitchFamily="34" charset="0"/>
                <a:cs typeface="Calibri" panose="020F0502020204030204" pitchFamily="34" charset="0"/>
              </a:rPr>
              <a:t> one of </a:t>
            </a:r>
            <a:r>
              <a:rPr lang="fr-FR" b="0" i="0" dirty="0" err="1">
                <a:solidFill>
                  <a:srgbClr val="D1D5DB"/>
                </a:solidFill>
                <a:effectLst/>
                <a:latin typeface="Calibri" panose="020F0502020204030204" pitchFamily="34" charset="0"/>
                <a:cs typeface="Calibri" panose="020F0502020204030204" pitchFamily="34" charset="0"/>
              </a:rPr>
              <a:t>their</a:t>
            </a:r>
            <a:r>
              <a:rPr lang="fr-FR" b="0" i="0" dirty="0">
                <a:solidFill>
                  <a:srgbClr val="D1D5DB"/>
                </a:solidFill>
                <a:effectLst/>
                <a:latin typeface="Calibri" panose="020F0502020204030204" pitchFamily="34" charset="0"/>
                <a:cs typeface="Calibri" panose="020F0502020204030204" pitchFamily="34" charset="0"/>
              </a:rPr>
              <a:t> coffee shops and </a:t>
            </a:r>
            <a:r>
              <a:rPr lang="fr-FR" b="0" i="0" dirty="0" err="1">
                <a:solidFill>
                  <a:srgbClr val="D1D5DB"/>
                </a:solidFill>
                <a:effectLst/>
                <a:latin typeface="Calibri" panose="020F0502020204030204" pitchFamily="34" charset="0"/>
                <a:cs typeface="Calibri" panose="020F0502020204030204" pitchFamily="34" charset="0"/>
              </a:rPr>
              <a:t>just</a:t>
            </a:r>
            <a:r>
              <a:rPr lang="fr-FR" b="0" i="0" dirty="0">
                <a:solidFill>
                  <a:srgbClr val="D1D5DB"/>
                </a:solidFill>
                <a:effectLst/>
                <a:latin typeface="Calibri" panose="020F0502020204030204" pitchFamily="34" charset="0"/>
                <a:cs typeface="Calibri" panose="020F0502020204030204" pitchFamily="34" charset="0"/>
              </a:rPr>
              <a:t> observe </a:t>
            </a:r>
            <a:r>
              <a:rPr lang="fr-FR" b="0" i="0" dirty="0" err="1">
                <a:solidFill>
                  <a:srgbClr val="D1D5DB"/>
                </a:solidFill>
                <a:effectLst/>
                <a:latin typeface="Calibri" panose="020F0502020204030204" pitchFamily="34" charset="0"/>
                <a:cs typeface="Calibri" panose="020F0502020204030204" pitchFamily="34" charset="0"/>
              </a:rPr>
              <a:t>what</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was</a:t>
            </a:r>
            <a:r>
              <a:rPr lang="fr-FR" b="0" i="0" dirty="0">
                <a:solidFill>
                  <a:srgbClr val="D1D5DB"/>
                </a:solidFill>
                <a:effectLst/>
                <a:latin typeface="Calibri" panose="020F0502020204030204" pitchFamily="34" charset="0"/>
                <a:cs typeface="Calibri" panose="020F0502020204030204" pitchFamily="34" charset="0"/>
              </a:rPr>
              <a:t> happening </a:t>
            </a:r>
            <a:r>
              <a:rPr lang="fr-FR" b="0" i="0" dirty="0" err="1">
                <a:solidFill>
                  <a:srgbClr val="D1D5DB"/>
                </a:solidFill>
                <a:effectLst/>
                <a:latin typeface="Calibri" panose="020F0502020204030204" pitchFamily="34" charset="0"/>
                <a:cs typeface="Calibri" panose="020F0502020204030204" pitchFamily="34" charset="0"/>
              </a:rPr>
              <a:t>around</a:t>
            </a:r>
            <a:r>
              <a:rPr lang="fr-FR" b="0" i="0" dirty="0">
                <a:solidFill>
                  <a:srgbClr val="D1D5DB"/>
                </a:solidFill>
                <a:effectLst/>
                <a:latin typeface="Calibri" panose="020F0502020204030204" pitchFamily="34" charset="0"/>
                <a:cs typeface="Calibri" panose="020F0502020204030204" pitchFamily="34" charset="0"/>
              </a:rPr>
              <a:t> me.</a:t>
            </a:r>
          </a:p>
          <a:p>
            <a:pPr algn="l"/>
            <a:r>
              <a:rPr lang="fr-FR" b="0" i="0" dirty="0">
                <a:solidFill>
                  <a:srgbClr val="D1D5DB"/>
                </a:solidFill>
                <a:effectLst/>
                <a:latin typeface="Calibri" panose="020F0502020204030204" pitchFamily="34" charset="0"/>
                <a:cs typeface="Calibri" panose="020F0502020204030204" pitchFamily="34" charset="0"/>
              </a:rPr>
              <a:t>As </a:t>
            </a:r>
            <a:r>
              <a:rPr lang="fr-FR" b="0" i="0" dirty="0" err="1">
                <a:solidFill>
                  <a:srgbClr val="D1D5DB"/>
                </a:solidFill>
                <a:effectLst/>
                <a:latin typeface="Calibri" panose="020F0502020204030204" pitchFamily="34" charset="0"/>
                <a:cs typeface="Calibri" panose="020F0502020204030204" pitchFamily="34" charset="0"/>
              </a:rPr>
              <a:t>you</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walk</a:t>
            </a:r>
            <a:r>
              <a:rPr lang="fr-FR" b="0" i="0" dirty="0">
                <a:solidFill>
                  <a:srgbClr val="D1D5DB"/>
                </a:solidFill>
                <a:effectLst/>
                <a:latin typeface="Calibri" panose="020F0502020204030204" pitchFamily="34" charset="0"/>
                <a:cs typeface="Calibri" panose="020F0502020204030204" pitchFamily="34" charset="0"/>
              </a:rPr>
              <a:t> in, </a:t>
            </a:r>
            <a:r>
              <a:rPr lang="fr-FR" b="0" i="0" dirty="0" err="1">
                <a:solidFill>
                  <a:srgbClr val="D1D5DB"/>
                </a:solidFill>
                <a:effectLst/>
                <a:latin typeface="Calibri" panose="020F0502020204030204" pitchFamily="34" charset="0"/>
                <a:cs typeface="Calibri" panose="020F0502020204030204" pitchFamily="34" charset="0"/>
              </a:rPr>
              <a:t>it's</a:t>
            </a:r>
            <a:r>
              <a:rPr lang="fr-FR" b="0" i="0" dirty="0">
                <a:solidFill>
                  <a:srgbClr val="D1D5DB"/>
                </a:solidFill>
                <a:effectLst/>
                <a:latin typeface="Calibri" panose="020F0502020204030204" pitchFamily="34" charset="0"/>
                <a:cs typeface="Calibri" panose="020F0502020204030204" pitchFamily="34" charset="0"/>
              </a:rPr>
              <a:t> like an </a:t>
            </a:r>
            <a:r>
              <a:rPr lang="fr-FR" b="0" i="0" dirty="0" err="1">
                <a:solidFill>
                  <a:srgbClr val="D1D5DB"/>
                </a:solidFill>
                <a:effectLst/>
                <a:latin typeface="Calibri" panose="020F0502020204030204" pitchFamily="34" charset="0"/>
                <a:cs typeface="Calibri" panose="020F0502020204030204" pitchFamily="34" charset="0"/>
              </a:rPr>
              <a:t>entire</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wall</a:t>
            </a:r>
            <a:r>
              <a:rPr lang="fr-FR" b="0" i="0" dirty="0">
                <a:solidFill>
                  <a:srgbClr val="D1D5DB"/>
                </a:solidFill>
                <a:effectLst/>
                <a:latin typeface="Calibri" panose="020F0502020204030204" pitchFamily="34" charset="0"/>
                <a:cs typeface="Calibri" panose="020F0502020204030204" pitchFamily="34" charset="0"/>
              </a:rPr>
              <a:t> of merchandise hits </a:t>
            </a:r>
            <a:r>
              <a:rPr lang="fr-FR" b="0" i="0" dirty="0" err="1">
                <a:solidFill>
                  <a:srgbClr val="D1D5DB"/>
                </a:solidFill>
                <a:effectLst/>
                <a:latin typeface="Calibri" panose="020F0502020204030204" pitchFamily="34" charset="0"/>
                <a:cs typeface="Calibri" panose="020F0502020204030204" pitchFamily="34" charset="0"/>
              </a:rPr>
              <a:t>you</a:t>
            </a:r>
            <a:r>
              <a:rPr lang="fr-FR" b="0" i="0" dirty="0">
                <a:solidFill>
                  <a:srgbClr val="D1D5DB"/>
                </a:solidFill>
                <a:effectLst/>
                <a:latin typeface="Calibri" panose="020F0502020204030204" pitchFamily="34" charset="0"/>
                <a:cs typeface="Calibri" panose="020F0502020204030204" pitchFamily="34" charset="0"/>
              </a:rPr>
              <a:t>, and </a:t>
            </a:r>
            <a:r>
              <a:rPr lang="fr-FR" b="0" i="0" dirty="0" err="1">
                <a:solidFill>
                  <a:srgbClr val="D1D5DB"/>
                </a:solidFill>
                <a:effectLst/>
                <a:latin typeface="Calibri" panose="020F0502020204030204" pitchFamily="34" charset="0"/>
                <a:cs typeface="Calibri" panose="020F0502020204030204" pitchFamily="34" charset="0"/>
              </a:rPr>
              <a:t>there</a:t>
            </a:r>
            <a:r>
              <a:rPr lang="fr-FR" b="0" i="0" dirty="0">
                <a:solidFill>
                  <a:srgbClr val="D1D5DB"/>
                </a:solidFill>
                <a:effectLst/>
                <a:latin typeface="Calibri" panose="020F0502020204030204" pitchFamily="34" charset="0"/>
                <a:cs typeface="Calibri" panose="020F0502020204030204" pitchFamily="34" charset="0"/>
              </a:rPr>
              <a:t> are </a:t>
            </a:r>
            <a:r>
              <a:rPr lang="fr-FR" b="0" i="0" dirty="0" err="1">
                <a:solidFill>
                  <a:srgbClr val="D1D5DB"/>
                </a:solidFill>
                <a:effectLst/>
                <a:latin typeface="Calibri" panose="020F0502020204030204" pitchFamily="34" charset="0"/>
                <a:cs typeface="Calibri" panose="020F0502020204030204" pitchFamily="34" charset="0"/>
              </a:rPr>
              <a:t>so</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many</a:t>
            </a:r>
            <a:r>
              <a:rPr lang="fr-FR" b="0" i="0" dirty="0">
                <a:solidFill>
                  <a:srgbClr val="D1D5DB"/>
                </a:solidFill>
                <a:effectLst/>
                <a:latin typeface="Calibri" panose="020F0502020204030204" pitchFamily="34" charset="0"/>
                <a:cs typeface="Calibri" panose="020F0502020204030204" pitchFamily="34" charset="0"/>
              </a:rPr>
              <a:t> options to </a:t>
            </a:r>
            <a:r>
              <a:rPr lang="fr-FR" b="0" i="0" dirty="0" err="1">
                <a:solidFill>
                  <a:srgbClr val="D1D5DB"/>
                </a:solidFill>
                <a:effectLst/>
                <a:latin typeface="Calibri" panose="020F0502020204030204" pitchFamily="34" charset="0"/>
                <a:cs typeface="Calibri" panose="020F0502020204030204" pitchFamily="34" charset="0"/>
              </a:rPr>
              <a:t>choose</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from</a:t>
            </a:r>
            <a:r>
              <a:rPr lang="fr-FR" b="0" i="0" dirty="0">
                <a:solidFill>
                  <a:srgbClr val="D1D5DB"/>
                </a:solidFill>
                <a:effectLst/>
                <a:latin typeface="Calibri" panose="020F0502020204030204" pitchFamily="34" charset="0"/>
                <a:cs typeface="Calibri" panose="020F0502020204030204" pitchFamily="34" charset="0"/>
              </a:rPr>
              <a:t>. You </a:t>
            </a:r>
            <a:r>
              <a:rPr lang="fr-FR" b="0" i="0" dirty="0" err="1">
                <a:solidFill>
                  <a:srgbClr val="D1D5DB"/>
                </a:solidFill>
                <a:effectLst/>
                <a:latin typeface="Calibri" panose="020F0502020204030204" pitchFamily="34" charset="0"/>
                <a:cs typeface="Calibri" panose="020F0502020204030204" pitchFamily="34" charset="0"/>
              </a:rPr>
              <a:t>get</a:t>
            </a:r>
            <a:r>
              <a:rPr lang="fr-FR" b="0" i="0" dirty="0">
                <a:solidFill>
                  <a:srgbClr val="D1D5DB"/>
                </a:solidFill>
                <a:effectLst/>
                <a:latin typeface="Calibri" panose="020F0502020204030204" pitchFamily="34" charset="0"/>
                <a:cs typeface="Calibri" panose="020F0502020204030204" pitchFamily="34" charset="0"/>
              </a:rPr>
              <a:t> in line, and </a:t>
            </a:r>
            <a:r>
              <a:rPr lang="fr-FR" b="0" i="0" dirty="0" err="1">
                <a:solidFill>
                  <a:srgbClr val="D1D5DB"/>
                </a:solidFill>
                <a:effectLst/>
                <a:latin typeface="Calibri" panose="020F0502020204030204" pitchFamily="34" charset="0"/>
                <a:cs typeface="Calibri" panose="020F0502020204030204" pitchFamily="34" charset="0"/>
              </a:rPr>
              <a:t>there's</a:t>
            </a:r>
            <a:r>
              <a:rPr lang="fr-FR" b="0" i="0" dirty="0">
                <a:solidFill>
                  <a:srgbClr val="D1D5DB"/>
                </a:solidFill>
                <a:effectLst/>
                <a:latin typeface="Calibri" panose="020F0502020204030204" pitchFamily="34" charset="0"/>
                <a:cs typeface="Calibri" panose="020F0502020204030204" pitchFamily="34" charset="0"/>
              </a:rPr>
              <a:t> a lot of information to </a:t>
            </a:r>
            <a:r>
              <a:rPr lang="fr-FR" b="0" i="0" dirty="0" err="1">
                <a:solidFill>
                  <a:srgbClr val="D1D5DB"/>
                </a:solidFill>
                <a:effectLst/>
                <a:latin typeface="Calibri" panose="020F0502020204030204" pitchFamily="34" charset="0"/>
                <a:cs typeface="Calibri" panose="020F0502020204030204" pitchFamily="34" charset="0"/>
              </a:rPr>
              <a:t>take</a:t>
            </a:r>
            <a:r>
              <a:rPr lang="fr-FR" b="0" i="0" dirty="0">
                <a:solidFill>
                  <a:srgbClr val="D1D5DB"/>
                </a:solidFill>
                <a:effectLst/>
                <a:latin typeface="Calibri" panose="020F0502020204030204" pitchFamily="34" charset="0"/>
                <a:cs typeface="Calibri" panose="020F0502020204030204" pitchFamily="34" charset="0"/>
              </a:rPr>
              <a:t> in </a:t>
            </a:r>
            <a:r>
              <a:rPr lang="fr-FR" b="0" i="0" dirty="0" err="1">
                <a:solidFill>
                  <a:srgbClr val="D1D5DB"/>
                </a:solidFill>
                <a:effectLst/>
                <a:latin typeface="Calibri" panose="020F0502020204030204" pitchFamily="34" charset="0"/>
                <a:cs typeface="Calibri" panose="020F0502020204030204" pitchFamily="34" charset="0"/>
              </a:rPr>
              <a:t>while</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you</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wait</a:t>
            </a:r>
            <a:r>
              <a:rPr lang="fr-FR" b="0" i="0" dirty="0">
                <a:solidFill>
                  <a:srgbClr val="D1D5DB"/>
                </a:solidFill>
                <a:effectLst/>
                <a:latin typeface="Calibri" panose="020F0502020204030204" pitchFamily="34" charset="0"/>
                <a:cs typeface="Calibri" panose="020F0502020204030204" pitchFamily="34" charset="0"/>
              </a:rPr>
              <a:t>. It can </a:t>
            </a:r>
            <a:r>
              <a:rPr lang="fr-FR" b="0" i="0" dirty="0" err="1">
                <a:solidFill>
                  <a:srgbClr val="D1D5DB"/>
                </a:solidFill>
                <a:effectLst/>
                <a:latin typeface="Calibri" panose="020F0502020204030204" pitchFamily="34" charset="0"/>
                <a:cs typeface="Calibri" panose="020F0502020204030204" pitchFamily="34" charset="0"/>
              </a:rPr>
              <a:t>be</a:t>
            </a:r>
            <a:r>
              <a:rPr lang="fr-FR" b="0" i="0" dirty="0">
                <a:solidFill>
                  <a:srgbClr val="D1D5DB"/>
                </a:solidFill>
                <a:effectLst/>
                <a:latin typeface="Calibri" panose="020F0502020204030204" pitchFamily="34" charset="0"/>
                <a:cs typeface="Calibri" panose="020F0502020204030204" pitchFamily="34" charset="0"/>
              </a:rPr>
              <a:t> a bit </a:t>
            </a:r>
            <a:r>
              <a:rPr lang="fr-FR" b="0" i="0" dirty="0" err="1">
                <a:solidFill>
                  <a:srgbClr val="D1D5DB"/>
                </a:solidFill>
                <a:effectLst/>
                <a:latin typeface="Calibri" panose="020F0502020204030204" pitchFamily="34" charset="0"/>
                <a:cs typeface="Calibri" panose="020F0502020204030204" pitchFamily="34" charset="0"/>
              </a:rPr>
              <a:t>overwhelming</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with</a:t>
            </a:r>
            <a:r>
              <a:rPr lang="fr-FR" b="0" i="0" dirty="0">
                <a:solidFill>
                  <a:srgbClr val="D1D5DB"/>
                </a:solidFill>
                <a:effectLst/>
                <a:latin typeface="Calibri" panose="020F0502020204030204" pitchFamily="34" charset="0"/>
                <a:cs typeface="Calibri" panose="020F0502020204030204" pitchFamily="34" charset="0"/>
              </a:rPr>
              <a:t> all the </a:t>
            </a:r>
            <a:r>
              <a:rPr lang="fr-FR" b="0" i="0" dirty="0" err="1">
                <a:solidFill>
                  <a:srgbClr val="D1D5DB"/>
                </a:solidFill>
                <a:effectLst/>
                <a:latin typeface="Calibri" panose="020F0502020204030204" pitchFamily="34" charset="0"/>
                <a:cs typeface="Calibri" panose="020F0502020204030204" pitchFamily="34" charset="0"/>
              </a:rPr>
              <a:t>choices</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staring</a:t>
            </a:r>
            <a:r>
              <a:rPr lang="fr-FR" b="0" i="0" dirty="0">
                <a:solidFill>
                  <a:srgbClr val="D1D5DB"/>
                </a:solidFill>
                <a:effectLst/>
                <a:latin typeface="Calibri" panose="020F0502020204030204" pitchFamily="34" charset="0"/>
                <a:cs typeface="Calibri" panose="020F0502020204030204" pitchFamily="34" charset="0"/>
              </a:rPr>
              <a:t> at </a:t>
            </a:r>
            <a:r>
              <a:rPr lang="fr-FR" b="0" i="0" dirty="0" err="1">
                <a:solidFill>
                  <a:srgbClr val="D1D5DB"/>
                </a:solidFill>
                <a:effectLst/>
                <a:latin typeface="Calibri" panose="020F0502020204030204" pitchFamily="34" charset="0"/>
                <a:cs typeface="Calibri" panose="020F0502020204030204" pitchFamily="34" charset="0"/>
              </a:rPr>
              <a:t>you</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You're</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under</a:t>
            </a:r>
            <a:r>
              <a:rPr lang="fr-FR" b="0" i="0" dirty="0">
                <a:solidFill>
                  <a:srgbClr val="D1D5DB"/>
                </a:solidFill>
                <a:effectLst/>
                <a:latin typeface="Calibri" panose="020F0502020204030204" pitchFamily="34" charset="0"/>
                <a:cs typeface="Calibri" panose="020F0502020204030204" pitchFamily="34" charset="0"/>
              </a:rPr>
              <a:t> the pressure to </a:t>
            </a:r>
            <a:r>
              <a:rPr lang="fr-FR" b="0" i="0" dirty="0" err="1">
                <a:solidFill>
                  <a:srgbClr val="D1D5DB"/>
                </a:solidFill>
                <a:effectLst/>
                <a:latin typeface="Calibri" panose="020F0502020204030204" pitchFamily="34" charset="0"/>
                <a:cs typeface="Calibri" panose="020F0502020204030204" pitchFamily="34" charset="0"/>
              </a:rPr>
              <a:t>make</a:t>
            </a:r>
            <a:r>
              <a:rPr lang="fr-FR" b="0" i="0" dirty="0">
                <a:solidFill>
                  <a:srgbClr val="D1D5DB"/>
                </a:solidFill>
                <a:effectLst/>
                <a:latin typeface="Calibri" panose="020F0502020204030204" pitchFamily="34" charset="0"/>
                <a:cs typeface="Calibri" panose="020F0502020204030204" pitchFamily="34" charset="0"/>
              </a:rPr>
              <a:t> a quick </a:t>
            </a:r>
            <a:r>
              <a:rPr lang="fr-FR" b="0" i="0" dirty="0" err="1">
                <a:solidFill>
                  <a:srgbClr val="D1D5DB"/>
                </a:solidFill>
                <a:effectLst/>
                <a:latin typeface="Calibri" panose="020F0502020204030204" pitchFamily="34" charset="0"/>
                <a:cs typeface="Calibri" panose="020F0502020204030204" pitchFamily="34" charset="0"/>
              </a:rPr>
              <a:t>decision</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because</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there</a:t>
            </a:r>
            <a:r>
              <a:rPr lang="fr-FR" b="0" i="0" dirty="0">
                <a:solidFill>
                  <a:srgbClr val="D1D5DB"/>
                </a:solidFill>
                <a:effectLst/>
                <a:latin typeface="Calibri" panose="020F0502020204030204" pitchFamily="34" charset="0"/>
                <a:cs typeface="Calibri" panose="020F0502020204030204" pitchFamily="34" charset="0"/>
              </a:rPr>
              <a:t> are people </a:t>
            </a:r>
            <a:r>
              <a:rPr lang="fr-FR" b="0" i="0" dirty="0" err="1">
                <a:solidFill>
                  <a:srgbClr val="D1D5DB"/>
                </a:solidFill>
                <a:effectLst/>
                <a:latin typeface="Calibri" panose="020F0502020204030204" pitchFamily="34" charset="0"/>
                <a:cs typeface="Calibri" panose="020F0502020204030204" pitchFamily="34" charset="0"/>
              </a:rPr>
              <a:t>waiting</a:t>
            </a:r>
            <a:r>
              <a:rPr lang="fr-FR" b="0" i="0" dirty="0">
                <a:solidFill>
                  <a:srgbClr val="D1D5DB"/>
                </a:solidFill>
                <a:effectLst/>
                <a:latin typeface="Calibri" panose="020F0502020204030204" pitchFamily="34" charset="0"/>
                <a:cs typeface="Calibri" panose="020F0502020204030204" pitchFamily="34" charset="0"/>
              </a:rPr>
              <a:t> in line </a:t>
            </a:r>
            <a:r>
              <a:rPr lang="fr-FR" b="0" i="0" dirty="0" err="1">
                <a:solidFill>
                  <a:srgbClr val="D1D5DB"/>
                </a:solidFill>
                <a:effectLst/>
                <a:latin typeface="Calibri" panose="020F0502020204030204" pitchFamily="34" charset="0"/>
                <a:cs typeface="Calibri" panose="020F0502020204030204" pitchFamily="34" charset="0"/>
              </a:rPr>
              <a:t>behind</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you</a:t>
            </a:r>
            <a:r>
              <a:rPr lang="fr-FR" b="0" i="0" dirty="0">
                <a:solidFill>
                  <a:srgbClr val="D1D5DB"/>
                </a:solidFill>
                <a:effectLst/>
                <a:latin typeface="Calibri" panose="020F0502020204030204" pitchFamily="34" charset="0"/>
                <a:cs typeface="Calibri" panose="020F0502020204030204" pitchFamily="34" charset="0"/>
              </a:rPr>
              <a:t>, and </a:t>
            </a:r>
            <a:r>
              <a:rPr lang="fr-FR" b="0" i="0" dirty="0" err="1">
                <a:solidFill>
                  <a:srgbClr val="D1D5DB"/>
                </a:solidFill>
                <a:effectLst/>
                <a:latin typeface="Calibri" panose="020F0502020204030204" pitchFamily="34" charset="0"/>
                <a:cs typeface="Calibri" panose="020F0502020204030204" pitchFamily="34" charset="0"/>
              </a:rPr>
              <a:t>that</a:t>
            </a:r>
            <a:r>
              <a:rPr lang="fr-FR" b="0" i="0" dirty="0">
                <a:solidFill>
                  <a:srgbClr val="D1D5DB"/>
                </a:solidFill>
                <a:effectLst/>
                <a:latin typeface="Calibri" panose="020F0502020204030204" pitchFamily="34" charset="0"/>
                <a:cs typeface="Calibri" panose="020F0502020204030204" pitchFamily="34" charset="0"/>
              </a:rPr>
              <a:t> can </a:t>
            </a:r>
            <a:r>
              <a:rPr lang="fr-FR" b="0" i="0" dirty="0" err="1">
                <a:solidFill>
                  <a:srgbClr val="D1D5DB"/>
                </a:solidFill>
                <a:effectLst/>
                <a:latin typeface="Calibri" panose="020F0502020204030204" pitchFamily="34" charset="0"/>
                <a:cs typeface="Calibri" panose="020F0502020204030204" pitchFamily="34" charset="0"/>
              </a:rPr>
              <a:t>sometimes</a:t>
            </a:r>
            <a:r>
              <a:rPr lang="fr-FR" b="0" i="0" dirty="0">
                <a:solidFill>
                  <a:srgbClr val="D1D5DB"/>
                </a:solidFill>
                <a:effectLst/>
                <a:latin typeface="Calibri" panose="020F0502020204030204" pitchFamily="34" charset="0"/>
                <a:cs typeface="Calibri" panose="020F0502020204030204" pitchFamily="34" charset="0"/>
              </a:rPr>
              <a:t> lead to </a:t>
            </a:r>
            <a:r>
              <a:rPr lang="fr-FR" b="0" i="0" dirty="0" err="1">
                <a:solidFill>
                  <a:srgbClr val="D1D5DB"/>
                </a:solidFill>
                <a:effectLst/>
                <a:latin typeface="Calibri" panose="020F0502020204030204" pitchFamily="34" charset="0"/>
                <a:cs typeface="Calibri" panose="020F0502020204030204" pitchFamily="34" charset="0"/>
              </a:rPr>
              <a:t>making</a:t>
            </a:r>
            <a:r>
              <a:rPr lang="fr-FR" b="0" i="0" dirty="0">
                <a:solidFill>
                  <a:srgbClr val="D1D5DB"/>
                </a:solidFill>
                <a:effectLst/>
                <a:latin typeface="Calibri" panose="020F0502020204030204" pitchFamily="34" charset="0"/>
                <a:cs typeface="Calibri" panose="020F0502020204030204" pitchFamily="34" charset="0"/>
              </a:rPr>
              <a:t> a </a:t>
            </a:r>
            <a:r>
              <a:rPr lang="fr-FR" b="0" i="0" dirty="0" err="1">
                <a:solidFill>
                  <a:srgbClr val="D1D5DB"/>
                </a:solidFill>
                <a:effectLst/>
                <a:latin typeface="Calibri" panose="020F0502020204030204" pitchFamily="34" charset="0"/>
                <a:cs typeface="Calibri" panose="020F0502020204030204" pitchFamily="34" charset="0"/>
              </a:rPr>
              <a:t>rushed</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choice</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that</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might</a:t>
            </a:r>
            <a:r>
              <a:rPr lang="fr-FR" b="0" i="0" dirty="0">
                <a:solidFill>
                  <a:srgbClr val="D1D5DB"/>
                </a:solidFill>
                <a:effectLst/>
                <a:latin typeface="Calibri" panose="020F0502020204030204" pitchFamily="34" charset="0"/>
                <a:cs typeface="Calibri" panose="020F0502020204030204" pitchFamily="34" charset="0"/>
              </a:rPr>
              <a:t> not </a:t>
            </a:r>
            <a:r>
              <a:rPr lang="fr-FR" b="0" i="0" dirty="0" err="1">
                <a:solidFill>
                  <a:srgbClr val="D1D5DB"/>
                </a:solidFill>
                <a:effectLst/>
                <a:latin typeface="Calibri" panose="020F0502020204030204" pitchFamily="34" charset="0"/>
                <a:cs typeface="Calibri" panose="020F0502020204030204" pitchFamily="34" charset="0"/>
              </a:rPr>
              <a:t>be</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exactly</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what</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you</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had</a:t>
            </a:r>
            <a:r>
              <a:rPr lang="fr-FR" b="0" i="0" dirty="0">
                <a:solidFill>
                  <a:srgbClr val="D1D5DB"/>
                </a:solidFill>
                <a:effectLst/>
                <a:latin typeface="Calibri" panose="020F0502020204030204" pitchFamily="34" charset="0"/>
                <a:cs typeface="Calibri" panose="020F0502020204030204" pitchFamily="34" charset="0"/>
              </a:rPr>
              <a:t> in </a:t>
            </a:r>
            <a:r>
              <a:rPr lang="fr-FR" b="0" i="0" dirty="0" err="1">
                <a:solidFill>
                  <a:srgbClr val="D1D5DB"/>
                </a:solidFill>
                <a:effectLst/>
                <a:latin typeface="Calibri" panose="020F0502020204030204" pitchFamily="34" charset="0"/>
                <a:cs typeface="Calibri" panose="020F0502020204030204" pitchFamily="34" charset="0"/>
              </a:rPr>
              <a:t>mind</a:t>
            </a:r>
            <a:r>
              <a:rPr lang="fr-FR" b="0" i="0" dirty="0">
                <a:solidFill>
                  <a:srgbClr val="D1D5DB"/>
                </a:solidFill>
                <a:effectLst/>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Calibri" panose="020F0502020204030204" pitchFamily="34" charset="0"/>
              </a:rPr>
              <a:t>Then there's the seemingly endless wait for your coffee, standing in front of a large machine that hides the magic of the brewing process. Throughout this time, you're left wondering whether you made the right choice, discovering other options but realizing it's too late; you'll have a coffee, but it may not be the one you really wanted.</a:t>
            </a:r>
            <a:endParaRPr lang="fr-FR" sz="1800" kern="100" dirty="0">
              <a:effectLst/>
              <a:latin typeface="Calibri" panose="020F0502020204030204" pitchFamily="34" charset="0"/>
              <a:ea typeface="Calibri" panose="020F0502020204030204" pitchFamily="34" charset="0"/>
              <a:cs typeface="Calibri" panose="020F0502020204030204" pitchFamily="34" charset="0"/>
            </a:endParaRPr>
          </a:p>
          <a:p>
            <a:endParaRPr lang="fr-FR"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3A94E69C-C28A-4BE6-BE89-71D8FB2035FD}" type="slidenum">
              <a:rPr lang="en-US" smtClean="0"/>
              <a:pPr/>
              <a:t>4</a:t>
            </a:fld>
            <a:endParaRPr lang="en-US" dirty="0"/>
          </a:p>
        </p:txBody>
      </p:sp>
    </p:spTree>
    <p:extLst>
      <p:ext uri="{BB962C8B-B14F-4D97-AF65-F5344CB8AC3E}">
        <p14:creationId xmlns:p14="http://schemas.microsoft.com/office/powerpoint/2010/main" val="904164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4175" y="685800"/>
            <a:ext cx="6096000" cy="3429000"/>
          </a:xfrm>
        </p:spPr>
      </p:sp>
      <p:sp>
        <p:nvSpPr>
          <p:cNvPr id="3" name="Espace réservé des notes 2"/>
          <p:cNvSpPr>
            <a:spLocks noGrp="1"/>
          </p:cNvSpPr>
          <p:nvPr>
            <p:ph type="body" idx="1"/>
          </p:nvPr>
        </p:nvSpPr>
        <p:spPr/>
        <p:txBody>
          <a:bodyPr/>
          <a:lstStyle/>
          <a:p>
            <a:r>
              <a:rPr lang="fr-FR" b="0" i="0" dirty="0" err="1">
                <a:solidFill>
                  <a:srgbClr val="D1D5DB"/>
                </a:solidFill>
                <a:effectLst/>
                <a:latin typeface="Calibri" panose="020F0502020204030204" pitchFamily="34" charset="0"/>
                <a:cs typeface="Calibri" panose="020F0502020204030204" pitchFamily="34" charset="0"/>
              </a:rPr>
              <a:t>Why</a:t>
            </a:r>
            <a:r>
              <a:rPr lang="fr-FR" b="0" i="0" dirty="0">
                <a:solidFill>
                  <a:srgbClr val="D1D5DB"/>
                </a:solidFill>
                <a:effectLst/>
                <a:latin typeface="Calibri" panose="020F0502020204030204" pitchFamily="34" charset="0"/>
                <a:cs typeface="Calibri" panose="020F0502020204030204" pitchFamily="34" charset="0"/>
              </a:rPr>
              <a:t> all the </a:t>
            </a:r>
            <a:r>
              <a:rPr lang="fr-FR" b="0" i="0" dirty="0" err="1">
                <a:solidFill>
                  <a:srgbClr val="D1D5DB"/>
                </a:solidFill>
                <a:effectLst/>
                <a:latin typeface="Calibri" panose="020F0502020204030204" pitchFamily="34" charset="0"/>
                <a:cs typeface="Calibri" panose="020F0502020204030204" pitchFamily="34" charset="0"/>
              </a:rPr>
              <a:t>waiting</a:t>
            </a:r>
            <a:r>
              <a:rPr lang="fr-FR" b="0" i="0" dirty="0">
                <a:solidFill>
                  <a:srgbClr val="D1D5DB"/>
                </a:solidFill>
                <a:effectLst/>
                <a:latin typeface="Calibri" panose="020F0502020204030204" pitchFamily="34" charset="0"/>
                <a:cs typeface="Calibri" panose="020F0502020204030204" pitchFamily="34" charset="0"/>
              </a:rPr>
              <a:t> and the confusion? </a:t>
            </a:r>
          </a:p>
          <a:p>
            <a:r>
              <a:rPr lang="fr-FR" b="0" i="0" dirty="0">
                <a:solidFill>
                  <a:srgbClr val="D1D5DB"/>
                </a:solidFill>
                <a:effectLst/>
                <a:latin typeface="Calibri" panose="020F0502020204030204" pitchFamily="34" charset="0"/>
                <a:cs typeface="Calibri" panose="020F0502020204030204" pitchFamily="34" charset="0"/>
              </a:rPr>
              <a:t>The menu </a:t>
            </a:r>
            <a:r>
              <a:rPr lang="fr-FR" b="0" i="0" dirty="0" err="1">
                <a:solidFill>
                  <a:srgbClr val="D1D5DB"/>
                </a:solidFill>
                <a:effectLst/>
                <a:latin typeface="Calibri" panose="020F0502020204030204" pitchFamily="34" charset="0"/>
                <a:cs typeface="Calibri" panose="020F0502020204030204" pitchFamily="34" charset="0"/>
              </a:rPr>
              <a:t>is</a:t>
            </a:r>
            <a:r>
              <a:rPr lang="fr-FR" b="0" i="0" dirty="0">
                <a:solidFill>
                  <a:srgbClr val="D1D5DB"/>
                </a:solidFill>
                <a:effectLst/>
                <a:latin typeface="Calibri" panose="020F0502020204030204" pitchFamily="34" charset="0"/>
                <a:cs typeface="Calibri" panose="020F0502020204030204" pitchFamily="34" charset="0"/>
              </a:rPr>
              <a:t> long, but </a:t>
            </a:r>
            <a:r>
              <a:rPr lang="fr-FR" b="0" i="0" dirty="0" err="1">
                <a:solidFill>
                  <a:srgbClr val="D1D5DB"/>
                </a:solidFill>
                <a:effectLst/>
                <a:latin typeface="Calibri" panose="020F0502020204030204" pitchFamily="34" charset="0"/>
                <a:cs typeface="Calibri" panose="020F0502020204030204" pitchFamily="34" charset="0"/>
              </a:rPr>
              <a:t>it's</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missing</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those</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special</a:t>
            </a:r>
            <a:r>
              <a:rPr lang="fr-FR" b="0" i="0" dirty="0">
                <a:solidFill>
                  <a:srgbClr val="D1D5DB"/>
                </a:solidFill>
                <a:effectLst/>
                <a:latin typeface="Calibri" panose="020F0502020204030204" pitchFamily="34" charset="0"/>
                <a:cs typeface="Calibri" panose="020F0502020204030204" pitchFamily="34" charset="0"/>
              </a:rPr>
              <a:t> coffee options, and </a:t>
            </a:r>
            <a:r>
              <a:rPr lang="fr-FR" b="0" i="0" dirty="0" err="1">
                <a:solidFill>
                  <a:srgbClr val="D1D5DB"/>
                </a:solidFill>
                <a:effectLst/>
                <a:latin typeface="Calibri" panose="020F0502020204030204" pitchFamily="34" charset="0"/>
                <a:cs typeface="Calibri" panose="020F0502020204030204" pitchFamily="34" charset="0"/>
              </a:rPr>
              <a:t>there's</a:t>
            </a:r>
            <a:r>
              <a:rPr lang="fr-FR" b="0" i="0" dirty="0">
                <a:solidFill>
                  <a:srgbClr val="D1D5DB"/>
                </a:solidFill>
                <a:effectLst/>
                <a:latin typeface="Calibri" panose="020F0502020204030204" pitchFamily="34" charset="0"/>
                <a:cs typeface="Calibri" panose="020F0502020204030204" pitchFamily="34" charset="0"/>
              </a:rPr>
              <a:t> not </a:t>
            </a:r>
            <a:r>
              <a:rPr lang="fr-FR" b="0" i="0" dirty="0" err="1">
                <a:solidFill>
                  <a:srgbClr val="D1D5DB"/>
                </a:solidFill>
                <a:effectLst/>
                <a:latin typeface="Calibri" panose="020F0502020204030204" pitchFamily="34" charset="0"/>
                <a:cs typeface="Calibri" panose="020F0502020204030204" pitchFamily="34" charset="0"/>
              </a:rPr>
              <a:t>much</a:t>
            </a:r>
            <a:r>
              <a:rPr lang="fr-FR" b="0" i="0" dirty="0">
                <a:solidFill>
                  <a:srgbClr val="D1D5DB"/>
                </a:solidFill>
                <a:effectLst/>
                <a:latin typeface="Calibri" panose="020F0502020204030204" pitchFamily="34" charset="0"/>
                <a:cs typeface="Calibri" panose="020F0502020204030204" pitchFamily="34" charset="0"/>
              </a:rPr>
              <a:t> info about </a:t>
            </a:r>
            <a:r>
              <a:rPr lang="fr-FR" b="0" i="0" dirty="0" err="1">
                <a:solidFill>
                  <a:srgbClr val="D1D5DB"/>
                </a:solidFill>
                <a:effectLst/>
                <a:latin typeface="Calibri" panose="020F0502020204030204" pitchFamily="34" charset="0"/>
                <a:cs typeface="Calibri" panose="020F0502020204030204" pitchFamily="34" charset="0"/>
              </a:rPr>
              <a:t>what</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makes</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each</a:t>
            </a:r>
            <a:r>
              <a:rPr lang="fr-FR" b="0" i="0" dirty="0">
                <a:solidFill>
                  <a:srgbClr val="D1D5DB"/>
                </a:solidFill>
                <a:effectLst/>
                <a:latin typeface="Calibri" panose="020F0502020204030204" pitchFamily="34" charset="0"/>
                <a:cs typeface="Calibri" panose="020F0502020204030204" pitchFamily="34" charset="0"/>
              </a:rPr>
              <a:t> one unique. </a:t>
            </a:r>
            <a:r>
              <a:rPr lang="fr-FR" b="0" i="0" dirty="0" err="1">
                <a:solidFill>
                  <a:srgbClr val="D1D5DB"/>
                </a:solidFill>
                <a:effectLst/>
                <a:latin typeface="Calibri" panose="020F0502020204030204" pitchFamily="34" charset="0"/>
                <a:cs typeface="Calibri" panose="020F0502020204030204" pitchFamily="34" charset="0"/>
              </a:rPr>
              <a:t>It's</a:t>
            </a:r>
            <a:r>
              <a:rPr lang="fr-FR" b="0" i="0" dirty="0">
                <a:solidFill>
                  <a:srgbClr val="D1D5DB"/>
                </a:solidFill>
                <a:effectLst/>
                <a:latin typeface="Calibri" panose="020F0502020204030204" pitchFamily="34" charset="0"/>
                <a:cs typeface="Calibri" panose="020F0502020204030204" pitchFamily="34" charset="0"/>
              </a:rPr>
              <a:t> not for </a:t>
            </a:r>
            <a:r>
              <a:rPr lang="fr-FR" b="0" i="0" dirty="0" err="1">
                <a:solidFill>
                  <a:srgbClr val="D1D5DB"/>
                </a:solidFill>
                <a:effectLst/>
                <a:latin typeface="Calibri" panose="020F0502020204030204" pitchFamily="34" charset="0"/>
                <a:cs typeface="Calibri" panose="020F0502020204030204" pitchFamily="34" charset="0"/>
              </a:rPr>
              <a:t>everyone</a:t>
            </a:r>
            <a:r>
              <a:rPr lang="fr-FR" b="0" i="0" dirty="0">
                <a:solidFill>
                  <a:srgbClr val="D1D5DB"/>
                </a:solidFill>
                <a:effectLst/>
                <a:latin typeface="Calibri" panose="020F0502020204030204" pitchFamily="34" charset="0"/>
                <a:cs typeface="Calibri" panose="020F0502020204030204" pitchFamily="34" charset="0"/>
              </a:rPr>
              <a:t>, and </a:t>
            </a:r>
            <a:r>
              <a:rPr lang="fr-FR" b="0" i="0" dirty="0" err="1">
                <a:solidFill>
                  <a:srgbClr val="D1D5DB"/>
                </a:solidFill>
                <a:effectLst/>
                <a:latin typeface="Calibri" panose="020F0502020204030204" pitchFamily="34" charset="0"/>
                <a:cs typeface="Calibri" panose="020F0502020204030204" pitchFamily="34" charset="0"/>
              </a:rPr>
              <a:t>it</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doesn't</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really</a:t>
            </a:r>
            <a:r>
              <a:rPr lang="fr-FR" b="0" i="0" dirty="0">
                <a:solidFill>
                  <a:srgbClr val="D1D5DB"/>
                </a:solidFill>
                <a:effectLst/>
                <a:latin typeface="Calibri" panose="020F0502020204030204" pitchFamily="34" charset="0"/>
                <a:cs typeface="Calibri" panose="020F0502020204030204" pitchFamily="34" charset="0"/>
              </a:rPr>
              <a:t> fit </a:t>
            </a:r>
            <a:r>
              <a:rPr lang="fr-FR" b="0" i="0" dirty="0" err="1">
                <a:solidFill>
                  <a:srgbClr val="D1D5DB"/>
                </a:solidFill>
                <a:effectLst/>
                <a:latin typeface="Calibri" panose="020F0502020204030204" pitchFamily="34" charset="0"/>
                <a:cs typeface="Calibri" panose="020F0502020204030204" pitchFamily="34" charset="0"/>
              </a:rPr>
              <a:t>every</a:t>
            </a:r>
            <a:r>
              <a:rPr lang="fr-FR" b="0" i="0" dirty="0">
                <a:solidFill>
                  <a:srgbClr val="D1D5DB"/>
                </a:solidFill>
                <a:effectLst/>
                <a:latin typeface="Calibri" panose="020F0502020204030204" pitchFamily="34" charset="0"/>
                <a:cs typeface="Calibri" panose="020F0502020204030204" pitchFamily="34" charset="0"/>
              </a:rPr>
              <a:t> taste or culture.</a:t>
            </a:r>
          </a:p>
          <a:p>
            <a:r>
              <a:rPr lang="en-US" sz="1800" dirty="0">
                <a:effectLst/>
                <a:latin typeface="Calibri" panose="020F0502020204030204" pitchFamily="34" charset="0"/>
                <a:ea typeface="Calibri" panose="020F0502020204030204" pitchFamily="34" charset="0"/>
                <a:cs typeface="Calibri" panose="020F0502020204030204" pitchFamily="34" charset="0"/>
              </a:rPr>
              <a:t>Coffee time should not be about this confusion. It's about savoring a brief moment during your day. It's a time for relaxation, for socializing, for taking a deep breath, and for appreciating a hot beverage that warms you in the midst of a cold winter. </a:t>
            </a:r>
            <a:endParaRPr lang="fr-FR" sz="1200" dirty="0">
              <a:latin typeface="Calibri" panose="020F0502020204030204" pitchFamily="34" charset="0"/>
              <a:cs typeface="Calibri" panose="020F0502020204030204" pitchFamily="34" charset="0"/>
            </a:endParaRPr>
          </a:p>
          <a:p>
            <a:endParaRPr lang="fr-FR"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3A94E69C-C28A-4BE6-BE89-71D8FB2035FD}" type="slidenum">
              <a:rPr lang="en-US" smtClean="0"/>
              <a:pPr/>
              <a:t>5</a:t>
            </a:fld>
            <a:endParaRPr lang="en-US" dirty="0"/>
          </a:p>
        </p:txBody>
      </p:sp>
    </p:spTree>
    <p:extLst>
      <p:ext uri="{BB962C8B-B14F-4D97-AF65-F5344CB8AC3E}">
        <p14:creationId xmlns:p14="http://schemas.microsoft.com/office/powerpoint/2010/main" val="457403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4175" y="685800"/>
            <a:ext cx="6096000" cy="34290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Titres CS)"/>
              </a:rPr>
              <a:t>What if instead you have a guided and relaxing experience. Instead of waiting in line, you scans a QR code to access an online platform, makes yourself comfortable, and goes at your own pace. You're in control, deciding whether you want to order quickly or take your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Titres CS)"/>
              </a:rPr>
              <a:t>On the platform, you can provide more details about what you desire in your coffee—such as the type of machine used, the dominant flavor, the strength, the feeling, or the aroma. The platform then combines this information to suggest a perfect match for you with all its characteristics. Than you order and You can see on the platform the coffee being prepared with the specific machine. When it’s ready you are notified and you just have to take your drink from the bar and enjoy this relaxing moment.</a:t>
            </a:r>
            <a:endParaRPr lang="fr-FR" dirty="0"/>
          </a:p>
        </p:txBody>
      </p:sp>
      <p:sp>
        <p:nvSpPr>
          <p:cNvPr id="4" name="Espace réservé du numéro de diapositive 3"/>
          <p:cNvSpPr>
            <a:spLocks noGrp="1"/>
          </p:cNvSpPr>
          <p:nvPr>
            <p:ph type="sldNum" sz="quarter" idx="5"/>
          </p:nvPr>
        </p:nvSpPr>
        <p:spPr/>
        <p:txBody>
          <a:bodyPr/>
          <a:lstStyle/>
          <a:p>
            <a:fld id="{3A94E69C-C28A-4BE6-BE89-71D8FB2035FD}" type="slidenum">
              <a:rPr lang="en-US" smtClean="0"/>
              <a:pPr/>
              <a:t>6</a:t>
            </a:fld>
            <a:endParaRPr lang="en-US" dirty="0"/>
          </a:p>
        </p:txBody>
      </p:sp>
    </p:spTree>
    <p:extLst>
      <p:ext uri="{BB962C8B-B14F-4D97-AF65-F5344CB8AC3E}">
        <p14:creationId xmlns:p14="http://schemas.microsoft.com/office/powerpoint/2010/main" val="906933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4175" y="685800"/>
            <a:ext cx="6096000" cy="3429000"/>
          </a:xfrm>
        </p:spPr>
      </p:sp>
      <p:sp>
        <p:nvSpPr>
          <p:cNvPr id="3" name="Espace réservé des notes 2"/>
          <p:cNvSpPr>
            <a:spLocks noGrp="1"/>
          </p:cNvSpPr>
          <p:nvPr>
            <p:ph type="body" idx="1"/>
          </p:nvPr>
        </p:nvSpPr>
        <p:spPr/>
        <p:txBody>
          <a:bodyPr/>
          <a:lstStyle/>
          <a:p>
            <a:pPr algn="l"/>
            <a:r>
              <a:rPr lang="fr-FR" b="0" i="0" dirty="0">
                <a:solidFill>
                  <a:srgbClr val="D1D5DB"/>
                </a:solidFill>
                <a:effectLst/>
                <a:latin typeface="Calibri" panose="020F0502020204030204" pitchFamily="34" charset="0"/>
                <a:cs typeface="Calibri" panose="020F0502020204030204" pitchFamily="34" charset="0"/>
              </a:rPr>
              <a:t>So, </a:t>
            </a:r>
            <a:r>
              <a:rPr lang="fr-FR" b="0" i="0" dirty="0" err="1">
                <a:solidFill>
                  <a:srgbClr val="D1D5DB"/>
                </a:solidFill>
                <a:effectLst/>
                <a:latin typeface="Calibri" panose="020F0502020204030204" pitchFamily="34" charset="0"/>
                <a:cs typeface="Calibri" panose="020F0502020204030204" pitchFamily="34" charset="0"/>
              </a:rPr>
              <a:t>you</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might</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be</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wondering</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what's</a:t>
            </a:r>
            <a:r>
              <a:rPr lang="fr-FR" b="0" i="0" dirty="0">
                <a:solidFill>
                  <a:srgbClr val="D1D5DB"/>
                </a:solidFill>
                <a:effectLst/>
                <a:latin typeface="Calibri" panose="020F0502020204030204" pitchFamily="34" charset="0"/>
                <a:cs typeface="Calibri" panose="020F0502020204030204" pitchFamily="34" charset="0"/>
              </a:rPr>
              <a:t> the big deal? </a:t>
            </a:r>
          </a:p>
          <a:p>
            <a:pPr algn="l"/>
            <a:r>
              <a:rPr lang="fr-FR" b="0" i="0" dirty="0" err="1">
                <a:solidFill>
                  <a:srgbClr val="D1D5DB"/>
                </a:solidFill>
                <a:effectLst/>
                <a:latin typeface="Calibri" panose="020F0502020204030204" pitchFamily="34" charset="0"/>
                <a:cs typeface="Calibri" panose="020F0502020204030204" pitchFamily="34" charset="0"/>
              </a:rPr>
              <a:t>Well</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it</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makes</a:t>
            </a:r>
            <a:r>
              <a:rPr lang="fr-FR" b="0" i="0" dirty="0">
                <a:solidFill>
                  <a:srgbClr val="D1D5DB"/>
                </a:solidFill>
                <a:effectLst/>
                <a:latin typeface="Calibri" panose="020F0502020204030204" pitchFamily="34" charset="0"/>
                <a:cs typeface="Calibri" panose="020F0502020204030204" pitchFamily="34" charset="0"/>
              </a:rPr>
              <a:t> life a </a:t>
            </a:r>
            <a:r>
              <a:rPr lang="fr-FR" b="0" i="0" dirty="0" err="1">
                <a:solidFill>
                  <a:srgbClr val="D1D5DB"/>
                </a:solidFill>
                <a:effectLst/>
                <a:latin typeface="Calibri" panose="020F0502020204030204" pitchFamily="34" charset="0"/>
                <a:cs typeface="Calibri" panose="020F0502020204030204" pitchFamily="34" charset="0"/>
              </a:rPr>
              <a:t>whole</a:t>
            </a:r>
            <a:r>
              <a:rPr lang="fr-FR" b="0" i="0" dirty="0">
                <a:solidFill>
                  <a:srgbClr val="D1D5DB"/>
                </a:solidFill>
                <a:effectLst/>
                <a:latin typeface="Calibri" panose="020F0502020204030204" pitchFamily="34" charset="0"/>
                <a:cs typeface="Calibri" panose="020F0502020204030204" pitchFamily="34" charset="0"/>
              </a:rPr>
              <a:t> lot </a:t>
            </a:r>
            <a:r>
              <a:rPr lang="fr-FR" b="0" i="0" dirty="0" err="1">
                <a:solidFill>
                  <a:srgbClr val="D1D5DB"/>
                </a:solidFill>
                <a:effectLst/>
                <a:latin typeface="Calibri" panose="020F0502020204030204" pitchFamily="34" charset="0"/>
                <a:cs typeface="Calibri" panose="020F0502020204030204" pitchFamily="34" charset="0"/>
              </a:rPr>
              <a:t>easier</a:t>
            </a:r>
            <a:r>
              <a:rPr lang="fr-FR" b="0" i="0" dirty="0">
                <a:solidFill>
                  <a:srgbClr val="D1D5DB"/>
                </a:solidFill>
                <a:effectLst/>
                <a:latin typeface="Calibri" panose="020F0502020204030204" pitchFamily="34" charset="0"/>
                <a:cs typeface="Calibri" panose="020F0502020204030204" pitchFamily="34" charset="0"/>
              </a:rPr>
              <a:t>. No more </a:t>
            </a:r>
            <a:r>
              <a:rPr lang="fr-FR" b="0" i="0" dirty="0" err="1">
                <a:solidFill>
                  <a:srgbClr val="D1D5DB"/>
                </a:solidFill>
                <a:effectLst/>
                <a:latin typeface="Calibri" panose="020F0502020204030204" pitchFamily="34" charset="0"/>
                <a:cs typeface="Calibri" panose="020F0502020204030204" pitchFamily="34" charset="0"/>
              </a:rPr>
              <a:t>waiting</a:t>
            </a:r>
            <a:r>
              <a:rPr lang="fr-FR" b="0" i="0" dirty="0">
                <a:solidFill>
                  <a:srgbClr val="D1D5DB"/>
                </a:solidFill>
                <a:effectLst/>
                <a:latin typeface="Calibri" panose="020F0502020204030204" pitchFamily="34" charset="0"/>
                <a:cs typeface="Calibri" panose="020F0502020204030204" pitchFamily="34" charset="0"/>
              </a:rPr>
              <a:t> in line </a:t>
            </a:r>
            <a:r>
              <a:rPr lang="fr-FR" b="0" i="0" dirty="0" err="1">
                <a:solidFill>
                  <a:srgbClr val="D1D5DB"/>
                </a:solidFill>
                <a:effectLst/>
                <a:latin typeface="Calibri" panose="020F0502020204030204" pitchFamily="34" charset="0"/>
                <a:cs typeface="Calibri" panose="020F0502020204030204" pitchFamily="34" charset="0"/>
              </a:rPr>
              <a:t>before</a:t>
            </a:r>
            <a:r>
              <a:rPr lang="fr-FR" b="0" i="0" dirty="0">
                <a:solidFill>
                  <a:srgbClr val="D1D5DB"/>
                </a:solidFill>
                <a:effectLst/>
                <a:latin typeface="Calibri" panose="020F0502020204030204" pitchFamily="34" charset="0"/>
                <a:cs typeface="Calibri" panose="020F0502020204030204" pitchFamily="34" charset="0"/>
              </a:rPr>
              <a:t> or </a:t>
            </a:r>
            <a:r>
              <a:rPr lang="fr-FR" b="0" i="0" dirty="0" err="1">
                <a:solidFill>
                  <a:srgbClr val="D1D5DB"/>
                </a:solidFill>
                <a:effectLst/>
                <a:latin typeface="Calibri" panose="020F0502020204030204" pitchFamily="34" charset="0"/>
                <a:cs typeface="Calibri" panose="020F0502020204030204" pitchFamily="34" charset="0"/>
              </a:rPr>
              <a:t>after</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you</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order</a:t>
            </a:r>
            <a:r>
              <a:rPr lang="fr-FR" b="0" i="0" dirty="0">
                <a:solidFill>
                  <a:srgbClr val="D1D5DB"/>
                </a:solidFill>
                <a:effectLst/>
                <a:latin typeface="Calibri" panose="020F0502020204030204" pitchFamily="34" charset="0"/>
                <a:cs typeface="Calibri" panose="020F0502020204030204" pitchFamily="34" charset="0"/>
              </a:rPr>
              <a:t> – </a:t>
            </a:r>
            <a:r>
              <a:rPr lang="fr-FR" b="0" i="0" dirty="0" err="1">
                <a:solidFill>
                  <a:srgbClr val="D1D5DB"/>
                </a:solidFill>
                <a:effectLst/>
                <a:latin typeface="Calibri" panose="020F0502020204030204" pitchFamily="34" charset="0"/>
                <a:cs typeface="Calibri" panose="020F0502020204030204" pitchFamily="34" charset="0"/>
              </a:rPr>
              <a:t>that's</a:t>
            </a:r>
            <a:r>
              <a:rPr lang="fr-FR" b="0" i="0" dirty="0">
                <a:solidFill>
                  <a:srgbClr val="D1D5DB"/>
                </a:solidFill>
                <a:effectLst/>
                <a:latin typeface="Calibri" panose="020F0502020204030204" pitchFamily="34" charset="0"/>
                <a:cs typeface="Calibri" panose="020F0502020204030204" pitchFamily="34" charset="0"/>
              </a:rPr>
              <a:t> a </a:t>
            </a:r>
            <a:r>
              <a:rPr lang="fr-FR" b="0" i="0" dirty="0" err="1">
                <a:solidFill>
                  <a:srgbClr val="D1D5DB"/>
                </a:solidFill>
                <a:effectLst/>
                <a:latin typeface="Calibri" panose="020F0502020204030204" pitchFamily="34" charset="0"/>
                <a:cs typeface="Calibri" panose="020F0502020204030204" pitchFamily="34" charset="0"/>
              </a:rPr>
              <a:t>win</a:t>
            </a:r>
            <a:r>
              <a:rPr lang="fr-FR" b="0" i="0" dirty="0">
                <a:solidFill>
                  <a:srgbClr val="D1D5DB"/>
                </a:solidFill>
                <a:effectLst/>
                <a:latin typeface="Calibri" panose="020F0502020204030204" pitchFamily="34" charset="0"/>
                <a:cs typeface="Calibri" panose="020F0502020204030204" pitchFamily="34" charset="0"/>
              </a:rPr>
              <a:t> for </a:t>
            </a:r>
            <a:r>
              <a:rPr lang="fr-FR" b="0" i="0" dirty="0" err="1">
                <a:solidFill>
                  <a:srgbClr val="D1D5DB"/>
                </a:solidFill>
                <a:effectLst/>
                <a:latin typeface="Calibri" panose="020F0502020204030204" pitchFamily="34" charset="0"/>
                <a:cs typeface="Calibri" panose="020F0502020204030204" pitchFamily="34" charset="0"/>
              </a:rPr>
              <a:t>your</a:t>
            </a:r>
            <a:r>
              <a:rPr lang="fr-FR" b="0" i="0" dirty="0">
                <a:solidFill>
                  <a:srgbClr val="D1D5DB"/>
                </a:solidFill>
                <a:effectLst/>
                <a:latin typeface="Calibri" panose="020F0502020204030204" pitchFamily="34" charset="0"/>
                <a:cs typeface="Calibri" panose="020F0502020204030204" pitchFamily="34" charset="0"/>
              </a:rPr>
              <a:t> time and </a:t>
            </a:r>
            <a:r>
              <a:rPr lang="fr-FR" b="0" i="0" dirty="0" err="1">
                <a:solidFill>
                  <a:srgbClr val="D1D5DB"/>
                </a:solidFill>
                <a:effectLst/>
                <a:latin typeface="Calibri" panose="020F0502020204030204" pitchFamily="34" charset="0"/>
                <a:cs typeface="Calibri" panose="020F0502020204030204" pitchFamily="34" charset="0"/>
              </a:rPr>
              <a:t>energy</a:t>
            </a:r>
            <a:r>
              <a:rPr lang="fr-FR" b="0" i="0" dirty="0">
                <a:solidFill>
                  <a:srgbClr val="D1D5DB"/>
                </a:solidFill>
                <a:effectLst/>
                <a:latin typeface="Calibri" panose="020F0502020204030204" pitchFamily="34" charset="0"/>
                <a:cs typeface="Calibri" panose="020F0502020204030204" pitchFamily="34" charset="0"/>
              </a:rPr>
              <a:t>. You can </a:t>
            </a:r>
            <a:r>
              <a:rPr lang="fr-FR" b="0" i="0" dirty="0" err="1">
                <a:solidFill>
                  <a:srgbClr val="D1D5DB"/>
                </a:solidFill>
                <a:effectLst/>
                <a:latin typeface="Calibri" panose="020F0502020204030204" pitchFamily="34" charset="0"/>
                <a:cs typeface="Calibri" panose="020F0502020204030204" pitchFamily="34" charset="0"/>
              </a:rPr>
              <a:t>even</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order</a:t>
            </a:r>
            <a:r>
              <a:rPr lang="fr-FR" b="0" i="0" dirty="0">
                <a:solidFill>
                  <a:srgbClr val="D1D5DB"/>
                </a:solidFill>
                <a:effectLst/>
                <a:latin typeface="Calibri" panose="020F0502020204030204" pitchFamily="34" charset="0"/>
                <a:cs typeface="Calibri" panose="020F0502020204030204" pitchFamily="34" charset="0"/>
              </a:rPr>
              <a:t> in </a:t>
            </a:r>
            <a:r>
              <a:rPr lang="fr-FR" b="0" i="0" dirty="0" err="1">
                <a:solidFill>
                  <a:srgbClr val="D1D5DB"/>
                </a:solidFill>
                <a:effectLst/>
                <a:latin typeface="Calibri" panose="020F0502020204030204" pitchFamily="34" charset="0"/>
                <a:cs typeface="Calibri" panose="020F0502020204030204" pitchFamily="34" charset="0"/>
              </a:rPr>
              <a:t>advance</a:t>
            </a:r>
            <a:r>
              <a:rPr lang="fr-FR" b="0" i="0" dirty="0">
                <a:solidFill>
                  <a:srgbClr val="D1D5DB"/>
                </a:solidFill>
                <a:effectLst/>
                <a:latin typeface="Calibri" panose="020F0502020204030204" pitchFamily="34" charset="0"/>
                <a:cs typeface="Calibri" panose="020F0502020204030204" pitchFamily="34" charset="0"/>
              </a:rPr>
              <a:t>, swing by, </a:t>
            </a:r>
            <a:r>
              <a:rPr lang="fr-FR" b="0" i="0" dirty="0" err="1">
                <a:solidFill>
                  <a:srgbClr val="D1D5DB"/>
                </a:solidFill>
                <a:effectLst/>
                <a:latin typeface="Calibri" panose="020F0502020204030204" pitchFamily="34" charset="0"/>
                <a:cs typeface="Calibri" panose="020F0502020204030204" pitchFamily="34" charset="0"/>
              </a:rPr>
              <a:t>grab</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your</a:t>
            </a:r>
            <a:r>
              <a:rPr lang="fr-FR" b="0" i="0" dirty="0">
                <a:solidFill>
                  <a:srgbClr val="D1D5DB"/>
                </a:solidFill>
                <a:effectLst/>
                <a:latin typeface="Calibri" panose="020F0502020204030204" pitchFamily="34" charset="0"/>
                <a:cs typeface="Calibri" panose="020F0502020204030204" pitchFamily="34" charset="0"/>
              </a:rPr>
              <a:t> drink, and jump right </a:t>
            </a:r>
            <a:r>
              <a:rPr lang="fr-FR" b="0" i="0" dirty="0" err="1">
                <a:solidFill>
                  <a:srgbClr val="D1D5DB"/>
                </a:solidFill>
                <a:effectLst/>
                <a:latin typeface="Calibri" panose="020F0502020204030204" pitchFamily="34" charset="0"/>
                <a:cs typeface="Calibri" panose="020F0502020204030204" pitchFamily="34" charset="0"/>
              </a:rPr>
              <a:t>into</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enjoying</a:t>
            </a:r>
            <a:r>
              <a:rPr lang="fr-FR" b="0" i="0" dirty="0">
                <a:solidFill>
                  <a:srgbClr val="D1D5DB"/>
                </a:solidFill>
                <a:effectLst/>
                <a:latin typeface="Calibri" panose="020F0502020204030204" pitchFamily="34" charset="0"/>
                <a:cs typeface="Calibri" panose="020F0502020204030204" pitchFamily="34" charset="0"/>
              </a:rPr>
              <a:t> the moment.</a:t>
            </a:r>
          </a:p>
          <a:p>
            <a:r>
              <a:rPr lang="fr-FR" b="0" i="0" dirty="0">
                <a:solidFill>
                  <a:srgbClr val="D1D5DB"/>
                </a:solidFill>
                <a:effectLst/>
                <a:latin typeface="Calibri" panose="020F0502020204030204" pitchFamily="34" charset="0"/>
                <a:cs typeface="Calibri" panose="020F0502020204030204" pitchFamily="34" charset="0"/>
              </a:rPr>
              <a:t>But </a:t>
            </a:r>
            <a:r>
              <a:rPr lang="fr-FR" b="0" i="0" dirty="0" err="1">
                <a:solidFill>
                  <a:srgbClr val="D1D5DB"/>
                </a:solidFill>
                <a:effectLst/>
                <a:latin typeface="Calibri" panose="020F0502020204030204" pitchFamily="34" charset="0"/>
                <a:cs typeface="Calibri" panose="020F0502020204030204" pitchFamily="34" charset="0"/>
              </a:rPr>
              <a:t>there's</a:t>
            </a:r>
            <a:r>
              <a:rPr lang="fr-FR" b="0" i="0" dirty="0">
                <a:solidFill>
                  <a:srgbClr val="D1D5DB"/>
                </a:solidFill>
                <a:effectLst/>
                <a:latin typeface="Calibri" panose="020F0502020204030204" pitchFamily="34" charset="0"/>
                <a:cs typeface="Calibri" panose="020F0502020204030204" pitchFamily="34" charset="0"/>
              </a:rPr>
              <a:t> more to </a:t>
            </a:r>
            <a:r>
              <a:rPr lang="fr-FR" b="0" i="0" dirty="0" err="1">
                <a:solidFill>
                  <a:srgbClr val="D1D5DB"/>
                </a:solidFill>
                <a:effectLst/>
                <a:latin typeface="Calibri" panose="020F0502020204030204" pitchFamily="34" charset="0"/>
                <a:cs typeface="Calibri" panose="020F0502020204030204" pitchFamily="34" charset="0"/>
              </a:rPr>
              <a:t>it</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It's</a:t>
            </a:r>
            <a:r>
              <a:rPr lang="fr-FR" b="0" i="0" dirty="0">
                <a:solidFill>
                  <a:srgbClr val="D1D5DB"/>
                </a:solidFill>
                <a:effectLst/>
                <a:latin typeface="Calibri" panose="020F0502020204030204" pitchFamily="34" charset="0"/>
                <a:cs typeface="Calibri" panose="020F0502020204030204" pitchFamily="34" charset="0"/>
              </a:rPr>
              <a:t> like a coffee-</a:t>
            </a:r>
            <a:r>
              <a:rPr lang="fr-FR" b="0" i="0" dirty="0" err="1">
                <a:solidFill>
                  <a:srgbClr val="D1D5DB"/>
                </a:solidFill>
                <a:effectLst/>
                <a:latin typeface="Calibri" panose="020F0502020204030204" pitchFamily="34" charset="0"/>
                <a:cs typeface="Calibri" panose="020F0502020204030204" pitchFamily="34" charset="0"/>
              </a:rPr>
              <a:t>lover's</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dream</a:t>
            </a:r>
            <a:r>
              <a:rPr lang="fr-FR" b="0" i="0" dirty="0">
                <a:solidFill>
                  <a:srgbClr val="D1D5DB"/>
                </a:solidFill>
                <a:effectLst/>
                <a:latin typeface="Calibri" panose="020F0502020204030204" pitchFamily="34" charset="0"/>
                <a:cs typeface="Calibri" panose="020F0502020204030204" pitchFamily="34" charset="0"/>
              </a:rPr>
              <a:t> come </a:t>
            </a:r>
            <a:r>
              <a:rPr lang="fr-FR" b="0" i="0" dirty="0" err="1">
                <a:solidFill>
                  <a:srgbClr val="D1D5DB"/>
                </a:solidFill>
                <a:effectLst/>
                <a:latin typeface="Calibri" panose="020F0502020204030204" pitchFamily="34" charset="0"/>
                <a:cs typeface="Calibri" panose="020F0502020204030204" pitchFamily="34" charset="0"/>
              </a:rPr>
              <a:t>true</a:t>
            </a:r>
            <a:r>
              <a:rPr lang="fr-FR" b="0" i="0" dirty="0">
                <a:solidFill>
                  <a:srgbClr val="D1D5DB"/>
                </a:solidFill>
                <a:effectLst/>
                <a:latin typeface="Calibri" panose="020F0502020204030204" pitchFamily="34" charset="0"/>
                <a:cs typeface="Calibri" panose="020F0502020204030204" pitchFamily="34" charset="0"/>
              </a:rPr>
              <a:t>. </a:t>
            </a:r>
            <a:r>
              <a:rPr lang="fr-FR" b="0" i="0" dirty="0">
                <a:solidFill>
                  <a:schemeClr val="tx1"/>
                </a:solidFill>
                <a:effectLst/>
                <a:latin typeface="Calibri" panose="020F0502020204030204" pitchFamily="34" charset="0"/>
                <a:cs typeface="Calibri" panose="020F0502020204030204" pitchFamily="34" charset="0"/>
              </a:rPr>
              <a:t>It </a:t>
            </a:r>
            <a:r>
              <a:rPr lang="fr-FR" b="0" i="0" dirty="0" err="1">
                <a:solidFill>
                  <a:schemeClr val="tx1"/>
                </a:solidFill>
                <a:effectLst/>
                <a:latin typeface="Calibri" panose="020F0502020204030204" pitchFamily="34" charset="0"/>
                <a:cs typeface="Calibri" panose="020F0502020204030204" pitchFamily="34" charset="0"/>
              </a:rPr>
              <a:t>gives</a:t>
            </a:r>
            <a:r>
              <a:rPr lang="fr-FR" b="0" i="0" dirty="0">
                <a:solidFill>
                  <a:schemeClr val="tx1"/>
                </a:solidFill>
                <a:effectLst/>
                <a:latin typeface="Calibri" panose="020F0502020204030204" pitchFamily="34" charset="0"/>
                <a:cs typeface="Calibri" panose="020F0502020204030204" pitchFamily="34" charset="0"/>
              </a:rPr>
              <a:t> </a:t>
            </a:r>
            <a:r>
              <a:rPr lang="fr-FR" b="0" i="0" dirty="0" err="1">
                <a:solidFill>
                  <a:schemeClr val="tx1"/>
                </a:solidFill>
                <a:effectLst/>
                <a:latin typeface="Calibri" panose="020F0502020204030204" pitchFamily="34" charset="0"/>
                <a:cs typeface="Calibri" panose="020F0502020204030204" pitchFamily="34" charset="0"/>
              </a:rPr>
              <a:t>you</a:t>
            </a:r>
            <a:r>
              <a:rPr lang="fr-FR" b="0" i="0" dirty="0">
                <a:solidFill>
                  <a:schemeClr val="tx1"/>
                </a:solidFill>
                <a:effectLst/>
                <a:latin typeface="Calibri" panose="020F0502020204030204" pitchFamily="34" charset="0"/>
                <a:cs typeface="Calibri" panose="020F0502020204030204" pitchFamily="34" charset="0"/>
              </a:rPr>
              <a:t> all the info </a:t>
            </a:r>
            <a:r>
              <a:rPr lang="fr-FR" b="0" i="0" dirty="0" err="1">
                <a:solidFill>
                  <a:srgbClr val="D1D5DB"/>
                </a:solidFill>
                <a:effectLst/>
                <a:latin typeface="Calibri" panose="020F0502020204030204" pitchFamily="34" charset="0"/>
                <a:cs typeface="Calibri" panose="020F0502020204030204" pitchFamily="34" charset="0"/>
              </a:rPr>
              <a:t>making</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you</a:t>
            </a:r>
            <a:r>
              <a:rPr lang="fr-FR" b="0" i="0" dirty="0">
                <a:solidFill>
                  <a:srgbClr val="D1D5DB"/>
                </a:solidFill>
                <a:effectLst/>
                <a:latin typeface="Calibri" panose="020F0502020204030204" pitchFamily="34" charset="0"/>
                <a:cs typeface="Calibri" panose="020F0502020204030204" pitchFamily="34" charset="0"/>
              </a:rPr>
              <a:t> more </a:t>
            </a:r>
            <a:r>
              <a:rPr lang="fr-FR" b="0" i="0" dirty="0" err="1">
                <a:solidFill>
                  <a:srgbClr val="D1D5DB"/>
                </a:solidFill>
                <a:effectLst/>
                <a:latin typeface="Calibri" panose="020F0502020204030204" pitchFamily="34" charset="0"/>
                <a:cs typeface="Calibri" panose="020F0502020204030204" pitchFamily="34" charset="0"/>
              </a:rPr>
              <a:t>curious</a:t>
            </a:r>
            <a:r>
              <a:rPr lang="fr-FR" b="0" i="0" dirty="0">
                <a:solidFill>
                  <a:srgbClr val="D1D5DB"/>
                </a:solidFill>
                <a:effectLst/>
                <a:latin typeface="Calibri" panose="020F0502020204030204" pitchFamily="34" charset="0"/>
                <a:cs typeface="Calibri" panose="020F0502020204030204" pitchFamily="34" charset="0"/>
              </a:rPr>
              <a:t> and </a:t>
            </a:r>
            <a:r>
              <a:rPr lang="fr-FR" b="0" i="0" dirty="0" err="1">
                <a:solidFill>
                  <a:srgbClr val="D1D5DB"/>
                </a:solidFill>
                <a:effectLst/>
                <a:latin typeface="Calibri" panose="020F0502020204030204" pitchFamily="34" charset="0"/>
                <a:cs typeface="Calibri" panose="020F0502020204030204" pitchFamily="34" charset="0"/>
              </a:rPr>
              <a:t>likely</a:t>
            </a:r>
            <a:r>
              <a:rPr lang="fr-FR" b="0" i="0" dirty="0">
                <a:solidFill>
                  <a:srgbClr val="D1D5DB"/>
                </a:solidFill>
                <a:effectLst/>
                <a:latin typeface="Calibri" panose="020F0502020204030204" pitchFamily="34" charset="0"/>
                <a:cs typeface="Calibri" panose="020F0502020204030204" pitchFamily="34" charset="0"/>
              </a:rPr>
              <a:t> to </a:t>
            </a:r>
            <a:r>
              <a:rPr lang="fr-FR" b="0" i="0" dirty="0" err="1">
                <a:solidFill>
                  <a:srgbClr val="D1D5DB"/>
                </a:solidFill>
                <a:effectLst/>
                <a:latin typeface="Calibri" panose="020F0502020204030204" pitchFamily="34" charset="0"/>
                <a:cs typeface="Calibri" panose="020F0502020204030204" pitchFamily="34" charset="0"/>
              </a:rPr>
              <a:t>try</a:t>
            </a:r>
            <a:r>
              <a:rPr lang="fr-FR" b="0" i="0" dirty="0">
                <a:solidFill>
                  <a:srgbClr val="D1D5DB"/>
                </a:solidFill>
                <a:effectLst/>
                <a:latin typeface="Calibri" panose="020F0502020204030204" pitchFamily="34" charset="0"/>
                <a:cs typeface="Calibri" panose="020F0502020204030204" pitchFamily="34" charset="0"/>
              </a:rPr>
              <a:t> new </a:t>
            </a:r>
            <a:r>
              <a:rPr lang="fr-FR" b="0" i="0" dirty="0" err="1">
                <a:solidFill>
                  <a:srgbClr val="D1D5DB"/>
                </a:solidFill>
                <a:effectLst/>
                <a:latin typeface="Calibri" panose="020F0502020204030204" pitchFamily="34" charset="0"/>
                <a:cs typeface="Calibri" panose="020F0502020204030204" pitchFamily="34" charset="0"/>
              </a:rPr>
              <a:t>flavors</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It's</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also</a:t>
            </a:r>
            <a:r>
              <a:rPr lang="fr-FR" b="0" i="0" dirty="0">
                <a:solidFill>
                  <a:srgbClr val="D1D5DB"/>
                </a:solidFill>
                <a:effectLst/>
                <a:latin typeface="Calibri" panose="020F0502020204030204" pitchFamily="34" charset="0"/>
                <a:cs typeface="Calibri" panose="020F0502020204030204" pitchFamily="34" charset="0"/>
              </a:rPr>
              <a:t> a chance to roll out </a:t>
            </a:r>
            <a:r>
              <a:rPr lang="fr-FR" b="0" i="0" dirty="0" err="1">
                <a:solidFill>
                  <a:srgbClr val="D1D5DB"/>
                </a:solidFill>
                <a:effectLst/>
                <a:latin typeface="Calibri" panose="020F0502020204030204" pitchFamily="34" charset="0"/>
                <a:cs typeface="Calibri" panose="020F0502020204030204" pitchFamily="34" charset="0"/>
              </a:rPr>
              <a:t>special</a:t>
            </a:r>
            <a:r>
              <a:rPr lang="fr-FR" b="0" i="0" dirty="0">
                <a:solidFill>
                  <a:srgbClr val="D1D5DB"/>
                </a:solidFill>
                <a:effectLst/>
                <a:latin typeface="Calibri" panose="020F0502020204030204" pitchFamily="34" charset="0"/>
                <a:cs typeface="Calibri" panose="020F0502020204030204" pitchFamily="34" charset="0"/>
              </a:rPr>
              <a:t> coffee options </a:t>
            </a:r>
            <a:r>
              <a:rPr lang="fr-FR" b="0" i="0" dirty="0" err="1">
                <a:solidFill>
                  <a:srgbClr val="D1D5DB"/>
                </a:solidFill>
                <a:effectLst/>
                <a:latin typeface="Calibri" panose="020F0502020204030204" pitchFamily="34" charset="0"/>
                <a:cs typeface="Calibri" panose="020F0502020204030204" pitchFamily="34" charset="0"/>
              </a:rPr>
              <a:t>that</a:t>
            </a:r>
            <a:r>
              <a:rPr lang="fr-FR" b="0" i="0" dirty="0">
                <a:solidFill>
                  <a:srgbClr val="D1D5DB"/>
                </a:solidFill>
                <a:effectLst/>
                <a:latin typeface="Calibri" panose="020F0502020204030204" pitchFamily="34" charset="0"/>
                <a:cs typeface="Calibri" panose="020F0502020204030204" pitchFamily="34" charset="0"/>
              </a:rPr>
              <a:t> match the </a:t>
            </a:r>
            <a:r>
              <a:rPr lang="fr-FR" b="0" i="0" dirty="0" err="1">
                <a:solidFill>
                  <a:srgbClr val="D1D5DB"/>
                </a:solidFill>
                <a:effectLst/>
                <a:latin typeface="Calibri" panose="020F0502020204030204" pitchFamily="34" charset="0"/>
                <a:cs typeface="Calibri" panose="020F0502020204030204" pitchFamily="34" charset="0"/>
              </a:rPr>
              <a:t>season</a:t>
            </a:r>
            <a:r>
              <a:rPr lang="fr-FR" b="0" i="0" dirty="0">
                <a:solidFill>
                  <a:srgbClr val="D1D5DB"/>
                </a:solidFill>
                <a:effectLst/>
                <a:latin typeface="Calibri" panose="020F0502020204030204" pitchFamily="34" charset="0"/>
                <a:cs typeface="Calibri" panose="020F0502020204030204" pitchFamily="34" charset="0"/>
              </a:rPr>
              <a:t> or the </a:t>
            </a:r>
            <a:r>
              <a:rPr lang="fr-FR" b="0" i="0" dirty="0" err="1">
                <a:solidFill>
                  <a:srgbClr val="D1D5DB"/>
                </a:solidFill>
                <a:effectLst/>
                <a:latin typeface="Calibri" panose="020F0502020204030204" pitchFamily="34" charset="0"/>
                <a:cs typeface="Calibri" panose="020F0502020204030204" pitchFamily="34" charset="0"/>
              </a:rPr>
              <a:t>vibe</a:t>
            </a:r>
            <a:r>
              <a:rPr lang="fr-FR" b="0" i="0" dirty="0">
                <a:solidFill>
                  <a:srgbClr val="D1D5DB"/>
                </a:solidFill>
                <a:effectLst/>
                <a:latin typeface="Calibri" panose="020F0502020204030204" pitchFamily="34" charset="0"/>
                <a:cs typeface="Calibri" panose="020F0502020204030204" pitchFamily="34" charset="0"/>
              </a:rPr>
              <a:t> of the city </a:t>
            </a:r>
            <a:r>
              <a:rPr lang="fr-FR" b="0" i="0" dirty="0" err="1">
                <a:solidFill>
                  <a:srgbClr val="D1D5DB"/>
                </a:solidFill>
                <a:effectLst/>
                <a:latin typeface="Calibri" panose="020F0502020204030204" pitchFamily="34" charset="0"/>
                <a:cs typeface="Calibri" panose="020F0502020204030204" pitchFamily="34" charset="0"/>
              </a:rPr>
              <a:t>you're</a:t>
            </a:r>
            <a:r>
              <a:rPr lang="fr-FR" b="0" i="0" dirty="0">
                <a:solidFill>
                  <a:srgbClr val="D1D5DB"/>
                </a:solidFill>
                <a:effectLst/>
                <a:latin typeface="Calibri" panose="020F0502020204030204" pitchFamily="34" charset="0"/>
                <a:cs typeface="Calibri" panose="020F0502020204030204" pitchFamily="34" charset="0"/>
              </a:rPr>
              <a:t> in, </a:t>
            </a:r>
            <a:r>
              <a:rPr lang="fr-FR" b="0" i="0" dirty="0" err="1">
                <a:solidFill>
                  <a:srgbClr val="D1D5DB"/>
                </a:solidFill>
                <a:effectLst/>
                <a:latin typeface="Calibri" panose="020F0502020204030204" pitchFamily="34" charset="0"/>
                <a:cs typeface="Calibri" panose="020F0502020204030204" pitchFamily="34" charset="0"/>
              </a:rPr>
              <a:t>adding</a:t>
            </a:r>
            <a:r>
              <a:rPr lang="fr-FR" b="0" i="0" dirty="0">
                <a:solidFill>
                  <a:srgbClr val="D1D5DB"/>
                </a:solidFill>
                <a:effectLst/>
                <a:latin typeface="Calibri" panose="020F0502020204030204" pitchFamily="34" charset="0"/>
                <a:cs typeface="Calibri" panose="020F0502020204030204" pitchFamily="34" charset="0"/>
              </a:rPr>
              <a:t> a unique </a:t>
            </a:r>
            <a:r>
              <a:rPr lang="fr-FR" b="0" i="0" dirty="0" err="1">
                <a:solidFill>
                  <a:srgbClr val="D1D5DB"/>
                </a:solidFill>
                <a:effectLst/>
                <a:latin typeface="Calibri" panose="020F0502020204030204" pitchFamily="34" charset="0"/>
                <a:cs typeface="Calibri" panose="020F0502020204030204" pitchFamily="34" charset="0"/>
              </a:rPr>
              <a:t>touch</a:t>
            </a:r>
            <a:r>
              <a:rPr lang="fr-FR" b="0" i="0" dirty="0">
                <a:solidFill>
                  <a:srgbClr val="D1D5DB"/>
                </a:solidFill>
                <a:effectLst/>
                <a:latin typeface="Calibri" panose="020F0502020204030204" pitchFamily="34" charset="0"/>
                <a:cs typeface="Calibri" panose="020F0502020204030204" pitchFamily="34" charset="0"/>
              </a:rPr>
              <a:t> to </a:t>
            </a:r>
            <a:r>
              <a:rPr lang="fr-FR" b="0" i="0" dirty="0" err="1">
                <a:solidFill>
                  <a:srgbClr val="D1D5DB"/>
                </a:solidFill>
                <a:effectLst/>
                <a:latin typeface="Calibri" panose="020F0502020204030204" pitchFamily="34" charset="0"/>
                <a:cs typeface="Calibri" panose="020F0502020204030204" pitchFamily="34" charset="0"/>
              </a:rPr>
              <a:t>your</a:t>
            </a:r>
            <a:r>
              <a:rPr lang="fr-FR" b="0" i="0" dirty="0">
                <a:solidFill>
                  <a:srgbClr val="D1D5DB"/>
                </a:solidFill>
                <a:effectLst/>
                <a:latin typeface="Calibri" panose="020F0502020204030204" pitchFamily="34" charset="0"/>
                <a:cs typeface="Calibri" panose="020F0502020204030204" pitchFamily="34" charset="0"/>
              </a:rPr>
              <a:t> </a:t>
            </a:r>
            <a:r>
              <a:rPr lang="fr-FR" b="0" i="0" dirty="0" err="1">
                <a:solidFill>
                  <a:srgbClr val="D1D5DB"/>
                </a:solidFill>
                <a:effectLst/>
                <a:latin typeface="Calibri" panose="020F0502020204030204" pitchFamily="34" charset="0"/>
                <a:cs typeface="Calibri" panose="020F0502020204030204" pitchFamily="34" charset="0"/>
              </a:rPr>
              <a:t>experience</a:t>
            </a:r>
            <a:r>
              <a:rPr lang="fr-FR" b="0" i="0" dirty="0">
                <a:solidFill>
                  <a:srgbClr val="D1D5DB"/>
                </a:solidFill>
                <a:effectLst/>
                <a:latin typeface="Calibri" panose="020F0502020204030204" pitchFamily="34" charset="0"/>
                <a:cs typeface="Calibri" panose="020F0502020204030204" pitchFamily="34" charset="0"/>
              </a:rPr>
              <a:t>.</a:t>
            </a:r>
            <a:br>
              <a:rPr lang="fr-FR" dirty="0">
                <a:latin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Times New Roman (Titres CS)"/>
              </a:rPr>
              <a:t>This concept brings back the idea that Starbucks is like a home away from home. </a:t>
            </a:r>
            <a:r>
              <a:rPr lang="en-US" sz="1800" kern="100" dirty="0">
                <a:effectLst/>
                <a:latin typeface="Calibri" panose="020F0502020204030204" pitchFamily="34" charset="0"/>
                <a:ea typeface="Calibri" panose="020F0502020204030204" pitchFamily="34" charset="0"/>
                <a:cs typeface="Times New Roman (Titres CS)"/>
              </a:rPr>
              <a:t>No matter where you are in the world, you can always find a place that is familiar and order something that you're sure will align with your habits and your taste. Starbucks is more than just a standardized coffee place; it's a welcoming space that listens to you and serves you the perfect coffee for your day.</a:t>
            </a:r>
            <a:endParaRPr lang="fr-FR" sz="1800" kern="100" dirty="0">
              <a:effectLst/>
              <a:latin typeface="Calibri" panose="020F0502020204030204" pitchFamily="34" charset="0"/>
              <a:ea typeface="Calibri" panose="020F0502020204030204" pitchFamily="34" charset="0"/>
              <a:cs typeface="Times New Roman (Titres CS)"/>
            </a:endParaRPr>
          </a:p>
          <a:p>
            <a:endParaRPr lang="fr-FR"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3A94E69C-C28A-4BE6-BE89-71D8FB2035FD}" type="slidenum">
              <a:rPr lang="en-US" smtClean="0"/>
              <a:pPr/>
              <a:t>7</a:t>
            </a:fld>
            <a:endParaRPr lang="en-US" dirty="0"/>
          </a:p>
        </p:txBody>
      </p:sp>
    </p:spTree>
    <p:extLst>
      <p:ext uri="{BB962C8B-B14F-4D97-AF65-F5344CB8AC3E}">
        <p14:creationId xmlns:p14="http://schemas.microsoft.com/office/powerpoint/2010/main" val="1356804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4175" y="685800"/>
            <a:ext cx="6096000" cy="3429000"/>
          </a:xfrm>
        </p:spPr>
      </p:sp>
      <p:sp>
        <p:nvSpPr>
          <p:cNvPr id="3" name="Espace réservé des notes 2"/>
          <p:cNvSpPr>
            <a:spLocks noGrp="1"/>
          </p:cNvSpPr>
          <p:nvPr>
            <p:ph type="body" idx="1"/>
          </p:nvPr>
        </p:nvSpPr>
        <p:spPr/>
        <p:txBody>
          <a:bodyPr/>
          <a:lstStyle/>
          <a:p>
            <a:r>
              <a:rPr lang="fr-FR" dirty="0">
                <a:latin typeface="Arial" panose="020B0604020202020204" pitchFamily="34" charset="0"/>
                <a:cs typeface="Arial" panose="020B0604020202020204" pitchFamily="34" charset="0"/>
              </a:rPr>
              <a:t>So </a:t>
            </a:r>
            <a:r>
              <a:rPr lang="fr-FR" dirty="0" err="1">
                <a:latin typeface="Arial" panose="020B0604020202020204" pitchFamily="34" charset="0"/>
                <a:cs typeface="Arial" panose="020B0604020202020204" pitchFamily="34" charset="0"/>
              </a:rPr>
              <a:t>what</a:t>
            </a:r>
            <a:r>
              <a:rPr lang="fr-FR" dirty="0">
                <a:latin typeface="Arial" panose="020B0604020202020204" pitchFamily="34" charset="0"/>
                <a:cs typeface="Arial" panose="020B0604020202020204" pitchFamily="34" charset="0"/>
              </a:rPr>
              <a:t> are </a:t>
            </a:r>
            <a:r>
              <a:rPr lang="fr-FR" dirty="0" err="1">
                <a:latin typeface="Arial" panose="020B0604020202020204" pitchFamily="34" charset="0"/>
                <a:cs typeface="Arial" panose="020B0604020202020204" pitchFamily="34" charset="0"/>
              </a:rPr>
              <a:t>you</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waiting</a:t>
            </a:r>
            <a:r>
              <a:rPr lang="fr-FR" dirty="0">
                <a:latin typeface="Arial" panose="020B0604020202020204" pitchFamily="34" charset="0"/>
                <a:cs typeface="Arial" panose="020B0604020202020204" pitchFamily="34" charset="0"/>
              </a:rPr>
              <a:t>, </a:t>
            </a:r>
            <a:r>
              <a:rPr lang="en-US" sz="1200" dirty="0">
                <a:solidFill>
                  <a:schemeClr val="accent1"/>
                </a:solidFill>
                <a:latin typeface="Arial" panose="020B0604020202020204" pitchFamily="34" charset="0"/>
                <a:cs typeface="Arial" panose="020B0604020202020204" pitchFamily="34" charset="0"/>
              </a:rPr>
              <a:t>tell me who you are I will give you the perfect coffee !</a:t>
            </a:r>
          </a:p>
          <a:p>
            <a:r>
              <a:rPr lang="en-US" sz="1200" dirty="0">
                <a:solidFill>
                  <a:schemeClr val="accent1"/>
                </a:solidFill>
                <a:latin typeface="Arial" panose="020B0604020202020204" pitchFamily="34" charset="0"/>
                <a:cs typeface="Arial" panose="020B0604020202020204" pitchFamily="34" charset="0"/>
              </a:rPr>
              <a:t>Thank you.</a:t>
            </a:r>
            <a:endParaRPr lang="fr-FR"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3A94E69C-C28A-4BE6-BE89-71D8FB2035FD}" type="slidenum">
              <a:rPr lang="en-US" smtClean="0"/>
              <a:pPr/>
              <a:t>8</a:t>
            </a:fld>
            <a:endParaRPr lang="en-US" dirty="0"/>
          </a:p>
        </p:txBody>
      </p:sp>
    </p:spTree>
    <p:extLst>
      <p:ext uri="{BB962C8B-B14F-4D97-AF65-F5344CB8AC3E}">
        <p14:creationId xmlns:p14="http://schemas.microsoft.com/office/powerpoint/2010/main" val="25592542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 Title Slid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 r="7"/>
          <a:stretch/>
        </p:blipFill>
        <p:spPr bwMode="gray">
          <a:xfrm>
            <a:off x="2"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16"/>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ctrTitle"/>
          </p:nvPr>
        </p:nvSpPr>
        <p:spPr bwMode="gray">
          <a:xfrm>
            <a:off x="340519" y="5205567"/>
            <a:ext cx="10112148" cy="504000"/>
          </a:xfrm>
        </p:spPr>
        <p:txBody>
          <a:bodyPr lIns="0" tIns="0" rIns="0" bIns="0"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bwMode="gray">
          <a:xfrm>
            <a:off x="340520"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0"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pic>
        <p:nvPicPr>
          <p:cNvPr id="10"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81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1: Title &amp;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6" name="Subtitle 2"/>
          <p:cNvSpPr>
            <a:spLocks noGrp="1"/>
          </p:cNvSpPr>
          <p:nvPr>
            <p:ph type="subTitle" idx="13"/>
          </p:nvPr>
        </p:nvSpPr>
        <p:spPr bwMode="gray">
          <a:xfrm>
            <a:off x="334139"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7" name="Text Placeholder 11"/>
          <p:cNvSpPr>
            <a:spLocks noGrp="1"/>
          </p:cNvSpPr>
          <p:nvPr>
            <p:ph type="body" sz="quarter" idx="16"/>
          </p:nvPr>
        </p:nvSpPr>
        <p:spPr bwMode="gray">
          <a:xfrm>
            <a:off x="332368" y="1931192"/>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15"/>
          <p:cNvSpPr>
            <a:spLocks noGrp="1"/>
          </p:cNvSpPr>
          <p:nvPr>
            <p:ph sz="quarter" idx="19"/>
          </p:nvPr>
        </p:nvSpPr>
        <p:spPr bwMode="gray">
          <a:xfrm>
            <a:off x="332367" y="2317637"/>
            <a:ext cx="11520000" cy="359421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bwMode="gray">
          <a:xfrm>
            <a:off x="332368" y="1373971"/>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2616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 Title (5)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9" name="Straight Connector 8"/>
          <p:cNvCxnSpPr/>
          <p:nvPr userDrawn="1"/>
        </p:nvCxnSpPr>
        <p:spPr bwMode="gray">
          <a:xfrm>
            <a:off x="42716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userDrawn="1"/>
        </p:nvCxnSpPr>
        <p:spPr bwMode="gray">
          <a:xfrm>
            <a:off x="82100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6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p:cNvSpPr>
            <a:spLocks noGrp="1"/>
          </p:cNvSpPr>
          <p:nvPr>
            <p:ph type="body" sz="quarter" idx="18"/>
          </p:nvPr>
        </p:nvSpPr>
        <p:spPr bwMode="gray">
          <a:xfrm>
            <a:off x="82100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userDrawn="1"/>
        </p:nvCxnSpPr>
        <p:spPr bwMode="gray">
          <a:xfrm>
            <a:off x="42716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userDrawn="1"/>
        </p:nvCxnSpPr>
        <p:spPr bwMode="gray">
          <a:xfrm>
            <a:off x="82100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6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p:cNvSpPr>
            <a:spLocks noGrp="1"/>
          </p:cNvSpPr>
          <p:nvPr>
            <p:ph type="body" sz="quarter" idx="21"/>
          </p:nvPr>
        </p:nvSpPr>
        <p:spPr bwMode="gray">
          <a:xfrm>
            <a:off x="82100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3"/>
          </p:nvPr>
        </p:nvSpPr>
        <p:spPr bwMode="gray">
          <a:xfrm>
            <a:off x="333263" y="1931195"/>
            <a:ext cx="3643200" cy="180926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4"/>
          </p:nvPr>
        </p:nvSpPr>
        <p:spPr bwMode="gray">
          <a:xfrm>
            <a:off x="42716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25"/>
          </p:nvPr>
        </p:nvSpPr>
        <p:spPr bwMode="gray">
          <a:xfrm>
            <a:off x="82100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
          <p:cNvSpPr>
            <a:spLocks noGrp="1"/>
          </p:cNvSpPr>
          <p:nvPr>
            <p:ph sz="quarter" idx="26"/>
          </p:nvPr>
        </p:nvSpPr>
        <p:spPr bwMode="gray">
          <a:xfrm>
            <a:off x="333263"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7"/>
          </p:nvPr>
        </p:nvSpPr>
        <p:spPr bwMode="gray">
          <a:xfrm>
            <a:off x="42716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28"/>
          </p:nvPr>
        </p:nvSpPr>
        <p:spPr bwMode="gray">
          <a:xfrm>
            <a:off x="82100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415930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3: Title (6)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p:cNvSpPr>
            <a:spLocks noGrp="1"/>
          </p:cNvSpPr>
          <p:nvPr>
            <p:ph type="body" sz="quarter" idx="18"/>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userDrawn="1"/>
        </p:nvCxnSpPr>
        <p:spPr bwMode="gray">
          <a:xfrm>
            <a:off x="4271795"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userDrawn="1"/>
        </p:nvCxnSpPr>
        <p:spPr bwMode="gray">
          <a:xfrm>
            <a:off x="8210327"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796"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p:cNvSpPr>
            <a:spLocks noGrp="1"/>
          </p:cNvSpPr>
          <p:nvPr>
            <p:ph type="body" sz="quarter" idx="21"/>
          </p:nvPr>
        </p:nvSpPr>
        <p:spPr bwMode="gray">
          <a:xfrm>
            <a:off x="8210327"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3"/>
          </p:nvPr>
        </p:nvSpPr>
        <p:spPr bwMode="gray">
          <a:xfrm>
            <a:off x="3332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4"/>
          </p:nvPr>
        </p:nvSpPr>
        <p:spPr bwMode="gray">
          <a:xfrm>
            <a:off x="4271795"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25"/>
          </p:nvPr>
        </p:nvSpPr>
        <p:spPr bwMode="gray">
          <a:xfrm>
            <a:off x="8210327"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
          <p:cNvSpPr>
            <a:spLocks noGrp="1"/>
          </p:cNvSpPr>
          <p:nvPr>
            <p:ph sz="quarter" idx="26"/>
          </p:nvPr>
        </p:nvSpPr>
        <p:spPr bwMode="gray">
          <a:xfrm>
            <a:off x="3332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7"/>
          </p:nvPr>
        </p:nvSpPr>
        <p:spPr bwMode="gray">
          <a:xfrm>
            <a:off x="4271796"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28"/>
          </p:nvPr>
        </p:nvSpPr>
        <p:spPr bwMode="gray">
          <a:xfrm>
            <a:off x="8210327"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0899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4: Title &amp; Content (8)">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1492"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2"/>
          <p:cNvSpPr>
            <a:spLocks noGrp="1"/>
          </p:cNvSpPr>
          <p:nvPr>
            <p:ph sz="quarter" idx="25"/>
          </p:nvPr>
        </p:nvSpPr>
        <p:spPr bwMode="gray">
          <a:xfrm>
            <a:off x="333264" y="2317637"/>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2"/>
          <p:cNvSpPr>
            <a:spLocks noGrp="1"/>
          </p:cNvSpPr>
          <p:nvPr>
            <p:ph sz="quarter" idx="26"/>
          </p:nvPr>
        </p:nvSpPr>
        <p:spPr bwMode="gray">
          <a:xfrm>
            <a:off x="333264" y="4202644"/>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2"/>
          <p:cNvSpPr>
            <a:spLocks noGrp="1"/>
          </p:cNvSpPr>
          <p:nvPr>
            <p:ph sz="quarter" idx="27"/>
          </p:nvPr>
        </p:nvSpPr>
        <p:spPr bwMode="gray">
          <a:xfrm>
            <a:off x="6163300" y="2317637"/>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2"/>
          <p:cNvSpPr>
            <a:spLocks noGrp="1"/>
          </p:cNvSpPr>
          <p:nvPr>
            <p:ph sz="quarter" idx="28"/>
          </p:nvPr>
        </p:nvSpPr>
        <p:spPr bwMode="gray">
          <a:xfrm>
            <a:off x="6163300" y="4202644"/>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18"/>
          </p:nvPr>
        </p:nvSpPr>
        <p:spPr bwMode="gray">
          <a:xfrm>
            <a:off x="2259472" y="2317637"/>
            <a:ext cx="3757689" cy="17100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19"/>
          </p:nvPr>
        </p:nvSpPr>
        <p:spPr bwMode="gray">
          <a:xfrm>
            <a:off x="2259472" y="4202644"/>
            <a:ext cx="3757689" cy="17100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0"/>
          </p:nvPr>
        </p:nvSpPr>
        <p:spPr bwMode="gray">
          <a:xfrm>
            <a:off x="8093952" y="2317637"/>
            <a:ext cx="3759312" cy="17100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1"/>
          </p:nvPr>
        </p:nvSpPr>
        <p:spPr bwMode="gray">
          <a:xfrm>
            <a:off x="8093952" y="4202644"/>
            <a:ext cx="3759312" cy="17100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4" name="Straight Connector 23"/>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userDrawn="1"/>
        </p:nvCxnSpPr>
        <p:spPr bwMode="gray">
          <a:xfrm>
            <a:off x="332368" y="4115141"/>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5492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5: Title &amp; Content (8) &amp; Box">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2"/>
          <p:cNvSpPr>
            <a:spLocks noGrp="1"/>
          </p:cNvSpPr>
          <p:nvPr>
            <p:ph sz="quarter" idx="25"/>
          </p:nvPr>
        </p:nvSpPr>
        <p:spPr bwMode="gray">
          <a:xfrm>
            <a:off x="332367" y="2317637"/>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2"/>
          <p:cNvSpPr>
            <a:spLocks noGrp="1"/>
          </p:cNvSpPr>
          <p:nvPr>
            <p:ph sz="quarter" idx="26"/>
          </p:nvPr>
        </p:nvSpPr>
        <p:spPr bwMode="gray">
          <a:xfrm>
            <a:off x="332367" y="3925788"/>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2"/>
          <p:cNvSpPr>
            <a:spLocks noGrp="1"/>
          </p:cNvSpPr>
          <p:nvPr>
            <p:ph sz="quarter" idx="27"/>
          </p:nvPr>
        </p:nvSpPr>
        <p:spPr bwMode="gray">
          <a:xfrm>
            <a:off x="6163300" y="2317636"/>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2"/>
          <p:cNvSpPr>
            <a:spLocks noGrp="1"/>
          </p:cNvSpPr>
          <p:nvPr>
            <p:ph sz="quarter" idx="28"/>
          </p:nvPr>
        </p:nvSpPr>
        <p:spPr bwMode="gray">
          <a:xfrm>
            <a:off x="6163300" y="3925788"/>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18"/>
          </p:nvPr>
        </p:nvSpPr>
        <p:spPr bwMode="gray">
          <a:xfrm>
            <a:off x="2260482" y="2317636"/>
            <a:ext cx="3757436" cy="14364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19"/>
          </p:nvPr>
        </p:nvSpPr>
        <p:spPr bwMode="gray">
          <a:xfrm>
            <a:off x="2260482" y="3925788"/>
            <a:ext cx="3757436" cy="14364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0"/>
          </p:nvPr>
        </p:nvSpPr>
        <p:spPr bwMode="gray">
          <a:xfrm>
            <a:off x="8093953" y="2317636"/>
            <a:ext cx="3759312" cy="14364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1"/>
          </p:nvPr>
        </p:nvSpPr>
        <p:spPr bwMode="gray">
          <a:xfrm>
            <a:off x="8093953" y="3925788"/>
            <a:ext cx="3759312" cy="14364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7"/>
          <p:cNvSpPr>
            <a:spLocks noGrp="1"/>
          </p:cNvSpPr>
          <p:nvPr>
            <p:ph type="body" sz="quarter" idx="29"/>
          </p:nvPr>
        </p:nvSpPr>
        <p:spPr bwMode="gray">
          <a:xfrm>
            <a:off x="333264"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userDrawn="1"/>
        </p:nvCxnSpPr>
        <p:spPr bwMode="gray">
          <a:xfrm>
            <a:off x="332368" y="3839912"/>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2332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6: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9107" y="1931194"/>
            <a:ext cx="560442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6"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6903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9107" y="1931194"/>
            <a:ext cx="5604420" cy="343099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1931194"/>
            <a:ext cx="5603434" cy="34309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999" y="1931194"/>
            <a:ext cx="0" cy="343099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ext Placeholder 7"/>
          <p:cNvSpPr>
            <a:spLocks noGrp="1"/>
          </p:cNvSpPr>
          <p:nvPr>
            <p:ph type="body" sz="quarter" idx="29"/>
          </p:nvPr>
        </p:nvSpPr>
        <p:spPr bwMode="gray">
          <a:xfrm>
            <a:off x="332368" y="5453066"/>
            <a:ext cx="11520896"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373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8: Title (2)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43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43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9107" y="2317638"/>
            <a:ext cx="560442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2317638"/>
            <a:ext cx="5603434"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8536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9: Title (2) &amp;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236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236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327" y="2317638"/>
            <a:ext cx="5605200" cy="295097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5" y="2317638"/>
            <a:ext cx="5605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ext Placeholder 7"/>
          <p:cNvSpPr>
            <a:spLocks noGrp="1"/>
          </p:cNvSpPr>
          <p:nvPr>
            <p:ph type="body" sz="quarter" idx="29"/>
          </p:nvPr>
        </p:nvSpPr>
        <p:spPr bwMode="gray">
          <a:xfrm>
            <a:off x="332583" y="5453066"/>
            <a:ext cx="11520682"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75517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0: Title (2) &amp; Content (2)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375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044" y="2317638"/>
            <a:ext cx="560520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2317638"/>
            <a:ext cx="56052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Gleichschenkliges Dreieck 46"/>
          <p:cNvSpPr/>
          <p:nvPr userDrawn="1"/>
        </p:nvSpPr>
        <p:spPr bwMode="gray">
          <a:xfrm rot="5400000">
            <a:off x="4334900" y="4088006"/>
            <a:ext cx="3523271" cy="124946"/>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16" name="Subtitle 2"/>
          <p:cNvSpPr>
            <a:spLocks noGrp="1"/>
          </p:cNvSpPr>
          <p:nvPr>
            <p:ph type="subTitle" idx="13"/>
          </p:nvPr>
        </p:nvSpPr>
        <p:spPr bwMode="gray">
          <a:xfrm>
            <a:off x="332367" y="1085213"/>
            <a:ext cx="1152087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560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 Title Slide 3">
    <p:spTree>
      <p:nvGrpSpPr>
        <p:cNvPr id="1" name=""/>
        <p:cNvGrpSpPr/>
        <p:nvPr/>
      </p:nvGrpSpPr>
      <p:grpSpPr>
        <a:xfrm>
          <a:off x="0" y="0"/>
          <a:ext cx="0" cy="0"/>
          <a:chOff x="0" y="0"/>
          <a:chExt cx="0" cy="0"/>
        </a:xfrm>
      </p:grpSpPr>
      <p:pic>
        <p:nvPicPr>
          <p:cNvPr id="41" name="Picture Placeholder 10"/>
          <p:cNvPicPr>
            <a:picLocks noChangeAspect="1"/>
          </p:cNvPicPr>
          <p:nvPr userDrawn="1"/>
        </p:nvPicPr>
        <p:blipFill rotWithShape="1">
          <a:blip r:embed="rId2"/>
          <a:srcRect t="21637" b="21637"/>
          <a:stretch/>
        </p:blipFill>
        <p:spPr bwMode="gray">
          <a:xfrm>
            <a:off x="2" y="0"/>
            <a:ext cx="12192000" cy="4610100"/>
          </a:xfrm>
          <a:prstGeom prst="rect">
            <a:avLst/>
          </a:prstGeom>
        </p:spPr>
      </p:pic>
      <p:sp>
        <p:nvSpPr>
          <p:cNvPr id="22" name="Text Placeholder 5"/>
          <p:cNvSpPr>
            <a:spLocks noGrp="1"/>
          </p:cNvSpPr>
          <p:nvPr>
            <p:ph type="body" sz="quarter" idx="16"/>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endParaRPr lang="en-US" dirty="0"/>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Rectangle 18"/>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pic>
        <p:nvPicPr>
          <p:cNvPr id="14"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44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1: Title (2) &amp; Content (2) &amp; Box / Arrow">
    <p:spTree>
      <p:nvGrpSpPr>
        <p:cNvPr id="1" name=""/>
        <p:cNvGrpSpPr/>
        <p:nvPr/>
      </p:nvGrpSpPr>
      <p:grpSpPr>
        <a:xfrm>
          <a:off x="0" y="0"/>
          <a:ext cx="0" cy="0"/>
          <a:chOff x="0" y="0"/>
          <a:chExt cx="0" cy="0"/>
        </a:xfrm>
      </p:grpSpPr>
      <p:sp>
        <p:nvSpPr>
          <p:cNvPr id="16" name="Gleichschenkliges Dreieck 46"/>
          <p:cNvSpPr/>
          <p:nvPr userDrawn="1"/>
        </p:nvSpPr>
        <p:spPr bwMode="gray">
          <a:xfrm rot="5400000">
            <a:off x="4656514" y="3766499"/>
            <a:ext cx="2879662" cy="124579"/>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6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375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045" y="2317751"/>
            <a:ext cx="5605200" cy="2950867"/>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2317751"/>
            <a:ext cx="56052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7"/>
          <p:cNvSpPr>
            <a:spLocks noGrp="1"/>
          </p:cNvSpPr>
          <p:nvPr>
            <p:ph type="body" sz="quarter" idx="29"/>
          </p:nvPr>
        </p:nvSpPr>
        <p:spPr bwMode="gray">
          <a:xfrm>
            <a:off x="332367" y="5453066"/>
            <a:ext cx="1152116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ubtitle 2"/>
          <p:cNvSpPr>
            <a:spLocks noGrp="1"/>
          </p:cNvSpPr>
          <p:nvPr>
            <p:ph type="subTitle" idx="13"/>
          </p:nvPr>
        </p:nvSpPr>
        <p:spPr bwMode="gray">
          <a:xfrm>
            <a:off x="332367" y="1085213"/>
            <a:ext cx="1152116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4565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2: Title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0"/>
          </p:nvPr>
        </p:nvSpPr>
        <p:spPr bwMode="gray">
          <a:xfrm>
            <a:off x="6248045" y="1931195"/>
            <a:ext cx="560520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2317640"/>
            <a:ext cx="5605200"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4" name="Straight Connector 23"/>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1486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3: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9107" y="1931194"/>
            <a:ext cx="5604420"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6249107" y="3989616"/>
            <a:ext cx="5604420"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266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4: Title (3) &amp; Content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8045"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6248045" y="2318321"/>
            <a:ext cx="5605200" cy="14841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40"/>
            <a:ext cx="5605200" cy="35951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r>
              <a:rPr lang="en-US"/>
              <a:t>November 3, 2020</a:t>
            </a:r>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7" name="Straight Connector 10"/>
          <p:cNvCxnSpPr/>
          <p:nvPr userDrawn="1"/>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5"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4432235"/>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2" name="Straight Connector 31"/>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0395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5: Title (3) &amp; Content (3) &amp; Box">
    <p:spTree>
      <p:nvGrpSpPr>
        <p:cNvPr id="1" name=""/>
        <p:cNvGrpSpPr/>
        <p:nvPr/>
      </p:nvGrpSpPr>
      <p:grpSpPr>
        <a:xfrm>
          <a:off x="0" y="0"/>
          <a:ext cx="0" cy="0"/>
          <a:chOff x="0" y="0"/>
          <a:chExt cx="0" cy="0"/>
        </a:xfrm>
      </p:grpSpPr>
      <p:sp>
        <p:nvSpPr>
          <p:cNvPr id="27" name="Text Placeholder 11"/>
          <p:cNvSpPr>
            <a:spLocks noGrp="1"/>
          </p:cNvSpPr>
          <p:nvPr>
            <p:ph type="body" sz="quarter" idx="22"/>
          </p:nvPr>
        </p:nvSpPr>
        <p:spPr bwMode="gray">
          <a:xfrm>
            <a:off x="332366" y="5452639"/>
            <a:ext cx="11520877"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6248043" y="2317641"/>
            <a:ext cx="5605200"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7"/>
            <a:ext cx="5605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6248043"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8043" y="383124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r>
              <a:rPr lang="en-US"/>
              <a:t>November 3, 2020</a:t>
            </a:r>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7" name="Straight Connector 10"/>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6248043"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3" y="4135561"/>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3" y="4214707"/>
            <a:ext cx="5605200"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19"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7" name="Straight Connector 36"/>
          <p:cNvCxnSpPr/>
          <p:nvPr userDrawn="1"/>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3904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6: Title &amp; Content (2)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2582" y="1931195"/>
            <a:ext cx="206420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2700027" y="1931195"/>
            <a:ext cx="915350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582" y="2317640"/>
            <a:ext cx="2064201"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userDrawn="1"/>
        </p:nvCxnSpPr>
        <p:spPr bwMode="gray">
          <a:xfrm>
            <a:off x="333983" y="2238495"/>
            <a:ext cx="2062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userDrawn="1"/>
        </p:nvCxnSpPr>
        <p:spPr bwMode="gray">
          <a:xfrm>
            <a:off x="2548405"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788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7: Title &amp; Content (2)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5"/>
            <a:ext cx="409376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4724929" y="1931195"/>
            <a:ext cx="7128598"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3" y="2317640"/>
            <a:ext cx="4093767"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userDrawn="1"/>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888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8: Title (3) &amp; Content (3)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409376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4724453" y="1931194"/>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4724453" y="4042705"/>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4724453" y="2317638"/>
            <a:ext cx="7128811" cy="148354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8"/>
            <a:ext cx="4094665"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r>
              <a:rPr lang="en-US"/>
              <a:t>November 3, 2020</a:t>
            </a:r>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11" name="Straight Connector 9"/>
          <p:cNvCxnSpPr/>
          <p:nvPr userDrawn="1"/>
        </p:nvCxnSpPr>
        <p:spPr bwMode="gray">
          <a:xfrm>
            <a:off x="4725264"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4725264" y="4349421"/>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4724453" y="4428564"/>
            <a:ext cx="7128811" cy="148354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20"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7" name="Straight Connector 36"/>
          <p:cNvCxnSpPr/>
          <p:nvPr userDrawn="1"/>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1" name="Straight Connector 40"/>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836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9: Title (3) &amp; Content (3) &amp; Box 3">
    <p:spTree>
      <p:nvGrpSpPr>
        <p:cNvPr id="1" name=""/>
        <p:cNvGrpSpPr/>
        <p:nvPr/>
      </p:nvGrpSpPr>
      <p:grpSpPr>
        <a:xfrm>
          <a:off x="0" y="0"/>
          <a:ext cx="0" cy="0"/>
          <a:chOff x="0" y="0"/>
          <a:chExt cx="0" cy="0"/>
        </a:xfrm>
      </p:grpSpPr>
      <p:cxnSp>
        <p:nvCxnSpPr>
          <p:cNvPr id="42" name="Straight Connector 41"/>
          <p:cNvCxnSpPr/>
          <p:nvPr userDrawn="1"/>
        </p:nvCxnSpPr>
        <p:spPr bwMode="gray">
          <a:xfrm>
            <a:off x="457598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7" name="Text Placeholder 11"/>
          <p:cNvSpPr>
            <a:spLocks noGrp="1"/>
          </p:cNvSpPr>
          <p:nvPr>
            <p:ph type="body" sz="quarter" idx="22"/>
          </p:nvPr>
        </p:nvSpPr>
        <p:spPr bwMode="gray">
          <a:xfrm>
            <a:off x="332366" y="5452639"/>
            <a:ext cx="11521161"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4724930" y="2317641"/>
            <a:ext cx="7128597"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8"/>
            <a:ext cx="4094664" cy="295097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6"/>
          </p:nvPr>
        </p:nvSpPr>
        <p:spPr bwMode="gray">
          <a:xfrm>
            <a:off x="332367" y="1931193"/>
            <a:ext cx="409466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4724930" y="1931193"/>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4724930" y="3831247"/>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r>
              <a:rPr lang="en-US"/>
              <a:t>November 3, 2020</a:t>
            </a:r>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28" name="Content Placeholder 15"/>
          <p:cNvSpPr>
            <a:spLocks noGrp="1"/>
          </p:cNvSpPr>
          <p:nvPr>
            <p:ph sz="quarter" idx="21"/>
          </p:nvPr>
        </p:nvSpPr>
        <p:spPr bwMode="gray">
          <a:xfrm>
            <a:off x="4724930" y="4214707"/>
            <a:ext cx="7128597"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9"/>
          <p:cNvCxnSpPr/>
          <p:nvPr userDrawn="1"/>
        </p:nvCxnSpPr>
        <p:spPr bwMode="gray">
          <a:xfrm>
            <a:off x="4724930"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userDrawn="1"/>
        </p:nvCxnSpPr>
        <p:spPr bwMode="gray">
          <a:xfrm>
            <a:off x="4727528" y="4136597"/>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6" name="Title 5"/>
          <p:cNvSpPr>
            <a:spLocks noGrp="1"/>
          </p:cNvSpPr>
          <p:nvPr>
            <p:ph type="title"/>
          </p:nvPr>
        </p:nvSpPr>
        <p:spPr/>
        <p:txBody>
          <a:bodyPr/>
          <a:lstStyle/>
          <a:p>
            <a:r>
              <a:rPr lang="en-US"/>
              <a:t>Click to edit Master title style</a:t>
            </a:r>
            <a:endParaRPr lang="en-US" dirty="0"/>
          </a:p>
        </p:txBody>
      </p:sp>
      <p:sp>
        <p:nvSpPr>
          <p:cNvPr id="20"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5" name="Straight Connector 44"/>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0063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0: Title (3) &amp;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795"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5" name="Straight Connector 34"/>
          <p:cNvCxnSpPr/>
          <p:nvPr userDrawn="1"/>
        </p:nvCxnSpPr>
        <p:spPr bwMode="gray">
          <a:xfrm>
            <a:off x="4124130"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userDrawn="1"/>
        </p:nvCxnSpPr>
        <p:spPr bwMode="gray">
          <a:xfrm>
            <a:off x="8062662"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9706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 Title Slide 4">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bwMode="gray">
          <a:xfrm>
            <a:off x="2" y="0"/>
            <a:ext cx="12192000" cy="4610100"/>
          </a:xfrm>
        </p:spPr>
        <p:txBody>
          <a:bodyPr/>
          <a:lstStyle/>
          <a:p>
            <a:r>
              <a:rPr lang="en-US"/>
              <a:t>Click icon to add picture</a:t>
            </a:r>
          </a:p>
        </p:txBody>
      </p:sp>
      <p:sp>
        <p:nvSpPr>
          <p:cNvPr id="22" name="Text Placeholder 5"/>
          <p:cNvSpPr>
            <a:spLocks noGrp="1"/>
          </p:cNvSpPr>
          <p:nvPr>
            <p:ph type="body" sz="quarter" idx="16"/>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endParaRPr lang="en-US" dirty="0"/>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pic>
        <p:nvPicPr>
          <p:cNvPr id="14"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89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1: Title (3) &amp; Content (3) &amp; Box 2">
    <p:spTree>
      <p:nvGrpSpPr>
        <p:cNvPr id="1" name=""/>
        <p:cNvGrpSpPr/>
        <p:nvPr/>
      </p:nvGrpSpPr>
      <p:grpSpPr>
        <a:xfrm>
          <a:off x="0" y="0"/>
          <a:ext cx="0" cy="0"/>
          <a:chOff x="0" y="0"/>
          <a:chExt cx="0" cy="0"/>
        </a:xfrm>
      </p:grpSpPr>
      <p:sp>
        <p:nvSpPr>
          <p:cNvPr id="18" name="Text Placeholder 17"/>
          <p:cNvSpPr>
            <a:spLocks noGrp="1"/>
          </p:cNvSpPr>
          <p:nvPr>
            <p:ph type="body" sz="quarter" idx="28"/>
          </p:nvPr>
        </p:nvSpPr>
        <p:spPr bwMode="gray">
          <a:xfrm>
            <a:off x="333264" y="5452639"/>
            <a:ext cx="1152026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4" name="Straight Connector 33"/>
          <p:cNvCxnSpPr/>
          <p:nvPr userDrawn="1"/>
        </p:nvCxnSpPr>
        <p:spPr bwMode="gray">
          <a:xfrm>
            <a:off x="412413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userDrawn="1"/>
        </p:nvCxnSpPr>
        <p:spPr bwMode="gray">
          <a:xfrm>
            <a:off x="8062661"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7482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 Title (3) &amp; Content (3)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64"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796"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831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10327"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831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Gleichschenkliges Dreieck 46"/>
          <p:cNvSpPr/>
          <p:nvPr userDrawn="1"/>
        </p:nvSpPr>
        <p:spPr bwMode="gray">
          <a:xfrm rot="5400000">
            <a:off x="6301200" y="4088360"/>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19" name="Gleichschenkliges Dreieck 46"/>
          <p:cNvSpPr/>
          <p:nvPr userDrawn="1"/>
        </p:nvSpPr>
        <p:spPr bwMode="gray">
          <a:xfrm rot="5400000">
            <a:off x="2362815" y="4091269"/>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4"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40116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3: Title (3) &amp; Content (3) &amp; Box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ext Placeholder 17"/>
          <p:cNvSpPr>
            <a:spLocks noGrp="1"/>
          </p:cNvSpPr>
          <p:nvPr>
            <p:ph type="body" sz="quarter" idx="28"/>
          </p:nvPr>
        </p:nvSpPr>
        <p:spPr bwMode="gray">
          <a:xfrm>
            <a:off x="332581" y="5452639"/>
            <a:ext cx="1152068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9" name="Gleichschenkliges Dreieck 46"/>
          <p:cNvSpPr/>
          <p:nvPr userDrawn="1"/>
        </p:nvSpPr>
        <p:spPr bwMode="gray">
          <a:xfrm rot="5400000">
            <a:off x="6622950" y="3766612"/>
            <a:ext cx="2879092"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4" name="Gleichschenkliges Dreieck 46"/>
          <p:cNvSpPr/>
          <p:nvPr userDrawn="1"/>
        </p:nvSpPr>
        <p:spPr bwMode="gray">
          <a:xfrm rot="5400000">
            <a:off x="2684564" y="3769521"/>
            <a:ext cx="2879093"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10300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4: Title (3) &amp; Content (6)">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2"/>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796"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10327"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43517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5: Title (3) &amp; Content (6) &amp; Box">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796"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10327"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ext Placeholder 17"/>
          <p:cNvSpPr>
            <a:spLocks noGrp="1"/>
          </p:cNvSpPr>
          <p:nvPr>
            <p:ph type="body" sz="quarter" idx="31"/>
          </p:nvPr>
        </p:nvSpPr>
        <p:spPr bwMode="gray">
          <a:xfrm>
            <a:off x="333264" y="5452639"/>
            <a:ext cx="11520000"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72703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6: Content (5)">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332367" y="3989616"/>
            <a:ext cx="2655682"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55" y="1931194"/>
            <a:ext cx="2655214" cy="192249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313943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291292" y="1931194"/>
            <a:ext cx="5609417"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bwMode="gray">
          <a:xfrm>
            <a:off x="904951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2"/>
          </p:nvPr>
        </p:nvSpPr>
        <p:spPr bwMode="gray">
          <a:xfrm>
            <a:off x="9197845" y="3989616"/>
            <a:ext cx="2655682"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3"/>
          </p:nvPr>
        </p:nvSpPr>
        <p:spPr bwMode="gray">
          <a:xfrm>
            <a:off x="9198313" y="1931194"/>
            <a:ext cx="2655214" cy="192249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360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7: Title (4)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3287752"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6242240"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bwMode="gray">
          <a:xfrm>
            <a:off x="333264"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bwMode="gray">
          <a:xfrm>
            <a:off x="3287752"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6242240"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6727"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9196727"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1" name="Straight Connector 40"/>
          <p:cNvCxnSpPr/>
          <p:nvPr userDrawn="1"/>
        </p:nvCxnSpPr>
        <p:spPr bwMode="gray">
          <a:xfrm>
            <a:off x="3138908"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2" name="Straight Connector 41"/>
          <p:cNvCxnSpPr/>
          <p:nvPr userDrawn="1"/>
        </p:nvCxnSpPr>
        <p:spPr bwMode="gray">
          <a:xfrm>
            <a:off x="9047884"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609339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8648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8: Title (4) &amp;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3287752"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6242240"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bwMode="gray">
          <a:xfrm>
            <a:off x="333264"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bwMode="gray">
          <a:xfrm>
            <a:off x="3287752"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6242240"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6727"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9196727"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ext Placeholder 17"/>
          <p:cNvSpPr>
            <a:spLocks noGrp="1"/>
          </p:cNvSpPr>
          <p:nvPr>
            <p:ph type="body" sz="quarter" idx="30"/>
          </p:nvPr>
        </p:nvSpPr>
        <p:spPr bwMode="gray">
          <a:xfrm>
            <a:off x="332366" y="5452639"/>
            <a:ext cx="11520897"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31"/>
          </p:nvPr>
        </p:nvSpPr>
        <p:spPr bwMode="gray"/>
        <p:txBody>
          <a:bodyPr/>
          <a:lstStyle/>
          <a:p>
            <a:r>
              <a:rPr lang="en-US"/>
              <a:t>November 3, 2020</a:t>
            </a:r>
            <a:endParaRPr lang="en-US" dirty="0"/>
          </a:p>
        </p:txBody>
      </p:sp>
      <p:sp>
        <p:nvSpPr>
          <p:cNvPr id="8" name="Footer Placeholder 7"/>
          <p:cNvSpPr>
            <a:spLocks noGrp="1"/>
          </p:cNvSpPr>
          <p:nvPr>
            <p:ph type="ftr" sz="quarter" idx="32"/>
          </p:nvPr>
        </p:nvSpPr>
        <p:spPr bwMode="gray"/>
        <p:txBody>
          <a:bodyPr/>
          <a:lstStyle/>
          <a:p>
            <a:pPr lvl="8"/>
            <a:endParaRPr lang="en-US" dirty="0"/>
          </a:p>
        </p:txBody>
      </p:sp>
      <p:sp>
        <p:nvSpPr>
          <p:cNvPr id="10" name="Slide Number Placeholder 9"/>
          <p:cNvSpPr>
            <a:spLocks noGrp="1"/>
          </p:cNvSpPr>
          <p:nvPr>
            <p:ph type="sldNum" sz="quarter" idx="33"/>
          </p:nvPr>
        </p:nvSpPr>
        <p:spPr bwMode="gray"/>
        <p:txBody>
          <a:bodyPr/>
          <a:lstStyle/>
          <a:p>
            <a:r>
              <a:rPr lang="en-US" dirty="0"/>
              <a:t>Slide </a:t>
            </a:r>
            <a:fld id="{619F89D8-7AE3-494A-97F3-03D680869632}" type="slidenum">
              <a:rPr lang="en-US" smtClean="0"/>
              <a:pPr/>
              <a:t>‹#›</a:t>
            </a:fld>
            <a:endParaRPr lang="en-US" dirty="0"/>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2" name="Straight Connector 41"/>
          <p:cNvCxnSpPr/>
          <p:nvPr userDrawn="1"/>
        </p:nvCxnSpPr>
        <p:spPr bwMode="gray">
          <a:xfrm>
            <a:off x="3138908"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9047884"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4" name="Straight Connector 43"/>
          <p:cNvCxnSpPr/>
          <p:nvPr userDrawn="1"/>
        </p:nvCxnSpPr>
        <p:spPr bwMode="gray">
          <a:xfrm>
            <a:off x="6093396"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5573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9: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50004" y="1931197"/>
            <a:ext cx="5603523"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1931197"/>
            <a:ext cx="5602537" cy="185386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999"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4209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40: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4259985" y="1931197"/>
            <a:ext cx="3643200"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1931197"/>
            <a:ext cx="3643200" cy="185386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4118225"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8056756"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4" name="Content Placeholder 3"/>
          <p:cNvSpPr>
            <a:spLocks noGrp="1"/>
          </p:cNvSpPr>
          <p:nvPr>
            <p:ph sz="quarter" idx="22"/>
          </p:nvPr>
        </p:nvSpPr>
        <p:spPr bwMode="gray">
          <a:xfrm>
            <a:off x="8210327" y="1931197"/>
            <a:ext cx="3643200"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178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 Divi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b="6897"/>
          <a:stretch/>
        </p:blipFill>
        <p:spPr bwMode="gray">
          <a:xfrm>
            <a:off x="1" y="0"/>
            <a:ext cx="12198845" cy="6858000"/>
          </a:xfrm>
          <a:prstGeom prst="rect">
            <a:avLst/>
          </a:prstGeom>
        </p:spPr>
      </p:pic>
      <p:sp>
        <p:nvSpPr>
          <p:cNvPr id="10" name="Rectangle 9">
            <a:extLst>
              <a:ext uri="{FF2B5EF4-FFF2-40B4-BE49-F238E27FC236}">
                <a16:creationId xmlns:a16="http://schemas.microsoft.com/office/drawing/2014/main" id="{F54DE7E8-58C9-4B5A-B686-53E1B76B68C9}"/>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1"/>
                </a:solidFill>
              </a:rPr>
              <a:t>—</a:t>
            </a:r>
            <a:endParaRPr lang="en-US" sz="3200" b="1" dirty="0" err="1">
              <a:solidFill>
                <a:schemeClr val="bg1"/>
              </a:solidFill>
            </a:endParaRPr>
          </a:p>
        </p:txBody>
      </p:sp>
      <p:sp>
        <p:nvSpPr>
          <p:cNvPr id="9" name="Title 1">
            <a:extLst>
              <a:ext uri="{FF2B5EF4-FFF2-40B4-BE49-F238E27FC236}">
                <a16:creationId xmlns:a16="http://schemas.microsoft.com/office/drawing/2014/main" id="{26BA06A1-F808-4CBA-9D28-8D357F795D4C}"/>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F7CD425E-9028-4049-A9A0-DC6F9DF08061}"/>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83033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1: Content (8)">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bwMode="gray">
          <a:xfrm>
            <a:off x="333527" y="3925094"/>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3287752"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64"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3287752"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4"/>
          </p:nvPr>
        </p:nvSpPr>
        <p:spPr bwMode="gray"/>
        <p:txBody>
          <a:bodyPr/>
          <a:lstStyle/>
          <a:p>
            <a:r>
              <a:rPr lang="en-US"/>
              <a:t>November 3, 2020</a:t>
            </a:r>
            <a:endParaRPr lang="en-US" dirty="0"/>
          </a:p>
        </p:txBody>
      </p:sp>
      <p:sp>
        <p:nvSpPr>
          <p:cNvPr id="4" name="Footer Placeholder 3"/>
          <p:cNvSpPr>
            <a:spLocks noGrp="1"/>
          </p:cNvSpPr>
          <p:nvPr>
            <p:ph type="ftr" sz="quarter" idx="25"/>
          </p:nvPr>
        </p:nvSpPr>
        <p:spPr bwMode="gray"/>
        <p:txBody>
          <a:bodyPr/>
          <a:lstStyle/>
          <a:p>
            <a:pPr lvl="8"/>
            <a:endParaRPr lang="en-US" dirty="0"/>
          </a:p>
        </p:txBody>
      </p:sp>
      <p:sp>
        <p:nvSpPr>
          <p:cNvPr id="5" name="Slide Number Placeholder 4"/>
          <p:cNvSpPr>
            <a:spLocks noGrp="1"/>
          </p:cNvSpPr>
          <p:nvPr>
            <p:ph type="sldNum" sz="quarter" idx="26"/>
          </p:nvPr>
        </p:nvSpPr>
        <p:spPr bwMode="gray"/>
        <p:txBody>
          <a:bodyPr/>
          <a:lstStyle/>
          <a:p>
            <a:r>
              <a:rPr lang="en-US" dirty="0"/>
              <a:t>Slide </a:t>
            </a:r>
            <a:fld id="{619F89D8-7AE3-494A-97F3-03D680869632}" type="slidenum">
              <a:rPr lang="en-US" smtClean="0"/>
              <a:pPr/>
              <a:t>‹#›</a:t>
            </a:fld>
            <a:endParaRPr lang="en-US" dirty="0"/>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4" name="Content Placeholder 3"/>
          <p:cNvSpPr>
            <a:spLocks noGrp="1"/>
          </p:cNvSpPr>
          <p:nvPr>
            <p:ph sz="quarter" idx="27"/>
          </p:nvPr>
        </p:nvSpPr>
        <p:spPr bwMode="gray">
          <a:xfrm>
            <a:off x="6242240"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8"/>
          </p:nvPr>
        </p:nvSpPr>
        <p:spPr bwMode="gray">
          <a:xfrm>
            <a:off x="9196727"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9"/>
          </p:nvPr>
        </p:nvSpPr>
        <p:spPr bwMode="gray">
          <a:xfrm>
            <a:off x="6242240"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30"/>
          </p:nvPr>
        </p:nvSpPr>
        <p:spPr bwMode="gray">
          <a:xfrm>
            <a:off x="9196727"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37655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2: Title (4) &amp; Content (4)">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333264"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333264" y="4432235"/>
            <a:ext cx="5605200" cy="14841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8"/>
            <a:ext cx="5605200" cy="148487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r>
              <a:rPr lang="en-US"/>
              <a:t>November 3, 2020</a:t>
            </a:r>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7" name="Straight Connector 10"/>
          <p:cNvCxnSpPr/>
          <p:nvPr userDrawn="1"/>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333264"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2317641"/>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bwMode="gray"/>
        <p:txBody>
          <a:bodyPr/>
          <a:lstStyle/>
          <a:p>
            <a:r>
              <a:rPr lang="en-US"/>
              <a:t>Click to edit Master title style</a:t>
            </a:r>
            <a:endParaRPr lang="en-US" dirty="0"/>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2" name="Straight Connector 31"/>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Text Placeholder 11"/>
          <p:cNvSpPr>
            <a:spLocks noGrp="1"/>
          </p:cNvSpPr>
          <p:nvPr>
            <p:ph type="body" sz="quarter" idx="22"/>
          </p:nvPr>
        </p:nvSpPr>
        <p:spPr bwMode="gray">
          <a:xfrm>
            <a:off x="6248045" y="404397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4"/>
          <p:cNvCxnSpPr/>
          <p:nvPr userDrawn="1"/>
        </p:nvCxnSpPr>
        <p:spPr bwMode="gray">
          <a:xfrm>
            <a:off x="6248045" y="4351954"/>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Content Placeholder 15"/>
          <p:cNvSpPr>
            <a:spLocks noGrp="1"/>
          </p:cNvSpPr>
          <p:nvPr>
            <p:ph sz="quarter" idx="23"/>
          </p:nvPr>
        </p:nvSpPr>
        <p:spPr bwMode="gray">
          <a:xfrm>
            <a:off x="6248045" y="4430420"/>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621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3: Content (4)">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bwMode="gray">
          <a:xfrm>
            <a:off x="6095999" y="1931195"/>
            <a:ext cx="0" cy="398224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6234129"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64"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6234129"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4"/>
          </p:nvPr>
        </p:nvSpPr>
        <p:spPr bwMode="gray"/>
        <p:txBody>
          <a:bodyPr/>
          <a:lstStyle/>
          <a:p>
            <a:r>
              <a:rPr lang="en-US"/>
              <a:t>November 3, 2020</a:t>
            </a:r>
            <a:endParaRPr lang="en-US" dirty="0"/>
          </a:p>
        </p:txBody>
      </p:sp>
      <p:sp>
        <p:nvSpPr>
          <p:cNvPr id="4" name="Footer Placeholder 3"/>
          <p:cNvSpPr>
            <a:spLocks noGrp="1"/>
          </p:cNvSpPr>
          <p:nvPr>
            <p:ph type="ftr" sz="quarter" idx="25"/>
          </p:nvPr>
        </p:nvSpPr>
        <p:spPr bwMode="gray"/>
        <p:txBody>
          <a:bodyPr/>
          <a:lstStyle/>
          <a:p>
            <a:pPr lvl="8"/>
            <a:endParaRPr lang="en-US" dirty="0"/>
          </a:p>
        </p:txBody>
      </p:sp>
      <p:sp>
        <p:nvSpPr>
          <p:cNvPr id="5" name="Slide Number Placeholder 4"/>
          <p:cNvSpPr>
            <a:spLocks noGrp="1"/>
          </p:cNvSpPr>
          <p:nvPr>
            <p:ph type="sldNum" sz="quarter" idx="26"/>
          </p:nvPr>
        </p:nvSpPr>
        <p:spPr bwMode="gray"/>
        <p:txBody>
          <a:bodyPr/>
          <a:lstStyle/>
          <a:p>
            <a:r>
              <a:rPr lang="en-US" dirty="0"/>
              <a:t>Slide </a:t>
            </a:r>
            <a:fld id="{619F89D8-7AE3-494A-97F3-03D680869632}" type="slidenum">
              <a:rPr lang="en-US" smtClean="0"/>
              <a:pPr/>
              <a:t>‹#›</a:t>
            </a:fld>
            <a:endParaRPr lang="en-US" dirty="0"/>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6" name="Title 5"/>
          <p:cNvSpPr>
            <a:spLocks noGrp="1"/>
          </p:cNvSpPr>
          <p:nvPr>
            <p:ph type="title"/>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107752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44: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33326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1"/>
          </p:nvPr>
        </p:nvSpPr>
        <p:spPr bwMode="gray">
          <a:xfrm>
            <a:off x="623234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6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623234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24"/>
          </p:nvPr>
        </p:nvSpPr>
        <p:spPr bwMode="gray">
          <a:xfrm>
            <a:off x="332367" y="5452639"/>
            <a:ext cx="11521160"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Straight Connector 22"/>
          <p:cNvCxnSpPr/>
          <p:nvPr userDrawn="1"/>
        </p:nvCxnSpPr>
        <p:spPr bwMode="gray">
          <a:xfrm>
            <a:off x="333527" y="359990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 name="Date Placeholder 2"/>
          <p:cNvSpPr>
            <a:spLocks noGrp="1"/>
          </p:cNvSpPr>
          <p:nvPr>
            <p:ph type="dt" sz="half" idx="25"/>
          </p:nvPr>
        </p:nvSpPr>
        <p:spPr bwMode="gray"/>
        <p:txBody>
          <a:bodyPr/>
          <a:lstStyle/>
          <a:p>
            <a:r>
              <a:rPr lang="en-US"/>
              <a:t>November 3, 2020</a:t>
            </a:r>
            <a:endParaRPr lang="en-US" dirty="0"/>
          </a:p>
        </p:txBody>
      </p:sp>
      <p:sp>
        <p:nvSpPr>
          <p:cNvPr id="4" name="Footer Placeholder 3"/>
          <p:cNvSpPr>
            <a:spLocks noGrp="1"/>
          </p:cNvSpPr>
          <p:nvPr>
            <p:ph type="ftr" sz="quarter" idx="26"/>
          </p:nvPr>
        </p:nvSpPr>
        <p:spPr bwMode="gray"/>
        <p:txBody>
          <a:bodyPr/>
          <a:lstStyle/>
          <a:p>
            <a:pPr lvl="8"/>
            <a:endParaRPr lang="en-US" dirty="0"/>
          </a:p>
        </p:txBody>
      </p:sp>
      <p:sp>
        <p:nvSpPr>
          <p:cNvPr id="5" name="Slide Number Placeholder 4"/>
          <p:cNvSpPr>
            <a:spLocks noGrp="1"/>
          </p:cNvSpPr>
          <p:nvPr>
            <p:ph type="sldNum" sz="quarter" idx="27"/>
          </p:nvPr>
        </p:nvSpPr>
        <p:spPr bwMode="gray"/>
        <p:txBody>
          <a:bodyPr/>
          <a:lstStyle/>
          <a:p>
            <a:r>
              <a:rPr lang="en-US" dirty="0"/>
              <a:t>Slide </a:t>
            </a:r>
            <a:fld id="{619F89D8-7AE3-494A-97F3-03D680869632}" type="slidenum">
              <a:rPr lang="en-US" smtClean="0"/>
              <a:pPr/>
              <a:t>‹#›</a:t>
            </a:fld>
            <a:endParaRPr lang="en-US" dirty="0"/>
          </a:p>
        </p:txBody>
      </p:sp>
      <p:cxnSp>
        <p:nvCxnSpPr>
          <p:cNvPr id="14" name="Straight Connector 13"/>
          <p:cNvCxnSpPr/>
          <p:nvPr userDrawn="1"/>
        </p:nvCxnSpPr>
        <p:spPr bwMode="gray">
          <a:xfrm>
            <a:off x="6095999" y="1931195"/>
            <a:ext cx="0" cy="333742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09383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45: Title (2) &amp;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5361993" cy="191932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1"/>
          </p:nvPr>
        </p:nvSpPr>
        <p:spPr bwMode="gray">
          <a:xfrm>
            <a:off x="2553273" y="3993324"/>
            <a:ext cx="5361993" cy="191932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1798" y="3921919"/>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userDrawn="1">
            <p:ph sz="quarter" idx="23"/>
          </p:nvPr>
        </p:nvSpPr>
        <p:spPr bwMode="gray">
          <a:xfrm>
            <a:off x="332582" y="1931196"/>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userDrawn="1">
            <p:ph sz="quarter" idx="24"/>
          </p:nvPr>
        </p:nvSpPr>
        <p:spPr bwMode="gray">
          <a:xfrm>
            <a:off x="332582" y="3993324"/>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userDrawn="1">
            <p:ph type="dt" sz="half" idx="26"/>
          </p:nvPr>
        </p:nvSpPr>
        <p:spPr bwMode="gray"/>
        <p:txBody>
          <a:bodyPr/>
          <a:lstStyle/>
          <a:p>
            <a:r>
              <a:rPr lang="en-US"/>
              <a:t>November 3, 2020</a:t>
            </a:r>
            <a:endParaRPr lang="en-US" dirty="0"/>
          </a:p>
        </p:txBody>
      </p:sp>
      <p:sp>
        <p:nvSpPr>
          <p:cNvPr id="4" name="Footer Placeholder 3"/>
          <p:cNvSpPr>
            <a:spLocks noGrp="1"/>
          </p:cNvSpPr>
          <p:nvPr userDrawn="1">
            <p:ph type="ftr" sz="quarter" idx="27"/>
          </p:nvPr>
        </p:nvSpPr>
        <p:spPr bwMode="gray"/>
        <p:txBody>
          <a:bodyPr/>
          <a:lstStyle/>
          <a:p>
            <a:pPr lvl="8"/>
            <a:endParaRPr lang="en-US" dirty="0"/>
          </a:p>
        </p:txBody>
      </p:sp>
      <p:sp>
        <p:nvSpPr>
          <p:cNvPr id="5" name="Slide Number Placeholder 4"/>
          <p:cNvSpPr>
            <a:spLocks noGrp="1"/>
          </p:cNvSpPr>
          <p:nvPr userDrawn="1">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userDrawn="1">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909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6: Title (3)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1"/>
          </p:nvPr>
        </p:nvSpPr>
        <p:spPr bwMode="gray">
          <a:xfrm>
            <a:off x="2553273" y="3305949"/>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3273" y="4680702"/>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4866" y="3235138"/>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0" name="Straight Connector 19"/>
          <p:cNvCxnSpPr/>
          <p:nvPr userDrawn="1"/>
        </p:nvCxnSpPr>
        <p:spPr bwMode="gray">
          <a:xfrm>
            <a:off x="2554866" y="4611082"/>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userDrawn="1">
            <p:ph sz="quarter" idx="23"/>
          </p:nvPr>
        </p:nvSpPr>
        <p:spPr bwMode="gray">
          <a:xfrm>
            <a:off x="332367" y="1931196"/>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userDrawn="1">
            <p:ph sz="quarter" idx="24"/>
          </p:nvPr>
        </p:nvSpPr>
        <p:spPr bwMode="gray">
          <a:xfrm>
            <a:off x="332367" y="3305949"/>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userDrawn="1">
            <p:ph sz="quarter" idx="25"/>
          </p:nvPr>
        </p:nvSpPr>
        <p:spPr bwMode="gray">
          <a:xfrm>
            <a:off x="332367" y="4680702"/>
            <a:ext cx="1917663"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userDrawn="1">
            <p:ph type="dt" sz="half" idx="26"/>
          </p:nvPr>
        </p:nvSpPr>
        <p:spPr bwMode="gray"/>
        <p:txBody>
          <a:bodyPr/>
          <a:lstStyle/>
          <a:p>
            <a:r>
              <a:rPr lang="en-US"/>
              <a:t>November 3, 2020</a:t>
            </a:r>
            <a:endParaRPr lang="en-US" dirty="0"/>
          </a:p>
        </p:txBody>
      </p:sp>
      <p:sp>
        <p:nvSpPr>
          <p:cNvPr id="4" name="Footer Placeholder 3"/>
          <p:cNvSpPr>
            <a:spLocks noGrp="1"/>
          </p:cNvSpPr>
          <p:nvPr userDrawn="1">
            <p:ph type="ftr" sz="quarter" idx="27"/>
          </p:nvPr>
        </p:nvSpPr>
        <p:spPr bwMode="gray"/>
        <p:txBody>
          <a:bodyPr/>
          <a:lstStyle/>
          <a:p>
            <a:pPr lvl="8"/>
            <a:endParaRPr lang="en-US" dirty="0"/>
          </a:p>
        </p:txBody>
      </p:sp>
      <p:sp>
        <p:nvSpPr>
          <p:cNvPr id="5" name="Slide Number Placeholder 4"/>
          <p:cNvSpPr>
            <a:spLocks noGrp="1"/>
          </p:cNvSpPr>
          <p:nvPr userDrawn="1">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userDrawn="1">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296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7: Title (3) &amp; Content (3)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4464" y="323513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305949"/>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3273" y="4680702"/>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2554464" y="461108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6"/>
          </p:nvPr>
        </p:nvSpPr>
        <p:spPr bwMode="gray"/>
        <p:txBody>
          <a:bodyPr/>
          <a:lstStyle/>
          <a:p>
            <a:r>
              <a:rPr lang="en-US"/>
              <a:t>November 3, 2020</a:t>
            </a:r>
            <a:endParaRPr lang="en-US" dirty="0"/>
          </a:p>
        </p:txBody>
      </p:sp>
      <p:sp>
        <p:nvSpPr>
          <p:cNvPr id="4" name="Footer Placeholder 3"/>
          <p:cNvSpPr>
            <a:spLocks noGrp="1"/>
          </p:cNvSpPr>
          <p:nvPr>
            <p:ph type="ftr" sz="quarter" idx="27"/>
          </p:nvPr>
        </p:nvSpPr>
        <p:spPr bwMode="gray"/>
        <p:txBody>
          <a:bodyPr/>
          <a:lstStyle/>
          <a:p>
            <a:pPr lvl="8"/>
            <a:endParaRPr lang="en-US" dirty="0"/>
          </a:p>
        </p:txBody>
      </p:sp>
      <p:sp>
        <p:nvSpPr>
          <p:cNvPr id="5" name="Slide Number Placeholder 4"/>
          <p:cNvSpPr>
            <a:spLocks noGrp="1"/>
          </p:cNvSpPr>
          <p:nvPr>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2475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8: Title (3) &amp; Content (3) &amp; Box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4464" y="301966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091669"/>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3273" y="4252143"/>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2554464" y="418014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3264" y="3091669"/>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3264" y="4252143"/>
            <a:ext cx="1916766" cy="101647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ext Placeholder 11"/>
          <p:cNvSpPr>
            <a:spLocks noGrp="1"/>
          </p:cNvSpPr>
          <p:nvPr>
            <p:ph type="body" sz="quarter" idx="26"/>
          </p:nvPr>
        </p:nvSpPr>
        <p:spPr bwMode="gray">
          <a:xfrm>
            <a:off x="332366"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7"/>
          </p:nvPr>
        </p:nvSpPr>
        <p:spPr bwMode="gray"/>
        <p:txBody>
          <a:bodyPr/>
          <a:lstStyle/>
          <a:p>
            <a:r>
              <a:rPr lang="en-US"/>
              <a:t>November 3, 2020</a:t>
            </a:r>
            <a:endParaRPr lang="en-US" dirty="0"/>
          </a:p>
        </p:txBody>
      </p:sp>
      <p:sp>
        <p:nvSpPr>
          <p:cNvPr id="4" name="Footer Placeholder 3"/>
          <p:cNvSpPr>
            <a:spLocks noGrp="1"/>
          </p:cNvSpPr>
          <p:nvPr>
            <p:ph type="ftr" sz="quarter" idx="28"/>
          </p:nvPr>
        </p:nvSpPr>
        <p:spPr bwMode="gray"/>
        <p:txBody>
          <a:bodyPr/>
          <a:lstStyle/>
          <a:p>
            <a:pPr lvl="8"/>
            <a:endParaRPr lang="en-US" dirty="0"/>
          </a:p>
        </p:txBody>
      </p:sp>
      <p:sp>
        <p:nvSpPr>
          <p:cNvPr id="5" name="Slide Number Placeholder 4"/>
          <p:cNvSpPr>
            <a:spLocks noGrp="1"/>
          </p:cNvSpPr>
          <p:nvPr>
            <p:ph type="sldNum" sz="quarter" idx="29"/>
          </p:nvPr>
        </p:nvSpPr>
        <p:spPr bwMode="gray"/>
        <p:txBody>
          <a:bodyPr/>
          <a:lstStyle/>
          <a:p>
            <a:r>
              <a:rPr lang="en-US" dirty="0"/>
              <a:t>Slide </a:t>
            </a:r>
            <a:fld id="{619F89D8-7AE3-494A-97F3-03D680869632}" type="slidenum">
              <a:rPr lang="en-US" smtClean="0"/>
              <a:pPr/>
              <a:t>‹#›</a:t>
            </a:fld>
            <a:endParaRPr lang="en-US" dirty="0"/>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00485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49: Title (4) &amp; Content (4) &amp; Box / Number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2818583" y="1931198"/>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21"/>
          </p:nvPr>
        </p:nvSpPr>
        <p:spPr bwMode="gray">
          <a:xfrm>
            <a:off x="2818583" y="2801554"/>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22"/>
          </p:nvPr>
        </p:nvSpPr>
        <p:spPr bwMode="gray">
          <a:xfrm>
            <a:off x="2818583" y="3671910"/>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6"/>
          </p:nvPr>
        </p:nvSpPr>
        <p:spPr bwMode="gray">
          <a:xfrm>
            <a:off x="332367"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Content Placeholder 3"/>
          <p:cNvSpPr>
            <a:spLocks noGrp="1"/>
          </p:cNvSpPr>
          <p:nvPr>
            <p:ph sz="quarter" idx="27"/>
          </p:nvPr>
        </p:nvSpPr>
        <p:spPr bwMode="gray">
          <a:xfrm>
            <a:off x="332582" y="1931198"/>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Content Placeholder 3"/>
          <p:cNvSpPr>
            <a:spLocks noGrp="1"/>
          </p:cNvSpPr>
          <p:nvPr>
            <p:ph sz="quarter" idx="28"/>
          </p:nvPr>
        </p:nvSpPr>
        <p:spPr bwMode="gray">
          <a:xfrm>
            <a:off x="332582" y="2801554"/>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9"/>
          </p:nvPr>
        </p:nvSpPr>
        <p:spPr bwMode="gray">
          <a:xfrm>
            <a:off x="332582" y="3671910"/>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30"/>
          </p:nvPr>
        </p:nvSpPr>
        <p:spPr bwMode="gray">
          <a:xfrm>
            <a:off x="2818583" y="4542265"/>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Content Placeholder 3"/>
          <p:cNvSpPr>
            <a:spLocks noGrp="1"/>
          </p:cNvSpPr>
          <p:nvPr>
            <p:ph sz="quarter" idx="31"/>
          </p:nvPr>
        </p:nvSpPr>
        <p:spPr bwMode="gray">
          <a:xfrm>
            <a:off x="332582" y="4542265"/>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9" name="Straight Connector 13"/>
          <p:cNvCxnSpPr/>
          <p:nvPr userDrawn="1"/>
        </p:nvCxnSpPr>
        <p:spPr bwMode="gray">
          <a:xfrm>
            <a:off x="1999567" y="2800986"/>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14"/>
          <p:cNvCxnSpPr/>
          <p:nvPr userDrawn="1"/>
        </p:nvCxnSpPr>
        <p:spPr bwMode="gray">
          <a:xfrm>
            <a:off x="1779054" y="3164586"/>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Straight Connector 13"/>
          <p:cNvCxnSpPr/>
          <p:nvPr userDrawn="1"/>
        </p:nvCxnSpPr>
        <p:spPr bwMode="gray">
          <a:xfrm>
            <a:off x="1999567" y="4542262"/>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14"/>
          <p:cNvCxnSpPr/>
          <p:nvPr userDrawn="1"/>
        </p:nvCxnSpPr>
        <p:spPr bwMode="gray">
          <a:xfrm>
            <a:off x="1778487" y="4905862"/>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13"/>
          <p:cNvCxnSpPr/>
          <p:nvPr userDrawn="1"/>
        </p:nvCxnSpPr>
        <p:spPr bwMode="gray">
          <a:xfrm>
            <a:off x="1999567" y="1930348"/>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14"/>
          <p:cNvCxnSpPr/>
          <p:nvPr userDrawn="1"/>
        </p:nvCxnSpPr>
        <p:spPr bwMode="gray">
          <a:xfrm>
            <a:off x="1779502" y="2293948"/>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13"/>
          <p:cNvCxnSpPr/>
          <p:nvPr userDrawn="1"/>
        </p:nvCxnSpPr>
        <p:spPr bwMode="gray">
          <a:xfrm>
            <a:off x="1999568" y="3671624"/>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14"/>
          <p:cNvCxnSpPr/>
          <p:nvPr userDrawn="1"/>
        </p:nvCxnSpPr>
        <p:spPr bwMode="gray">
          <a:xfrm>
            <a:off x="1778487" y="4035224"/>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p:cNvCxnSpPr/>
          <p:nvPr userDrawn="1"/>
        </p:nvCxnSpPr>
        <p:spPr bwMode="gray">
          <a:xfrm>
            <a:off x="2072427" y="272954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2" name="Straight Connector 51"/>
          <p:cNvCxnSpPr/>
          <p:nvPr userDrawn="1"/>
        </p:nvCxnSpPr>
        <p:spPr bwMode="gray">
          <a:xfrm>
            <a:off x="2072427" y="3599904"/>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3" name="Straight Connector 52"/>
          <p:cNvCxnSpPr/>
          <p:nvPr userDrawn="1"/>
        </p:nvCxnSpPr>
        <p:spPr bwMode="gray">
          <a:xfrm>
            <a:off x="2072427" y="447025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 name="Date Placeholder 3"/>
          <p:cNvSpPr>
            <a:spLocks noGrp="1"/>
          </p:cNvSpPr>
          <p:nvPr userDrawn="1">
            <p:ph type="dt" sz="half" idx="32"/>
          </p:nvPr>
        </p:nvSpPr>
        <p:spPr bwMode="gray"/>
        <p:txBody>
          <a:bodyPr/>
          <a:lstStyle/>
          <a:p>
            <a:r>
              <a:rPr lang="en-US"/>
              <a:t>November 3, 2020</a:t>
            </a:r>
            <a:endParaRPr lang="en-US" dirty="0"/>
          </a:p>
        </p:txBody>
      </p:sp>
      <p:sp>
        <p:nvSpPr>
          <p:cNvPr id="5" name="Footer Placeholder 4"/>
          <p:cNvSpPr>
            <a:spLocks noGrp="1"/>
          </p:cNvSpPr>
          <p:nvPr userDrawn="1">
            <p:ph type="ftr" sz="quarter" idx="33"/>
          </p:nvPr>
        </p:nvSpPr>
        <p:spPr bwMode="gray"/>
        <p:txBody>
          <a:bodyPr/>
          <a:lstStyle/>
          <a:p>
            <a:pPr lvl="8"/>
            <a:endParaRPr lang="en-US" dirty="0"/>
          </a:p>
        </p:txBody>
      </p:sp>
      <p:sp>
        <p:nvSpPr>
          <p:cNvPr id="6" name="Slide Number Placeholder 5"/>
          <p:cNvSpPr>
            <a:spLocks noGrp="1"/>
          </p:cNvSpPr>
          <p:nvPr userDrawn="1">
            <p:ph type="sldNum" sz="quarter" idx="34"/>
          </p:nvPr>
        </p:nvSpPr>
        <p:spPr bwMode="gray"/>
        <p:txBody>
          <a:bodyPr/>
          <a:lstStyle/>
          <a:p>
            <a:r>
              <a:rPr lang="en-US" dirty="0"/>
              <a:t>Slide </a:t>
            </a:r>
            <a:fld id="{619F89D8-7AE3-494A-97F3-03D680869632}" type="slidenum">
              <a:rPr lang="en-US" smtClean="0"/>
              <a:pPr/>
              <a:t>‹#›</a:t>
            </a:fld>
            <a:endParaRPr lang="en-US" dirty="0"/>
          </a:p>
        </p:txBody>
      </p:sp>
      <p:sp>
        <p:nvSpPr>
          <p:cNvPr id="34" name="Subtitle 2"/>
          <p:cNvSpPr>
            <a:spLocks noGrp="1"/>
          </p:cNvSpPr>
          <p:nvPr userDrawn="1">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7" name="Content Placeholder 6"/>
          <p:cNvSpPr>
            <a:spLocks noGrp="1"/>
          </p:cNvSpPr>
          <p:nvPr>
            <p:ph sz="quarter" idx="35" hasCustomPrompt="1"/>
          </p:nvPr>
        </p:nvSpPr>
        <p:spPr>
          <a:xfrm>
            <a:off x="2218077" y="2100061"/>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1</a:t>
            </a:r>
            <a:endParaRPr lang="en-GB" dirty="0"/>
          </a:p>
        </p:txBody>
      </p:sp>
      <p:sp>
        <p:nvSpPr>
          <p:cNvPr id="54" name="Content Placeholder 6"/>
          <p:cNvSpPr>
            <a:spLocks noGrp="1"/>
          </p:cNvSpPr>
          <p:nvPr>
            <p:ph sz="quarter" idx="36" hasCustomPrompt="1"/>
          </p:nvPr>
        </p:nvSpPr>
        <p:spPr>
          <a:xfrm>
            <a:off x="2218077" y="297198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2</a:t>
            </a:r>
            <a:endParaRPr lang="en-GB" dirty="0"/>
          </a:p>
        </p:txBody>
      </p:sp>
      <p:sp>
        <p:nvSpPr>
          <p:cNvPr id="55" name="Content Placeholder 6"/>
          <p:cNvSpPr>
            <a:spLocks noGrp="1"/>
          </p:cNvSpPr>
          <p:nvPr>
            <p:ph sz="quarter" idx="37" hasCustomPrompt="1"/>
          </p:nvPr>
        </p:nvSpPr>
        <p:spPr>
          <a:xfrm>
            <a:off x="2218077" y="384341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3</a:t>
            </a:r>
            <a:endParaRPr lang="en-GB" dirty="0"/>
          </a:p>
        </p:txBody>
      </p:sp>
      <p:sp>
        <p:nvSpPr>
          <p:cNvPr id="56" name="Content Placeholder 6"/>
          <p:cNvSpPr>
            <a:spLocks noGrp="1"/>
          </p:cNvSpPr>
          <p:nvPr>
            <p:ph sz="quarter" idx="38" hasCustomPrompt="1"/>
          </p:nvPr>
        </p:nvSpPr>
        <p:spPr>
          <a:xfrm>
            <a:off x="2218077" y="4708172"/>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4</a:t>
            </a:r>
            <a:endParaRPr lang="en-GB" dirty="0"/>
          </a:p>
        </p:txBody>
      </p:sp>
    </p:spTree>
    <p:extLst>
      <p:ext uri="{BB962C8B-B14F-4D97-AF65-F5344CB8AC3E}">
        <p14:creationId xmlns:p14="http://schemas.microsoft.com/office/powerpoint/2010/main" val="403329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50: Matrix">
    <p:spTree>
      <p:nvGrpSpPr>
        <p:cNvPr id="1" name=""/>
        <p:cNvGrpSpPr/>
        <p:nvPr/>
      </p:nvGrpSpPr>
      <p:grpSpPr>
        <a:xfrm>
          <a:off x="0" y="0"/>
          <a:ext cx="0" cy="0"/>
          <a:chOff x="0" y="0"/>
          <a:chExt cx="0" cy="0"/>
        </a:xfrm>
      </p:grpSpPr>
      <p:sp>
        <p:nvSpPr>
          <p:cNvPr id="37" name="Text Placeholder 11"/>
          <p:cNvSpPr>
            <a:spLocks noGrp="1"/>
          </p:cNvSpPr>
          <p:nvPr>
            <p:ph type="body" sz="quarter" idx="26"/>
          </p:nvPr>
        </p:nvSpPr>
        <p:spPr bwMode="gray">
          <a:xfrm>
            <a:off x="2553272" y="1931194"/>
            <a:ext cx="289909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ext Placeholder 11"/>
          <p:cNvSpPr>
            <a:spLocks noGrp="1"/>
          </p:cNvSpPr>
          <p:nvPr>
            <p:ph type="body" sz="quarter" idx="27"/>
          </p:nvPr>
        </p:nvSpPr>
        <p:spPr bwMode="gray">
          <a:xfrm>
            <a:off x="575494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9" name="Text Placeholder 11"/>
          <p:cNvSpPr>
            <a:spLocks noGrp="1"/>
          </p:cNvSpPr>
          <p:nvPr>
            <p:ph type="body" sz="quarter" idx="28"/>
          </p:nvPr>
        </p:nvSpPr>
        <p:spPr bwMode="gray">
          <a:xfrm>
            <a:off x="895552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2553272" y="2317748"/>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21"/>
          </p:nvPr>
        </p:nvSpPr>
        <p:spPr bwMode="gray">
          <a:xfrm>
            <a:off x="2553273" y="3573970"/>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quarter" idx="22"/>
          </p:nvPr>
        </p:nvSpPr>
        <p:spPr bwMode="gray">
          <a:xfrm>
            <a:off x="2553273" y="4830194"/>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8" name="Straight Connector 27"/>
          <p:cNvCxnSpPr/>
          <p:nvPr userDrawn="1"/>
        </p:nvCxnSpPr>
        <p:spPr bwMode="gray">
          <a:xfrm>
            <a:off x="2553272"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userDrawn="1"/>
        </p:nvCxnSpPr>
        <p:spPr bwMode="gray">
          <a:xfrm>
            <a:off x="2550359"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0" name="Straight Connector 29"/>
          <p:cNvCxnSpPr/>
          <p:nvPr userDrawn="1"/>
        </p:nvCxnSpPr>
        <p:spPr bwMode="gray">
          <a:xfrm>
            <a:off x="2550359"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1" name="Straight Connector 30"/>
          <p:cNvCxnSpPr/>
          <p:nvPr userDrawn="1"/>
        </p:nvCxnSpPr>
        <p:spPr bwMode="gray">
          <a:xfrm>
            <a:off x="5754400"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2" name="Straight Connector 31"/>
          <p:cNvCxnSpPr/>
          <p:nvPr userDrawn="1"/>
        </p:nvCxnSpPr>
        <p:spPr bwMode="gray">
          <a:xfrm>
            <a:off x="5752943"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3" name="Straight Connector 32"/>
          <p:cNvCxnSpPr/>
          <p:nvPr userDrawn="1"/>
        </p:nvCxnSpPr>
        <p:spPr bwMode="gray">
          <a:xfrm>
            <a:off x="5752943"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4" name="Straight Connector 33"/>
          <p:cNvCxnSpPr/>
          <p:nvPr userDrawn="1"/>
        </p:nvCxnSpPr>
        <p:spPr bwMode="gray">
          <a:xfrm>
            <a:off x="8955527"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userDrawn="1"/>
        </p:nvCxnSpPr>
        <p:spPr bwMode="gray">
          <a:xfrm>
            <a:off x="8955527"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userDrawn="1"/>
        </p:nvCxnSpPr>
        <p:spPr bwMode="gray">
          <a:xfrm>
            <a:off x="8955527"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3" name="Content Placeholder 3"/>
          <p:cNvSpPr>
            <a:spLocks noGrp="1"/>
          </p:cNvSpPr>
          <p:nvPr>
            <p:ph sz="quarter" idx="29"/>
          </p:nvPr>
        </p:nvSpPr>
        <p:spPr bwMode="gray">
          <a:xfrm>
            <a:off x="5757301" y="2317748"/>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4" name="Content Placeholder 3"/>
          <p:cNvSpPr>
            <a:spLocks noGrp="1"/>
          </p:cNvSpPr>
          <p:nvPr>
            <p:ph sz="quarter" idx="30"/>
          </p:nvPr>
        </p:nvSpPr>
        <p:spPr bwMode="gray">
          <a:xfrm>
            <a:off x="5757302" y="3573970"/>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5" name="Content Placeholder 3"/>
          <p:cNvSpPr>
            <a:spLocks noGrp="1"/>
          </p:cNvSpPr>
          <p:nvPr>
            <p:ph sz="quarter" idx="31"/>
          </p:nvPr>
        </p:nvSpPr>
        <p:spPr bwMode="gray">
          <a:xfrm>
            <a:off x="5757302" y="4830194"/>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6" name="Content Placeholder 3"/>
          <p:cNvSpPr>
            <a:spLocks noGrp="1"/>
          </p:cNvSpPr>
          <p:nvPr>
            <p:ph sz="quarter" idx="32"/>
          </p:nvPr>
        </p:nvSpPr>
        <p:spPr bwMode="gray">
          <a:xfrm>
            <a:off x="8955527" y="2317748"/>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7" name="Content Placeholder 3"/>
          <p:cNvSpPr>
            <a:spLocks noGrp="1"/>
          </p:cNvSpPr>
          <p:nvPr>
            <p:ph sz="quarter" idx="33"/>
          </p:nvPr>
        </p:nvSpPr>
        <p:spPr bwMode="gray">
          <a:xfrm>
            <a:off x="8955527" y="3573970"/>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8" name="Content Placeholder 3"/>
          <p:cNvSpPr>
            <a:spLocks noGrp="1"/>
          </p:cNvSpPr>
          <p:nvPr>
            <p:ph sz="quarter" idx="34"/>
          </p:nvPr>
        </p:nvSpPr>
        <p:spPr bwMode="gray">
          <a:xfrm>
            <a:off x="8955527" y="4830194"/>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35"/>
          </p:nvPr>
        </p:nvSpPr>
        <p:spPr bwMode="gray"/>
        <p:txBody>
          <a:bodyPr/>
          <a:lstStyle/>
          <a:p>
            <a:r>
              <a:rPr lang="en-US"/>
              <a:t>November 3, 2020</a:t>
            </a:r>
            <a:endParaRPr lang="en-US" dirty="0"/>
          </a:p>
        </p:txBody>
      </p:sp>
      <p:sp>
        <p:nvSpPr>
          <p:cNvPr id="4" name="Footer Placeholder 3"/>
          <p:cNvSpPr>
            <a:spLocks noGrp="1"/>
          </p:cNvSpPr>
          <p:nvPr>
            <p:ph type="ftr" sz="quarter" idx="36"/>
          </p:nvPr>
        </p:nvSpPr>
        <p:spPr bwMode="gray"/>
        <p:txBody>
          <a:bodyPr/>
          <a:lstStyle/>
          <a:p>
            <a:pPr lvl="8"/>
            <a:endParaRPr lang="en-US" dirty="0"/>
          </a:p>
        </p:txBody>
      </p:sp>
      <p:sp>
        <p:nvSpPr>
          <p:cNvPr id="5" name="Slide Number Placeholder 4"/>
          <p:cNvSpPr>
            <a:spLocks noGrp="1"/>
          </p:cNvSpPr>
          <p:nvPr>
            <p:ph type="sldNum" sz="quarter" idx="37"/>
          </p:nvPr>
        </p:nvSpPr>
        <p:spPr bwMode="gray"/>
        <p:txBody>
          <a:bodyPr/>
          <a:lstStyle/>
          <a:p>
            <a:r>
              <a:rPr lang="en-US" dirty="0"/>
              <a:t>Slide </a:t>
            </a:r>
            <a:fld id="{619F89D8-7AE3-494A-97F3-03D680869632}" type="slidenum">
              <a:rPr lang="en-US" smtClean="0"/>
              <a:pPr/>
              <a:t>‹#›</a:t>
            </a:fld>
            <a:endParaRPr lang="en-US" dirty="0"/>
          </a:p>
        </p:txBody>
      </p:sp>
      <p:sp>
        <p:nvSpPr>
          <p:cNvPr id="41"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64454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 Divider 2">
    <p:spTree>
      <p:nvGrpSpPr>
        <p:cNvPr id="1" name=""/>
        <p:cNvGrpSpPr/>
        <p:nvPr/>
      </p:nvGrpSpPr>
      <p:grpSpPr>
        <a:xfrm>
          <a:off x="0" y="0"/>
          <a:ext cx="0" cy="0"/>
          <a:chOff x="0" y="0"/>
          <a:chExt cx="0" cy="0"/>
        </a:xfrm>
      </p:grpSpPr>
      <p:sp>
        <p:nvSpPr>
          <p:cNvPr id="9" name="Rectangle 8"/>
          <p:cNvSpPr/>
          <p:nvPr userDrawn="1"/>
        </p:nvSpPr>
        <p:spPr bwMode="gray">
          <a:xfrm>
            <a:off x="2" y="0"/>
            <a:ext cx="12192000" cy="6858000"/>
          </a:xfrm>
          <a:prstGeom prst="rect">
            <a:avLst/>
          </a:prstGeom>
          <a:solidFill>
            <a:srgbClr val="FF000F"/>
          </a:solidFill>
          <a:ln w="25400" cap="flat" cmpd="sng" algn="ctr">
            <a:noFill/>
            <a:prstDash val="solid"/>
          </a:ln>
          <a:effectLst/>
        </p:spPr>
        <p:txBody>
          <a:bodyPr lIns="72009" tIns="72009" rIns="72009" bIns="72009" rtlCol="0" anchor="ctr"/>
          <a:lstStyle/>
          <a:p>
            <a:pPr marL="0" marR="0" lvl="0" indent="0" algn="ctr" defTabSz="91449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BBvoice" panose="020D0603020503020204" pitchFamily="34" charset="0"/>
              <a:ea typeface="ABBvoice" panose="020D0603020503020204" pitchFamily="34" charset="0"/>
              <a:cs typeface="ABBvoice" panose="020D0603020503020204" pitchFamily="34" charset="0"/>
            </a:endParaRPr>
          </a:p>
        </p:txBody>
      </p:sp>
      <p:sp>
        <p:nvSpPr>
          <p:cNvPr id="11" name="Rectangle 10">
            <a:extLst>
              <a:ext uri="{FF2B5EF4-FFF2-40B4-BE49-F238E27FC236}">
                <a16:creationId xmlns:a16="http://schemas.microsoft.com/office/drawing/2014/main" id="{94A90620-6E53-42BB-807B-70CAD0710CDD}"/>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1"/>
                </a:solidFill>
              </a:rPr>
              <a:t>—</a:t>
            </a:r>
            <a:endParaRPr lang="en-US" sz="3200" b="1" dirty="0" err="1">
              <a:solidFill>
                <a:schemeClr val="bg1"/>
              </a:solidFill>
            </a:endParaRPr>
          </a:p>
        </p:txBody>
      </p:sp>
      <p:sp>
        <p:nvSpPr>
          <p:cNvPr id="8" name="Title 1">
            <a:extLst>
              <a:ext uri="{FF2B5EF4-FFF2-40B4-BE49-F238E27FC236}">
                <a16:creationId xmlns:a16="http://schemas.microsoft.com/office/drawing/2014/main" id="{6B34BC21-AFED-46B1-8268-92A7B5BBDEE1}"/>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0C1FE702-2A26-4886-8C77-E6510DB1849C}"/>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70129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51: Process">
    <p:spTree>
      <p:nvGrpSpPr>
        <p:cNvPr id="1" name=""/>
        <p:cNvGrpSpPr/>
        <p:nvPr/>
      </p:nvGrpSpPr>
      <p:grpSpPr>
        <a:xfrm>
          <a:off x="0" y="0"/>
          <a:ext cx="0" cy="0"/>
          <a:chOff x="0" y="0"/>
          <a:chExt cx="0" cy="0"/>
        </a:xfrm>
      </p:grpSpPr>
      <p:sp>
        <p:nvSpPr>
          <p:cNvPr id="9" name="Text Placeholder 11"/>
          <p:cNvSpPr>
            <a:spLocks noGrp="1"/>
          </p:cNvSpPr>
          <p:nvPr>
            <p:ph type="body" sz="quarter" idx="16"/>
          </p:nvPr>
        </p:nvSpPr>
        <p:spPr bwMode="gray">
          <a:xfrm>
            <a:off x="333264" y="1931945"/>
            <a:ext cx="3643200" cy="360000"/>
          </a:xfrm>
          <a:prstGeom prst="homePlate">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6"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3"/>
          </p:nvPr>
        </p:nvSpPr>
        <p:spPr bwMode="gray">
          <a:xfrm>
            <a:off x="333264"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796"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10327"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7" name="Straight Connector 26"/>
          <p:cNvCxnSpPr/>
          <p:nvPr userDrawn="1"/>
        </p:nvCxnSpPr>
        <p:spPr bwMode="gray">
          <a:xfrm>
            <a:off x="4124130"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userDrawn="1"/>
        </p:nvCxnSpPr>
        <p:spPr bwMode="gray">
          <a:xfrm>
            <a:off x="8062662"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92957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52: Image">
    <p:spTree>
      <p:nvGrpSpPr>
        <p:cNvPr id="1" name=""/>
        <p:cNvGrpSpPr/>
        <p:nvPr/>
      </p:nvGrpSpPr>
      <p:grpSpPr>
        <a:xfrm>
          <a:off x="0" y="0"/>
          <a:ext cx="0" cy="0"/>
          <a:chOff x="0" y="0"/>
          <a:chExt cx="0" cy="0"/>
        </a:xfrm>
      </p:grpSpPr>
      <p:sp>
        <p:nvSpPr>
          <p:cNvPr id="9" name="Bildplatzhalter 8"/>
          <p:cNvSpPr>
            <a:spLocks noGrp="1"/>
          </p:cNvSpPr>
          <p:nvPr>
            <p:ph type="pic" sz="quarter" idx="17"/>
          </p:nvPr>
        </p:nvSpPr>
        <p:spPr bwMode="gray">
          <a:xfrm>
            <a:off x="2" y="0"/>
            <a:ext cx="12192000" cy="6858000"/>
          </a:xfrm>
          <a:custGeom>
            <a:avLst/>
            <a:gdLst>
              <a:gd name="connsiteX0" fmla="*/ 334746 w 12192000"/>
              <a:gd name="connsiteY0" fmla="*/ 530044 h 6858000"/>
              <a:gd name="connsiteX1" fmla="*/ 334746 w 12192000"/>
              <a:gd name="connsiteY1" fmla="*/ 558844 h 6858000"/>
              <a:gd name="connsiteX2" fmla="*/ 561546 w 12192000"/>
              <a:gd name="connsiteY2" fmla="*/ 558844 h 6858000"/>
              <a:gd name="connsiteX3" fmla="*/ 561546 w 12192000"/>
              <a:gd name="connsiteY3" fmla="*/ 53004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4746" y="530044"/>
                </a:moveTo>
                <a:lnTo>
                  <a:pt x="334746" y="558844"/>
                </a:lnTo>
                <a:lnTo>
                  <a:pt x="561546" y="558844"/>
                </a:lnTo>
                <a:lnTo>
                  <a:pt x="561546" y="530044"/>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endParaRPr lang="en-US" dirty="0"/>
          </a:p>
        </p:txBody>
      </p:sp>
      <p:sp>
        <p:nvSpPr>
          <p:cNvPr id="2" name="Title 1"/>
          <p:cNvSpPr>
            <a:spLocks noGrp="1"/>
          </p:cNvSpPr>
          <p:nvPr>
            <p:ph type="title"/>
          </p:nvPr>
        </p:nvSpPr>
        <p:spPr bwMode="gray">
          <a:xfrm>
            <a:off x="332366" y="622788"/>
            <a:ext cx="11520898" cy="396000"/>
          </a:xfrm>
        </p:spPr>
        <p:txBody>
          <a:bodyPr/>
          <a:lstStyle>
            <a:lvl1pPr>
              <a:defRPr sz="1800"/>
            </a:lvl1pPr>
          </a:lstStyle>
          <a:p>
            <a:r>
              <a:rPr lang="en-US"/>
              <a:t>Click to edit Master title style</a:t>
            </a:r>
            <a:endParaRPr lang="en-US" dirty="0"/>
          </a:p>
        </p:txBody>
      </p:sp>
      <p:sp>
        <p:nvSpPr>
          <p:cNvPr id="4" name="Date Placeholder 3"/>
          <p:cNvSpPr>
            <a:spLocks noGrp="1"/>
          </p:cNvSpPr>
          <p:nvPr>
            <p:ph type="dt" sz="half" idx="14"/>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November 3, 2020</a:t>
            </a:r>
            <a:endParaRPr lang="en-US" dirty="0"/>
          </a:p>
        </p:txBody>
      </p:sp>
      <p:sp>
        <p:nvSpPr>
          <p:cNvPr id="5" name="Footer Placeholder 4"/>
          <p:cNvSpPr>
            <a:spLocks noGrp="1"/>
          </p:cNvSpPr>
          <p:nvPr>
            <p:ph type="ftr" sz="quarter" idx="15"/>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6"/>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a:t>
            </a:fld>
            <a:endParaRPr lang="en-US" dirty="0"/>
          </a:p>
        </p:txBody>
      </p:sp>
      <p:sp>
        <p:nvSpPr>
          <p:cNvPr id="13" name="Rectangle 12"/>
          <p:cNvSpPr/>
          <p:nvPr userDrawn="1"/>
        </p:nvSpPr>
        <p:spPr bwMode="gray">
          <a:xfrm>
            <a:off x="242214" y="447781"/>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800" b="1" dirty="0">
                <a:solidFill>
                  <a:srgbClr val="FF0000"/>
                </a:solidFill>
              </a:rPr>
              <a:t>—</a:t>
            </a:r>
            <a:endParaRPr lang="en-US" sz="1800" b="1" dirty="0" err="1">
              <a:solidFill>
                <a:srgbClr val="FF0000"/>
              </a:solidFill>
            </a:endParaRPr>
          </a:p>
        </p:txBody>
      </p:sp>
    </p:spTree>
    <p:extLst>
      <p:ext uri="{BB962C8B-B14F-4D97-AF65-F5344CB8AC3E}">
        <p14:creationId xmlns:p14="http://schemas.microsoft.com/office/powerpoint/2010/main" val="351737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53: 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4"/>
          </p:nvPr>
        </p:nvSpPr>
        <p:spPr bwMode="gray"/>
        <p:txBody>
          <a:bodyPr/>
          <a:lstStyle/>
          <a:p>
            <a:r>
              <a:rPr lang="en-US"/>
              <a:t>November 3, 2020</a:t>
            </a:r>
            <a:endParaRPr lang="en-US" dirty="0"/>
          </a:p>
        </p:txBody>
      </p:sp>
      <p:sp>
        <p:nvSpPr>
          <p:cNvPr id="5" name="Footer Placeholder 4"/>
          <p:cNvSpPr>
            <a:spLocks noGrp="1"/>
          </p:cNvSpPr>
          <p:nvPr>
            <p:ph type="ftr" sz="quarter" idx="15"/>
          </p:nvPr>
        </p:nvSpPr>
        <p:spPr bwMode="gray"/>
        <p:txBody>
          <a:bodyPr/>
          <a:lstStyle/>
          <a:p>
            <a:pPr lvl="8"/>
            <a:endParaRPr lang="en-US" dirty="0"/>
          </a:p>
        </p:txBody>
      </p:sp>
      <p:sp>
        <p:nvSpPr>
          <p:cNvPr id="6" name="Slide Number Placeholder 5"/>
          <p:cNvSpPr>
            <a:spLocks noGrp="1"/>
          </p:cNvSpPr>
          <p:nvPr>
            <p:ph type="sldNum" sz="quarter" idx="16"/>
          </p:nvPr>
        </p:nvSpPr>
        <p:spPr bwMode="gray"/>
        <p:txBody>
          <a:bodyPr/>
          <a:lstStyle/>
          <a:p>
            <a:r>
              <a:rPr lang="en-US" dirty="0"/>
              <a:t>Slide </a:t>
            </a:r>
            <a:fld id="{619F89D8-7AE3-494A-97F3-03D680869632}" type="slidenum">
              <a:rPr lang="en-US" smtClean="0"/>
              <a:pPr/>
              <a:t>‹#›</a:t>
            </a:fld>
            <a:endParaRPr lang="en-US" dirty="0"/>
          </a:p>
        </p:txBody>
      </p:sp>
      <p:sp>
        <p:nvSpPr>
          <p:cNvPr id="18"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83646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54: Final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4" name="Date Placeholder 3"/>
          <p:cNvSpPr>
            <a:spLocks noGrp="1"/>
          </p:cNvSpPr>
          <p:nvPr>
            <p:ph type="dt" sz="half"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November 3, 2020</a:t>
            </a:r>
            <a:endParaRPr lang="en-US" dirty="0"/>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a:t>
            </a:fld>
            <a:endParaRPr lang="en-US" dirty="0"/>
          </a:p>
        </p:txBody>
      </p:sp>
      <p:pic>
        <p:nvPicPr>
          <p:cNvPr id="7"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7616" y="2793573"/>
            <a:ext cx="3296776" cy="126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79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02_Cover - optional pictur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09018" y="361851"/>
            <a:ext cx="896920" cy="350784"/>
          </a:xfrm>
          <a:prstGeom prst="rect">
            <a:avLst/>
          </a:prstGeom>
        </p:spPr>
      </p:pic>
      <p:sp>
        <p:nvSpPr>
          <p:cNvPr id="19" name="Text Placeholder 17"/>
          <p:cNvSpPr>
            <a:spLocks noGrp="1"/>
          </p:cNvSpPr>
          <p:nvPr>
            <p:ph type="body" sz="quarter" idx="13" hasCustomPrompt="1"/>
          </p:nvPr>
        </p:nvSpPr>
        <p:spPr bwMode="gray">
          <a:xfrm>
            <a:off x="277203" y="4539037"/>
            <a:ext cx="11631018" cy="147520"/>
          </a:xfrm>
        </p:spPr>
        <p:txBody>
          <a:bodyPr lIns="0" tIns="0" rIns="0" bIns="0" anchor="b"/>
          <a:lstStyle>
            <a:lvl1pPr marL="1588" indent="0">
              <a:buFont typeface="Arial" panose="020B0604020202020204" pitchFamily="34" charset="0"/>
              <a:buNone/>
              <a:defRPr sz="1400" cap="all" baseline="0"/>
            </a:lvl1pPr>
            <a:lvl2pPr marL="1588" indent="0">
              <a:buNone/>
              <a:defRPr sz="1400" cap="all" baseline="0"/>
            </a:lvl2pPr>
            <a:lvl3pPr marL="1588" indent="0">
              <a:buNone/>
              <a:defRPr sz="1400" cap="all" baseline="0"/>
            </a:lvl3pPr>
            <a:lvl4pPr marL="1588" indent="0">
              <a:buNone/>
              <a:defRPr sz="1400" cap="all" baseline="0"/>
            </a:lvl4pPr>
            <a:lvl5pPr marL="1588" indent="0">
              <a:buNone/>
              <a:defRPr sz="1400" cap="all" baseline="0"/>
            </a:lvl5pPr>
            <a:lvl6pPr marL="1588" indent="0">
              <a:buNone/>
              <a:defRPr sz="1400" cap="all" baseline="0"/>
            </a:lvl6pPr>
            <a:lvl7pPr marL="1588" indent="0">
              <a:buNone/>
              <a:defRPr sz="1400" cap="all" baseline="0"/>
            </a:lvl7pPr>
            <a:lvl8pPr marL="1588" indent="0">
              <a:buNone/>
              <a:defRPr sz="1400" cap="all" baseline="0"/>
            </a:lvl8pPr>
            <a:lvl9pPr marL="1588" indent="0">
              <a:buNone/>
              <a:defRPr sz="1400" cap="all" baseline="0"/>
            </a:lvl9pPr>
          </a:lstStyle>
          <a:p>
            <a:pPr lvl="0"/>
            <a:r>
              <a:rPr lang="en-US" dirty="0"/>
              <a:t>Click to edit Master text styles</a:t>
            </a:r>
          </a:p>
        </p:txBody>
      </p:sp>
      <p:sp>
        <p:nvSpPr>
          <p:cNvPr id="21" name="Title 1"/>
          <p:cNvSpPr>
            <a:spLocks noGrp="1"/>
          </p:cNvSpPr>
          <p:nvPr>
            <p:ph type="ctrTitle" hasCustomPrompt="1"/>
          </p:nvPr>
        </p:nvSpPr>
        <p:spPr bwMode="gray">
          <a:xfrm>
            <a:off x="277202" y="4724365"/>
            <a:ext cx="11631018" cy="592406"/>
          </a:xfrm>
        </p:spPr>
        <p:txBody>
          <a:bodyPr/>
          <a:lstStyle>
            <a:lvl1pPr>
              <a:defRPr sz="5000"/>
            </a:lvl1pPr>
          </a:lstStyle>
          <a:p>
            <a:r>
              <a:rPr lang="en-US" dirty="0"/>
              <a:t>Click to edit Master title style</a:t>
            </a:r>
          </a:p>
        </p:txBody>
      </p:sp>
      <p:sp>
        <p:nvSpPr>
          <p:cNvPr id="22" name="Subtitle 2"/>
          <p:cNvSpPr>
            <a:spLocks noGrp="1"/>
          </p:cNvSpPr>
          <p:nvPr>
            <p:ph type="subTitle" idx="1"/>
          </p:nvPr>
        </p:nvSpPr>
        <p:spPr bwMode="gray">
          <a:xfrm>
            <a:off x="277203" y="5449618"/>
            <a:ext cx="11631018" cy="287188"/>
          </a:xfrm>
        </p:spPr>
        <p:txBody>
          <a:bodyPr lIns="0" tIns="0" rIns="0" bIns="0"/>
          <a:lstStyle>
            <a:lvl1pPr marL="0" indent="0" algn="l">
              <a:buNone/>
              <a:defRPr sz="2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dirty="0"/>
              <a:t>Click to edit Master subtitle style</a:t>
            </a:r>
          </a:p>
        </p:txBody>
      </p:sp>
      <p:sp>
        <p:nvSpPr>
          <p:cNvPr id="23" name="Text Placeholder 19"/>
          <p:cNvSpPr>
            <a:spLocks noGrp="1"/>
          </p:cNvSpPr>
          <p:nvPr>
            <p:ph type="body" sz="quarter" idx="14" hasCustomPrompt="1"/>
          </p:nvPr>
        </p:nvSpPr>
        <p:spPr bwMode="gray">
          <a:xfrm>
            <a:off x="277203" y="6094136"/>
            <a:ext cx="11631018" cy="216000"/>
          </a:xfrm>
        </p:spPr>
        <p:txBody>
          <a:bodyPr lIns="0" tIns="0" rIns="0" bIns="0"/>
          <a:lstStyle>
            <a:lvl1pPr marL="0" indent="0">
              <a:buFont typeface="Arial" panose="020B0604020202020204" pitchFamily="34" charset="0"/>
              <a:buNone/>
              <a:defRPr sz="2000"/>
            </a:lvl1pPr>
            <a:lvl2pPr marL="0" indent="0">
              <a:buNone/>
              <a:defRPr sz="2000"/>
            </a:lvl2pPr>
            <a:lvl3pPr marL="0" indent="0">
              <a:buNone/>
              <a:defRPr sz="2000"/>
            </a:lvl3pPr>
            <a:lvl4pPr marL="0" indent="0">
              <a:buNone/>
              <a:defRPr sz="2000"/>
            </a:lvl4pPr>
            <a:lvl5pPr marL="0" indent="0">
              <a:buNone/>
              <a:defRPr sz="2000"/>
            </a:lvl5pPr>
            <a:lvl6pPr marL="0" indent="0">
              <a:buNone/>
              <a:defRPr sz="2000"/>
            </a:lvl6pPr>
            <a:lvl7pPr marL="0" indent="0">
              <a:buNone/>
              <a:defRPr sz="2000"/>
            </a:lvl7pPr>
            <a:lvl8pPr marL="0" indent="0">
              <a:buNone/>
              <a:defRPr sz="2000"/>
            </a:lvl8pPr>
            <a:lvl9pPr marL="0" indent="0">
              <a:buNone/>
              <a:defRPr sz="2000"/>
            </a:lvl9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119256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Fascination_1: Picture +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460BE94-7991-405E-B930-0F942865A5BB}"/>
              </a:ext>
            </a:extLst>
          </p:cNvPr>
          <p:cNvSpPr>
            <a:spLocks noGrp="1"/>
          </p:cNvSpPr>
          <p:nvPr>
            <p:ph type="pic" sz="quarter" idx="10"/>
          </p:nvPr>
        </p:nvSpPr>
        <p:spPr>
          <a:xfrm>
            <a:off x="0" y="0"/>
            <a:ext cx="12192000" cy="6858000"/>
          </a:xfrm>
        </p:spPr>
        <p:txBody>
          <a:bodyPr lIns="0" tIns="0" rIns="0" bIns="0"/>
          <a:lstStyle/>
          <a:p>
            <a:r>
              <a:rPr lang="en-US"/>
              <a:t>Click icon to add picture</a:t>
            </a:r>
            <a:endParaRPr lang="en-US" dirty="0"/>
          </a:p>
        </p:txBody>
      </p:sp>
      <p:sp>
        <p:nvSpPr>
          <p:cNvPr id="2" name="Title 1">
            <a:extLst>
              <a:ext uri="{FF2B5EF4-FFF2-40B4-BE49-F238E27FC236}">
                <a16:creationId xmlns:a16="http://schemas.microsoft.com/office/drawing/2014/main" id="{87CF622D-52F4-4D6B-8A63-50559C741D14}"/>
              </a:ext>
            </a:extLst>
          </p:cNvPr>
          <p:cNvSpPr>
            <a:spLocks noGrp="1"/>
          </p:cNvSpPr>
          <p:nvPr>
            <p:ph type="title"/>
          </p:nvPr>
        </p:nvSpPr>
        <p:spPr>
          <a:xfrm>
            <a:off x="407988" y="4149725"/>
            <a:ext cx="5616575" cy="2087564"/>
          </a:xfrm>
        </p:spPr>
        <p:txBody>
          <a:bodyPr lIns="0" tIns="0" rIns="0" bIns="0"/>
          <a:lstStyle/>
          <a:p>
            <a:r>
              <a:rPr lang="en-US"/>
              <a:t>Click to edit Master title style</a:t>
            </a:r>
            <a:endParaRPr lang="en-US" dirty="0"/>
          </a:p>
        </p:txBody>
      </p:sp>
    </p:spTree>
    <p:extLst>
      <p:ext uri="{BB962C8B-B14F-4D97-AF65-F5344CB8AC3E}">
        <p14:creationId xmlns:p14="http://schemas.microsoft.com/office/powerpoint/2010/main" val="223310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Fascination_2: Picture + Text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460BE94-7991-405E-B930-0F942865A5BB}"/>
              </a:ext>
            </a:extLst>
          </p:cNvPr>
          <p:cNvSpPr>
            <a:spLocks noGrp="1"/>
          </p:cNvSpPr>
          <p:nvPr>
            <p:ph type="pic" sz="quarter" idx="10"/>
          </p:nvPr>
        </p:nvSpPr>
        <p:spPr>
          <a:xfrm>
            <a:off x="0" y="0"/>
            <a:ext cx="12192000" cy="6858000"/>
          </a:xfrm>
        </p:spPr>
        <p:txBody>
          <a:bodyPr lIns="0" tIns="0" rIns="0" bIns="0"/>
          <a:lstStyle/>
          <a:p>
            <a:r>
              <a:rPr lang="en-US"/>
              <a:t>Click icon to add picture</a:t>
            </a:r>
            <a:endParaRPr lang="en-US" dirty="0"/>
          </a:p>
        </p:txBody>
      </p:sp>
      <p:sp>
        <p:nvSpPr>
          <p:cNvPr id="2" name="Title 1">
            <a:extLst>
              <a:ext uri="{FF2B5EF4-FFF2-40B4-BE49-F238E27FC236}">
                <a16:creationId xmlns:a16="http://schemas.microsoft.com/office/drawing/2014/main" id="{87CF622D-52F4-4D6B-8A63-50559C741D14}"/>
              </a:ext>
            </a:extLst>
          </p:cNvPr>
          <p:cNvSpPr>
            <a:spLocks noGrp="1"/>
          </p:cNvSpPr>
          <p:nvPr>
            <p:ph type="title"/>
          </p:nvPr>
        </p:nvSpPr>
        <p:spPr>
          <a:xfrm>
            <a:off x="1055688" y="1268413"/>
            <a:ext cx="4968875" cy="4320827"/>
          </a:xfrm>
        </p:spPr>
        <p:txBody>
          <a:bodyPr lIns="0" tIns="0" rIns="0" bIns="0"/>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288864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Fascination_3: Picture + Text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460BE94-7991-405E-B930-0F942865A5BB}"/>
              </a:ext>
            </a:extLst>
          </p:cNvPr>
          <p:cNvSpPr>
            <a:spLocks noGrp="1"/>
          </p:cNvSpPr>
          <p:nvPr>
            <p:ph type="pic" sz="quarter" idx="10"/>
          </p:nvPr>
        </p:nvSpPr>
        <p:spPr>
          <a:xfrm>
            <a:off x="0" y="0"/>
            <a:ext cx="12192000" cy="6858000"/>
          </a:xfrm>
          <a:solidFill>
            <a:schemeClr val="bg2"/>
          </a:solidFill>
        </p:spPr>
        <p:txBody>
          <a:bodyPr lIns="0" tIns="0" rIns="0" bIns="0"/>
          <a:lstStyle/>
          <a:p>
            <a:r>
              <a:rPr lang="en-US"/>
              <a:t>Click icon to add picture</a:t>
            </a:r>
            <a:endParaRPr lang="en-US" dirty="0"/>
          </a:p>
        </p:txBody>
      </p:sp>
      <p:sp>
        <p:nvSpPr>
          <p:cNvPr id="2" name="Title 1">
            <a:extLst>
              <a:ext uri="{FF2B5EF4-FFF2-40B4-BE49-F238E27FC236}">
                <a16:creationId xmlns:a16="http://schemas.microsoft.com/office/drawing/2014/main" id="{87CF622D-52F4-4D6B-8A63-50559C741D14}"/>
              </a:ext>
            </a:extLst>
          </p:cNvPr>
          <p:cNvSpPr>
            <a:spLocks noGrp="1"/>
          </p:cNvSpPr>
          <p:nvPr>
            <p:ph type="title"/>
          </p:nvPr>
        </p:nvSpPr>
        <p:spPr>
          <a:xfrm>
            <a:off x="3611562" y="1268413"/>
            <a:ext cx="4968875" cy="4320827"/>
          </a:xfrm>
        </p:spPr>
        <p:txBody>
          <a:bodyPr lIns="0" tIns="0" rIns="0" bIns="0"/>
          <a:lstStyle>
            <a:lvl1pPr>
              <a:defRPr sz="3200">
                <a:solidFill>
                  <a:schemeClr val="bg1"/>
                </a:solidFill>
              </a:defRPr>
            </a:lvl1pPr>
          </a:lstStyle>
          <a:p>
            <a:r>
              <a:rPr lang="en-US"/>
              <a:t>Click to edit Master title style</a:t>
            </a:r>
            <a:endParaRPr lang="en-US" dirty="0"/>
          </a:p>
        </p:txBody>
      </p:sp>
      <p:sp>
        <p:nvSpPr>
          <p:cNvPr id="5" name="Text Placeholder 3">
            <a:extLst>
              <a:ext uri="{FF2B5EF4-FFF2-40B4-BE49-F238E27FC236}">
                <a16:creationId xmlns:a16="http://schemas.microsoft.com/office/drawing/2014/main" id="{0A28DE06-A6A7-4F5C-97B3-D72AD83A43B0}"/>
              </a:ext>
            </a:extLst>
          </p:cNvPr>
          <p:cNvSpPr>
            <a:spLocks noGrp="1"/>
          </p:cNvSpPr>
          <p:nvPr>
            <p:ph type="body" sz="quarter" idx="11" hasCustomPrompt="1"/>
          </p:nvPr>
        </p:nvSpPr>
        <p:spPr>
          <a:xfrm>
            <a:off x="-539849" y="476672"/>
            <a:ext cx="4619625" cy="6858000"/>
          </a:xfrm>
        </p:spPr>
        <p:txBody>
          <a:bodyPr lIns="0" tIns="0" rIns="0" bIns="0" anchor="ctr"/>
          <a:lstStyle>
            <a:lvl1pPr algn="l">
              <a:defRPr sz="70000" b="1">
                <a:solidFill>
                  <a:schemeClr val="bg1"/>
                </a:solidFill>
              </a:defRPr>
            </a:lvl1pPr>
          </a:lstStyle>
          <a:p>
            <a:pPr lvl="0"/>
            <a:r>
              <a:rPr lang="pl-PL" dirty="0"/>
              <a:t>1</a:t>
            </a:r>
            <a:endParaRPr lang="en-US" dirty="0"/>
          </a:p>
        </p:txBody>
      </p:sp>
    </p:spTree>
    <p:extLst>
      <p:ext uri="{BB962C8B-B14F-4D97-AF65-F5344CB8AC3E}">
        <p14:creationId xmlns:p14="http://schemas.microsoft.com/office/powerpoint/2010/main" val="282705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Fascination_4: Text + Numbers + Backgroun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AC1E8DC6-B959-4206-82F8-03DBB9091408}"/>
              </a:ext>
            </a:extLst>
          </p:cNvPr>
          <p:cNvSpPr>
            <a:spLocks noGrp="1"/>
          </p:cNvSpPr>
          <p:nvPr>
            <p:ph type="body" sz="quarter" idx="12" hasCustomPrompt="1"/>
          </p:nvPr>
        </p:nvSpPr>
        <p:spPr>
          <a:xfrm>
            <a:off x="8101111" y="476672"/>
            <a:ext cx="4619625" cy="6858000"/>
          </a:xfrm>
        </p:spPr>
        <p:txBody>
          <a:bodyPr lIns="0" tIns="0" rIns="0" bIns="0" anchor="ctr"/>
          <a:lstStyle>
            <a:lvl1pPr algn="l">
              <a:defRPr sz="70000" b="1">
                <a:solidFill>
                  <a:schemeClr val="bg1"/>
                </a:solidFill>
              </a:defRPr>
            </a:lvl1pPr>
          </a:lstStyle>
          <a:p>
            <a:pPr lvl="0"/>
            <a:r>
              <a:rPr lang="pl-PL" dirty="0"/>
              <a:t>1</a:t>
            </a:r>
            <a:endParaRPr lang="en-US" dirty="0"/>
          </a:p>
        </p:txBody>
      </p:sp>
      <p:sp>
        <p:nvSpPr>
          <p:cNvPr id="3" name="Text Placeholder 6">
            <a:extLst>
              <a:ext uri="{FF2B5EF4-FFF2-40B4-BE49-F238E27FC236}">
                <a16:creationId xmlns:a16="http://schemas.microsoft.com/office/drawing/2014/main" id="{FC5E2514-3BCE-43ED-9E8B-E260AD697117}"/>
              </a:ext>
            </a:extLst>
          </p:cNvPr>
          <p:cNvSpPr>
            <a:spLocks noGrp="1"/>
          </p:cNvSpPr>
          <p:nvPr>
            <p:ph type="body" sz="quarter" idx="10" hasCustomPrompt="1"/>
          </p:nvPr>
        </p:nvSpPr>
        <p:spPr>
          <a:xfrm>
            <a:off x="403126" y="620712"/>
            <a:ext cx="1300262" cy="5616575"/>
          </a:xfrm>
        </p:spPr>
        <p:txBody>
          <a:bodyPr lIns="0" tIns="0" rIns="0" bIns="0" anchor="ctr"/>
          <a:lstStyle>
            <a:lvl1pPr algn="r">
              <a:spcBef>
                <a:spcPts val="1800"/>
              </a:spcBef>
              <a:defRPr sz="2000" b="1">
                <a:solidFill>
                  <a:schemeClr val="bg2"/>
                </a:solidFill>
              </a:defRPr>
            </a:lvl1pPr>
          </a:lstStyle>
          <a:p>
            <a:pPr lvl="0"/>
            <a:r>
              <a:rPr lang="pl-PL" dirty="0"/>
              <a:t>01.</a:t>
            </a:r>
          </a:p>
          <a:p>
            <a:pPr lvl="0"/>
            <a:r>
              <a:rPr lang="pl-PL" dirty="0"/>
              <a:t>02.</a:t>
            </a:r>
          </a:p>
          <a:p>
            <a:pPr lvl="0"/>
            <a:r>
              <a:rPr lang="pl-PL" dirty="0"/>
              <a:t>03.</a:t>
            </a:r>
          </a:p>
          <a:p>
            <a:pPr lvl="0"/>
            <a:r>
              <a:rPr lang="pl-PL" dirty="0"/>
              <a:t>04.</a:t>
            </a:r>
          </a:p>
          <a:p>
            <a:pPr lvl="0"/>
            <a:r>
              <a:rPr lang="pl-PL" dirty="0"/>
              <a:t>05.</a:t>
            </a:r>
          </a:p>
          <a:p>
            <a:pPr lvl="0"/>
            <a:r>
              <a:rPr lang="pl-PL" dirty="0"/>
              <a:t>06.</a:t>
            </a:r>
          </a:p>
          <a:p>
            <a:pPr lvl="0"/>
            <a:r>
              <a:rPr lang="pl-PL" dirty="0"/>
              <a:t>07.</a:t>
            </a:r>
          </a:p>
        </p:txBody>
      </p:sp>
      <p:sp>
        <p:nvSpPr>
          <p:cNvPr id="4" name="Text Placeholder 8">
            <a:extLst>
              <a:ext uri="{FF2B5EF4-FFF2-40B4-BE49-F238E27FC236}">
                <a16:creationId xmlns:a16="http://schemas.microsoft.com/office/drawing/2014/main" id="{16EB2B13-9309-45B7-BB56-31EA2A1BD968}"/>
              </a:ext>
            </a:extLst>
          </p:cNvPr>
          <p:cNvSpPr>
            <a:spLocks noGrp="1"/>
          </p:cNvSpPr>
          <p:nvPr>
            <p:ph type="body" sz="quarter" idx="11"/>
          </p:nvPr>
        </p:nvSpPr>
        <p:spPr>
          <a:xfrm>
            <a:off x="1919536" y="620713"/>
            <a:ext cx="8424614" cy="5616575"/>
          </a:xfrm>
        </p:spPr>
        <p:txBody>
          <a:bodyPr lIns="0" tIns="0" rIns="0" bIns="0" anchor="ctr"/>
          <a:lstStyle>
            <a:lvl1pPr marL="0" marR="0" indent="0" algn="l" defTabSz="914491" rtl="0" eaLnBrk="1" fontAlgn="auto" latinLnBrk="0" hangingPunct="1">
              <a:lnSpc>
                <a:spcPct val="100000"/>
              </a:lnSpc>
              <a:spcBef>
                <a:spcPts val="1800"/>
              </a:spcBef>
              <a:spcAft>
                <a:spcPts val="0"/>
              </a:spcAft>
              <a:buClrTx/>
              <a:buSzTx/>
              <a:buFont typeface="Arial" panose="020B0604020202020204" pitchFamily="34" charset="0"/>
              <a:buNone/>
              <a:tabLst/>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479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Fascination_5: Title +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CB0F7308-9015-463D-BAEC-5770C69EA500}"/>
              </a:ext>
            </a:extLst>
          </p:cNvPr>
          <p:cNvSpPr>
            <a:spLocks noGrp="1"/>
          </p:cNvSpPr>
          <p:nvPr>
            <p:ph type="body" sz="quarter" idx="10"/>
          </p:nvPr>
        </p:nvSpPr>
        <p:spPr>
          <a:xfrm>
            <a:off x="407988" y="2708275"/>
            <a:ext cx="11376644" cy="352903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74D5D19C-1BEC-4BCB-9DD0-3C3D7A114ECE}"/>
              </a:ext>
            </a:extLst>
          </p:cNvPr>
          <p:cNvSpPr>
            <a:spLocks noGrp="1"/>
          </p:cNvSpPr>
          <p:nvPr>
            <p:ph type="title"/>
          </p:nvPr>
        </p:nvSpPr>
        <p:spPr/>
        <p:txBody>
          <a:bodyPr lIns="0" tIns="0" rIns="0" bIns="0"/>
          <a:lstStyle/>
          <a:p>
            <a:r>
              <a:rPr lang="en-US"/>
              <a:t>Click to edit Master title style</a:t>
            </a:r>
            <a:endParaRPr lang="en-US" dirty="0"/>
          </a:p>
        </p:txBody>
      </p:sp>
    </p:spTree>
    <p:extLst>
      <p:ext uri="{BB962C8B-B14F-4D97-AF65-F5344CB8AC3E}">
        <p14:creationId xmlns:p14="http://schemas.microsoft.com/office/powerpoint/2010/main" val="264504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 Divider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884551-BCA1-4427-92BF-DB5CAA0DDF08}"/>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sp>
        <p:nvSpPr>
          <p:cNvPr id="5" name="Title 1">
            <a:extLst>
              <a:ext uri="{FF2B5EF4-FFF2-40B4-BE49-F238E27FC236}">
                <a16:creationId xmlns:a16="http://schemas.microsoft.com/office/drawing/2014/main" id="{FAC380CA-95DB-45F2-99D5-3A1E2DF54CD3}"/>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tx1"/>
                </a:solidFill>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EE182003-2699-4135-A685-461A4D33947D}"/>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87046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Fascination_6: Title + Text 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CB0F7308-9015-463D-BAEC-5770C69EA500}"/>
              </a:ext>
            </a:extLst>
          </p:cNvPr>
          <p:cNvSpPr>
            <a:spLocks noGrp="1"/>
          </p:cNvSpPr>
          <p:nvPr>
            <p:ph type="body" sz="quarter" idx="10"/>
          </p:nvPr>
        </p:nvSpPr>
        <p:spPr>
          <a:xfrm>
            <a:off x="407988" y="2708275"/>
            <a:ext cx="11376644" cy="3529037"/>
          </a:xfrm>
        </p:spPr>
        <p:txBody>
          <a:bodyPr lIns="0" tIns="0" rIns="0" bIns="0" numCol="2" spcCol="72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74D5D19C-1BEC-4BCB-9DD0-3C3D7A114ECE}"/>
              </a:ext>
            </a:extLst>
          </p:cNvPr>
          <p:cNvSpPr>
            <a:spLocks noGrp="1"/>
          </p:cNvSpPr>
          <p:nvPr>
            <p:ph type="title"/>
          </p:nvPr>
        </p:nvSpPr>
        <p:spPr/>
        <p:txBody>
          <a:bodyPr lIns="0" tIns="0" rIns="0" bIns="0"/>
          <a:lstStyle/>
          <a:p>
            <a:r>
              <a:rPr lang="en-US"/>
              <a:t>Click to edit Master title style</a:t>
            </a:r>
          </a:p>
        </p:txBody>
      </p:sp>
    </p:spTree>
    <p:extLst>
      <p:ext uri="{BB962C8B-B14F-4D97-AF65-F5344CB8AC3E}">
        <p14:creationId xmlns:p14="http://schemas.microsoft.com/office/powerpoint/2010/main" val="299275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Fascination_7: Title +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5FB9F-3627-4CC2-BC1D-C3F99C981BA6}"/>
              </a:ext>
            </a:extLst>
          </p:cNvPr>
          <p:cNvSpPr>
            <a:spLocks noGrp="1"/>
          </p:cNvSpPr>
          <p:nvPr>
            <p:ph type="title"/>
          </p:nvPr>
        </p:nvSpPr>
        <p:spPr/>
        <p:txBody>
          <a:bodyPr lIns="0" tIns="0" rIns="0" bIns="0"/>
          <a:lstStyle/>
          <a:p>
            <a:r>
              <a:rPr lang="en-US"/>
              <a:t>Click to edit Master title style</a:t>
            </a:r>
          </a:p>
        </p:txBody>
      </p:sp>
      <p:sp>
        <p:nvSpPr>
          <p:cNvPr id="4" name="Text Placeholder 3">
            <a:extLst>
              <a:ext uri="{FF2B5EF4-FFF2-40B4-BE49-F238E27FC236}">
                <a16:creationId xmlns:a16="http://schemas.microsoft.com/office/drawing/2014/main" id="{AF877223-FA5D-4A4C-A589-94A17ED8AC78}"/>
              </a:ext>
            </a:extLst>
          </p:cNvPr>
          <p:cNvSpPr>
            <a:spLocks noGrp="1"/>
          </p:cNvSpPr>
          <p:nvPr>
            <p:ph type="body" sz="quarter" idx="10"/>
          </p:nvPr>
        </p:nvSpPr>
        <p:spPr>
          <a:xfrm>
            <a:off x="407987" y="2708275"/>
            <a:ext cx="5327974" cy="3529013"/>
          </a:xfrm>
        </p:spPr>
        <p:txBody>
          <a:bodyPr lIns="0" tIns="0" rIns="0" bIns="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DC8BF275-645A-460D-B90B-B83B1CE8F2A1}"/>
              </a:ext>
            </a:extLst>
          </p:cNvPr>
          <p:cNvSpPr>
            <a:spLocks noGrp="1"/>
          </p:cNvSpPr>
          <p:nvPr>
            <p:ph type="body" sz="quarter" idx="11"/>
          </p:nvPr>
        </p:nvSpPr>
        <p:spPr>
          <a:xfrm>
            <a:off x="6456657" y="2708275"/>
            <a:ext cx="5327975" cy="3529013"/>
          </a:xfrm>
        </p:spPr>
        <p:txBody>
          <a:bodyPr lIns="0" tIns="0" rIns="0" bIns="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05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ascination_8: Title + Three Colum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877223-FA5D-4A4C-A589-94A17ED8AC78}"/>
              </a:ext>
            </a:extLst>
          </p:cNvPr>
          <p:cNvSpPr>
            <a:spLocks noGrp="1"/>
          </p:cNvSpPr>
          <p:nvPr>
            <p:ph type="body" sz="quarter" idx="10"/>
          </p:nvPr>
        </p:nvSpPr>
        <p:spPr>
          <a:xfrm>
            <a:off x="407985" y="2708275"/>
            <a:ext cx="3528000" cy="3529013"/>
          </a:xfrm>
        </p:spPr>
        <p:txBody>
          <a:bodyPr lIns="0" tIns="0" rIns="0" bIns="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133EA473-A88E-4FB6-8A38-49E942411C2E}"/>
              </a:ext>
            </a:extLst>
          </p:cNvPr>
          <p:cNvSpPr>
            <a:spLocks noGrp="1"/>
          </p:cNvSpPr>
          <p:nvPr>
            <p:ph type="title"/>
          </p:nvPr>
        </p:nvSpPr>
        <p:spPr/>
        <p:txBody>
          <a:bodyPr lIns="0" tIns="0" rIns="0" bIns="0"/>
          <a:lstStyle/>
          <a:p>
            <a:r>
              <a:rPr lang="en-US"/>
              <a:t>Click to edit Master title style</a:t>
            </a:r>
          </a:p>
        </p:txBody>
      </p:sp>
      <p:sp>
        <p:nvSpPr>
          <p:cNvPr id="8" name="Text Placeholder 3">
            <a:extLst>
              <a:ext uri="{FF2B5EF4-FFF2-40B4-BE49-F238E27FC236}">
                <a16:creationId xmlns:a16="http://schemas.microsoft.com/office/drawing/2014/main" id="{D6B11273-C20B-430B-95C8-3871129872AE}"/>
              </a:ext>
            </a:extLst>
          </p:cNvPr>
          <p:cNvSpPr>
            <a:spLocks noGrp="1"/>
          </p:cNvSpPr>
          <p:nvPr>
            <p:ph type="body" sz="quarter" idx="11"/>
          </p:nvPr>
        </p:nvSpPr>
        <p:spPr>
          <a:xfrm>
            <a:off x="4331999" y="2708275"/>
            <a:ext cx="3528000" cy="3529013"/>
          </a:xfrm>
        </p:spPr>
        <p:txBody>
          <a:bodyPr lIns="0" tIns="0" rIns="0" bIns="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8BA04C2B-94A3-4A2A-8233-57C4DAF8B354}"/>
              </a:ext>
            </a:extLst>
          </p:cNvPr>
          <p:cNvSpPr>
            <a:spLocks noGrp="1"/>
          </p:cNvSpPr>
          <p:nvPr>
            <p:ph type="body" sz="quarter" idx="12"/>
          </p:nvPr>
        </p:nvSpPr>
        <p:spPr>
          <a:xfrm>
            <a:off x="8256013" y="2708275"/>
            <a:ext cx="3528000" cy="3529013"/>
          </a:xfrm>
        </p:spPr>
        <p:txBody>
          <a:bodyPr lIns="0" tIns="0" rIns="0" bIns="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359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ascination_9: Title + Four Columns">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08EBD8B0-311D-4AB7-ABE1-8A67D00BC9A0}"/>
              </a:ext>
            </a:extLst>
          </p:cNvPr>
          <p:cNvSpPr>
            <a:spLocks noGrp="1"/>
          </p:cNvSpPr>
          <p:nvPr>
            <p:ph type="body" sz="quarter" idx="17"/>
          </p:nvPr>
        </p:nvSpPr>
        <p:spPr>
          <a:xfrm>
            <a:off x="407985" y="2708275"/>
            <a:ext cx="2519663" cy="3529013"/>
          </a:xfrm>
        </p:spPr>
        <p:txBody>
          <a:bodyPr lIns="0" tIns="0" rIns="0" bIns="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3">
            <a:extLst>
              <a:ext uri="{FF2B5EF4-FFF2-40B4-BE49-F238E27FC236}">
                <a16:creationId xmlns:a16="http://schemas.microsoft.com/office/drawing/2014/main" id="{DFFA9611-85BA-4959-91F3-F27627946296}"/>
              </a:ext>
            </a:extLst>
          </p:cNvPr>
          <p:cNvSpPr>
            <a:spLocks noGrp="1"/>
          </p:cNvSpPr>
          <p:nvPr>
            <p:ph type="body" sz="quarter" idx="21"/>
          </p:nvPr>
        </p:nvSpPr>
        <p:spPr>
          <a:xfrm>
            <a:off x="3360107" y="2708275"/>
            <a:ext cx="2519663" cy="3529013"/>
          </a:xfrm>
        </p:spPr>
        <p:txBody>
          <a:bodyPr lIns="0" tIns="0" rIns="0" bIns="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a:extLst>
              <a:ext uri="{FF2B5EF4-FFF2-40B4-BE49-F238E27FC236}">
                <a16:creationId xmlns:a16="http://schemas.microsoft.com/office/drawing/2014/main" id="{0F2CADBF-8104-4F08-BF7B-1091CC83A3CC}"/>
              </a:ext>
            </a:extLst>
          </p:cNvPr>
          <p:cNvSpPr>
            <a:spLocks noGrp="1"/>
          </p:cNvSpPr>
          <p:nvPr>
            <p:ph type="body" sz="quarter" idx="22"/>
          </p:nvPr>
        </p:nvSpPr>
        <p:spPr>
          <a:xfrm>
            <a:off x="6312229" y="2708275"/>
            <a:ext cx="2519663" cy="3529013"/>
          </a:xfrm>
        </p:spPr>
        <p:txBody>
          <a:bodyPr lIns="0" tIns="0" rIns="0" bIns="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a:extLst>
              <a:ext uri="{FF2B5EF4-FFF2-40B4-BE49-F238E27FC236}">
                <a16:creationId xmlns:a16="http://schemas.microsoft.com/office/drawing/2014/main" id="{CB322BA7-057A-4F30-8C93-9F240B5793FB}"/>
              </a:ext>
            </a:extLst>
          </p:cNvPr>
          <p:cNvSpPr>
            <a:spLocks noGrp="1"/>
          </p:cNvSpPr>
          <p:nvPr>
            <p:ph type="body" sz="quarter" idx="23"/>
          </p:nvPr>
        </p:nvSpPr>
        <p:spPr>
          <a:xfrm>
            <a:off x="9264350" y="2708275"/>
            <a:ext cx="2519663" cy="3529013"/>
          </a:xfrm>
        </p:spPr>
        <p:txBody>
          <a:bodyPr lIns="0" tIns="0" rIns="0" bIns="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C209661C-7A32-45A7-88F7-975702673307}"/>
              </a:ext>
            </a:extLst>
          </p:cNvPr>
          <p:cNvSpPr>
            <a:spLocks noGrp="1"/>
          </p:cNvSpPr>
          <p:nvPr>
            <p:ph type="title"/>
          </p:nvPr>
        </p:nvSpPr>
        <p:spPr/>
        <p:txBody>
          <a:bodyPr lIns="0" tIns="0" rIns="0" bIns="0"/>
          <a:lstStyle/>
          <a:p>
            <a:r>
              <a:rPr lang="en-US"/>
              <a:t>Click to edit Master title style</a:t>
            </a:r>
          </a:p>
        </p:txBody>
      </p:sp>
    </p:spTree>
    <p:extLst>
      <p:ext uri="{BB962C8B-B14F-4D97-AF65-F5344CB8AC3E}">
        <p14:creationId xmlns:p14="http://schemas.microsoft.com/office/powerpoint/2010/main" val="192675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Fascination_10: Title + Six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5B2290-A7EC-4C2B-823B-3C7038E4D2E6}"/>
              </a:ext>
            </a:extLst>
          </p:cNvPr>
          <p:cNvSpPr>
            <a:spLocks noGrp="1"/>
          </p:cNvSpPr>
          <p:nvPr>
            <p:ph type="title"/>
          </p:nvPr>
        </p:nvSpPr>
        <p:spPr/>
        <p:txBody>
          <a:bodyPr lIns="0" tIns="0" rIns="0" bIns="0"/>
          <a:lstStyle/>
          <a:p>
            <a:r>
              <a:rPr lang="en-US"/>
              <a:t>Click to edit Master title style</a:t>
            </a:r>
          </a:p>
        </p:txBody>
      </p:sp>
      <p:sp>
        <p:nvSpPr>
          <p:cNvPr id="10" name="Text Placeholder 3">
            <a:extLst>
              <a:ext uri="{FF2B5EF4-FFF2-40B4-BE49-F238E27FC236}">
                <a16:creationId xmlns:a16="http://schemas.microsoft.com/office/drawing/2014/main" id="{19EA5915-E115-4E7F-811B-14FCCAA27701}"/>
              </a:ext>
            </a:extLst>
          </p:cNvPr>
          <p:cNvSpPr>
            <a:spLocks noGrp="1"/>
          </p:cNvSpPr>
          <p:nvPr>
            <p:ph type="body" sz="quarter" idx="17"/>
          </p:nvPr>
        </p:nvSpPr>
        <p:spPr>
          <a:xfrm>
            <a:off x="407986" y="2708275"/>
            <a:ext cx="1655568" cy="3529013"/>
          </a:xfrm>
        </p:spPr>
        <p:txBody>
          <a:bodyPr lIns="0" tIns="0" rIns="0" bIns="0"/>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019E0009-2946-46D8-8AC8-98A2E48E99D3}"/>
              </a:ext>
            </a:extLst>
          </p:cNvPr>
          <p:cNvSpPr>
            <a:spLocks noGrp="1"/>
          </p:cNvSpPr>
          <p:nvPr>
            <p:ph type="body" sz="quarter" idx="18"/>
          </p:nvPr>
        </p:nvSpPr>
        <p:spPr>
          <a:xfrm>
            <a:off x="2352078" y="2708275"/>
            <a:ext cx="1655568" cy="3529013"/>
          </a:xfrm>
        </p:spPr>
        <p:txBody>
          <a:bodyPr lIns="0" tIns="0" rIns="0" bIns="0"/>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a:extLst>
              <a:ext uri="{FF2B5EF4-FFF2-40B4-BE49-F238E27FC236}">
                <a16:creationId xmlns:a16="http://schemas.microsoft.com/office/drawing/2014/main" id="{5535910F-A67D-4D89-AED6-9451EB43BCA6}"/>
              </a:ext>
            </a:extLst>
          </p:cNvPr>
          <p:cNvSpPr>
            <a:spLocks noGrp="1"/>
          </p:cNvSpPr>
          <p:nvPr>
            <p:ph type="body" sz="quarter" idx="19"/>
          </p:nvPr>
        </p:nvSpPr>
        <p:spPr>
          <a:xfrm>
            <a:off x="4296170" y="2708275"/>
            <a:ext cx="1655568" cy="3529013"/>
          </a:xfrm>
        </p:spPr>
        <p:txBody>
          <a:bodyPr lIns="0" tIns="0" rIns="0" bIns="0"/>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3">
            <a:extLst>
              <a:ext uri="{FF2B5EF4-FFF2-40B4-BE49-F238E27FC236}">
                <a16:creationId xmlns:a16="http://schemas.microsoft.com/office/drawing/2014/main" id="{EBC50932-B40A-4483-B209-910B41A7AB7C}"/>
              </a:ext>
            </a:extLst>
          </p:cNvPr>
          <p:cNvSpPr>
            <a:spLocks noGrp="1"/>
          </p:cNvSpPr>
          <p:nvPr>
            <p:ph type="body" sz="quarter" idx="20"/>
          </p:nvPr>
        </p:nvSpPr>
        <p:spPr>
          <a:xfrm>
            <a:off x="6240262" y="2708275"/>
            <a:ext cx="1655568" cy="3529013"/>
          </a:xfrm>
        </p:spPr>
        <p:txBody>
          <a:bodyPr lIns="0" tIns="0" rIns="0" bIns="0"/>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a:extLst>
              <a:ext uri="{FF2B5EF4-FFF2-40B4-BE49-F238E27FC236}">
                <a16:creationId xmlns:a16="http://schemas.microsoft.com/office/drawing/2014/main" id="{BC383889-1028-404B-98DC-B44BD085E175}"/>
              </a:ext>
            </a:extLst>
          </p:cNvPr>
          <p:cNvSpPr>
            <a:spLocks noGrp="1"/>
          </p:cNvSpPr>
          <p:nvPr>
            <p:ph type="body" sz="quarter" idx="21"/>
          </p:nvPr>
        </p:nvSpPr>
        <p:spPr>
          <a:xfrm>
            <a:off x="8184354" y="2708275"/>
            <a:ext cx="1655568" cy="3529013"/>
          </a:xfrm>
        </p:spPr>
        <p:txBody>
          <a:bodyPr lIns="0" tIns="0" rIns="0" bIns="0"/>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a:extLst>
              <a:ext uri="{FF2B5EF4-FFF2-40B4-BE49-F238E27FC236}">
                <a16:creationId xmlns:a16="http://schemas.microsoft.com/office/drawing/2014/main" id="{61A22999-6DB7-46FE-BFE0-6E2602F53838}"/>
              </a:ext>
            </a:extLst>
          </p:cNvPr>
          <p:cNvSpPr>
            <a:spLocks noGrp="1"/>
          </p:cNvSpPr>
          <p:nvPr>
            <p:ph type="body" sz="quarter" idx="22"/>
          </p:nvPr>
        </p:nvSpPr>
        <p:spPr>
          <a:xfrm>
            <a:off x="10128445" y="2708275"/>
            <a:ext cx="1655568" cy="3529013"/>
          </a:xfrm>
        </p:spPr>
        <p:txBody>
          <a:bodyPr lIns="0" tIns="0" rIns="0" bIns="0"/>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27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Fascination_11: Title + Eight Column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064F64D9-83D8-4420-A160-63655E66D87A}"/>
              </a:ext>
            </a:extLst>
          </p:cNvPr>
          <p:cNvSpPr>
            <a:spLocks noGrp="1"/>
          </p:cNvSpPr>
          <p:nvPr>
            <p:ph type="body" sz="quarter" idx="17"/>
          </p:nvPr>
        </p:nvSpPr>
        <p:spPr>
          <a:xfrm>
            <a:off x="407986" y="2708275"/>
            <a:ext cx="1295402" cy="3529013"/>
          </a:xfrm>
        </p:spPr>
        <p:txBody>
          <a:bodyPr lIns="0" tIns="0" rIns="0" bIns="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3">
            <a:extLst>
              <a:ext uri="{FF2B5EF4-FFF2-40B4-BE49-F238E27FC236}">
                <a16:creationId xmlns:a16="http://schemas.microsoft.com/office/drawing/2014/main" id="{12770DF7-6D00-4143-B2FB-018C43E23860}"/>
              </a:ext>
            </a:extLst>
          </p:cNvPr>
          <p:cNvSpPr>
            <a:spLocks noGrp="1"/>
          </p:cNvSpPr>
          <p:nvPr>
            <p:ph type="body" sz="quarter" idx="18"/>
          </p:nvPr>
        </p:nvSpPr>
        <p:spPr>
          <a:xfrm>
            <a:off x="1848075" y="2708275"/>
            <a:ext cx="1295402" cy="3529013"/>
          </a:xfrm>
        </p:spPr>
        <p:txBody>
          <a:bodyPr lIns="0" tIns="0" rIns="0" bIns="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a:extLst>
              <a:ext uri="{FF2B5EF4-FFF2-40B4-BE49-F238E27FC236}">
                <a16:creationId xmlns:a16="http://schemas.microsoft.com/office/drawing/2014/main" id="{24850CF9-B7EB-4394-B373-E1803C0020EE}"/>
              </a:ext>
            </a:extLst>
          </p:cNvPr>
          <p:cNvSpPr>
            <a:spLocks noGrp="1"/>
          </p:cNvSpPr>
          <p:nvPr>
            <p:ph type="body" sz="quarter" idx="19"/>
          </p:nvPr>
        </p:nvSpPr>
        <p:spPr>
          <a:xfrm>
            <a:off x="3288164" y="2708275"/>
            <a:ext cx="1295402" cy="3529013"/>
          </a:xfrm>
        </p:spPr>
        <p:txBody>
          <a:bodyPr lIns="0" tIns="0" rIns="0" bIns="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a:extLst>
              <a:ext uri="{FF2B5EF4-FFF2-40B4-BE49-F238E27FC236}">
                <a16:creationId xmlns:a16="http://schemas.microsoft.com/office/drawing/2014/main" id="{B79746FF-B437-4D0E-A401-D3DA3B514901}"/>
              </a:ext>
            </a:extLst>
          </p:cNvPr>
          <p:cNvSpPr>
            <a:spLocks noGrp="1"/>
          </p:cNvSpPr>
          <p:nvPr>
            <p:ph type="body" sz="quarter" idx="20"/>
          </p:nvPr>
        </p:nvSpPr>
        <p:spPr>
          <a:xfrm>
            <a:off x="4728253" y="2708275"/>
            <a:ext cx="1295402" cy="3529013"/>
          </a:xfrm>
        </p:spPr>
        <p:txBody>
          <a:bodyPr lIns="0" tIns="0" rIns="0" bIns="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a:extLst>
              <a:ext uri="{FF2B5EF4-FFF2-40B4-BE49-F238E27FC236}">
                <a16:creationId xmlns:a16="http://schemas.microsoft.com/office/drawing/2014/main" id="{D14DC24E-593F-49D0-9BA2-57302549B203}"/>
              </a:ext>
            </a:extLst>
          </p:cNvPr>
          <p:cNvSpPr>
            <a:spLocks noGrp="1"/>
          </p:cNvSpPr>
          <p:nvPr>
            <p:ph type="body" sz="quarter" idx="21"/>
          </p:nvPr>
        </p:nvSpPr>
        <p:spPr>
          <a:xfrm>
            <a:off x="6168342" y="2708275"/>
            <a:ext cx="1295402" cy="3529013"/>
          </a:xfrm>
        </p:spPr>
        <p:txBody>
          <a:bodyPr lIns="0" tIns="0" rIns="0" bIns="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a:extLst>
              <a:ext uri="{FF2B5EF4-FFF2-40B4-BE49-F238E27FC236}">
                <a16:creationId xmlns:a16="http://schemas.microsoft.com/office/drawing/2014/main" id="{6C536652-8115-4B7F-B5AA-9DDFDE6F3719}"/>
              </a:ext>
            </a:extLst>
          </p:cNvPr>
          <p:cNvSpPr>
            <a:spLocks noGrp="1"/>
          </p:cNvSpPr>
          <p:nvPr>
            <p:ph type="body" sz="quarter" idx="22"/>
          </p:nvPr>
        </p:nvSpPr>
        <p:spPr>
          <a:xfrm>
            <a:off x="7608431" y="2708275"/>
            <a:ext cx="1295402" cy="3529013"/>
          </a:xfrm>
        </p:spPr>
        <p:txBody>
          <a:bodyPr lIns="0" tIns="0" rIns="0" bIns="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3">
            <a:extLst>
              <a:ext uri="{FF2B5EF4-FFF2-40B4-BE49-F238E27FC236}">
                <a16:creationId xmlns:a16="http://schemas.microsoft.com/office/drawing/2014/main" id="{658473CF-B26A-44A1-9F6B-4DECD08B0643}"/>
              </a:ext>
            </a:extLst>
          </p:cNvPr>
          <p:cNvSpPr>
            <a:spLocks noGrp="1"/>
          </p:cNvSpPr>
          <p:nvPr>
            <p:ph type="body" sz="quarter" idx="23"/>
          </p:nvPr>
        </p:nvSpPr>
        <p:spPr>
          <a:xfrm>
            <a:off x="9048520" y="2708275"/>
            <a:ext cx="1295402" cy="3529013"/>
          </a:xfrm>
        </p:spPr>
        <p:txBody>
          <a:bodyPr lIns="0" tIns="0" rIns="0" bIns="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3">
            <a:extLst>
              <a:ext uri="{FF2B5EF4-FFF2-40B4-BE49-F238E27FC236}">
                <a16:creationId xmlns:a16="http://schemas.microsoft.com/office/drawing/2014/main" id="{8619346F-D84C-4B4F-A74C-FE7F8629B4C4}"/>
              </a:ext>
            </a:extLst>
          </p:cNvPr>
          <p:cNvSpPr>
            <a:spLocks noGrp="1"/>
          </p:cNvSpPr>
          <p:nvPr>
            <p:ph type="body" sz="quarter" idx="24"/>
          </p:nvPr>
        </p:nvSpPr>
        <p:spPr>
          <a:xfrm>
            <a:off x="10488611" y="2708275"/>
            <a:ext cx="1295402" cy="3529013"/>
          </a:xfrm>
        </p:spPr>
        <p:txBody>
          <a:bodyPr lIns="0" tIns="0" rIns="0" bIns="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20">
            <a:extLst>
              <a:ext uri="{FF2B5EF4-FFF2-40B4-BE49-F238E27FC236}">
                <a16:creationId xmlns:a16="http://schemas.microsoft.com/office/drawing/2014/main" id="{99CFA328-94C9-41CB-AE03-3C852F4682ED}"/>
              </a:ext>
            </a:extLst>
          </p:cNvPr>
          <p:cNvSpPr>
            <a:spLocks noGrp="1"/>
          </p:cNvSpPr>
          <p:nvPr>
            <p:ph type="title"/>
          </p:nvPr>
        </p:nvSpPr>
        <p:spPr/>
        <p:txBody>
          <a:bodyPr lIns="0" tIns="0" rIns="0" bIns="0"/>
          <a:lstStyle/>
          <a:p>
            <a:r>
              <a:rPr lang="en-US"/>
              <a:t>Click to edit Master title style</a:t>
            </a:r>
          </a:p>
        </p:txBody>
      </p:sp>
    </p:spTree>
    <p:extLst>
      <p:ext uri="{BB962C8B-B14F-4D97-AF65-F5344CB8AC3E}">
        <p14:creationId xmlns:p14="http://schemas.microsoft.com/office/powerpoint/2010/main" val="370322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Fascination_12: Title + Text +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146C20B-9540-45A4-B2E4-08223191E7ED}"/>
              </a:ext>
            </a:extLst>
          </p:cNvPr>
          <p:cNvSpPr>
            <a:spLocks noGrp="1"/>
          </p:cNvSpPr>
          <p:nvPr>
            <p:ph type="pic" sz="quarter" idx="11"/>
          </p:nvPr>
        </p:nvSpPr>
        <p:spPr>
          <a:xfrm>
            <a:off x="6167438" y="0"/>
            <a:ext cx="6024562" cy="6858000"/>
          </a:xfrm>
        </p:spPr>
        <p:txBody>
          <a:bodyPr lIns="0" tIns="0" rIns="0" bIns="0"/>
          <a:lstStyle/>
          <a:p>
            <a:r>
              <a:rPr lang="en-US"/>
              <a:t>Click icon to add picture</a:t>
            </a:r>
          </a:p>
        </p:txBody>
      </p:sp>
      <p:sp>
        <p:nvSpPr>
          <p:cNvPr id="3" name="Title 2">
            <a:extLst>
              <a:ext uri="{FF2B5EF4-FFF2-40B4-BE49-F238E27FC236}">
                <a16:creationId xmlns:a16="http://schemas.microsoft.com/office/drawing/2014/main" id="{B094DEC4-72B6-4929-A8E2-6BE82276322B}"/>
              </a:ext>
            </a:extLst>
          </p:cNvPr>
          <p:cNvSpPr>
            <a:spLocks noGrp="1"/>
          </p:cNvSpPr>
          <p:nvPr>
            <p:ph type="title"/>
          </p:nvPr>
        </p:nvSpPr>
        <p:spPr>
          <a:xfrm>
            <a:off x="407988" y="260350"/>
            <a:ext cx="4967287" cy="1655763"/>
          </a:xfrm>
        </p:spPr>
        <p:txBody>
          <a:bodyPr lIns="0" tIns="0" rIns="0" bIns="0"/>
          <a:lstStyle/>
          <a:p>
            <a:r>
              <a:rPr lang="en-US"/>
              <a:t>Click to edit Master title style</a:t>
            </a:r>
            <a:endParaRPr lang="en-US" dirty="0"/>
          </a:p>
        </p:txBody>
      </p:sp>
      <p:sp>
        <p:nvSpPr>
          <p:cNvPr id="7" name="Text Placeholder 3">
            <a:extLst>
              <a:ext uri="{FF2B5EF4-FFF2-40B4-BE49-F238E27FC236}">
                <a16:creationId xmlns:a16="http://schemas.microsoft.com/office/drawing/2014/main" id="{836BF31A-4534-4708-9A77-5306B99AA44C}"/>
              </a:ext>
            </a:extLst>
          </p:cNvPr>
          <p:cNvSpPr>
            <a:spLocks noGrp="1"/>
          </p:cNvSpPr>
          <p:nvPr>
            <p:ph type="body" sz="quarter" idx="10"/>
          </p:nvPr>
        </p:nvSpPr>
        <p:spPr>
          <a:xfrm>
            <a:off x="407987" y="2708275"/>
            <a:ext cx="4967288" cy="3529013"/>
          </a:xfrm>
        </p:spPr>
        <p:txBody>
          <a:bodyPr lIns="0" tIns="0" rIns="0" bIns="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014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Fascination_13: Title + Text + Big Pictur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C1910A24-55AA-4DC8-BF8F-7376BCA12149}"/>
              </a:ext>
            </a:extLst>
          </p:cNvPr>
          <p:cNvSpPr>
            <a:spLocks noGrp="1"/>
          </p:cNvSpPr>
          <p:nvPr>
            <p:ph type="pic" sz="quarter" idx="11"/>
          </p:nvPr>
        </p:nvSpPr>
        <p:spPr>
          <a:xfrm>
            <a:off x="3287713" y="0"/>
            <a:ext cx="8904287" cy="6858000"/>
          </a:xfrm>
        </p:spPr>
        <p:txBody>
          <a:bodyPr lIns="0" tIns="0" rIns="0" bIns="0"/>
          <a:lstStyle/>
          <a:p>
            <a:r>
              <a:rPr lang="en-US"/>
              <a:t>Click icon to add picture</a:t>
            </a:r>
          </a:p>
        </p:txBody>
      </p:sp>
      <p:sp>
        <p:nvSpPr>
          <p:cNvPr id="6" name="Text Placeholder 3">
            <a:extLst>
              <a:ext uri="{FF2B5EF4-FFF2-40B4-BE49-F238E27FC236}">
                <a16:creationId xmlns:a16="http://schemas.microsoft.com/office/drawing/2014/main" id="{EC8D83F0-7F26-4942-AF93-C8E5D8BD46E3}"/>
              </a:ext>
            </a:extLst>
          </p:cNvPr>
          <p:cNvSpPr>
            <a:spLocks noGrp="1"/>
          </p:cNvSpPr>
          <p:nvPr>
            <p:ph type="body" sz="quarter" idx="10"/>
          </p:nvPr>
        </p:nvSpPr>
        <p:spPr>
          <a:xfrm>
            <a:off x="407987" y="2708275"/>
            <a:ext cx="2735263" cy="3529013"/>
          </a:xfrm>
        </p:spPr>
        <p:txBody>
          <a:bodyPr lIns="0" tIns="0" rIns="0" bIns="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489DA1A7-1737-4E6C-A8A2-4B8D8D9F82E2}"/>
              </a:ext>
            </a:extLst>
          </p:cNvPr>
          <p:cNvSpPr>
            <a:spLocks noGrp="1"/>
          </p:cNvSpPr>
          <p:nvPr>
            <p:ph type="title"/>
          </p:nvPr>
        </p:nvSpPr>
        <p:spPr>
          <a:xfrm>
            <a:off x="407988" y="260350"/>
            <a:ext cx="2735262" cy="1655763"/>
          </a:xfrm>
        </p:spPr>
        <p:txBody>
          <a:bodyPr lIns="0" tIns="0" rIns="0" bIns="0"/>
          <a:lstStyle/>
          <a:p>
            <a:r>
              <a:rPr lang="en-US"/>
              <a:t>Click to edit Master title style</a:t>
            </a:r>
          </a:p>
        </p:txBody>
      </p:sp>
    </p:spTree>
    <p:extLst>
      <p:ext uri="{BB962C8B-B14F-4D97-AF65-F5344CB8AC3E}">
        <p14:creationId xmlns:p14="http://schemas.microsoft.com/office/powerpoint/2010/main" val="171785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Fascination_14: Title + Text + Three Pictur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981AAC-8C9A-4986-A0CB-55439B9EAABE}"/>
              </a:ext>
            </a:extLst>
          </p:cNvPr>
          <p:cNvSpPr>
            <a:spLocks noGrp="1"/>
          </p:cNvSpPr>
          <p:nvPr>
            <p:ph type="title"/>
          </p:nvPr>
        </p:nvSpPr>
        <p:spPr>
          <a:xfrm>
            <a:off x="407988" y="260350"/>
            <a:ext cx="3527425" cy="1655763"/>
          </a:xfrm>
        </p:spPr>
        <p:txBody>
          <a:bodyPr lIns="0" tIns="0" rIns="0" bIns="0"/>
          <a:lstStyle/>
          <a:p>
            <a:r>
              <a:rPr lang="en-US"/>
              <a:t>Click to edit Master title style</a:t>
            </a:r>
          </a:p>
        </p:txBody>
      </p:sp>
      <p:sp>
        <p:nvSpPr>
          <p:cNvPr id="8" name="Text Placeholder 3">
            <a:extLst>
              <a:ext uri="{FF2B5EF4-FFF2-40B4-BE49-F238E27FC236}">
                <a16:creationId xmlns:a16="http://schemas.microsoft.com/office/drawing/2014/main" id="{9B727D16-BAB2-45C8-BFD2-C4AF3D348148}"/>
              </a:ext>
            </a:extLst>
          </p:cNvPr>
          <p:cNvSpPr>
            <a:spLocks noGrp="1"/>
          </p:cNvSpPr>
          <p:nvPr>
            <p:ph type="body" sz="quarter" idx="10"/>
          </p:nvPr>
        </p:nvSpPr>
        <p:spPr>
          <a:xfrm>
            <a:off x="407987" y="2708275"/>
            <a:ext cx="3527426" cy="3529013"/>
          </a:xfrm>
        </p:spPr>
        <p:txBody>
          <a:bodyPr lIns="0" tIns="0" rIns="0" bIns="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3">
            <a:extLst>
              <a:ext uri="{FF2B5EF4-FFF2-40B4-BE49-F238E27FC236}">
                <a16:creationId xmlns:a16="http://schemas.microsoft.com/office/drawing/2014/main" id="{A8D91FCF-8CBE-45B6-A55A-1A5AFC7A2787}"/>
              </a:ext>
            </a:extLst>
          </p:cNvPr>
          <p:cNvSpPr>
            <a:spLocks noGrp="1"/>
          </p:cNvSpPr>
          <p:nvPr>
            <p:ph type="pic" sz="quarter" idx="11"/>
          </p:nvPr>
        </p:nvSpPr>
        <p:spPr>
          <a:xfrm>
            <a:off x="7608888" y="0"/>
            <a:ext cx="4583111" cy="6858000"/>
          </a:xfrm>
        </p:spPr>
        <p:txBody>
          <a:bodyPr lIns="0" tIns="0" rIns="0" bIns="0"/>
          <a:lstStyle/>
          <a:p>
            <a:r>
              <a:rPr lang="en-US"/>
              <a:t>Click icon to add picture</a:t>
            </a:r>
          </a:p>
        </p:txBody>
      </p:sp>
      <p:sp>
        <p:nvSpPr>
          <p:cNvPr id="10" name="Picture Placeholder 3">
            <a:extLst>
              <a:ext uri="{FF2B5EF4-FFF2-40B4-BE49-F238E27FC236}">
                <a16:creationId xmlns:a16="http://schemas.microsoft.com/office/drawing/2014/main" id="{6AF68461-59C9-4A7E-8FEE-06C646CB2A4C}"/>
              </a:ext>
            </a:extLst>
          </p:cNvPr>
          <p:cNvSpPr>
            <a:spLocks noGrp="1"/>
          </p:cNvSpPr>
          <p:nvPr>
            <p:ph type="pic" sz="quarter" idx="12"/>
          </p:nvPr>
        </p:nvSpPr>
        <p:spPr>
          <a:xfrm>
            <a:off x="4727576" y="0"/>
            <a:ext cx="2736849" cy="3357563"/>
          </a:xfrm>
        </p:spPr>
        <p:txBody>
          <a:bodyPr lIns="0" tIns="0" rIns="0" bIns="0"/>
          <a:lstStyle/>
          <a:p>
            <a:r>
              <a:rPr lang="en-US"/>
              <a:t>Click icon to add picture</a:t>
            </a:r>
          </a:p>
        </p:txBody>
      </p:sp>
      <p:sp>
        <p:nvSpPr>
          <p:cNvPr id="11" name="Picture Placeholder 3">
            <a:extLst>
              <a:ext uri="{FF2B5EF4-FFF2-40B4-BE49-F238E27FC236}">
                <a16:creationId xmlns:a16="http://schemas.microsoft.com/office/drawing/2014/main" id="{EB71E211-0295-4D40-A071-9723312FD527}"/>
              </a:ext>
            </a:extLst>
          </p:cNvPr>
          <p:cNvSpPr>
            <a:spLocks noGrp="1"/>
          </p:cNvSpPr>
          <p:nvPr>
            <p:ph type="pic" sz="quarter" idx="13"/>
          </p:nvPr>
        </p:nvSpPr>
        <p:spPr>
          <a:xfrm>
            <a:off x="4727576" y="3500438"/>
            <a:ext cx="2736849" cy="3357563"/>
          </a:xfrm>
        </p:spPr>
        <p:txBody>
          <a:bodyPr lIns="0" tIns="0" rIns="0" bIns="0"/>
          <a:lstStyle/>
          <a:p>
            <a:r>
              <a:rPr lang="en-US"/>
              <a:t>Click icon to add picture</a:t>
            </a:r>
          </a:p>
        </p:txBody>
      </p:sp>
    </p:spTree>
    <p:extLst>
      <p:ext uri="{BB962C8B-B14F-4D97-AF65-F5344CB8AC3E}">
        <p14:creationId xmlns:p14="http://schemas.microsoft.com/office/powerpoint/2010/main" val="228637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Fascination_15: Five Pictures">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23F2FFB8-BF10-40BF-85C1-2F201BC44061}"/>
              </a:ext>
            </a:extLst>
          </p:cNvPr>
          <p:cNvSpPr>
            <a:spLocks noGrp="1"/>
          </p:cNvSpPr>
          <p:nvPr>
            <p:ph type="pic" sz="quarter" idx="16"/>
          </p:nvPr>
        </p:nvSpPr>
        <p:spPr>
          <a:xfrm>
            <a:off x="3287713" y="0"/>
            <a:ext cx="5616575" cy="6858000"/>
          </a:xfrm>
        </p:spPr>
        <p:txBody>
          <a:bodyPr lIns="0" tIns="0" rIns="0" bIns="0"/>
          <a:lstStyle/>
          <a:p>
            <a:r>
              <a:rPr lang="en-US"/>
              <a:t>Click icon to add picture</a:t>
            </a:r>
          </a:p>
        </p:txBody>
      </p:sp>
      <p:sp>
        <p:nvSpPr>
          <p:cNvPr id="9" name="Picture Placeholder 3">
            <a:extLst>
              <a:ext uri="{FF2B5EF4-FFF2-40B4-BE49-F238E27FC236}">
                <a16:creationId xmlns:a16="http://schemas.microsoft.com/office/drawing/2014/main" id="{2F9CEC19-7453-43B9-94B4-D3F97F3DACCD}"/>
              </a:ext>
            </a:extLst>
          </p:cNvPr>
          <p:cNvSpPr>
            <a:spLocks noGrp="1"/>
          </p:cNvSpPr>
          <p:nvPr>
            <p:ph type="pic" sz="quarter" idx="17"/>
          </p:nvPr>
        </p:nvSpPr>
        <p:spPr>
          <a:xfrm>
            <a:off x="2" y="0"/>
            <a:ext cx="3143250" cy="3357563"/>
          </a:xfrm>
        </p:spPr>
        <p:txBody>
          <a:bodyPr lIns="0" tIns="0" rIns="0" bIns="0"/>
          <a:lstStyle/>
          <a:p>
            <a:r>
              <a:rPr lang="en-US"/>
              <a:t>Click icon to add picture</a:t>
            </a:r>
          </a:p>
        </p:txBody>
      </p:sp>
      <p:sp>
        <p:nvSpPr>
          <p:cNvPr id="11" name="Picture Placeholder 3">
            <a:extLst>
              <a:ext uri="{FF2B5EF4-FFF2-40B4-BE49-F238E27FC236}">
                <a16:creationId xmlns:a16="http://schemas.microsoft.com/office/drawing/2014/main" id="{F28C01EE-6BAE-4EB1-90F0-474F0CDC2F07}"/>
              </a:ext>
            </a:extLst>
          </p:cNvPr>
          <p:cNvSpPr>
            <a:spLocks noGrp="1"/>
          </p:cNvSpPr>
          <p:nvPr>
            <p:ph type="pic" sz="quarter" idx="18"/>
          </p:nvPr>
        </p:nvSpPr>
        <p:spPr>
          <a:xfrm>
            <a:off x="2" y="3501008"/>
            <a:ext cx="3143250" cy="3357563"/>
          </a:xfrm>
        </p:spPr>
        <p:txBody>
          <a:bodyPr lIns="0" tIns="0" rIns="0" bIns="0"/>
          <a:lstStyle/>
          <a:p>
            <a:r>
              <a:rPr lang="en-US"/>
              <a:t>Click icon to add picture</a:t>
            </a:r>
          </a:p>
        </p:txBody>
      </p:sp>
      <p:sp>
        <p:nvSpPr>
          <p:cNvPr id="12" name="Picture Placeholder 3">
            <a:extLst>
              <a:ext uri="{FF2B5EF4-FFF2-40B4-BE49-F238E27FC236}">
                <a16:creationId xmlns:a16="http://schemas.microsoft.com/office/drawing/2014/main" id="{F805906F-23D2-4D2F-B549-CFFBBBECB552}"/>
              </a:ext>
            </a:extLst>
          </p:cNvPr>
          <p:cNvSpPr>
            <a:spLocks noGrp="1"/>
          </p:cNvSpPr>
          <p:nvPr>
            <p:ph type="pic" sz="quarter" idx="19"/>
          </p:nvPr>
        </p:nvSpPr>
        <p:spPr>
          <a:xfrm>
            <a:off x="9048750" y="0"/>
            <a:ext cx="3143250" cy="3357563"/>
          </a:xfrm>
        </p:spPr>
        <p:txBody>
          <a:bodyPr lIns="0" tIns="0" rIns="0" bIns="0"/>
          <a:lstStyle/>
          <a:p>
            <a:r>
              <a:rPr lang="en-US"/>
              <a:t>Click icon to add picture</a:t>
            </a:r>
          </a:p>
        </p:txBody>
      </p:sp>
      <p:sp>
        <p:nvSpPr>
          <p:cNvPr id="13" name="Picture Placeholder 3">
            <a:extLst>
              <a:ext uri="{FF2B5EF4-FFF2-40B4-BE49-F238E27FC236}">
                <a16:creationId xmlns:a16="http://schemas.microsoft.com/office/drawing/2014/main" id="{22A023B8-6816-4B41-9A2C-550CC7587383}"/>
              </a:ext>
            </a:extLst>
          </p:cNvPr>
          <p:cNvSpPr>
            <a:spLocks noGrp="1"/>
          </p:cNvSpPr>
          <p:nvPr>
            <p:ph type="pic" sz="quarter" idx="20"/>
          </p:nvPr>
        </p:nvSpPr>
        <p:spPr>
          <a:xfrm>
            <a:off x="9048750" y="3501008"/>
            <a:ext cx="3143250" cy="3357563"/>
          </a:xfrm>
        </p:spPr>
        <p:txBody>
          <a:bodyPr lIns="0" tIns="0" rIns="0" bIns="0"/>
          <a:lstStyle/>
          <a:p>
            <a:r>
              <a:rPr lang="en-US"/>
              <a:t>Click icon to add picture</a:t>
            </a:r>
          </a:p>
        </p:txBody>
      </p:sp>
    </p:spTree>
    <p:extLst>
      <p:ext uri="{BB962C8B-B14F-4D97-AF65-F5344CB8AC3E}">
        <p14:creationId xmlns:p14="http://schemas.microsoft.com/office/powerpoint/2010/main" val="324678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8: Agenda">
    <p:spTree>
      <p:nvGrpSpPr>
        <p:cNvPr id="1" name=""/>
        <p:cNvGrpSpPr/>
        <p:nvPr/>
      </p:nvGrpSpPr>
      <p:grpSpPr>
        <a:xfrm>
          <a:off x="0" y="0"/>
          <a:ext cx="0" cy="0"/>
          <a:chOff x="0" y="0"/>
          <a:chExt cx="0" cy="0"/>
        </a:xfrm>
      </p:grpSpPr>
      <p:sp>
        <p:nvSpPr>
          <p:cNvPr id="4" name="Content Placeholder 3"/>
          <p:cNvSpPr>
            <a:spLocks noGrp="1"/>
          </p:cNvSpPr>
          <p:nvPr>
            <p:ph sz="quarter" idx="17"/>
          </p:nvPr>
        </p:nvSpPr>
        <p:spPr bwMode="gray">
          <a:xfrm>
            <a:off x="332367" y="1931197"/>
            <a:ext cx="11520897" cy="3980439"/>
          </a:xfrm>
        </p:spPr>
        <p:txBody>
          <a:bodyPr/>
          <a:lstStyle>
            <a:lvl1pPr>
              <a:spcBef>
                <a:spcPts val="900"/>
              </a:spcBef>
              <a:defRPr sz="2000"/>
            </a:lvl1pPr>
            <a:lvl2pPr marL="0" indent="0">
              <a:spcBef>
                <a:spcPts val="900"/>
              </a:spcBef>
              <a:buNone/>
              <a:defRPr sz="2000">
                <a:solidFill>
                  <a:schemeClr val="accent4"/>
                </a:solidFill>
              </a:defRPr>
            </a:lvl2pPr>
            <a:lvl3pPr marL="252025" indent="-252025">
              <a:spcBef>
                <a:spcPts val="900"/>
              </a:spcBef>
              <a:buClr>
                <a:schemeClr val="accent4"/>
              </a:buClr>
              <a:buFont typeface="Symbol" panose="05050102010706020507" pitchFamily="18" charset="2"/>
              <a:buChar char=""/>
              <a:defRPr sz="2000">
                <a:solidFill>
                  <a:schemeClr val="accent4"/>
                </a:solidFill>
              </a:defRPr>
            </a:lvl3pPr>
            <a:lvl4pPr marL="252025" indent="-252025">
              <a:spcBef>
                <a:spcPts val="900"/>
              </a:spcBef>
              <a:buClr>
                <a:schemeClr val="accent4"/>
              </a:buClr>
              <a:buFont typeface="Symbol" panose="05050102010706020507" pitchFamily="18" charset="2"/>
              <a:buChar char=""/>
              <a:defRPr sz="2000">
                <a:solidFill>
                  <a:schemeClr val="accent4"/>
                </a:solidFill>
              </a:defRPr>
            </a:lvl4pPr>
            <a:lvl5pPr marL="252025" indent="-252025">
              <a:spcBef>
                <a:spcPts val="900"/>
              </a:spcBef>
              <a:buClr>
                <a:schemeClr val="accent4"/>
              </a:buClr>
              <a:buFont typeface="Symbol" panose="05050102010706020507" pitchFamily="18" charset="2"/>
              <a:buChar char=""/>
              <a:defRPr sz="2000">
                <a:solidFill>
                  <a:schemeClr val="accent4"/>
                </a:solidFill>
              </a:defRPr>
            </a:lvl5pPr>
            <a:lvl6pPr marL="252025" indent="-252025">
              <a:spcBef>
                <a:spcPts val="900"/>
              </a:spcBef>
              <a:buClr>
                <a:schemeClr val="accent4"/>
              </a:buClr>
              <a:buFont typeface="Symbol" panose="05050102010706020507" pitchFamily="18" charset="2"/>
              <a:buChar char=""/>
              <a:defRPr sz="2000">
                <a:solidFill>
                  <a:schemeClr val="accent4"/>
                </a:solidFill>
              </a:defRPr>
            </a:lvl6pPr>
            <a:lvl7pPr marL="252025" indent="-252025">
              <a:spcBef>
                <a:spcPts val="900"/>
              </a:spcBef>
              <a:buClr>
                <a:schemeClr val="accent4"/>
              </a:buClr>
              <a:buFont typeface="Symbol" panose="05050102010706020507" pitchFamily="18" charset="2"/>
              <a:buChar char=""/>
              <a:defRPr sz="2000">
                <a:solidFill>
                  <a:schemeClr val="accent4"/>
                </a:solidFill>
              </a:defRPr>
            </a:lvl7pPr>
            <a:lvl8pPr marL="252025" indent="-252025">
              <a:spcBef>
                <a:spcPts val="900"/>
              </a:spcBef>
              <a:buClr>
                <a:schemeClr val="accent4"/>
              </a:buClr>
              <a:buFont typeface="Symbol" panose="05050102010706020507" pitchFamily="18" charset="2"/>
              <a:buChar char=""/>
              <a:defRPr sz="2000">
                <a:solidFill>
                  <a:schemeClr val="accent4"/>
                </a:solidFill>
              </a:defRPr>
            </a:lvl8pPr>
            <a:lvl9pPr marL="252025" indent="-252025">
              <a:spcBef>
                <a:spcPts val="900"/>
              </a:spcBef>
              <a:buClr>
                <a:schemeClr val="accent4"/>
              </a:buClr>
              <a:buFont typeface="Symbol" panose="05050102010706020507" pitchFamily="18" charset="2"/>
              <a:buChar char=""/>
              <a:defRPr sz="2000">
                <a:solidFill>
                  <a:schemeClr val="accent4"/>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8"/>
          </p:nvPr>
        </p:nvSpPr>
        <p:spPr bwMode="gray"/>
        <p:txBody>
          <a:bodyPr/>
          <a:lstStyle/>
          <a:p>
            <a:r>
              <a:rPr lang="en-US"/>
              <a:t>November 3, 2020</a:t>
            </a:r>
            <a:endParaRPr lang="en-US" dirty="0"/>
          </a:p>
        </p:txBody>
      </p:sp>
      <p:sp>
        <p:nvSpPr>
          <p:cNvPr id="5" name="Footer Placeholder 4"/>
          <p:cNvSpPr>
            <a:spLocks noGrp="1"/>
          </p:cNvSpPr>
          <p:nvPr>
            <p:ph type="ftr" sz="quarter" idx="19"/>
          </p:nvPr>
        </p:nvSpPr>
        <p:spPr bwMode="gray"/>
        <p:txBody>
          <a:bodyPr/>
          <a:lstStyle/>
          <a:p>
            <a:pPr lvl="8"/>
            <a:endParaRPr lang="en-US" dirty="0"/>
          </a:p>
        </p:txBody>
      </p:sp>
      <p:sp>
        <p:nvSpPr>
          <p:cNvPr id="6" name="Slide Number Placeholder 5"/>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7" name="Title 6"/>
          <p:cNvSpPr>
            <a:spLocks noGrp="1"/>
          </p:cNvSpPr>
          <p:nvPr>
            <p:ph type="title"/>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398477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Fascination_16: Six peopl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359E8-9BC7-474C-9CA3-A4595B32DCCA}"/>
              </a:ext>
            </a:extLst>
          </p:cNvPr>
          <p:cNvSpPr>
            <a:spLocks noGrp="1"/>
          </p:cNvSpPr>
          <p:nvPr>
            <p:ph type="title"/>
          </p:nvPr>
        </p:nvSpPr>
        <p:spPr>
          <a:xfrm>
            <a:off x="791271" y="2725332"/>
            <a:ext cx="3363912" cy="1655763"/>
          </a:xfrm>
        </p:spPr>
        <p:txBody>
          <a:bodyPr lIns="0" tIns="0" rIns="0" bIns="0"/>
          <a:lstStyle/>
          <a:p>
            <a:r>
              <a:rPr lang="en-US"/>
              <a:t>Click to edit Master title style</a:t>
            </a:r>
            <a:endParaRPr lang="en-US" dirty="0"/>
          </a:p>
        </p:txBody>
      </p:sp>
      <p:sp>
        <p:nvSpPr>
          <p:cNvPr id="3" name="Picture Placeholder 14">
            <a:extLst>
              <a:ext uri="{FF2B5EF4-FFF2-40B4-BE49-F238E27FC236}">
                <a16:creationId xmlns:a16="http://schemas.microsoft.com/office/drawing/2014/main" id="{D18EED5A-1A6E-4D48-ADAE-7E48B0385837}"/>
              </a:ext>
            </a:extLst>
          </p:cNvPr>
          <p:cNvSpPr>
            <a:spLocks noGrp="1"/>
          </p:cNvSpPr>
          <p:nvPr>
            <p:ph type="pic" sz="quarter" idx="11"/>
          </p:nvPr>
        </p:nvSpPr>
        <p:spPr>
          <a:xfrm>
            <a:off x="7002998" y="1057276"/>
            <a:ext cx="1663983" cy="1663984"/>
          </a:xfrm>
          <a:prstGeom prst="ellipse">
            <a:avLst/>
          </a:prstGeom>
        </p:spPr>
        <p:txBody>
          <a:bodyPr anchor="ctr"/>
          <a:lstStyle>
            <a:lvl1pPr algn="ctr">
              <a:defRPr/>
            </a:lvl1pPr>
          </a:lstStyle>
          <a:p>
            <a:r>
              <a:rPr lang="en-US"/>
              <a:t>Click icon to add picture</a:t>
            </a:r>
          </a:p>
        </p:txBody>
      </p:sp>
      <p:sp>
        <p:nvSpPr>
          <p:cNvPr id="4" name="Picture Placeholder 14">
            <a:extLst>
              <a:ext uri="{FF2B5EF4-FFF2-40B4-BE49-F238E27FC236}">
                <a16:creationId xmlns:a16="http://schemas.microsoft.com/office/drawing/2014/main" id="{26672184-650B-4534-A27A-EABC3160CFD6}"/>
              </a:ext>
            </a:extLst>
          </p:cNvPr>
          <p:cNvSpPr>
            <a:spLocks noGrp="1"/>
          </p:cNvSpPr>
          <p:nvPr>
            <p:ph type="pic" sz="quarter" idx="12"/>
          </p:nvPr>
        </p:nvSpPr>
        <p:spPr>
          <a:xfrm>
            <a:off x="9600683" y="1057276"/>
            <a:ext cx="1663983" cy="1663984"/>
          </a:xfrm>
          <a:prstGeom prst="ellipse">
            <a:avLst/>
          </a:prstGeom>
        </p:spPr>
        <p:txBody>
          <a:bodyPr anchor="ctr"/>
          <a:lstStyle>
            <a:lvl1pPr algn="ctr">
              <a:defRPr/>
            </a:lvl1pPr>
          </a:lstStyle>
          <a:p>
            <a:r>
              <a:rPr lang="en-US"/>
              <a:t>Click icon to add picture</a:t>
            </a:r>
          </a:p>
        </p:txBody>
      </p:sp>
      <p:sp>
        <p:nvSpPr>
          <p:cNvPr id="5" name="Picture Placeholder 14">
            <a:extLst>
              <a:ext uri="{FF2B5EF4-FFF2-40B4-BE49-F238E27FC236}">
                <a16:creationId xmlns:a16="http://schemas.microsoft.com/office/drawing/2014/main" id="{3B5EA17F-6FC5-4D93-8ADB-17D729E3B2FF}"/>
              </a:ext>
            </a:extLst>
          </p:cNvPr>
          <p:cNvSpPr>
            <a:spLocks noGrp="1"/>
          </p:cNvSpPr>
          <p:nvPr>
            <p:ph type="pic" sz="quarter" idx="10"/>
          </p:nvPr>
        </p:nvSpPr>
        <p:spPr>
          <a:xfrm>
            <a:off x="4405313" y="1057276"/>
            <a:ext cx="1663983" cy="1663984"/>
          </a:xfrm>
          <a:prstGeom prst="ellipse">
            <a:avLst/>
          </a:prstGeom>
        </p:spPr>
        <p:txBody>
          <a:bodyPr anchor="ctr"/>
          <a:lstStyle>
            <a:lvl1pPr algn="ctr">
              <a:defRPr/>
            </a:lvl1pPr>
          </a:lstStyle>
          <a:p>
            <a:r>
              <a:rPr lang="en-US"/>
              <a:t>Click icon to add picture</a:t>
            </a:r>
          </a:p>
        </p:txBody>
      </p:sp>
      <p:sp>
        <p:nvSpPr>
          <p:cNvPr id="6" name="Text Placeholder 18">
            <a:extLst>
              <a:ext uri="{FF2B5EF4-FFF2-40B4-BE49-F238E27FC236}">
                <a16:creationId xmlns:a16="http://schemas.microsoft.com/office/drawing/2014/main" id="{BCB1970D-86A5-4D41-A5A7-02181862DFFF}"/>
              </a:ext>
            </a:extLst>
          </p:cNvPr>
          <p:cNvSpPr>
            <a:spLocks noGrp="1"/>
          </p:cNvSpPr>
          <p:nvPr>
            <p:ph type="body" sz="quarter" idx="13" hasCustomPrompt="1"/>
          </p:nvPr>
        </p:nvSpPr>
        <p:spPr>
          <a:xfrm>
            <a:off x="4405313" y="2854326"/>
            <a:ext cx="2162175" cy="192388"/>
          </a:xfrm>
        </p:spPr>
        <p:txBody>
          <a:bodyPr lIns="0" tIns="0" rIns="0" bIns="0"/>
          <a:lstStyle>
            <a:lvl1pPr>
              <a:defRPr b="1"/>
            </a:lvl1pPr>
          </a:lstStyle>
          <a:p>
            <a:pPr lvl="0"/>
            <a:r>
              <a:rPr lang="pl-PL" dirty="0"/>
              <a:t>Name Surname</a:t>
            </a:r>
            <a:endParaRPr lang="en-US" dirty="0"/>
          </a:p>
        </p:txBody>
      </p:sp>
      <p:sp>
        <p:nvSpPr>
          <p:cNvPr id="7" name="Text Placeholder 18">
            <a:extLst>
              <a:ext uri="{FF2B5EF4-FFF2-40B4-BE49-F238E27FC236}">
                <a16:creationId xmlns:a16="http://schemas.microsoft.com/office/drawing/2014/main" id="{E87A66FC-B295-4388-ADD7-2AC4D9B9BFEB}"/>
              </a:ext>
            </a:extLst>
          </p:cNvPr>
          <p:cNvSpPr>
            <a:spLocks noGrp="1"/>
          </p:cNvSpPr>
          <p:nvPr>
            <p:ph type="body" sz="quarter" idx="14" hasCustomPrompt="1"/>
          </p:nvPr>
        </p:nvSpPr>
        <p:spPr>
          <a:xfrm>
            <a:off x="4405313" y="3072795"/>
            <a:ext cx="2162175" cy="406008"/>
          </a:xfrm>
        </p:spPr>
        <p:txBody>
          <a:bodyPr lIns="0" tIns="0" rIns="0" bIns="0"/>
          <a:lstStyle>
            <a:lvl1pPr>
              <a:defRPr/>
            </a:lvl1pPr>
          </a:lstStyle>
          <a:p>
            <a:pPr lvl="0"/>
            <a:r>
              <a:rPr lang="pl-PL" dirty="0"/>
              <a:t>Position</a:t>
            </a:r>
            <a:endParaRPr lang="en-US" dirty="0"/>
          </a:p>
        </p:txBody>
      </p:sp>
      <p:sp>
        <p:nvSpPr>
          <p:cNvPr id="8" name="Text Placeholder 18">
            <a:extLst>
              <a:ext uri="{FF2B5EF4-FFF2-40B4-BE49-F238E27FC236}">
                <a16:creationId xmlns:a16="http://schemas.microsoft.com/office/drawing/2014/main" id="{941FCE0D-8022-4C94-8D54-18827DFAE716}"/>
              </a:ext>
            </a:extLst>
          </p:cNvPr>
          <p:cNvSpPr>
            <a:spLocks noGrp="1"/>
          </p:cNvSpPr>
          <p:nvPr>
            <p:ph type="body" sz="quarter" idx="15" hasCustomPrompt="1"/>
          </p:nvPr>
        </p:nvSpPr>
        <p:spPr>
          <a:xfrm>
            <a:off x="7002998" y="2854326"/>
            <a:ext cx="2162175" cy="192388"/>
          </a:xfrm>
        </p:spPr>
        <p:txBody>
          <a:bodyPr lIns="0" tIns="0" rIns="0" bIns="0"/>
          <a:lstStyle>
            <a:lvl1pPr>
              <a:defRPr b="1"/>
            </a:lvl1pPr>
          </a:lstStyle>
          <a:p>
            <a:pPr lvl="0"/>
            <a:r>
              <a:rPr lang="pl-PL" dirty="0"/>
              <a:t>Name Surname</a:t>
            </a:r>
            <a:endParaRPr lang="en-US" dirty="0"/>
          </a:p>
        </p:txBody>
      </p:sp>
      <p:sp>
        <p:nvSpPr>
          <p:cNvPr id="9" name="Text Placeholder 18">
            <a:extLst>
              <a:ext uri="{FF2B5EF4-FFF2-40B4-BE49-F238E27FC236}">
                <a16:creationId xmlns:a16="http://schemas.microsoft.com/office/drawing/2014/main" id="{FF8FA6C3-9706-4E86-AA7A-2979138DACC3}"/>
              </a:ext>
            </a:extLst>
          </p:cNvPr>
          <p:cNvSpPr>
            <a:spLocks noGrp="1"/>
          </p:cNvSpPr>
          <p:nvPr>
            <p:ph type="body" sz="quarter" idx="16" hasCustomPrompt="1"/>
          </p:nvPr>
        </p:nvSpPr>
        <p:spPr>
          <a:xfrm>
            <a:off x="7002998" y="3072795"/>
            <a:ext cx="2162175" cy="406008"/>
          </a:xfrm>
        </p:spPr>
        <p:txBody>
          <a:bodyPr lIns="0" tIns="0" rIns="0" bIns="0"/>
          <a:lstStyle>
            <a:lvl1pPr>
              <a:defRPr/>
            </a:lvl1pPr>
          </a:lstStyle>
          <a:p>
            <a:pPr lvl="0"/>
            <a:r>
              <a:rPr lang="pl-PL" dirty="0"/>
              <a:t>Position</a:t>
            </a:r>
            <a:endParaRPr lang="en-US" dirty="0"/>
          </a:p>
        </p:txBody>
      </p:sp>
      <p:sp>
        <p:nvSpPr>
          <p:cNvPr id="10" name="Text Placeholder 18">
            <a:extLst>
              <a:ext uri="{FF2B5EF4-FFF2-40B4-BE49-F238E27FC236}">
                <a16:creationId xmlns:a16="http://schemas.microsoft.com/office/drawing/2014/main" id="{F9802F3D-4AE5-4EA0-AF7A-E63F876C1CD9}"/>
              </a:ext>
            </a:extLst>
          </p:cNvPr>
          <p:cNvSpPr>
            <a:spLocks noGrp="1"/>
          </p:cNvSpPr>
          <p:nvPr>
            <p:ph type="body" sz="quarter" idx="17" hasCustomPrompt="1"/>
          </p:nvPr>
        </p:nvSpPr>
        <p:spPr>
          <a:xfrm>
            <a:off x="9600683" y="2854326"/>
            <a:ext cx="2162175" cy="192388"/>
          </a:xfrm>
        </p:spPr>
        <p:txBody>
          <a:bodyPr lIns="0" tIns="0" rIns="0" bIns="0"/>
          <a:lstStyle>
            <a:lvl1pPr>
              <a:defRPr b="1"/>
            </a:lvl1pPr>
          </a:lstStyle>
          <a:p>
            <a:pPr lvl="0"/>
            <a:r>
              <a:rPr lang="pl-PL" dirty="0"/>
              <a:t>Name Surname</a:t>
            </a:r>
            <a:endParaRPr lang="en-US" dirty="0"/>
          </a:p>
        </p:txBody>
      </p:sp>
      <p:sp>
        <p:nvSpPr>
          <p:cNvPr id="11" name="Text Placeholder 18">
            <a:extLst>
              <a:ext uri="{FF2B5EF4-FFF2-40B4-BE49-F238E27FC236}">
                <a16:creationId xmlns:a16="http://schemas.microsoft.com/office/drawing/2014/main" id="{2FD5B8D6-5CE0-4F28-841A-F224F4496D33}"/>
              </a:ext>
            </a:extLst>
          </p:cNvPr>
          <p:cNvSpPr>
            <a:spLocks noGrp="1"/>
          </p:cNvSpPr>
          <p:nvPr>
            <p:ph type="body" sz="quarter" idx="18" hasCustomPrompt="1"/>
          </p:nvPr>
        </p:nvSpPr>
        <p:spPr>
          <a:xfrm>
            <a:off x="9600683" y="3072795"/>
            <a:ext cx="2162175" cy="406008"/>
          </a:xfrm>
        </p:spPr>
        <p:txBody>
          <a:bodyPr lIns="0" tIns="0" rIns="0" bIns="0"/>
          <a:lstStyle>
            <a:lvl1pPr>
              <a:defRPr/>
            </a:lvl1pPr>
          </a:lstStyle>
          <a:p>
            <a:pPr lvl="0"/>
            <a:r>
              <a:rPr lang="pl-PL" dirty="0"/>
              <a:t>Position</a:t>
            </a:r>
            <a:endParaRPr lang="en-US" dirty="0"/>
          </a:p>
        </p:txBody>
      </p:sp>
      <p:sp>
        <p:nvSpPr>
          <p:cNvPr id="12" name="Picture Placeholder 14">
            <a:extLst>
              <a:ext uri="{FF2B5EF4-FFF2-40B4-BE49-F238E27FC236}">
                <a16:creationId xmlns:a16="http://schemas.microsoft.com/office/drawing/2014/main" id="{ADAC7C16-EA23-4689-B3DB-83C3B90BCFC2}"/>
              </a:ext>
            </a:extLst>
          </p:cNvPr>
          <p:cNvSpPr>
            <a:spLocks noGrp="1"/>
          </p:cNvSpPr>
          <p:nvPr>
            <p:ph type="pic" sz="quarter" idx="19"/>
          </p:nvPr>
        </p:nvSpPr>
        <p:spPr>
          <a:xfrm>
            <a:off x="7001694" y="3810290"/>
            <a:ext cx="1663983" cy="1663984"/>
          </a:xfrm>
          <a:prstGeom prst="ellipse">
            <a:avLst/>
          </a:prstGeom>
        </p:spPr>
        <p:txBody>
          <a:bodyPr anchor="ctr"/>
          <a:lstStyle>
            <a:lvl1pPr algn="ctr">
              <a:defRPr/>
            </a:lvl1pPr>
          </a:lstStyle>
          <a:p>
            <a:r>
              <a:rPr lang="en-US"/>
              <a:t>Click icon to add picture</a:t>
            </a:r>
          </a:p>
        </p:txBody>
      </p:sp>
      <p:sp>
        <p:nvSpPr>
          <p:cNvPr id="13" name="Picture Placeholder 14">
            <a:extLst>
              <a:ext uri="{FF2B5EF4-FFF2-40B4-BE49-F238E27FC236}">
                <a16:creationId xmlns:a16="http://schemas.microsoft.com/office/drawing/2014/main" id="{A534B3D6-ACCF-4800-9346-57956A339900}"/>
              </a:ext>
            </a:extLst>
          </p:cNvPr>
          <p:cNvSpPr>
            <a:spLocks noGrp="1"/>
          </p:cNvSpPr>
          <p:nvPr>
            <p:ph type="pic" sz="quarter" idx="20"/>
          </p:nvPr>
        </p:nvSpPr>
        <p:spPr>
          <a:xfrm>
            <a:off x="9599379" y="3810290"/>
            <a:ext cx="1663983" cy="1663984"/>
          </a:xfrm>
          <a:prstGeom prst="ellipse">
            <a:avLst/>
          </a:prstGeom>
        </p:spPr>
        <p:txBody>
          <a:bodyPr anchor="ctr"/>
          <a:lstStyle>
            <a:lvl1pPr algn="ctr">
              <a:defRPr/>
            </a:lvl1pPr>
          </a:lstStyle>
          <a:p>
            <a:r>
              <a:rPr lang="en-US"/>
              <a:t>Click icon to add picture</a:t>
            </a:r>
          </a:p>
        </p:txBody>
      </p:sp>
      <p:sp>
        <p:nvSpPr>
          <p:cNvPr id="14" name="Picture Placeholder 14">
            <a:extLst>
              <a:ext uri="{FF2B5EF4-FFF2-40B4-BE49-F238E27FC236}">
                <a16:creationId xmlns:a16="http://schemas.microsoft.com/office/drawing/2014/main" id="{2A92749E-F0B7-4140-97B7-EE51D3FE16BF}"/>
              </a:ext>
            </a:extLst>
          </p:cNvPr>
          <p:cNvSpPr>
            <a:spLocks noGrp="1"/>
          </p:cNvSpPr>
          <p:nvPr>
            <p:ph type="pic" sz="quarter" idx="21"/>
          </p:nvPr>
        </p:nvSpPr>
        <p:spPr>
          <a:xfrm>
            <a:off x="4404009" y="3810290"/>
            <a:ext cx="1663983" cy="1663984"/>
          </a:xfrm>
          <a:prstGeom prst="ellipse">
            <a:avLst/>
          </a:prstGeom>
        </p:spPr>
        <p:txBody>
          <a:bodyPr anchor="ctr"/>
          <a:lstStyle>
            <a:lvl1pPr algn="ctr">
              <a:defRPr/>
            </a:lvl1pPr>
          </a:lstStyle>
          <a:p>
            <a:r>
              <a:rPr lang="en-US"/>
              <a:t>Click icon to add picture</a:t>
            </a:r>
          </a:p>
        </p:txBody>
      </p:sp>
      <p:sp>
        <p:nvSpPr>
          <p:cNvPr id="15" name="Text Placeholder 18">
            <a:extLst>
              <a:ext uri="{FF2B5EF4-FFF2-40B4-BE49-F238E27FC236}">
                <a16:creationId xmlns:a16="http://schemas.microsoft.com/office/drawing/2014/main" id="{8C3556D1-245B-4086-9413-059F2DD07594}"/>
              </a:ext>
            </a:extLst>
          </p:cNvPr>
          <p:cNvSpPr>
            <a:spLocks noGrp="1"/>
          </p:cNvSpPr>
          <p:nvPr>
            <p:ph type="body" sz="quarter" idx="22" hasCustomPrompt="1"/>
          </p:nvPr>
        </p:nvSpPr>
        <p:spPr>
          <a:xfrm>
            <a:off x="4404009" y="5607340"/>
            <a:ext cx="2162175" cy="192388"/>
          </a:xfrm>
        </p:spPr>
        <p:txBody>
          <a:bodyPr lIns="0" tIns="0" rIns="0" bIns="0"/>
          <a:lstStyle>
            <a:lvl1pPr>
              <a:defRPr b="1"/>
            </a:lvl1pPr>
          </a:lstStyle>
          <a:p>
            <a:pPr lvl="0"/>
            <a:r>
              <a:rPr lang="pl-PL" dirty="0"/>
              <a:t>Name Surname</a:t>
            </a:r>
            <a:endParaRPr lang="en-US" dirty="0"/>
          </a:p>
        </p:txBody>
      </p:sp>
      <p:sp>
        <p:nvSpPr>
          <p:cNvPr id="16" name="Text Placeholder 18">
            <a:extLst>
              <a:ext uri="{FF2B5EF4-FFF2-40B4-BE49-F238E27FC236}">
                <a16:creationId xmlns:a16="http://schemas.microsoft.com/office/drawing/2014/main" id="{37C48B7D-907A-4CA7-B894-A124EB0980A6}"/>
              </a:ext>
            </a:extLst>
          </p:cNvPr>
          <p:cNvSpPr>
            <a:spLocks noGrp="1"/>
          </p:cNvSpPr>
          <p:nvPr>
            <p:ph type="body" sz="quarter" idx="23" hasCustomPrompt="1"/>
          </p:nvPr>
        </p:nvSpPr>
        <p:spPr>
          <a:xfrm>
            <a:off x="4404009" y="5825809"/>
            <a:ext cx="2162175" cy="406008"/>
          </a:xfrm>
        </p:spPr>
        <p:txBody>
          <a:bodyPr lIns="0" tIns="0" rIns="0" bIns="0"/>
          <a:lstStyle>
            <a:lvl1pPr>
              <a:defRPr/>
            </a:lvl1pPr>
          </a:lstStyle>
          <a:p>
            <a:pPr lvl="0"/>
            <a:r>
              <a:rPr lang="pl-PL" dirty="0"/>
              <a:t>Position</a:t>
            </a:r>
            <a:endParaRPr lang="en-US" dirty="0"/>
          </a:p>
        </p:txBody>
      </p:sp>
      <p:sp>
        <p:nvSpPr>
          <p:cNvPr id="17" name="Text Placeholder 18">
            <a:extLst>
              <a:ext uri="{FF2B5EF4-FFF2-40B4-BE49-F238E27FC236}">
                <a16:creationId xmlns:a16="http://schemas.microsoft.com/office/drawing/2014/main" id="{04D7775C-AA37-4561-BFC8-F632A781CC9B}"/>
              </a:ext>
            </a:extLst>
          </p:cNvPr>
          <p:cNvSpPr>
            <a:spLocks noGrp="1"/>
          </p:cNvSpPr>
          <p:nvPr>
            <p:ph type="body" sz="quarter" idx="24" hasCustomPrompt="1"/>
          </p:nvPr>
        </p:nvSpPr>
        <p:spPr>
          <a:xfrm>
            <a:off x="7001694" y="5607340"/>
            <a:ext cx="2162175" cy="192388"/>
          </a:xfrm>
        </p:spPr>
        <p:txBody>
          <a:bodyPr lIns="0" tIns="0" rIns="0" bIns="0"/>
          <a:lstStyle>
            <a:lvl1pPr>
              <a:defRPr b="1"/>
            </a:lvl1pPr>
          </a:lstStyle>
          <a:p>
            <a:pPr lvl="0"/>
            <a:r>
              <a:rPr lang="pl-PL" dirty="0"/>
              <a:t>Name Surname</a:t>
            </a:r>
            <a:endParaRPr lang="en-US" dirty="0"/>
          </a:p>
        </p:txBody>
      </p:sp>
      <p:sp>
        <p:nvSpPr>
          <p:cNvPr id="18" name="Text Placeholder 18">
            <a:extLst>
              <a:ext uri="{FF2B5EF4-FFF2-40B4-BE49-F238E27FC236}">
                <a16:creationId xmlns:a16="http://schemas.microsoft.com/office/drawing/2014/main" id="{3132B1DF-E106-4D6E-997F-82217FC175DF}"/>
              </a:ext>
            </a:extLst>
          </p:cNvPr>
          <p:cNvSpPr>
            <a:spLocks noGrp="1"/>
          </p:cNvSpPr>
          <p:nvPr>
            <p:ph type="body" sz="quarter" idx="25" hasCustomPrompt="1"/>
          </p:nvPr>
        </p:nvSpPr>
        <p:spPr>
          <a:xfrm>
            <a:off x="7001694" y="5825809"/>
            <a:ext cx="2162175" cy="406008"/>
          </a:xfrm>
        </p:spPr>
        <p:txBody>
          <a:bodyPr lIns="0" tIns="0" rIns="0" bIns="0"/>
          <a:lstStyle>
            <a:lvl1pPr>
              <a:defRPr/>
            </a:lvl1pPr>
          </a:lstStyle>
          <a:p>
            <a:pPr lvl="0"/>
            <a:r>
              <a:rPr lang="pl-PL" dirty="0"/>
              <a:t>Position</a:t>
            </a:r>
            <a:endParaRPr lang="en-US" dirty="0"/>
          </a:p>
        </p:txBody>
      </p:sp>
      <p:sp>
        <p:nvSpPr>
          <p:cNvPr id="19" name="Text Placeholder 18">
            <a:extLst>
              <a:ext uri="{FF2B5EF4-FFF2-40B4-BE49-F238E27FC236}">
                <a16:creationId xmlns:a16="http://schemas.microsoft.com/office/drawing/2014/main" id="{CC47A7BC-4956-498C-8853-566FE24630A5}"/>
              </a:ext>
            </a:extLst>
          </p:cNvPr>
          <p:cNvSpPr>
            <a:spLocks noGrp="1"/>
          </p:cNvSpPr>
          <p:nvPr>
            <p:ph type="body" sz="quarter" idx="26" hasCustomPrompt="1"/>
          </p:nvPr>
        </p:nvSpPr>
        <p:spPr>
          <a:xfrm>
            <a:off x="9599379" y="5607340"/>
            <a:ext cx="2162175" cy="192388"/>
          </a:xfrm>
        </p:spPr>
        <p:txBody>
          <a:bodyPr lIns="0" tIns="0" rIns="0" bIns="0"/>
          <a:lstStyle>
            <a:lvl1pPr>
              <a:defRPr b="1"/>
            </a:lvl1pPr>
          </a:lstStyle>
          <a:p>
            <a:pPr lvl="0"/>
            <a:r>
              <a:rPr lang="pl-PL" dirty="0"/>
              <a:t>Name Surname</a:t>
            </a:r>
            <a:endParaRPr lang="en-US" dirty="0"/>
          </a:p>
        </p:txBody>
      </p:sp>
      <p:sp>
        <p:nvSpPr>
          <p:cNvPr id="20" name="Text Placeholder 18">
            <a:extLst>
              <a:ext uri="{FF2B5EF4-FFF2-40B4-BE49-F238E27FC236}">
                <a16:creationId xmlns:a16="http://schemas.microsoft.com/office/drawing/2014/main" id="{DB8D709D-91A8-40BA-8004-CDE7166482A7}"/>
              </a:ext>
            </a:extLst>
          </p:cNvPr>
          <p:cNvSpPr>
            <a:spLocks noGrp="1"/>
          </p:cNvSpPr>
          <p:nvPr>
            <p:ph type="body" sz="quarter" idx="27" hasCustomPrompt="1"/>
          </p:nvPr>
        </p:nvSpPr>
        <p:spPr>
          <a:xfrm>
            <a:off x="9599379" y="5825809"/>
            <a:ext cx="2162175" cy="406008"/>
          </a:xfrm>
        </p:spPr>
        <p:txBody>
          <a:bodyPr lIns="0" tIns="0" rIns="0" bIns="0"/>
          <a:lstStyle>
            <a:lvl1pPr>
              <a:defRPr/>
            </a:lvl1pPr>
          </a:lstStyle>
          <a:p>
            <a:pPr lvl="0"/>
            <a:r>
              <a:rPr lang="pl-PL" dirty="0"/>
              <a:t>Position</a:t>
            </a:r>
            <a:endParaRPr lang="en-US" dirty="0"/>
          </a:p>
        </p:txBody>
      </p:sp>
    </p:spTree>
    <p:extLst>
      <p:ext uri="{BB962C8B-B14F-4D97-AF65-F5344CB8AC3E}">
        <p14:creationId xmlns:p14="http://schemas.microsoft.com/office/powerpoint/2010/main" val="234240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Fascination_17: Two people photo">
    <p:spTree>
      <p:nvGrpSpPr>
        <p:cNvPr id="1" name=""/>
        <p:cNvGrpSpPr/>
        <p:nvPr/>
      </p:nvGrpSpPr>
      <p:grpSpPr>
        <a:xfrm>
          <a:off x="0" y="0"/>
          <a:ext cx="0" cy="0"/>
          <a:chOff x="0" y="0"/>
          <a:chExt cx="0" cy="0"/>
        </a:xfrm>
      </p:grpSpPr>
      <p:sp>
        <p:nvSpPr>
          <p:cNvPr id="3" name="Picture Placeholder 14">
            <a:extLst>
              <a:ext uri="{FF2B5EF4-FFF2-40B4-BE49-F238E27FC236}">
                <a16:creationId xmlns:a16="http://schemas.microsoft.com/office/drawing/2014/main" id="{74F4228F-DA83-4E29-B1D3-5FEA5242890D}"/>
              </a:ext>
            </a:extLst>
          </p:cNvPr>
          <p:cNvSpPr>
            <a:spLocks noGrp="1"/>
          </p:cNvSpPr>
          <p:nvPr>
            <p:ph type="pic" sz="quarter" idx="10"/>
          </p:nvPr>
        </p:nvSpPr>
        <p:spPr>
          <a:xfrm>
            <a:off x="4405313" y="2387336"/>
            <a:ext cx="2444708" cy="2444709"/>
          </a:xfrm>
          <a:prstGeom prst="ellipse">
            <a:avLst/>
          </a:prstGeom>
        </p:spPr>
        <p:txBody>
          <a:bodyPr anchor="ctr"/>
          <a:lstStyle>
            <a:lvl1pPr algn="ctr">
              <a:defRPr/>
            </a:lvl1pPr>
          </a:lstStyle>
          <a:p>
            <a:r>
              <a:rPr lang="en-US"/>
              <a:t>Click icon to add picture</a:t>
            </a:r>
          </a:p>
        </p:txBody>
      </p:sp>
      <p:sp>
        <p:nvSpPr>
          <p:cNvPr id="4" name="Text Placeholder 18">
            <a:extLst>
              <a:ext uri="{FF2B5EF4-FFF2-40B4-BE49-F238E27FC236}">
                <a16:creationId xmlns:a16="http://schemas.microsoft.com/office/drawing/2014/main" id="{8D0E5EDC-3820-4C62-B598-F96086FE6FA3}"/>
              </a:ext>
            </a:extLst>
          </p:cNvPr>
          <p:cNvSpPr>
            <a:spLocks noGrp="1"/>
          </p:cNvSpPr>
          <p:nvPr>
            <p:ph type="body" sz="quarter" idx="13" hasCustomPrompt="1"/>
          </p:nvPr>
        </p:nvSpPr>
        <p:spPr>
          <a:xfrm>
            <a:off x="4405313" y="4965110"/>
            <a:ext cx="3107617" cy="275625"/>
          </a:xfrm>
        </p:spPr>
        <p:txBody>
          <a:bodyPr lIns="0" tIns="0" rIns="0" bIns="0"/>
          <a:lstStyle>
            <a:lvl1pPr>
              <a:defRPr sz="1800" b="1"/>
            </a:lvl1pPr>
          </a:lstStyle>
          <a:p>
            <a:pPr lvl="0"/>
            <a:r>
              <a:rPr lang="pl-PL" dirty="0"/>
              <a:t>Name Surname</a:t>
            </a:r>
            <a:endParaRPr lang="en-US" dirty="0"/>
          </a:p>
        </p:txBody>
      </p:sp>
      <p:sp>
        <p:nvSpPr>
          <p:cNvPr id="5" name="Text Placeholder 18">
            <a:extLst>
              <a:ext uri="{FF2B5EF4-FFF2-40B4-BE49-F238E27FC236}">
                <a16:creationId xmlns:a16="http://schemas.microsoft.com/office/drawing/2014/main" id="{F279F412-5ACB-4BEA-8004-605930E3AC6B}"/>
              </a:ext>
            </a:extLst>
          </p:cNvPr>
          <p:cNvSpPr>
            <a:spLocks noGrp="1"/>
          </p:cNvSpPr>
          <p:nvPr>
            <p:ph type="body" sz="quarter" idx="14" hasCustomPrompt="1"/>
          </p:nvPr>
        </p:nvSpPr>
        <p:spPr>
          <a:xfrm>
            <a:off x="4405313" y="5240736"/>
            <a:ext cx="3107617" cy="569514"/>
          </a:xfrm>
        </p:spPr>
        <p:txBody>
          <a:bodyPr lIns="0" tIns="0" rIns="0" bIns="0"/>
          <a:lstStyle>
            <a:lvl1pPr>
              <a:defRPr sz="1800"/>
            </a:lvl1pPr>
          </a:lstStyle>
          <a:p>
            <a:pPr lvl="0"/>
            <a:r>
              <a:rPr lang="pl-PL" dirty="0"/>
              <a:t>Position</a:t>
            </a:r>
            <a:endParaRPr lang="en-US" dirty="0"/>
          </a:p>
        </p:txBody>
      </p:sp>
      <p:sp>
        <p:nvSpPr>
          <p:cNvPr id="2" name="Title 1">
            <a:extLst>
              <a:ext uri="{FF2B5EF4-FFF2-40B4-BE49-F238E27FC236}">
                <a16:creationId xmlns:a16="http://schemas.microsoft.com/office/drawing/2014/main" id="{84676A81-8F72-4984-B539-091A8A044026}"/>
              </a:ext>
            </a:extLst>
          </p:cNvPr>
          <p:cNvSpPr>
            <a:spLocks noGrp="1"/>
          </p:cNvSpPr>
          <p:nvPr>
            <p:ph type="title"/>
          </p:nvPr>
        </p:nvSpPr>
        <p:spPr>
          <a:xfrm>
            <a:off x="792000" y="2725200"/>
            <a:ext cx="3362400" cy="1655763"/>
          </a:xfrm>
        </p:spPr>
        <p:txBody>
          <a:bodyPr lIns="0" tIns="0" rIns="0" bIns="0"/>
          <a:lstStyle/>
          <a:p>
            <a:r>
              <a:rPr lang="en-US"/>
              <a:t>Click to edit Master title style</a:t>
            </a:r>
          </a:p>
        </p:txBody>
      </p:sp>
      <p:sp>
        <p:nvSpPr>
          <p:cNvPr id="10" name="Picture Placeholder 14">
            <a:extLst>
              <a:ext uri="{FF2B5EF4-FFF2-40B4-BE49-F238E27FC236}">
                <a16:creationId xmlns:a16="http://schemas.microsoft.com/office/drawing/2014/main" id="{92B4F949-DCA1-4AD5-BEBD-6EB12C13A17E}"/>
              </a:ext>
            </a:extLst>
          </p:cNvPr>
          <p:cNvSpPr>
            <a:spLocks noGrp="1"/>
          </p:cNvSpPr>
          <p:nvPr>
            <p:ph type="pic" sz="quarter" idx="15"/>
          </p:nvPr>
        </p:nvSpPr>
        <p:spPr>
          <a:xfrm>
            <a:off x="7986209" y="2387336"/>
            <a:ext cx="2444708" cy="2444709"/>
          </a:xfrm>
          <a:prstGeom prst="ellipse">
            <a:avLst/>
          </a:prstGeom>
        </p:spPr>
        <p:txBody>
          <a:bodyPr anchor="ctr"/>
          <a:lstStyle>
            <a:lvl1pPr algn="ctr">
              <a:defRPr/>
            </a:lvl1pPr>
          </a:lstStyle>
          <a:p>
            <a:r>
              <a:rPr lang="en-US"/>
              <a:t>Click icon to add picture</a:t>
            </a:r>
          </a:p>
        </p:txBody>
      </p:sp>
      <p:sp>
        <p:nvSpPr>
          <p:cNvPr id="11" name="Text Placeholder 18">
            <a:extLst>
              <a:ext uri="{FF2B5EF4-FFF2-40B4-BE49-F238E27FC236}">
                <a16:creationId xmlns:a16="http://schemas.microsoft.com/office/drawing/2014/main" id="{441B7C3E-C7A5-4087-869A-CAC613A4C1B7}"/>
              </a:ext>
            </a:extLst>
          </p:cNvPr>
          <p:cNvSpPr>
            <a:spLocks noGrp="1"/>
          </p:cNvSpPr>
          <p:nvPr>
            <p:ph type="body" sz="quarter" idx="16" hasCustomPrompt="1"/>
          </p:nvPr>
        </p:nvSpPr>
        <p:spPr>
          <a:xfrm>
            <a:off x="7986209" y="4965110"/>
            <a:ext cx="3107617" cy="275625"/>
          </a:xfrm>
        </p:spPr>
        <p:txBody>
          <a:bodyPr lIns="0" tIns="0" rIns="0" bIns="0"/>
          <a:lstStyle>
            <a:lvl1pPr>
              <a:defRPr sz="1800" b="1"/>
            </a:lvl1pPr>
          </a:lstStyle>
          <a:p>
            <a:pPr lvl="0"/>
            <a:r>
              <a:rPr lang="pl-PL" dirty="0"/>
              <a:t>Name Surname</a:t>
            </a:r>
            <a:endParaRPr lang="en-US" dirty="0"/>
          </a:p>
        </p:txBody>
      </p:sp>
      <p:sp>
        <p:nvSpPr>
          <p:cNvPr id="12" name="Text Placeholder 18">
            <a:extLst>
              <a:ext uri="{FF2B5EF4-FFF2-40B4-BE49-F238E27FC236}">
                <a16:creationId xmlns:a16="http://schemas.microsoft.com/office/drawing/2014/main" id="{48F23A32-BF0D-49D2-9A27-A4192F5C5963}"/>
              </a:ext>
            </a:extLst>
          </p:cNvPr>
          <p:cNvSpPr>
            <a:spLocks noGrp="1"/>
          </p:cNvSpPr>
          <p:nvPr>
            <p:ph type="body" sz="quarter" idx="17" hasCustomPrompt="1"/>
          </p:nvPr>
        </p:nvSpPr>
        <p:spPr>
          <a:xfrm>
            <a:off x="7986209" y="5240736"/>
            <a:ext cx="3107617" cy="569514"/>
          </a:xfrm>
        </p:spPr>
        <p:txBody>
          <a:bodyPr lIns="0" tIns="0" rIns="0" bIns="0"/>
          <a:lstStyle>
            <a:lvl1pPr>
              <a:defRPr sz="1800"/>
            </a:lvl1pPr>
          </a:lstStyle>
          <a:p>
            <a:pPr lvl="0"/>
            <a:r>
              <a:rPr lang="pl-PL" dirty="0"/>
              <a:t>Position</a:t>
            </a:r>
            <a:endParaRPr lang="en-US" dirty="0"/>
          </a:p>
        </p:txBody>
      </p:sp>
    </p:spTree>
    <p:extLst>
      <p:ext uri="{BB962C8B-B14F-4D97-AF65-F5344CB8AC3E}">
        <p14:creationId xmlns:p14="http://schemas.microsoft.com/office/powerpoint/2010/main" val="332502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Fascination_18: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239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Fascination_19: End">
    <p:spTree>
      <p:nvGrpSpPr>
        <p:cNvPr id="1" name=""/>
        <p:cNvGrpSpPr/>
        <p:nvPr/>
      </p:nvGrpSpPr>
      <p:grpSpPr>
        <a:xfrm>
          <a:off x="0" y="0"/>
          <a:ext cx="0" cy="0"/>
          <a:chOff x="0" y="0"/>
          <a:chExt cx="0" cy="0"/>
        </a:xfrm>
      </p:grpSpPr>
      <p:pic>
        <p:nvPicPr>
          <p:cNvPr id="3" name="Picture 19">
            <a:extLst>
              <a:ext uri="{FF2B5EF4-FFF2-40B4-BE49-F238E27FC236}">
                <a16:creationId xmlns:a16="http://schemas.microsoft.com/office/drawing/2014/main" id="{DCF4B799-8304-4607-AEE8-687B7D901902}"/>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447616" y="2793573"/>
            <a:ext cx="3296776" cy="126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08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9: Content">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7"/>
            <a:ext cx="11520000" cy="3982245"/>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bwMode="gray">
          <a:xfrm>
            <a:off x="333264" y="682313"/>
            <a:ext cx="11520000" cy="396000"/>
          </a:xfrm>
        </p:spPr>
        <p:txBody>
          <a:bodyPr/>
          <a:lstStyle/>
          <a:p>
            <a:r>
              <a:rPr lang="en-US" dirty="0"/>
              <a:t>Click to edit Master title style</a:t>
            </a:r>
          </a:p>
        </p:txBody>
      </p:sp>
      <p:sp>
        <p:nvSpPr>
          <p:cNvPr id="4" name="Date Placeholder 3"/>
          <p:cNvSpPr>
            <a:spLocks noGrp="1"/>
          </p:cNvSpPr>
          <p:nvPr>
            <p:ph type="dt" sz="half" idx="18"/>
          </p:nvPr>
        </p:nvSpPr>
        <p:spPr bwMode="gray"/>
        <p:txBody>
          <a:bodyPr/>
          <a:lstStyle/>
          <a:p>
            <a:r>
              <a:rPr lang="en-US"/>
              <a:t>November 3, 2020</a:t>
            </a:r>
            <a:endParaRPr lang="en-US" dirty="0"/>
          </a:p>
        </p:txBody>
      </p:sp>
      <p:sp>
        <p:nvSpPr>
          <p:cNvPr id="6" name="Footer Placeholder 5"/>
          <p:cNvSpPr>
            <a:spLocks noGrp="1"/>
          </p:cNvSpPr>
          <p:nvPr>
            <p:ph type="ftr" sz="quarter" idx="19"/>
          </p:nvPr>
        </p:nvSpPr>
        <p:spPr bwMode="gray"/>
        <p:txBody>
          <a:bodyPr/>
          <a:lstStyle/>
          <a:p>
            <a:pPr lvl="8"/>
            <a:endParaRPr lang="en-US" dirty="0"/>
          </a:p>
        </p:txBody>
      </p:sp>
      <p:sp>
        <p:nvSpPr>
          <p:cNvPr id="11" name="Slide Number Placeholder 10"/>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8" name="Subtitle 2"/>
          <p:cNvSpPr>
            <a:spLocks noGrp="1"/>
          </p:cNvSpPr>
          <p:nvPr>
            <p:ph type="subTitle" idx="13"/>
          </p:nvPr>
        </p:nvSpPr>
        <p:spPr bwMode="gray">
          <a:xfrm>
            <a:off x="333264" y="1085213"/>
            <a:ext cx="11520000" cy="504000"/>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dirty="0"/>
              <a:t>Click to edit Master subtitle style</a:t>
            </a:r>
          </a:p>
        </p:txBody>
      </p:sp>
    </p:spTree>
    <p:extLst>
      <p:ext uri="{BB962C8B-B14F-4D97-AF65-F5344CB8AC3E}">
        <p14:creationId xmlns:p14="http://schemas.microsoft.com/office/powerpoint/2010/main" val="198842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0: Content &amp; Box">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5"/>
            <a:ext cx="11520000" cy="343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4" name="Date Placeholder 3"/>
          <p:cNvSpPr>
            <a:spLocks noGrp="1"/>
          </p:cNvSpPr>
          <p:nvPr>
            <p:ph type="dt" sz="half" idx="18"/>
          </p:nvPr>
        </p:nvSpPr>
        <p:spPr bwMode="gray"/>
        <p:txBody>
          <a:bodyPr/>
          <a:lstStyle/>
          <a:p>
            <a:r>
              <a:rPr lang="en-US"/>
              <a:t>November 3, 2020</a:t>
            </a:r>
            <a:endParaRPr lang="en-US" dirty="0"/>
          </a:p>
        </p:txBody>
      </p:sp>
      <p:sp>
        <p:nvSpPr>
          <p:cNvPr id="6" name="Footer Placeholder 5"/>
          <p:cNvSpPr>
            <a:spLocks noGrp="1"/>
          </p:cNvSpPr>
          <p:nvPr>
            <p:ph type="ftr" sz="quarter" idx="19"/>
          </p:nvPr>
        </p:nvSpPr>
        <p:spPr bwMode="gray"/>
        <p:txBody>
          <a:bodyPr/>
          <a:lstStyle/>
          <a:p>
            <a:pPr lvl="8"/>
            <a:endParaRPr lang="en-US" dirty="0"/>
          </a:p>
        </p:txBody>
      </p:sp>
      <p:sp>
        <p:nvSpPr>
          <p:cNvPr id="11" name="Slide Number Placeholder 10"/>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8" name="Subtitle 2"/>
          <p:cNvSpPr>
            <a:spLocks noGrp="1"/>
          </p:cNvSpPr>
          <p:nvPr>
            <p:ph type="subTitle" idx="13"/>
          </p:nvPr>
        </p:nvSpPr>
        <p:spPr bwMode="gray">
          <a:xfrm>
            <a:off x="332362"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0" name="Text Placeholder 7"/>
          <p:cNvSpPr>
            <a:spLocks noGrp="1"/>
          </p:cNvSpPr>
          <p:nvPr>
            <p:ph type="body" sz="quarter" idx="29"/>
          </p:nvPr>
        </p:nvSpPr>
        <p:spPr bwMode="gray">
          <a:xfrm>
            <a:off x="332362"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206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theme" Target="../theme/theme2.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33264" y="682313"/>
            <a:ext cx="11520000" cy="396000"/>
          </a:xfrm>
          <a:prstGeom prst="rect">
            <a:avLst/>
          </a:prstGeom>
        </p:spPr>
        <p:txBody>
          <a:bodyPr vert="horz" lIns="0" tIns="0" rIns="0" bIns="0" rtlCol="0" anchor="t">
            <a:noAutofit/>
          </a:bodyPr>
          <a:lstStyle/>
          <a:p>
            <a:r>
              <a:rPr lang="en-US"/>
              <a:t>Click to edit Master title style</a:t>
            </a:r>
            <a:endParaRPr lang="en-US" dirty="0"/>
          </a:p>
        </p:txBody>
      </p:sp>
      <p:sp>
        <p:nvSpPr>
          <p:cNvPr id="5" name="Footer Placeholder 4"/>
          <p:cNvSpPr>
            <a:spLocks noGrp="1"/>
          </p:cNvSpPr>
          <p:nvPr>
            <p:ph type="ftr" sz="quarter" idx="3"/>
          </p:nvPr>
        </p:nvSpPr>
        <p:spPr bwMode="gray">
          <a:xfrm>
            <a:off x="2499782" y="6298397"/>
            <a:ext cx="8490250" cy="500072"/>
          </a:xfrm>
          <a:prstGeom prst="rect">
            <a:avLst/>
          </a:prstGeom>
          <a:noFill/>
        </p:spPr>
        <p:txBody>
          <a:bodyPr vert="horz" lIns="0" tIns="0" rIns="0" bIns="0" rtlCol="0" anchor="ctr">
            <a:noAutofit/>
          </a:bodyPr>
          <a:lstStyle>
            <a:lvl1pPr algn="l" rtl="0">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endParaRPr lang="de-DE" dirty="0"/>
          </a:p>
        </p:txBody>
      </p:sp>
      <p:sp>
        <p:nvSpPr>
          <p:cNvPr id="4" name="Date Placeholder 3"/>
          <p:cNvSpPr>
            <a:spLocks noGrp="1"/>
          </p:cNvSpPr>
          <p:nvPr>
            <p:ph type="dt" sz="half" idx="2"/>
          </p:nvPr>
        </p:nvSpPr>
        <p:spPr bwMode="gray">
          <a:xfrm>
            <a:off x="332367" y="6489341"/>
            <a:ext cx="1162951" cy="118192"/>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r>
              <a:rPr lang="en-US"/>
              <a:t>November 3, 2020</a:t>
            </a:r>
            <a:endParaRPr lang="en-US" dirty="0"/>
          </a:p>
        </p:txBody>
      </p:sp>
      <p:sp>
        <p:nvSpPr>
          <p:cNvPr id="3" name="Text Placeholder 2"/>
          <p:cNvSpPr>
            <a:spLocks noGrp="1"/>
          </p:cNvSpPr>
          <p:nvPr>
            <p:ph type="body" idx="1"/>
          </p:nvPr>
        </p:nvSpPr>
        <p:spPr bwMode="gray">
          <a:xfrm>
            <a:off x="333264" y="1931194"/>
            <a:ext cx="11520000" cy="398217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bwMode="gray">
          <a:xfrm>
            <a:off x="1798114" y="6488733"/>
            <a:ext cx="676888" cy="118800"/>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r>
              <a:rPr lang="en-US" dirty="0"/>
              <a:t>Slide </a:t>
            </a:r>
            <a:fld id="{619F89D8-7AE3-494A-97F3-03D680869632}" type="slidenum">
              <a:rPr lang="en-US" smtClean="0"/>
              <a:pPr/>
              <a:t>‹#›</a:t>
            </a:fld>
            <a:endParaRPr lang="en-US" dirty="0"/>
          </a:p>
        </p:txBody>
      </p:sp>
      <p:cxnSp>
        <p:nvCxnSpPr>
          <p:cNvPr id="35" name="Straight Connector 34"/>
          <p:cNvCxnSpPr/>
          <p:nvPr/>
        </p:nvCxnSpPr>
        <p:spPr bwMode="gray">
          <a:xfrm>
            <a:off x="335577" y="6094413"/>
            <a:ext cx="11520000" cy="0"/>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grpSp>
        <p:nvGrpSpPr>
          <p:cNvPr id="68" name="Group 67"/>
          <p:cNvGrpSpPr/>
          <p:nvPr/>
        </p:nvGrpSpPr>
        <p:grpSpPr bwMode="gray">
          <a:xfrm>
            <a:off x="334271" y="6327549"/>
            <a:ext cx="337946" cy="88364"/>
            <a:chOff x="61913" y="5218113"/>
            <a:chExt cx="3138487" cy="820737"/>
          </a:xfrm>
          <a:solidFill>
            <a:schemeClr val="accent3"/>
          </a:solidFill>
        </p:grpSpPr>
        <p:sp>
          <p:nvSpPr>
            <p:cNvPr id="69" name="Freeform 16"/>
            <p:cNvSpPr>
              <a:spLocks noEditPoints="1"/>
            </p:cNvSpPr>
            <p:nvPr userDrawn="1"/>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17"/>
            <p:cNvSpPr>
              <a:spLocks noEditPoints="1"/>
            </p:cNvSpPr>
            <p:nvPr userDrawn="1"/>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18"/>
            <p:cNvSpPr>
              <a:spLocks noEditPoints="1"/>
            </p:cNvSpPr>
            <p:nvPr userDrawn="1"/>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19"/>
            <p:cNvSpPr>
              <a:spLocks noEditPoints="1"/>
            </p:cNvSpPr>
            <p:nvPr userDrawn="1"/>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cxnSp>
        <p:nvCxnSpPr>
          <p:cNvPr id="73" name="Straight Connector 72"/>
          <p:cNvCxnSpPr/>
          <p:nvPr/>
        </p:nvCxnSpPr>
        <p:spPr bwMode="gray">
          <a:xfrm>
            <a:off x="1692854" y="6472543"/>
            <a:ext cx="0" cy="132461"/>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sp>
        <p:nvSpPr>
          <p:cNvPr id="7" name="Rectangle 6"/>
          <p:cNvSpPr/>
          <p:nvPr userDrawn="1"/>
        </p:nvSpPr>
        <p:spPr bwMode="gray">
          <a:xfrm>
            <a:off x="242214" y="426352"/>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2400" b="1" dirty="0">
                <a:solidFill>
                  <a:schemeClr val="bg2"/>
                </a:solidFill>
              </a:rPr>
              <a:t>—</a:t>
            </a:r>
            <a:endParaRPr lang="en-US" sz="2400" b="1" dirty="0" err="1">
              <a:solidFill>
                <a:schemeClr val="bg2"/>
              </a:solidFill>
            </a:endParaRPr>
          </a:p>
        </p:txBody>
      </p:sp>
      <p:pic>
        <p:nvPicPr>
          <p:cNvPr id="16" name="Picture 19"/>
          <p:cNvPicPr>
            <a:picLocks noChangeAspect="1" noChangeArrowheads="1"/>
          </p:cNvPicPr>
          <p:nvPr userDrawn="1"/>
        </p:nvPicPr>
        <p:blipFill>
          <a:blip r:embed="rId56">
            <a:extLst>
              <a:ext uri="{28A0092B-C50C-407E-A947-70E740481C1C}">
                <a14:useLocalDpi xmlns:a14="http://schemas.microsoft.com/office/drawing/2010/main" val="0"/>
              </a:ext>
            </a:extLst>
          </a:blip>
          <a:srcRect/>
          <a:stretch>
            <a:fillRect/>
          </a:stretch>
        </p:blipFill>
        <p:spPr bwMode="auto">
          <a:xfrm>
            <a:off x="11345664" y="6393976"/>
            <a:ext cx="507600" cy="194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401632"/>
      </p:ext>
    </p:extLst>
  </p:cSld>
  <p:clrMap bg1="lt1" tx1="dk1" bg2="lt2" tx2="dk2" accent1="accent1" accent2="accent2" accent3="accent3" accent4="accent4" accent5="accent5" accent6="accent6" hlink="hlink" folHlink="folHlink"/>
  <p:sldLayoutIdLst>
    <p:sldLayoutId id="2147483654" r:id="rId1"/>
    <p:sldLayoutId id="2147483690" r:id="rId2"/>
    <p:sldLayoutId id="2147483655" r:id="rId3"/>
    <p:sldLayoutId id="2147483656" r:id="rId4"/>
    <p:sldLayoutId id="2147483657" r:id="rId5"/>
    <p:sldLayoutId id="2147483658" r:id="rId6"/>
    <p:sldLayoutId id="2147483653" r:id="rId7"/>
    <p:sldLayoutId id="2147483650" r:id="rId8"/>
    <p:sldLayoutId id="2147483691" r:id="rId9"/>
    <p:sldLayoutId id="2147483661" r:id="rId10"/>
    <p:sldLayoutId id="2147483696" r:id="rId11"/>
    <p:sldLayoutId id="2147483663" r:id="rId12"/>
    <p:sldLayoutId id="2147483662" r:id="rId13"/>
    <p:sldLayoutId id="2147483664" r:id="rId14"/>
    <p:sldLayoutId id="2147483692" r:id="rId15"/>
    <p:sldLayoutId id="2147483693" r:id="rId16"/>
    <p:sldLayoutId id="2147483665" r:id="rId17"/>
    <p:sldLayoutId id="2147483667" r:id="rId18"/>
    <p:sldLayoutId id="2147483668" r:id="rId19"/>
    <p:sldLayoutId id="2147483669" r:id="rId20"/>
    <p:sldLayoutId id="2147483670" r:id="rId21"/>
    <p:sldLayoutId id="2147483700" r:id="rId22"/>
    <p:sldLayoutId id="2147483659" r:id="rId23"/>
    <p:sldLayoutId id="2147483660" r:id="rId24"/>
    <p:sldLayoutId id="2147483694" r:id="rId25"/>
    <p:sldLayoutId id="2147483677" r:id="rId26"/>
    <p:sldLayoutId id="2147483679" r:id="rId27"/>
    <p:sldLayoutId id="2147483680" r:id="rId28"/>
    <p:sldLayoutId id="2147483666" r:id="rId29"/>
    <p:sldLayoutId id="2147483672" r:id="rId30"/>
    <p:sldLayoutId id="2147483673" r:id="rId31"/>
    <p:sldLayoutId id="2147483674" r:id="rId32"/>
    <p:sldLayoutId id="2147483675" r:id="rId33"/>
    <p:sldLayoutId id="2147483676" r:id="rId34"/>
    <p:sldLayoutId id="2147483701" r:id="rId35"/>
    <p:sldLayoutId id="2147483681" r:id="rId36"/>
    <p:sldLayoutId id="2147483682" r:id="rId37"/>
    <p:sldLayoutId id="2147483702" r:id="rId38"/>
    <p:sldLayoutId id="2147483703" r:id="rId39"/>
    <p:sldLayoutId id="2147483699" r:id="rId40"/>
    <p:sldLayoutId id="2147483695" r:id="rId41"/>
    <p:sldLayoutId id="2147483683" r:id="rId42"/>
    <p:sldLayoutId id="2147483684" r:id="rId43"/>
    <p:sldLayoutId id="2147483698" r:id="rId44"/>
    <p:sldLayoutId id="2147483697" r:id="rId45"/>
    <p:sldLayoutId id="2147483685" r:id="rId46"/>
    <p:sldLayoutId id="2147483686" r:id="rId47"/>
    <p:sldLayoutId id="2147483687" r:id="rId48"/>
    <p:sldLayoutId id="2147483688" r:id="rId49"/>
    <p:sldLayoutId id="2147483689" r:id="rId50"/>
    <p:sldLayoutId id="2147483705" r:id="rId51"/>
    <p:sldLayoutId id="2147483651" r:id="rId52"/>
    <p:sldLayoutId id="2147483652" r:id="rId53"/>
    <p:sldLayoutId id="2147483715" r:id="rId5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91" rtl="0" eaLnBrk="1" latinLnBrk="0" hangingPunct="1">
        <a:spcBef>
          <a:spcPct val="0"/>
        </a:spcBef>
        <a:buNone/>
        <a:defRPr sz="2400" b="1" kern="1200">
          <a:solidFill>
            <a:schemeClr val="tx1"/>
          </a:solidFill>
          <a:latin typeface="+mj-lt"/>
          <a:ea typeface="+mj-ea"/>
          <a:cs typeface="+mj-cs"/>
        </a:defRPr>
      </a:lvl1pPr>
    </p:titleStyle>
    <p:body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91" rtl="0" eaLnBrk="1" latinLnBrk="0" hangingPunct="1">
        <a:defRPr sz="1800" kern="1200">
          <a:solidFill>
            <a:schemeClr val="tx1"/>
          </a:solidFill>
          <a:latin typeface="+mn-lt"/>
          <a:ea typeface="+mn-ea"/>
          <a:cs typeface="+mn-cs"/>
        </a:defRPr>
      </a:lvl1pPr>
      <a:lvl2pPr marL="457246" algn="l" defTabSz="914491" rtl="0" eaLnBrk="1" latinLnBrk="0" hangingPunct="1">
        <a:defRPr sz="1800" kern="1200">
          <a:solidFill>
            <a:schemeClr val="tx1"/>
          </a:solidFill>
          <a:latin typeface="+mn-lt"/>
          <a:ea typeface="+mn-ea"/>
          <a:cs typeface="+mn-cs"/>
        </a:defRPr>
      </a:lvl2pPr>
      <a:lvl3pPr marL="914491" algn="l" defTabSz="914491" rtl="0" eaLnBrk="1" latinLnBrk="0" hangingPunct="1">
        <a:defRPr sz="1800" kern="1200">
          <a:solidFill>
            <a:schemeClr val="tx1"/>
          </a:solidFill>
          <a:latin typeface="+mn-lt"/>
          <a:ea typeface="+mn-ea"/>
          <a:cs typeface="+mn-cs"/>
        </a:defRPr>
      </a:lvl3pPr>
      <a:lvl4pPr marL="1371737" algn="l" defTabSz="914491" rtl="0" eaLnBrk="1" latinLnBrk="0" hangingPunct="1">
        <a:defRPr sz="1800" kern="1200">
          <a:solidFill>
            <a:schemeClr val="tx1"/>
          </a:solidFill>
          <a:latin typeface="+mn-lt"/>
          <a:ea typeface="+mn-ea"/>
          <a:cs typeface="+mn-cs"/>
        </a:defRPr>
      </a:lvl4pPr>
      <a:lvl5pPr marL="1828983" algn="l" defTabSz="914491" rtl="0" eaLnBrk="1" latinLnBrk="0" hangingPunct="1">
        <a:defRPr sz="1800" kern="1200">
          <a:solidFill>
            <a:schemeClr val="tx1"/>
          </a:solidFill>
          <a:latin typeface="+mn-lt"/>
          <a:ea typeface="+mn-ea"/>
          <a:cs typeface="+mn-cs"/>
        </a:defRPr>
      </a:lvl5pPr>
      <a:lvl6pPr marL="2286229" algn="l" defTabSz="914491" rtl="0" eaLnBrk="1" latinLnBrk="0" hangingPunct="1">
        <a:defRPr sz="1800" kern="1200">
          <a:solidFill>
            <a:schemeClr val="tx1"/>
          </a:solidFill>
          <a:latin typeface="+mn-lt"/>
          <a:ea typeface="+mn-ea"/>
          <a:cs typeface="+mn-cs"/>
        </a:defRPr>
      </a:lvl6pPr>
      <a:lvl7pPr marL="2743474" algn="l" defTabSz="914491" rtl="0" eaLnBrk="1" latinLnBrk="0" hangingPunct="1">
        <a:defRPr sz="1800" kern="1200">
          <a:solidFill>
            <a:schemeClr val="tx1"/>
          </a:solidFill>
          <a:latin typeface="+mn-lt"/>
          <a:ea typeface="+mn-ea"/>
          <a:cs typeface="+mn-cs"/>
        </a:defRPr>
      </a:lvl7pPr>
      <a:lvl8pPr marL="3200720" algn="l" defTabSz="914491" rtl="0" eaLnBrk="1" latinLnBrk="0" hangingPunct="1">
        <a:defRPr sz="1800" kern="1200">
          <a:solidFill>
            <a:schemeClr val="tx1"/>
          </a:solidFill>
          <a:latin typeface="+mn-lt"/>
          <a:ea typeface="+mn-ea"/>
          <a:cs typeface="+mn-cs"/>
        </a:defRPr>
      </a:lvl8pPr>
      <a:lvl9pPr marL="3657966" algn="l" defTabSz="91449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18">
          <p15:clr>
            <a:srgbClr val="F26B43"/>
          </p15:clr>
        </p15:guide>
        <p15:guide id="2" pos="7469">
          <p15:clr>
            <a:srgbClr val="F26B43"/>
          </p15:clr>
        </p15:guide>
        <p15:guide id="3" pos="212">
          <p15:clr>
            <a:srgbClr val="F26B43"/>
          </p15:clr>
        </p15:guide>
        <p15:guide id="4" orient="horz" pos="3726">
          <p15:clr>
            <a:srgbClr val="F26B43"/>
          </p15:clr>
        </p15:guide>
        <p15:guide id="5" pos="3840">
          <p15:clr>
            <a:srgbClr val="F26B43"/>
          </p15:clr>
        </p15:guide>
        <p15:guide id="6" orient="horz" pos="247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07988" y="260350"/>
            <a:ext cx="11376644" cy="165576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bwMode="gray">
          <a:xfrm>
            <a:off x="407988" y="2708275"/>
            <a:ext cx="11376644" cy="352901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71068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91" rtl="0" eaLnBrk="1" latinLnBrk="0" hangingPunct="1">
        <a:spcBef>
          <a:spcPct val="0"/>
        </a:spcBef>
        <a:buNone/>
        <a:defRPr sz="3200" b="0" kern="1200">
          <a:solidFill>
            <a:schemeClr val="tx1"/>
          </a:solidFill>
          <a:latin typeface="+mj-lt"/>
          <a:ea typeface="+mj-ea"/>
          <a:cs typeface="+mj-cs"/>
        </a:defRPr>
      </a:lvl1pPr>
    </p:titleStyle>
    <p:body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91" rtl="0" eaLnBrk="1" latinLnBrk="0" hangingPunct="1">
        <a:defRPr sz="1200" kern="1200">
          <a:solidFill>
            <a:schemeClr val="tx1"/>
          </a:solidFill>
          <a:latin typeface="+mn-lt"/>
          <a:ea typeface="+mn-ea"/>
          <a:cs typeface="+mn-cs"/>
        </a:defRPr>
      </a:lvl1pPr>
      <a:lvl2pPr marL="0" algn="l" defTabSz="914491" rtl="0" eaLnBrk="1" latinLnBrk="0" hangingPunct="1">
        <a:defRPr sz="1200" kern="1200">
          <a:solidFill>
            <a:schemeClr val="tx1"/>
          </a:solidFill>
          <a:latin typeface="+mn-lt"/>
          <a:ea typeface="+mn-ea"/>
          <a:cs typeface="+mn-cs"/>
        </a:defRPr>
      </a:lvl2pPr>
      <a:lvl3pPr marL="0" algn="l" defTabSz="914491" rtl="0" eaLnBrk="1" latinLnBrk="0" hangingPunct="1">
        <a:defRPr sz="1200" kern="1200">
          <a:solidFill>
            <a:schemeClr val="tx1"/>
          </a:solidFill>
          <a:latin typeface="+mn-lt"/>
          <a:ea typeface="+mn-ea"/>
          <a:cs typeface="+mn-cs"/>
        </a:defRPr>
      </a:lvl3pPr>
      <a:lvl4pPr marL="0" algn="l" defTabSz="914491" rtl="0" eaLnBrk="1" latinLnBrk="0" hangingPunct="1">
        <a:defRPr sz="1200" kern="1200">
          <a:solidFill>
            <a:schemeClr val="tx1"/>
          </a:solidFill>
          <a:latin typeface="+mn-lt"/>
          <a:ea typeface="+mn-ea"/>
          <a:cs typeface="+mn-cs"/>
        </a:defRPr>
      </a:lvl4pPr>
      <a:lvl5pPr marL="0" algn="l" defTabSz="914491" rtl="0" eaLnBrk="1" latinLnBrk="0" hangingPunct="1">
        <a:defRPr sz="1200" kern="1200">
          <a:solidFill>
            <a:schemeClr val="tx1"/>
          </a:solidFill>
          <a:latin typeface="+mn-lt"/>
          <a:ea typeface="+mn-ea"/>
          <a:cs typeface="+mn-cs"/>
        </a:defRPr>
      </a:lvl5pPr>
      <a:lvl6pPr marL="0" algn="l" defTabSz="914491" rtl="0" eaLnBrk="1" latinLnBrk="0" hangingPunct="1">
        <a:defRPr sz="1200" kern="1200">
          <a:solidFill>
            <a:schemeClr val="tx1"/>
          </a:solidFill>
          <a:latin typeface="+mn-lt"/>
          <a:ea typeface="+mn-ea"/>
          <a:cs typeface="+mn-cs"/>
        </a:defRPr>
      </a:lvl6pPr>
      <a:lvl7pPr marL="0" algn="l" defTabSz="914491" rtl="0" eaLnBrk="1" latinLnBrk="0" hangingPunct="1">
        <a:defRPr sz="1200" kern="1200">
          <a:solidFill>
            <a:schemeClr val="tx1"/>
          </a:solidFill>
          <a:latin typeface="+mn-lt"/>
          <a:ea typeface="+mn-ea"/>
          <a:cs typeface="+mn-cs"/>
        </a:defRPr>
      </a:lvl7pPr>
      <a:lvl8pPr marL="0" algn="l" defTabSz="914491" rtl="0" eaLnBrk="1" latinLnBrk="0" hangingPunct="1">
        <a:defRPr sz="1200" kern="1200">
          <a:solidFill>
            <a:schemeClr val="tx1"/>
          </a:solidFill>
          <a:latin typeface="+mn-lt"/>
          <a:ea typeface="+mn-ea"/>
          <a:cs typeface="+mn-cs"/>
        </a:defRPr>
      </a:lvl8pPr>
      <a:lvl9pPr marL="0" algn="l" defTabSz="914491"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p15:clr>
            <a:srgbClr val="F26B43"/>
          </p15:clr>
        </p15:guide>
        <p15:guide id="2" pos="7423">
          <p15:clr>
            <a:srgbClr val="F26B43"/>
          </p15:clr>
        </p15:guide>
        <p15:guide id="3" pos="257">
          <p15:clr>
            <a:srgbClr val="F26B43"/>
          </p15:clr>
        </p15:guide>
        <p15:guide id="4" orient="horz" pos="4020">
          <p15:clr>
            <a:srgbClr val="F26B43"/>
          </p15:clr>
        </p15:guide>
        <p15:guide id="5" pos="2071">
          <p15:clr>
            <a:srgbClr val="F26B43"/>
          </p15:clr>
        </p15:guide>
        <p15:guide id="7" orient="horz" pos="1298">
          <p15:clr>
            <a:srgbClr val="F26B43"/>
          </p15:clr>
        </p15:guide>
        <p15:guide id="8" pos="2887">
          <p15:clr>
            <a:srgbClr val="F26B43"/>
          </p15:clr>
        </p15:guide>
        <p15:guide id="9" pos="1164">
          <p15:clr>
            <a:srgbClr val="F26B43"/>
          </p15:clr>
        </p15:guide>
        <p15:guide id="10" orient="horz" pos="300">
          <p15:clr>
            <a:srgbClr val="F26B43"/>
          </p15:clr>
        </p15:guide>
        <p15:guide id="11" orient="horz" pos="1207">
          <p15:clr>
            <a:srgbClr val="F26B43"/>
          </p15:clr>
        </p15:guide>
        <p15:guide id="12" pos="4702">
          <p15:clr>
            <a:srgbClr val="F26B43"/>
          </p15:clr>
        </p15:guide>
        <p15:guide id="13" pos="2978">
          <p15:clr>
            <a:srgbClr val="F26B43"/>
          </p15:clr>
        </p15:guide>
        <p15:guide id="14" pos="1073">
          <p15:clr>
            <a:srgbClr val="F26B43"/>
          </p15:clr>
        </p15:guide>
        <p15:guide id="15" pos="1980">
          <p15:clr>
            <a:srgbClr val="F26B43"/>
          </p15:clr>
        </p15:guide>
        <p15:guide id="16" pos="4793">
          <p15:clr>
            <a:srgbClr val="F26B43"/>
          </p15:clr>
        </p15:guide>
        <p15:guide id="17" pos="5700">
          <p15:clr>
            <a:srgbClr val="F26B43"/>
          </p15:clr>
        </p15:guide>
        <p15:guide id="18" pos="5609">
          <p15:clr>
            <a:srgbClr val="F26B43"/>
          </p15:clr>
        </p15:guide>
        <p15:guide id="19" pos="6607">
          <p15:clr>
            <a:srgbClr val="F26B43"/>
          </p15:clr>
        </p15:guide>
        <p15:guide id="20" pos="6516">
          <p15:clr>
            <a:srgbClr val="F26B43"/>
          </p15:clr>
        </p15:guide>
        <p15:guide id="21" pos="3795">
          <p15:clr>
            <a:srgbClr val="F26B43"/>
          </p15:clr>
        </p15:guide>
        <p15:guide id="22" pos="3885">
          <p15:clr>
            <a:srgbClr val="F26B43"/>
          </p15:clr>
        </p15:guide>
        <p15:guide id="23" pos="166">
          <p15:clr>
            <a:srgbClr val="F26B43"/>
          </p15:clr>
        </p15:guide>
        <p15:guide id="24" pos="7514">
          <p15:clr>
            <a:srgbClr val="F26B43"/>
          </p15:clr>
        </p15:guide>
        <p15:guide id="25" orient="horz" pos="3929">
          <p15:clr>
            <a:srgbClr val="F26B43"/>
          </p15:clr>
        </p15:guide>
        <p15:guide id="26" orient="horz" pos="3113">
          <p15:clr>
            <a:srgbClr val="F26B43"/>
          </p15:clr>
        </p15:guide>
        <p15:guide id="27" orient="horz" pos="3022">
          <p15:clr>
            <a:srgbClr val="F26B43"/>
          </p15:clr>
        </p15:guide>
        <p15:guide id="28" orient="horz" pos="2205">
          <p15:clr>
            <a:srgbClr val="F26B43"/>
          </p15:clr>
        </p15:guide>
        <p15:guide id="29" orient="horz" pos="2115">
          <p15:clr>
            <a:srgbClr val="F26B43"/>
          </p15:clr>
        </p15:guide>
        <p15:guide id="30" pos="665">
          <p15:clr>
            <a:srgbClr val="5ACBF0"/>
          </p15:clr>
        </p15:guide>
        <p15:guide id="31" pos="1572">
          <p15:clr>
            <a:srgbClr val="5ACBF0"/>
          </p15:clr>
        </p15:guide>
        <p15:guide id="32" pos="2479">
          <p15:clr>
            <a:srgbClr val="5ACBF0"/>
          </p15:clr>
        </p15:guide>
        <p15:guide id="33" pos="3386">
          <p15:clr>
            <a:srgbClr val="5ACBF0"/>
          </p15:clr>
        </p15:guide>
        <p15:guide id="34" pos="7015">
          <p15:clr>
            <a:srgbClr val="5ACBF0"/>
          </p15:clr>
        </p15:guide>
        <p15:guide id="35" pos="6108">
          <p15:clr>
            <a:srgbClr val="5ACBF0"/>
          </p15:clr>
        </p15:guide>
        <p15:guide id="36" pos="5201">
          <p15:clr>
            <a:srgbClr val="5ACBF0"/>
          </p15:clr>
        </p15:guide>
        <p15:guide id="37" pos="4294">
          <p15:clr>
            <a:srgbClr val="5ACBF0"/>
          </p15:clr>
        </p15:guide>
        <p15:guide id="38" orient="horz" pos="799">
          <p15:clr>
            <a:srgbClr val="5ACBF0"/>
          </p15:clr>
        </p15:guide>
        <p15:guide id="39" orient="horz" pos="3521">
          <p15:clr>
            <a:srgbClr val="5ACBF0"/>
          </p15:clr>
        </p15:guide>
        <p15:guide id="40" orient="horz" pos="2614">
          <p15:clr>
            <a:srgbClr val="5ACBF0"/>
          </p15:clr>
        </p15:guide>
        <p15:guide id="41" orient="horz" pos="1706">
          <p15:clr>
            <a:srgbClr val="5ACBF0"/>
          </p15:clr>
        </p15:guide>
        <p15:guide id="42" orient="horz" pos="164">
          <p15:clr>
            <a:srgbClr val="00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2.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5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3FE0FC77-2A15-9427-F756-232F72F27569}"/>
              </a:ext>
            </a:extLst>
          </p:cNvPr>
          <p:cNvSpPr/>
          <p:nvPr/>
        </p:nvSpPr>
        <p:spPr bwMode="gray">
          <a:xfrm>
            <a:off x="7755227" y="3293401"/>
            <a:ext cx="6628263" cy="6628263"/>
          </a:xfrm>
          <a:prstGeom prst="ellipse">
            <a:avLst/>
          </a:prstGeom>
          <a:noFill/>
          <a:ln w="1524000">
            <a:solidFill>
              <a:srgbClr val="007A33">
                <a:alpha val="2156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3" name="Ellipse 2">
            <a:extLst>
              <a:ext uri="{FF2B5EF4-FFF2-40B4-BE49-F238E27FC236}">
                <a16:creationId xmlns:a16="http://schemas.microsoft.com/office/drawing/2014/main" id="{8CC062C7-3E0C-45EE-15EF-60730BD552E2}"/>
              </a:ext>
            </a:extLst>
          </p:cNvPr>
          <p:cNvSpPr/>
          <p:nvPr/>
        </p:nvSpPr>
        <p:spPr bwMode="gray">
          <a:xfrm>
            <a:off x="-1952330" y="-3656320"/>
            <a:ext cx="6628263" cy="6628263"/>
          </a:xfrm>
          <a:prstGeom prst="ellipse">
            <a:avLst/>
          </a:prstGeom>
          <a:noFill/>
          <a:ln w="1524000">
            <a:solidFill>
              <a:srgbClr val="007A33">
                <a:alpha val="2156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4" name="Title 3">
            <a:extLst>
              <a:ext uri="{FF2B5EF4-FFF2-40B4-BE49-F238E27FC236}">
                <a16:creationId xmlns:a16="http://schemas.microsoft.com/office/drawing/2014/main" id="{C77581F1-C05E-4A74-970B-2D940BE5D6C7}"/>
              </a:ext>
            </a:extLst>
          </p:cNvPr>
          <p:cNvSpPr>
            <a:spLocks noGrp="1"/>
          </p:cNvSpPr>
          <p:nvPr>
            <p:ph type="title"/>
          </p:nvPr>
        </p:nvSpPr>
        <p:spPr>
          <a:xfrm>
            <a:off x="407987" y="4149725"/>
            <a:ext cx="10651439" cy="2087564"/>
          </a:xfrm>
        </p:spPr>
        <p:txBody>
          <a:bodyPr lIns="0" tIns="0" rIns="0" bIns="0"/>
          <a:lstStyle/>
          <a:p>
            <a:br>
              <a:rPr lang="en-US" b="1" dirty="0"/>
            </a:br>
            <a:r>
              <a:rPr lang="en-US" b="1" dirty="0">
                <a:solidFill>
                  <a:srgbClr val="000000"/>
                </a:solidFill>
              </a:rPr>
              <a:t>Coffee experience challenge</a:t>
            </a:r>
            <a:br>
              <a:rPr lang="en-US" dirty="0">
                <a:solidFill>
                  <a:srgbClr val="000000"/>
                </a:solidFill>
              </a:rPr>
            </a:br>
            <a:r>
              <a:rPr lang="en-US" sz="2800" dirty="0">
                <a:solidFill>
                  <a:schemeClr val="accent1"/>
                </a:solidFill>
              </a:rPr>
              <a:t>Tell me who you are I will give you the perfect coffee</a:t>
            </a:r>
            <a:br>
              <a:rPr lang="en-US" dirty="0"/>
            </a:br>
            <a:endParaRPr lang="en-US" dirty="0"/>
          </a:p>
        </p:txBody>
      </p:sp>
      <p:sp>
        <p:nvSpPr>
          <p:cNvPr id="9" name="Subtitle 2">
            <a:extLst>
              <a:ext uri="{FF2B5EF4-FFF2-40B4-BE49-F238E27FC236}">
                <a16:creationId xmlns:a16="http://schemas.microsoft.com/office/drawing/2014/main" id="{C3ACCE8A-7E9A-4C25-4EE3-E12D0C71D397}"/>
              </a:ext>
            </a:extLst>
          </p:cNvPr>
          <p:cNvSpPr txBox="1">
            <a:spLocks/>
          </p:cNvSpPr>
          <p:nvPr/>
        </p:nvSpPr>
        <p:spPr>
          <a:xfrm>
            <a:off x="8494350" y="6354000"/>
            <a:ext cx="11520000" cy="504000"/>
          </a:xfrm>
          <a:prstGeom prst="rect">
            <a:avLst/>
          </a:prstGeom>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dirty="0">
                <a:solidFill>
                  <a:schemeClr val="accent1"/>
                </a:solidFill>
              </a:rPr>
              <a:t>Jeanne </a:t>
            </a:r>
            <a:r>
              <a:rPr lang="en-US" dirty="0" err="1">
                <a:solidFill>
                  <a:schemeClr val="accent1"/>
                </a:solidFill>
              </a:rPr>
              <a:t>Lallemand</a:t>
            </a:r>
            <a:r>
              <a:rPr lang="en-US" dirty="0">
                <a:solidFill>
                  <a:schemeClr val="accent1"/>
                </a:solidFill>
              </a:rPr>
              <a:t>, Design &amp; Innovation</a:t>
            </a:r>
            <a:endParaRPr lang="en-US" dirty="0"/>
          </a:p>
        </p:txBody>
      </p:sp>
      <p:sp>
        <p:nvSpPr>
          <p:cNvPr id="10" name="Rectangle 9">
            <a:extLst>
              <a:ext uri="{FF2B5EF4-FFF2-40B4-BE49-F238E27FC236}">
                <a16:creationId xmlns:a16="http://schemas.microsoft.com/office/drawing/2014/main" id="{E550EA58-1628-DB27-4CD3-B09391CFEB5B}"/>
              </a:ext>
            </a:extLst>
          </p:cNvPr>
          <p:cNvSpPr/>
          <p:nvPr/>
        </p:nvSpPr>
        <p:spPr bwMode="gray">
          <a:xfrm>
            <a:off x="407988" y="4426847"/>
            <a:ext cx="768540" cy="45719"/>
          </a:xfrm>
          <a:prstGeom prst="rect">
            <a:avLst/>
          </a:prstGeom>
          <a:solidFill>
            <a:srgbClr val="007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pic>
        <p:nvPicPr>
          <p:cNvPr id="5" name="Image 4">
            <a:extLst>
              <a:ext uri="{FF2B5EF4-FFF2-40B4-BE49-F238E27FC236}">
                <a16:creationId xmlns:a16="http://schemas.microsoft.com/office/drawing/2014/main" id="{7731DE94-3FAA-E1B1-F8D1-1F56A980FEE3}"/>
              </a:ext>
            </a:extLst>
          </p:cNvPr>
          <p:cNvPicPr>
            <a:picLocks noChangeAspect="1"/>
          </p:cNvPicPr>
          <p:nvPr/>
        </p:nvPicPr>
        <p:blipFill rotWithShape="1">
          <a:blip r:embed="rId3"/>
          <a:srcRect l="25541" t="42758" r="51002" b="1515"/>
          <a:stretch/>
        </p:blipFill>
        <p:spPr>
          <a:xfrm>
            <a:off x="9169320" y="1382458"/>
            <a:ext cx="2853853" cy="2830489"/>
          </a:xfrm>
          <a:prstGeom prst="rect">
            <a:avLst/>
          </a:prstGeom>
        </p:spPr>
      </p:pic>
      <p:pic>
        <p:nvPicPr>
          <p:cNvPr id="6" name="Image 5">
            <a:extLst>
              <a:ext uri="{FF2B5EF4-FFF2-40B4-BE49-F238E27FC236}">
                <a16:creationId xmlns:a16="http://schemas.microsoft.com/office/drawing/2014/main" id="{86946EEA-764C-C234-B950-8B9B13F7BC3D}"/>
              </a:ext>
            </a:extLst>
          </p:cNvPr>
          <p:cNvPicPr>
            <a:picLocks noChangeAspect="1"/>
          </p:cNvPicPr>
          <p:nvPr/>
        </p:nvPicPr>
        <p:blipFill rotWithShape="1">
          <a:blip r:embed="rId3"/>
          <a:srcRect l="7" t="42958" r="76536" b="1315"/>
          <a:stretch/>
        </p:blipFill>
        <p:spPr>
          <a:xfrm>
            <a:off x="6141946" y="1382458"/>
            <a:ext cx="2853853" cy="2830489"/>
          </a:xfrm>
          <a:prstGeom prst="rect">
            <a:avLst/>
          </a:prstGeom>
        </p:spPr>
      </p:pic>
      <p:pic>
        <p:nvPicPr>
          <p:cNvPr id="7" name="Image 6">
            <a:extLst>
              <a:ext uri="{FF2B5EF4-FFF2-40B4-BE49-F238E27FC236}">
                <a16:creationId xmlns:a16="http://schemas.microsoft.com/office/drawing/2014/main" id="{BD51E80D-483D-D8A4-2A18-6C079F297C44}"/>
              </a:ext>
            </a:extLst>
          </p:cNvPr>
          <p:cNvPicPr>
            <a:picLocks noChangeAspect="1"/>
          </p:cNvPicPr>
          <p:nvPr/>
        </p:nvPicPr>
        <p:blipFill rotWithShape="1">
          <a:blip r:embed="rId3"/>
          <a:srcRect l="50424" t="42648" r="26119" b="1625"/>
          <a:stretch/>
        </p:blipFill>
        <p:spPr>
          <a:xfrm>
            <a:off x="3114573" y="1382458"/>
            <a:ext cx="2853853" cy="2830489"/>
          </a:xfrm>
          <a:prstGeom prst="rect">
            <a:avLst/>
          </a:prstGeom>
        </p:spPr>
      </p:pic>
      <p:pic>
        <p:nvPicPr>
          <p:cNvPr id="12" name="Image 11">
            <a:extLst>
              <a:ext uri="{FF2B5EF4-FFF2-40B4-BE49-F238E27FC236}">
                <a16:creationId xmlns:a16="http://schemas.microsoft.com/office/drawing/2014/main" id="{36531F6D-3D83-ABD3-230E-28CBC4BE1853}"/>
              </a:ext>
            </a:extLst>
          </p:cNvPr>
          <p:cNvPicPr>
            <a:picLocks noChangeAspect="1"/>
          </p:cNvPicPr>
          <p:nvPr/>
        </p:nvPicPr>
        <p:blipFill rotWithShape="1">
          <a:blip r:embed="rId4"/>
          <a:srcRect l="40051" t="10609"/>
          <a:stretch/>
        </p:blipFill>
        <p:spPr>
          <a:xfrm>
            <a:off x="104470" y="1428176"/>
            <a:ext cx="2836581" cy="2833943"/>
          </a:xfrm>
          <a:prstGeom prst="rect">
            <a:avLst/>
          </a:prstGeom>
        </p:spPr>
      </p:pic>
      <p:sp>
        <p:nvSpPr>
          <p:cNvPr id="14" name="Date Placeholder 3">
            <a:extLst>
              <a:ext uri="{FF2B5EF4-FFF2-40B4-BE49-F238E27FC236}">
                <a16:creationId xmlns:a16="http://schemas.microsoft.com/office/drawing/2014/main" id="{41488149-E59B-AAEA-EA2D-3D10A2DC8D30}"/>
              </a:ext>
            </a:extLst>
          </p:cNvPr>
          <p:cNvSpPr txBox="1">
            <a:spLocks/>
          </p:cNvSpPr>
          <p:nvPr/>
        </p:nvSpPr>
        <p:spPr bwMode="gray">
          <a:xfrm>
            <a:off x="332367" y="6489341"/>
            <a:ext cx="1162951" cy="118192"/>
          </a:xfrm>
          <a:prstGeom prst="rect">
            <a:avLst/>
          </a:prstGeom>
        </p:spPr>
        <p:txBody>
          <a:bodyPr vert="horz" lIns="0" tIns="0" rIns="0" bIns="0" rtlCol="0" anchor="ctr">
            <a:noAutofit/>
          </a:bodyPr>
          <a:lstStyle>
            <a:defPPr>
              <a:defRPr lang="en-US"/>
            </a:defPPr>
            <a:lvl1pPr marL="0" algn="l" defTabSz="914400" rtl="0" eaLnBrk="1" latinLnBrk="0" hangingPunct="1">
              <a:defRPr sz="1000" kern="1200">
                <a:solidFill>
                  <a:schemeClr val="accent3"/>
                </a:solidFill>
                <a:latin typeface="+mn-lt"/>
                <a:ea typeface="+mn-ea"/>
                <a:cs typeface="+mn-cs"/>
              </a:defRPr>
            </a:lvl1pPr>
            <a:lvl2pPr marL="0" indent="0" algn="l" defTabSz="914400" rtl="0" eaLnBrk="1" latinLnBrk="0" hangingPunct="1">
              <a:defRPr sz="1000" kern="1200">
                <a:solidFill>
                  <a:schemeClr val="accent3"/>
                </a:solidFill>
                <a:latin typeface="+mn-lt"/>
                <a:ea typeface="+mn-ea"/>
                <a:cs typeface="+mn-cs"/>
              </a:defRPr>
            </a:lvl2pPr>
            <a:lvl3pPr marL="0" indent="0" algn="l" defTabSz="914400" rtl="0" eaLnBrk="1" latinLnBrk="0" hangingPunct="1">
              <a:defRPr sz="1000" kern="1200">
                <a:solidFill>
                  <a:schemeClr val="accent3"/>
                </a:solidFill>
                <a:latin typeface="+mn-lt"/>
                <a:ea typeface="+mn-ea"/>
                <a:cs typeface="+mn-cs"/>
              </a:defRPr>
            </a:lvl3pPr>
            <a:lvl4pPr marL="0" indent="0" algn="l" defTabSz="914400" rtl="0" eaLnBrk="1" latinLnBrk="0" hangingPunct="1">
              <a:defRPr sz="1000" kern="1200">
                <a:solidFill>
                  <a:schemeClr val="accent3"/>
                </a:solidFill>
                <a:latin typeface="+mn-lt"/>
                <a:ea typeface="+mn-ea"/>
                <a:cs typeface="+mn-cs"/>
              </a:defRPr>
            </a:lvl4pPr>
            <a:lvl5pPr marL="0" indent="0" algn="l" defTabSz="914400" rtl="0" eaLnBrk="1" latinLnBrk="0" hangingPunct="1">
              <a:defRPr sz="1000" kern="1200">
                <a:solidFill>
                  <a:schemeClr val="accent3"/>
                </a:solidFill>
                <a:latin typeface="+mn-lt"/>
                <a:ea typeface="+mn-ea"/>
                <a:cs typeface="+mn-cs"/>
              </a:defRPr>
            </a:lvl5pPr>
            <a:lvl6pPr marL="0" indent="0" algn="l" defTabSz="914400" rtl="0" eaLnBrk="1" latinLnBrk="0" hangingPunct="1">
              <a:defRPr sz="1000" kern="1200">
                <a:solidFill>
                  <a:schemeClr val="accent3"/>
                </a:solidFill>
                <a:latin typeface="+mn-lt"/>
                <a:ea typeface="+mn-ea"/>
                <a:cs typeface="+mn-cs"/>
              </a:defRPr>
            </a:lvl6pPr>
            <a:lvl7pPr marL="0" indent="0" algn="l" defTabSz="914400" rtl="0" eaLnBrk="1" latinLnBrk="0" hangingPunct="1">
              <a:defRPr sz="1000" kern="1200">
                <a:solidFill>
                  <a:schemeClr val="accent3"/>
                </a:solidFill>
                <a:latin typeface="+mn-lt"/>
                <a:ea typeface="+mn-ea"/>
                <a:cs typeface="+mn-cs"/>
              </a:defRPr>
            </a:lvl7pPr>
            <a:lvl8pPr marL="0" indent="0" algn="l" defTabSz="914400" rtl="0" eaLnBrk="1" latinLnBrk="0" hangingPunct="1">
              <a:defRPr sz="1000" kern="1200">
                <a:solidFill>
                  <a:schemeClr val="accent3"/>
                </a:solidFill>
                <a:latin typeface="+mn-lt"/>
                <a:ea typeface="+mn-ea"/>
                <a:cs typeface="+mn-cs"/>
              </a:defRPr>
            </a:lvl8pPr>
            <a:lvl9pPr marL="0" indent="0" algn="l" defTabSz="914400" rtl="0" eaLnBrk="1" latinLnBrk="0" hangingPunct="1">
              <a:defRPr sz="1000" kern="1200">
                <a:solidFill>
                  <a:schemeClr val="accent3"/>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9A9A9"/>
                </a:solidFill>
                <a:effectLst/>
                <a:uLnTx/>
                <a:uFillTx/>
                <a:latin typeface="ABBvoice"/>
                <a:ea typeface="ABBvoice"/>
                <a:cs typeface="ABBvoice"/>
              </a:rPr>
              <a:t>November 7, 2023</a:t>
            </a:r>
            <a:endParaRPr kumimoji="0" lang="en-US" sz="1000" b="0" i="0" u="none" strike="noStrike" kern="1200" cap="none" spc="0" normalizeH="0" baseline="0" noProof="0" dirty="0">
              <a:ln>
                <a:noFill/>
              </a:ln>
              <a:solidFill>
                <a:srgbClr val="A9A9A9"/>
              </a:solidFill>
              <a:effectLst/>
              <a:uLnTx/>
              <a:uFillTx/>
              <a:latin typeface="ABBvoice"/>
              <a:ea typeface="ABBvoice"/>
              <a:cs typeface="ABBvoice"/>
            </a:endParaRPr>
          </a:p>
        </p:txBody>
      </p:sp>
    </p:spTree>
    <p:extLst>
      <p:ext uri="{BB962C8B-B14F-4D97-AF65-F5344CB8AC3E}">
        <p14:creationId xmlns:p14="http://schemas.microsoft.com/office/powerpoint/2010/main" val="179517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Ellipse 9">
            <a:extLst>
              <a:ext uri="{FF2B5EF4-FFF2-40B4-BE49-F238E27FC236}">
                <a16:creationId xmlns:a16="http://schemas.microsoft.com/office/drawing/2014/main" id="{3C3AAC51-F88D-0ECD-55FD-879AEE6D42A8}"/>
              </a:ext>
            </a:extLst>
          </p:cNvPr>
          <p:cNvSpPr/>
          <p:nvPr/>
        </p:nvSpPr>
        <p:spPr bwMode="gray">
          <a:xfrm>
            <a:off x="7558657" y="2663921"/>
            <a:ext cx="6628263" cy="6628263"/>
          </a:xfrm>
          <a:prstGeom prst="ellipse">
            <a:avLst/>
          </a:prstGeom>
          <a:noFill/>
          <a:ln w="1524000">
            <a:solidFill>
              <a:srgbClr val="007A33">
                <a:alpha val="2156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9" name="Ellipse 8">
            <a:extLst>
              <a:ext uri="{FF2B5EF4-FFF2-40B4-BE49-F238E27FC236}">
                <a16:creationId xmlns:a16="http://schemas.microsoft.com/office/drawing/2014/main" id="{5F74CF21-0BD1-C855-DCBC-D3763606310F}"/>
              </a:ext>
            </a:extLst>
          </p:cNvPr>
          <p:cNvSpPr/>
          <p:nvPr/>
        </p:nvSpPr>
        <p:spPr bwMode="gray">
          <a:xfrm>
            <a:off x="-1952330" y="-3656320"/>
            <a:ext cx="6628263" cy="6628263"/>
          </a:xfrm>
          <a:prstGeom prst="ellipse">
            <a:avLst/>
          </a:prstGeom>
          <a:noFill/>
          <a:ln w="1524000">
            <a:solidFill>
              <a:srgbClr val="007A33">
                <a:alpha val="2156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7" name="Title 6"/>
          <p:cNvSpPr>
            <a:spLocks noGrp="1"/>
          </p:cNvSpPr>
          <p:nvPr>
            <p:ph type="title"/>
          </p:nvPr>
        </p:nvSpPr>
        <p:spPr/>
        <p:txBody>
          <a:bodyPr/>
          <a:lstStyle/>
          <a:p>
            <a:r>
              <a:rPr lang="en-US" dirty="0"/>
              <a:t>Starbucks</a:t>
            </a:r>
          </a:p>
        </p:txBody>
      </p:sp>
      <p:sp>
        <p:nvSpPr>
          <p:cNvPr id="4" name="Date Placeholder 3"/>
          <p:cNvSpPr>
            <a:spLocks noGrp="1"/>
          </p:cNvSpPr>
          <p:nvPr>
            <p:ph type="dt" sz="half" idx="18"/>
          </p:nvPr>
        </p:nvSpPr>
        <p:spPr/>
        <p:txBody>
          <a:bodyPr/>
          <a:lstStyle/>
          <a:p>
            <a:r>
              <a:rPr lang="en-US" dirty="0"/>
              <a:t>November 7, 2023</a:t>
            </a:r>
          </a:p>
        </p:txBody>
      </p:sp>
      <p:sp>
        <p:nvSpPr>
          <p:cNvPr id="5" name="Footer Placeholder 4"/>
          <p:cNvSpPr>
            <a:spLocks noGrp="1"/>
          </p:cNvSpPr>
          <p:nvPr>
            <p:ph type="ftr" sz="quarter" idx="19"/>
          </p:nvPr>
        </p:nvSpPr>
        <p:spPr>
          <a:xfrm>
            <a:off x="3324427" y="6298397"/>
            <a:ext cx="8490250" cy="500072"/>
          </a:xfrm>
        </p:spPr>
        <p:txBody>
          <a:bodyPr/>
          <a:lstStyle/>
          <a:p>
            <a:pPr algn="r"/>
            <a:r>
              <a:rPr lang="en-US" dirty="0"/>
              <a:t>Coffee experience</a:t>
            </a:r>
          </a:p>
        </p:txBody>
      </p:sp>
      <p:sp>
        <p:nvSpPr>
          <p:cNvPr id="6" name="Slide Number Placeholder 5"/>
          <p:cNvSpPr>
            <a:spLocks noGrp="1"/>
          </p:cNvSpPr>
          <p:nvPr>
            <p:ph type="sldNum" sz="quarter" idx="20"/>
          </p:nvPr>
        </p:nvSpPr>
        <p:spPr/>
        <p:txBody>
          <a:bodyPr/>
          <a:lstStyle/>
          <a:p>
            <a:r>
              <a:rPr lang="en-US"/>
              <a:t>Slide </a:t>
            </a:r>
            <a:fld id="{619F89D8-7AE3-494A-97F3-03D680869632}" type="slidenum">
              <a:rPr lang="en-US" smtClean="0"/>
              <a:pPr/>
              <a:t>2</a:t>
            </a:fld>
            <a:endParaRPr lang="en-US" dirty="0"/>
          </a:p>
        </p:txBody>
      </p:sp>
      <p:sp>
        <p:nvSpPr>
          <p:cNvPr id="3" name="Subtitle 2"/>
          <p:cNvSpPr>
            <a:spLocks noGrp="1"/>
          </p:cNvSpPr>
          <p:nvPr>
            <p:ph type="subTitle" idx="13"/>
          </p:nvPr>
        </p:nvSpPr>
        <p:spPr/>
        <p:txBody>
          <a:bodyPr/>
          <a:lstStyle/>
          <a:p>
            <a:r>
              <a:rPr lang="en-US" dirty="0">
                <a:solidFill>
                  <a:schemeClr val="accent1"/>
                </a:solidFill>
              </a:rPr>
              <a:t>Identity and numbers</a:t>
            </a:r>
            <a:endParaRPr lang="en-US" dirty="0"/>
          </a:p>
        </p:txBody>
      </p:sp>
      <p:sp>
        <p:nvSpPr>
          <p:cNvPr id="14" name="Rectangle 13">
            <a:extLst>
              <a:ext uri="{FF2B5EF4-FFF2-40B4-BE49-F238E27FC236}">
                <a16:creationId xmlns:a16="http://schemas.microsoft.com/office/drawing/2014/main" id="{FE8E6712-C83E-1FBF-071D-14D9F8C3D506}"/>
              </a:ext>
            </a:extLst>
          </p:cNvPr>
          <p:cNvSpPr/>
          <p:nvPr/>
        </p:nvSpPr>
        <p:spPr bwMode="gray">
          <a:xfrm>
            <a:off x="332367" y="478302"/>
            <a:ext cx="489043" cy="45719"/>
          </a:xfrm>
          <a:prstGeom prst="rect">
            <a:avLst/>
          </a:prstGeom>
          <a:solidFill>
            <a:srgbClr val="007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cxnSp>
        <p:nvCxnSpPr>
          <p:cNvPr id="16" name="Connecteur droit 15">
            <a:extLst>
              <a:ext uri="{FF2B5EF4-FFF2-40B4-BE49-F238E27FC236}">
                <a16:creationId xmlns:a16="http://schemas.microsoft.com/office/drawing/2014/main" id="{F54E531F-70F9-7B0A-B94D-70EB358748C6}"/>
              </a:ext>
            </a:extLst>
          </p:cNvPr>
          <p:cNvCxnSpPr/>
          <p:nvPr/>
        </p:nvCxnSpPr>
        <p:spPr bwMode="gray">
          <a:xfrm>
            <a:off x="1573290" y="6364153"/>
            <a:ext cx="0" cy="309736"/>
          </a:xfrm>
          <a:prstGeom prst="line">
            <a:avLst/>
          </a:prstGeom>
          <a:ln/>
        </p:spPr>
        <p:style>
          <a:lnRef idx="1">
            <a:schemeClr val="accent2"/>
          </a:lnRef>
          <a:fillRef idx="0">
            <a:schemeClr val="accent2"/>
          </a:fillRef>
          <a:effectRef idx="0">
            <a:schemeClr val="accent2"/>
          </a:effectRef>
          <a:fontRef idx="minor">
            <a:schemeClr val="tx1"/>
          </a:fontRef>
        </p:style>
      </p:cxnSp>
      <p:pic>
        <p:nvPicPr>
          <p:cNvPr id="1026" name="Picture 2" descr="Starbucks - Wikipedia">
            <a:extLst>
              <a:ext uri="{FF2B5EF4-FFF2-40B4-BE49-F238E27FC236}">
                <a16:creationId xmlns:a16="http://schemas.microsoft.com/office/drawing/2014/main" id="{A2051108-AACC-15EF-637F-AEBE715C3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67" y="2663922"/>
            <a:ext cx="1970250" cy="199472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319E4042-3857-4109-CE20-9AD57FDC0269}"/>
              </a:ext>
            </a:extLst>
          </p:cNvPr>
          <p:cNvPicPr>
            <a:picLocks noChangeAspect="1"/>
          </p:cNvPicPr>
          <p:nvPr/>
        </p:nvPicPr>
        <p:blipFill rotWithShape="1">
          <a:blip r:embed="rId4"/>
          <a:srcRect l="25541" t="42758" r="51002" b="1515"/>
          <a:stretch/>
        </p:blipFill>
        <p:spPr>
          <a:xfrm>
            <a:off x="8793978" y="3379200"/>
            <a:ext cx="2943293" cy="2919197"/>
          </a:xfrm>
          <a:prstGeom prst="rect">
            <a:avLst/>
          </a:prstGeom>
        </p:spPr>
      </p:pic>
      <p:sp>
        <p:nvSpPr>
          <p:cNvPr id="12" name="ZoneTexte 11">
            <a:extLst>
              <a:ext uri="{FF2B5EF4-FFF2-40B4-BE49-F238E27FC236}">
                <a16:creationId xmlns:a16="http://schemas.microsoft.com/office/drawing/2014/main" id="{5C97E526-A5B2-9BD3-93E8-427A48615D59}"/>
              </a:ext>
            </a:extLst>
          </p:cNvPr>
          <p:cNvSpPr txBox="1"/>
          <p:nvPr/>
        </p:nvSpPr>
        <p:spPr bwMode="gray">
          <a:xfrm>
            <a:off x="10265923" y="6446196"/>
            <a:ext cx="0" cy="0"/>
          </a:xfrm>
          <a:prstGeom prst="rect">
            <a:avLst/>
          </a:prstGeom>
          <a:noFill/>
        </p:spPr>
        <p:txBody>
          <a:bodyPr wrap="none" lIns="72000" tIns="72000" rIns="72000" bIns="72000" rtlCol="0">
            <a:noAutofit/>
          </a:bodyPr>
          <a:lstStyle/>
          <a:p>
            <a:endParaRPr lang="fr-FR" sz="1400" dirty="0" err="1"/>
          </a:p>
        </p:txBody>
      </p:sp>
      <p:pic>
        <p:nvPicPr>
          <p:cNvPr id="13" name="Image 12">
            <a:extLst>
              <a:ext uri="{FF2B5EF4-FFF2-40B4-BE49-F238E27FC236}">
                <a16:creationId xmlns:a16="http://schemas.microsoft.com/office/drawing/2014/main" id="{482AF429-9BE9-92D3-A7D7-48A46CED8F57}"/>
              </a:ext>
            </a:extLst>
          </p:cNvPr>
          <p:cNvPicPr>
            <a:picLocks noChangeAspect="1"/>
          </p:cNvPicPr>
          <p:nvPr/>
        </p:nvPicPr>
        <p:blipFill rotWithShape="1">
          <a:blip r:embed="rId4"/>
          <a:srcRect l="1288" t="44097" r="76526" b="3195"/>
          <a:stretch/>
        </p:blipFill>
        <p:spPr>
          <a:xfrm>
            <a:off x="5666600" y="3379200"/>
            <a:ext cx="2943293" cy="2919197"/>
          </a:xfrm>
          <a:prstGeom prst="rect">
            <a:avLst/>
          </a:prstGeom>
        </p:spPr>
      </p:pic>
      <p:pic>
        <p:nvPicPr>
          <p:cNvPr id="15" name="Image 14">
            <a:extLst>
              <a:ext uri="{FF2B5EF4-FFF2-40B4-BE49-F238E27FC236}">
                <a16:creationId xmlns:a16="http://schemas.microsoft.com/office/drawing/2014/main" id="{9CD3BBAE-2224-2398-6191-AD17FDD7778C}"/>
              </a:ext>
            </a:extLst>
          </p:cNvPr>
          <p:cNvPicPr>
            <a:picLocks noChangeAspect="1"/>
          </p:cNvPicPr>
          <p:nvPr/>
        </p:nvPicPr>
        <p:blipFill rotWithShape="1">
          <a:blip r:embed="rId4"/>
          <a:srcRect l="50424" t="42648" r="26119" b="1625"/>
          <a:stretch/>
        </p:blipFill>
        <p:spPr>
          <a:xfrm>
            <a:off x="8793978" y="284931"/>
            <a:ext cx="2943293" cy="2919197"/>
          </a:xfrm>
          <a:prstGeom prst="rect">
            <a:avLst/>
          </a:prstGeom>
        </p:spPr>
      </p:pic>
      <p:sp>
        <p:nvSpPr>
          <p:cNvPr id="18" name="Title 6">
            <a:extLst>
              <a:ext uri="{FF2B5EF4-FFF2-40B4-BE49-F238E27FC236}">
                <a16:creationId xmlns:a16="http://schemas.microsoft.com/office/drawing/2014/main" id="{00E4FBBE-B68E-32BE-5644-E7839AB2567D}"/>
              </a:ext>
            </a:extLst>
          </p:cNvPr>
          <p:cNvSpPr txBox="1">
            <a:spLocks/>
          </p:cNvSpPr>
          <p:nvPr/>
        </p:nvSpPr>
        <p:spPr bwMode="gray">
          <a:xfrm>
            <a:off x="2560018" y="2663921"/>
            <a:ext cx="2371836" cy="396000"/>
          </a:xfrm>
          <a:prstGeom prst="rect">
            <a:avLst/>
          </a:prstGeom>
        </p:spPr>
        <p:txBody>
          <a:bodyPr vert="horz" lIns="0" tIns="0" rIns="0" bIns="0" rtlCol="0" anchor="t">
            <a:noAutofit/>
          </a:bodyPr>
          <a:lstStyle>
            <a:lvl1pPr algn="l" defTabSz="914491" rtl="0" eaLnBrk="1" latinLnBrk="0" hangingPunct="1">
              <a:spcBef>
                <a:spcPct val="0"/>
              </a:spcBef>
              <a:buNone/>
              <a:defRPr sz="2400" b="1" kern="1200">
                <a:solidFill>
                  <a:schemeClr val="tx1"/>
                </a:solidFill>
                <a:latin typeface="+mj-lt"/>
                <a:ea typeface="+mj-ea"/>
                <a:cs typeface="+mj-cs"/>
              </a:defRPr>
            </a:lvl1pPr>
          </a:lstStyle>
          <a:p>
            <a:r>
              <a:rPr lang="en-US" b="0" dirty="0">
                <a:solidFill>
                  <a:srgbClr val="007A33"/>
                </a:solidFill>
              </a:rPr>
              <a:t>32 000 stores</a:t>
            </a:r>
          </a:p>
        </p:txBody>
      </p:sp>
      <p:sp>
        <p:nvSpPr>
          <p:cNvPr id="19" name="Title 6">
            <a:extLst>
              <a:ext uri="{FF2B5EF4-FFF2-40B4-BE49-F238E27FC236}">
                <a16:creationId xmlns:a16="http://schemas.microsoft.com/office/drawing/2014/main" id="{A3A1FB4D-0C9E-0513-7AB7-59D538FDD407}"/>
              </a:ext>
            </a:extLst>
          </p:cNvPr>
          <p:cNvSpPr txBox="1">
            <a:spLocks/>
          </p:cNvSpPr>
          <p:nvPr/>
        </p:nvSpPr>
        <p:spPr bwMode="gray">
          <a:xfrm>
            <a:off x="2560018" y="3375899"/>
            <a:ext cx="2943292" cy="396000"/>
          </a:xfrm>
          <a:prstGeom prst="rect">
            <a:avLst/>
          </a:prstGeom>
        </p:spPr>
        <p:txBody>
          <a:bodyPr vert="horz" lIns="0" tIns="0" rIns="0" bIns="0" rtlCol="0" anchor="t">
            <a:noAutofit/>
          </a:bodyPr>
          <a:lstStyle>
            <a:lvl1pPr algn="l" defTabSz="914491" rtl="0" eaLnBrk="1" latinLnBrk="0" hangingPunct="1">
              <a:spcBef>
                <a:spcPct val="0"/>
              </a:spcBef>
              <a:buNone/>
              <a:defRPr sz="2400" b="1" kern="1200">
                <a:solidFill>
                  <a:schemeClr val="tx1"/>
                </a:solidFill>
                <a:latin typeface="+mj-lt"/>
                <a:ea typeface="+mj-ea"/>
                <a:cs typeface="+mj-cs"/>
              </a:defRPr>
            </a:lvl1pPr>
          </a:lstStyle>
          <a:p>
            <a:r>
              <a:rPr lang="en-US" b="0" dirty="0">
                <a:solidFill>
                  <a:srgbClr val="007A33"/>
                </a:solidFill>
              </a:rPr>
              <a:t>400 000 employees</a:t>
            </a:r>
          </a:p>
        </p:txBody>
      </p:sp>
      <p:sp>
        <p:nvSpPr>
          <p:cNvPr id="20" name="Title 6">
            <a:extLst>
              <a:ext uri="{FF2B5EF4-FFF2-40B4-BE49-F238E27FC236}">
                <a16:creationId xmlns:a16="http://schemas.microsoft.com/office/drawing/2014/main" id="{EFC69017-3C4D-31C0-B5DF-6BC2B496D59E}"/>
              </a:ext>
            </a:extLst>
          </p:cNvPr>
          <p:cNvSpPr txBox="1">
            <a:spLocks/>
          </p:cNvSpPr>
          <p:nvPr/>
        </p:nvSpPr>
        <p:spPr bwMode="gray">
          <a:xfrm>
            <a:off x="2560018" y="4117877"/>
            <a:ext cx="2943292" cy="745994"/>
          </a:xfrm>
          <a:prstGeom prst="rect">
            <a:avLst/>
          </a:prstGeom>
        </p:spPr>
        <p:txBody>
          <a:bodyPr vert="horz" lIns="0" tIns="0" rIns="0" bIns="0" rtlCol="0" anchor="t">
            <a:noAutofit/>
          </a:bodyPr>
          <a:lstStyle>
            <a:lvl1pPr algn="l" defTabSz="914491" rtl="0" eaLnBrk="1" latinLnBrk="0" hangingPunct="1">
              <a:spcBef>
                <a:spcPct val="0"/>
              </a:spcBef>
              <a:buNone/>
              <a:defRPr sz="2400" b="1" kern="1200">
                <a:solidFill>
                  <a:schemeClr val="tx1"/>
                </a:solidFill>
                <a:latin typeface="+mj-lt"/>
                <a:ea typeface="+mj-ea"/>
                <a:cs typeface="+mj-cs"/>
              </a:defRPr>
            </a:lvl1pPr>
          </a:lstStyle>
          <a:p>
            <a:r>
              <a:rPr lang="en-US" b="0" dirty="0">
                <a:solidFill>
                  <a:srgbClr val="007A33"/>
                </a:solidFill>
              </a:rPr>
              <a:t>100 million customers/week</a:t>
            </a:r>
          </a:p>
        </p:txBody>
      </p:sp>
      <p:pic>
        <p:nvPicPr>
          <p:cNvPr id="26" name="Image 25">
            <a:extLst>
              <a:ext uri="{FF2B5EF4-FFF2-40B4-BE49-F238E27FC236}">
                <a16:creationId xmlns:a16="http://schemas.microsoft.com/office/drawing/2014/main" id="{3A5C748A-727F-2B74-12D7-D1C8E35C9DB4}"/>
              </a:ext>
            </a:extLst>
          </p:cNvPr>
          <p:cNvPicPr>
            <a:picLocks noChangeAspect="1"/>
          </p:cNvPicPr>
          <p:nvPr/>
        </p:nvPicPr>
        <p:blipFill rotWithShape="1">
          <a:blip r:embed="rId5"/>
          <a:srcRect l="40051" t="10609"/>
          <a:stretch/>
        </p:blipFill>
        <p:spPr>
          <a:xfrm>
            <a:off x="5683157" y="284930"/>
            <a:ext cx="2931564" cy="2928837"/>
          </a:xfrm>
          <a:prstGeom prst="rect">
            <a:avLst/>
          </a:prstGeom>
        </p:spPr>
      </p:pic>
    </p:spTree>
    <p:extLst>
      <p:ext uri="{BB962C8B-B14F-4D97-AF65-F5344CB8AC3E}">
        <p14:creationId xmlns:p14="http://schemas.microsoft.com/office/powerpoint/2010/main" val="52564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Ellipse 7">
            <a:extLst>
              <a:ext uri="{FF2B5EF4-FFF2-40B4-BE49-F238E27FC236}">
                <a16:creationId xmlns:a16="http://schemas.microsoft.com/office/drawing/2014/main" id="{722F28F8-127C-CA0D-99D4-47093BC0D2D7}"/>
              </a:ext>
            </a:extLst>
          </p:cNvPr>
          <p:cNvSpPr/>
          <p:nvPr/>
        </p:nvSpPr>
        <p:spPr bwMode="gray">
          <a:xfrm>
            <a:off x="7755227" y="3293401"/>
            <a:ext cx="6628263" cy="6628263"/>
          </a:xfrm>
          <a:prstGeom prst="ellipse">
            <a:avLst/>
          </a:prstGeom>
          <a:noFill/>
          <a:ln w="1524000">
            <a:solidFill>
              <a:srgbClr val="007A33">
                <a:alpha val="2156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9" name="Ellipse 8">
            <a:extLst>
              <a:ext uri="{FF2B5EF4-FFF2-40B4-BE49-F238E27FC236}">
                <a16:creationId xmlns:a16="http://schemas.microsoft.com/office/drawing/2014/main" id="{652C3CCD-02B0-CDF3-E6E7-837704E0F6B7}"/>
              </a:ext>
            </a:extLst>
          </p:cNvPr>
          <p:cNvSpPr/>
          <p:nvPr/>
        </p:nvSpPr>
        <p:spPr bwMode="gray">
          <a:xfrm>
            <a:off x="-1952330" y="-3656320"/>
            <a:ext cx="6628263" cy="6628263"/>
          </a:xfrm>
          <a:prstGeom prst="ellipse">
            <a:avLst/>
          </a:prstGeom>
          <a:noFill/>
          <a:ln w="1524000">
            <a:solidFill>
              <a:srgbClr val="007A33">
                <a:alpha val="2156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7" name="Title 6"/>
          <p:cNvSpPr>
            <a:spLocks noGrp="1"/>
          </p:cNvSpPr>
          <p:nvPr>
            <p:ph type="title"/>
          </p:nvPr>
        </p:nvSpPr>
        <p:spPr/>
        <p:txBody>
          <a:bodyPr/>
          <a:lstStyle/>
          <a:p>
            <a:r>
              <a:rPr lang="en-US" dirty="0"/>
              <a:t>Deconstruction</a:t>
            </a:r>
          </a:p>
        </p:txBody>
      </p:sp>
      <p:sp>
        <p:nvSpPr>
          <p:cNvPr id="4" name="Date Placeholder 3"/>
          <p:cNvSpPr>
            <a:spLocks noGrp="1"/>
          </p:cNvSpPr>
          <p:nvPr>
            <p:ph type="dt" sz="half" idx="18"/>
          </p:nvPr>
        </p:nvSpPr>
        <p:spPr/>
        <p:txBody>
          <a:bodyPr/>
          <a:lstStyle/>
          <a:p>
            <a:r>
              <a:rPr lang="en-US" dirty="0"/>
              <a:t>November 7, 2023</a:t>
            </a:r>
          </a:p>
        </p:txBody>
      </p:sp>
      <p:sp>
        <p:nvSpPr>
          <p:cNvPr id="5" name="Footer Placeholder 4"/>
          <p:cNvSpPr>
            <a:spLocks noGrp="1"/>
          </p:cNvSpPr>
          <p:nvPr>
            <p:ph type="ftr" sz="quarter" idx="19"/>
          </p:nvPr>
        </p:nvSpPr>
        <p:spPr>
          <a:xfrm>
            <a:off x="3324427" y="6298397"/>
            <a:ext cx="8490250" cy="500072"/>
          </a:xfrm>
        </p:spPr>
        <p:txBody>
          <a:bodyPr/>
          <a:lstStyle/>
          <a:p>
            <a:pPr algn="r"/>
            <a:r>
              <a:rPr lang="en-US" dirty="0"/>
              <a:t>Coffee experience</a:t>
            </a:r>
          </a:p>
        </p:txBody>
      </p:sp>
      <p:sp>
        <p:nvSpPr>
          <p:cNvPr id="6" name="Slide Number Placeholder 5"/>
          <p:cNvSpPr>
            <a:spLocks noGrp="1"/>
          </p:cNvSpPr>
          <p:nvPr>
            <p:ph type="sldNum" sz="quarter" idx="20"/>
          </p:nvPr>
        </p:nvSpPr>
        <p:spPr/>
        <p:txBody>
          <a:bodyPr/>
          <a:lstStyle/>
          <a:p>
            <a:r>
              <a:rPr lang="en-US"/>
              <a:t>Slide </a:t>
            </a:r>
            <a:fld id="{619F89D8-7AE3-494A-97F3-03D680869632}" type="slidenum">
              <a:rPr lang="en-US" smtClean="0"/>
              <a:pPr/>
              <a:t>3</a:t>
            </a:fld>
            <a:endParaRPr lang="en-US" dirty="0"/>
          </a:p>
        </p:txBody>
      </p:sp>
      <p:sp>
        <p:nvSpPr>
          <p:cNvPr id="3" name="Subtitle 2"/>
          <p:cNvSpPr>
            <a:spLocks noGrp="1"/>
          </p:cNvSpPr>
          <p:nvPr>
            <p:ph type="subTitle" idx="13"/>
          </p:nvPr>
        </p:nvSpPr>
        <p:spPr/>
        <p:txBody>
          <a:bodyPr/>
          <a:lstStyle/>
          <a:p>
            <a:r>
              <a:rPr lang="en-US" dirty="0">
                <a:solidFill>
                  <a:schemeClr val="accent1"/>
                </a:solidFill>
              </a:rPr>
              <a:t>The current situation</a:t>
            </a:r>
            <a:endParaRPr lang="en-US" dirty="0"/>
          </a:p>
        </p:txBody>
      </p:sp>
      <p:sp>
        <p:nvSpPr>
          <p:cNvPr id="14" name="Rectangle 13">
            <a:extLst>
              <a:ext uri="{FF2B5EF4-FFF2-40B4-BE49-F238E27FC236}">
                <a16:creationId xmlns:a16="http://schemas.microsoft.com/office/drawing/2014/main" id="{FE8E6712-C83E-1FBF-071D-14D9F8C3D506}"/>
              </a:ext>
            </a:extLst>
          </p:cNvPr>
          <p:cNvSpPr/>
          <p:nvPr/>
        </p:nvSpPr>
        <p:spPr bwMode="gray">
          <a:xfrm>
            <a:off x="332367" y="478302"/>
            <a:ext cx="489043" cy="45719"/>
          </a:xfrm>
          <a:prstGeom prst="rect">
            <a:avLst/>
          </a:prstGeom>
          <a:solidFill>
            <a:srgbClr val="007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cxnSp>
        <p:nvCxnSpPr>
          <p:cNvPr id="16" name="Connecteur droit 15">
            <a:extLst>
              <a:ext uri="{FF2B5EF4-FFF2-40B4-BE49-F238E27FC236}">
                <a16:creationId xmlns:a16="http://schemas.microsoft.com/office/drawing/2014/main" id="{F54E531F-70F9-7B0A-B94D-70EB358748C6}"/>
              </a:ext>
            </a:extLst>
          </p:cNvPr>
          <p:cNvCxnSpPr/>
          <p:nvPr/>
        </p:nvCxnSpPr>
        <p:spPr bwMode="gray">
          <a:xfrm>
            <a:off x="1573290" y="6364153"/>
            <a:ext cx="0" cy="309736"/>
          </a:xfrm>
          <a:prstGeom prst="line">
            <a:avLst/>
          </a:prstGeom>
          <a:ln/>
        </p:spPr>
        <p:style>
          <a:lnRef idx="1">
            <a:schemeClr val="accent2"/>
          </a:lnRef>
          <a:fillRef idx="0">
            <a:schemeClr val="accent2"/>
          </a:fillRef>
          <a:effectRef idx="0">
            <a:schemeClr val="accent2"/>
          </a:effectRef>
          <a:fontRef idx="minor">
            <a:schemeClr val="tx1"/>
          </a:fontRef>
        </p:style>
      </p:cxnSp>
      <p:sp>
        <p:nvSpPr>
          <p:cNvPr id="10" name="ZoneTexte 9">
            <a:extLst>
              <a:ext uri="{FF2B5EF4-FFF2-40B4-BE49-F238E27FC236}">
                <a16:creationId xmlns:a16="http://schemas.microsoft.com/office/drawing/2014/main" id="{E85548BD-2664-0CC3-8D04-C3F87764C9B6}"/>
              </a:ext>
            </a:extLst>
          </p:cNvPr>
          <p:cNvSpPr txBox="1"/>
          <p:nvPr/>
        </p:nvSpPr>
        <p:spPr bwMode="gray">
          <a:xfrm>
            <a:off x="8266364" y="5174638"/>
            <a:ext cx="2394504" cy="396000"/>
          </a:xfrm>
          <a:prstGeom prst="rect">
            <a:avLst/>
          </a:prstGeom>
          <a:noFill/>
        </p:spPr>
        <p:txBody>
          <a:bodyPr wrap="square" lIns="72000" tIns="72000" rIns="72000" bIns="72000" rtlCol="0">
            <a:noAutofit/>
          </a:bodyPr>
          <a:lstStyle/>
          <a:p>
            <a:r>
              <a:rPr lang="fr-FR" sz="2400" dirty="0">
                <a:solidFill>
                  <a:srgbClr val="007A33"/>
                </a:solidFill>
              </a:rPr>
              <a:t>Contexte</a:t>
            </a:r>
          </a:p>
        </p:txBody>
      </p:sp>
      <p:sp>
        <p:nvSpPr>
          <p:cNvPr id="11" name="ZoneTexte 10">
            <a:extLst>
              <a:ext uri="{FF2B5EF4-FFF2-40B4-BE49-F238E27FC236}">
                <a16:creationId xmlns:a16="http://schemas.microsoft.com/office/drawing/2014/main" id="{28B58F03-D77E-8579-E182-B97B28A32BF4}"/>
              </a:ext>
            </a:extLst>
          </p:cNvPr>
          <p:cNvSpPr txBox="1"/>
          <p:nvPr/>
        </p:nvSpPr>
        <p:spPr bwMode="gray">
          <a:xfrm>
            <a:off x="4453783" y="5198129"/>
            <a:ext cx="2955257" cy="269968"/>
          </a:xfrm>
          <a:prstGeom prst="rect">
            <a:avLst/>
          </a:prstGeom>
          <a:noFill/>
        </p:spPr>
        <p:txBody>
          <a:bodyPr wrap="square" lIns="72000" tIns="72000" rIns="72000" bIns="72000" rtlCol="0">
            <a:noAutofit/>
          </a:bodyPr>
          <a:lstStyle/>
          <a:p>
            <a:r>
              <a:rPr lang="fr-FR" sz="2400" dirty="0">
                <a:solidFill>
                  <a:srgbClr val="007A33"/>
                </a:solidFill>
              </a:rPr>
              <a:t>A social place</a:t>
            </a:r>
          </a:p>
        </p:txBody>
      </p:sp>
      <p:sp>
        <p:nvSpPr>
          <p:cNvPr id="12" name="ZoneTexte 11">
            <a:extLst>
              <a:ext uri="{FF2B5EF4-FFF2-40B4-BE49-F238E27FC236}">
                <a16:creationId xmlns:a16="http://schemas.microsoft.com/office/drawing/2014/main" id="{93B55C68-0F40-FB87-E4B5-EB0D29E185CA}"/>
              </a:ext>
            </a:extLst>
          </p:cNvPr>
          <p:cNvSpPr txBox="1"/>
          <p:nvPr/>
        </p:nvSpPr>
        <p:spPr bwMode="gray">
          <a:xfrm>
            <a:off x="367863" y="5170746"/>
            <a:ext cx="3904726" cy="323614"/>
          </a:xfrm>
          <a:prstGeom prst="rect">
            <a:avLst/>
          </a:prstGeom>
          <a:noFill/>
        </p:spPr>
        <p:txBody>
          <a:bodyPr wrap="square" lIns="72000" tIns="72000" rIns="72000" bIns="72000" rtlCol="0">
            <a:noAutofit/>
          </a:bodyPr>
          <a:lstStyle/>
          <a:p>
            <a:r>
              <a:rPr lang="en-GB" sz="2400" dirty="0">
                <a:solidFill>
                  <a:srgbClr val="007A33"/>
                </a:solidFill>
              </a:rPr>
              <a:t>A multitude of products</a:t>
            </a:r>
          </a:p>
        </p:txBody>
      </p:sp>
      <p:sp>
        <p:nvSpPr>
          <p:cNvPr id="13" name="ZoneTexte 12">
            <a:extLst>
              <a:ext uri="{FF2B5EF4-FFF2-40B4-BE49-F238E27FC236}">
                <a16:creationId xmlns:a16="http://schemas.microsoft.com/office/drawing/2014/main" id="{4EE2C199-DB88-4C16-2738-02873F8FAA3E}"/>
              </a:ext>
            </a:extLst>
          </p:cNvPr>
          <p:cNvSpPr txBox="1"/>
          <p:nvPr/>
        </p:nvSpPr>
        <p:spPr bwMode="gray">
          <a:xfrm>
            <a:off x="379362" y="5604541"/>
            <a:ext cx="3524719" cy="775157"/>
          </a:xfrm>
          <a:prstGeom prst="rect">
            <a:avLst/>
          </a:prstGeom>
          <a:noFill/>
        </p:spPr>
        <p:txBody>
          <a:bodyPr wrap="square" lIns="72000" tIns="72000" rIns="72000" bIns="72000" rtlCol="0">
            <a:noAutofit/>
          </a:bodyPr>
          <a:lstStyle/>
          <a:p>
            <a:r>
              <a:rPr lang="fr-FR" sz="1400" dirty="0"/>
              <a:t>Drinks (coffee and tee), </a:t>
            </a:r>
            <a:r>
              <a:rPr lang="fr-FR" sz="1400" dirty="0" err="1"/>
              <a:t>food</a:t>
            </a:r>
            <a:r>
              <a:rPr lang="fr-FR" sz="1400" dirty="0"/>
              <a:t> , merchandising and a good online platform</a:t>
            </a:r>
          </a:p>
        </p:txBody>
      </p:sp>
      <p:sp>
        <p:nvSpPr>
          <p:cNvPr id="17" name="ZoneTexte 16">
            <a:extLst>
              <a:ext uri="{FF2B5EF4-FFF2-40B4-BE49-F238E27FC236}">
                <a16:creationId xmlns:a16="http://schemas.microsoft.com/office/drawing/2014/main" id="{33BB0902-49A3-06FF-9E9D-E5D3C9BB0E5F}"/>
              </a:ext>
            </a:extLst>
          </p:cNvPr>
          <p:cNvSpPr txBox="1"/>
          <p:nvPr/>
        </p:nvSpPr>
        <p:spPr bwMode="gray">
          <a:xfrm>
            <a:off x="4471083" y="5619137"/>
            <a:ext cx="3187974" cy="892043"/>
          </a:xfrm>
          <a:prstGeom prst="rect">
            <a:avLst/>
          </a:prstGeom>
          <a:noFill/>
        </p:spPr>
        <p:txBody>
          <a:bodyPr wrap="square" lIns="72000" tIns="72000" rIns="72000" bIns="72000" rtlCol="0">
            <a:noAutofit/>
          </a:bodyPr>
          <a:lstStyle/>
          <a:p>
            <a:r>
              <a:rPr lang="fr-FR" sz="1400" dirty="0"/>
              <a:t>Social place </a:t>
            </a:r>
            <a:r>
              <a:rPr lang="fr-FR" sz="1400" dirty="0" err="1"/>
              <a:t>where</a:t>
            </a:r>
            <a:r>
              <a:rPr lang="fr-FR" sz="1400" dirty="0"/>
              <a:t> </a:t>
            </a:r>
            <a:r>
              <a:rPr lang="fr-FR" sz="1400" dirty="0" err="1"/>
              <a:t>you</a:t>
            </a:r>
            <a:r>
              <a:rPr lang="fr-FR" sz="1400" dirty="0"/>
              <a:t> </a:t>
            </a:r>
            <a:r>
              <a:rPr lang="fr-FR" sz="1400" dirty="0" err="1"/>
              <a:t>stay</a:t>
            </a:r>
            <a:r>
              <a:rPr lang="fr-FR" sz="1400" dirty="0"/>
              <a:t>, place for </a:t>
            </a:r>
            <a:r>
              <a:rPr lang="fr-FR" sz="1400" dirty="0" err="1"/>
              <a:t>working</a:t>
            </a:r>
            <a:r>
              <a:rPr lang="fr-FR" sz="1400" dirty="0"/>
              <a:t>, </a:t>
            </a:r>
            <a:r>
              <a:rPr lang="fr-FR" sz="1400" dirty="0" err="1"/>
              <a:t>having</a:t>
            </a:r>
            <a:r>
              <a:rPr lang="fr-FR" sz="1400" dirty="0"/>
              <a:t> a quick coffee, </a:t>
            </a:r>
            <a:r>
              <a:rPr lang="fr-FR" sz="1400" dirty="0" err="1"/>
              <a:t>feel</a:t>
            </a:r>
            <a:r>
              <a:rPr lang="fr-FR" sz="1400" dirty="0"/>
              <a:t> like home</a:t>
            </a:r>
          </a:p>
        </p:txBody>
      </p:sp>
      <p:sp>
        <p:nvSpPr>
          <p:cNvPr id="18" name="ZoneTexte 17">
            <a:extLst>
              <a:ext uri="{FF2B5EF4-FFF2-40B4-BE49-F238E27FC236}">
                <a16:creationId xmlns:a16="http://schemas.microsoft.com/office/drawing/2014/main" id="{141BD8CB-ED09-A637-DBFE-D9634993A749}"/>
              </a:ext>
            </a:extLst>
          </p:cNvPr>
          <p:cNvSpPr txBox="1"/>
          <p:nvPr/>
        </p:nvSpPr>
        <p:spPr bwMode="gray">
          <a:xfrm>
            <a:off x="8266364" y="5573866"/>
            <a:ext cx="3096940" cy="1295634"/>
          </a:xfrm>
          <a:prstGeom prst="rect">
            <a:avLst/>
          </a:prstGeom>
          <a:noFill/>
        </p:spPr>
        <p:txBody>
          <a:bodyPr wrap="square" lIns="72000" tIns="72000" rIns="72000" bIns="72000" rtlCol="0">
            <a:noAutofit/>
          </a:bodyPr>
          <a:lstStyle/>
          <a:p>
            <a:r>
              <a:rPr lang="fr-FR" sz="1400" dirty="0"/>
              <a:t>People know </a:t>
            </a:r>
            <a:r>
              <a:rPr lang="fr-FR" sz="1400" dirty="0" err="1"/>
              <a:t>what</a:t>
            </a:r>
            <a:r>
              <a:rPr lang="fr-FR" sz="1400" dirty="0"/>
              <a:t> to </a:t>
            </a:r>
            <a:r>
              <a:rPr lang="fr-FR" sz="1400" dirty="0" err="1"/>
              <a:t>expect</a:t>
            </a:r>
            <a:r>
              <a:rPr lang="fr-FR" sz="1400" dirty="0"/>
              <a:t> </a:t>
            </a:r>
            <a:r>
              <a:rPr lang="fr-FR" sz="1400" dirty="0" err="1"/>
              <a:t>so</a:t>
            </a:r>
            <a:r>
              <a:rPr lang="fr-FR" sz="1400" dirty="0"/>
              <a:t> </a:t>
            </a:r>
            <a:r>
              <a:rPr lang="fr-FR" sz="1400" dirty="0" err="1"/>
              <a:t>they</a:t>
            </a:r>
            <a:r>
              <a:rPr lang="fr-FR" sz="1400" dirty="0"/>
              <a:t> trusts the brand</a:t>
            </a:r>
          </a:p>
          <a:p>
            <a:endParaRPr lang="fr-FR" sz="1400" dirty="0"/>
          </a:p>
        </p:txBody>
      </p:sp>
      <p:sp>
        <p:nvSpPr>
          <p:cNvPr id="2" name="ZoneTexte 1">
            <a:extLst>
              <a:ext uri="{FF2B5EF4-FFF2-40B4-BE49-F238E27FC236}">
                <a16:creationId xmlns:a16="http://schemas.microsoft.com/office/drawing/2014/main" id="{714A32F1-964E-36FF-0CC2-8BF4387A2924}"/>
              </a:ext>
            </a:extLst>
          </p:cNvPr>
          <p:cNvSpPr txBox="1"/>
          <p:nvPr/>
        </p:nvSpPr>
        <p:spPr bwMode="gray">
          <a:xfrm>
            <a:off x="100361" y="3691054"/>
            <a:ext cx="0" cy="0"/>
          </a:xfrm>
          <a:prstGeom prst="rect">
            <a:avLst/>
          </a:prstGeom>
          <a:noFill/>
        </p:spPr>
        <p:txBody>
          <a:bodyPr wrap="none" lIns="72000" tIns="72000" rIns="72000" bIns="72000" rtlCol="0">
            <a:noAutofit/>
          </a:bodyPr>
          <a:lstStyle/>
          <a:p>
            <a:endParaRPr lang="fr-FR" sz="1400" dirty="0" err="1"/>
          </a:p>
        </p:txBody>
      </p:sp>
      <p:pic>
        <p:nvPicPr>
          <p:cNvPr id="20" name="Image 19">
            <a:extLst>
              <a:ext uri="{FF2B5EF4-FFF2-40B4-BE49-F238E27FC236}">
                <a16:creationId xmlns:a16="http://schemas.microsoft.com/office/drawing/2014/main" id="{7322A329-7BD0-26A5-54A5-90BE73B36C98}"/>
              </a:ext>
            </a:extLst>
          </p:cNvPr>
          <p:cNvPicPr>
            <a:picLocks noChangeAspect="1"/>
          </p:cNvPicPr>
          <p:nvPr/>
        </p:nvPicPr>
        <p:blipFill rotWithShape="1">
          <a:blip r:embed="rId3"/>
          <a:srcRect t="4115" r="29263" b="10592"/>
          <a:stretch/>
        </p:blipFill>
        <p:spPr>
          <a:xfrm rot="5400000">
            <a:off x="4325507" y="1743760"/>
            <a:ext cx="3540986" cy="3202184"/>
          </a:xfrm>
          <a:prstGeom prst="rect">
            <a:avLst/>
          </a:prstGeom>
        </p:spPr>
      </p:pic>
      <p:pic>
        <p:nvPicPr>
          <p:cNvPr id="22" name="Image 21">
            <a:extLst>
              <a:ext uri="{FF2B5EF4-FFF2-40B4-BE49-F238E27FC236}">
                <a16:creationId xmlns:a16="http://schemas.microsoft.com/office/drawing/2014/main" id="{2EDD22CF-578E-1C1C-2915-C24E9DB5A64E}"/>
              </a:ext>
            </a:extLst>
          </p:cNvPr>
          <p:cNvPicPr>
            <a:picLocks noChangeAspect="1"/>
          </p:cNvPicPr>
          <p:nvPr/>
        </p:nvPicPr>
        <p:blipFill>
          <a:blip r:embed="rId4"/>
          <a:stretch>
            <a:fillRect/>
          </a:stretch>
        </p:blipFill>
        <p:spPr>
          <a:xfrm>
            <a:off x="362544" y="1574359"/>
            <a:ext cx="3540986" cy="3540986"/>
          </a:xfrm>
          <a:prstGeom prst="rect">
            <a:avLst/>
          </a:prstGeom>
        </p:spPr>
      </p:pic>
      <p:pic>
        <p:nvPicPr>
          <p:cNvPr id="24" name="Image 23">
            <a:extLst>
              <a:ext uri="{FF2B5EF4-FFF2-40B4-BE49-F238E27FC236}">
                <a16:creationId xmlns:a16="http://schemas.microsoft.com/office/drawing/2014/main" id="{0487D848-9DEB-4351-F9AA-965F97A6ACDC}"/>
              </a:ext>
            </a:extLst>
          </p:cNvPr>
          <p:cNvPicPr>
            <a:picLocks noChangeAspect="1"/>
          </p:cNvPicPr>
          <p:nvPr/>
        </p:nvPicPr>
        <p:blipFill rotWithShape="1">
          <a:blip r:embed="rId5"/>
          <a:srcRect t="21764" b="13092"/>
          <a:stretch/>
        </p:blipFill>
        <p:spPr>
          <a:xfrm>
            <a:off x="8266364" y="1596113"/>
            <a:ext cx="3557773" cy="3476580"/>
          </a:xfrm>
          <a:prstGeom prst="rect">
            <a:avLst/>
          </a:prstGeom>
        </p:spPr>
      </p:pic>
    </p:spTree>
    <p:extLst>
      <p:ext uri="{BB962C8B-B14F-4D97-AF65-F5344CB8AC3E}">
        <p14:creationId xmlns:p14="http://schemas.microsoft.com/office/powerpoint/2010/main" val="214541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Ellipse 26">
            <a:extLst>
              <a:ext uri="{FF2B5EF4-FFF2-40B4-BE49-F238E27FC236}">
                <a16:creationId xmlns:a16="http://schemas.microsoft.com/office/drawing/2014/main" id="{AFE0FDB5-B63B-6C46-E9F2-9B8E5500FA28}"/>
              </a:ext>
            </a:extLst>
          </p:cNvPr>
          <p:cNvSpPr/>
          <p:nvPr/>
        </p:nvSpPr>
        <p:spPr bwMode="gray">
          <a:xfrm>
            <a:off x="7755227" y="3293401"/>
            <a:ext cx="6628263" cy="6628263"/>
          </a:xfrm>
          <a:prstGeom prst="ellipse">
            <a:avLst/>
          </a:prstGeom>
          <a:noFill/>
          <a:ln w="1524000">
            <a:solidFill>
              <a:srgbClr val="007A33">
                <a:alpha val="2156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25" name="Ellipse 24">
            <a:extLst>
              <a:ext uri="{FF2B5EF4-FFF2-40B4-BE49-F238E27FC236}">
                <a16:creationId xmlns:a16="http://schemas.microsoft.com/office/drawing/2014/main" id="{C7CC570B-9EA9-372F-AB1F-0C9778634409}"/>
              </a:ext>
            </a:extLst>
          </p:cNvPr>
          <p:cNvSpPr/>
          <p:nvPr/>
        </p:nvSpPr>
        <p:spPr bwMode="gray">
          <a:xfrm>
            <a:off x="-1952330" y="-3656320"/>
            <a:ext cx="6628263" cy="6628263"/>
          </a:xfrm>
          <a:prstGeom prst="ellipse">
            <a:avLst/>
          </a:prstGeom>
          <a:noFill/>
          <a:ln w="1524000">
            <a:solidFill>
              <a:srgbClr val="007A33">
                <a:alpha val="2156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7" name="Title 6"/>
          <p:cNvSpPr>
            <a:spLocks noGrp="1"/>
          </p:cNvSpPr>
          <p:nvPr>
            <p:ph type="title"/>
          </p:nvPr>
        </p:nvSpPr>
        <p:spPr/>
        <p:txBody>
          <a:bodyPr/>
          <a:lstStyle/>
          <a:p>
            <a:r>
              <a:rPr lang="en-US" dirty="0"/>
              <a:t>Typical journey at Starbucks</a:t>
            </a:r>
          </a:p>
        </p:txBody>
      </p:sp>
      <p:sp>
        <p:nvSpPr>
          <p:cNvPr id="4" name="Date Placeholder 3"/>
          <p:cNvSpPr>
            <a:spLocks noGrp="1"/>
          </p:cNvSpPr>
          <p:nvPr>
            <p:ph type="dt" sz="half" idx="18"/>
          </p:nvPr>
        </p:nvSpPr>
        <p:spPr/>
        <p:txBody>
          <a:bodyPr/>
          <a:lstStyle/>
          <a:p>
            <a:r>
              <a:rPr lang="en-US" dirty="0"/>
              <a:t>November 7, 2023</a:t>
            </a:r>
          </a:p>
        </p:txBody>
      </p:sp>
      <p:sp>
        <p:nvSpPr>
          <p:cNvPr id="5" name="Footer Placeholder 4"/>
          <p:cNvSpPr>
            <a:spLocks noGrp="1"/>
          </p:cNvSpPr>
          <p:nvPr>
            <p:ph type="ftr" sz="quarter" idx="19"/>
          </p:nvPr>
        </p:nvSpPr>
        <p:spPr>
          <a:xfrm>
            <a:off x="3324427" y="6298397"/>
            <a:ext cx="8490250" cy="500072"/>
          </a:xfrm>
        </p:spPr>
        <p:txBody>
          <a:bodyPr/>
          <a:lstStyle/>
          <a:p>
            <a:pPr algn="r"/>
            <a:r>
              <a:rPr lang="en-US" dirty="0"/>
              <a:t>Coffee experience</a:t>
            </a:r>
          </a:p>
        </p:txBody>
      </p:sp>
      <p:sp>
        <p:nvSpPr>
          <p:cNvPr id="6" name="Slide Number Placeholder 5"/>
          <p:cNvSpPr>
            <a:spLocks noGrp="1"/>
          </p:cNvSpPr>
          <p:nvPr>
            <p:ph type="sldNum" sz="quarter" idx="20"/>
          </p:nvPr>
        </p:nvSpPr>
        <p:spPr/>
        <p:txBody>
          <a:bodyPr/>
          <a:lstStyle/>
          <a:p>
            <a:r>
              <a:rPr lang="en-US"/>
              <a:t>Slide </a:t>
            </a:r>
            <a:fld id="{619F89D8-7AE3-494A-97F3-03D680869632}" type="slidenum">
              <a:rPr lang="en-US" smtClean="0"/>
              <a:pPr/>
              <a:t>4</a:t>
            </a:fld>
            <a:endParaRPr lang="en-US" dirty="0"/>
          </a:p>
        </p:txBody>
      </p:sp>
      <p:sp>
        <p:nvSpPr>
          <p:cNvPr id="3" name="Subtitle 2"/>
          <p:cNvSpPr>
            <a:spLocks noGrp="1"/>
          </p:cNvSpPr>
          <p:nvPr>
            <p:ph type="subTitle" idx="13"/>
          </p:nvPr>
        </p:nvSpPr>
        <p:spPr/>
        <p:txBody>
          <a:bodyPr/>
          <a:lstStyle/>
          <a:p>
            <a:r>
              <a:rPr lang="en-US" dirty="0">
                <a:solidFill>
                  <a:schemeClr val="accent1"/>
                </a:solidFill>
              </a:rPr>
              <a:t>Typical journey at Starbucks</a:t>
            </a:r>
            <a:endParaRPr lang="en-US" dirty="0"/>
          </a:p>
        </p:txBody>
      </p:sp>
      <p:sp>
        <p:nvSpPr>
          <p:cNvPr id="14" name="Rectangle 13">
            <a:extLst>
              <a:ext uri="{FF2B5EF4-FFF2-40B4-BE49-F238E27FC236}">
                <a16:creationId xmlns:a16="http://schemas.microsoft.com/office/drawing/2014/main" id="{FE8E6712-C83E-1FBF-071D-14D9F8C3D506}"/>
              </a:ext>
            </a:extLst>
          </p:cNvPr>
          <p:cNvSpPr/>
          <p:nvPr/>
        </p:nvSpPr>
        <p:spPr bwMode="gray">
          <a:xfrm>
            <a:off x="332367" y="478302"/>
            <a:ext cx="489043" cy="45719"/>
          </a:xfrm>
          <a:prstGeom prst="rect">
            <a:avLst/>
          </a:prstGeom>
          <a:solidFill>
            <a:srgbClr val="007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cxnSp>
        <p:nvCxnSpPr>
          <p:cNvPr id="16" name="Connecteur droit 15">
            <a:extLst>
              <a:ext uri="{FF2B5EF4-FFF2-40B4-BE49-F238E27FC236}">
                <a16:creationId xmlns:a16="http://schemas.microsoft.com/office/drawing/2014/main" id="{F54E531F-70F9-7B0A-B94D-70EB358748C6}"/>
              </a:ext>
            </a:extLst>
          </p:cNvPr>
          <p:cNvCxnSpPr/>
          <p:nvPr/>
        </p:nvCxnSpPr>
        <p:spPr bwMode="gray">
          <a:xfrm>
            <a:off x="1573290" y="6364153"/>
            <a:ext cx="0" cy="309736"/>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ZoneTexte 18">
            <a:extLst>
              <a:ext uri="{FF2B5EF4-FFF2-40B4-BE49-F238E27FC236}">
                <a16:creationId xmlns:a16="http://schemas.microsoft.com/office/drawing/2014/main" id="{2A6A3D39-3852-7107-5C0D-C5497B70CE6B}"/>
              </a:ext>
            </a:extLst>
          </p:cNvPr>
          <p:cNvSpPr txBox="1"/>
          <p:nvPr/>
        </p:nvSpPr>
        <p:spPr bwMode="gray">
          <a:xfrm>
            <a:off x="4925018" y="4719777"/>
            <a:ext cx="2336492" cy="1443610"/>
          </a:xfrm>
          <a:prstGeom prst="rect">
            <a:avLst/>
          </a:prstGeom>
          <a:noFill/>
        </p:spPr>
        <p:txBody>
          <a:bodyPr wrap="square" lIns="72000" tIns="72000" rIns="72000" bIns="72000" rtlCol="0">
            <a:noAutofit/>
          </a:bodyPr>
          <a:lstStyle/>
          <a:p>
            <a:pPr algn="ctr"/>
            <a:r>
              <a:rPr lang="fr-FR" sz="1400" dirty="0">
                <a:solidFill>
                  <a:schemeClr val="accent2"/>
                </a:solidFill>
              </a:rPr>
              <a:t>No </a:t>
            </a:r>
            <a:r>
              <a:rPr lang="fr-FR" sz="1400" dirty="0" err="1">
                <a:solidFill>
                  <a:schemeClr val="accent2"/>
                </a:solidFill>
              </a:rPr>
              <a:t>additional</a:t>
            </a:r>
            <a:r>
              <a:rPr lang="fr-FR" sz="1400" dirty="0">
                <a:solidFill>
                  <a:schemeClr val="accent2"/>
                </a:solidFill>
              </a:rPr>
              <a:t> information by the </a:t>
            </a:r>
            <a:r>
              <a:rPr lang="fr-FR" sz="1400" dirty="0" err="1">
                <a:solidFill>
                  <a:schemeClr val="accent2"/>
                </a:solidFill>
              </a:rPr>
              <a:t>cashier</a:t>
            </a:r>
            <a:r>
              <a:rPr lang="fr-FR" sz="1400" dirty="0">
                <a:solidFill>
                  <a:schemeClr val="accent2"/>
                </a:solidFill>
              </a:rPr>
              <a:t>; pressure of </a:t>
            </a:r>
            <a:r>
              <a:rPr lang="fr-FR" sz="1400" dirty="0" err="1">
                <a:solidFill>
                  <a:schemeClr val="accent2"/>
                </a:solidFill>
              </a:rPr>
              <a:t>chosing</a:t>
            </a:r>
            <a:r>
              <a:rPr lang="fr-FR" sz="1400" dirty="0">
                <a:solidFill>
                  <a:schemeClr val="accent2"/>
                </a:solidFill>
              </a:rPr>
              <a:t> fast</a:t>
            </a:r>
          </a:p>
        </p:txBody>
      </p:sp>
      <p:sp>
        <p:nvSpPr>
          <p:cNvPr id="20" name="ZoneTexte 19">
            <a:extLst>
              <a:ext uri="{FF2B5EF4-FFF2-40B4-BE49-F238E27FC236}">
                <a16:creationId xmlns:a16="http://schemas.microsoft.com/office/drawing/2014/main" id="{471AC2C6-8258-49A6-CFA4-920E364176CF}"/>
              </a:ext>
            </a:extLst>
          </p:cNvPr>
          <p:cNvSpPr txBox="1"/>
          <p:nvPr/>
        </p:nvSpPr>
        <p:spPr bwMode="gray">
          <a:xfrm>
            <a:off x="7641031" y="4719777"/>
            <a:ext cx="2183443" cy="1443610"/>
          </a:xfrm>
          <a:prstGeom prst="rect">
            <a:avLst/>
          </a:prstGeom>
          <a:noFill/>
        </p:spPr>
        <p:txBody>
          <a:bodyPr wrap="square" lIns="72000" tIns="72000" rIns="72000" bIns="72000" rtlCol="0">
            <a:noAutofit/>
          </a:bodyPr>
          <a:lstStyle/>
          <a:p>
            <a:pPr algn="ctr"/>
            <a:r>
              <a:rPr lang="fr-FR" sz="1400" dirty="0">
                <a:solidFill>
                  <a:schemeClr val="accent2"/>
                </a:solidFill>
              </a:rPr>
              <a:t>Standing in the middle of the corridor, no </a:t>
            </a:r>
            <a:r>
              <a:rPr lang="fr-FR" sz="1400" dirty="0" err="1">
                <a:solidFill>
                  <a:schemeClr val="accent2"/>
                </a:solidFill>
              </a:rPr>
              <a:t>view</a:t>
            </a:r>
            <a:r>
              <a:rPr lang="fr-FR" sz="1400" dirty="0">
                <a:solidFill>
                  <a:schemeClr val="accent2"/>
                </a:solidFill>
              </a:rPr>
              <a:t> of the people </a:t>
            </a:r>
            <a:r>
              <a:rPr lang="fr-FR" sz="1400" dirty="0" err="1">
                <a:solidFill>
                  <a:schemeClr val="accent2"/>
                </a:solidFill>
              </a:rPr>
              <a:t>doing</a:t>
            </a:r>
            <a:r>
              <a:rPr lang="fr-FR" sz="1400" dirty="0">
                <a:solidFill>
                  <a:schemeClr val="accent2"/>
                </a:solidFill>
              </a:rPr>
              <a:t> </a:t>
            </a:r>
            <a:r>
              <a:rPr lang="fr-FR" sz="1400" dirty="0" err="1">
                <a:solidFill>
                  <a:schemeClr val="accent2"/>
                </a:solidFill>
              </a:rPr>
              <a:t>it</a:t>
            </a:r>
            <a:r>
              <a:rPr lang="fr-FR" sz="1400" dirty="0">
                <a:solidFill>
                  <a:schemeClr val="accent2"/>
                </a:solidFill>
              </a:rPr>
              <a:t> </a:t>
            </a:r>
            <a:r>
              <a:rPr lang="fr-FR" sz="1400" dirty="0" err="1">
                <a:solidFill>
                  <a:schemeClr val="accent2"/>
                </a:solidFill>
              </a:rPr>
              <a:t>because</a:t>
            </a:r>
            <a:r>
              <a:rPr lang="fr-FR" sz="1400" dirty="0">
                <a:solidFill>
                  <a:schemeClr val="accent2"/>
                </a:solidFill>
              </a:rPr>
              <a:t> of the machine</a:t>
            </a:r>
          </a:p>
        </p:txBody>
      </p:sp>
      <p:sp>
        <p:nvSpPr>
          <p:cNvPr id="21" name="ZoneTexte 20">
            <a:extLst>
              <a:ext uri="{FF2B5EF4-FFF2-40B4-BE49-F238E27FC236}">
                <a16:creationId xmlns:a16="http://schemas.microsoft.com/office/drawing/2014/main" id="{61A2A536-839B-D6CF-1D8B-A26D447580F3}"/>
              </a:ext>
            </a:extLst>
          </p:cNvPr>
          <p:cNvSpPr txBox="1"/>
          <p:nvPr/>
        </p:nvSpPr>
        <p:spPr bwMode="gray">
          <a:xfrm>
            <a:off x="2551814" y="4742820"/>
            <a:ext cx="2183443" cy="1443610"/>
          </a:xfrm>
          <a:prstGeom prst="rect">
            <a:avLst/>
          </a:prstGeom>
          <a:noFill/>
        </p:spPr>
        <p:txBody>
          <a:bodyPr wrap="square" lIns="72000" tIns="72000" rIns="72000" bIns="72000" rtlCol="0">
            <a:noAutofit/>
          </a:bodyPr>
          <a:lstStyle/>
          <a:p>
            <a:pPr algn="ctr"/>
            <a:r>
              <a:rPr lang="fr-FR" sz="1400" dirty="0">
                <a:solidFill>
                  <a:schemeClr val="accent2"/>
                </a:solidFill>
              </a:rPr>
              <a:t>Bad </a:t>
            </a:r>
            <a:r>
              <a:rPr lang="fr-FR" sz="1400" dirty="0" err="1">
                <a:solidFill>
                  <a:schemeClr val="accent2"/>
                </a:solidFill>
              </a:rPr>
              <a:t>visibility</a:t>
            </a:r>
            <a:r>
              <a:rPr lang="fr-FR" sz="1400" dirty="0">
                <a:solidFill>
                  <a:schemeClr val="accent2"/>
                </a:solidFill>
              </a:rPr>
              <a:t> of the </a:t>
            </a:r>
            <a:r>
              <a:rPr lang="fr-FR" sz="1400" dirty="0" err="1">
                <a:solidFill>
                  <a:schemeClr val="accent2"/>
                </a:solidFill>
              </a:rPr>
              <a:t>possibilities</a:t>
            </a:r>
            <a:r>
              <a:rPr lang="fr-FR" sz="1400" dirty="0">
                <a:solidFill>
                  <a:schemeClr val="accent2"/>
                </a:solidFill>
              </a:rPr>
              <a:t>, no information on the </a:t>
            </a:r>
            <a:r>
              <a:rPr lang="fr-FR" sz="1400" dirty="0" err="1">
                <a:solidFill>
                  <a:schemeClr val="accent2"/>
                </a:solidFill>
              </a:rPr>
              <a:t>characteristic</a:t>
            </a:r>
            <a:r>
              <a:rPr lang="fr-FR" sz="1400" dirty="0">
                <a:solidFill>
                  <a:schemeClr val="accent2"/>
                </a:solidFill>
              </a:rPr>
              <a:t> of </a:t>
            </a:r>
            <a:r>
              <a:rPr lang="fr-FR" sz="1400" dirty="0" err="1">
                <a:solidFill>
                  <a:schemeClr val="accent2"/>
                </a:solidFill>
              </a:rPr>
              <a:t>each</a:t>
            </a:r>
            <a:r>
              <a:rPr lang="fr-FR" sz="1400" dirty="0">
                <a:solidFill>
                  <a:schemeClr val="accent2"/>
                </a:solidFill>
              </a:rPr>
              <a:t>,</a:t>
            </a:r>
          </a:p>
        </p:txBody>
      </p:sp>
      <p:sp>
        <p:nvSpPr>
          <p:cNvPr id="22" name="ZoneTexte 21">
            <a:extLst>
              <a:ext uri="{FF2B5EF4-FFF2-40B4-BE49-F238E27FC236}">
                <a16:creationId xmlns:a16="http://schemas.microsoft.com/office/drawing/2014/main" id="{E4DBA12A-E512-1C2B-57E2-DD5AB048CCD9}"/>
              </a:ext>
            </a:extLst>
          </p:cNvPr>
          <p:cNvSpPr txBox="1"/>
          <p:nvPr/>
        </p:nvSpPr>
        <p:spPr bwMode="gray">
          <a:xfrm>
            <a:off x="10120067" y="4719777"/>
            <a:ext cx="1898582" cy="1443610"/>
          </a:xfrm>
          <a:prstGeom prst="rect">
            <a:avLst/>
          </a:prstGeom>
          <a:noFill/>
        </p:spPr>
        <p:txBody>
          <a:bodyPr wrap="square" lIns="72000" tIns="72000" rIns="72000" bIns="72000" rtlCol="0">
            <a:noAutofit/>
          </a:bodyPr>
          <a:lstStyle/>
          <a:p>
            <a:pPr algn="ctr"/>
            <a:r>
              <a:rPr lang="fr-FR" sz="1400" dirty="0" err="1">
                <a:solidFill>
                  <a:schemeClr val="accent2"/>
                </a:solidFill>
              </a:rPr>
              <a:t>Take</a:t>
            </a:r>
            <a:r>
              <a:rPr lang="fr-FR" sz="1400" dirty="0">
                <a:solidFill>
                  <a:schemeClr val="accent2"/>
                </a:solidFill>
              </a:rPr>
              <a:t> </a:t>
            </a:r>
            <a:r>
              <a:rPr lang="fr-FR" sz="1400" dirty="0" err="1">
                <a:solidFill>
                  <a:schemeClr val="accent2"/>
                </a:solidFill>
              </a:rPr>
              <a:t>away</a:t>
            </a:r>
            <a:r>
              <a:rPr lang="fr-FR" sz="1400" dirty="0">
                <a:solidFill>
                  <a:schemeClr val="accent2"/>
                </a:solidFill>
              </a:rPr>
              <a:t> or in the coffee, </a:t>
            </a:r>
            <a:r>
              <a:rPr lang="fr-FR" sz="1400" dirty="0" err="1">
                <a:solidFill>
                  <a:schemeClr val="accent2"/>
                </a:solidFill>
              </a:rPr>
              <a:t>alone</a:t>
            </a:r>
            <a:r>
              <a:rPr lang="fr-FR" sz="1400" dirty="0">
                <a:solidFill>
                  <a:schemeClr val="accent2"/>
                </a:solidFill>
              </a:rPr>
              <a:t> or </a:t>
            </a:r>
            <a:r>
              <a:rPr lang="fr-FR" sz="1400" dirty="0" err="1">
                <a:solidFill>
                  <a:schemeClr val="accent2"/>
                </a:solidFill>
              </a:rPr>
              <a:t>with</a:t>
            </a:r>
            <a:r>
              <a:rPr lang="fr-FR" sz="1400" dirty="0">
                <a:solidFill>
                  <a:schemeClr val="accent2"/>
                </a:solidFill>
              </a:rPr>
              <a:t> </a:t>
            </a:r>
            <a:r>
              <a:rPr lang="fr-FR" sz="1400" dirty="0" err="1">
                <a:solidFill>
                  <a:schemeClr val="accent2"/>
                </a:solidFill>
              </a:rPr>
              <a:t>friends</a:t>
            </a:r>
            <a:r>
              <a:rPr lang="fr-FR" sz="1400" dirty="0">
                <a:solidFill>
                  <a:schemeClr val="accent2"/>
                </a:solidFill>
              </a:rPr>
              <a:t> or </a:t>
            </a:r>
            <a:r>
              <a:rPr lang="fr-FR" sz="1400" dirty="0" err="1">
                <a:solidFill>
                  <a:schemeClr val="accent2"/>
                </a:solidFill>
              </a:rPr>
              <a:t>family</a:t>
            </a:r>
            <a:endParaRPr lang="fr-FR" sz="1400" dirty="0">
              <a:solidFill>
                <a:schemeClr val="accent2"/>
              </a:solidFill>
            </a:endParaRPr>
          </a:p>
        </p:txBody>
      </p:sp>
      <p:sp>
        <p:nvSpPr>
          <p:cNvPr id="23" name="ZoneTexte 22">
            <a:extLst>
              <a:ext uri="{FF2B5EF4-FFF2-40B4-BE49-F238E27FC236}">
                <a16:creationId xmlns:a16="http://schemas.microsoft.com/office/drawing/2014/main" id="{6E51AF51-48BB-5FC1-55F3-D068DFB8B7CE}"/>
              </a:ext>
            </a:extLst>
          </p:cNvPr>
          <p:cNvSpPr txBox="1"/>
          <p:nvPr/>
        </p:nvSpPr>
        <p:spPr bwMode="gray">
          <a:xfrm>
            <a:off x="314472" y="4910179"/>
            <a:ext cx="1838420" cy="1443610"/>
          </a:xfrm>
          <a:prstGeom prst="rect">
            <a:avLst/>
          </a:prstGeom>
          <a:noFill/>
        </p:spPr>
        <p:txBody>
          <a:bodyPr wrap="square" lIns="72000" tIns="72000" rIns="72000" bIns="72000" rtlCol="0">
            <a:noAutofit/>
          </a:bodyPr>
          <a:lstStyle/>
          <a:p>
            <a:pPr algn="ctr"/>
            <a:r>
              <a:rPr lang="fr-FR" sz="1400" dirty="0">
                <a:solidFill>
                  <a:schemeClr val="accent2"/>
                </a:solidFill>
              </a:rPr>
              <a:t>A lot of </a:t>
            </a:r>
            <a:r>
              <a:rPr lang="fr-FR" sz="1400" dirty="0" err="1">
                <a:solidFill>
                  <a:schemeClr val="accent2"/>
                </a:solidFill>
              </a:rPr>
              <a:t>different</a:t>
            </a:r>
            <a:r>
              <a:rPr lang="fr-FR" sz="1400" dirty="0">
                <a:solidFill>
                  <a:schemeClr val="accent2"/>
                </a:solidFill>
              </a:rPr>
              <a:t> </a:t>
            </a:r>
            <a:r>
              <a:rPr lang="fr-FR" sz="1400" dirty="0" err="1">
                <a:solidFill>
                  <a:schemeClr val="accent2"/>
                </a:solidFill>
              </a:rPr>
              <a:t>products</a:t>
            </a:r>
            <a:r>
              <a:rPr lang="fr-FR" sz="1400" dirty="0">
                <a:solidFill>
                  <a:schemeClr val="accent2"/>
                </a:solidFill>
              </a:rPr>
              <a:t>, the </a:t>
            </a:r>
            <a:r>
              <a:rPr lang="fr-FR" sz="1400" dirty="0" err="1">
                <a:solidFill>
                  <a:schemeClr val="accent2"/>
                </a:solidFill>
              </a:rPr>
              <a:t>wall</a:t>
            </a:r>
            <a:r>
              <a:rPr lang="fr-FR" sz="1400" dirty="0">
                <a:solidFill>
                  <a:schemeClr val="accent2"/>
                </a:solidFill>
              </a:rPr>
              <a:t> </a:t>
            </a:r>
            <a:r>
              <a:rPr lang="fr-FR" sz="1400" dirty="0" err="1">
                <a:solidFill>
                  <a:schemeClr val="accent2"/>
                </a:solidFill>
              </a:rPr>
              <a:t>is</a:t>
            </a:r>
            <a:r>
              <a:rPr lang="fr-FR" sz="1400" dirty="0">
                <a:solidFill>
                  <a:schemeClr val="accent2"/>
                </a:solidFill>
              </a:rPr>
              <a:t> full</a:t>
            </a:r>
          </a:p>
        </p:txBody>
      </p:sp>
      <p:pic>
        <p:nvPicPr>
          <p:cNvPr id="26" name="Image 25">
            <a:extLst>
              <a:ext uri="{FF2B5EF4-FFF2-40B4-BE49-F238E27FC236}">
                <a16:creationId xmlns:a16="http://schemas.microsoft.com/office/drawing/2014/main" id="{6F788437-C4CC-C578-2CFD-4E3268DDE4E1}"/>
              </a:ext>
            </a:extLst>
          </p:cNvPr>
          <p:cNvPicPr>
            <a:picLocks noChangeAspect="1"/>
          </p:cNvPicPr>
          <p:nvPr/>
        </p:nvPicPr>
        <p:blipFill>
          <a:blip r:embed="rId3"/>
          <a:stretch>
            <a:fillRect/>
          </a:stretch>
        </p:blipFill>
        <p:spPr>
          <a:xfrm>
            <a:off x="242879" y="2300458"/>
            <a:ext cx="11949121" cy="2533789"/>
          </a:xfrm>
          <a:prstGeom prst="rect">
            <a:avLst/>
          </a:prstGeom>
        </p:spPr>
      </p:pic>
    </p:spTree>
    <p:extLst>
      <p:ext uri="{BB962C8B-B14F-4D97-AF65-F5344CB8AC3E}">
        <p14:creationId xmlns:p14="http://schemas.microsoft.com/office/powerpoint/2010/main" val="346797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 coins arrondis 12">
            <a:extLst>
              <a:ext uri="{FF2B5EF4-FFF2-40B4-BE49-F238E27FC236}">
                <a16:creationId xmlns:a16="http://schemas.microsoft.com/office/drawing/2014/main" id="{41C7F35D-F0F7-EC74-8811-98604C603392}"/>
              </a:ext>
            </a:extLst>
          </p:cNvPr>
          <p:cNvSpPr/>
          <p:nvPr/>
        </p:nvSpPr>
        <p:spPr bwMode="gray">
          <a:xfrm>
            <a:off x="5922097" y="879985"/>
            <a:ext cx="5719536" cy="1023571"/>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12" name="Rectangle : coins arrondis 11">
            <a:extLst>
              <a:ext uri="{FF2B5EF4-FFF2-40B4-BE49-F238E27FC236}">
                <a16:creationId xmlns:a16="http://schemas.microsoft.com/office/drawing/2014/main" id="{3538ACD0-9A36-0E4F-7343-87AC548E5AA5}"/>
              </a:ext>
            </a:extLst>
          </p:cNvPr>
          <p:cNvSpPr/>
          <p:nvPr/>
        </p:nvSpPr>
        <p:spPr bwMode="gray">
          <a:xfrm>
            <a:off x="7569552" y="2113990"/>
            <a:ext cx="2337143" cy="2628830"/>
          </a:xfrm>
          <a:prstGeom prst="roundRect">
            <a:avLst/>
          </a:prstGeom>
          <a:solidFill>
            <a:schemeClr val="tx2">
              <a:alpha val="3518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11" name="Rectangle : coins arrondis 10">
            <a:extLst>
              <a:ext uri="{FF2B5EF4-FFF2-40B4-BE49-F238E27FC236}">
                <a16:creationId xmlns:a16="http://schemas.microsoft.com/office/drawing/2014/main" id="{5E9F0284-D85F-501B-3C5F-408FD4B9BF06}"/>
              </a:ext>
            </a:extLst>
          </p:cNvPr>
          <p:cNvSpPr/>
          <p:nvPr/>
        </p:nvSpPr>
        <p:spPr bwMode="gray">
          <a:xfrm>
            <a:off x="2492994" y="2090947"/>
            <a:ext cx="2337143" cy="2628830"/>
          </a:xfrm>
          <a:prstGeom prst="roundRect">
            <a:avLst/>
          </a:prstGeom>
          <a:solidFill>
            <a:schemeClr val="tx2">
              <a:alpha val="3518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7" name="Title 6"/>
          <p:cNvSpPr>
            <a:spLocks noGrp="1"/>
          </p:cNvSpPr>
          <p:nvPr>
            <p:ph type="title"/>
          </p:nvPr>
        </p:nvSpPr>
        <p:spPr/>
        <p:txBody>
          <a:bodyPr/>
          <a:lstStyle/>
          <a:p>
            <a:r>
              <a:rPr lang="en-US" dirty="0"/>
              <a:t>Typical journey at Starbucks</a:t>
            </a:r>
          </a:p>
        </p:txBody>
      </p:sp>
      <p:sp>
        <p:nvSpPr>
          <p:cNvPr id="4" name="Date Placeholder 3"/>
          <p:cNvSpPr>
            <a:spLocks noGrp="1"/>
          </p:cNvSpPr>
          <p:nvPr>
            <p:ph type="dt" sz="half" idx="18"/>
          </p:nvPr>
        </p:nvSpPr>
        <p:spPr/>
        <p:txBody>
          <a:bodyPr/>
          <a:lstStyle/>
          <a:p>
            <a:r>
              <a:rPr lang="en-US" dirty="0"/>
              <a:t>November 7, 2023</a:t>
            </a:r>
          </a:p>
        </p:txBody>
      </p:sp>
      <p:sp>
        <p:nvSpPr>
          <p:cNvPr id="5" name="Footer Placeholder 4"/>
          <p:cNvSpPr>
            <a:spLocks noGrp="1"/>
          </p:cNvSpPr>
          <p:nvPr>
            <p:ph type="ftr" sz="quarter" idx="19"/>
          </p:nvPr>
        </p:nvSpPr>
        <p:spPr>
          <a:xfrm>
            <a:off x="3324427" y="6298397"/>
            <a:ext cx="8490250" cy="500072"/>
          </a:xfrm>
        </p:spPr>
        <p:txBody>
          <a:bodyPr/>
          <a:lstStyle/>
          <a:p>
            <a:pPr algn="r"/>
            <a:r>
              <a:rPr lang="en-US" dirty="0"/>
              <a:t>Coffee experience</a:t>
            </a:r>
          </a:p>
        </p:txBody>
      </p:sp>
      <p:sp>
        <p:nvSpPr>
          <p:cNvPr id="6" name="Slide Number Placeholder 5"/>
          <p:cNvSpPr>
            <a:spLocks noGrp="1"/>
          </p:cNvSpPr>
          <p:nvPr>
            <p:ph type="sldNum" sz="quarter" idx="20"/>
          </p:nvPr>
        </p:nvSpPr>
        <p:spPr/>
        <p:txBody>
          <a:bodyPr/>
          <a:lstStyle/>
          <a:p>
            <a:r>
              <a:rPr lang="en-US"/>
              <a:t>Slide </a:t>
            </a:r>
            <a:fld id="{619F89D8-7AE3-494A-97F3-03D680869632}" type="slidenum">
              <a:rPr lang="en-US" smtClean="0"/>
              <a:pPr/>
              <a:t>5</a:t>
            </a:fld>
            <a:endParaRPr lang="en-US" dirty="0"/>
          </a:p>
        </p:txBody>
      </p:sp>
      <p:sp>
        <p:nvSpPr>
          <p:cNvPr id="3" name="Subtitle 2"/>
          <p:cNvSpPr>
            <a:spLocks noGrp="1"/>
          </p:cNvSpPr>
          <p:nvPr>
            <p:ph type="subTitle" idx="13"/>
          </p:nvPr>
        </p:nvSpPr>
        <p:spPr/>
        <p:txBody>
          <a:bodyPr/>
          <a:lstStyle/>
          <a:p>
            <a:r>
              <a:rPr lang="en-US" dirty="0">
                <a:solidFill>
                  <a:schemeClr val="accent1"/>
                </a:solidFill>
              </a:rPr>
              <a:t>Typical journey at Starbucks</a:t>
            </a:r>
            <a:endParaRPr lang="en-US" dirty="0"/>
          </a:p>
        </p:txBody>
      </p:sp>
      <p:sp>
        <p:nvSpPr>
          <p:cNvPr id="14" name="Rectangle 13">
            <a:extLst>
              <a:ext uri="{FF2B5EF4-FFF2-40B4-BE49-F238E27FC236}">
                <a16:creationId xmlns:a16="http://schemas.microsoft.com/office/drawing/2014/main" id="{FE8E6712-C83E-1FBF-071D-14D9F8C3D506}"/>
              </a:ext>
            </a:extLst>
          </p:cNvPr>
          <p:cNvSpPr/>
          <p:nvPr/>
        </p:nvSpPr>
        <p:spPr bwMode="gray">
          <a:xfrm>
            <a:off x="332367" y="478302"/>
            <a:ext cx="489043" cy="45719"/>
          </a:xfrm>
          <a:prstGeom prst="rect">
            <a:avLst/>
          </a:prstGeom>
          <a:solidFill>
            <a:srgbClr val="007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cxnSp>
        <p:nvCxnSpPr>
          <p:cNvPr id="16" name="Connecteur droit 15">
            <a:extLst>
              <a:ext uri="{FF2B5EF4-FFF2-40B4-BE49-F238E27FC236}">
                <a16:creationId xmlns:a16="http://schemas.microsoft.com/office/drawing/2014/main" id="{F54E531F-70F9-7B0A-B94D-70EB358748C6}"/>
              </a:ext>
            </a:extLst>
          </p:cNvPr>
          <p:cNvCxnSpPr/>
          <p:nvPr/>
        </p:nvCxnSpPr>
        <p:spPr bwMode="gray">
          <a:xfrm>
            <a:off x="1573290" y="6364153"/>
            <a:ext cx="0" cy="309736"/>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ZoneTexte 18">
            <a:extLst>
              <a:ext uri="{FF2B5EF4-FFF2-40B4-BE49-F238E27FC236}">
                <a16:creationId xmlns:a16="http://schemas.microsoft.com/office/drawing/2014/main" id="{2A6A3D39-3852-7107-5C0D-C5497B70CE6B}"/>
              </a:ext>
            </a:extLst>
          </p:cNvPr>
          <p:cNvSpPr txBox="1"/>
          <p:nvPr/>
        </p:nvSpPr>
        <p:spPr bwMode="gray">
          <a:xfrm>
            <a:off x="4925018" y="4719777"/>
            <a:ext cx="2336492" cy="1443610"/>
          </a:xfrm>
          <a:prstGeom prst="rect">
            <a:avLst/>
          </a:prstGeom>
          <a:noFill/>
        </p:spPr>
        <p:txBody>
          <a:bodyPr wrap="square" lIns="72000" tIns="72000" rIns="72000" bIns="72000" rtlCol="0">
            <a:noAutofit/>
          </a:bodyPr>
          <a:lstStyle/>
          <a:p>
            <a:pPr algn="ctr"/>
            <a:r>
              <a:rPr lang="fr-FR" sz="1400" dirty="0">
                <a:solidFill>
                  <a:schemeClr val="accent4"/>
                </a:solidFill>
              </a:rPr>
              <a:t>No </a:t>
            </a:r>
            <a:r>
              <a:rPr lang="fr-FR" sz="1400" dirty="0" err="1">
                <a:solidFill>
                  <a:schemeClr val="accent4"/>
                </a:solidFill>
              </a:rPr>
              <a:t>additional</a:t>
            </a:r>
            <a:r>
              <a:rPr lang="fr-FR" sz="1400" dirty="0">
                <a:solidFill>
                  <a:schemeClr val="accent4"/>
                </a:solidFill>
              </a:rPr>
              <a:t> information by the </a:t>
            </a:r>
            <a:r>
              <a:rPr lang="fr-FR" sz="1400" dirty="0" err="1">
                <a:solidFill>
                  <a:schemeClr val="accent4"/>
                </a:solidFill>
              </a:rPr>
              <a:t>cashier</a:t>
            </a:r>
            <a:r>
              <a:rPr lang="fr-FR" sz="1400" dirty="0">
                <a:solidFill>
                  <a:schemeClr val="accent4"/>
                </a:solidFill>
              </a:rPr>
              <a:t>; pressure of </a:t>
            </a:r>
            <a:r>
              <a:rPr lang="fr-FR" sz="1400" dirty="0" err="1">
                <a:solidFill>
                  <a:schemeClr val="accent4"/>
                </a:solidFill>
              </a:rPr>
              <a:t>chosing</a:t>
            </a:r>
            <a:r>
              <a:rPr lang="fr-FR" sz="1400" dirty="0">
                <a:solidFill>
                  <a:schemeClr val="accent4"/>
                </a:solidFill>
              </a:rPr>
              <a:t> fast</a:t>
            </a:r>
          </a:p>
        </p:txBody>
      </p:sp>
      <p:sp>
        <p:nvSpPr>
          <p:cNvPr id="20" name="ZoneTexte 19">
            <a:extLst>
              <a:ext uri="{FF2B5EF4-FFF2-40B4-BE49-F238E27FC236}">
                <a16:creationId xmlns:a16="http://schemas.microsoft.com/office/drawing/2014/main" id="{471AC2C6-8258-49A6-CFA4-920E364176CF}"/>
              </a:ext>
            </a:extLst>
          </p:cNvPr>
          <p:cNvSpPr txBox="1"/>
          <p:nvPr/>
        </p:nvSpPr>
        <p:spPr bwMode="gray">
          <a:xfrm>
            <a:off x="7641031" y="4719777"/>
            <a:ext cx="2183443" cy="1443610"/>
          </a:xfrm>
          <a:prstGeom prst="rect">
            <a:avLst/>
          </a:prstGeom>
          <a:noFill/>
        </p:spPr>
        <p:txBody>
          <a:bodyPr wrap="square" lIns="72000" tIns="72000" rIns="72000" bIns="72000" rtlCol="0">
            <a:noAutofit/>
          </a:bodyPr>
          <a:lstStyle/>
          <a:p>
            <a:pPr algn="ctr"/>
            <a:r>
              <a:rPr lang="fr-FR" sz="1400" dirty="0">
                <a:solidFill>
                  <a:schemeClr val="accent4"/>
                </a:solidFill>
              </a:rPr>
              <a:t>Standing in the middle of the corridor, no </a:t>
            </a:r>
            <a:r>
              <a:rPr lang="fr-FR" sz="1400" dirty="0" err="1">
                <a:solidFill>
                  <a:schemeClr val="accent4"/>
                </a:solidFill>
              </a:rPr>
              <a:t>view</a:t>
            </a:r>
            <a:r>
              <a:rPr lang="fr-FR" sz="1400" dirty="0">
                <a:solidFill>
                  <a:schemeClr val="accent4"/>
                </a:solidFill>
              </a:rPr>
              <a:t> of the people </a:t>
            </a:r>
            <a:r>
              <a:rPr lang="fr-FR" sz="1400" dirty="0" err="1">
                <a:solidFill>
                  <a:schemeClr val="accent4"/>
                </a:solidFill>
              </a:rPr>
              <a:t>doing</a:t>
            </a:r>
            <a:r>
              <a:rPr lang="fr-FR" sz="1400" dirty="0">
                <a:solidFill>
                  <a:schemeClr val="accent4"/>
                </a:solidFill>
              </a:rPr>
              <a:t> </a:t>
            </a:r>
            <a:r>
              <a:rPr lang="fr-FR" sz="1400" dirty="0" err="1">
                <a:solidFill>
                  <a:schemeClr val="accent4"/>
                </a:solidFill>
              </a:rPr>
              <a:t>it</a:t>
            </a:r>
            <a:r>
              <a:rPr lang="fr-FR" sz="1400" dirty="0">
                <a:solidFill>
                  <a:schemeClr val="accent4"/>
                </a:solidFill>
              </a:rPr>
              <a:t> </a:t>
            </a:r>
            <a:r>
              <a:rPr lang="fr-FR" sz="1400" dirty="0" err="1">
                <a:solidFill>
                  <a:schemeClr val="accent4"/>
                </a:solidFill>
              </a:rPr>
              <a:t>because</a:t>
            </a:r>
            <a:r>
              <a:rPr lang="fr-FR" sz="1400" dirty="0">
                <a:solidFill>
                  <a:schemeClr val="accent4"/>
                </a:solidFill>
              </a:rPr>
              <a:t> of the machine</a:t>
            </a:r>
          </a:p>
        </p:txBody>
      </p:sp>
      <p:sp>
        <p:nvSpPr>
          <p:cNvPr id="21" name="ZoneTexte 20">
            <a:extLst>
              <a:ext uri="{FF2B5EF4-FFF2-40B4-BE49-F238E27FC236}">
                <a16:creationId xmlns:a16="http://schemas.microsoft.com/office/drawing/2014/main" id="{61A2A536-839B-D6CF-1D8B-A26D447580F3}"/>
              </a:ext>
            </a:extLst>
          </p:cNvPr>
          <p:cNvSpPr txBox="1"/>
          <p:nvPr/>
        </p:nvSpPr>
        <p:spPr bwMode="gray">
          <a:xfrm>
            <a:off x="2551814" y="4742820"/>
            <a:ext cx="2183443" cy="1443610"/>
          </a:xfrm>
          <a:prstGeom prst="rect">
            <a:avLst/>
          </a:prstGeom>
          <a:noFill/>
        </p:spPr>
        <p:txBody>
          <a:bodyPr wrap="square" lIns="72000" tIns="72000" rIns="72000" bIns="72000" rtlCol="0">
            <a:noAutofit/>
          </a:bodyPr>
          <a:lstStyle/>
          <a:p>
            <a:pPr algn="ctr"/>
            <a:r>
              <a:rPr lang="fr-FR" sz="1400" dirty="0">
                <a:solidFill>
                  <a:schemeClr val="accent4"/>
                </a:solidFill>
              </a:rPr>
              <a:t>Bad </a:t>
            </a:r>
            <a:r>
              <a:rPr lang="fr-FR" sz="1400" dirty="0" err="1">
                <a:solidFill>
                  <a:schemeClr val="accent4"/>
                </a:solidFill>
              </a:rPr>
              <a:t>visibility</a:t>
            </a:r>
            <a:r>
              <a:rPr lang="fr-FR" sz="1400" dirty="0">
                <a:solidFill>
                  <a:schemeClr val="accent4"/>
                </a:solidFill>
              </a:rPr>
              <a:t> of the </a:t>
            </a:r>
            <a:r>
              <a:rPr lang="fr-FR" sz="1400" dirty="0" err="1">
                <a:solidFill>
                  <a:schemeClr val="accent4"/>
                </a:solidFill>
              </a:rPr>
              <a:t>possibilities</a:t>
            </a:r>
            <a:r>
              <a:rPr lang="fr-FR" sz="1400" dirty="0">
                <a:solidFill>
                  <a:schemeClr val="accent4"/>
                </a:solidFill>
              </a:rPr>
              <a:t>, no information on the </a:t>
            </a:r>
            <a:r>
              <a:rPr lang="fr-FR" sz="1400" dirty="0" err="1">
                <a:solidFill>
                  <a:schemeClr val="accent4"/>
                </a:solidFill>
              </a:rPr>
              <a:t>characteristic</a:t>
            </a:r>
            <a:r>
              <a:rPr lang="fr-FR" sz="1400" dirty="0">
                <a:solidFill>
                  <a:schemeClr val="accent4"/>
                </a:solidFill>
              </a:rPr>
              <a:t> of </a:t>
            </a:r>
            <a:r>
              <a:rPr lang="fr-FR" sz="1400" dirty="0" err="1">
                <a:solidFill>
                  <a:schemeClr val="accent4"/>
                </a:solidFill>
              </a:rPr>
              <a:t>each</a:t>
            </a:r>
            <a:r>
              <a:rPr lang="fr-FR" sz="1400" dirty="0">
                <a:solidFill>
                  <a:schemeClr val="accent4"/>
                </a:solidFill>
              </a:rPr>
              <a:t>,</a:t>
            </a:r>
          </a:p>
        </p:txBody>
      </p:sp>
      <p:sp>
        <p:nvSpPr>
          <p:cNvPr id="22" name="ZoneTexte 21">
            <a:extLst>
              <a:ext uri="{FF2B5EF4-FFF2-40B4-BE49-F238E27FC236}">
                <a16:creationId xmlns:a16="http://schemas.microsoft.com/office/drawing/2014/main" id="{E4DBA12A-E512-1C2B-57E2-DD5AB048CCD9}"/>
              </a:ext>
            </a:extLst>
          </p:cNvPr>
          <p:cNvSpPr txBox="1"/>
          <p:nvPr/>
        </p:nvSpPr>
        <p:spPr bwMode="gray">
          <a:xfrm>
            <a:off x="10120067" y="4719777"/>
            <a:ext cx="1898582" cy="1443610"/>
          </a:xfrm>
          <a:prstGeom prst="rect">
            <a:avLst/>
          </a:prstGeom>
          <a:noFill/>
        </p:spPr>
        <p:txBody>
          <a:bodyPr wrap="square" lIns="72000" tIns="72000" rIns="72000" bIns="72000" rtlCol="0">
            <a:noAutofit/>
          </a:bodyPr>
          <a:lstStyle/>
          <a:p>
            <a:pPr algn="ctr"/>
            <a:r>
              <a:rPr lang="fr-FR" sz="1400" dirty="0" err="1">
                <a:solidFill>
                  <a:schemeClr val="accent4"/>
                </a:solidFill>
              </a:rPr>
              <a:t>Take</a:t>
            </a:r>
            <a:r>
              <a:rPr lang="fr-FR" sz="1400" dirty="0">
                <a:solidFill>
                  <a:schemeClr val="accent4"/>
                </a:solidFill>
              </a:rPr>
              <a:t> </a:t>
            </a:r>
            <a:r>
              <a:rPr lang="fr-FR" sz="1400" dirty="0" err="1">
                <a:solidFill>
                  <a:schemeClr val="accent4"/>
                </a:solidFill>
              </a:rPr>
              <a:t>away</a:t>
            </a:r>
            <a:r>
              <a:rPr lang="fr-FR" sz="1400" dirty="0">
                <a:solidFill>
                  <a:schemeClr val="accent4"/>
                </a:solidFill>
              </a:rPr>
              <a:t> or in the coffee, </a:t>
            </a:r>
            <a:r>
              <a:rPr lang="fr-FR" sz="1400" dirty="0" err="1">
                <a:solidFill>
                  <a:schemeClr val="accent4"/>
                </a:solidFill>
              </a:rPr>
              <a:t>alone</a:t>
            </a:r>
            <a:r>
              <a:rPr lang="fr-FR" sz="1400" dirty="0">
                <a:solidFill>
                  <a:schemeClr val="accent4"/>
                </a:solidFill>
              </a:rPr>
              <a:t> or </a:t>
            </a:r>
            <a:r>
              <a:rPr lang="fr-FR" sz="1400" dirty="0" err="1">
                <a:solidFill>
                  <a:schemeClr val="accent4"/>
                </a:solidFill>
              </a:rPr>
              <a:t>with</a:t>
            </a:r>
            <a:r>
              <a:rPr lang="fr-FR" sz="1400" dirty="0">
                <a:solidFill>
                  <a:schemeClr val="accent4"/>
                </a:solidFill>
              </a:rPr>
              <a:t> </a:t>
            </a:r>
            <a:r>
              <a:rPr lang="fr-FR" sz="1400" dirty="0" err="1">
                <a:solidFill>
                  <a:schemeClr val="accent4"/>
                </a:solidFill>
              </a:rPr>
              <a:t>friends</a:t>
            </a:r>
            <a:r>
              <a:rPr lang="fr-FR" sz="1400" dirty="0">
                <a:solidFill>
                  <a:schemeClr val="accent4"/>
                </a:solidFill>
              </a:rPr>
              <a:t> or </a:t>
            </a:r>
            <a:r>
              <a:rPr lang="fr-FR" sz="1400" dirty="0" err="1">
                <a:solidFill>
                  <a:schemeClr val="accent4"/>
                </a:solidFill>
              </a:rPr>
              <a:t>family</a:t>
            </a:r>
            <a:endParaRPr lang="fr-FR" sz="1400" dirty="0">
              <a:solidFill>
                <a:schemeClr val="accent4"/>
              </a:solidFill>
            </a:endParaRPr>
          </a:p>
        </p:txBody>
      </p:sp>
      <p:sp>
        <p:nvSpPr>
          <p:cNvPr id="23" name="ZoneTexte 22">
            <a:extLst>
              <a:ext uri="{FF2B5EF4-FFF2-40B4-BE49-F238E27FC236}">
                <a16:creationId xmlns:a16="http://schemas.microsoft.com/office/drawing/2014/main" id="{6E51AF51-48BB-5FC1-55F3-D068DFB8B7CE}"/>
              </a:ext>
            </a:extLst>
          </p:cNvPr>
          <p:cNvSpPr txBox="1"/>
          <p:nvPr/>
        </p:nvSpPr>
        <p:spPr bwMode="gray">
          <a:xfrm>
            <a:off x="314472" y="4910179"/>
            <a:ext cx="1838420" cy="1443610"/>
          </a:xfrm>
          <a:prstGeom prst="rect">
            <a:avLst/>
          </a:prstGeom>
          <a:noFill/>
        </p:spPr>
        <p:txBody>
          <a:bodyPr wrap="square" lIns="72000" tIns="72000" rIns="72000" bIns="72000" rtlCol="0">
            <a:noAutofit/>
          </a:bodyPr>
          <a:lstStyle/>
          <a:p>
            <a:pPr algn="ctr"/>
            <a:r>
              <a:rPr lang="fr-FR" sz="1400" dirty="0">
                <a:solidFill>
                  <a:schemeClr val="accent4"/>
                </a:solidFill>
              </a:rPr>
              <a:t>A lot of </a:t>
            </a:r>
            <a:r>
              <a:rPr lang="fr-FR" sz="1400" dirty="0" err="1">
                <a:solidFill>
                  <a:schemeClr val="accent4"/>
                </a:solidFill>
              </a:rPr>
              <a:t>different</a:t>
            </a:r>
            <a:r>
              <a:rPr lang="fr-FR" sz="1400" dirty="0">
                <a:solidFill>
                  <a:schemeClr val="accent4"/>
                </a:solidFill>
              </a:rPr>
              <a:t> </a:t>
            </a:r>
            <a:r>
              <a:rPr lang="fr-FR" sz="1400" dirty="0" err="1">
                <a:solidFill>
                  <a:schemeClr val="accent4"/>
                </a:solidFill>
              </a:rPr>
              <a:t>products</a:t>
            </a:r>
            <a:r>
              <a:rPr lang="fr-FR" sz="1400" dirty="0">
                <a:solidFill>
                  <a:schemeClr val="accent4"/>
                </a:solidFill>
              </a:rPr>
              <a:t>, the </a:t>
            </a:r>
            <a:r>
              <a:rPr lang="fr-FR" sz="1400" dirty="0" err="1">
                <a:solidFill>
                  <a:schemeClr val="accent4"/>
                </a:solidFill>
              </a:rPr>
              <a:t>wall</a:t>
            </a:r>
            <a:r>
              <a:rPr lang="fr-FR" sz="1400" dirty="0">
                <a:solidFill>
                  <a:schemeClr val="accent4"/>
                </a:solidFill>
              </a:rPr>
              <a:t> </a:t>
            </a:r>
            <a:r>
              <a:rPr lang="fr-FR" sz="1400" dirty="0" err="1">
                <a:solidFill>
                  <a:schemeClr val="accent4"/>
                </a:solidFill>
              </a:rPr>
              <a:t>is</a:t>
            </a:r>
            <a:r>
              <a:rPr lang="fr-FR" sz="1400" dirty="0">
                <a:solidFill>
                  <a:schemeClr val="accent4"/>
                </a:solidFill>
              </a:rPr>
              <a:t> full</a:t>
            </a:r>
          </a:p>
        </p:txBody>
      </p:sp>
      <p:pic>
        <p:nvPicPr>
          <p:cNvPr id="26" name="Image 25">
            <a:extLst>
              <a:ext uri="{FF2B5EF4-FFF2-40B4-BE49-F238E27FC236}">
                <a16:creationId xmlns:a16="http://schemas.microsoft.com/office/drawing/2014/main" id="{6F788437-C4CC-C578-2CFD-4E3268DDE4E1}"/>
              </a:ext>
            </a:extLst>
          </p:cNvPr>
          <p:cNvPicPr>
            <a:picLocks noChangeAspect="1"/>
          </p:cNvPicPr>
          <p:nvPr/>
        </p:nvPicPr>
        <p:blipFill rotWithShape="1">
          <a:blip r:embed="rId3">
            <a:alphaModFix amt="50000"/>
          </a:blip>
          <a:srcRect r="78669"/>
          <a:stretch/>
        </p:blipFill>
        <p:spPr>
          <a:xfrm>
            <a:off x="242879" y="2300458"/>
            <a:ext cx="2548847" cy="2533789"/>
          </a:xfrm>
          <a:prstGeom prst="rect">
            <a:avLst/>
          </a:prstGeom>
        </p:spPr>
      </p:pic>
      <p:sp>
        <p:nvSpPr>
          <p:cNvPr id="2" name="ZoneTexte 1">
            <a:extLst>
              <a:ext uri="{FF2B5EF4-FFF2-40B4-BE49-F238E27FC236}">
                <a16:creationId xmlns:a16="http://schemas.microsoft.com/office/drawing/2014/main" id="{07FAB0B9-B805-7F5E-62A4-71325BD362E5}"/>
              </a:ext>
            </a:extLst>
          </p:cNvPr>
          <p:cNvSpPr txBox="1"/>
          <p:nvPr/>
        </p:nvSpPr>
        <p:spPr bwMode="gray">
          <a:xfrm>
            <a:off x="6106516" y="965876"/>
            <a:ext cx="5535116" cy="814500"/>
          </a:xfrm>
          <a:prstGeom prst="rect">
            <a:avLst/>
          </a:prstGeom>
          <a:noFill/>
        </p:spPr>
        <p:txBody>
          <a:bodyPr wrap="square" lIns="72000" tIns="72000" rIns="72000" bIns="72000" rtlCol="0">
            <a:noAutofit/>
          </a:bodyPr>
          <a:lstStyle/>
          <a:p>
            <a:r>
              <a:rPr lang="fr-FR" sz="1600" dirty="0"/>
              <a:t>A long </a:t>
            </a:r>
            <a:r>
              <a:rPr lang="fr-FR" sz="1600" dirty="0" err="1"/>
              <a:t>waiting</a:t>
            </a:r>
            <a:r>
              <a:rPr lang="fr-FR" sz="1600" dirty="0"/>
              <a:t> time, long </a:t>
            </a:r>
            <a:r>
              <a:rPr lang="fr-FR" sz="1600" dirty="0" err="1"/>
              <a:t>list</a:t>
            </a:r>
            <a:r>
              <a:rPr lang="fr-FR" sz="1600" dirty="0"/>
              <a:t> of items, but no </a:t>
            </a:r>
            <a:r>
              <a:rPr lang="fr-FR" sz="1600" dirty="0" err="1"/>
              <a:t>specialty</a:t>
            </a:r>
            <a:r>
              <a:rPr lang="fr-FR" sz="1600" dirty="0"/>
              <a:t> coffee  and no information on the </a:t>
            </a:r>
            <a:r>
              <a:rPr lang="fr-FR" sz="1600" dirty="0" err="1"/>
              <a:t>characteristics</a:t>
            </a:r>
            <a:endParaRPr lang="fr-FR" sz="1600" dirty="0"/>
          </a:p>
          <a:p>
            <a:r>
              <a:rPr lang="fr-FR" sz="1600" dirty="0"/>
              <a:t>Not </a:t>
            </a:r>
            <a:r>
              <a:rPr lang="fr-FR" sz="1600" dirty="0" err="1"/>
              <a:t>fiting</a:t>
            </a:r>
            <a:r>
              <a:rPr lang="fr-FR" sz="1600" dirty="0"/>
              <a:t> </a:t>
            </a:r>
            <a:r>
              <a:rPr lang="fr-FR" sz="1600" dirty="0" err="1"/>
              <a:t>everyone</a:t>
            </a:r>
            <a:r>
              <a:rPr lang="fr-FR" sz="1600" dirty="0"/>
              <a:t> and </a:t>
            </a:r>
            <a:r>
              <a:rPr lang="fr-FR" sz="1600" dirty="0" err="1"/>
              <a:t>every</a:t>
            </a:r>
            <a:r>
              <a:rPr lang="fr-FR" sz="1600" dirty="0"/>
              <a:t> culture</a:t>
            </a:r>
          </a:p>
        </p:txBody>
      </p:sp>
      <p:pic>
        <p:nvPicPr>
          <p:cNvPr id="8" name="Image 7">
            <a:extLst>
              <a:ext uri="{FF2B5EF4-FFF2-40B4-BE49-F238E27FC236}">
                <a16:creationId xmlns:a16="http://schemas.microsoft.com/office/drawing/2014/main" id="{DC2A0C87-016A-385F-C685-0F80CCF41F29}"/>
              </a:ext>
            </a:extLst>
          </p:cNvPr>
          <p:cNvPicPr>
            <a:picLocks noChangeAspect="1"/>
          </p:cNvPicPr>
          <p:nvPr/>
        </p:nvPicPr>
        <p:blipFill>
          <a:blip r:embed="rId4"/>
          <a:stretch>
            <a:fillRect/>
          </a:stretch>
        </p:blipFill>
        <p:spPr>
          <a:xfrm>
            <a:off x="2791726" y="2359490"/>
            <a:ext cx="6916733" cy="2190058"/>
          </a:xfrm>
          <a:prstGeom prst="rect">
            <a:avLst/>
          </a:prstGeom>
        </p:spPr>
      </p:pic>
      <p:pic>
        <p:nvPicPr>
          <p:cNvPr id="9" name="Image 8">
            <a:extLst>
              <a:ext uri="{FF2B5EF4-FFF2-40B4-BE49-F238E27FC236}">
                <a16:creationId xmlns:a16="http://schemas.microsoft.com/office/drawing/2014/main" id="{D6829F6B-CE24-EB8A-4CCF-C9B9DDC1AA59}"/>
              </a:ext>
            </a:extLst>
          </p:cNvPr>
          <p:cNvPicPr>
            <a:picLocks noChangeAspect="1"/>
          </p:cNvPicPr>
          <p:nvPr/>
        </p:nvPicPr>
        <p:blipFill rotWithShape="1">
          <a:blip r:embed="rId3">
            <a:alphaModFix amt="50000"/>
          </a:blip>
          <a:srcRect l="36230" r="38086"/>
          <a:stretch/>
        </p:blipFill>
        <p:spPr>
          <a:xfrm>
            <a:off x="4572000" y="2291275"/>
            <a:ext cx="3069032" cy="2533789"/>
          </a:xfrm>
          <a:prstGeom prst="rect">
            <a:avLst/>
          </a:prstGeom>
        </p:spPr>
      </p:pic>
      <p:pic>
        <p:nvPicPr>
          <p:cNvPr id="10" name="Image 9">
            <a:extLst>
              <a:ext uri="{FF2B5EF4-FFF2-40B4-BE49-F238E27FC236}">
                <a16:creationId xmlns:a16="http://schemas.microsoft.com/office/drawing/2014/main" id="{51AF7C55-4414-E7CA-77D9-FA079685354D}"/>
              </a:ext>
            </a:extLst>
          </p:cNvPr>
          <p:cNvPicPr>
            <a:picLocks noChangeAspect="1"/>
          </p:cNvPicPr>
          <p:nvPr/>
        </p:nvPicPr>
        <p:blipFill rotWithShape="1">
          <a:blip r:embed="rId3">
            <a:alphaModFix amt="50000"/>
          </a:blip>
          <a:srcRect l="79216"/>
          <a:stretch/>
        </p:blipFill>
        <p:spPr>
          <a:xfrm>
            <a:off x="9708458" y="2308217"/>
            <a:ext cx="2483541" cy="2533789"/>
          </a:xfrm>
          <a:prstGeom prst="rect">
            <a:avLst/>
          </a:prstGeom>
        </p:spPr>
      </p:pic>
      <p:sp>
        <p:nvSpPr>
          <p:cNvPr id="15" name="Arc 14">
            <a:extLst>
              <a:ext uri="{FF2B5EF4-FFF2-40B4-BE49-F238E27FC236}">
                <a16:creationId xmlns:a16="http://schemas.microsoft.com/office/drawing/2014/main" id="{92061622-2B7D-21D5-925B-A50A134ECA83}"/>
              </a:ext>
            </a:extLst>
          </p:cNvPr>
          <p:cNvSpPr/>
          <p:nvPr/>
        </p:nvSpPr>
        <p:spPr bwMode="gray">
          <a:xfrm flipH="1">
            <a:off x="4474843" y="1191126"/>
            <a:ext cx="2935381" cy="1801283"/>
          </a:xfrm>
          <a:prstGeom prst="arc">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Arc 16">
            <a:extLst>
              <a:ext uri="{FF2B5EF4-FFF2-40B4-BE49-F238E27FC236}">
                <a16:creationId xmlns:a16="http://schemas.microsoft.com/office/drawing/2014/main" id="{1AF40370-182F-7CBC-9B1E-E896AA1F3140}"/>
              </a:ext>
            </a:extLst>
          </p:cNvPr>
          <p:cNvSpPr/>
          <p:nvPr/>
        </p:nvSpPr>
        <p:spPr bwMode="gray">
          <a:xfrm rot="9141273" flipH="1">
            <a:off x="8669599" y="1587200"/>
            <a:ext cx="1788135" cy="1439366"/>
          </a:xfrm>
          <a:prstGeom prst="arc">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40606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Ellipse 25">
            <a:extLst>
              <a:ext uri="{FF2B5EF4-FFF2-40B4-BE49-F238E27FC236}">
                <a16:creationId xmlns:a16="http://schemas.microsoft.com/office/drawing/2014/main" id="{2E297715-6351-8887-7F55-57266EF8F829}"/>
              </a:ext>
            </a:extLst>
          </p:cNvPr>
          <p:cNvSpPr/>
          <p:nvPr/>
        </p:nvSpPr>
        <p:spPr bwMode="gray">
          <a:xfrm>
            <a:off x="7755227" y="3293401"/>
            <a:ext cx="6628263" cy="6628263"/>
          </a:xfrm>
          <a:prstGeom prst="ellipse">
            <a:avLst/>
          </a:prstGeom>
          <a:noFill/>
          <a:ln w="1524000">
            <a:solidFill>
              <a:srgbClr val="007A33">
                <a:alpha val="2156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27" name="Ellipse 26">
            <a:extLst>
              <a:ext uri="{FF2B5EF4-FFF2-40B4-BE49-F238E27FC236}">
                <a16:creationId xmlns:a16="http://schemas.microsoft.com/office/drawing/2014/main" id="{CB769425-DA85-99D3-4C68-52535E4E6146}"/>
              </a:ext>
            </a:extLst>
          </p:cNvPr>
          <p:cNvSpPr/>
          <p:nvPr/>
        </p:nvSpPr>
        <p:spPr bwMode="gray">
          <a:xfrm>
            <a:off x="-1952330" y="-3656320"/>
            <a:ext cx="6628263" cy="6628263"/>
          </a:xfrm>
          <a:prstGeom prst="ellipse">
            <a:avLst/>
          </a:prstGeom>
          <a:noFill/>
          <a:ln w="1524000">
            <a:solidFill>
              <a:srgbClr val="007A33">
                <a:alpha val="2156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7" name="Title 6"/>
          <p:cNvSpPr>
            <a:spLocks noGrp="1"/>
          </p:cNvSpPr>
          <p:nvPr>
            <p:ph type="title"/>
          </p:nvPr>
        </p:nvSpPr>
        <p:spPr/>
        <p:txBody>
          <a:bodyPr/>
          <a:lstStyle/>
          <a:p>
            <a:r>
              <a:rPr lang="en-US" dirty="0"/>
              <a:t>Main New experience</a:t>
            </a:r>
          </a:p>
        </p:txBody>
      </p:sp>
      <p:sp>
        <p:nvSpPr>
          <p:cNvPr id="4" name="Date Placeholder 3"/>
          <p:cNvSpPr>
            <a:spLocks noGrp="1"/>
          </p:cNvSpPr>
          <p:nvPr>
            <p:ph type="dt" sz="half" idx="18"/>
          </p:nvPr>
        </p:nvSpPr>
        <p:spPr/>
        <p:txBody>
          <a:bodyPr/>
          <a:lstStyle/>
          <a:p>
            <a:r>
              <a:rPr lang="en-US" dirty="0"/>
              <a:t>November 7, 2023</a:t>
            </a:r>
          </a:p>
        </p:txBody>
      </p:sp>
      <p:sp>
        <p:nvSpPr>
          <p:cNvPr id="5" name="Footer Placeholder 4"/>
          <p:cNvSpPr>
            <a:spLocks noGrp="1"/>
          </p:cNvSpPr>
          <p:nvPr>
            <p:ph type="ftr" sz="quarter" idx="19"/>
          </p:nvPr>
        </p:nvSpPr>
        <p:spPr>
          <a:xfrm>
            <a:off x="3324427" y="6298397"/>
            <a:ext cx="8490250" cy="500072"/>
          </a:xfrm>
        </p:spPr>
        <p:txBody>
          <a:bodyPr/>
          <a:lstStyle/>
          <a:p>
            <a:pPr algn="r"/>
            <a:r>
              <a:rPr lang="en-US" dirty="0"/>
              <a:t>Coffee experience</a:t>
            </a:r>
          </a:p>
        </p:txBody>
      </p:sp>
      <p:sp>
        <p:nvSpPr>
          <p:cNvPr id="6" name="Slide Number Placeholder 5"/>
          <p:cNvSpPr>
            <a:spLocks noGrp="1"/>
          </p:cNvSpPr>
          <p:nvPr>
            <p:ph type="sldNum" sz="quarter" idx="20"/>
          </p:nvPr>
        </p:nvSpPr>
        <p:spPr/>
        <p:txBody>
          <a:bodyPr/>
          <a:lstStyle/>
          <a:p>
            <a:r>
              <a:rPr lang="en-US"/>
              <a:t>Slide </a:t>
            </a:r>
            <a:fld id="{619F89D8-7AE3-494A-97F3-03D680869632}" type="slidenum">
              <a:rPr lang="en-US" smtClean="0"/>
              <a:pPr/>
              <a:t>6</a:t>
            </a:fld>
            <a:endParaRPr lang="en-US" dirty="0"/>
          </a:p>
        </p:txBody>
      </p:sp>
      <p:sp>
        <p:nvSpPr>
          <p:cNvPr id="3" name="Subtitle 2"/>
          <p:cNvSpPr>
            <a:spLocks noGrp="1"/>
          </p:cNvSpPr>
          <p:nvPr>
            <p:ph type="subTitle" idx="13"/>
          </p:nvPr>
        </p:nvSpPr>
        <p:spPr/>
        <p:txBody>
          <a:bodyPr/>
          <a:lstStyle/>
          <a:p>
            <a:r>
              <a:rPr lang="en-US" dirty="0">
                <a:solidFill>
                  <a:schemeClr val="accent1"/>
                </a:solidFill>
              </a:rPr>
              <a:t>Tell me who you are I will give you the perfect coffee</a:t>
            </a:r>
            <a:endParaRPr lang="en-US" dirty="0"/>
          </a:p>
        </p:txBody>
      </p:sp>
      <p:sp>
        <p:nvSpPr>
          <p:cNvPr id="14" name="Rectangle 13">
            <a:extLst>
              <a:ext uri="{FF2B5EF4-FFF2-40B4-BE49-F238E27FC236}">
                <a16:creationId xmlns:a16="http://schemas.microsoft.com/office/drawing/2014/main" id="{FE8E6712-C83E-1FBF-071D-14D9F8C3D506}"/>
              </a:ext>
            </a:extLst>
          </p:cNvPr>
          <p:cNvSpPr/>
          <p:nvPr/>
        </p:nvSpPr>
        <p:spPr bwMode="gray">
          <a:xfrm>
            <a:off x="332367" y="478302"/>
            <a:ext cx="489043" cy="45719"/>
          </a:xfrm>
          <a:prstGeom prst="rect">
            <a:avLst/>
          </a:prstGeom>
          <a:solidFill>
            <a:srgbClr val="007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cxnSp>
        <p:nvCxnSpPr>
          <p:cNvPr id="16" name="Connecteur droit 15">
            <a:extLst>
              <a:ext uri="{FF2B5EF4-FFF2-40B4-BE49-F238E27FC236}">
                <a16:creationId xmlns:a16="http://schemas.microsoft.com/office/drawing/2014/main" id="{F54E531F-70F9-7B0A-B94D-70EB358748C6}"/>
              </a:ext>
            </a:extLst>
          </p:cNvPr>
          <p:cNvCxnSpPr/>
          <p:nvPr/>
        </p:nvCxnSpPr>
        <p:spPr bwMode="gray">
          <a:xfrm>
            <a:off x="1573290" y="6364153"/>
            <a:ext cx="0" cy="309736"/>
          </a:xfrm>
          <a:prstGeom prst="line">
            <a:avLst/>
          </a:prstGeom>
          <a:ln/>
        </p:spPr>
        <p:style>
          <a:lnRef idx="1">
            <a:schemeClr val="accent2"/>
          </a:lnRef>
          <a:fillRef idx="0">
            <a:schemeClr val="accent2"/>
          </a:fillRef>
          <a:effectRef idx="0">
            <a:schemeClr val="accent2"/>
          </a:effectRef>
          <a:fontRef idx="minor">
            <a:schemeClr val="tx1"/>
          </a:fontRef>
        </p:style>
      </p:cxnSp>
      <p:pic>
        <p:nvPicPr>
          <p:cNvPr id="28" name="Image 27">
            <a:extLst>
              <a:ext uri="{FF2B5EF4-FFF2-40B4-BE49-F238E27FC236}">
                <a16:creationId xmlns:a16="http://schemas.microsoft.com/office/drawing/2014/main" id="{7E8CFA3F-A5E1-E75E-5DBC-A9B359102CFC}"/>
              </a:ext>
            </a:extLst>
          </p:cNvPr>
          <p:cNvPicPr>
            <a:picLocks noChangeAspect="1"/>
          </p:cNvPicPr>
          <p:nvPr/>
        </p:nvPicPr>
        <p:blipFill>
          <a:blip r:embed="rId3"/>
          <a:stretch>
            <a:fillRect/>
          </a:stretch>
        </p:blipFill>
        <p:spPr>
          <a:xfrm>
            <a:off x="-101217" y="2362596"/>
            <a:ext cx="12230165" cy="2692608"/>
          </a:xfrm>
          <a:prstGeom prst="rect">
            <a:avLst/>
          </a:prstGeom>
        </p:spPr>
      </p:pic>
    </p:spTree>
    <p:extLst>
      <p:ext uri="{BB962C8B-B14F-4D97-AF65-F5344CB8AC3E}">
        <p14:creationId xmlns:p14="http://schemas.microsoft.com/office/powerpoint/2010/main" val="390107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Ellipse 17">
            <a:extLst>
              <a:ext uri="{FF2B5EF4-FFF2-40B4-BE49-F238E27FC236}">
                <a16:creationId xmlns:a16="http://schemas.microsoft.com/office/drawing/2014/main" id="{3B4136E4-CC08-36F5-6458-634961222B27}"/>
              </a:ext>
            </a:extLst>
          </p:cNvPr>
          <p:cNvSpPr/>
          <p:nvPr/>
        </p:nvSpPr>
        <p:spPr bwMode="gray">
          <a:xfrm>
            <a:off x="7755227" y="3293401"/>
            <a:ext cx="6628263" cy="6628263"/>
          </a:xfrm>
          <a:prstGeom prst="ellipse">
            <a:avLst/>
          </a:prstGeom>
          <a:noFill/>
          <a:ln w="1524000">
            <a:solidFill>
              <a:srgbClr val="007A33">
                <a:alpha val="2156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7" name="Title 6"/>
          <p:cNvSpPr>
            <a:spLocks noGrp="1"/>
          </p:cNvSpPr>
          <p:nvPr>
            <p:ph type="title"/>
          </p:nvPr>
        </p:nvSpPr>
        <p:spPr/>
        <p:txBody>
          <a:bodyPr/>
          <a:lstStyle/>
          <a:p>
            <a:r>
              <a:rPr lang="en-US" dirty="0"/>
              <a:t>New experience</a:t>
            </a:r>
          </a:p>
        </p:txBody>
      </p:sp>
      <p:sp>
        <p:nvSpPr>
          <p:cNvPr id="4" name="Date Placeholder 3"/>
          <p:cNvSpPr>
            <a:spLocks noGrp="1"/>
          </p:cNvSpPr>
          <p:nvPr>
            <p:ph type="dt" sz="half" idx="18"/>
          </p:nvPr>
        </p:nvSpPr>
        <p:spPr/>
        <p:txBody>
          <a:bodyPr/>
          <a:lstStyle/>
          <a:p>
            <a:r>
              <a:rPr lang="en-US" dirty="0"/>
              <a:t>November 7, 2023</a:t>
            </a:r>
          </a:p>
        </p:txBody>
      </p:sp>
      <p:sp>
        <p:nvSpPr>
          <p:cNvPr id="5" name="Footer Placeholder 4"/>
          <p:cNvSpPr>
            <a:spLocks noGrp="1"/>
          </p:cNvSpPr>
          <p:nvPr>
            <p:ph type="ftr" sz="quarter" idx="19"/>
          </p:nvPr>
        </p:nvSpPr>
        <p:spPr>
          <a:xfrm>
            <a:off x="3324427" y="6298397"/>
            <a:ext cx="8490250" cy="500072"/>
          </a:xfrm>
        </p:spPr>
        <p:txBody>
          <a:bodyPr/>
          <a:lstStyle/>
          <a:p>
            <a:pPr algn="r"/>
            <a:r>
              <a:rPr lang="en-US" dirty="0"/>
              <a:t>Coffee experience</a:t>
            </a:r>
          </a:p>
        </p:txBody>
      </p:sp>
      <p:sp>
        <p:nvSpPr>
          <p:cNvPr id="6" name="Slide Number Placeholder 5"/>
          <p:cNvSpPr>
            <a:spLocks noGrp="1"/>
          </p:cNvSpPr>
          <p:nvPr>
            <p:ph type="sldNum" sz="quarter" idx="20"/>
          </p:nvPr>
        </p:nvSpPr>
        <p:spPr/>
        <p:txBody>
          <a:bodyPr/>
          <a:lstStyle/>
          <a:p>
            <a:r>
              <a:rPr lang="en-US"/>
              <a:t>Slide </a:t>
            </a:r>
            <a:fld id="{619F89D8-7AE3-494A-97F3-03D680869632}" type="slidenum">
              <a:rPr lang="en-US" smtClean="0"/>
              <a:pPr/>
              <a:t>7</a:t>
            </a:fld>
            <a:endParaRPr lang="en-US" dirty="0"/>
          </a:p>
        </p:txBody>
      </p:sp>
      <p:sp>
        <p:nvSpPr>
          <p:cNvPr id="3" name="Subtitle 2"/>
          <p:cNvSpPr>
            <a:spLocks noGrp="1"/>
          </p:cNvSpPr>
          <p:nvPr>
            <p:ph type="subTitle" idx="13"/>
          </p:nvPr>
        </p:nvSpPr>
        <p:spPr/>
        <p:txBody>
          <a:bodyPr/>
          <a:lstStyle/>
          <a:p>
            <a:r>
              <a:rPr lang="en-US" dirty="0">
                <a:solidFill>
                  <a:schemeClr val="accent1"/>
                </a:solidFill>
              </a:rPr>
              <a:t>The main value</a:t>
            </a:r>
            <a:endParaRPr lang="en-US" dirty="0"/>
          </a:p>
        </p:txBody>
      </p:sp>
      <p:sp>
        <p:nvSpPr>
          <p:cNvPr id="14" name="Rectangle 13">
            <a:extLst>
              <a:ext uri="{FF2B5EF4-FFF2-40B4-BE49-F238E27FC236}">
                <a16:creationId xmlns:a16="http://schemas.microsoft.com/office/drawing/2014/main" id="{FE8E6712-C83E-1FBF-071D-14D9F8C3D506}"/>
              </a:ext>
            </a:extLst>
          </p:cNvPr>
          <p:cNvSpPr/>
          <p:nvPr/>
        </p:nvSpPr>
        <p:spPr bwMode="gray">
          <a:xfrm>
            <a:off x="332367" y="478302"/>
            <a:ext cx="489043" cy="45719"/>
          </a:xfrm>
          <a:prstGeom prst="rect">
            <a:avLst/>
          </a:prstGeom>
          <a:solidFill>
            <a:srgbClr val="007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cxnSp>
        <p:nvCxnSpPr>
          <p:cNvPr id="16" name="Connecteur droit 15">
            <a:extLst>
              <a:ext uri="{FF2B5EF4-FFF2-40B4-BE49-F238E27FC236}">
                <a16:creationId xmlns:a16="http://schemas.microsoft.com/office/drawing/2014/main" id="{F54E531F-70F9-7B0A-B94D-70EB358748C6}"/>
              </a:ext>
            </a:extLst>
          </p:cNvPr>
          <p:cNvCxnSpPr/>
          <p:nvPr/>
        </p:nvCxnSpPr>
        <p:spPr bwMode="gray">
          <a:xfrm>
            <a:off x="1573290" y="6364153"/>
            <a:ext cx="0" cy="309736"/>
          </a:xfrm>
          <a:prstGeom prst="line">
            <a:avLst/>
          </a:prstGeom>
          <a:ln/>
        </p:spPr>
        <p:style>
          <a:lnRef idx="1">
            <a:schemeClr val="accent2"/>
          </a:lnRef>
          <a:fillRef idx="0">
            <a:schemeClr val="accent2"/>
          </a:fillRef>
          <a:effectRef idx="0">
            <a:schemeClr val="accent2"/>
          </a:effectRef>
          <a:fontRef idx="minor">
            <a:schemeClr val="tx1"/>
          </a:fontRef>
        </p:style>
      </p:cxnSp>
      <p:sp>
        <p:nvSpPr>
          <p:cNvPr id="8" name="ZoneTexte 7">
            <a:extLst>
              <a:ext uri="{FF2B5EF4-FFF2-40B4-BE49-F238E27FC236}">
                <a16:creationId xmlns:a16="http://schemas.microsoft.com/office/drawing/2014/main" id="{26230819-89AD-FE34-0D6A-AF0E6B908FCC}"/>
              </a:ext>
            </a:extLst>
          </p:cNvPr>
          <p:cNvSpPr txBox="1"/>
          <p:nvPr/>
        </p:nvSpPr>
        <p:spPr bwMode="gray">
          <a:xfrm>
            <a:off x="373820" y="3466239"/>
            <a:ext cx="5138733" cy="880772"/>
          </a:xfrm>
          <a:prstGeom prst="rect">
            <a:avLst/>
          </a:prstGeom>
          <a:noFill/>
        </p:spPr>
        <p:txBody>
          <a:bodyPr wrap="square" lIns="72000" tIns="72000" rIns="72000" bIns="72000" rtlCol="0">
            <a:noAutofit/>
          </a:bodyPr>
          <a:lstStyle/>
          <a:p>
            <a:r>
              <a:rPr lang="fr-FR" sz="1400" dirty="0" err="1"/>
              <a:t>Gives</a:t>
            </a:r>
            <a:r>
              <a:rPr lang="fr-FR" sz="1400" dirty="0"/>
              <a:t> information on the drink and encourage to </a:t>
            </a:r>
            <a:r>
              <a:rPr lang="fr-FR" sz="1400" dirty="0" err="1"/>
              <a:t>try</a:t>
            </a:r>
            <a:r>
              <a:rPr lang="fr-FR" sz="1400" dirty="0"/>
              <a:t> new </a:t>
            </a:r>
            <a:r>
              <a:rPr lang="fr-FR" sz="1400" dirty="0" err="1"/>
              <a:t>things</a:t>
            </a:r>
            <a:endParaRPr lang="fr-FR" sz="1400" dirty="0"/>
          </a:p>
          <a:p>
            <a:r>
              <a:rPr lang="fr-FR" sz="1400" dirty="0" err="1"/>
              <a:t>Offering</a:t>
            </a:r>
            <a:r>
              <a:rPr lang="fr-FR" sz="1400" dirty="0"/>
              <a:t> </a:t>
            </a:r>
            <a:r>
              <a:rPr lang="fr-FR" sz="1400" dirty="0" err="1"/>
              <a:t>special</a:t>
            </a:r>
            <a:r>
              <a:rPr lang="fr-FR" sz="1400" dirty="0"/>
              <a:t> coffee </a:t>
            </a:r>
            <a:r>
              <a:rPr lang="fr-FR" sz="1400" dirty="0" err="1"/>
              <a:t>depending</a:t>
            </a:r>
            <a:r>
              <a:rPr lang="fr-FR" sz="1400" dirty="0"/>
              <a:t> on the </a:t>
            </a:r>
            <a:r>
              <a:rPr lang="fr-FR" sz="1400" dirty="0" err="1"/>
              <a:t>season</a:t>
            </a:r>
            <a:r>
              <a:rPr lang="fr-FR" sz="1400" dirty="0"/>
              <a:t> or the city </a:t>
            </a:r>
            <a:r>
              <a:rPr lang="fr-FR" sz="1400" dirty="0" err="1"/>
              <a:t>you</a:t>
            </a:r>
            <a:r>
              <a:rPr lang="fr-FR" sz="1400" dirty="0"/>
              <a:t> are to </a:t>
            </a:r>
            <a:r>
              <a:rPr lang="fr-FR" sz="1400" dirty="0" err="1"/>
              <a:t>create</a:t>
            </a:r>
            <a:r>
              <a:rPr lang="fr-FR" sz="1400" dirty="0"/>
              <a:t> value of </a:t>
            </a:r>
            <a:r>
              <a:rPr lang="fr-FR" sz="1400" dirty="0" err="1"/>
              <a:t>being</a:t>
            </a:r>
            <a:r>
              <a:rPr lang="fr-FR" sz="1400" dirty="0"/>
              <a:t> in a </a:t>
            </a:r>
            <a:r>
              <a:rPr lang="fr-FR" sz="1400" dirty="0" err="1"/>
              <a:t>special</a:t>
            </a:r>
            <a:r>
              <a:rPr lang="fr-FR" sz="1400" dirty="0"/>
              <a:t> localisation</a:t>
            </a:r>
          </a:p>
        </p:txBody>
      </p:sp>
      <p:sp>
        <p:nvSpPr>
          <p:cNvPr id="15" name="ZoneTexte 14">
            <a:extLst>
              <a:ext uri="{FF2B5EF4-FFF2-40B4-BE49-F238E27FC236}">
                <a16:creationId xmlns:a16="http://schemas.microsoft.com/office/drawing/2014/main" id="{CFDD8807-61B2-D15B-6CEC-1A46A3668BA5}"/>
              </a:ext>
            </a:extLst>
          </p:cNvPr>
          <p:cNvSpPr txBox="1"/>
          <p:nvPr/>
        </p:nvSpPr>
        <p:spPr bwMode="gray">
          <a:xfrm>
            <a:off x="332366" y="2047295"/>
            <a:ext cx="4507933" cy="1213007"/>
          </a:xfrm>
          <a:prstGeom prst="rect">
            <a:avLst/>
          </a:prstGeom>
          <a:noFill/>
        </p:spPr>
        <p:txBody>
          <a:bodyPr wrap="square" lIns="72000" tIns="72000" rIns="72000" bIns="72000" rtlCol="0">
            <a:noAutofit/>
          </a:bodyPr>
          <a:lstStyle/>
          <a:p>
            <a:r>
              <a:rPr lang="fr-FR" sz="1400" dirty="0"/>
              <a:t>No </a:t>
            </a:r>
            <a:r>
              <a:rPr lang="fr-FR" sz="1400" dirty="0" err="1"/>
              <a:t>waiting</a:t>
            </a:r>
            <a:r>
              <a:rPr lang="fr-FR" sz="1400" dirty="0"/>
              <a:t> time standing in the queue </a:t>
            </a:r>
          </a:p>
          <a:p>
            <a:r>
              <a:rPr lang="fr-FR" sz="1400" dirty="0"/>
              <a:t>If </a:t>
            </a:r>
            <a:r>
              <a:rPr lang="fr-FR" sz="1400" dirty="0" err="1"/>
              <a:t>you</a:t>
            </a:r>
            <a:r>
              <a:rPr lang="fr-FR" sz="1400" dirty="0"/>
              <a:t> </a:t>
            </a:r>
            <a:r>
              <a:rPr lang="fr-FR" sz="1400" dirty="0" err="1"/>
              <a:t>take</a:t>
            </a:r>
            <a:r>
              <a:rPr lang="fr-FR" sz="1400" dirty="0"/>
              <a:t> </a:t>
            </a:r>
            <a:r>
              <a:rPr lang="fr-FR" sz="1400" dirty="0" err="1"/>
              <a:t>away</a:t>
            </a:r>
            <a:r>
              <a:rPr lang="fr-FR" sz="1400" dirty="0"/>
              <a:t>, </a:t>
            </a:r>
            <a:r>
              <a:rPr lang="fr-FR" sz="1400" dirty="0" err="1"/>
              <a:t>possibility</a:t>
            </a:r>
            <a:r>
              <a:rPr lang="fr-FR" sz="1400" dirty="0"/>
              <a:t> of </a:t>
            </a:r>
            <a:r>
              <a:rPr lang="fr-FR" sz="1400" dirty="0" err="1"/>
              <a:t>ordering</a:t>
            </a:r>
            <a:r>
              <a:rPr lang="fr-FR" sz="1400" dirty="0"/>
              <a:t> </a:t>
            </a:r>
            <a:r>
              <a:rPr lang="fr-FR" sz="1400" dirty="0" err="1"/>
              <a:t>before</a:t>
            </a:r>
            <a:r>
              <a:rPr lang="fr-FR" sz="1400" dirty="0"/>
              <a:t> and </a:t>
            </a:r>
            <a:r>
              <a:rPr lang="fr-FR" sz="1400" dirty="0" err="1"/>
              <a:t>just</a:t>
            </a:r>
            <a:r>
              <a:rPr lang="fr-FR" sz="1400" dirty="0"/>
              <a:t> arrive </a:t>
            </a:r>
            <a:r>
              <a:rPr lang="fr-FR" sz="1400" dirty="0" err="1"/>
              <a:t>when</a:t>
            </a:r>
            <a:r>
              <a:rPr lang="fr-FR" sz="1400" dirty="0"/>
              <a:t> </a:t>
            </a:r>
            <a:r>
              <a:rPr lang="fr-FR" sz="1400" dirty="0" err="1"/>
              <a:t>it’s</a:t>
            </a:r>
            <a:r>
              <a:rPr lang="fr-FR" sz="1400" dirty="0"/>
              <a:t> </a:t>
            </a:r>
            <a:r>
              <a:rPr lang="fr-FR" sz="1400" dirty="0" err="1"/>
              <a:t>ready</a:t>
            </a:r>
            <a:endParaRPr lang="fr-FR" sz="1400" dirty="0"/>
          </a:p>
        </p:txBody>
      </p:sp>
      <p:sp>
        <p:nvSpPr>
          <p:cNvPr id="17" name="ZoneTexte 16">
            <a:extLst>
              <a:ext uri="{FF2B5EF4-FFF2-40B4-BE49-F238E27FC236}">
                <a16:creationId xmlns:a16="http://schemas.microsoft.com/office/drawing/2014/main" id="{4ADA14F4-A01A-07A7-5A2B-2440EDEF1CAE}"/>
              </a:ext>
            </a:extLst>
          </p:cNvPr>
          <p:cNvSpPr txBox="1"/>
          <p:nvPr/>
        </p:nvSpPr>
        <p:spPr bwMode="gray">
          <a:xfrm>
            <a:off x="377323" y="5137497"/>
            <a:ext cx="4809084" cy="1300399"/>
          </a:xfrm>
          <a:prstGeom prst="rect">
            <a:avLst/>
          </a:prstGeom>
          <a:noFill/>
        </p:spPr>
        <p:txBody>
          <a:bodyPr wrap="square" lIns="72000" tIns="72000" rIns="72000" bIns="72000" rtlCol="0">
            <a:noAutofit/>
          </a:bodyPr>
          <a:lstStyle/>
          <a:p>
            <a:r>
              <a:rPr lang="fr-FR" sz="1400" dirty="0" err="1"/>
              <a:t>Keep</a:t>
            </a:r>
            <a:r>
              <a:rPr lang="fr-FR" sz="1400" dirty="0"/>
              <a:t> </a:t>
            </a:r>
            <a:r>
              <a:rPr lang="fr-FR" sz="1400" dirty="0" err="1"/>
              <a:t>this</a:t>
            </a:r>
            <a:r>
              <a:rPr lang="fr-FR" sz="1400" dirty="0"/>
              <a:t> </a:t>
            </a:r>
            <a:r>
              <a:rPr lang="fr-FR" sz="1400" dirty="0" err="1"/>
              <a:t>idea</a:t>
            </a:r>
            <a:r>
              <a:rPr lang="fr-FR" sz="1400" dirty="0"/>
              <a:t> of </a:t>
            </a:r>
            <a:r>
              <a:rPr lang="fr-FR" sz="1400" dirty="0" err="1"/>
              <a:t>knowing</a:t>
            </a:r>
            <a:r>
              <a:rPr lang="fr-FR" sz="1400" dirty="0"/>
              <a:t> </a:t>
            </a:r>
            <a:r>
              <a:rPr lang="fr-FR" sz="1400" dirty="0" err="1"/>
              <a:t>what</a:t>
            </a:r>
            <a:r>
              <a:rPr lang="fr-FR" sz="1400" dirty="0"/>
              <a:t> to </a:t>
            </a:r>
            <a:r>
              <a:rPr lang="fr-FR" sz="1400" dirty="0" err="1"/>
              <a:t>expect</a:t>
            </a:r>
            <a:r>
              <a:rPr lang="fr-FR" sz="1400" dirty="0"/>
              <a:t> if </a:t>
            </a:r>
            <a:r>
              <a:rPr lang="fr-FR" sz="1400" dirty="0" err="1"/>
              <a:t>you</a:t>
            </a:r>
            <a:r>
              <a:rPr lang="fr-FR" sz="1400" dirty="0"/>
              <a:t> have a client </a:t>
            </a:r>
            <a:r>
              <a:rPr lang="fr-FR" sz="1400" dirty="0" err="1"/>
              <a:t>account</a:t>
            </a:r>
            <a:r>
              <a:rPr lang="fr-FR" sz="1400" dirty="0"/>
              <a:t> </a:t>
            </a:r>
            <a:r>
              <a:rPr lang="fr-FR" sz="1400" dirty="0" err="1"/>
              <a:t>you</a:t>
            </a:r>
            <a:r>
              <a:rPr lang="fr-FR" sz="1400" dirty="0"/>
              <a:t> can </a:t>
            </a:r>
            <a:r>
              <a:rPr lang="fr-FR" sz="1400" dirty="0" err="1"/>
              <a:t>also</a:t>
            </a:r>
            <a:r>
              <a:rPr lang="fr-FR" sz="1400" dirty="0"/>
              <a:t> </a:t>
            </a:r>
            <a:r>
              <a:rPr lang="fr-FR" sz="1400" dirty="0" err="1"/>
              <a:t>save</a:t>
            </a:r>
            <a:r>
              <a:rPr lang="fr-FR" sz="1400" dirty="0"/>
              <a:t> </a:t>
            </a:r>
            <a:r>
              <a:rPr lang="fr-FR" sz="1400" dirty="0" err="1"/>
              <a:t>your</a:t>
            </a:r>
            <a:r>
              <a:rPr lang="fr-FR" sz="1400" dirty="0"/>
              <a:t> favorite drinks, have an </a:t>
            </a:r>
            <a:r>
              <a:rPr lang="fr-FR" sz="1400" dirty="0" err="1"/>
              <a:t>historical</a:t>
            </a:r>
            <a:r>
              <a:rPr lang="fr-FR" sz="1400" dirty="0"/>
              <a:t> of </a:t>
            </a:r>
            <a:r>
              <a:rPr lang="fr-FR" sz="1400" dirty="0" err="1"/>
              <a:t>your</a:t>
            </a:r>
            <a:r>
              <a:rPr lang="fr-FR" sz="1400" dirty="0"/>
              <a:t> </a:t>
            </a:r>
            <a:r>
              <a:rPr lang="fr-FR" sz="1400" dirty="0" err="1"/>
              <a:t>previous</a:t>
            </a:r>
            <a:r>
              <a:rPr lang="fr-FR" sz="1400" dirty="0"/>
              <a:t> drinks</a:t>
            </a:r>
          </a:p>
        </p:txBody>
      </p:sp>
      <p:pic>
        <p:nvPicPr>
          <p:cNvPr id="20" name="Image 19">
            <a:extLst>
              <a:ext uri="{FF2B5EF4-FFF2-40B4-BE49-F238E27FC236}">
                <a16:creationId xmlns:a16="http://schemas.microsoft.com/office/drawing/2014/main" id="{4F21A551-0BD1-A118-9607-263E9E579FB7}"/>
              </a:ext>
            </a:extLst>
          </p:cNvPr>
          <p:cNvPicPr>
            <a:picLocks noChangeAspect="1"/>
          </p:cNvPicPr>
          <p:nvPr/>
        </p:nvPicPr>
        <p:blipFill rotWithShape="1">
          <a:blip r:embed="rId3"/>
          <a:srcRect b="12099"/>
          <a:stretch/>
        </p:blipFill>
        <p:spPr>
          <a:xfrm>
            <a:off x="6004091" y="400695"/>
            <a:ext cx="5766644" cy="5963458"/>
          </a:xfrm>
          <a:prstGeom prst="rect">
            <a:avLst/>
          </a:prstGeom>
        </p:spPr>
      </p:pic>
      <p:sp>
        <p:nvSpPr>
          <p:cNvPr id="21" name="ZoneTexte 20">
            <a:extLst>
              <a:ext uri="{FF2B5EF4-FFF2-40B4-BE49-F238E27FC236}">
                <a16:creationId xmlns:a16="http://schemas.microsoft.com/office/drawing/2014/main" id="{FB3A0D9D-80FA-52D4-6281-221DE42C7077}"/>
              </a:ext>
            </a:extLst>
          </p:cNvPr>
          <p:cNvSpPr txBox="1"/>
          <p:nvPr/>
        </p:nvSpPr>
        <p:spPr bwMode="gray">
          <a:xfrm>
            <a:off x="332366" y="1659710"/>
            <a:ext cx="3904726" cy="323614"/>
          </a:xfrm>
          <a:prstGeom prst="rect">
            <a:avLst/>
          </a:prstGeom>
          <a:noFill/>
        </p:spPr>
        <p:txBody>
          <a:bodyPr wrap="square" lIns="72000" tIns="72000" rIns="72000" bIns="72000" rtlCol="0">
            <a:noAutofit/>
          </a:bodyPr>
          <a:lstStyle/>
          <a:p>
            <a:r>
              <a:rPr lang="en-GB" sz="2400" dirty="0">
                <a:solidFill>
                  <a:srgbClr val="007A33"/>
                </a:solidFill>
              </a:rPr>
              <a:t>Saving time</a:t>
            </a:r>
          </a:p>
        </p:txBody>
      </p:sp>
      <p:sp>
        <p:nvSpPr>
          <p:cNvPr id="22" name="ZoneTexte 21">
            <a:extLst>
              <a:ext uri="{FF2B5EF4-FFF2-40B4-BE49-F238E27FC236}">
                <a16:creationId xmlns:a16="http://schemas.microsoft.com/office/drawing/2014/main" id="{379592A0-EB34-B504-20AF-01AA3767691F}"/>
              </a:ext>
            </a:extLst>
          </p:cNvPr>
          <p:cNvSpPr txBox="1"/>
          <p:nvPr/>
        </p:nvSpPr>
        <p:spPr bwMode="gray">
          <a:xfrm>
            <a:off x="340291" y="3064096"/>
            <a:ext cx="5589195" cy="470914"/>
          </a:xfrm>
          <a:prstGeom prst="rect">
            <a:avLst/>
          </a:prstGeom>
          <a:noFill/>
        </p:spPr>
        <p:txBody>
          <a:bodyPr wrap="square" lIns="72000" tIns="72000" rIns="72000" bIns="72000" rtlCol="0">
            <a:noAutofit/>
          </a:bodyPr>
          <a:lstStyle/>
          <a:p>
            <a:r>
              <a:rPr lang="en-GB" sz="2400" dirty="0">
                <a:solidFill>
                  <a:srgbClr val="007A33"/>
                </a:solidFill>
              </a:rPr>
              <a:t>Create a deeper coffee culture</a:t>
            </a:r>
          </a:p>
        </p:txBody>
      </p:sp>
      <p:sp>
        <p:nvSpPr>
          <p:cNvPr id="23" name="ZoneTexte 22">
            <a:extLst>
              <a:ext uri="{FF2B5EF4-FFF2-40B4-BE49-F238E27FC236}">
                <a16:creationId xmlns:a16="http://schemas.microsoft.com/office/drawing/2014/main" id="{C861652F-4D42-B7C8-D2AD-2C2CBDBD742A}"/>
              </a:ext>
            </a:extLst>
          </p:cNvPr>
          <p:cNvSpPr txBox="1"/>
          <p:nvPr/>
        </p:nvSpPr>
        <p:spPr bwMode="gray">
          <a:xfrm>
            <a:off x="332366" y="4666583"/>
            <a:ext cx="5589195" cy="470914"/>
          </a:xfrm>
          <a:prstGeom prst="rect">
            <a:avLst/>
          </a:prstGeom>
          <a:noFill/>
        </p:spPr>
        <p:txBody>
          <a:bodyPr wrap="square" lIns="72000" tIns="72000" rIns="72000" bIns="72000" rtlCol="0">
            <a:noAutofit/>
          </a:bodyPr>
          <a:lstStyle/>
          <a:p>
            <a:r>
              <a:rPr lang="en-GB" sz="2400" dirty="0">
                <a:solidFill>
                  <a:srgbClr val="007A33"/>
                </a:solidFill>
              </a:rPr>
              <a:t>Adaptable to tastes and habits</a:t>
            </a:r>
          </a:p>
        </p:txBody>
      </p:sp>
    </p:spTree>
    <p:extLst>
      <p:ext uri="{BB962C8B-B14F-4D97-AF65-F5344CB8AC3E}">
        <p14:creationId xmlns:p14="http://schemas.microsoft.com/office/powerpoint/2010/main" val="99512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3FE0FC77-2A15-9427-F756-232F72F27569}"/>
              </a:ext>
            </a:extLst>
          </p:cNvPr>
          <p:cNvSpPr/>
          <p:nvPr/>
        </p:nvSpPr>
        <p:spPr bwMode="gray">
          <a:xfrm>
            <a:off x="7755227" y="3293401"/>
            <a:ext cx="6628263" cy="6628263"/>
          </a:xfrm>
          <a:prstGeom prst="ellipse">
            <a:avLst/>
          </a:prstGeom>
          <a:noFill/>
          <a:ln w="1524000">
            <a:solidFill>
              <a:srgbClr val="007A33">
                <a:alpha val="2156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3" name="Ellipse 2">
            <a:extLst>
              <a:ext uri="{FF2B5EF4-FFF2-40B4-BE49-F238E27FC236}">
                <a16:creationId xmlns:a16="http://schemas.microsoft.com/office/drawing/2014/main" id="{8CC062C7-3E0C-45EE-15EF-60730BD552E2}"/>
              </a:ext>
            </a:extLst>
          </p:cNvPr>
          <p:cNvSpPr/>
          <p:nvPr/>
        </p:nvSpPr>
        <p:spPr bwMode="gray">
          <a:xfrm>
            <a:off x="-1952330" y="-3656320"/>
            <a:ext cx="6628263" cy="6628263"/>
          </a:xfrm>
          <a:prstGeom prst="ellipse">
            <a:avLst/>
          </a:prstGeom>
          <a:noFill/>
          <a:ln w="1524000">
            <a:solidFill>
              <a:srgbClr val="007A33">
                <a:alpha val="2156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4" name="Title 3">
            <a:extLst>
              <a:ext uri="{FF2B5EF4-FFF2-40B4-BE49-F238E27FC236}">
                <a16:creationId xmlns:a16="http://schemas.microsoft.com/office/drawing/2014/main" id="{C77581F1-C05E-4A74-970B-2D940BE5D6C7}"/>
              </a:ext>
            </a:extLst>
          </p:cNvPr>
          <p:cNvSpPr>
            <a:spLocks noGrp="1"/>
          </p:cNvSpPr>
          <p:nvPr>
            <p:ph type="title"/>
          </p:nvPr>
        </p:nvSpPr>
        <p:spPr>
          <a:xfrm>
            <a:off x="407986" y="5697160"/>
            <a:ext cx="10651439" cy="2087564"/>
          </a:xfrm>
        </p:spPr>
        <p:txBody>
          <a:bodyPr lIns="0" tIns="0" rIns="0" bIns="0"/>
          <a:lstStyle/>
          <a:p>
            <a:r>
              <a:rPr lang="en-US" b="1" dirty="0">
                <a:solidFill>
                  <a:srgbClr val="000000"/>
                </a:solidFill>
              </a:rPr>
              <a:t>Thank you</a:t>
            </a:r>
            <a:br>
              <a:rPr lang="en-US" dirty="0"/>
            </a:br>
            <a:endParaRPr lang="en-US" dirty="0"/>
          </a:p>
        </p:txBody>
      </p:sp>
      <p:sp>
        <p:nvSpPr>
          <p:cNvPr id="9" name="Subtitle 2">
            <a:extLst>
              <a:ext uri="{FF2B5EF4-FFF2-40B4-BE49-F238E27FC236}">
                <a16:creationId xmlns:a16="http://schemas.microsoft.com/office/drawing/2014/main" id="{C3ACCE8A-7E9A-4C25-4EE3-E12D0C71D397}"/>
              </a:ext>
            </a:extLst>
          </p:cNvPr>
          <p:cNvSpPr txBox="1">
            <a:spLocks/>
          </p:cNvSpPr>
          <p:nvPr/>
        </p:nvSpPr>
        <p:spPr>
          <a:xfrm>
            <a:off x="8459845" y="6354000"/>
            <a:ext cx="11520000" cy="504000"/>
          </a:xfrm>
          <a:prstGeom prst="rect">
            <a:avLst/>
          </a:prstGeom>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dirty="0">
                <a:solidFill>
                  <a:schemeClr val="accent1"/>
                </a:solidFill>
              </a:rPr>
              <a:t>Jeanne </a:t>
            </a:r>
            <a:r>
              <a:rPr lang="en-US" dirty="0" err="1">
                <a:solidFill>
                  <a:schemeClr val="accent1"/>
                </a:solidFill>
              </a:rPr>
              <a:t>Lallemand</a:t>
            </a:r>
            <a:r>
              <a:rPr lang="en-US" dirty="0">
                <a:solidFill>
                  <a:schemeClr val="accent1"/>
                </a:solidFill>
              </a:rPr>
              <a:t>, Design &amp; Innovation</a:t>
            </a:r>
          </a:p>
          <a:p>
            <a:endParaRPr lang="en-US" dirty="0"/>
          </a:p>
        </p:txBody>
      </p:sp>
      <p:sp>
        <p:nvSpPr>
          <p:cNvPr id="10" name="Rectangle 9">
            <a:extLst>
              <a:ext uri="{FF2B5EF4-FFF2-40B4-BE49-F238E27FC236}">
                <a16:creationId xmlns:a16="http://schemas.microsoft.com/office/drawing/2014/main" id="{E550EA58-1628-DB27-4CD3-B09391CFEB5B}"/>
              </a:ext>
            </a:extLst>
          </p:cNvPr>
          <p:cNvSpPr/>
          <p:nvPr/>
        </p:nvSpPr>
        <p:spPr bwMode="gray">
          <a:xfrm>
            <a:off x="407988" y="5517185"/>
            <a:ext cx="768540" cy="45719"/>
          </a:xfrm>
          <a:prstGeom prst="rect">
            <a:avLst/>
          </a:prstGeom>
          <a:solidFill>
            <a:srgbClr val="007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pic>
        <p:nvPicPr>
          <p:cNvPr id="14" name="Image 13">
            <a:extLst>
              <a:ext uri="{FF2B5EF4-FFF2-40B4-BE49-F238E27FC236}">
                <a16:creationId xmlns:a16="http://schemas.microsoft.com/office/drawing/2014/main" id="{0CF3EC16-9CBD-3B95-CBC6-E8566D656E8B}"/>
              </a:ext>
            </a:extLst>
          </p:cNvPr>
          <p:cNvPicPr>
            <a:picLocks noChangeAspect="1"/>
          </p:cNvPicPr>
          <p:nvPr/>
        </p:nvPicPr>
        <p:blipFill>
          <a:blip r:embed="rId3"/>
          <a:stretch>
            <a:fillRect/>
          </a:stretch>
        </p:blipFill>
        <p:spPr>
          <a:xfrm>
            <a:off x="407986" y="306511"/>
            <a:ext cx="6833278" cy="4562119"/>
          </a:xfrm>
          <a:prstGeom prst="rect">
            <a:avLst/>
          </a:prstGeom>
        </p:spPr>
      </p:pic>
      <p:pic>
        <p:nvPicPr>
          <p:cNvPr id="16" name="Image 15">
            <a:extLst>
              <a:ext uri="{FF2B5EF4-FFF2-40B4-BE49-F238E27FC236}">
                <a16:creationId xmlns:a16="http://schemas.microsoft.com/office/drawing/2014/main" id="{ECE99D27-8C66-C7F4-9F5D-2FEEFC8655D8}"/>
              </a:ext>
            </a:extLst>
          </p:cNvPr>
          <p:cNvPicPr>
            <a:picLocks noChangeAspect="1"/>
          </p:cNvPicPr>
          <p:nvPr/>
        </p:nvPicPr>
        <p:blipFill>
          <a:blip r:embed="rId4"/>
          <a:stretch>
            <a:fillRect/>
          </a:stretch>
        </p:blipFill>
        <p:spPr>
          <a:xfrm>
            <a:off x="7221893" y="296692"/>
            <a:ext cx="4562119" cy="4562119"/>
          </a:xfrm>
          <a:prstGeom prst="rect">
            <a:avLst/>
          </a:prstGeom>
        </p:spPr>
      </p:pic>
      <p:sp>
        <p:nvSpPr>
          <p:cNvPr id="19" name="Date Placeholder 3">
            <a:extLst>
              <a:ext uri="{FF2B5EF4-FFF2-40B4-BE49-F238E27FC236}">
                <a16:creationId xmlns:a16="http://schemas.microsoft.com/office/drawing/2014/main" id="{157B6280-BA34-CBE3-7C48-4C1678499B72}"/>
              </a:ext>
            </a:extLst>
          </p:cNvPr>
          <p:cNvSpPr txBox="1">
            <a:spLocks/>
          </p:cNvSpPr>
          <p:nvPr/>
        </p:nvSpPr>
        <p:spPr bwMode="gray">
          <a:xfrm>
            <a:off x="332367" y="6489341"/>
            <a:ext cx="1162951" cy="118192"/>
          </a:xfrm>
          <a:prstGeom prst="rect">
            <a:avLst/>
          </a:prstGeom>
        </p:spPr>
        <p:txBody>
          <a:bodyPr vert="horz" lIns="0" tIns="0" rIns="0" bIns="0" rtlCol="0" anchor="ctr">
            <a:noAutofit/>
          </a:bodyPr>
          <a:lstStyle>
            <a:defPPr>
              <a:defRPr lang="en-US"/>
            </a:defPPr>
            <a:lvl1pPr marL="0" algn="l" defTabSz="914400" rtl="0" eaLnBrk="1" latinLnBrk="0" hangingPunct="1">
              <a:defRPr sz="1000" kern="1200">
                <a:solidFill>
                  <a:schemeClr val="accent3"/>
                </a:solidFill>
                <a:latin typeface="+mn-lt"/>
                <a:ea typeface="+mn-ea"/>
                <a:cs typeface="+mn-cs"/>
              </a:defRPr>
            </a:lvl1pPr>
            <a:lvl2pPr marL="0" indent="0" algn="l" defTabSz="914400" rtl="0" eaLnBrk="1" latinLnBrk="0" hangingPunct="1">
              <a:defRPr sz="1000" kern="1200">
                <a:solidFill>
                  <a:schemeClr val="accent3"/>
                </a:solidFill>
                <a:latin typeface="+mn-lt"/>
                <a:ea typeface="+mn-ea"/>
                <a:cs typeface="+mn-cs"/>
              </a:defRPr>
            </a:lvl2pPr>
            <a:lvl3pPr marL="0" indent="0" algn="l" defTabSz="914400" rtl="0" eaLnBrk="1" latinLnBrk="0" hangingPunct="1">
              <a:defRPr sz="1000" kern="1200">
                <a:solidFill>
                  <a:schemeClr val="accent3"/>
                </a:solidFill>
                <a:latin typeface="+mn-lt"/>
                <a:ea typeface="+mn-ea"/>
                <a:cs typeface="+mn-cs"/>
              </a:defRPr>
            </a:lvl3pPr>
            <a:lvl4pPr marL="0" indent="0" algn="l" defTabSz="914400" rtl="0" eaLnBrk="1" latinLnBrk="0" hangingPunct="1">
              <a:defRPr sz="1000" kern="1200">
                <a:solidFill>
                  <a:schemeClr val="accent3"/>
                </a:solidFill>
                <a:latin typeface="+mn-lt"/>
                <a:ea typeface="+mn-ea"/>
                <a:cs typeface="+mn-cs"/>
              </a:defRPr>
            </a:lvl4pPr>
            <a:lvl5pPr marL="0" indent="0" algn="l" defTabSz="914400" rtl="0" eaLnBrk="1" latinLnBrk="0" hangingPunct="1">
              <a:defRPr sz="1000" kern="1200">
                <a:solidFill>
                  <a:schemeClr val="accent3"/>
                </a:solidFill>
                <a:latin typeface="+mn-lt"/>
                <a:ea typeface="+mn-ea"/>
                <a:cs typeface="+mn-cs"/>
              </a:defRPr>
            </a:lvl5pPr>
            <a:lvl6pPr marL="0" indent="0" algn="l" defTabSz="914400" rtl="0" eaLnBrk="1" latinLnBrk="0" hangingPunct="1">
              <a:defRPr sz="1000" kern="1200">
                <a:solidFill>
                  <a:schemeClr val="accent3"/>
                </a:solidFill>
                <a:latin typeface="+mn-lt"/>
                <a:ea typeface="+mn-ea"/>
                <a:cs typeface="+mn-cs"/>
              </a:defRPr>
            </a:lvl6pPr>
            <a:lvl7pPr marL="0" indent="0" algn="l" defTabSz="914400" rtl="0" eaLnBrk="1" latinLnBrk="0" hangingPunct="1">
              <a:defRPr sz="1000" kern="1200">
                <a:solidFill>
                  <a:schemeClr val="accent3"/>
                </a:solidFill>
                <a:latin typeface="+mn-lt"/>
                <a:ea typeface="+mn-ea"/>
                <a:cs typeface="+mn-cs"/>
              </a:defRPr>
            </a:lvl7pPr>
            <a:lvl8pPr marL="0" indent="0" algn="l" defTabSz="914400" rtl="0" eaLnBrk="1" latinLnBrk="0" hangingPunct="1">
              <a:defRPr sz="1000" kern="1200">
                <a:solidFill>
                  <a:schemeClr val="accent3"/>
                </a:solidFill>
                <a:latin typeface="+mn-lt"/>
                <a:ea typeface="+mn-ea"/>
                <a:cs typeface="+mn-cs"/>
              </a:defRPr>
            </a:lvl8pPr>
            <a:lvl9pPr marL="0" indent="0" algn="l" defTabSz="914400" rtl="0" eaLnBrk="1" latinLnBrk="0" hangingPunct="1">
              <a:defRPr sz="1000" kern="1200">
                <a:solidFill>
                  <a:schemeClr val="accent3"/>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9A9A9"/>
                </a:solidFill>
                <a:effectLst/>
                <a:uLnTx/>
                <a:uFillTx/>
                <a:latin typeface="ABBvoice"/>
                <a:ea typeface="ABBvoice"/>
                <a:cs typeface="ABBvoice"/>
              </a:rPr>
              <a:t>November 7, 2023</a:t>
            </a:r>
            <a:endParaRPr kumimoji="0" lang="en-US" sz="1000" b="0" i="0" u="none" strike="noStrike" kern="1200" cap="none" spc="0" normalizeH="0" baseline="0" noProof="0" dirty="0">
              <a:ln>
                <a:noFill/>
              </a:ln>
              <a:solidFill>
                <a:srgbClr val="A9A9A9"/>
              </a:solidFill>
              <a:effectLst/>
              <a:uLnTx/>
              <a:uFillTx/>
              <a:latin typeface="ABBvoice"/>
              <a:ea typeface="ABBvoice"/>
              <a:cs typeface="ABBvoice"/>
            </a:endParaRPr>
          </a:p>
        </p:txBody>
      </p:sp>
      <p:sp>
        <p:nvSpPr>
          <p:cNvPr id="21" name="ZoneTexte 20">
            <a:extLst>
              <a:ext uri="{FF2B5EF4-FFF2-40B4-BE49-F238E27FC236}">
                <a16:creationId xmlns:a16="http://schemas.microsoft.com/office/drawing/2014/main" id="{F4A875D5-0E87-39C4-7933-2C71EB2BFB1F}"/>
              </a:ext>
            </a:extLst>
          </p:cNvPr>
          <p:cNvSpPr txBox="1"/>
          <p:nvPr/>
        </p:nvSpPr>
        <p:spPr bwMode="gray">
          <a:xfrm>
            <a:off x="332367" y="4972332"/>
            <a:ext cx="11346024" cy="523220"/>
          </a:xfrm>
          <a:prstGeom prst="rect">
            <a:avLst/>
          </a:prstGeom>
          <a:noFill/>
        </p:spPr>
        <p:txBody>
          <a:bodyPr wrap="square">
            <a:spAutoFit/>
          </a:bodyPr>
          <a:lstStyle/>
          <a:p>
            <a:r>
              <a:rPr lang="en-US" sz="2800" dirty="0">
                <a:solidFill>
                  <a:schemeClr val="accent1"/>
                </a:solidFill>
              </a:rPr>
              <a:t>Tell me who you are I will give you the perfect coffee</a:t>
            </a:r>
            <a:endParaRPr lang="fr-FR" sz="2800" dirty="0"/>
          </a:p>
        </p:txBody>
      </p:sp>
    </p:spTree>
    <p:extLst>
      <p:ext uri="{BB962C8B-B14F-4D97-AF65-F5344CB8AC3E}">
        <p14:creationId xmlns:p14="http://schemas.microsoft.com/office/powerpoint/2010/main" val="312576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BB Master">
  <a:themeElements>
    <a:clrScheme name="Custom 2">
      <a:dk1>
        <a:srgbClr val="000000"/>
      </a:dk1>
      <a:lt1>
        <a:srgbClr val="FFFFFF"/>
      </a:lt1>
      <a:dk2>
        <a:srgbClr val="D90000"/>
      </a:dk2>
      <a:lt2>
        <a:srgbClr val="FF000F"/>
      </a:lt2>
      <a:accent1>
        <a:srgbClr val="262626"/>
      </a:accent1>
      <a:accent2>
        <a:srgbClr val="6E6E6E"/>
      </a:accent2>
      <a:accent3>
        <a:srgbClr val="A9A9A9"/>
      </a:accent3>
      <a:accent4>
        <a:srgbClr val="D2D2D2"/>
      </a:accent4>
      <a:accent5>
        <a:srgbClr val="F0F0F0"/>
      </a:accent5>
      <a:accent6>
        <a:srgbClr val="FAFAFA"/>
      </a:accent6>
      <a:hlink>
        <a:srgbClr val="D90000"/>
      </a:hlink>
      <a:folHlink>
        <a:srgbClr val="FF000F"/>
      </a:folHlink>
    </a:clrScheme>
    <a:fontScheme name="ABBvoice">
      <a:majorFont>
        <a:latin typeface="ABBvoice"/>
        <a:ea typeface="ABBvoice"/>
        <a:cs typeface="ABBvoice"/>
      </a:majorFont>
      <a:minorFont>
        <a:latin typeface="ABBvoice"/>
        <a:ea typeface="ABBvoice"/>
        <a:cs typeface="ABBvo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tx2"/>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72000" tIns="72000" rIns="72000" bIns="72000" rtlCol="0">
        <a:noAutofit/>
      </a:bodyPr>
      <a:lstStyle>
        <a:defPPr>
          <a:defRPr sz="1400" dirty="0" err="1" smtClean="0"/>
        </a:defPPr>
      </a:lstStyle>
    </a:txDef>
  </a:objectDefaults>
  <a:extraClrSchemeLst/>
  <a:custClrLst>
    <a:custClr name="Blue">
      <a:srgbClr val="004C97"/>
    </a:custClr>
    <a:custClr name="Green">
      <a:srgbClr val="007A33"/>
    </a:custClr>
    <a:custClr name="Yellow">
      <a:srgbClr val="FFD100"/>
    </a:custClr>
    <a:custClr name="Red Grey">
      <a:srgbClr val="817275"/>
    </a:custClr>
    <a:custClr name="Green Grey">
      <a:srgbClr val="6B7173"/>
    </a:custClr>
    <a:custClr name="Blue Grey">
      <a:srgbClr val="5B6F80"/>
    </a:custClr>
    <a:custClr name="Violet Grey">
      <a:srgbClr val="78838E"/>
    </a:custClr>
  </a:custClrLst>
  <a:extLst>
    <a:ext uri="{05A4C25C-085E-4340-85A3-A5531E510DB2}">
      <thm15:themeFamily xmlns:thm15="http://schemas.microsoft.com/office/thememl/2012/main" name="Presentation4" id="{AB123FCC-75BF-413D-9ADE-5DE1BC5101C9}" vid="{30A3DC37-1BE1-4015-B67A-9AB1D23BAC10}"/>
    </a:ext>
  </a:extLst>
</a:theme>
</file>

<file path=ppt/theme/theme2.xml><?xml version="1.0" encoding="utf-8"?>
<a:theme xmlns:a="http://schemas.openxmlformats.org/drawingml/2006/main" name="Fascination_ABB Master">
  <a:themeElements>
    <a:clrScheme name="ABB">
      <a:dk1>
        <a:srgbClr val="000000"/>
      </a:dk1>
      <a:lt1>
        <a:srgbClr val="FFFFFF"/>
      </a:lt1>
      <a:dk2>
        <a:srgbClr val="D90000"/>
      </a:dk2>
      <a:lt2>
        <a:srgbClr val="FF000F"/>
      </a:lt2>
      <a:accent1>
        <a:srgbClr val="262626"/>
      </a:accent1>
      <a:accent2>
        <a:srgbClr val="6E6E6E"/>
      </a:accent2>
      <a:accent3>
        <a:srgbClr val="A9A9A9"/>
      </a:accent3>
      <a:accent4>
        <a:srgbClr val="D2D2D2"/>
      </a:accent4>
      <a:accent5>
        <a:srgbClr val="F0F0F0"/>
      </a:accent5>
      <a:accent6>
        <a:srgbClr val="FAFAFA"/>
      </a:accent6>
      <a:hlink>
        <a:srgbClr val="FF000F"/>
      </a:hlink>
      <a:folHlink>
        <a:srgbClr val="A9A9A9"/>
      </a:folHlink>
    </a:clrScheme>
    <a:fontScheme name="ABBvoice">
      <a:majorFont>
        <a:latin typeface="ABBvoice"/>
        <a:ea typeface="ABBvoice"/>
        <a:cs typeface="ABBvoice"/>
      </a:majorFont>
      <a:minorFont>
        <a:latin typeface="ABBvoice"/>
        <a:ea typeface="ABBvoice"/>
        <a:cs typeface="ABBvo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4"/>
        </a:solidFill>
        <a:ln>
          <a:noFill/>
        </a:ln>
      </a:spPr>
      <a:bodyPr lIns="180000" tIns="180000" rIns="180000" bIns="180000" rtlCol="0" anchor="t"/>
      <a:lstStyle>
        <a:defPPr algn="l">
          <a:spcBef>
            <a:spcPts val="600"/>
          </a:spcBef>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lIns="0" tIns="0" rIns="0" bIns="0"/>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algn="l">
          <a:spcBef>
            <a:spcPts val="600"/>
          </a:spcBef>
          <a:defRPr sz="1400" dirty="0" smtClean="0">
            <a:ea typeface="ABBvoice Light" panose="020D0403020503020204" pitchFamily="34" charset="0"/>
            <a:cs typeface="ABBvoice Light" panose="020D0403020503020204" pitchFamily="34" charset="0"/>
          </a:defRPr>
        </a:defPPr>
      </a:lstStyle>
    </a:txDef>
  </a:objectDefaults>
  <a:extraClrSchemeLst/>
  <a:custClrLst>
    <a:custClr name="Blue">
      <a:srgbClr val="004C97"/>
    </a:custClr>
    <a:custClr name="Green">
      <a:srgbClr val="007A33"/>
    </a:custClr>
    <a:custClr name="Yellow">
      <a:srgbClr val="FFD100"/>
    </a:custClr>
    <a:custClr name="Red Grey">
      <a:srgbClr val="817275"/>
    </a:custClr>
    <a:custClr name="Green Grey">
      <a:srgbClr val="6B7173"/>
    </a:custClr>
    <a:custClr name="Blue Grey">
      <a:srgbClr val="5B6F80"/>
    </a:custClr>
    <a:custClr name="Violet Grey">
      <a:srgbClr val="78838E"/>
    </a:custClr>
  </a:custClrLst>
  <a:extLst>
    <a:ext uri="{05A4C25C-085E-4340-85A3-A5531E510DB2}">
      <thm15:themeFamily xmlns:thm15="http://schemas.microsoft.com/office/thememl/2012/main" name="Presentation1" id="{8FFDCB79-C545-4DA6-9621-78744770FFD4}" vid="{A32D6D54-D40E-4625-A6A4-25C097883C74}"/>
    </a:ext>
  </a:extLst>
</a:theme>
</file>

<file path=ppt/theme/theme3.xml><?xml version="1.0" encoding="utf-8"?>
<a:theme xmlns:a="http://schemas.openxmlformats.org/drawingml/2006/main" name="Office Theme">
  <a:themeElements>
    <a:clrScheme name="ABB">
      <a:dk1>
        <a:srgbClr val="000000"/>
      </a:dk1>
      <a:lt1>
        <a:srgbClr val="FFFFFF"/>
      </a:lt1>
      <a:dk2>
        <a:srgbClr val="D90000"/>
      </a:dk2>
      <a:lt2>
        <a:srgbClr val="FF000F"/>
      </a:lt2>
      <a:accent1>
        <a:srgbClr val="1E1E1E"/>
      </a:accent1>
      <a:accent2>
        <a:srgbClr val="3C3C3C"/>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ABB">
      <a:dk1>
        <a:srgbClr val="000000"/>
      </a:dk1>
      <a:lt1>
        <a:srgbClr val="FFFFFF"/>
      </a:lt1>
      <a:dk2>
        <a:srgbClr val="D90000"/>
      </a:dk2>
      <a:lt2>
        <a:srgbClr val="FF000F"/>
      </a:lt2>
      <a:accent1>
        <a:srgbClr val="1E1E1E"/>
      </a:accent1>
      <a:accent2>
        <a:srgbClr val="3C3C3C"/>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B3F15799E4C948B61C19D7E383CF57" ma:contentTypeVersion="6" ma:contentTypeDescription="Create a new document." ma:contentTypeScope="" ma:versionID="d8d74497571b536596acef5b2898e941">
  <xsd:schema xmlns:xsd="http://www.w3.org/2001/XMLSchema" xmlns:xs="http://www.w3.org/2001/XMLSchema" xmlns:p="http://schemas.microsoft.com/office/2006/metadata/properties" xmlns:ns3="0049e844-f08a-4af0-b1dc-20009b764308" targetNamespace="http://schemas.microsoft.com/office/2006/metadata/properties" ma:root="true" ma:fieldsID="68346112f2d2ba2d5563885e93506e3b" ns3:_="">
    <xsd:import namespace="0049e844-f08a-4af0-b1dc-20009b76430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49e844-f08a-4af0-b1dc-20009b7643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22B8F7-D301-4165-84AB-0D53A81CDB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49e844-f08a-4af0-b1dc-20009b7643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28622D-A93A-4A6E-B647-E07E695A1FD0}">
  <ds:schemaRefs>
    <ds:schemaRef ds:uri="http://schemas.microsoft.com/office/2006/metadata/properties"/>
    <ds:schemaRef ds:uri="http://purl.org/dc/terms/"/>
    <ds:schemaRef ds:uri="http://schemas.microsoft.com/office/2006/documentManagement/types"/>
    <ds:schemaRef ds:uri="http://purl.org/dc/elements/1.1/"/>
    <ds:schemaRef ds:uri="http://www.w3.org/XML/1998/namespace"/>
    <ds:schemaRef ds:uri="http://schemas.microsoft.com/office/infopath/2007/PartnerControls"/>
    <ds:schemaRef ds:uri="http://schemas.openxmlformats.org/package/2006/metadata/core-properties"/>
    <ds:schemaRef ds:uri="0049e844-f08a-4af0-b1dc-20009b764308"/>
    <ds:schemaRef ds:uri="http://purl.org/dc/dcmitype/"/>
  </ds:schemaRefs>
</ds:datastoreItem>
</file>

<file path=customXml/itemProps3.xml><?xml version="1.0" encoding="utf-8"?>
<ds:datastoreItem xmlns:ds="http://schemas.openxmlformats.org/officeDocument/2006/customXml" ds:itemID="{DCABFF6D-4418-4A65-9EF6-03682AEF1B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9909</TotalTime>
  <Words>1404</Words>
  <Application>Microsoft Macintosh PowerPoint</Application>
  <PresentationFormat>Widescreen</PresentationFormat>
  <Paragraphs>93</Paragraphs>
  <Slides>8</Slides>
  <Notes>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vt:i4>
      </vt:variant>
    </vt:vector>
  </HeadingPairs>
  <TitlesOfParts>
    <vt:vector size="15" baseType="lpstr">
      <vt:lpstr>Calibri</vt:lpstr>
      <vt:lpstr>Arial</vt:lpstr>
      <vt:lpstr>ABBvoiceOffice</vt:lpstr>
      <vt:lpstr>Symbol</vt:lpstr>
      <vt:lpstr>ABBvoice</vt:lpstr>
      <vt:lpstr>ABB Master</vt:lpstr>
      <vt:lpstr>Fascination_ABB Master</vt:lpstr>
      <vt:lpstr> Coffee experience challenge Tell me who you are I will give you the perfect coffee </vt:lpstr>
      <vt:lpstr>Starbucks</vt:lpstr>
      <vt:lpstr>Deconstruction</vt:lpstr>
      <vt:lpstr>Typical journey at Starbucks</vt:lpstr>
      <vt:lpstr>Typical journey at Starbucks</vt:lpstr>
      <vt:lpstr>Main New experience</vt:lpstr>
      <vt:lpstr>New experience</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Tuesday</dc:title>
  <dc:creator>Johnston, Kate (GE Energy Connections)</dc:creator>
  <cp:lastModifiedBy>Peter Kelly</cp:lastModifiedBy>
  <cp:revision>93</cp:revision>
  <cp:lastPrinted>2023-11-06T12:49:59Z</cp:lastPrinted>
  <dcterms:created xsi:type="dcterms:W3CDTF">2020-05-14T21:54:18Z</dcterms:created>
  <dcterms:modified xsi:type="dcterms:W3CDTF">2023-11-06T12:50:15Z</dcterms:modified>
</cp:coreProperties>
</file>