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</p:sldIdLst>
  <p:sldSz cx="12192000" cy="6858000"/>
  <p:notesSz cx="6858000" cy="9144000"/>
  <p:defaultTextStyle>
    <a:defPPr>
      <a:defRPr lang="fi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15"/>
  </p:normalViewPr>
  <p:slideViewPr>
    <p:cSldViewPr snapToGrid="0" snapToObjects="1">
      <p:cViewPr varScale="1">
        <p:scale>
          <a:sx n="90" d="100"/>
          <a:sy n="90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A1FD1B-4352-42BB-B680-B413EC3A37B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E667661-0F2E-417C-8D5C-AD052AABCD33}">
      <dgm:prSet/>
      <dgm:spPr/>
      <dgm:t>
        <a:bodyPr/>
        <a:lstStyle/>
        <a:p>
          <a:r>
            <a:rPr lang="fi-FI"/>
            <a:t>yhde</a:t>
          </a:r>
          <a:r>
            <a:rPr lang="fi-FI" b="1"/>
            <a:t>ltä</a:t>
          </a:r>
          <a:endParaRPr lang="en-US"/>
        </a:p>
      </dgm:t>
    </dgm:pt>
    <dgm:pt modelId="{96BD3A6C-6812-4CE1-B48D-1FBB47A8F8AF}" type="parTrans" cxnId="{D3CB569A-84D3-43CD-B475-F87DEE4F5269}">
      <dgm:prSet/>
      <dgm:spPr/>
      <dgm:t>
        <a:bodyPr/>
        <a:lstStyle/>
        <a:p>
          <a:endParaRPr lang="en-US"/>
        </a:p>
      </dgm:t>
    </dgm:pt>
    <dgm:pt modelId="{D594C16A-3C3C-4E37-916B-CBEDC6CA66E2}" type="sibTrans" cxnId="{D3CB569A-84D3-43CD-B475-F87DEE4F5269}">
      <dgm:prSet/>
      <dgm:spPr/>
      <dgm:t>
        <a:bodyPr/>
        <a:lstStyle/>
        <a:p>
          <a:endParaRPr lang="en-US"/>
        </a:p>
      </dgm:t>
    </dgm:pt>
    <dgm:pt modelId="{CF80F054-406C-4BC5-86E9-1BFA79D1E2E6}">
      <dgm:prSet/>
      <dgm:spPr/>
      <dgm:t>
        <a:bodyPr/>
        <a:lstStyle/>
        <a:p>
          <a:r>
            <a:rPr lang="fi-FI"/>
            <a:t>kahde</a:t>
          </a:r>
          <a:r>
            <a:rPr lang="fi-FI" b="1"/>
            <a:t>lta</a:t>
          </a:r>
          <a:endParaRPr lang="en-US"/>
        </a:p>
      </dgm:t>
    </dgm:pt>
    <dgm:pt modelId="{BFA5C787-D13E-4F94-B80D-DE5E037A657C}" type="parTrans" cxnId="{DE07A9C7-4BA3-4FB5-A8B5-C15414BB2F0B}">
      <dgm:prSet/>
      <dgm:spPr/>
      <dgm:t>
        <a:bodyPr/>
        <a:lstStyle/>
        <a:p>
          <a:endParaRPr lang="en-US"/>
        </a:p>
      </dgm:t>
    </dgm:pt>
    <dgm:pt modelId="{478B2918-155A-4748-AD28-86EF6119AD49}" type="sibTrans" cxnId="{DE07A9C7-4BA3-4FB5-A8B5-C15414BB2F0B}">
      <dgm:prSet/>
      <dgm:spPr/>
      <dgm:t>
        <a:bodyPr/>
        <a:lstStyle/>
        <a:p>
          <a:endParaRPr lang="en-US"/>
        </a:p>
      </dgm:t>
    </dgm:pt>
    <dgm:pt modelId="{ADE04068-070B-4218-8EF4-275E25945854}">
      <dgm:prSet/>
      <dgm:spPr/>
      <dgm:t>
        <a:bodyPr/>
        <a:lstStyle/>
        <a:p>
          <a:r>
            <a:rPr lang="fi-FI"/>
            <a:t>kolme</a:t>
          </a:r>
          <a:r>
            <a:rPr lang="fi-FI" b="1"/>
            <a:t>lta</a:t>
          </a:r>
          <a:endParaRPr lang="en-US"/>
        </a:p>
      </dgm:t>
    </dgm:pt>
    <dgm:pt modelId="{CE0883EF-1111-4257-AC23-B83792C9B084}" type="parTrans" cxnId="{DB9F1C3C-DF00-4277-AB10-7C46D8146510}">
      <dgm:prSet/>
      <dgm:spPr/>
      <dgm:t>
        <a:bodyPr/>
        <a:lstStyle/>
        <a:p>
          <a:endParaRPr lang="en-US"/>
        </a:p>
      </dgm:t>
    </dgm:pt>
    <dgm:pt modelId="{0C5BCDDA-057A-4799-A0B6-596A1223FABC}" type="sibTrans" cxnId="{DB9F1C3C-DF00-4277-AB10-7C46D8146510}">
      <dgm:prSet/>
      <dgm:spPr/>
      <dgm:t>
        <a:bodyPr/>
        <a:lstStyle/>
        <a:p>
          <a:endParaRPr lang="en-US"/>
        </a:p>
      </dgm:t>
    </dgm:pt>
    <dgm:pt modelId="{5284D711-5FE4-4A5F-8340-E6718337FC1F}">
      <dgm:prSet/>
      <dgm:spPr/>
      <dgm:t>
        <a:bodyPr/>
        <a:lstStyle/>
        <a:p>
          <a:r>
            <a:rPr lang="fi-FI"/>
            <a:t>neljä</a:t>
          </a:r>
          <a:r>
            <a:rPr lang="fi-FI" b="1"/>
            <a:t>ltä</a:t>
          </a:r>
          <a:endParaRPr lang="en-US"/>
        </a:p>
      </dgm:t>
    </dgm:pt>
    <dgm:pt modelId="{B8A19C6A-E2B7-4865-8B54-0854065A20EE}" type="parTrans" cxnId="{C51F7D85-4F02-46D8-8B48-2D7A1983C725}">
      <dgm:prSet/>
      <dgm:spPr/>
      <dgm:t>
        <a:bodyPr/>
        <a:lstStyle/>
        <a:p>
          <a:endParaRPr lang="en-US"/>
        </a:p>
      </dgm:t>
    </dgm:pt>
    <dgm:pt modelId="{9338159F-90A9-49BB-BDB0-D16A49288522}" type="sibTrans" cxnId="{C51F7D85-4F02-46D8-8B48-2D7A1983C725}">
      <dgm:prSet/>
      <dgm:spPr/>
      <dgm:t>
        <a:bodyPr/>
        <a:lstStyle/>
        <a:p>
          <a:endParaRPr lang="en-US"/>
        </a:p>
      </dgm:t>
    </dgm:pt>
    <dgm:pt modelId="{7F2A6991-8F18-4E81-9DFD-0F6C6062A867}">
      <dgm:prSet/>
      <dgm:spPr/>
      <dgm:t>
        <a:bodyPr/>
        <a:lstStyle/>
        <a:p>
          <a:r>
            <a:rPr lang="fi-FI"/>
            <a:t>viide</a:t>
          </a:r>
          <a:r>
            <a:rPr lang="fi-FI" b="1"/>
            <a:t>ltä</a:t>
          </a:r>
          <a:endParaRPr lang="en-US"/>
        </a:p>
      </dgm:t>
    </dgm:pt>
    <dgm:pt modelId="{7E0D1532-C796-4500-9698-2FF8641BD233}" type="parTrans" cxnId="{F6835F0A-3509-4305-BACE-016A24E5FC0D}">
      <dgm:prSet/>
      <dgm:spPr/>
      <dgm:t>
        <a:bodyPr/>
        <a:lstStyle/>
        <a:p>
          <a:endParaRPr lang="en-US"/>
        </a:p>
      </dgm:t>
    </dgm:pt>
    <dgm:pt modelId="{7D0C7524-FADE-49C4-99FA-1C8EEB900B2F}" type="sibTrans" cxnId="{F6835F0A-3509-4305-BACE-016A24E5FC0D}">
      <dgm:prSet/>
      <dgm:spPr/>
      <dgm:t>
        <a:bodyPr/>
        <a:lstStyle/>
        <a:p>
          <a:endParaRPr lang="en-US"/>
        </a:p>
      </dgm:t>
    </dgm:pt>
    <dgm:pt modelId="{EC7335F1-9C57-4BF3-9F30-DA28CD9BC6B8}">
      <dgm:prSet/>
      <dgm:spPr/>
      <dgm:t>
        <a:bodyPr/>
        <a:lstStyle/>
        <a:p>
          <a:r>
            <a:rPr lang="fi-FI"/>
            <a:t>kuude</a:t>
          </a:r>
          <a:r>
            <a:rPr lang="fi-FI" b="1"/>
            <a:t>lta</a:t>
          </a:r>
          <a:endParaRPr lang="en-US"/>
        </a:p>
      </dgm:t>
    </dgm:pt>
    <dgm:pt modelId="{8C1B3680-9A2D-4F29-9CA4-D6C1AC69DBD6}" type="parTrans" cxnId="{804096B9-AB9A-45CF-B23E-05F8ABED4C61}">
      <dgm:prSet/>
      <dgm:spPr/>
      <dgm:t>
        <a:bodyPr/>
        <a:lstStyle/>
        <a:p>
          <a:endParaRPr lang="en-US"/>
        </a:p>
      </dgm:t>
    </dgm:pt>
    <dgm:pt modelId="{B1166B2F-BEE3-4D95-9AD4-61E79D279090}" type="sibTrans" cxnId="{804096B9-AB9A-45CF-B23E-05F8ABED4C61}">
      <dgm:prSet/>
      <dgm:spPr/>
      <dgm:t>
        <a:bodyPr/>
        <a:lstStyle/>
        <a:p>
          <a:endParaRPr lang="en-US"/>
        </a:p>
      </dgm:t>
    </dgm:pt>
    <dgm:pt modelId="{08234F4B-C1FA-4DE9-8F5B-A640CA11EA58}">
      <dgm:prSet/>
      <dgm:spPr/>
      <dgm:t>
        <a:bodyPr/>
        <a:lstStyle/>
        <a:p>
          <a:r>
            <a:rPr lang="fi-FI"/>
            <a:t>seitsemä</a:t>
          </a:r>
          <a:r>
            <a:rPr lang="fi-FI" b="1"/>
            <a:t>ltä</a:t>
          </a:r>
          <a:endParaRPr lang="en-US"/>
        </a:p>
      </dgm:t>
    </dgm:pt>
    <dgm:pt modelId="{443A7E8A-4626-4A93-8C97-45B4B0A63FBC}" type="parTrans" cxnId="{E5D69F26-F231-4ACE-8A83-47E12546CECD}">
      <dgm:prSet/>
      <dgm:spPr/>
      <dgm:t>
        <a:bodyPr/>
        <a:lstStyle/>
        <a:p>
          <a:endParaRPr lang="en-US"/>
        </a:p>
      </dgm:t>
    </dgm:pt>
    <dgm:pt modelId="{F3427B70-4EDD-4DA9-8EB5-6F0D731D2AAC}" type="sibTrans" cxnId="{E5D69F26-F231-4ACE-8A83-47E12546CECD}">
      <dgm:prSet/>
      <dgm:spPr/>
      <dgm:t>
        <a:bodyPr/>
        <a:lstStyle/>
        <a:p>
          <a:endParaRPr lang="en-US"/>
        </a:p>
      </dgm:t>
    </dgm:pt>
    <dgm:pt modelId="{B394B854-B2E8-43B8-8BC2-EC3E36A871BC}">
      <dgm:prSet/>
      <dgm:spPr/>
      <dgm:t>
        <a:bodyPr/>
        <a:lstStyle/>
        <a:p>
          <a:r>
            <a:rPr lang="fi-FI"/>
            <a:t>kahdeksa</a:t>
          </a:r>
          <a:r>
            <a:rPr lang="fi-FI" b="1"/>
            <a:t>lta</a:t>
          </a:r>
          <a:endParaRPr lang="en-US"/>
        </a:p>
      </dgm:t>
    </dgm:pt>
    <dgm:pt modelId="{53AE0A75-BD8C-4C6B-8064-1F9B40F98C2B}" type="parTrans" cxnId="{90D7D3E7-5721-47D4-8DF0-A706CA1CBDEB}">
      <dgm:prSet/>
      <dgm:spPr/>
      <dgm:t>
        <a:bodyPr/>
        <a:lstStyle/>
        <a:p>
          <a:endParaRPr lang="en-US"/>
        </a:p>
      </dgm:t>
    </dgm:pt>
    <dgm:pt modelId="{46562180-99B9-490D-96C9-AF5B0AE2A4B1}" type="sibTrans" cxnId="{90D7D3E7-5721-47D4-8DF0-A706CA1CBDEB}">
      <dgm:prSet/>
      <dgm:spPr/>
      <dgm:t>
        <a:bodyPr/>
        <a:lstStyle/>
        <a:p>
          <a:endParaRPr lang="en-US"/>
        </a:p>
      </dgm:t>
    </dgm:pt>
    <dgm:pt modelId="{7511C22A-971F-4FCD-B77A-B50D47CDC9F2}">
      <dgm:prSet/>
      <dgm:spPr/>
      <dgm:t>
        <a:bodyPr/>
        <a:lstStyle/>
        <a:p>
          <a:r>
            <a:rPr lang="fi-FI"/>
            <a:t>yhdeksä</a:t>
          </a:r>
          <a:r>
            <a:rPr lang="fi-FI" b="1"/>
            <a:t>ltä</a:t>
          </a:r>
          <a:endParaRPr lang="en-US"/>
        </a:p>
      </dgm:t>
    </dgm:pt>
    <dgm:pt modelId="{EFBAC6B6-2599-4139-A210-CFA567AA9930}" type="parTrans" cxnId="{ED97ECD1-B1B1-4F79-9C24-132F2C39B91A}">
      <dgm:prSet/>
      <dgm:spPr/>
      <dgm:t>
        <a:bodyPr/>
        <a:lstStyle/>
        <a:p>
          <a:endParaRPr lang="en-US"/>
        </a:p>
      </dgm:t>
    </dgm:pt>
    <dgm:pt modelId="{97C0F5AA-214B-4F8E-8151-3033AF06D57D}" type="sibTrans" cxnId="{ED97ECD1-B1B1-4F79-9C24-132F2C39B91A}">
      <dgm:prSet/>
      <dgm:spPr/>
      <dgm:t>
        <a:bodyPr/>
        <a:lstStyle/>
        <a:p>
          <a:endParaRPr lang="en-US"/>
        </a:p>
      </dgm:t>
    </dgm:pt>
    <dgm:pt modelId="{C1E5FFD3-3FA4-4065-98BB-9BE93164E8AD}">
      <dgm:prSet/>
      <dgm:spPr/>
      <dgm:t>
        <a:bodyPr/>
        <a:lstStyle/>
        <a:p>
          <a:r>
            <a:rPr lang="fi-FI"/>
            <a:t>kymmene</a:t>
          </a:r>
          <a:r>
            <a:rPr lang="fi-FI" b="1"/>
            <a:t>ltä</a:t>
          </a:r>
          <a:endParaRPr lang="en-US"/>
        </a:p>
      </dgm:t>
    </dgm:pt>
    <dgm:pt modelId="{ED44411F-AD4C-417C-8505-51C759E7BE3C}" type="parTrans" cxnId="{5C0D351A-BC10-47CA-AF2D-8464469C1B75}">
      <dgm:prSet/>
      <dgm:spPr/>
      <dgm:t>
        <a:bodyPr/>
        <a:lstStyle/>
        <a:p>
          <a:endParaRPr lang="en-US"/>
        </a:p>
      </dgm:t>
    </dgm:pt>
    <dgm:pt modelId="{5E6A2E39-0D04-47B6-B1C9-C53C3F89D2B6}" type="sibTrans" cxnId="{5C0D351A-BC10-47CA-AF2D-8464469C1B75}">
      <dgm:prSet/>
      <dgm:spPr/>
      <dgm:t>
        <a:bodyPr/>
        <a:lstStyle/>
        <a:p>
          <a:endParaRPr lang="en-US"/>
        </a:p>
      </dgm:t>
    </dgm:pt>
    <dgm:pt modelId="{C1FB339A-56F8-493E-A754-DC87DBD63A6C}">
      <dgm:prSet/>
      <dgm:spPr/>
      <dgm:t>
        <a:bodyPr/>
        <a:lstStyle/>
        <a:p>
          <a:r>
            <a:rPr lang="fi-FI"/>
            <a:t>yhde</a:t>
          </a:r>
          <a:r>
            <a:rPr lang="fi-FI" b="1"/>
            <a:t>ltä</a:t>
          </a:r>
          <a:r>
            <a:rPr lang="fi-FI"/>
            <a:t>toista</a:t>
          </a:r>
          <a:endParaRPr lang="en-US"/>
        </a:p>
      </dgm:t>
    </dgm:pt>
    <dgm:pt modelId="{8EC5062E-6133-406A-8CE6-9092B5FBD90F}" type="parTrans" cxnId="{4034AAB7-32B0-4778-AF04-7DB278386644}">
      <dgm:prSet/>
      <dgm:spPr/>
      <dgm:t>
        <a:bodyPr/>
        <a:lstStyle/>
        <a:p>
          <a:endParaRPr lang="en-US"/>
        </a:p>
      </dgm:t>
    </dgm:pt>
    <dgm:pt modelId="{D9E4B186-FE20-47FB-958A-40E5F9760956}" type="sibTrans" cxnId="{4034AAB7-32B0-4778-AF04-7DB278386644}">
      <dgm:prSet/>
      <dgm:spPr/>
      <dgm:t>
        <a:bodyPr/>
        <a:lstStyle/>
        <a:p>
          <a:endParaRPr lang="en-US"/>
        </a:p>
      </dgm:t>
    </dgm:pt>
    <dgm:pt modelId="{BE9D3430-D28C-4358-ADA9-94BC324334BE}">
      <dgm:prSet/>
      <dgm:spPr/>
      <dgm:t>
        <a:bodyPr/>
        <a:lstStyle/>
        <a:p>
          <a:r>
            <a:rPr lang="fi-FI"/>
            <a:t>kahde</a:t>
          </a:r>
          <a:r>
            <a:rPr lang="fi-FI" b="1"/>
            <a:t>lta</a:t>
          </a:r>
          <a:r>
            <a:rPr lang="fi-FI"/>
            <a:t>toista</a:t>
          </a:r>
          <a:endParaRPr lang="en-US"/>
        </a:p>
      </dgm:t>
    </dgm:pt>
    <dgm:pt modelId="{03660019-A36D-48AC-B368-4599DCE49087}" type="parTrans" cxnId="{1F7983DF-7DC2-4963-97B6-603078DFA7DE}">
      <dgm:prSet/>
      <dgm:spPr/>
      <dgm:t>
        <a:bodyPr/>
        <a:lstStyle/>
        <a:p>
          <a:endParaRPr lang="en-US"/>
        </a:p>
      </dgm:t>
    </dgm:pt>
    <dgm:pt modelId="{D3529E5A-B236-41BE-9BDC-2A3B1E8E72E2}" type="sibTrans" cxnId="{1F7983DF-7DC2-4963-97B6-603078DFA7DE}">
      <dgm:prSet/>
      <dgm:spPr/>
      <dgm:t>
        <a:bodyPr/>
        <a:lstStyle/>
        <a:p>
          <a:endParaRPr lang="en-US"/>
        </a:p>
      </dgm:t>
    </dgm:pt>
    <dgm:pt modelId="{78B271A7-BE20-4A4D-B431-36698ABA99CE}" type="pres">
      <dgm:prSet presAssocID="{C3A1FD1B-4352-42BB-B680-B413EC3A37B8}" presName="vert0" presStyleCnt="0">
        <dgm:presLayoutVars>
          <dgm:dir/>
          <dgm:animOne val="branch"/>
          <dgm:animLvl val="lvl"/>
        </dgm:presLayoutVars>
      </dgm:prSet>
      <dgm:spPr/>
    </dgm:pt>
    <dgm:pt modelId="{487B3D8A-D75E-F542-B199-2BF683A5B22C}" type="pres">
      <dgm:prSet presAssocID="{FE667661-0F2E-417C-8D5C-AD052AABCD33}" presName="thickLine" presStyleLbl="alignNode1" presStyleIdx="0" presStyleCnt="12"/>
      <dgm:spPr/>
    </dgm:pt>
    <dgm:pt modelId="{4EC29026-25B7-354E-A317-041EDEFE8D4F}" type="pres">
      <dgm:prSet presAssocID="{FE667661-0F2E-417C-8D5C-AD052AABCD33}" presName="horz1" presStyleCnt="0"/>
      <dgm:spPr/>
    </dgm:pt>
    <dgm:pt modelId="{341D1F80-D2AD-624E-A447-044F8F4D0F70}" type="pres">
      <dgm:prSet presAssocID="{FE667661-0F2E-417C-8D5C-AD052AABCD33}" presName="tx1" presStyleLbl="revTx" presStyleIdx="0" presStyleCnt="12"/>
      <dgm:spPr/>
    </dgm:pt>
    <dgm:pt modelId="{0EFE5A3B-D518-084F-984F-122232A69ABA}" type="pres">
      <dgm:prSet presAssocID="{FE667661-0F2E-417C-8D5C-AD052AABCD33}" presName="vert1" presStyleCnt="0"/>
      <dgm:spPr/>
    </dgm:pt>
    <dgm:pt modelId="{E858E8F9-B034-B342-9E15-34D6BA144C15}" type="pres">
      <dgm:prSet presAssocID="{CF80F054-406C-4BC5-86E9-1BFA79D1E2E6}" presName="thickLine" presStyleLbl="alignNode1" presStyleIdx="1" presStyleCnt="12"/>
      <dgm:spPr/>
    </dgm:pt>
    <dgm:pt modelId="{5EDBF61A-5EFE-C644-A4AF-64EE2A4AD2EF}" type="pres">
      <dgm:prSet presAssocID="{CF80F054-406C-4BC5-86E9-1BFA79D1E2E6}" presName="horz1" presStyleCnt="0"/>
      <dgm:spPr/>
    </dgm:pt>
    <dgm:pt modelId="{9AC396BA-08CA-614E-A783-42CB5F684D77}" type="pres">
      <dgm:prSet presAssocID="{CF80F054-406C-4BC5-86E9-1BFA79D1E2E6}" presName="tx1" presStyleLbl="revTx" presStyleIdx="1" presStyleCnt="12"/>
      <dgm:spPr/>
    </dgm:pt>
    <dgm:pt modelId="{D23EEDD5-FD58-B04D-ADE4-2C98B53EA7C6}" type="pres">
      <dgm:prSet presAssocID="{CF80F054-406C-4BC5-86E9-1BFA79D1E2E6}" presName="vert1" presStyleCnt="0"/>
      <dgm:spPr/>
    </dgm:pt>
    <dgm:pt modelId="{6C04BEDC-5F3F-3B4B-95B1-8933BD48B797}" type="pres">
      <dgm:prSet presAssocID="{ADE04068-070B-4218-8EF4-275E25945854}" presName="thickLine" presStyleLbl="alignNode1" presStyleIdx="2" presStyleCnt="12"/>
      <dgm:spPr/>
    </dgm:pt>
    <dgm:pt modelId="{301B33B8-4CE7-DA43-A259-27FA6AAC25F5}" type="pres">
      <dgm:prSet presAssocID="{ADE04068-070B-4218-8EF4-275E25945854}" presName="horz1" presStyleCnt="0"/>
      <dgm:spPr/>
    </dgm:pt>
    <dgm:pt modelId="{BBD01D2C-91D2-2E4B-AB2A-F2937DE074EF}" type="pres">
      <dgm:prSet presAssocID="{ADE04068-070B-4218-8EF4-275E25945854}" presName="tx1" presStyleLbl="revTx" presStyleIdx="2" presStyleCnt="12"/>
      <dgm:spPr/>
    </dgm:pt>
    <dgm:pt modelId="{DCC92AA8-457D-CF40-813B-BBC975D9BAA3}" type="pres">
      <dgm:prSet presAssocID="{ADE04068-070B-4218-8EF4-275E25945854}" presName="vert1" presStyleCnt="0"/>
      <dgm:spPr/>
    </dgm:pt>
    <dgm:pt modelId="{A26308E3-7742-EA44-B136-248CCE30A832}" type="pres">
      <dgm:prSet presAssocID="{5284D711-5FE4-4A5F-8340-E6718337FC1F}" presName="thickLine" presStyleLbl="alignNode1" presStyleIdx="3" presStyleCnt="12"/>
      <dgm:spPr/>
    </dgm:pt>
    <dgm:pt modelId="{87218CFD-1E78-1A43-B9D0-9428A5B419DA}" type="pres">
      <dgm:prSet presAssocID="{5284D711-5FE4-4A5F-8340-E6718337FC1F}" presName="horz1" presStyleCnt="0"/>
      <dgm:spPr/>
    </dgm:pt>
    <dgm:pt modelId="{DB89F85D-7ED7-1644-9546-7ABCB415073C}" type="pres">
      <dgm:prSet presAssocID="{5284D711-5FE4-4A5F-8340-E6718337FC1F}" presName="tx1" presStyleLbl="revTx" presStyleIdx="3" presStyleCnt="12"/>
      <dgm:spPr/>
    </dgm:pt>
    <dgm:pt modelId="{361A648E-B3C5-5C48-8640-FD3AAA30D2C7}" type="pres">
      <dgm:prSet presAssocID="{5284D711-5FE4-4A5F-8340-E6718337FC1F}" presName="vert1" presStyleCnt="0"/>
      <dgm:spPr/>
    </dgm:pt>
    <dgm:pt modelId="{4B3FDFB5-B6A1-1043-AB7A-423A43E95134}" type="pres">
      <dgm:prSet presAssocID="{7F2A6991-8F18-4E81-9DFD-0F6C6062A867}" presName="thickLine" presStyleLbl="alignNode1" presStyleIdx="4" presStyleCnt="12"/>
      <dgm:spPr/>
    </dgm:pt>
    <dgm:pt modelId="{2CFE24DF-B387-024F-AFA9-818F3EA9B720}" type="pres">
      <dgm:prSet presAssocID="{7F2A6991-8F18-4E81-9DFD-0F6C6062A867}" presName="horz1" presStyleCnt="0"/>
      <dgm:spPr/>
    </dgm:pt>
    <dgm:pt modelId="{7A658C9D-24C2-1F47-93BA-C1218B8187CE}" type="pres">
      <dgm:prSet presAssocID="{7F2A6991-8F18-4E81-9DFD-0F6C6062A867}" presName="tx1" presStyleLbl="revTx" presStyleIdx="4" presStyleCnt="12"/>
      <dgm:spPr/>
    </dgm:pt>
    <dgm:pt modelId="{DC551576-4D9B-754A-B76D-0D15D1E72F1A}" type="pres">
      <dgm:prSet presAssocID="{7F2A6991-8F18-4E81-9DFD-0F6C6062A867}" presName="vert1" presStyleCnt="0"/>
      <dgm:spPr/>
    </dgm:pt>
    <dgm:pt modelId="{B67F48A3-B321-1841-93FC-C76A8467D72A}" type="pres">
      <dgm:prSet presAssocID="{EC7335F1-9C57-4BF3-9F30-DA28CD9BC6B8}" presName="thickLine" presStyleLbl="alignNode1" presStyleIdx="5" presStyleCnt="12"/>
      <dgm:spPr/>
    </dgm:pt>
    <dgm:pt modelId="{26A29800-0292-6A43-B5DD-516A8385C713}" type="pres">
      <dgm:prSet presAssocID="{EC7335F1-9C57-4BF3-9F30-DA28CD9BC6B8}" presName="horz1" presStyleCnt="0"/>
      <dgm:spPr/>
    </dgm:pt>
    <dgm:pt modelId="{4292295A-FD1B-9C4E-B1D4-01326D6A4AC3}" type="pres">
      <dgm:prSet presAssocID="{EC7335F1-9C57-4BF3-9F30-DA28CD9BC6B8}" presName="tx1" presStyleLbl="revTx" presStyleIdx="5" presStyleCnt="12"/>
      <dgm:spPr/>
    </dgm:pt>
    <dgm:pt modelId="{17173729-F4F3-824C-A82D-DD8FE0C682E9}" type="pres">
      <dgm:prSet presAssocID="{EC7335F1-9C57-4BF3-9F30-DA28CD9BC6B8}" presName="vert1" presStyleCnt="0"/>
      <dgm:spPr/>
    </dgm:pt>
    <dgm:pt modelId="{9FA49ECC-EBDD-804C-B902-3BDB7BA752D8}" type="pres">
      <dgm:prSet presAssocID="{08234F4B-C1FA-4DE9-8F5B-A640CA11EA58}" presName="thickLine" presStyleLbl="alignNode1" presStyleIdx="6" presStyleCnt="12"/>
      <dgm:spPr/>
    </dgm:pt>
    <dgm:pt modelId="{14C4DBD9-A68D-0C4A-93EF-6D68BA8EC1C3}" type="pres">
      <dgm:prSet presAssocID="{08234F4B-C1FA-4DE9-8F5B-A640CA11EA58}" presName="horz1" presStyleCnt="0"/>
      <dgm:spPr/>
    </dgm:pt>
    <dgm:pt modelId="{56FCCB30-B2A7-0845-B9F3-08E1902331E0}" type="pres">
      <dgm:prSet presAssocID="{08234F4B-C1FA-4DE9-8F5B-A640CA11EA58}" presName="tx1" presStyleLbl="revTx" presStyleIdx="6" presStyleCnt="12"/>
      <dgm:spPr/>
    </dgm:pt>
    <dgm:pt modelId="{B3CC04D1-E908-FD42-81E5-0716BBA47085}" type="pres">
      <dgm:prSet presAssocID="{08234F4B-C1FA-4DE9-8F5B-A640CA11EA58}" presName="vert1" presStyleCnt="0"/>
      <dgm:spPr/>
    </dgm:pt>
    <dgm:pt modelId="{9A9F6157-A3C4-434B-B3F9-ACDAB362A0F4}" type="pres">
      <dgm:prSet presAssocID="{B394B854-B2E8-43B8-8BC2-EC3E36A871BC}" presName="thickLine" presStyleLbl="alignNode1" presStyleIdx="7" presStyleCnt="12"/>
      <dgm:spPr/>
    </dgm:pt>
    <dgm:pt modelId="{B7902EA5-AD08-B34A-ADF3-2B48C865C67B}" type="pres">
      <dgm:prSet presAssocID="{B394B854-B2E8-43B8-8BC2-EC3E36A871BC}" presName="horz1" presStyleCnt="0"/>
      <dgm:spPr/>
    </dgm:pt>
    <dgm:pt modelId="{AC93C0AE-9170-C943-B133-2479D430F071}" type="pres">
      <dgm:prSet presAssocID="{B394B854-B2E8-43B8-8BC2-EC3E36A871BC}" presName="tx1" presStyleLbl="revTx" presStyleIdx="7" presStyleCnt="12"/>
      <dgm:spPr/>
    </dgm:pt>
    <dgm:pt modelId="{183972B6-7F6A-F24B-B912-06468361082B}" type="pres">
      <dgm:prSet presAssocID="{B394B854-B2E8-43B8-8BC2-EC3E36A871BC}" presName="vert1" presStyleCnt="0"/>
      <dgm:spPr/>
    </dgm:pt>
    <dgm:pt modelId="{22DCF172-8B11-0B43-9082-AECEDED6702A}" type="pres">
      <dgm:prSet presAssocID="{7511C22A-971F-4FCD-B77A-B50D47CDC9F2}" presName="thickLine" presStyleLbl="alignNode1" presStyleIdx="8" presStyleCnt="12"/>
      <dgm:spPr/>
    </dgm:pt>
    <dgm:pt modelId="{3D6F1D07-7A0E-E141-816E-16FDD58E90CE}" type="pres">
      <dgm:prSet presAssocID="{7511C22A-971F-4FCD-B77A-B50D47CDC9F2}" presName="horz1" presStyleCnt="0"/>
      <dgm:spPr/>
    </dgm:pt>
    <dgm:pt modelId="{73C62D1D-4B11-2C4E-9E21-2904A90C25BF}" type="pres">
      <dgm:prSet presAssocID="{7511C22A-971F-4FCD-B77A-B50D47CDC9F2}" presName="tx1" presStyleLbl="revTx" presStyleIdx="8" presStyleCnt="12"/>
      <dgm:spPr/>
    </dgm:pt>
    <dgm:pt modelId="{9F2C9ECA-F645-044F-861F-BF187B949843}" type="pres">
      <dgm:prSet presAssocID="{7511C22A-971F-4FCD-B77A-B50D47CDC9F2}" presName="vert1" presStyleCnt="0"/>
      <dgm:spPr/>
    </dgm:pt>
    <dgm:pt modelId="{2294D059-7C0D-9341-8CEB-2F76181F7AEA}" type="pres">
      <dgm:prSet presAssocID="{C1E5FFD3-3FA4-4065-98BB-9BE93164E8AD}" presName="thickLine" presStyleLbl="alignNode1" presStyleIdx="9" presStyleCnt="12"/>
      <dgm:spPr/>
    </dgm:pt>
    <dgm:pt modelId="{67E8656E-2252-7047-9B5E-9C1FC4939774}" type="pres">
      <dgm:prSet presAssocID="{C1E5FFD3-3FA4-4065-98BB-9BE93164E8AD}" presName="horz1" presStyleCnt="0"/>
      <dgm:spPr/>
    </dgm:pt>
    <dgm:pt modelId="{CDC1B6DC-07A9-5C4C-88B0-FC020E62B2C8}" type="pres">
      <dgm:prSet presAssocID="{C1E5FFD3-3FA4-4065-98BB-9BE93164E8AD}" presName="tx1" presStyleLbl="revTx" presStyleIdx="9" presStyleCnt="12"/>
      <dgm:spPr/>
    </dgm:pt>
    <dgm:pt modelId="{1EC80189-703C-7844-9AA6-9D9DA1F8D71F}" type="pres">
      <dgm:prSet presAssocID="{C1E5FFD3-3FA4-4065-98BB-9BE93164E8AD}" presName="vert1" presStyleCnt="0"/>
      <dgm:spPr/>
    </dgm:pt>
    <dgm:pt modelId="{D4B9A526-D4B8-A449-B0DA-DD4ACC3F5BD6}" type="pres">
      <dgm:prSet presAssocID="{C1FB339A-56F8-493E-A754-DC87DBD63A6C}" presName="thickLine" presStyleLbl="alignNode1" presStyleIdx="10" presStyleCnt="12"/>
      <dgm:spPr/>
    </dgm:pt>
    <dgm:pt modelId="{2FA7C0CF-C32E-3942-97A9-C59F55FB4AEA}" type="pres">
      <dgm:prSet presAssocID="{C1FB339A-56F8-493E-A754-DC87DBD63A6C}" presName="horz1" presStyleCnt="0"/>
      <dgm:spPr/>
    </dgm:pt>
    <dgm:pt modelId="{3056827C-C8A9-774F-BF78-62F7F8E12217}" type="pres">
      <dgm:prSet presAssocID="{C1FB339A-56F8-493E-A754-DC87DBD63A6C}" presName="tx1" presStyleLbl="revTx" presStyleIdx="10" presStyleCnt="12"/>
      <dgm:spPr/>
    </dgm:pt>
    <dgm:pt modelId="{1935A4C3-3F0C-FF49-A0CD-01F0FD3A57D9}" type="pres">
      <dgm:prSet presAssocID="{C1FB339A-56F8-493E-A754-DC87DBD63A6C}" presName="vert1" presStyleCnt="0"/>
      <dgm:spPr/>
    </dgm:pt>
    <dgm:pt modelId="{AF80C5C3-C4F2-3244-9500-7259C75C2F04}" type="pres">
      <dgm:prSet presAssocID="{BE9D3430-D28C-4358-ADA9-94BC324334BE}" presName="thickLine" presStyleLbl="alignNode1" presStyleIdx="11" presStyleCnt="12"/>
      <dgm:spPr/>
    </dgm:pt>
    <dgm:pt modelId="{E36040D7-9B7A-524D-9ABD-DD6CD7E0253D}" type="pres">
      <dgm:prSet presAssocID="{BE9D3430-D28C-4358-ADA9-94BC324334BE}" presName="horz1" presStyleCnt="0"/>
      <dgm:spPr/>
    </dgm:pt>
    <dgm:pt modelId="{E92019EB-2979-2649-BE39-16863C569FD5}" type="pres">
      <dgm:prSet presAssocID="{BE9D3430-D28C-4358-ADA9-94BC324334BE}" presName="tx1" presStyleLbl="revTx" presStyleIdx="11" presStyleCnt="12"/>
      <dgm:spPr/>
    </dgm:pt>
    <dgm:pt modelId="{038B2198-3A05-1B44-A4CE-94818BFAF1F3}" type="pres">
      <dgm:prSet presAssocID="{BE9D3430-D28C-4358-ADA9-94BC324334BE}" presName="vert1" presStyleCnt="0"/>
      <dgm:spPr/>
    </dgm:pt>
  </dgm:ptLst>
  <dgm:cxnLst>
    <dgm:cxn modelId="{AED84900-E7A8-464E-ABBB-655431356A68}" type="presOf" srcId="{C1E5FFD3-3FA4-4065-98BB-9BE93164E8AD}" destId="{CDC1B6DC-07A9-5C4C-88B0-FC020E62B2C8}" srcOrd="0" destOrd="0" presId="urn:microsoft.com/office/officeart/2008/layout/LinedList"/>
    <dgm:cxn modelId="{32CB2202-D75F-F94B-9F32-EE6F492FCB11}" type="presOf" srcId="{EC7335F1-9C57-4BF3-9F30-DA28CD9BC6B8}" destId="{4292295A-FD1B-9C4E-B1D4-01326D6A4AC3}" srcOrd="0" destOrd="0" presId="urn:microsoft.com/office/officeart/2008/layout/LinedList"/>
    <dgm:cxn modelId="{F6835F0A-3509-4305-BACE-016A24E5FC0D}" srcId="{C3A1FD1B-4352-42BB-B680-B413EC3A37B8}" destId="{7F2A6991-8F18-4E81-9DFD-0F6C6062A867}" srcOrd="4" destOrd="0" parTransId="{7E0D1532-C796-4500-9698-2FF8641BD233}" sibTransId="{7D0C7524-FADE-49C4-99FA-1C8EEB900B2F}"/>
    <dgm:cxn modelId="{5C0D351A-BC10-47CA-AF2D-8464469C1B75}" srcId="{C3A1FD1B-4352-42BB-B680-B413EC3A37B8}" destId="{C1E5FFD3-3FA4-4065-98BB-9BE93164E8AD}" srcOrd="9" destOrd="0" parTransId="{ED44411F-AD4C-417C-8505-51C759E7BE3C}" sibTransId="{5E6A2E39-0D04-47B6-B1C9-C53C3F89D2B6}"/>
    <dgm:cxn modelId="{E5D69F26-F231-4ACE-8A83-47E12546CECD}" srcId="{C3A1FD1B-4352-42BB-B680-B413EC3A37B8}" destId="{08234F4B-C1FA-4DE9-8F5B-A640CA11EA58}" srcOrd="6" destOrd="0" parTransId="{443A7E8A-4626-4A93-8C97-45B4B0A63FBC}" sibTransId="{F3427B70-4EDD-4DA9-8EB5-6F0D731D2AAC}"/>
    <dgm:cxn modelId="{1FA48D2B-A0F7-9648-BB3D-952E2FB0E641}" type="presOf" srcId="{5284D711-5FE4-4A5F-8340-E6718337FC1F}" destId="{DB89F85D-7ED7-1644-9546-7ABCB415073C}" srcOrd="0" destOrd="0" presId="urn:microsoft.com/office/officeart/2008/layout/LinedList"/>
    <dgm:cxn modelId="{D8850F2D-72EC-9142-9B65-7E92D32AC2CC}" type="presOf" srcId="{ADE04068-070B-4218-8EF4-275E25945854}" destId="{BBD01D2C-91D2-2E4B-AB2A-F2937DE074EF}" srcOrd="0" destOrd="0" presId="urn:microsoft.com/office/officeart/2008/layout/LinedList"/>
    <dgm:cxn modelId="{FF38CD3B-93B7-4F40-9ADA-0C023E102EE6}" type="presOf" srcId="{C1FB339A-56F8-493E-A754-DC87DBD63A6C}" destId="{3056827C-C8A9-774F-BF78-62F7F8E12217}" srcOrd="0" destOrd="0" presId="urn:microsoft.com/office/officeart/2008/layout/LinedList"/>
    <dgm:cxn modelId="{DB9F1C3C-DF00-4277-AB10-7C46D8146510}" srcId="{C3A1FD1B-4352-42BB-B680-B413EC3A37B8}" destId="{ADE04068-070B-4218-8EF4-275E25945854}" srcOrd="2" destOrd="0" parTransId="{CE0883EF-1111-4257-AC23-B83792C9B084}" sibTransId="{0C5BCDDA-057A-4799-A0B6-596A1223FABC}"/>
    <dgm:cxn modelId="{EF7C5E3E-DB00-814F-90C8-4D711CF26C80}" type="presOf" srcId="{B394B854-B2E8-43B8-8BC2-EC3E36A871BC}" destId="{AC93C0AE-9170-C943-B133-2479D430F071}" srcOrd="0" destOrd="0" presId="urn:microsoft.com/office/officeart/2008/layout/LinedList"/>
    <dgm:cxn modelId="{726F1544-0146-FC4F-955B-1A0314FBAC49}" type="presOf" srcId="{7F2A6991-8F18-4E81-9DFD-0F6C6062A867}" destId="{7A658C9D-24C2-1F47-93BA-C1218B8187CE}" srcOrd="0" destOrd="0" presId="urn:microsoft.com/office/officeart/2008/layout/LinedList"/>
    <dgm:cxn modelId="{74C1E05B-8638-7E40-8442-BDB89168FC96}" type="presOf" srcId="{7511C22A-971F-4FCD-B77A-B50D47CDC9F2}" destId="{73C62D1D-4B11-2C4E-9E21-2904A90C25BF}" srcOrd="0" destOrd="0" presId="urn:microsoft.com/office/officeart/2008/layout/LinedList"/>
    <dgm:cxn modelId="{C96F215D-8058-7C4B-89EB-D92B7718D2AE}" type="presOf" srcId="{08234F4B-C1FA-4DE9-8F5B-A640CA11EA58}" destId="{56FCCB30-B2A7-0845-B9F3-08E1902331E0}" srcOrd="0" destOrd="0" presId="urn:microsoft.com/office/officeart/2008/layout/LinedList"/>
    <dgm:cxn modelId="{247AE961-D843-6449-98B1-59D0DAEAE8FF}" type="presOf" srcId="{CF80F054-406C-4BC5-86E9-1BFA79D1E2E6}" destId="{9AC396BA-08CA-614E-A783-42CB5F684D77}" srcOrd="0" destOrd="0" presId="urn:microsoft.com/office/officeart/2008/layout/LinedList"/>
    <dgm:cxn modelId="{F7F0597D-8EE0-B14D-A111-953E6B7E3E7A}" type="presOf" srcId="{C3A1FD1B-4352-42BB-B680-B413EC3A37B8}" destId="{78B271A7-BE20-4A4D-B431-36698ABA99CE}" srcOrd="0" destOrd="0" presId="urn:microsoft.com/office/officeart/2008/layout/LinedList"/>
    <dgm:cxn modelId="{C51F7D85-4F02-46D8-8B48-2D7A1983C725}" srcId="{C3A1FD1B-4352-42BB-B680-B413EC3A37B8}" destId="{5284D711-5FE4-4A5F-8340-E6718337FC1F}" srcOrd="3" destOrd="0" parTransId="{B8A19C6A-E2B7-4865-8B54-0854065A20EE}" sibTransId="{9338159F-90A9-49BB-BDB0-D16A49288522}"/>
    <dgm:cxn modelId="{D3CB569A-84D3-43CD-B475-F87DEE4F5269}" srcId="{C3A1FD1B-4352-42BB-B680-B413EC3A37B8}" destId="{FE667661-0F2E-417C-8D5C-AD052AABCD33}" srcOrd="0" destOrd="0" parTransId="{96BD3A6C-6812-4CE1-B48D-1FBB47A8F8AF}" sibTransId="{D594C16A-3C3C-4E37-916B-CBEDC6CA66E2}"/>
    <dgm:cxn modelId="{1CB4A4A8-2F4B-F141-9492-8E82E932E5CB}" type="presOf" srcId="{FE667661-0F2E-417C-8D5C-AD052AABCD33}" destId="{341D1F80-D2AD-624E-A447-044F8F4D0F70}" srcOrd="0" destOrd="0" presId="urn:microsoft.com/office/officeart/2008/layout/LinedList"/>
    <dgm:cxn modelId="{4034AAB7-32B0-4778-AF04-7DB278386644}" srcId="{C3A1FD1B-4352-42BB-B680-B413EC3A37B8}" destId="{C1FB339A-56F8-493E-A754-DC87DBD63A6C}" srcOrd="10" destOrd="0" parTransId="{8EC5062E-6133-406A-8CE6-9092B5FBD90F}" sibTransId="{D9E4B186-FE20-47FB-958A-40E5F9760956}"/>
    <dgm:cxn modelId="{804096B9-AB9A-45CF-B23E-05F8ABED4C61}" srcId="{C3A1FD1B-4352-42BB-B680-B413EC3A37B8}" destId="{EC7335F1-9C57-4BF3-9F30-DA28CD9BC6B8}" srcOrd="5" destOrd="0" parTransId="{8C1B3680-9A2D-4F29-9CA4-D6C1AC69DBD6}" sibTransId="{B1166B2F-BEE3-4D95-9AD4-61E79D279090}"/>
    <dgm:cxn modelId="{DE07A9C7-4BA3-4FB5-A8B5-C15414BB2F0B}" srcId="{C3A1FD1B-4352-42BB-B680-B413EC3A37B8}" destId="{CF80F054-406C-4BC5-86E9-1BFA79D1E2E6}" srcOrd="1" destOrd="0" parTransId="{BFA5C787-D13E-4F94-B80D-DE5E037A657C}" sibTransId="{478B2918-155A-4748-AD28-86EF6119AD49}"/>
    <dgm:cxn modelId="{ED97ECD1-B1B1-4F79-9C24-132F2C39B91A}" srcId="{C3A1FD1B-4352-42BB-B680-B413EC3A37B8}" destId="{7511C22A-971F-4FCD-B77A-B50D47CDC9F2}" srcOrd="8" destOrd="0" parTransId="{EFBAC6B6-2599-4139-A210-CFA567AA9930}" sibTransId="{97C0F5AA-214B-4F8E-8151-3033AF06D57D}"/>
    <dgm:cxn modelId="{1F7983DF-7DC2-4963-97B6-603078DFA7DE}" srcId="{C3A1FD1B-4352-42BB-B680-B413EC3A37B8}" destId="{BE9D3430-D28C-4358-ADA9-94BC324334BE}" srcOrd="11" destOrd="0" parTransId="{03660019-A36D-48AC-B368-4599DCE49087}" sibTransId="{D3529E5A-B236-41BE-9BDC-2A3B1E8E72E2}"/>
    <dgm:cxn modelId="{90D7D3E7-5721-47D4-8DF0-A706CA1CBDEB}" srcId="{C3A1FD1B-4352-42BB-B680-B413EC3A37B8}" destId="{B394B854-B2E8-43B8-8BC2-EC3E36A871BC}" srcOrd="7" destOrd="0" parTransId="{53AE0A75-BD8C-4C6B-8064-1F9B40F98C2B}" sibTransId="{46562180-99B9-490D-96C9-AF5B0AE2A4B1}"/>
    <dgm:cxn modelId="{C63D23FA-9997-1E49-8417-739521CEAD0D}" type="presOf" srcId="{BE9D3430-D28C-4358-ADA9-94BC324334BE}" destId="{E92019EB-2979-2649-BE39-16863C569FD5}" srcOrd="0" destOrd="0" presId="urn:microsoft.com/office/officeart/2008/layout/LinedList"/>
    <dgm:cxn modelId="{76798FF8-49A8-D246-8F9A-E3918C007F11}" type="presParOf" srcId="{78B271A7-BE20-4A4D-B431-36698ABA99CE}" destId="{487B3D8A-D75E-F542-B199-2BF683A5B22C}" srcOrd="0" destOrd="0" presId="urn:microsoft.com/office/officeart/2008/layout/LinedList"/>
    <dgm:cxn modelId="{A8AF41AB-E1E6-9945-B711-81620D58144D}" type="presParOf" srcId="{78B271A7-BE20-4A4D-B431-36698ABA99CE}" destId="{4EC29026-25B7-354E-A317-041EDEFE8D4F}" srcOrd="1" destOrd="0" presId="urn:microsoft.com/office/officeart/2008/layout/LinedList"/>
    <dgm:cxn modelId="{1C2E1B0B-08C9-B144-8A48-F5422158E120}" type="presParOf" srcId="{4EC29026-25B7-354E-A317-041EDEFE8D4F}" destId="{341D1F80-D2AD-624E-A447-044F8F4D0F70}" srcOrd="0" destOrd="0" presId="urn:microsoft.com/office/officeart/2008/layout/LinedList"/>
    <dgm:cxn modelId="{BAC79D4E-47EC-EC44-9B14-35C346097156}" type="presParOf" srcId="{4EC29026-25B7-354E-A317-041EDEFE8D4F}" destId="{0EFE5A3B-D518-084F-984F-122232A69ABA}" srcOrd="1" destOrd="0" presId="urn:microsoft.com/office/officeart/2008/layout/LinedList"/>
    <dgm:cxn modelId="{E73356E1-9294-F94F-A7A0-4FBE5680E4BB}" type="presParOf" srcId="{78B271A7-BE20-4A4D-B431-36698ABA99CE}" destId="{E858E8F9-B034-B342-9E15-34D6BA144C15}" srcOrd="2" destOrd="0" presId="urn:microsoft.com/office/officeart/2008/layout/LinedList"/>
    <dgm:cxn modelId="{8BA1B097-64BC-444C-B2DF-758A2B8F158F}" type="presParOf" srcId="{78B271A7-BE20-4A4D-B431-36698ABA99CE}" destId="{5EDBF61A-5EFE-C644-A4AF-64EE2A4AD2EF}" srcOrd="3" destOrd="0" presId="urn:microsoft.com/office/officeart/2008/layout/LinedList"/>
    <dgm:cxn modelId="{4E268F6F-1D8C-A34F-B204-12E829FEF54B}" type="presParOf" srcId="{5EDBF61A-5EFE-C644-A4AF-64EE2A4AD2EF}" destId="{9AC396BA-08CA-614E-A783-42CB5F684D77}" srcOrd="0" destOrd="0" presId="urn:microsoft.com/office/officeart/2008/layout/LinedList"/>
    <dgm:cxn modelId="{B70C111F-838E-8949-AABD-80B8A957CC12}" type="presParOf" srcId="{5EDBF61A-5EFE-C644-A4AF-64EE2A4AD2EF}" destId="{D23EEDD5-FD58-B04D-ADE4-2C98B53EA7C6}" srcOrd="1" destOrd="0" presId="urn:microsoft.com/office/officeart/2008/layout/LinedList"/>
    <dgm:cxn modelId="{67807D5C-FBC5-3C4A-8A32-53CC09127C6B}" type="presParOf" srcId="{78B271A7-BE20-4A4D-B431-36698ABA99CE}" destId="{6C04BEDC-5F3F-3B4B-95B1-8933BD48B797}" srcOrd="4" destOrd="0" presId="urn:microsoft.com/office/officeart/2008/layout/LinedList"/>
    <dgm:cxn modelId="{047A58D3-085F-A549-97D9-1ADF3FB8352D}" type="presParOf" srcId="{78B271A7-BE20-4A4D-B431-36698ABA99CE}" destId="{301B33B8-4CE7-DA43-A259-27FA6AAC25F5}" srcOrd="5" destOrd="0" presId="urn:microsoft.com/office/officeart/2008/layout/LinedList"/>
    <dgm:cxn modelId="{889DC2A8-3AED-3D46-B6D1-6EBD382DE5B8}" type="presParOf" srcId="{301B33B8-4CE7-DA43-A259-27FA6AAC25F5}" destId="{BBD01D2C-91D2-2E4B-AB2A-F2937DE074EF}" srcOrd="0" destOrd="0" presId="urn:microsoft.com/office/officeart/2008/layout/LinedList"/>
    <dgm:cxn modelId="{44930FD3-1EC5-D14B-9A48-234CD1F70E24}" type="presParOf" srcId="{301B33B8-4CE7-DA43-A259-27FA6AAC25F5}" destId="{DCC92AA8-457D-CF40-813B-BBC975D9BAA3}" srcOrd="1" destOrd="0" presId="urn:microsoft.com/office/officeart/2008/layout/LinedList"/>
    <dgm:cxn modelId="{A4F4C5AC-CA07-8345-BACF-29197B44FDC2}" type="presParOf" srcId="{78B271A7-BE20-4A4D-B431-36698ABA99CE}" destId="{A26308E3-7742-EA44-B136-248CCE30A832}" srcOrd="6" destOrd="0" presId="urn:microsoft.com/office/officeart/2008/layout/LinedList"/>
    <dgm:cxn modelId="{133E6017-20AD-7648-A88E-3C382542A78C}" type="presParOf" srcId="{78B271A7-BE20-4A4D-B431-36698ABA99CE}" destId="{87218CFD-1E78-1A43-B9D0-9428A5B419DA}" srcOrd="7" destOrd="0" presId="urn:microsoft.com/office/officeart/2008/layout/LinedList"/>
    <dgm:cxn modelId="{05C07DC2-B44F-944F-8213-BB7025B72449}" type="presParOf" srcId="{87218CFD-1E78-1A43-B9D0-9428A5B419DA}" destId="{DB89F85D-7ED7-1644-9546-7ABCB415073C}" srcOrd="0" destOrd="0" presId="urn:microsoft.com/office/officeart/2008/layout/LinedList"/>
    <dgm:cxn modelId="{2EAF910F-8C4B-5E49-93E9-2147B0EE8303}" type="presParOf" srcId="{87218CFD-1E78-1A43-B9D0-9428A5B419DA}" destId="{361A648E-B3C5-5C48-8640-FD3AAA30D2C7}" srcOrd="1" destOrd="0" presId="urn:microsoft.com/office/officeart/2008/layout/LinedList"/>
    <dgm:cxn modelId="{66A31042-52EA-7F4F-A4B5-D1610EE97A84}" type="presParOf" srcId="{78B271A7-BE20-4A4D-B431-36698ABA99CE}" destId="{4B3FDFB5-B6A1-1043-AB7A-423A43E95134}" srcOrd="8" destOrd="0" presId="urn:microsoft.com/office/officeart/2008/layout/LinedList"/>
    <dgm:cxn modelId="{517012C2-A932-4E40-B4D1-87725FE1F57D}" type="presParOf" srcId="{78B271A7-BE20-4A4D-B431-36698ABA99CE}" destId="{2CFE24DF-B387-024F-AFA9-818F3EA9B720}" srcOrd="9" destOrd="0" presId="urn:microsoft.com/office/officeart/2008/layout/LinedList"/>
    <dgm:cxn modelId="{45D1DD9B-ECB0-E144-98E9-822F69D51365}" type="presParOf" srcId="{2CFE24DF-B387-024F-AFA9-818F3EA9B720}" destId="{7A658C9D-24C2-1F47-93BA-C1218B8187CE}" srcOrd="0" destOrd="0" presId="urn:microsoft.com/office/officeart/2008/layout/LinedList"/>
    <dgm:cxn modelId="{C18665E1-910D-0F41-AE32-7E0ACF94350F}" type="presParOf" srcId="{2CFE24DF-B387-024F-AFA9-818F3EA9B720}" destId="{DC551576-4D9B-754A-B76D-0D15D1E72F1A}" srcOrd="1" destOrd="0" presId="urn:microsoft.com/office/officeart/2008/layout/LinedList"/>
    <dgm:cxn modelId="{DA1F8BBC-0560-FF43-A9CC-A3F6A5C60878}" type="presParOf" srcId="{78B271A7-BE20-4A4D-B431-36698ABA99CE}" destId="{B67F48A3-B321-1841-93FC-C76A8467D72A}" srcOrd="10" destOrd="0" presId="urn:microsoft.com/office/officeart/2008/layout/LinedList"/>
    <dgm:cxn modelId="{BC74BFC6-FE70-BE4C-95D6-8F71236356F4}" type="presParOf" srcId="{78B271A7-BE20-4A4D-B431-36698ABA99CE}" destId="{26A29800-0292-6A43-B5DD-516A8385C713}" srcOrd="11" destOrd="0" presId="urn:microsoft.com/office/officeart/2008/layout/LinedList"/>
    <dgm:cxn modelId="{B6CB604A-38B2-F648-A6A8-9AFDD45AE667}" type="presParOf" srcId="{26A29800-0292-6A43-B5DD-516A8385C713}" destId="{4292295A-FD1B-9C4E-B1D4-01326D6A4AC3}" srcOrd="0" destOrd="0" presId="urn:microsoft.com/office/officeart/2008/layout/LinedList"/>
    <dgm:cxn modelId="{71A74C7B-0CE8-8847-943B-AFF6588881D6}" type="presParOf" srcId="{26A29800-0292-6A43-B5DD-516A8385C713}" destId="{17173729-F4F3-824C-A82D-DD8FE0C682E9}" srcOrd="1" destOrd="0" presId="urn:microsoft.com/office/officeart/2008/layout/LinedList"/>
    <dgm:cxn modelId="{C0A2AD06-0318-2E40-87A8-6FA263DD35F8}" type="presParOf" srcId="{78B271A7-BE20-4A4D-B431-36698ABA99CE}" destId="{9FA49ECC-EBDD-804C-B902-3BDB7BA752D8}" srcOrd="12" destOrd="0" presId="urn:microsoft.com/office/officeart/2008/layout/LinedList"/>
    <dgm:cxn modelId="{7DEFF9DC-95A1-E145-9620-F8854A195D40}" type="presParOf" srcId="{78B271A7-BE20-4A4D-B431-36698ABA99CE}" destId="{14C4DBD9-A68D-0C4A-93EF-6D68BA8EC1C3}" srcOrd="13" destOrd="0" presId="urn:microsoft.com/office/officeart/2008/layout/LinedList"/>
    <dgm:cxn modelId="{0431818F-2046-244E-8CC2-BEEE05036FA2}" type="presParOf" srcId="{14C4DBD9-A68D-0C4A-93EF-6D68BA8EC1C3}" destId="{56FCCB30-B2A7-0845-B9F3-08E1902331E0}" srcOrd="0" destOrd="0" presId="urn:microsoft.com/office/officeart/2008/layout/LinedList"/>
    <dgm:cxn modelId="{DFF4759A-A396-E149-85B5-8BF2C7AB5788}" type="presParOf" srcId="{14C4DBD9-A68D-0C4A-93EF-6D68BA8EC1C3}" destId="{B3CC04D1-E908-FD42-81E5-0716BBA47085}" srcOrd="1" destOrd="0" presId="urn:microsoft.com/office/officeart/2008/layout/LinedList"/>
    <dgm:cxn modelId="{B6DE558B-37BA-0747-A9CA-9C88ED8BE82A}" type="presParOf" srcId="{78B271A7-BE20-4A4D-B431-36698ABA99CE}" destId="{9A9F6157-A3C4-434B-B3F9-ACDAB362A0F4}" srcOrd="14" destOrd="0" presId="urn:microsoft.com/office/officeart/2008/layout/LinedList"/>
    <dgm:cxn modelId="{2B5E66B0-A9F9-9F42-A3FA-B3F16E6AE6F8}" type="presParOf" srcId="{78B271A7-BE20-4A4D-B431-36698ABA99CE}" destId="{B7902EA5-AD08-B34A-ADF3-2B48C865C67B}" srcOrd="15" destOrd="0" presId="urn:microsoft.com/office/officeart/2008/layout/LinedList"/>
    <dgm:cxn modelId="{2E5A657B-BA10-2E40-80BF-655022EEFB91}" type="presParOf" srcId="{B7902EA5-AD08-B34A-ADF3-2B48C865C67B}" destId="{AC93C0AE-9170-C943-B133-2479D430F071}" srcOrd="0" destOrd="0" presId="urn:microsoft.com/office/officeart/2008/layout/LinedList"/>
    <dgm:cxn modelId="{7EAD2D40-C615-C143-B8D8-B1682C0CAC1D}" type="presParOf" srcId="{B7902EA5-AD08-B34A-ADF3-2B48C865C67B}" destId="{183972B6-7F6A-F24B-B912-06468361082B}" srcOrd="1" destOrd="0" presId="urn:microsoft.com/office/officeart/2008/layout/LinedList"/>
    <dgm:cxn modelId="{365BA6F0-CD02-6544-93C3-64D4F5547982}" type="presParOf" srcId="{78B271A7-BE20-4A4D-B431-36698ABA99CE}" destId="{22DCF172-8B11-0B43-9082-AECEDED6702A}" srcOrd="16" destOrd="0" presId="urn:microsoft.com/office/officeart/2008/layout/LinedList"/>
    <dgm:cxn modelId="{A1211F5F-FF13-C14F-84F3-15F8F75CBB61}" type="presParOf" srcId="{78B271A7-BE20-4A4D-B431-36698ABA99CE}" destId="{3D6F1D07-7A0E-E141-816E-16FDD58E90CE}" srcOrd="17" destOrd="0" presId="urn:microsoft.com/office/officeart/2008/layout/LinedList"/>
    <dgm:cxn modelId="{0FE581BD-A0AC-8F43-B73F-94A08CB6EE86}" type="presParOf" srcId="{3D6F1D07-7A0E-E141-816E-16FDD58E90CE}" destId="{73C62D1D-4B11-2C4E-9E21-2904A90C25BF}" srcOrd="0" destOrd="0" presId="urn:microsoft.com/office/officeart/2008/layout/LinedList"/>
    <dgm:cxn modelId="{27F58A7A-0EE5-9642-8399-4F4A1A2D7605}" type="presParOf" srcId="{3D6F1D07-7A0E-E141-816E-16FDD58E90CE}" destId="{9F2C9ECA-F645-044F-861F-BF187B949843}" srcOrd="1" destOrd="0" presId="urn:microsoft.com/office/officeart/2008/layout/LinedList"/>
    <dgm:cxn modelId="{1F6F5D5A-01DE-F340-B19B-A4F60D0108E3}" type="presParOf" srcId="{78B271A7-BE20-4A4D-B431-36698ABA99CE}" destId="{2294D059-7C0D-9341-8CEB-2F76181F7AEA}" srcOrd="18" destOrd="0" presId="urn:microsoft.com/office/officeart/2008/layout/LinedList"/>
    <dgm:cxn modelId="{7D5BE586-753E-2940-A53B-9721C794B12E}" type="presParOf" srcId="{78B271A7-BE20-4A4D-B431-36698ABA99CE}" destId="{67E8656E-2252-7047-9B5E-9C1FC4939774}" srcOrd="19" destOrd="0" presId="urn:microsoft.com/office/officeart/2008/layout/LinedList"/>
    <dgm:cxn modelId="{E2100F04-2927-254F-8AC4-1DE8DC80B18B}" type="presParOf" srcId="{67E8656E-2252-7047-9B5E-9C1FC4939774}" destId="{CDC1B6DC-07A9-5C4C-88B0-FC020E62B2C8}" srcOrd="0" destOrd="0" presId="urn:microsoft.com/office/officeart/2008/layout/LinedList"/>
    <dgm:cxn modelId="{01B16F41-7E7D-9342-BC12-850FC819518D}" type="presParOf" srcId="{67E8656E-2252-7047-9B5E-9C1FC4939774}" destId="{1EC80189-703C-7844-9AA6-9D9DA1F8D71F}" srcOrd="1" destOrd="0" presId="urn:microsoft.com/office/officeart/2008/layout/LinedList"/>
    <dgm:cxn modelId="{173B7FFF-E668-AB4F-8A8E-AD295EA63425}" type="presParOf" srcId="{78B271A7-BE20-4A4D-B431-36698ABA99CE}" destId="{D4B9A526-D4B8-A449-B0DA-DD4ACC3F5BD6}" srcOrd="20" destOrd="0" presId="urn:microsoft.com/office/officeart/2008/layout/LinedList"/>
    <dgm:cxn modelId="{386C9A54-3B0B-2B4D-99B5-7164BFA51CDD}" type="presParOf" srcId="{78B271A7-BE20-4A4D-B431-36698ABA99CE}" destId="{2FA7C0CF-C32E-3942-97A9-C59F55FB4AEA}" srcOrd="21" destOrd="0" presId="urn:microsoft.com/office/officeart/2008/layout/LinedList"/>
    <dgm:cxn modelId="{7BFF4419-837D-DF43-956D-0101B70FAFFA}" type="presParOf" srcId="{2FA7C0CF-C32E-3942-97A9-C59F55FB4AEA}" destId="{3056827C-C8A9-774F-BF78-62F7F8E12217}" srcOrd="0" destOrd="0" presId="urn:microsoft.com/office/officeart/2008/layout/LinedList"/>
    <dgm:cxn modelId="{8A1BE00D-3D54-8B4D-9C53-DAF984FB4170}" type="presParOf" srcId="{2FA7C0CF-C32E-3942-97A9-C59F55FB4AEA}" destId="{1935A4C3-3F0C-FF49-A0CD-01F0FD3A57D9}" srcOrd="1" destOrd="0" presId="urn:microsoft.com/office/officeart/2008/layout/LinedList"/>
    <dgm:cxn modelId="{4E8A18DF-A1FB-7346-B876-F7046BE3632B}" type="presParOf" srcId="{78B271A7-BE20-4A4D-B431-36698ABA99CE}" destId="{AF80C5C3-C4F2-3244-9500-7259C75C2F04}" srcOrd="22" destOrd="0" presId="urn:microsoft.com/office/officeart/2008/layout/LinedList"/>
    <dgm:cxn modelId="{453634C2-1625-EC4D-9284-B30FDADBD8DC}" type="presParOf" srcId="{78B271A7-BE20-4A4D-B431-36698ABA99CE}" destId="{E36040D7-9B7A-524D-9ABD-DD6CD7E0253D}" srcOrd="23" destOrd="0" presId="urn:microsoft.com/office/officeart/2008/layout/LinedList"/>
    <dgm:cxn modelId="{F6EC6EB3-0632-5E4B-9B3F-F1F256F08AEB}" type="presParOf" srcId="{E36040D7-9B7A-524D-9ABD-DD6CD7E0253D}" destId="{E92019EB-2979-2649-BE39-16863C569FD5}" srcOrd="0" destOrd="0" presId="urn:microsoft.com/office/officeart/2008/layout/LinedList"/>
    <dgm:cxn modelId="{BC3EF4A9-7170-2446-8D5F-5E4E5E391035}" type="presParOf" srcId="{E36040D7-9B7A-524D-9ABD-DD6CD7E0253D}" destId="{038B2198-3A05-1B44-A4CE-94818BFAF1F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B3D8A-D75E-F542-B199-2BF683A5B22C}">
      <dsp:nvSpPr>
        <dsp:cNvPr id="0" name=""/>
        <dsp:cNvSpPr/>
      </dsp:nvSpPr>
      <dsp:spPr>
        <a:xfrm>
          <a:off x="0" y="2758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D1F80-D2AD-624E-A447-044F8F4D0F70}">
      <dsp:nvSpPr>
        <dsp:cNvPr id="0" name=""/>
        <dsp:cNvSpPr/>
      </dsp:nvSpPr>
      <dsp:spPr>
        <a:xfrm>
          <a:off x="0" y="2758"/>
          <a:ext cx="6797675" cy="47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/>
            <a:t>yhde</a:t>
          </a:r>
          <a:r>
            <a:rPr lang="fi-FI" sz="2100" b="1" kern="1200"/>
            <a:t>ltä</a:t>
          </a:r>
          <a:endParaRPr lang="en-US" sz="2100" kern="1200"/>
        </a:p>
      </dsp:txBody>
      <dsp:txXfrm>
        <a:off x="0" y="2758"/>
        <a:ext cx="6797675" cy="470366"/>
      </dsp:txXfrm>
    </dsp:sp>
    <dsp:sp modelId="{E858E8F9-B034-B342-9E15-34D6BA144C15}">
      <dsp:nvSpPr>
        <dsp:cNvPr id="0" name=""/>
        <dsp:cNvSpPr/>
      </dsp:nvSpPr>
      <dsp:spPr>
        <a:xfrm>
          <a:off x="0" y="473124"/>
          <a:ext cx="67976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C396BA-08CA-614E-A783-42CB5F684D77}">
      <dsp:nvSpPr>
        <dsp:cNvPr id="0" name=""/>
        <dsp:cNvSpPr/>
      </dsp:nvSpPr>
      <dsp:spPr>
        <a:xfrm>
          <a:off x="0" y="473124"/>
          <a:ext cx="6797675" cy="47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/>
            <a:t>kahde</a:t>
          </a:r>
          <a:r>
            <a:rPr lang="fi-FI" sz="2100" b="1" kern="1200"/>
            <a:t>lta</a:t>
          </a:r>
          <a:endParaRPr lang="en-US" sz="2100" kern="1200"/>
        </a:p>
      </dsp:txBody>
      <dsp:txXfrm>
        <a:off x="0" y="473124"/>
        <a:ext cx="6797675" cy="470366"/>
      </dsp:txXfrm>
    </dsp:sp>
    <dsp:sp modelId="{6C04BEDC-5F3F-3B4B-95B1-8933BD48B797}">
      <dsp:nvSpPr>
        <dsp:cNvPr id="0" name=""/>
        <dsp:cNvSpPr/>
      </dsp:nvSpPr>
      <dsp:spPr>
        <a:xfrm>
          <a:off x="0" y="943491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01D2C-91D2-2E4B-AB2A-F2937DE074EF}">
      <dsp:nvSpPr>
        <dsp:cNvPr id="0" name=""/>
        <dsp:cNvSpPr/>
      </dsp:nvSpPr>
      <dsp:spPr>
        <a:xfrm>
          <a:off x="0" y="943491"/>
          <a:ext cx="6797675" cy="47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/>
            <a:t>kolme</a:t>
          </a:r>
          <a:r>
            <a:rPr lang="fi-FI" sz="2100" b="1" kern="1200"/>
            <a:t>lta</a:t>
          </a:r>
          <a:endParaRPr lang="en-US" sz="2100" kern="1200"/>
        </a:p>
      </dsp:txBody>
      <dsp:txXfrm>
        <a:off x="0" y="943491"/>
        <a:ext cx="6797675" cy="470366"/>
      </dsp:txXfrm>
    </dsp:sp>
    <dsp:sp modelId="{A26308E3-7742-EA44-B136-248CCE30A832}">
      <dsp:nvSpPr>
        <dsp:cNvPr id="0" name=""/>
        <dsp:cNvSpPr/>
      </dsp:nvSpPr>
      <dsp:spPr>
        <a:xfrm>
          <a:off x="0" y="1413857"/>
          <a:ext cx="67976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9F85D-7ED7-1644-9546-7ABCB415073C}">
      <dsp:nvSpPr>
        <dsp:cNvPr id="0" name=""/>
        <dsp:cNvSpPr/>
      </dsp:nvSpPr>
      <dsp:spPr>
        <a:xfrm>
          <a:off x="0" y="1413857"/>
          <a:ext cx="6797675" cy="47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/>
            <a:t>neljä</a:t>
          </a:r>
          <a:r>
            <a:rPr lang="fi-FI" sz="2100" b="1" kern="1200"/>
            <a:t>ltä</a:t>
          </a:r>
          <a:endParaRPr lang="en-US" sz="2100" kern="1200"/>
        </a:p>
      </dsp:txBody>
      <dsp:txXfrm>
        <a:off x="0" y="1413857"/>
        <a:ext cx="6797675" cy="470366"/>
      </dsp:txXfrm>
    </dsp:sp>
    <dsp:sp modelId="{4B3FDFB5-B6A1-1043-AB7A-423A43E95134}">
      <dsp:nvSpPr>
        <dsp:cNvPr id="0" name=""/>
        <dsp:cNvSpPr/>
      </dsp:nvSpPr>
      <dsp:spPr>
        <a:xfrm>
          <a:off x="0" y="1884223"/>
          <a:ext cx="679767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58C9D-24C2-1F47-93BA-C1218B8187CE}">
      <dsp:nvSpPr>
        <dsp:cNvPr id="0" name=""/>
        <dsp:cNvSpPr/>
      </dsp:nvSpPr>
      <dsp:spPr>
        <a:xfrm>
          <a:off x="0" y="1884223"/>
          <a:ext cx="6797675" cy="47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/>
            <a:t>viide</a:t>
          </a:r>
          <a:r>
            <a:rPr lang="fi-FI" sz="2100" b="1" kern="1200"/>
            <a:t>ltä</a:t>
          </a:r>
          <a:endParaRPr lang="en-US" sz="2100" kern="1200"/>
        </a:p>
      </dsp:txBody>
      <dsp:txXfrm>
        <a:off x="0" y="1884223"/>
        <a:ext cx="6797675" cy="470366"/>
      </dsp:txXfrm>
    </dsp:sp>
    <dsp:sp modelId="{B67F48A3-B321-1841-93FC-C76A8467D72A}">
      <dsp:nvSpPr>
        <dsp:cNvPr id="0" name=""/>
        <dsp:cNvSpPr/>
      </dsp:nvSpPr>
      <dsp:spPr>
        <a:xfrm>
          <a:off x="0" y="2354589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2295A-FD1B-9C4E-B1D4-01326D6A4AC3}">
      <dsp:nvSpPr>
        <dsp:cNvPr id="0" name=""/>
        <dsp:cNvSpPr/>
      </dsp:nvSpPr>
      <dsp:spPr>
        <a:xfrm>
          <a:off x="0" y="2354589"/>
          <a:ext cx="6797675" cy="47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/>
            <a:t>kuude</a:t>
          </a:r>
          <a:r>
            <a:rPr lang="fi-FI" sz="2100" b="1" kern="1200"/>
            <a:t>lta</a:t>
          </a:r>
          <a:endParaRPr lang="en-US" sz="2100" kern="1200"/>
        </a:p>
      </dsp:txBody>
      <dsp:txXfrm>
        <a:off x="0" y="2354589"/>
        <a:ext cx="6797675" cy="470366"/>
      </dsp:txXfrm>
    </dsp:sp>
    <dsp:sp modelId="{9FA49ECC-EBDD-804C-B902-3BDB7BA752D8}">
      <dsp:nvSpPr>
        <dsp:cNvPr id="0" name=""/>
        <dsp:cNvSpPr/>
      </dsp:nvSpPr>
      <dsp:spPr>
        <a:xfrm>
          <a:off x="0" y="2824956"/>
          <a:ext cx="67976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CCB30-B2A7-0845-B9F3-08E1902331E0}">
      <dsp:nvSpPr>
        <dsp:cNvPr id="0" name=""/>
        <dsp:cNvSpPr/>
      </dsp:nvSpPr>
      <dsp:spPr>
        <a:xfrm>
          <a:off x="0" y="2824956"/>
          <a:ext cx="6797675" cy="47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/>
            <a:t>seitsemä</a:t>
          </a:r>
          <a:r>
            <a:rPr lang="fi-FI" sz="2100" b="1" kern="1200"/>
            <a:t>ltä</a:t>
          </a:r>
          <a:endParaRPr lang="en-US" sz="2100" kern="1200"/>
        </a:p>
      </dsp:txBody>
      <dsp:txXfrm>
        <a:off x="0" y="2824956"/>
        <a:ext cx="6797675" cy="470366"/>
      </dsp:txXfrm>
    </dsp:sp>
    <dsp:sp modelId="{9A9F6157-A3C4-434B-B3F9-ACDAB362A0F4}">
      <dsp:nvSpPr>
        <dsp:cNvPr id="0" name=""/>
        <dsp:cNvSpPr/>
      </dsp:nvSpPr>
      <dsp:spPr>
        <a:xfrm>
          <a:off x="0" y="3295322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93C0AE-9170-C943-B133-2479D430F071}">
      <dsp:nvSpPr>
        <dsp:cNvPr id="0" name=""/>
        <dsp:cNvSpPr/>
      </dsp:nvSpPr>
      <dsp:spPr>
        <a:xfrm>
          <a:off x="0" y="3295322"/>
          <a:ext cx="6797675" cy="47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/>
            <a:t>kahdeksa</a:t>
          </a:r>
          <a:r>
            <a:rPr lang="fi-FI" sz="2100" b="1" kern="1200"/>
            <a:t>lta</a:t>
          </a:r>
          <a:endParaRPr lang="en-US" sz="2100" kern="1200"/>
        </a:p>
      </dsp:txBody>
      <dsp:txXfrm>
        <a:off x="0" y="3295322"/>
        <a:ext cx="6797675" cy="470366"/>
      </dsp:txXfrm>
    </dsp:sp>
    <dsp:sp modelId="{22DCF172-8B11-0B43-9082-AECEDED6702A}">
      <dsp:nvSpPr>
        <dsp:cNvPr id="0" name=""/>
        <dsp:cNvSpPr/>
      </dsp:nvSpPr>
      <dsp:spPr>
        <a:xfrm>
          <a:off x="0" y="3765688"/>
          <a:ext cx="67976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C62D1D-4B11-2C4E-9E21-2904A90C25BF}">
      <dsp:nvSpPr>
        <dsp:cNvPr id="0" name=""/>
        <dsp:cNvSpPr/>
      </dsp:nvSpPr>
      <dsp:spPr>
        <a:xfrm>
          <a:off x="0" y="3765688"/>
          <a:ext cx="6797675" cy="47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/>
            <a:t>yhdeksä</a:t>
          </a:r>
          <a:r>
            <a:rPr lang="fi-FI" sz="2100" b="1" kern="1200"/>
            <a:t>ltä</a:t>
          </a:r>
          <a:endParaRPr lang="en-US" sz="2100" kern="1200"/>
        </a:p>
      </dsp:txBody>
      <dsp:txXfrm>
        <a:off x="0" y="3765688"/>
        <a:ext cx="6797675" cy="470366"/>
      </dsp:txXfrm>
    </dsp:sp>
    <dsp:sp modelId="{2294D059-7C0D-9341-8CEB-2F76181F7AEA}">
      <dsp:nvSpPr>
        <dsp:cNvPr id="0" name=""/>
        <dsp:cNvSpPr/>
      </dsp:nvSpPr>
      <dsp:spPr>
        <a:xfrm>
          <a:off x="0" y="4236054"/>
          <a:ext cx="679767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1B6DC-07A9-5C4C-88B0-FC020E62B2C8}">
      <dsp:nvSpPr>
        <dsp:cNvPr id="0" name=""/>
        <dsp:cNvSpPr/>
      </dsp:nvSpPr>
      <dsp:spPr>
        <a:xfrm>
          <a:off x="0" y="4236054"/>
          <a:ext cx="6797675" cy="47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/>
            <a:t>kymmene</a:t>
          </a:r>
          <a:r>
            <a:rPr lang="fi-FI" sz="2100" b="1" kern="1200"/>
            <a:t>ltä</a:t>
          </a:r>
          <a:endParaRPr lang="en-US" sz="2100" kern="1200"/>
        </a:p>
      </dsp:txBody>
      <dsp:txXfrm>
        <a:off x="0" y="4236054"/>
        <a:ext cx="6797675" cy="470366"/>
      </dsp:txXfrm>
    </dsp:sp>
    <dsp:sp modelId="{D4B9A526-D4B8-A449-B0DA-DD4ACC3F5BD6}">
      <dsp:nvSpPr>
        <dsp:cNvPr id="0" name=""/>
        <dsp:cNvSpPr/>
      </dsp:nvSpPr>
      <dsp:spPr>
        <a:xfrm>
          <a:off x="0" y="4706420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6827C-C8A9-774F-BF78-62F7F8E12217}">
      <dsp:nvSpPr>
        <dsp:cNvPr id="0" name=""/>
        <dsp:cNvSpPr/>
      </dsp:nvSpPr>
      <dsp:spPr>
        <a:xfrm>
          <a:off x="0" y="4706420"/>
          <a:ext cx="6797675" cy="47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/>
            <a:t>yhde</a:t>
          </a:r>
          <a:r>
            <a:rPr lang="fi-FI" sz="2100" b="1" kern="1200"/>
            <a:t>ltä</a:t>
          </a:r>
          <a:r>
            <a:rPr lang="fi-FI" sz="2100" kern="1200"/>
            <a:t>toista</a:t>
          </a:r>
          <a:endParaRPr lang="en-US" sz="2100" kern="1200"/>
        </a:p>
      </dsp:txBody>
      <dsp:txXfrm>
        <a:off x="0" y="4706420"/>
        <a:ext cx="6797675" cy="470366"/>
      </dsp:txXfrm>
    </dsp:sp>
    <dsp:sp modelId="{AF80C5C3-C4F2-3244-9500-7259C75C2F04}">
      <dsp:nvSpPr>
        <dsp:cNvPr id="0" name=""/>
        <dsp:cNvSpPr/>
      </dsp:nvSpPr>
      <dsp:spPr>
        <a:xfrm>
          <a:off x="0" y="5176787"/>
          <a:ext cx="67976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019EB-2979-2649-BE39-16863C569FD5}">
      <dsp:nvSpPr>
        <dsp:cNvPr id="0" name=""/>
        <dsp:cNvSpPr/>
      </dsp:nvSpPr>
      <dsp:spPr>
        <a:xfrm>
          <a:off x="0" y="5176787"/>
          <a:ext cx="6797675" cy="47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/>
            <a:t>kahde</a:t>
          </a:r>
          <a:r>
            <a:rPr lang="fi-FI" sz="2100" b="1" kern="1200"/>
            <a:t>lta</a:t>
          </a:r>
          <a:r>
            <a:rPr lang="fi-FI" sz="2100" kern="1200"/>
            <a:t>toista</a:t>
          </a:r>
          <a:endParaRPr lang="en-US" sz="2100" kern="1200"/>
        </a:p>
      </dsp:txBody>
      <dsp:txXfrm>
        <a:off x="0" y="5176787"/>
        <a:ext cx="6797675" cy="470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9/10/20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374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9/10/20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03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9/10/20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27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9/10/20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83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9/10/20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9/10/20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789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9/10/20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24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9/10/20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490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9/10/20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619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30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67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12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CCF61613-EAC7-404A-9EA3-ACAF1FD15D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5258" b="4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B986F88-1433-4AF7-AF71-41A89DC93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46064">
                <a:srgbClr val="000000">
                  <a:alpha val="30000"/>
                </a:srgbClr>
              </a:gs>
              <a:gs pos="68000">
                <a:srgbClr val="000000">
                  <a:alpha val="20000"/>
                </a:srgbClr>
              </a:gs>
              <a:gs pos="0">
                <a:schemeClr val="tx1">
                  <a:alpha val="0"/>
                </a:schemeClr>
              </a:gs>
              <a:gs pos="2600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B71FADD-B445-D147-BE12-1CDD729E8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fi-RU">
                <a:solidFill>
                  <a:srgbClr val="FFFFFF"/>
                </a:solidFill>
              </a:rPr>
              <a:t>AIKA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E9EE31-1CFC-644C-9CCB-0362CFC59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>
            <a:normAutofit/>
          </a:bodyPr>
          <a:lstStyle/>
          <a:p>
            <a:r>
              <a:rPr lang="fi-RU" dirty="0">
                <a:solidFill>
                  <a:srgbClr val="FFFFFF"/>
                </a:solidFill>
              </a:rPr>
              <a:t>KELLO, PÄIVÄ, VIIKONPÄIVÄ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A44FFD5D-B985-4624-BBCD-50AD2E168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6400798"/>
            <a:ext cx="12188952" cy="457201"/>
          </a:xfrm>
          <a:prstGeom prst="rect">
            <a:avLst/>
          </a:prstGeom>
          <a:gradFill>
            <a:gsLst>
              <a:gs pos="61000">
                <a:srgbClr val="000000">
                  <a:alpha val="10000"/>
                </a:srgbClr>
              </a:gs>
              <a:gs pos="7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3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296737-0906-1F4F-B95A-61A8933D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RU" dirty="0"/>
              <a:t>KELLONAIKA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C32739A-8044-214A-B021-60BCC06D2A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RU" dirty="0"/>
              <a:t>Mitä kello on?</a:t>
            </a:r>
          </a:p>
          <a:p>
            <a:r>
              <a:rPr lang="fi-RU" dirty="0"/>
              <a:t>Paljonko kello on?</a:t>
            </a:r>
          </a:p>
          <a:p>
            <a:r>
              <a:rPr lang="fi-RU" dirty="0"/>
              <a:t>Kello on (</a:t>
            </a:r>
            <a:r>
              <a:rPr lang="fi-RU" b="1" dirty="0"/>
              <a:t>tasan</a:t>
            </a:r>
            <a:r>
              <a:rPr lang="fi-RU" dirty="0"/>
              <a:t>) kymmenen (10:00).</a:t>
            </a:r>
          </a:p>
          <a:p>
            <a:r>
              <a:rPr lang="fi-RU" dirty="0"/>
              <a:t>Kello on </a:t>
            </a:r>
            <a:r>
              <a:rPr lang="fi-RU" b="1" dirty="0"/>
              <a:t>puoli</a:t>
            </a:r>
            <a:r>
              <a:rPr lang="fi-RU" dirty="0"/>
              <a:t> kymmenen (09:30). </a:t>
            </a:r>
          </a:p>
          <a:p>
            <a:r>
              <a:rPr lang="fi-RU" dirty="0"/>
              <a:t>Kello on viisitoista / varttia </a:t>
            </a:r>
            <a:r>
              <a:rPr lang="fi-RU" b="1" dirty="0"/>
              <a:t>yli </a:t>
            </a:r>
            <a:r>
              <a:rPr lang="fi-RU" dirty="0"/>
              <a:t>kymmenen. (10:15)</a:t>
            </a:r>
          </a:p>
          <a:p>
            <a:r>
              <a:rPr lang="fi-RU" dirty="0"/>
              <a:t>Kello on viisitoista / varttia </a:t>
            </a:r>
            <a:r>
              <a:rPr lang="fi-RU" b="1" dirty="0"/>
              <a:t>vaille</a:t>
            </a:r>
            <a:r>
              <a:rPr lang="fi-RU" dirty="0"/>
              <a:t> kymmenen (09:45).</a:t>
            </a:r>
          </a:p>
          <a:p>
            <a:endParaRPr lang="fi-RU" b="1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C023FF09-0BD6-E14C-B574-BC5058F6ED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RU" dirty="0"/>
              <a:t>Milloin kurssi alkaa?</a:t>
            </a:r>
          </a:p>
          <a:p>
            <a:r>
              <a:rPr lang="fi-RU" dirty="0"/>
              <a:t>Monelta(ko) kauppa aukeaa?</a:t>
            </a:r>
          </a:p>
          <a:p>
            <a:r>
              <a:rPr lang="fi-RU" dirty="0"/>
              <a:t>Kurssi alkaa </a:t>
            </a:r>
            <a:r>
              <a:rPr lang="fi-RU" b="1" dirty="0"/>
              <a:t>kello viisi.</a:t>
            </a:r>
          </a:p>
          <a:p>
            <a:r>
              <a:rPr lang="fi-RU" dirty="0"/>
              <a:t>(Kurssi alkaa </a:t>
            </a:r>
            <a:r>
              <a:rPr lang="fi-RU" b="1" dirty="0"/>
              <a:t>viideltä.</a:t>
            </a:r>
            <a:r>
              <a:rPr lang="fi-RU" dirty="0"/>
              <a:t>)</a:t>
            </a:r>
            <a:endParaRPr lang="fi-RU" b="1" dirty="0"/>
          </a:p>
        </p:txBody>
      </p:sp>
    </p:spTree>
    <p:extLst>
      <p:ext uri="{BB962C8B-B14F-4D97-AF65-F5344CB8AC3E}">
        <p14:creationId xmlns:p14="http://schemas.microsoft.com/office/powerpoint/2010/main" val="1099464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40DF87BA-4C42-B44C-8EEC-02CDCFA37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fi-RU" sz="3300">
                <a:solidFill>
                  <a:schemeClr val="bg1"/>
                </a:solidFill>
              </a:rPr>
              <a:t>MONELTA(KO)? </a:t>
            </a:r>
          </a:p>
        </p:txBody>
      </p:sp>
      <p:graphicFrame>
        <p:nvGraphicFramePr>
          <p:cNvPr id="9" name="Sisällön paikkamerkki 5">
            <a:extLst>
              <a:ext uri="{FF2B5EF4-FFF2-40B4-BE49-F238E27FC236}">
                <a16:creationId xmlns:a16="http://schemas.microsoft.com/office/drawing/2014/main" id="{FCABC3C3-92BC-4217-8E12-9A8A7FA27E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216586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511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5EF473E4-A34B-DC4F-BC42-486BC76AA7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2183" y="905933"/>
            <a:ext cx="6719637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17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278282-D2CB-4143-AA71-18DC7D94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RU" dirty="0"/>
              <a:t>VIIKONPÄIVÄT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9419B975-A19D-654F-A5C6-970EC4389E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RU" dirty="0"/>
              <a:t>maanantai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304092AF-0076-C040-AF9F-6BD30583F9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RU"/>
          </a:p>
        </p:txBody>
      </p:sp>
    </p:spTree>
    <p:extLst>
      <p:ext uri="{BB962C8B-B14F-4D97-AF65-F5344CB8AC3E}">
        <p14:creationId xmlns:p14="http://schemas.microsoft.com/office/powerpoint/2010/main" val="193543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278282-D2CB-4143-AA71-18DC7D94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RU" dirty="0"/>
              <a:t>VIIKONPÄIVÄT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9419B975-A19D-654F-A5C6-970EC4389E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RU" dirty="0"/>
              <a:t>maanantai</a:t>
            </a:r>
          </a:p>
          <a:p>
            <a:r>
              <a:rPr lang="fi-RU" dirty="0"/>
              <a:t>tiistai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304092AF-0076-C040-AF9F-6BD30583F9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RU"/>
          </a:p>
        </p:txBody>
      </p:sp>
    </p:spTree>
    <p:extLst>
      <p:ext uri="{BB962C8B-B14F-4D97-AF65-F5344CB8AC3E}">
        <p14:creationId xmlns:p14="http://schemas.microsoft.com/office/powerpoint/2010/main" val="2807605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278282-D2CB-4143-AA71-18DC7D94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RU" dirty="0"/>
              <a:t>VIIKONPÄIVÄT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9419B975-A19D-654F-A5C6-970EC4389E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RU" dirty="0"/>
              <a:t>maanantai</a:t>
            </a:r>
          </a:p>
          <a:p>
            <a:r>
              <a:rPr lang="fi-RU" dirty="0"/>
              <a:t>tiistai</a:t>
            </a:r>
          </a:p>
          <a:p>
            <a:r>
              <a:rPr lang="fi-RU" dirty="0"/>
              <a:t>keskiviikko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304092AF-0076-C040-AF9F-6BD30583F9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RU"/>
          </a:p>
        </p:txBody>
      </p:sp>
    </p:spTree>
    <p:extLst>
      <p:ext uri="{BB962C8B-B14F-4D97-AF65-F5344CB8AC3E}">
        <p14:creationId xmlns:p14="http://schemas.microsoft.com/office/powerpoint/2010/main" val="3152196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278282-D2CB-4143-AA71-18DC7D94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RU" dirty="0"/>
              <a:t>VIIKONPÄIVÄT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9419B975-A19D-654F-A5C6-970EC4389E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RU" dirty="0"/>
              <a:t>maanantai</a:t>
            </a:r>
          </a:p>
          <a:p>
            <a:r>
              <a:rPr lang="fi-RU" dirty="0"/>
              <a:t>tiistai</a:t>
            </a:r>
          </a:p>
          <a:p>
            <a:r>
              <a:rPr lang="fi-RU" dirty="0"/>
              <a:t>keskiviikko</a:t>
            </a:r>
          </a:p>
          <a:p>
            <a:r>
              <a:rPr lang="fi-RU" dirty="0"/>
              <a:t>torstai</a:t>
            </a:r>
          </a:p>
          <a:p>
            <a:endParaRPr lang="fi-RU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304092AF-0076-C040-AF9F-6BD30583F9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RU"/>
          </a:p>
        </p:txBody>
      </p:sp>
    </p:spTree>
    <p:extLst>
      <p:ext uri="{BB962C8B-B14F-4D97-AF65-F5344CB8AC3E}">
        <p14:creationId xmlns:p14="http://schemas.microsoft.com/office/powerpoint/2010/main" val="1452476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278282-D2CB-4143-AA71-18DC7D94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RU" dirty="0"/>
              <a:t>VIIKONPÄIVÄT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9419B975-A19D-654F-A5C6-970EC4389E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RU" dirty="0"/>
              <a:t>maanantai</a:t>
            </a:r>
          </a:p>
          <a:p>
            <a:r>
              <a:rPr lang="fi-RU" dirty="0"/>
              <a:t>tiistai</a:t>
            </a:r>
          </a:p>
          <a:p>
            <a:r>
              <a:rPr lang="fi-RU" dirty="0"/>
              <a:t>keskiviikko</a:t>
            </a:r>
          </a:p>
          <a:p>
            <a:r>
              <a:rPr lang="fi-RU" dirty="0"/>
              <a:t>torstai</a:t>
            </a:r>
          </a:p>
          <a:p>
            <a:r>
              <a:rPr lang="fi-RU" dirty="0"/>
              <a:t>perjantai</a:t>
            </a:r>
          </a:p>
          <a:p>
            <a:endParaRPr lang="fi-RU" dirty="0"/>
          </a:p>
          <a:p>
            <a:endParaRPr lang="fi-RU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304092AF-0076-C040-AF9F-6BD30583F9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RU"/>
          </a:p>
        </p:txBody>
      </p:sp>
    </p:spTree>
    <p:extLst>
      <p:ext uri="{BB962C8B-B14F-4D97-AF65-F5344CB8AC3E}">
        <p14:creationId xmlns:p14="http://schemas.microsoft.com/office/powerpoint/2010/main" val="1015188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278282-D2CB-4143-AA71-18DC7D94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RU" dirty="0"/>
              <a:t>VIIKONPÄIVÄT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9419B975-A19D-654F-A5C6-970EC4389E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RU" dirty="0"/>
              <a:t>maanantai</a:t>
            </a:r>
          </a:p>
          <a:p>
            <a:r>
              <a:rPr lang="fi-RU" dirty="0"/>
              <a:t>tiistai</a:t>
            </a:r>
          </a:p>
          <a:p>
            <a:r>
              <a:rPr lang="fi-RU" dirty="0"/>
              <a:t>keskiviikko</a:t>
            </a:r>
          </a:p>
          <a:p>
            <a:r>
              <a:rPr lang="fi-RU" dirty="0"/>
              <a:t>torstai</a:t>
            </a:r>
          </a:p>
          <a:p>
            <a:r>
              <a:rPr lang="fi-RU" dirty="0"/>
              <a:t>perjantai</a:t>
            </a:r>
          </a:p>
          <a:p>
            <a:r>
              <a:rPr lang="fi-RU" dirty="0"/>
              <a:t>lauantai</a:t>
            </a:r>
          </a:p>
          <a:p>
            <a:endParaRPr lang="fi-RU" dirty="0"/>
          </a:p>
          <a:p>
            <a:endParaRPr lang="fi-RU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304092AF-0076-C040-AF9F-6BD30583F9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RU"/>
          </a:p>
        </p:txBody>
      </p:sp>
    </p:spTree>
    <p:extLst>
      <p:ext uri="{BB962C8B-B14F-4D97-AF65-F5344CB8AC3E}">
        <p14:creationId xmlns:p14="http://schemas.microsoft.com/office/powerpoint/2010/main" val="2827299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278282-D2CB-4143-AA71-18DC7D94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RU" dirty="0"/>
              <a:t>VIIKONPÄIVÄT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9419B975-A19D-654F-A5C6-970EC4389E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RU" dirty="0"/>
              <a:t>maanantai</a:t>
            </a:r>
          </a:p>
          <a:p>
            <a:r>
              <a:rPr lang="fi-RU" dirty="0"/>
              <a:t>tiistai</a:t>
            </a:r>
          </a:p>
          <a:p>
            <a:r>
              <a:rPr lang="fi-RU" dirty="0"/>
              <a:t>keskiviikko</a:t>
            </a:r>
          </a:p>
          <a:p>
            <a:r>
              <a:rPr lang="fi-RU" dirty="0"/>
              <a:t>torstai</a:t>
            </a:r>
          </a:p>
          <a:p>
            <a:r>
              <a:rPr lang="fi-RU" dirty="0"/>
              <a:t>perjantai</a:t>
            </a:r>
          </a:p>
          <a:p>
            <a:r>
              <a:rPr lang="fi-RU" dirty="0"/>
              <a:t>lauantai		VIIKONLOPPU (la &amp; su)</a:t>
            </a:r>
          </a:p>
          <a:p>
            <a:r>
              <a:rPr lang="fi-RU" dirty="0"/>
              <a:t>sunnuntai</a:t>
            </a:r>
          </a:p>
          <a:p>
            <a:endParaRPr lang="fi-RU" dirty="0"/>
          </a:p>
          <a:p>
            <a:endParaRPr lang="fi-RU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304092AF-0076-C040-AF9F-6BD30583F9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RU"/>
          </a:p>
        </p:txBody>
      </p:sp>
    </p:spTree>
    <p:extLst>
      <p:ext uri="{BB962C8B-B14F-4D97-AF65-F5344CB8AC3E}">
        <p14:creationId xmlns:p14="http://schemas.microsoft.com/office/powerpoint/2010/main" val="332743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296737-0906-1F4F-B95A-61A8933D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RU" dirty="0"/>
              <a:t>KELLONAIKA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C32739A-8044-214A-B021-60BCC06D2A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RU" dirty="0"/>
              <a:t>Mitä kello on?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C023FF09-0BD6-E14C-B574-BC5058F6ED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RU"/>
          </a:p>
        </p:txBody>
      </p:sp>
    </p:spTree>
    <p:extLst>
      <p:ext uri="{BB962C8B-B14F-4D97-AF65-F5344CB8AC3E}">
        <p14:creationId xmlns:p14="http://schemas.microsoft.com/office/powerpoint/2010/main" val="1504697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278282-D2CB-4143-AA71-18DC7D94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RU" dirty="0"/>
              <a:t>VIIKONPÄIVÄT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9419B975-A19D-654F-A5C6-970EC4389E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RU" dirty="0"/>
              <a:t>maanantai</a:t>
            </a:r>
          </a:p>
          <a:p>
            <a:r>
              <a:rPr lang="fi-RU" dirty="0"/>
              <a:t>tiistai</a:t>
            </a:r>
          </a:p>
          <a:p>
            <a:r>
              <a:rPr lang="fi-RU" dirty="0"/>
              <a:t>keskiviikko</a:t>
            </a:r>
          </a:p>
          <a:p>
            <a:r>
              <a:rPr lang="fi-RU" dirty="0"/>
              <a:t>torstai</a:t>
            </a:r>
          </a:p>
          <a:p>
            <a:r>
              <a:rPr lang="fi-RU" dirty="0"/>
              <a:t>perjantai</a:t>
            </a:r>
          </a:p>
          <a:p>
            <a:r>
              <a:rPr lang="fi-RU" dirty="0"/>
              <a:t>lauantai	</a:t>
            </a:r>
            <a:r>
              <a:rPr lang="fi-RU"/>
              <a:t>	VIIKONLOPPU (la &amp; su)</a:t>
            </a:r>
            <a:endParaRPr lang="fi-RU" dirty="0"/>
          </a:p>
          <a:p>
            <a:r>
              <a:rPr lang="fi-RU" dirty="0"/>
              <a:t>sunnuntai</a:t>
            </a:r>
          </a:p>
          <a:p>
            <a:endParaRPr lang="fi-RU" dirty="0"/>
          </a:p>
          <a:p>
            <a:endParaRPr lang="fi-RU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304092AF-0076-C040-AF9F-6BD30583F9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RU" dirty="0"/>
              <a:t>maanantai</a:t>
            </a:r>
            <a:r>
              <a:rPr lang="fi-RU" b="1" dirty="0"/>
              <a:t>na</a:t>
            </a:r>
          </a:p>
          <a:p>
            <a:endParaRPr lang="fi-RU" dirty="0"/>
          </a:p>
        </p:txBody>
      </p:sp>
    </p:spTree>
    <p:extLst>
      <p:ext uri="{BB962C8B-B14F-4D97-AF65-F5344CB8AC3E}">
        <p14:creationId xmlns:p14="http://schemas.microsoft.com/office/powerpoint/2010/main" val="2731270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278282-D2CB-4143-AA71-18DC7D94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RU" dirty="0"/>
              <a:t>VIIKONPÄIVÄT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9419B975-A19D-654F-A5C6-970EC4389E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RU" dirty="0"/>
              <a:t>maanantai</a:t>
            </a:r>
          </a:p>
          <a:p>
            <a:r>
              <a:rPr lang="fi-RU" dirty="0"/>
              <a:t>tiistai</a:t>
            </a:r>
          </a:p>
          <a:p>
            <a:r>
              <a:rPr lang="fi-RU" dirty="0"/>
              <a:t>keskiviikko</a:t>
            </a:r>
          </a:p>
          <a:p>
            <a:r>
              <a:rPr lang="fi-RU" dirty="0"/>
              <a:t>torstai</a:t>
            </a:r>
          </a:p>
          <a:p>
            <a:r>
              <a:rPr lang="fi-RU" dirty="0"/>
              <a:t>perjantai</a:t>
            </a:r>
          </a:p>
          <a:p>
            <a:r>
              <a:rPr lang="fi-RU" dirty="0"/>
              <a:t>lauantai	</a:t>
            </a:r>
            <a:r>
              <a:rPr lang="fi-RU"/>
              <a:t>	VIIKONLOPPU (la &amp; su)</a:t>
            </a:r>
            <a:endParaRPr lang="fi-RU" dirty="0"/>
          </a:p>
          <a:p>
            <a:r>
              <a:rPr lang="fi-RU" dirty="0"/>
              <a:t>sunnuntai</a:t>
            </a:r>
          </a:p>
          <a:p>
            <a:endParaRPr lang="fi-RU" dirty="0"/>
          </a:p>
          <a:p>
            <a:endParaRPr lang="fi-RU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304092AF-0076-C040-AF9F-6BD30583F9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RU" dirty="0"/>
              <a:t>maanantai</a:t>
            </a:r>
            <a:r>
              <a:rPr lang="fi-RU" b="1" dirty="0"/>
              <a:t>na</a:t>
            </a:r>
          </a:p>
          <a:p>
            <a:r>
              <a:rPr lang="fi-RU" dirty="0"/>
              <a:t>tiistai</a:t>
            </a:r>
            <a:r>
              <a:rPr lang="fi-RU" b="1" dirty="0"/>
              <a:t>na</a:t>
            </a:r>
            <a:endParaRPr lang="fi-RU" dirty="0"/>
          </a:p>
        </p:txBody>
      </p:sp>
    </p:spTree>
    <p:extLst>
      <p:ext uri="{BB962C8B-B14F-4D97-AF65-F5344CB8AC3E}">
        <p14:creationId xmlns:p14="http://schemas.microsoft.com/office/powerpoint/2010/main" val="3148258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278282-D2CB-4143-AA71-18DC7D94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RU" dirty="0"/>
              <a:t>VIIKONPÄIVÄT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9419B975-A19D-654F-A5C6-970EC4389E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RU" dirty="0"/>
              <a:t>maanantai</a:t>
            </a:r>
          </a:p>
          <a:p>
            <a:r>
              <a:rPr lang="fi-RU" dirty="0"/>
              <a:t>tiistai</a:t>
            </a:r>
          </a:p>
          <a:p>
            <a:r>
              <a:rPr lang="fi-RU" dirty="0"/>
              <a:t>keskiviikko</a:t>
            </a:r>
          </a:p>
          <a:p>
            <a:r>
              <a:rPr lang="fi-RU" dirty="0"/>
              <a:t>torstai</a:t>
            </a:r>
          </a:p>
          <a:p>
            <a:r>
              <a:rPr lang="fi-RU" dirty="0"/>
              <a:t>perjantai</a:t>
            </a:r>
          </a:p>
          <a:p>
            <a:r>
              <a:rPr lang="fi-RU" dirty="0"/>
              <a:t>lauantai	</a:t>
            </a:r>
            <a:r>
              <a:rPr lang="fi-RU"/>
              <a:t>	VIIKONLOPPU (la &amp; su)</a:t>
            </a:r>
            <a:endParaRPr lang="fi-RU" dirty="0"/>
          </a:p>
          <a:p>
            <a:r>
              <a:rPr lang="fi-RU" dirty="0"/>
              <a:t>sunnuntai</a:t>
            </a:r>
          </a:p>
          <a:p>
            <a:endParaRPr lang="fi-RU" dirty="0"/>
          </a:p>
          <a:p>
            <a:endParaRPr lang="fi-RU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304092AF-0076-C040-AF9F-6BD30583F9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RU" dirty="0"/>
              <a:t>maanantai</a:t>
            </a:r>
            <a:r>
              <a:rPr lang="fi-RU" b="1" dirty="0"/>
              <a:t>na</a:t>
            </a:r>
          </a:p>
          <a:p>
            <a:r>
              <a:rPr lang="fi-RU" dirty="0"/>
              <a:t>tiistai</a:t>
            </a:r>
            <a:r>
              <a:rPr lang="fi-RU" b="1" dirty="0"/>
              <a:t>na</a:t>
            </a:r>
          </a:p>
          <a:p>
            <a:r>
              <a:rPr lang="fi-RU" dirty="0"/>
              <a:t>keskiviikko</a:t>
            </a:r>
            <a:r>
              <a:rPr lang="fi-RU" b="1" dirty="0"/>
              <a:t>na</a:t>
            </a:r>
          </a:p>
          <a:p>
            <a:endParaRPr lang="fi-RU" dirty="0"/>
          </a:p>
        </p:txBody>
      </p:sp>
    </p:spTree>
    <p:extLst>
      <p:ext uri="{BB962C8B-B14F-4D97-AF65-F5344CB8AC3E}">
        <p14:creationId xmlns:p14="http://schemas.microsoft.com/office/powerpoint/2010/main" val="3932623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278282-D2CB-4143-AA71-18DC7D94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RU" dirty="0"/>
              <a:t>VIIKONPÄIVÄT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9419B975-A19D-654F-A5C6-970EC4389E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RU" dirty="0"/>
              <a:t>maanantai</a:t>
            </a:r>
          </a:p>
          <a:p>
            <a:r>
              <a:rPr lang="fi-RU" dirty="0"/>
              <a:t>tiistai</a:t>
            </a:r>
          </a:p>
          <a:p>
            <a:r>
              <a:rPr lang="fi-RU" dirty="0"/>
              <a:t>keskiviikko</a:t>
            </a:r>
          </a:p>
          <a:p>
            <a:r>
              <a:rPr lang="fi-RU" dirty="0"/>
              <a:t>torstai</a:t>
            </a:r>
          </a:p>
          <a:p>
            <a:r>
              <a:rPr lang="fi-RU" dirty="0"/>
              <a:t>perjantai</a:t>
            </a:r>
          </a:p>
          <a:p>
            <a:r>
              <a:rPr lang="fi-RU" dirty="0"/>
              <a:t>lauantai	</a:t>
            </a:r>
            <a:r>
              <a:rPr lang="fi-RU"/>
              <a:t>	VIIKONLOPPU (la &amp; su)</a:t>
            </a:r>
            <a:endParaRPr lang="fi-RU" dirty="0"/>
          </a:p>
          <a:p>
            <a:r>
              <a:rPr lang="fi-RU" dirty="0"/>
              <a:t>sunnuntai</a:t>
            </a:r>
          </a:p>
          <a:p>
            <a:endParaRPr lang="fi-RU" dirty="0"/>
          </a:p>
          <a:p>
            <a:endParaRPr lang="fi-RU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304092AF-0076-C040-AF9F-6BD30583F9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RU" dirty="0"/>
              <a:t>maanantai</a:t>
            </a:r>
            <a:r>
              <a:rPr lang="fi-RU" b="1" dirty="0"/>
              <a:t>na</a:t>
            </a:r>
          </a:p>
          <a:p>
            <a:r>
              <a:rPr lang="fi-RU" dirty="0"/>
              <a:t>tiistai</a:t>
            </a:r>
            <a:r>
              <a:rPr lang="fi-RU" b="1" dirty="0"/>
              <a:t>na</a:t>
            </a:r>
          </a:p>
          <a:p>
            <a:r>
              <a:rPr lang="fi-RU" dirty="0"/>
              <a:t>keskiviikko</a:t>
            </a:r>
            <a:r>
              <a:rPr lang="fi-RU" b="1" dirty="0"/>
              <a:t>na</a:t>
            </a:r>
          </a:p>
          <a:p>
            <a:r>
              <a:rPr lang="fi-RU" dirty="0"/>
              <a:t>torstai</a:t>
            </a:r>
            <a:r>
              <a:rPr lang="fi-RU" b="1" dirty="0"/>
              <a:t>na</a:t>
            </a:r>
            <a:endParaRPr lang="fi-RU" dirty="0"/>
          </a:p>
        </p:txBody>
      </p:sp>
    </p:spTree>
    <p:extLst>
      <p:ext uri="{BB962C8B-B14F-4D97-AF65-F5344CB8AC3E}">
        <p14:creationId xmlns:p14="http://schemas.microsoft.com/office/powerpoint/2010/main" val="413784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278282-D2CB-4143-AA71-18DC7D94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RU" dirty="0"/>
              <a:t>VIIKONPÄIVÄT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9419B975-A19D-654F-A5C6-970EC4389E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RU" dirty="0"/>
              <a:t>maanantai</a:t>
            </a:r>
          </a:p>
          <a:p>
            <a:r>
              <a:rPr lang="fi-RU" dirty="0"/>
              <a:t>tiistai</a:t>
            </a:r>
          </a:p>
          <a:p>
            <a:r>
              <a:rPr lang="fi-RU" dirty="0"/>
              <a:t>keskiviikko</a:t>
            </a:r>
          </a:p>
          <a:p>
            <a:r>
              <a:rPr lang="fi-RU" dirty="0"/>
              <a:t>torstai</a:t>
            </a:r>
          </a:p>
          <a:p>
            <a:r>
              <a:rPr lang="fi-RU" dirty="0"/>
              <a:t>perjantai</a:t>
            </a:r>
          </a:p>
          <a:p>
            <a:r>
              <a:rPr lang="fi-RU" dirty="0"/>
              <a:t>lauantai	</a:t>
            </a:r>
            <a:r>
              <a:rPr lang="fi-RU"/>
              <a:t>	VIIKONLOPPU (la &amp; su)</a:t>
            </a:r>
            <a:endParaRPr lang="fi-RU" dirty="0"/>
          </a:p>
          <a:p>
            <a:r>
              <a:rPr lang="fi-RU" dirty="0"/>
              <a:t>sunnuntai</a:t>
            </a:r>
          </a:p>
          <a:p>
            <a:endParaRPr lang="fi-RU" dirty="0"/>
          </a:p>
          <a:p>
            <a:endParaRPr lang="fi-RU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304092AF-0076-C040-AF9F-6BD30583F9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RU" dirty="0"/>
              <a:t>maanantai</a:t>
            </a:r>
            <a:r>
              <a:rPr lang="fi-RU" b="1" dirty="0"/>
              <a:t>na</a:t>
            </a:r>
          </a:p>
          <a:p>
            <a:r>
              <a:rPr lang="fi-RU" dirty="0"/>
              <a:t>tiistai</a:t>
            </a:r>
            <a:r>
              <a:rPr lang="fi-RU" b="1" dirty="0"/>
              <a:t>na</a:t>
            </a:r>
          </a:p>
          <a:p>
            <a:r>
              <a:rPr lang="fi-RU" dirty="0"/>
              <a:t>keskiviikko</a:t>
            </a:r>
            <a:r>
              <a:rPr lang="fi-RU" b="1" dirty="0"/>
              <a:t>na</a:t>
            </a:r>
          </a:p>
          <a:p>
            <a:r>
              <a:rPr lang="fi-RU" dirty="0"/>
              <a:t>torstai</a:t>
            </a:r>
            <a:r>
              <a:rPr lang="fi-RU" b="1" dirty="0"/>
              <a:t>na</a:t>
            </a:r>
          </a:p>
          <a:p>
            <a:r>
              <a:rPr lang="fi-RU" dirty="0"/>
              <a:t>perjantai</a:t>
            </a:r>
            <a:r>
              <a:rPr lang="fi-RU" b="1" dirty="0"/>
              <a:t>na</a:t>
            </a:r>
          </a:p>
          <a:p>
            <a:endParaRPr lang="fi-RU" dirty="0"/>
          </a:p>
        </p:txBody>
      </p:sp>
    </p:spTree>
    <p:extLst>
      <p:ext uri="{BB962C8B-B14F-4D97-AF65-F5344CB8AC3E}">
        <p14:creationId xmlns:p14="http://schemas.microsoft.com/office/powerpoint/2010/main" val="3909236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278282-D2CB-4143-AA71-18DC7D94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RU" dirty="0"/>
              <a:t>VIIKONPÄIVÄT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9419B975-A19D-654F-A5C6-970EC4389E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RU" dirty="0"/>
              <a:t>maanantai</a:t>
            </a:r>
          </a:p>
          <a:p>
            <a:r>
              <a:rPr lang="fi-RU" dirty="0"/>
              <a:t>tiistai</a:t>
            </a:r>
          </a:p>
          <a:p>
            <a:r>
              <a:rPr lang="fi-RU" dirty="0"/>
              <a:t>keskiviikko</a:t>
            </a:r>
          </a:p>
          <a:p>
            <a:r>
              <a:rPr lang="fi-RU" dirty="0"/>
              <a:t>torstai</a:t>
            </a:r>
          </a:p>
          <a:p>
            <a:r>
              <a:rPr lang="fi-RU" dirty="0"/>
              <a:t>perjantai</a:t>
            </a:r>
          </a:p>
          <a:p>
            <a:r>
              <a:rPr lang="fi-RU" dirty="0"/>
              <a:t>lauantai	</a:t>
            </a:r>
            <a:r>
              <a:rPr lang="fi-RU"/>
              <a:t>	VIIKONLOPPU (la &amp; su)</a:t>
            </a:r>
            <a:endParaRPr lang="fi-RU" dirty="0"/>
          </a:p>
          <a:p>
            <a:r>
              <a:rPr lang="fi-RU" dirty="0"/>
              <a:t>sunnuntai</a:t>
            </a:r>
          </a:p>
          <a:p>
            <a:endParaRPr lang="fi-RU" dirty="0"/>
          </a:p>
          <a:p>
            <a:endParaRPr lang="fi-RU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304092AF-0076-C040-AF9F-6BD30583F9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RU" dirty="0"/>
              <a:t>maanantai</a:t>
            </a:r>
            <a:r>
              <a:rPr lang="fi-RU" b="1" dirty="0"/>
              <a:t>na</a:t>
            </a:r>
          </a:p>
          <a:p>
            <a:r>
              <a:rPr lang="fi-RU" dirty="0"/>
              <a:t>tiistai</a:t>
            </a:r>
            <a:r>
              <a:rPr lang="fi-RU" b="1" dirty="0"/>
              <a:t>na</a:t>
            </a:r>
          </a:p>
          <a:p>
            <a:r>
              <a:rPr lang="fi-RU" dirty="0"/>
              <a:t>keskiviikko</a:t>
            </a:r>
            <a:r>
              <a:rPr lang="fi-RU" b="1" dirty="0"/>
              <a:t>na</a:t>
            </a:r>
          </a:p>
          <a:p>
            <a:r>
              <a:rPr lang="fi-RU" dirty="0"/>
              <a:t>torstai</a:t>
            </a:r>
            <a:r>
              <a:rPr lang="fi-RU" b="1" dirty="0"/>
              <a:t>na</a:t>
            </a:r>
          </a:p>
          <a:p>
            <a:r>
              <a:rPr lang="fi-RU" dirty="0"/>
              <a:t>perjantai</a:t>
            </a:r>
            <a:r>
              <a:rPr lang="fi-RU" b="1" dirty="0"/>
              <a:t>na</a:t>
            </a:r>
          </a:p>
          <a:p>
            <a:r>
              <a:rPr lang="fi-RU" dirty="0"/>
              <a:t>lauantai</a:t>
            </a:r>
            <a:r>
              <a:rPr lang="fi-RU" b="1" dirty="0"/>
              <a:t>na</a:t>
            </a:r>
            <a:endParaRPr lang="fi-RU" dirty="0"/>
          </a:p>
          <a:p>
            <a:endParaRPr lang="fi-RU" dirty="0"/>
          </a:p>
        </p:txBody>
      </p:sp>
    </p:spTree>
    <p:extLst>
      <p:ext uri="{BB962C8B-B14F-4D97-AF65-F5344CB8AC3E}">
        <p14:creationId xmlns:p14="http://schemas.microsoft.com/office/powerpoint/2010/main" val="1288527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278282-D2CB-4143-AA71-18DC7D94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RU" dirty="0"/>
              <a:t>VIIKONPÄIVÄT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9419B975-A19D-654F-A5C6-970EC4389E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RU" dirty="0"/>
              <a:t>maanantai</a:t>
            </a:r>
          </a:p>
          <a:p>
            <a:r>
              <a:rPr lang="fi-RU" dirty="0"/>
              <a:t>tiistai</a:t>
            </a:r>
          </a:p>
          <a:p>
            <a:r>
              <a:rPr lang="fi-RU" dirty="0"/>
              <a:t>keskiviikko</a:t>
            </a:r>
          </a:p>
          <a:p>
            <a:r>
              <a:rPr lang="fi-RU" dirty="0"/>
              <a:t>torstai</a:t>
            </a:r>
          </a:p>
          <a:p>
            <a:r>
              <a:rPr lang="fi-RU" dirty="0"/>
              <a:t>perjantai</a:t>
            </a:r>
          </a:p>
          <a:p>
            <a:r>
              <a:rPr lang="fi-RU" dirty="0"/>
              <a:t>lauantai	</a:t>
            </a:r>
            <a:r>
              <a:rPr lang="fi-RU"/>
              <a:t>	VIIKONLOPPU (la &amp; su)</a:t>
            </a:r>
            <a:endParaRPr lang="fi-RU" dirty="0"/>
          </a:p>
          <a:p>
            <a:r>
              <a:rPr lang="fi-RU" dirty="0"/>
              <a:t>sunnuntai</a:t>
            </a:r>
          </a:p>
          <a:p>
            <a:endParaRPr lang="fi-RU" dirty="0"/>
          </a:p>
          <a:p>
            <a:endParaRPr lang="fi-RU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304092AF-0076-C040-AF9F-6BD30583F9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RU" dirty="0"/>
              <a:t>maanantai</a:t>
            </a:r>
            <a:r>
              <a:rPr lang="fi-RU" b="1" dirty="0"/>
              <a:t>na</a:t>
            </a:r>
          </a:p>
          <a:p>
            <a:r>
              <a:rPr lang="fi-RU" dirty="0"/>
              <a:t>tiistai</a:t>
            </a:r>
            <a:r>
              <a:rPr lang="fi-RU" b="1" dirty="0"/>
              <a:t>na</a:t>
            </a:r>
          </a:p>
          <a:p>
            <a:r>
              <a:rPr lang="fi-RU" dirty="0"/>
              <a:t>keskiviikko</a:t>
            </a:r>
            <a:r>
              <a:rPr lang="fi-RU" b="1" dirty="0"/>
              <a:t>na</a:t>
            </a:r>
          </a:p>
          <a:p>
            <a:r>
              <a:rPr lang="fi-RU" dirty="0"/>
              <a:t>torstai</a:t>
            </a:r>
            <a:r>
              <a:rPr lang="fi-RU" b="1" dirty="0"/>
              <a:t>na</a:t>
            </a:r>
          </a:p>
          <a:p>
            <a:r>
              <a:rPr lang="fi-RU" dirty="0"/>
              <a:t>perjantai</a:t>
            </a:r>
            <a:r>
              <a:rPr lang="fi-RU" b="1" dirty="0"/>
              <a:t>na</a:t>
            </a:r>
          </a:p>
          <a:p>
            <a:r>
              <a:rPr lang="fi-RU" dirty="0"/>
              <a:t>lauantai</a:t>
            </a:r>
            <a:r>
              <a:rPr lang="fi-RU" b="1" dirty="0"/>
              <a:t>na	</a:t>
            </a:r>
            <a:r>
              <a:rPr lang="fi-RU" dirty="0"/>
              <a:t>VIIKONLOPPU</a:t>
            </a:r>
            <a:r>
              <a:rPr lang="fi-RU" b="1" dirty="0"/>
              <a:t>NA</a:t>
            </a:r>
            <a:endParaRPr lang="fi-RU" dirty="0"/>
          </a:p>
          <a:p>
            <a:r>
              <a:rPr lang="fi-RU" dirty="0"/>
              <a:t>sunnuntai</a:t>
            </a:r>
            <a:r>
              <a:rPr lang="fi-RU" b="1" dirty="0"/>
              <a:t>na</a:t>
            </a:r>
            <a:endParaRPr lang="fi-RU" dirty="0"/>
          </a:p>
        </p:txBody>
      </p:sp>
    </p:spTree>
    <p:extLst>
      <p:ext uri="{BB962C8B-B14F-4D97-AF65-F5344CB8AC3E}">
        <p14:creationId xmlns:p14="http://schemas.microsoft.com/office/powerpoint/2010/main" val="2110336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166BDE5-0C93-B64A-97AF-BEDFB4BE9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013" y="905933"/>
            <a:ext cx="4119977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84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296737-0906-1F4F-B95A-61A8933D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RU" dirty="0"/>
              <a:t>KELLONAIKA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C32739A-8044-214A-B021-60BCC06D2A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RU" dirty="0"/>
              <a:t>Mitä kello on?</a:t>
            </a:r>
          </a:p>
          <a:p>
            <a:r>
              <a:rPr lang="fi-RU" dirty="0"/>
              <a:t>Paljonko kello on?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C023FF09-0BD6-E14C-B574-BC5058F6ED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RU"/>
          </a:p>
        </p:txBody>
      </p:sp>
    </p:spTree>
    <p:extLst>
      <p:ext uri="{BB962C8B-B14F-4D97-AF65-F5344CB8AC3E}">
        <p14:creationId xmlns:p14="http://schemas.microsoft.com/office/powerpoint/2010/main" val="3078759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296737-0906-1F4F-B95A-61A8933D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RU" dirty="0"/>
              <a:t>KELLONAIKA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C32739A-8044-214A-B021-60BCC06D2A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RU" dirty="0"/>
              <a:t>Mitä kello on?</a:t>
            </a:r>
          </a:p>
          <a:p>
            <a:r>
              <a:rPr lang="fi-RU" dirty="0"/>
              <a:t>Paljonko kello on?</a:t>
            </a:r>
          </a:p>
          <a:p>
            <a:r>
              <a:rPr lang="fi-RU" dirty="0"/>
              <a:t>Kello on (</a:t>
            </a:r>
            <a:r>
              <a:rPr lang="fi-RU" b="1" dirty="0"/>
              <a:t>tasan</a:t>
            </a:r>
            <a:r>
              <a:rPr lang="fi-RU" dirty="0"/>
              <a:t>) kymmenen (10:00).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C023FF09-0BD6-E14C-B574-BC5058F6ED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RU"/>
          </a:p>
        </p:txBody>
      </p:sp>
    </p:spTree>
    <p:extLst>
      <p:ext uri="{BB962C8B-B14F-4D97-AF65-F5344CB8AC3E}">
        <p14:creationId xmlns:p14="http://schemas.microsoft.com/office/powerpoint/2010/main" val="494924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296737-0906-1F4F-B95A-61A8933D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RU" dirty="0"/>
              <a:t>KELLONAIKA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C32739A-8044-214A-B021-60BCC06D2A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RU" dirty="0"/>
              <a:t>Mitä kello on?</a:t>
            </a:r>
          </a:p>
          <a:p>
            <a:r>
              <a:rPr lang="fi-RU" dirty="0"/>
              <a:t>Paljonko kello on?</a:t>
            </a:r>
          </a:p>
          <a:p>
            <a:r>
              <a:rPr lang="fi-RU" dirty="0"/>
              <a:t>Kello on (</a:t>
            </a:r>
            <a:r>
              <a:rPr lang="fi-RU" b="1" dirty="0"/>
              <a:t>tasan</a:t>
            </a:r>
            <a:r>
              <a:rPr lang="fi-RU" dirty="0"/>
              <a:t>) kymmenen (10:00).</a:t>
            </a:r>
          </a:p>
          <a:p>
            <a:r>
              <a:rPr lang="fi-RU" dirty="0"/>
              <a:t>Kello on </a:t>
            </a:r>
            <a:r>
              <a:rPr lang="fi-RU" b="1" dirty="0"/>
              <a:t>puoli</a:t>
            </a:r>
            <a:r>
              <a:rPr lang="fi-RU" dirty="0"/>
              <a:t> kymmenen (09:30). 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C023FF09-0BD6-E14C-B574-BC5058F6ED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RU"/>
          </a:p>
        </p:txBody>
      </p:sp>
    </p:spTree>
    <p:extLst>
      <p:ext uri="{BB962C8B-B14F-4D97-AF65-F5344CB8AC3E}">
        <p14:creationId xmlns:p14="http://schemas.microsoft.com/office/powerpoint/2010/main" val="211368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296737-0906-1F4F-B95A-61A8933D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RU" dirty="0"/>
              <a:t>KELLONAIKA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C32739A-8044-214A-B021-60BCC06D2A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RU" dirty="0"/>
              <a:t>Mitä kello on?</a:t>
            </a:r>
          </a:p>
          <a:p>
            <a:r>
              <a:rPr lang="fi-RU" dirty="0"/>
              <a:t>Paljonko kello on?</a:t>
            </a:r>
          </a:p>
          <a:p>
            <a:r>
              <a:rPr lang="fi-RU" dirty="0"/>
              <a:t>Kello on (</a:t>
            </a:r>
            <a:r>
              <a:rPr lang="fi-RU" b="1" dirty="0"/>
              <a:t>tasan</a:t>
            </a:r>
            <a:r>
              <a:rPr lang="fi-RU" dirty="0"/>
              <a:t>) kymmenen (10:00).</a:t>
            </a:r>
          </a:p>
          <a:p>
            <a:r>
              <a:rPr lang="fi-RU" dirty="0"/>
              <a:t>Kello on </a:t>
            </a:r>
            <a:r>
              <a:rPr lang="fi-RU" b="1" dirty="0"/>
              <a:t>puoli</a:t>
            </a:r>
            <a:r>
              <a:rPr lang="fi-RU" dirty="0"/>
              <a:t> kymmenen (09:30). </a:t>
            </a:r>
          </a:p>
          <a:p>
            <a:r>
              <a:rPr lang="fi-RU" dirty="0"/>
              <a:t>Kello on viisitoista / varttia </a:t>
            </a:r>
            <a:r>
              <a:rPr lang="fi-RU" b="1" dirty="0"/>
              <a:t>yli </a:t>
            </a:r>
            <a:r>
              <a:rPr lang="fi-RU" dirty="0"/>
              <a:t>kymmenen. (10:15)</a:t>
            </a:r>
          </a:p>
          <a:p>
            <a:endParaRPr lang="fi-RU" b="1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C023FF09-0BD6-E14C-B574-BC5058F6ED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RU"/>
          </a:p>
        </p:txBody>
      </p:sp>
    </p:spTree>
    <p:extLst>
      <p:ext uri="{BB962C8B-B14F-4D97-AF65-F5344CB8AC3E}">
        <p14:creationId xmlns:p14="http://schemas.microsoft.com/office/powerpoint/2010/main" val="1698502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296737-0906-1F4F-B95A-61A8933D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RU" dirty="0"/>
              <a:t>KELLONAIKA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C32739A-8044-214A-B021-60BCC06D2A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RU" dirty="0"/>
              <a:t>Mitä kello on?</a:t>
            </a:r>
          </a:p>
          <a:p>
            <a:r>
              <a:rPr lang="fi-RU" dirty="0"/>
              <a:t>Paljonko kello on?</a:t>
            </a:r>
          </a:p>
          <a:p>
            <a:r>
              <a:rPr lang="fi-RU" dirty="0"/>
              <a:t>Kello on (</a:t>
            </a:r>
            <a:r>
              <a:rPr lang="fi-RU" b="1" dirty="0"/>
              <a:t>tasan</a:t>
            </a:r>
            <a:r>
              <a:rPr lang="fi-RU" dirty="0"/>
              <a:t>) kymmenen (10:00).</a:t>
            </a:r>
          </a:p>
          <a:p>
            <a:r>
              <a:rPr lang="fi-RU" dirty="0"/>
              <a:t>Kello on </a:t>
            </a:r>
            <a:r>
              <a:rPr lang="fi-RU" b="1" dirty="0"/>
              <a:t>puoli</a:t>
            </a:r>
            <a:r>
              <a:rPr lang="fi-RU" dirty="0"/>
              <a:t> kymmenen (09:30). </a:t>
            </a:r>
          </a:p>
          <a:p>
            <a:r>
              <a:rPr lang="fi-RU" dirty="0"/>
              <a:t>Kello on viisitoista / varttia </a:t>
            </a:r>
            <a:r>
              <a:rPr lang="fi-RU" b="1" dirty="0"/>
              <a:t>yli </a:t>
            </a:r>
            <a:r>
              <a:rPr lang="fi-RU" dirty="0"/>
              <a:t>kymmenen. (10:15)</a:t>
            </a:r>
          </a:p>
          <a:p>
            <a:r>
              <a:rPr lang="fi-RU" dirty="0"/>
              <a:t>Kello on viisitoista / varttia </a:t>
            </a:r>
            <a:r>
              <a:rPr lang="fi-RU" b="1" dirty="0"/>
              <a:t>vaille</a:t>
            </a:r>
            <a:r>
              <a:rPr lang="fi-RU" dirty="0"/>
              <a:t> kymmenen (09:45).</a:t>
            </a:r>
          </a:p>
          <a:p>
            <a:endParaRPr lang="fi-RU" b="1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C023FF09-0BD6-E14C-B574-BC5058F6ED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RU" dirty="0"/>
              <a:t>Milloin kurssi alkaa?</a:t>
            </a:r>
          </a:p>
        </p:txBody>
      </p:sp>
    </p:spTree>
    <p:extLst>
      <p:ext uri="{BB962C8B-B14F-4D97-AF65-F5344CB8AC3E}">
        <p14:creationId xmlns:p14="http://schemas.microsoft.com/office/powerpoint/2010/main" val="1748375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296737-0906-1F4F-B95A-61A8933D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RU" dirty="0"/>
              <a:t>KELLONAIKA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C32739A-8044-214A-B021-60BCC06D2A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RU" dirty="0"/>
              <a:t>Mitä kello on?</a:t>
            </a:r>
          </a:p>
          <a:p>
            <a:r>
              <a:rPr lang="fi-RU" dirty="0"/>
              <a:t>Paljonko kello on?</a:t>
            </a:r>
          </a:p>
          <a:p>
            <a:r>
              <a:rPr lang="fi-RU" dirty="0"/>
              <a:t>Kello on (</a:t>
            </a:r>
            <a:r>
              <a:rPr lang="fi-RU" b="1" dirty="0"/>
              <a:t>tasan</a:t>
            </a:r>
            <a:r>
              <a:rPr lang="fi-RU" dirty="0"/>
              <a:t>) kymmenen (10:00).</a:t>
            </a:r>
          </a:p>
          <a:p>
            <a:r>
              <a:rPr lang="fi-RU" dirty="0"/>
              <a:t>Kello on </a:t>
            </a:r>
            <a:r>
              <a:rPr lang="fi-RU" b="1" dirty="0"/>
              <a:t>puoli</a:t>
            </a:r>
            <a:r>
              <a:rPr lang="fi-RU" dirty="0"/>
              <a:t> kymmenen (09:30). </a:t>
            </a:r>
          </a:p>
          <a:p>
            <a:r>
              <a:rPr lang="fi-RU" dirty="0"/>
              <a:t>Kello on viisitoista / varttia </a:t>
            </a:r>
            <a:r>
              <a:rPr lang="fi-RU" b="1" dirty="0"/>
              <a:t>yli </a:t>
            </a:r>
            <a:r>
              <a:rPr lang="fi-RU" dirty="0"/>
              <a:t>kymmenen. (10:15)</a:t>
            </a:r>
          </a:p>
          <a:p>
            <a:r>
              <a:rPr lang="fi-RU" dirty="0"/>
              <a:t>Kello on viisitoista / varttia </a:t>
            </a:r>
            <a:r>
              <a:rPr lang="fi-RU" b="1" dirty="0"/>
              <a:t>vaille</a:t>
            </a:r>
            <a:r>
              <a:rPr lang="fi-RU" dirty="0"/>
              <a:t> kymmenen (09:45).</a:t>
            </a:r>
          </a:p>
          <a:p>
            <a:endParaRPr lang="fi-RU" b="1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C023FF09-0BD6-E14C-B574-BC5058F6ED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RU" dirty="0"/>
              <a:t>Milloin kurssi alkaa?</a:t>
            </a:r>
          </a:p>
          <a:p>
            <a:r>
              <a:rPr lang="fi-RU" dirty="0"/>
              <a:t>Monelta(ko) kauppa aukeaa?</a:t>
            </a:r>
          </a:p>
          <a:p>
            <a:endParaRPr lang="fi-RU" dirty="0"/>
          </a:p>
        </p:txBody>
      </p:sp>
    </p:spTree>
    <p:extLst>
      <p:ext uri="{BB962C8B-B14F-4D97-AF65-F5344CB8AC3E}">
        <p14:creationId xmlns:p14="http://schemas.microsoft.com/office/powerpoint/2010/main" val="3743010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296737-0906-1F4F-B95A-61A8933D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RU" dirty="0"/>
              <a:t>KELLONAIKA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C32739A-8044-214A-B021-60BCC06D2A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RU" dirty="0"/>
              <a:t>Mitä kello on?</a:t>
            </a:r>
          </a:p>
          <a:p>
            <a:r>
              <a:rPr lang="fi-RU" dirty="0"/>
              <a:t>Paljonko kello on?</a:t>
            </a:r>
          </a:p>
          <a:p>
            <a:r>
              <a:rPr lang="fi-RU" dirty="0"/>
              <a:t>Kello on (</a:t>
            </a:r>
            <a:r>
              <a:rPr lang="fi-RU" b="1" dirty="0"/>
              <a:t>tasan</a:t>
            </a:r>
            <a:r>
              <a:rPr lang="fi-RU" dirty="0"/>
              <a:t>) kymmenen (10:00).</a:t>
            </a:r>
          </a:p>
          <a:p>
            <a:r>
              <a:rPr lang="fi-RU" dirty="0"/>
              <a:t>Kello on </a:t>
            </a:r>
            <a:r>
              <a:rPr lang="fi-RU" b="1" dirty="0"/>
              <a:t>puoli</a:t>
            </a:r>
            <a:r>
              <a:rPr lang="fi-RU" dirty="0"/>
              <a:t> kymmenen (09:30). </a:t>
            </a:r>
          </a:p>
          <a:p>
            <a:r>
              <a:rPr lang="fi-RU" dirty="0"/>
              <a:t>Kello on viisitoista / varttia </a:t>
            </a:r>
            <a:r>
              <a:rPr lang="fi-RU" b="1" dirty="0"/>
              <a:t>yli </a:t>
            </a:r>
            <a:r>
              <a:rPr lang="fi-RU" dirty="0"/>
              <a:t>kymmenen. (10:15)</a:t>
            </a:r>
          </a:p>
          <a:p>
            <a:r>
              <a:rPr lang="fi-RU" dirty="0"/>
              <a:t>Kello on viisitoista / varttia </a:t>
            </a:r>
            <a:r>
              <a:rPr lang="fi-RU" b="1" dirty="0"/>
              <a:t>vaille</a:t>
            </a:r>
            <a:r>
              <a:rPr lang="fi-RU" dirty="0"/>
              <a:t> kymmenen (09:45).</a:t>
            </a:r>
          </a:p>
          <a:p>
            <a:endParaRPr lang="fi-RU" b="1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C023FF09-0BD6-E14C-B574-BC5058F6ED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RU" dirty="0"/>
              <a:t>Milloin kurssi alkaa?</a:t>
            </a:r>
          </a:p>
          <a:p>
            <a:r>
              <a:rPr lang="fi-RU" dirty="0"/>
              <a:t>Monelta(ko) kauppa aukeaa?</a:t>
            </a:r>
          </a:p>
          <a:p>
            <a:r>
              <a:rPr lang="fi-RU" dirty="0"/>
              <a:t>Kurssi alkaa </a:t>
            </a:r>
            <a:r>
              <a:rPr lang="fi-RU" b="1" dirty="0"/>
              <a:t>kello viisi.</a:t>
            </a:r>
          </a:p>
        </p:txBody>
      </p:sp>
    </p:spTree>
    <p:extLst>
      <p:ext uri="{BB962C8B-B14F-4D97-AF65-F5344CB8AC3E}">
        <p14:creationId xmlns:p14="http://schemas.microsoft.com/office/powerpoint/2010/main" val="149326494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Arial Nova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536</Words>
  <Application>Microsoft Macintosh PowerPoint</Application>
  <PresentationFormat>Laajakuva</PresentationFormat>
  <Paragraphs>192</Paragraphs>
  <Slides>27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27</vt:i4>
      </vt:variant>
    </vt:vector>
  </HeadingPairs>
  <TitlesOfParts>
    <vt:vector size="31" baseType="lpstr">
      <vt:lpstr>Arial Nova</vt:lpstr>
      <vt:lpstr>Arial Nova Light</vt:lpstr>
      <vt:lpstr>Calibri</vt:lpstr>
      <vt:lpstr>RetrospectVTI</vt:lpstr>
      <vt:lpstr>AIKA </vt:lpstr>
      <vt:lpstr>KELLONAIKA</vt:lpstr>
      <vt:lpstr>KELLONAIKA</vt:lpstr>
      <vt:lpstr>KELLONAIKA</vt:lpstr>
      <vt:lpstr>KELLONAIKA</vt:lpstr>
      <vt:lpstr>KELLONAIKA</vt:lpstr>
      <vt:lpstr>KELLONAIKA</vt:lpstr>
      <vt:lpstr>KELLONAIKA</vt:lpstr>
      <vt:lpstr>KELLONAIKA</vt:lpstr>
      <vt:lpstr>KELLONAIKA</vt:lpstr>
      <vt:lpstr>MONELTA(KO)? </vt:lpstr>
      <vt:lpstr>PowerPoint-esitys</vt:lpstr>
      <vt:lpstr>VIIKONPÄIVÄT</vt:lpstr>
      <vt:lpstr>VIIKONPÄIVÄT</vt:lpstr>
      <vt:lpstr>VIIKONPÄIVÄT</vt:lpstr>
      <vt:lpstr>VIIKONPÄIVÄT</vt:lpstr>
      <vt:lpstr>VIIKONPÄIVÄT</vt:lpstr>
      <vt:lpstr>VIIKONPÄIVÄT</vt:lpstr>
      <vt:lpstr>VIIKONPÄIVÄT</vt:lpstr>
      <vt:lpstr>VIIKONPÄIVÄT</vt:lpstr>
      <vt:lpstr>VIIKONPÄIVÄT</vt:lpstr>
      <vt:lpstr>VIIKONPÄIVÄT</vt:lpstr>
      <vt:lpstr>VIIKONPÄIVÄT</vt:lpstr>
      <vt:lpstr>VIIKONPÄIVÄT</vt:lpstr>
      <vt:lpstr>VIIKONPÄIVÄT</vt:lpstr>
      <vt:lpstr>VIIKONPÄIVÄT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AIKA </dc:title>
  <dc:creator>Saraheimo, Mari E</dc:creator>
  <cp:lastModifiedBy>Saraheimo, Mari E</cp:lastModifiedBy>
  <cp:revision>1</cp:revision>
  <dcterms:created xsi:type="dcterms:W3CDTF">2020-09-10T07:44:06Z</dcterms:created>
  <dcterms:modified xsi:type="dcterms:W3CDTF">2020-09-10T07:44:19Z</dcterms:modified>
</cp:coreProperties>
</file>