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9" r:id="rId2"/>
    <p:sldMasterId id="2147483844" r:id="rId3"/>
    <p:sldMasterId id="2147483868" r:id="rId4"/>
    <p:sldMasterId id="2147483954" r:id="rId5"/>
    <p:sldMasterId id="2147483984" r:id="rId6"/>
    <p:sldMasterId id="2147483996" r:id="rId7"/>
    <p:sldMasterId id="2147484008" r:id="rId8"/>
  </p:sldMasterIdLst>
  <p:notesMasterIdLst>
    <p:notesMasterId r:id="rId38"/>
  </p:notesMasterIdLst>
  <p:handoutMasterIdLst>
    <p:handoutMasterId r:id="rId39"/>
  </p:handoutMasterIdLst>
  <p:sldIdLst>
    <p:sldId id="259" r:id="rId9"/>
    <p:sldId id="6511" r:id="rId10"/>
    <p:sldId id="6527" r:id="rId11"/>
    <p:sldId id="6541" r:id="rId12"/>
    <p:sldId id="6544" r:id="rId13"/>
    <p:sldId id="6543" r:id="rId14"/>
    <p:sldId id="6518" r:id="rId15"/>
    <p:sldId id="6529" r:id="rId16"/>
    <p:sldId id="6539" r:id="rId17"/>
    <p:sldId id="6528" r:id="rId18"/>
    <p:sldId id="269" r:id="rId19"/>
    <p:sldId id="6521" r:id="rId20"/>
    <p:sldId id="6523" r:id="rId21"/>
    <p:sldId id="6545" r:id="rId22"/>
    <p:sldId id="6537" r:id="rId23"/>
    <p:sldId id="6534" r:id="rId24"/>
    <p:sldId id="6538" r:id="rId25"/>
    <p:sldId id="6536" r:id="rId26"/>
    <p:sldId id="282" r:id="rId27"/>
    <p:sldId id="288" r:id="rId28"/>
    <p:sldId id="6540" r:id="rId29"/>
    <p:sldId id="6535" r:id="rId30"/>
    <p:sldId id="278" r:id="rId31"/>
    <p:sldId id="305" r:id="rId32"/>
    <p:sldId id="6531" r:id="rId33"/>
    <p:sldId id="290" r:id="rId34"/>
    <p:sldId id="300" r:id="rId35"/>
    <p:sldId id="979" r:id="rId36"/>
    <p:sldId id="6526"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E353B"/>
    <a:srgbClr val="00965E"/>
    <a:srgbClr val="005EB8"/>
    <a:srgbClr val="FFFFFF"/>
    <a:srgbClr val="EF363B"/>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E9463-A5D1-4581-A176-232A55A8FD4B}" v="59" dt="2023-11-06T09:52:47.95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6" autoAdjust="0"/>
    <p:restoredTop sz="94591" autoAdjust="0"/>
  </p:normalViewPr>
  <p:slideViewPr>
    <p:cSldViewPr snapToGrid="0" snapToObjects="1">
      <p:cViewPr>
        <p:scale>
          <a:sx n="140" d="100"/>
          <a:sy n="140" d="100"/>
        </p:scale>
        <p:origin x="6180" y="16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ittymies Aleksi" userId="00c1d702-9a1a-46cb-9bcd-5368d837961b" providerId="ADAL" clId="{55F54ABC-6D78-49F5-8110-EA7C6AFDD730}"/>
    <pc:docChg chg="undo custSel addSld delSld modSld sldOrd delMainMaster">
      <pc:chgData name="Niittymies Aleksi" userId="00c1d702-9a1a-46cb-9bcd-5368d837961b" providerId="ADAL" clId="{55F54ABC-6D78-49F5-8110-EA7C6AFDD730}" dt="2023-10-29T17:12:07.641" v="3137" actId="20577"/>
      <pc:docMkLst>
        <pc:docMk/>
      </pc:docMkLst>
      <pc:sldChg chg="modSp mod">
        <pc:chgData name="Niittymies Aleksi" userId="00c1d702-9a1a-46cb-9bcd-5368d837961b" providerId="ADAL" clId="{55F54ABC-6D78-49F5-8110-EA7C6AFDD730}" dt="2023-10-26T15:45:03.078" v="1142" actId="20577"/>
        <pc:sldMkLst>
          <pc:docMk/>
          <pc:sldMk cId="4022952943" sldId="259"/>
        </pc:sldMkLst>
        <pc:spChg chg="mod">
          <ac:chgData name="Niittymies Aleksi" userId="00c1d702-9a1a-46cb-9bcd-5368d837961b" providerId="ADAL" clId="{55F54ABC-6D78-49F5-8110-EA7C6AFDD730}" dt="2023-10-26T15:29:53.706" v="1140" actId="20577"/>
          <ac:spMkLst>
            <pc:docMk/>
            <pc:sldMk cId="4022952943" sldId="259"/>
            <ac:spMk id="3" creationId="{8A46F9C8-1964-44D9-B1CD-B6CEC744D5F3}"/>
          </ac:spMkLst>
        </pc:spChg>
        <pc:spChg chg="mod">
          <ac:chgData name="Niittymies Aleksi" userId="00c1d702-9a1a-46cb-9bcd-5368d837961b" providerId="ADAL" clId="{55F54ABC-6D78-49F5-8110-EA7C6AFDD730}" dt="2023-10-26T15:45:03.078" v="1142" actId="20577"/>
          <ac:spMkLst>
            <pc:docMk/>
            <pc:sldMk cId="4022952943" sldId="259"/>
            <ac:spMk id="5" creationId="{14D9E3F0-1051-411B-B4E8-74150CD2A556}"/>
          </ac:spMkLst>
        </pc:spChg>
      </pc:sldChg>
      <pc:sldChg chg="addSp modSp mod ord">
        <pc:chgData name="Niittymies Aleksi" userId="00c1d702-9a1a-46cb-9bcd-5368d837961b" providerId="ADAL" clId="{55F54ABC-6D78-49F5-8110-EA7C6AFDD730}" dt="2023-10-28T15:07:29.827" v="2454" actId="14100"/>
        <pc:sldMkLst>
          <pc:docMk/>
          <pc:sldMk cId="2683116071" sldId="288"/>
        </pc:sldMkLst>
        <pc:spChg chg="add mod">
          <ac:chgData name="Niittymies Aleksi" userId="00c1d702-9a1a-46cb-9bcd-5368d837961b" providerId="ADAL" clId="{55F54ABC-6D78-49F5-8110-EA7C6AFDD730}" dt="2023-10-28T15:07:29.827" v="2454" actId="14100"/>
          <ac:spMkLst>
            <pc:docMk/>
            <pc:sldMk cId="2683116071" sldId="288"/>
            <ac:spMk id="4" creationId="{EDCA9124-3001-DAD2-DCE0-5D3C418432BB}"/>
          </ac:spMkLst>
        </pc:spChg>
      </pc:sldChg>
      <pc:sldChg chg="del">
        <pc:chgData name="Niittymies Aleksi" userId="00c1d702-9a1a-46cb-9bcd-5368d837961b" providerId="ADAL" clId="{55F54ABC-6D78-49F5-8110-EA7C6AFDD730}" dt="2023-10-26T18:09:30.121" v="1917" actId="47"/>
        <pc:sldMkLst>
          <pc:docMk/>
          <pc:sldMk cId="760655846" sldId="317"/>
        </pc:sldMkLst>
      </pc:sldChg>
      <pc:sldChg chg="del">
        <pc:chgData name="Niittymies Aleksi" userId="00c1d702-9a1a-46cb-9bcd-5368d837961b" providerId="ADAL" clId="{55F54ABC-6D78-49F5-8110-EA7C6AFDD730}" dt="2023-10-26T18:09:26.281" v="1914" actId="47"/>
        <pc:sldMkLst>
          <pc:docMk/>
          <pc:sldMk cId="3223935476" sldId="333"/>
        </pc:sldMkLst>
      </pc:sldChg>
      <pc:sldChg chg="del">
        <pc:chgData name="Niittymies Aleksi" userId="00c1d702-9a1a-46cb-9bcd-5368d837961b" providerId="ADAL" clId="{55F54ABC-6D78-49F5-8110-EA7C6AFDD730}" dt="2023-10-26T14:04:00.320" v="220" actId="47"/>
        <pc:sldMkLst>
          <pc:docMk/>
          <pc:sldMk cId="1440832524" sldId="336"/>
        </pc:sldMkLst>
      </pc:sldChg>
      <pc:sldChg chg="del">
        <pc:chgData name="Niittymies Aleksi" userId="00c1d702-9a1a-46cb-9bcd-5368d837961b" providerId="ADAL" clId="{55F54ABC-6D78-49F5-8110-EA7C6AFDD730}" dt="2023-10-28T18:51:07.719" v="2713" actId="47"/>
        <pc:sldMkLst>
          <pc:docMk/>
          <pc:sldMk cId="3323521813" sldId="342"/>
        </pc:sldMkLst>
      </pc:sldChg>
      <pc:sldChg chg="modSp mod modShow">
        <pc:chgData name="Niittymies Aleksi" userId="00c1d702-9a1a-46cb-9bcd-5368d837961b" providerId="ADAL" clId="{55F54ABC-6D78-49F5-8110-EA7C6AFDD730}" dt="2023-10-29T16:59:20.316" v="2841" actId="20577"/>
        <pc:sldMkLst>
          <pc:docMk/>
          <pc:sldMk cId="3727756119" sldId="514"/>
        </pc:sldMkLst>
        <pc:spChg chg="mod">
          <ac:chgData name="Niittymies Aleksi" userId="00c1d702-9a1a-46cb-9bcd-5368d837961b" providerId="ADAL" clId="{55F54ABC-6D78-49F5-8110-EA7C6AFDD730}" dt="2023-10-29T16:59:20.316" v="2841" actId="20577"/>
          <ac:spMkLst>
            <pc:docMk/>
            <pc:sldMk cId="3727756119" sldId="514"/>
            <ac:spMk id="2" creationId="{6BEFAF0B-2161-4AED-A03C-AFD447DC84E5}"/>
          </ac:spMkLst>
        </pc:spChg>
      </pc:sldChg>
      <pc:sldChg chg="modSp mod">
        <pc:chgData name="Niittymies Aleksi" userId="00c1d702-9a1a-46cb-9bcd-5368d837961b" providerId="ADAL" clId="{55F54ABC-6D78-49F5-8110-EA7C6AFDD730}" dt="2023-10-28T18:53:06.841" v="2802" actId="20577"/>
        <pc:sldMkLst>
          <pc:docMk/>
          <pc:sldMk cId="3618287028" sldId="979"/>
        </pc:sldMkLst>
        <pc:spChg chg="mod">
          <ac:chgData name="Niittymies Aleksi" userId="00c1d702-9a1a-46cb-9bcd-5368d837961b" providerId="ADAL" clId="{55F54ABC-6D78-49F5-8110-EA7C6AFDD730}" dt="2023-10-28T18:51:38.234" v="2732" actId="6549"/>
          <ac:spMkLst>
            <pc:docMk/>
            <pc:sldMk cId="3618287028" sldId="979"/>
            <ac:spMk id="2" creationId="{DAF2281E-D9A1-4D78-88F1-D5A2007BE0D9}"/>
          </ac:spMkLst>
        </pc:spChg>
        <pc:spChg chg="mod">
          <ac:chgData name="Niittymies Aleksi" userId="00c1d702-9a1a-46cb-9bcd-5368d837961b" providerId="ADAL" clId="{55F54ABC-6D78-49F5-8110-EA7C6AFDD730}" dt="2023-10-28T18:53:06.841" v="2802" actId="20577"/>
          <ac:spMkLst>
            <pc:docMk/>
            <pc:sldMk cId="3618287028" sldId="979"/>
            <ac:spMk id="3" creationId="{5F669965-2C37-4E46-9B17-C284E9EEEBCD}"/>
          </ac:spMkLst>
        </pc:spChg>
      </pc:sldChg>
      <pc:sldChg chg="del">
        <pc:chgData name="Niittymies Aleksi" userId="00c1d702-9a1a-46cb-9bcd-5368d837961b" providerId="ADAL" clId="{55F54ABC-6D78-49F5-8110-EA7C6AFDD730}" dt="2023-10-26T15:03:21.892" v="310" actId="47"/>
        <pc:sldMkLst>
          <pc:docMk/>
          <pc:sldMk cId="2241582236" sldId="1536"/>
        </pc:sldMkLst>
      </pc:sldChg>
      <pc:sldChg chg="del">
        <pc:chgData name="Niittymies Aleksi" userId="00c1d702-9a1a-46cb-9bcd-5368d837961b" providerId="ADAL" clId="{55F54ABC-6D78-49F5-8110-EA7C6AFDD730}" dt="2023-10-26T15:03:15.209" v="308" actId="47"/>
        <pc:sldMkLst>
          <pc:docMk/>
          <pc:sldMk cId="3312029223" sldId="6464"/>
        </pc:sldMkLst>
      </pc:sldChg>
      <pc:sldChg chg="modSp add del mod">
        <pc:chgData name="Niittymies Aleksi" userId="00c1d702-9a1a-46cb-9bcd-5368d837961b" providerId="ADAL" clId="{55F54ABC-6D78-49F5-8110-EA7C6AFDD730}" dt="2023-10-26T18:03:10.237" v="1693" actId="47"/>
        <pc:sldMkLst>
          <pc:docMk/>
          <pc:sldMk cId="2538672300" sldId="6465"/>
        </pc:sldMkLst>
        <pc:spChg chg="mod">
          <ac:chgData name="Niittymies Aleksi" userId="00c1d702-9a1a-46cb-9bcd-5368d837961b" providerId="ADAL" clId="{55F54ABC-6D78-49F5-8110-EA7C6AFDD730}" dt="2023-10-26T15:16:11.583" v="565" actId="20577"/>
          <ac:spMkLst>
            <pc:docMk/>
            <pc:sldMk cId="2538672300" sldId="6465"/>
            <ac:spMk id="6" creationId="{CA37F30B-0C15-4C20-B203-B86996A28ECF}"/>
          </ac:spMkLst>
        </pc:spChg>
      </pc:sldChg>
      <pc:sldChg chg="del">
        <pc:chgData name="Niittymies Aleksi" userId="00c1d702-9a1a-46cb-9bcd-5368d837961b" providerId="ADAL" clId="{55F54ABC-6D78-49F5-8110-EA7C6AFDD730}" dt="2023-10-26T14:04:05.673" v="226" actId="47"/>
        <pc:sldMkLst>
          <pc:docMk/>
          <pc:sldMk cId="964648724" sldId="6467"/>
        </pc:sldMkLst>
      </pc:sldChg>
      <pc:sldChg chg="del">
        <pc:chgData name="Niittymies Aleksi" userId="00c1d702-9a1a-46cb-9bcd-5368d837961b" providerId="ADAL" clId="{55F54ABC-6D78-49F5-8110-EA7C6AFDD730}" dt="2023-10-26T14:04:03.411" v="223" actId="47"/>
        <pc:sldMkLst>
          <pc:docMk/>
          <pc:sldMk cId="3283465410" sldId="6469"/>
        </pc:sldMkLst>
      </pc:sldChg>
      <pc:sldChg chg="del">
        <pc:chgData name="Niittymies Aleksi" userId="00c1d702-9a1a-46cb-9bcd-5368d837961b" providerId="ADAL" clId="{55F54ABC-6D78-49F5-8110-EA7C6AFDD730}" dt="2023-10-26T14:04:02.346" v="222" actId="47"/>
        <pc:sldMkLst>
          <pc:docMk/>
          <pc:sldMk cId="466566395" sldId="6471"/>
        </pc:sldMkLst>
      </pc:sldChg>
      <pc:sldChg chg="del">
        <pc:chgData name="Niittymies Aleksi" userId="00c1d702-9a1a-46cb-9bcd-5368d837961b" providerId="ADAL" clId="{55F54ABC-6D78-49F5-8110-EA7C6AFDD730}" dt="2023-10-26T14:04:01.130" v="221" actId="47"/>
        <pc:sldMkLst>
          <pc:docMk/>
          <pc:sldMk cId="972921773" sldId="6472"/>
        </pc:sldMkLst>
      </pc:sldChg>
      <pc:sldChg chg="modSp mod">
        <pc:chgData name="Niittymies Aleksi" userId="00c1d702-9a1a-46cb-9bcd-5368d837961b" providerId="ADAL" clId="{55F54ABC-6D78-49F5-8110-EA7C6AFDD730}" dt="2023-10-26T18:10:40.238" v="1983"/>
        <pc:sldMkLst>
          <pc:docMk/>
          <pc:sldMk cId="3567938623" sldId="6477"/>
        </pc:sldMkLst>
        <pc:spChg chg="mod">
          <ac:chgData name="Niittymies Aleksi" userId="00c1d702-9a1a-46cb-9bcd-5368d837961b" providerId="ADAL" clId="{55F54ABC-6D78-49F5-8110-EA7C6AFDD730}" dt="2023-10-26T18:10:40.238" v="1983"/>
          <ac:spMkLst>
            <pc:docMk/>
            <pc:sldMk cId="3567938623" sldId="6477"/>
            <ac:spMk id="3" creationId="{CF3F630B-0F73-483A-838D-6B23394D1B86}"/>
          </ac:spMkLst>
        </pc:spChg>
      </pc:sldChg>
      <pc:sldChg chg="del">
        <pc:chgData name="Niittymies Aleksi" userId="00c1d702-9a1a-46cb-9bcd-5368d837961b" providerId="ADAL" clId="{55F54ABC-6D78-49F5-8110-EA7C6AFDD730}" dt="2023-10-26T18:09:39.609" v="1919" actId="47"/>
        <pc:sldMkLst>
          <pc:docMk/>
          <pc:sldMk cId="396421728" sldId="6478"/>
        </pc:sldMkLst>
      </pc:sldChg>
      <pc:sldChg chg="del">
        <pc:chgData name="Niittymies Aleksi" userId="00c1d702-9a1a-46cb-9bcd-5368d837961b" providerId="ADAL" clId="{55F54ABC-6D78-49F5-8110-EA7C6AFDD730}" dt="2023-10-26T18:09:39.609" v="1919" actId="47"/>
        <pc:sldMkLst>
          <pc:docMk/>
          <pc:sldMk cId="1879992390" sldId="6480"/>
        </pc:sldMkLst>
      </pc:sldChg>
      <pc:sldChg chg="del">
        <pc:chgData name="Niittymies Aleksi" userId="00c1d702-9a1a-46cb-9bcd-5368d837961b" providerId="ADAL" clId="{55F54ABC-6D78-49F5-8110-EA7C6AFDD730}" dt="2023-10-26T18:09:29.095" v="1916" actId="47"/>
        <pc:sldMkLst>
          <pc:docMk/>
          <pc:sldMk cId="2587305749" sldId="6481"/>
        </pc:sldMkLst>
      </pc:sldChg>
      <pc:sldChg chg="del">
        <pc:chgData name="Niittymies Aleksi" userId="00c1d702-9a1a-46cb-9bcd-5368d837961b" providerId="ADAL" clId="{55F54ABC-6D78-49F5-8110-EA7C6AFDD730}" dt="2023-10-26T18:09:39.609" v="1919" actId="47"/>
        <pc:sldMkLst>
          <pc:docMk/>
          <pc:sldMk cId="1575237945" sldId="6482"/>
        </pc:sldMkLst>
      </pc:sldChg>
      <pc:sldChg chg="del">
        <pc:chgData name="Niittymies Aleksi" userId="00c1d702-9a1a-46cb-9bcd-5368d837961b" providerId="ADAL" clId="{55F54ABC-6D78-49F5-8110-EA7C6AFDD730}" dt="2023-10-28T18:51:13.757" v="2714" actId="47"/>
        <pc:sldMkLst>
          <pc:docMk/>
          <pc:sldMk cId="2516522154" sldId="6488"/>
        </pc:sldMkLst>
      </pc:sldChg>
      <pc:sldChg chg="del">
        <pc:chgData name="Niittymies Aleksi" userId="00c1d702-9a1a-46cb-9bcd-5368d837961b" providerId="ADAL" clId="{55F54ABC-6D78-49F5-8110-EA7C6AFDD730}" dt="2023-10-26T18:09:14.972" v="1912" actId="47"/>
        <pc:sldMkLst>
          <pc:docMk/>
          <pc:sldMk cId="3439043387" sldId="6489"/>
        </pc:sldMkLst>
      </pc:sldChg>
      <pc:sldChg chg="del">
        <pc:chgData name="Niittymies Aleksi" userId="00c1d702-9a1a-46cb-9bcd-5368d837961b" providerId="ADAL" clId="{55F54ABC-6D78-49F5-8110-EA7C6AFDD730}" dt="2023-10-26T15:03:21.011" v="309" actId="47"/>
        <pc:sldMkLst>
          <pc:docMk/>
          <pc:sldMk cId="3999714898" sldId="6492"/>
        </pc:sldMkLst>
      </pc:sldChg>
      <pc:sldChg chg="del">
        <pc:chgData name="Niittymies Aleksi" userId="00c1d702-9a1a-46cb-9bcd-5368d837961b" providerId="ADAL" clId="{55F54ABC-6D78-49F5-8110-EA7C6AFDD730}" dt="2023-10-26T18:09:53.673" v="1920" actId="47"/>
        <pc:sldMkLst>
          <pc:docMk/>
          <pc:sldMk cId="984379484" sldId="6494"/>
        </pc:sldMkLst>
      </pc:sldChg>
      <pc:sldChg chg="del">
        <pc:chgData name="Niittymies Aleksi" userId="00c1d702-9a1a-46cb-9bcd-5368d837961b" providerId="ADAL" clId="{55F54ABC-6D78-49F5-8110-EA7C6AFDD730}" dt="2023-10-26T18:09:53.673" v="1920" actId="47"/>
        <pc:sldMkLst>
          <pc:docMk/>
          <pc:sldMk cId="3329689310" sldId="6495"/>
        </pc:sldMkLst>
      </pc:sldChg>
      <pc:sldChg chg="del">
        <pc:chgData name="Niittymies Aleksi" userId="00c1d702-9a1a-46cb-9bcd-5368d837961b" providerId="ADAL" clId="{55F54ABC-6D78-49F5-8110-EA7C6AFDD730}" dt="2023-10-26T18:09:39.609" v="1919" actId="47"/>
        <pc:sldMkLst>
          <pc:docMk/>
          <pc:sldMk cId="1916855917" sldId="6496"/>
        </pc:sldMkLst>
      </pc:sldChg>
      <pc:sldChg chg="del">
        <pc:chgData name="Niittymies Aleksi" userId="00c1d702-9a1a-46cb-9bcd-5368d837961b" providerId="ADAL" clId="{55F54ABC-6D78-49F5-8110-EA7C6AFDD730}" dt="2023-10-26T18:09:31.353" v="1918" actId="47"/>
        <pc:sldMkLst>
          <pc:docMk/>
          <pc:sldMk cId="2753825767" sldId="6501"/>
        </pc:sldMkLst>
      </pc:sldChg>
      <pc:sldChg chg="del">
        <pc:chgData name="Niittymies Aleksi" userId="00c1d702-9a1a-46cb-9bcd-5368d837961b" providerId="ADAL" clId="{55F54ABC-6D78-49F5-8110-EA7C6AFDD730}" dt="2023-10-26T14:04:08.540" v="229" actId="47"/>
        <pc:sldMkLst>
          <pc:docMk/>
          <pc:sldMk cId="3404113290" sldId="6502"/>
        </pc:sldMkLst>
      </pc:sldChg>
      <pc:sldChg chg="del">
        <pc:chgData name="Niittymies Aleksi" userId="00c1d702-9a1a-46cb-9bcd-5368d837961b" providerId="ADAL" clId="{55F54ABC-6D78-49F5-8110-EA7C6AFDD730}" dt="2023-10-26T14:04:07.324" v="228" actId="47"/>
        <pc:sldMkLst>
          <pc:docMk/>
          <pc:sldMk cId="2323915524" sldId="6503"/>
        </pc:sldMkLst>
      </pc:sldChg>
      <pc:sldChg chg="del">
        <pc:chgData name="Niittymies Aleksi" userId="00c1d702-9a1a-46cb-9bcd-5368d837961b" providerId="ADAL" clId="{55F54ABC-6D78-49F5-8110-EA7C6AFDD730}" dt="2023-10-26T14:04:06.409" v="227" actId="47"/>
        <pc:sldMkLst>
          <pc:docMk/>
          <pc:sldMk cId="1856887595" sldId="6504"/>
        </pc:sldMkLst>
      </pc:sldChg>
      <pc:sldChg chg="del">
        <pc:chgData name="Niittymies Aleksi" userId="00c1d702-9a1a-46cb-9bcd-5368d837961b" providerId="ADAL" clId="{55F54ABC-6D78-49F5-8110-EA7C6AFDD730}" dt="2023-10-26T14:04:04.107" v="224" actId="47"/>
        <pc:sldMkLst>
          <pc:docMk/>
          <pc:sldMk cId="2273617779" sldId="6506"/>
        </pc:sldMkLst>
      </pc:sldChg>
      <pc:sldChg chg="del">
        <pc:chgData name="Niittymies Aleksi" userId="00c1d702-9a1a-46cb-9bcd-5368d837961b" providerId="ADAL" clId="{55F54ABC-6D78-49F5-8110-EA7C6AFDD730}" dt="2023-10-28T18:51:16.587" v="2715" actId="47"/>
        <pc:sldMkLst>
          <pc:docMk/>
          <pc:sldMk cId="921956387" sldId="6509"/>
        </pc:sldMkLst>
      </pc:sldChg>
      <pc:sldChg chg="del">
        <pc:chgData name="Niittymies Aleksi" userId="00c1d702-9a1a-46cb-9bcd-5368d837961b" providerId="ADAL" clId="{55F54ABC-6D78-49F5-8110-EA7C6AFDD730}" dt="2023-10-26T18:09:53.673" v="1920" actId="47"/>
        <pc:sldMkLst>
          <pc:docMk/>
          <pc:sldMk cId="2515855588" sldId="6510"/>
        </pc:sldMkLst>
      </pc:sldChg>
      <pc:sldChg chg="modSp mod">
        <pc:chgData name="Niittymies Aleksi" userId="00c1d702-9a1a-46cb-9bcd-5368d837961b" providerId="ADAL" clId="{55F54ABC-6D78-49F5-8110-EA7C6AFDD730}" dt="2023-10-26T18:10:32.940" v="1982" actId="20577"/>
        <pc:sldMkLst>
          <pc:docMk/>
          <pc:sldMk cId="2555860637" sldId="6511"/>
        </pc:sldMkLst>
        <pc:spChg chg="mod">
          <ac:chgData name="Niittymies Aleksi" userId="00c1d702-9a1a-46cb-9bcd-5368d837961b" providerId="ADAL" clId="{55F54ABC-6D78-49F5-8110-EA7C6AFDD730}" dt="2023-10-26T18:10:32.940" v="1982" actId="20577"/>
          <ac:spMkLst>
            <pc:docMk/>
            <pc:sldMk cId="2555860637" sldId="6511"/>
            <ac:spMk id="3" creationId="{CF3F630B-0F73-483A-838D-6B23394D1B86}"/>
          </ac:spMkLst>
        </pc:spChg>
      </pc:sldChg>
      <pc:sldChg chg="del">
        <pc:chgData name="Niittymies Aleksi" userId="00c1d702-9a1a-46cb-9bcd-5368d837961b" providerId="ADAL" clId="{55F54ABC-6D78-49F5-8110-EA7C6AFDD730}" dt="2023-10-26T18:09:21.928" v="1913" actId="47"/>
        <pc:sldMkLst>
          <pc:docMk/>
          <pc:sldMk cId="3919083279" sldId="6512"/>
        </pc:sldMkLst>
      </pc:sldChg>
      <pc:sldChg chg="addSp delSp modSp mod">
        <pc:chgData name="Niittymies Aleksi" userId="00c1d702-9a1a-46cb-9bcd-5368d837961b" providerId="ADAL" clId="{55F54ABC-6D78-49F5-8110-EA7C6AFDD730}" dt="2023-10-26T18:12:28.156" v="1998" actId="1076"/>
        <pc:sldMkLst>
          <pc:docMk/>
          <pc:sldMk cId="858044239" sldId="6514"/>
        </pc:sldMkLst>
        <pc:spChg chg="del">
          <ac:chgData name="Niittymies Aleksi" userId="00c1d702-9a1a-46cb-9bcd-5368d837961b" providerId="ADAL" clId="{55F54ABC-6D78-49F5-8110-EA7C6AFDD730}" dt="2023-10-26T13:31:07.467" v="4" actId="478"/>
          <ac:spMkLst>
            <pc:docMk/>
            <pc:sldMk cId="858044239" sldId="6514"/>
            <ac:spMk id="4" creationId="{48C8DD5A-826D-61ED-E8A6-69F598C77030}"/>
          </ac:spMkLst>
        </pc:spChg>
        <pc:spChg chg="mod">
          <ac:chgData name="Niittymies Aleksi" userId="00c1d702-9a1a-46cb-9bcd-5368d837961b" providerId="ADAL" clId="{55F54ABC-6D78-49F5-8110-EA7C6AFDD730}" dt="2023-10-26T16:59:35.322" v="1350" actId="14100"/>
          <ac:spMkLst>
            <pc:docMk/>
            <pc:sldMk cId="858044239" sldId="6514"/>
            <ac:spMk id="5" creationId="{4E79B233-C263-4355-BEE2-6A4CD1ED5B59}"/>
          </ac:spMkLst>
        </pc:spChg>
        <pc:spChg chg="del">
          <ac:chgData name="Niittymies Aleksi" userId="00c1d702-9a1a-46cb-9bcd-5368d837961b" providerId="ADAL" clId="{55F54ABC-6D78-49F5-8110-EA7C6AFDD730}" dt="2023-10-26T13:31:05.804" v="1" actId="478"/>
          <ac:spMkLst>
            <pc:docMk/>
            <pc:sldMk cId="858044239" sldId="6514"/>
            <ac:spMk id="7" creationId="{DD0AA779-BA7E-8E8C-97DD-A073A6DAFC0F}"/>
          </ac:spMkLst>
        </pc:spChg>
        <pc:spChg chg="del">
          <ac:chgData name="Niittymies Aleksi" userId="00c1d702-9a1a-46cb-9bcd-5368d837961b" providerId="ADAL" clId="{55F54ABC-6D78-49F5-8110-EA7C6AFDD730}" dt="2023-10-26T13:31:05.367" v="0" actId="478"/>
          <ac:spMkLst>
            <pc:docMk/>
            <pc:sldMk cId="858044239" sldId="6514"/>
            <ac:spMk id="8" creationId="{3ABF3AD3-D6FA-473C-0585-8F9BC68E85A0}"/>
          </ac:spMkLst>
        </pc:spChg>
        <pc:spChg chg="del">
          <ac:chgData name="Niittymies Aleksi" userId="00c1d702-9a1a-46cb-9bcd-5368d837961b" providerId="ADAL" clId="{55F54ABC-6D78-49F5-8110-EA7C6AFDD730}" dt="2023-10-26T13:31:06.684" v="3" actId="478"/>
          <ac:spMkLst>
            <pc:docMk/>
            <pc:sldMk cId="858044239" sldId="6514"/>
            <ac:spMk id="9" creationId="{58456D8E-260B-C4BE-7082-21D63BBE01EF}"/>
          </ac:spMkLst>
        </pc:spChg>
        <pc:spChg chg="del">
          <ac:chgData name="Niittymies Aleksi" userId="00c1d702-9a1a-46cb-9bcd-5368d837961b" providerId="ADAL" clId="{55F54ABC-6D78-49F5-8110-EA7C6AFDD730}" dt="2023-10-26T13:31:06.298" v="2" actId="478"/>
          <ac:spMkLst>
            <pc:docMk/>
            <pc:sldMk cId="858044239" sldId="6514"/>
            <ac:spMk id="10" creationId="{B09B7AF3-0782-85BF-19E6-C7A39599912A}"/>
          </ac:spMkLst>
        </pc:spChg>
        <pc:spChg chg="del">
          <ac:chgData name="Niittymies Aleksi" userId="00c1d702-9a1a-46cb-9bcd-5368d837961b" providerId="ADAL" clId="{55F54ABC-6D78-49F5-8110-EA7C6AFDD730}" dt="2023-10-26T13:31:09.004" v="5" actId="478"/>
          <ac:spMkLst>
            <pc:docMk/>
            <pc:sldMk cId="858044239" sldId="6514"/>
            <ac:spMk id="11" creationId="{598070D3-77BA-919A-7763-DAAAD97B05B8}"/>
          </ac:spMkLst>
        </pc:spChg>
        <pc:picChg chg="add mod modCrop">
          <ac:chgData name="Niittymies Aleksi" userId="00c1d702-9a1a-46cb-9bcd-5368d837961b" providerId="ADAL" clId="{55F54ABC-6D78-49F5-8110-EA7C6AFDD730}" dt="2023-10-26T18:12:14.150" v="1994" actId="1076"/>
          <ac:picMkLst>
            <pc:docMk/>
            <pc:sldMk cId="858044239" sldId="6514"/>
            <ac:picMk id="3" creationId="{85537C20-FB05-D999-849D-AA33984B21D7}"/>
          </ac:picMkLst>
        </pc:picChg>
        <pc:picChg chg="add mod modCrop">
          <ac:chgData name="Niittymies Aleksi" userId="00c1d702-9a1a-46cb-9bcd-5368d837961b" providerId="ADAL" clId="{55F54ABC-6D78-49F5-8110-EA7C6AFDD730}" dt="2023-10-26T18:12:28.156" v="1998" actId="1076"/>
          <ac:picMkLst>
            <pc:docMk/>
            <pc:sldMk cId="858044239" sldId="6514"/>
            <ac:picMk id="17" creationId="{38404AD4-5459-7BF5-EFD2-3FE63600F4CB}"/>
          </ac:picMkLst>
        </pc:picChg>
        <pc:cxnChg chg="add del mod">
          <ac:chgData name="Niittymies Aleksi" userId="00c1d702-9a1a-46cb-9bcd-5368d837961b" providerId="ADAL" clId="{55F54ABC-6D78-49F5-8110-EA7C6AFDD730}" dt="2023-10-26T18:12:19.838" v="1997" actId="478"/>
          <ac:cxnSpMkLst>
            <pc:docMk/>
            <pc:sldMk cId="858044239" sldId="6514"/>
            <ac:cxnSpMk id="12" creationId="{A5ADD73B-E1D4-FD73-1EA5-7402E90FFA6E}"/>
          </ac:cxnSpMkLst>
        </pc:cxnChg>
        <pc:cxnChg chg="del mod">
          <ac:chgData name="Niittymies Aleksi" userId="00c1d702-9a1a-46cb-9bcd-5368d837961b" providerId="ADAL" clId="{55F54ABC-6D78-49F5-8110-EA7C6AFDD730}" dt="2023-10-26T13:31:09.579" v="6" actId="478"/>
          <ac:cxnSpMkLst>
            <pc:docMk/>
            <pc:sldMk cId="858044239" sldId="6514"/>
            <ac:cxnSpMk id="13" creationId="{D21EE9D0-FE12-EF0A-1EEA-C7DF782DC30E}"/>
          </ac:cxnSpMkLst>
        </pc:cxnChg>
        <pc:cxnChg chg="add del mod">
          <ac:chgData name="Niittymies Aleksi" userId="00c1d702-9a1a-46cb-9bcd-5368d837961b" providerId="ADAL" clId="{55F54ABC-6D78-49F5-8110-EA7C6AFDD730}" dt="2023-10-26T18:12:17.932" v="1996" actId="478"/>
          <ac:cxnSpMkLst>
            <pc:docMk/>
            <pc:sldMk cId="858044239" sldId="6514"/>
            <ac:cxnSpMk id="14" creationId="{417ED823-AF09-5FC5-BC8D-AF38961F0985}"/>
          </ac:cxnSpMkLst>
        </pc:cxnChg>
      </pc:sldChg>
      <pc:sldChg chg="del">
        <pc:chgData name="Niittymies Aleksi" userId="00c1d702-9a1a-46cb-9bcd-5368d837961b" providerId="ADAL" clId="{55F54ABC-6D78-49F5-8110-EA7C6AFDD730}" dt="2023-10-26T14:04:04.938" v="225" actId="47"/>
        <pc:sldMkLst>
          <pc:docMk/>
          <pc:sldMk cId="1404594552" sldId="6515"/>
        </pc:sldMkLst>
      </pc:sldChg>
      <pc:sldChg chg="del">
        <pc:chgData name="Niittymies Aleksi" userId="00c1d702-9a1a-46cb-9bcd-5368d837961b" providerId="ADAL" clId="{55F54ABC-6D78-49F5-8110-EA7C6AFDD730}" dt="2023-10-26T18:09:27.512" v="1915" actId="47"/>
        <pc:sldMkLst>
          <pc:docMk/>
          <pc:sldMk cId="136992191" sldId="6516"/>
        </pc:sldMkLst>
      </pc:sldChg>
      <pc:sldChg chg="modSp mod">
        <pc:chgData name="Niittymies Aleksi" userId="00c1d702-9a1a-46cb-9bcd-5368d837961b" providerId="ADAL" clId="{55F54ABC-6D78-49F5-8110-EA7C6AFDD730}" dt="2023-10-29T17:12:07.641" v="3137" actId="20577"/>
        <pc:sldMkLst>
          <pc:docMk/>
          <pc:sldMk cId="1134950752" sldId="6517"/>
        </pc:sldMkLst>
        <pc:spChg chg="mod">
          <ac:chgData name="Niittymies Aleksi" userId="00c1d702-9a1a-46cb-9bcd-5368d837961b" providerId="ADAL" clId="{55F54ABC-6D78-49F5-8110-EA7C6AFDD730}" dt="2023-10-26T16:43:07.494" v="1263" actId="20577"/>
          <ac:spMkLst>
            <pc:docMk/>
            <pc:sldMk cId="1134950752" sldId="6517"/>
            <ac:spMk id="5" creationId="{4E79B233-C263-4355-BEE2-6A4CD1ED5B59}"/>
          </ac:spMkLst>
        </pc:spChg>
        <pc:spChg chg="mod">
          <ac:chgData name="Niittymies Aleksi" userId="00c1d702-9a1a-46cb-9bcd-5368d837961b" providerId="ADAL" clId="{55F54ABC-6D78-49F5-8110-EA7C6AFDD730}" dt="2023-10-29T17:12:07.641" v="3137" actId="20577"/>
          <ac:spMkLst>
            <pc:docMk/>
            <pc:sldMk cId="1134950752" sldId="6517"/>
            <ac:spMk id="6" creationId="{CA37F30B-0C15-4C20-B203-B86996A28ECF}"/>
          </ac:spMkLst>
        </pc:spChg>
      </pc:sldChg>
      <pc:sldChg chg="addSp delSp modSp add mod ord">
        <pc:chgData name="Niittymies Aleksi" userId="00c1d702-9a1a-46cb-9bcd-5368d837961b" providerId="ADAL" clId="{55F54ABC-6D78-49F5-8110-EA7C6AFDD730}" dt="2023-10-29T17:04:24.662" v="2950" actId="20577"/>
        <pc:sldMkLst>
          <pc:docMk/>
          <pc:sldMk cId="3262308052" sldId="6518"/>
        </pc:sldMkLst>
        <pc:spChg chg="add mod">
          <ac:chgData name="Niittymies Aleksi" userId="00c1d702-9a1a-46cb-9bcd-5368d837961b" providerId="ADAL" clId="{55F54ABC-6D78-49F5-8110-EA7C6AFDD730}" dt="2023-10-29T17:03:08.460" v="2931" actId="313"/>
          <ac:spMkLst>
            <pc:docMk/>
            <pc:sldMk cId="3262308052" sldId="6518"/>
            <ac:spMk id="2" creationId="{7188B95F-4310-569A-83C9-3FA1F947D1D9}"/>
          </ac:spMkLst>
        </pc:spChg>
        <pc:spChg chg="mod">
          <ac:chgData name="Niittymies Aleksi" userId="00c1d702-9a1a-46cb-9bcd-5368d837961b" providerId="ADAL" clId="{55F54ABC-6D78-49F5-8110-EA7C6AFDD730}" dt="2023-10-29T17:04:24.662" v="2950" actId="20577"/>
          <ac:spMkLst>
            <pc:docMk/>
            <pc:sldMk cId="3262308052" sldId="6518"/>
            <ac:spMk id="5" creationId="{4E79B233-C263-4355-BEE2-6A4CD1ED5B59}"/>
          </ac:spMkLst>
        </pc:spChg>
        <pc:spChg chg="mod">
          <ac:chgData name="Niittymies Aleksi" userId="00c1d702-9a1a-46cb-9bcd-5368d837961b" providerId="ADAL" clId="{55F54ABC-6D78-49F5-8110-EA7C6AFDD730}" dt="2023-10-28T15:01:07.980" v="2400"/>
          <ac:spMkLst>
            <pc:docMk/>
            <pc:sldMk cId="3262308052" sldId="6518"/>
            <ac:spMk id="7" creationId="{F5C796E6-302D-1CB0-44A9-3B4B2FC2B650}"/>
          </ac:spMkLst>
        </pc:spChg>
        <pc:spChg chg="mod">
          <ac:chgData name="Niittymies Aleksi" userId="00c1d702-9a1a-46cb-9bcd-5368d837961b" providerId="ADAL" clId="{55F54ABC-6D78-49F5-8110-EA7C6AFDD730}" dt="2023-10-28T15:01:07.980" v="2400"/>
          <ac:spMkLst>
            <pc:docMk/>
            <pc:sldMk cId="3262308052" sldId="6518"/>
            <ac:spMk id="8" creationId="{72A3EE4E-5B28-423E-7F07-664423213575}"/>
          </ac:spMkLst>
        </pc:spChg>
        <pc:spChg chg="mod">
          <ac:chgData name="Niittymies Aleksi" userId="00c1d702-9a1a-46cb-9bcd-5368d837961b" providerId="ADAL" clId="{55F54ABC-6D78-49F5-8110-EA7C6AFDD730}" dt="2023-10-28T15:01:07.980" v="2400"/>
          <ac:spMkLst>
            <pc:docMk/>
            <pc:sldMk cId="3262308052" sldId="6518"/>
            <ac:spMk id="9" creationId="{9C9F75E8-F8C1-A6C7-CC4D-46BCF882271A}"/>
          </ac:spMkLst>
        </pc:spChg>
        <pc:spChg chg="mod">
          <ac:chgData name="Niittymies Aleksi" userId="00c1d702-9a1a-46cb-9bcd-5368d837961b" providerId="ADAL" clId="{55F54ABC-6D78-49F5-8110-EA7C6AFDD730}" dt="2023-10-28T15:01:07.980" v="2400"/>
          <ac:spMkLst>
            <pc:docMk/>
            <pc:sldMk cId="3262308052" sldId="6518"/>
            <ac:spMk id="10" creationId="{25AA06C2-3E33-2B9A-CEEE-D286AABC2AE1}"/>
          </ac:spMkLst>
        </pc:spChg>
        <pc:spChg chg="del mod">
          <ac:chgData name="Niittymies Aleksi" userId="00c1d702-9a1a-46cb-9bcd-5368d837961b" providerId="ADAL" clId="{55F54ABC-6D78-49F5-8110-EA7C6AFDD730}" dt="2023-10-29T17:00:16.981" v="2842" actId="478"/>
          <ac:spMkLst>
            <pc:docMk/>
            <pc:sldMk cId="3262308052" sldId="6518"/>
            <ac:spMk id="11" creationId="{67E8AE2B-1E1E-72E3-FB87-5483C53337AE}"/>
          </ac:spMkLst>
        </pc:spChg>
        <pc:spChg chg="mod">
          <ac:chgData name="Niittymies Aleksi" userId="00c1d702-9a1a-46cb-9bcd-5368d837961b" providerId="ADAL" clId="{55F54ABC-6D78-49F5-8110-EA7C6AFDD730}" dt="2023-10-28T15:01:07.980" v="2400"/>
          <ac:spMkLst>
            <pc:docMk/>
            <pc:sldMk cId="3262308052" sldId="6518"/>
            <ac:spMk id="15" creationId="{833ADBE9-929E-8661-6A99-C398056A9992}"/>
          </ac:spMkLst>
        </pc:spChg>
        <pc:spChg chg="mod">
          <ac:chgData name="Niittymies Aleksi" userId="00c1d702-9a1a-46cb-9bcd-5368d837961b" providerId="ADAL" clId="{55F54ABC-6D78-49F5-8110-EA7C6AFDD730}" dt="2023-10-28T15:01:07.980" v="2400"/>
          <ac:spMkLst>
            <pc:docMk/>
            <pc:sldMk cId="3262308052" sldId="6518"/>
            <ac:spMk id="16" creationId="{515EEAC6-4342-423D-1150-8A72583EA892}"/>
          </ac:spMkLst>
        </pc:spChg>
        <pc:spChg chg="mod">
          <ac:chgData name="Niittymies Aleksi" userId="00c1d702-9a1a-46cb-9bcd-5368d837961b" providerId="ADAL" clId="{55F54ABC-6D78-49F5-8110-EA7C6AFDD730}" dt="2023-10-28T15:01:07.980" v="2400"/>
          <ac:spMkLst>
            <pc:docMk/>
            <pc:sldMk cId="3262308052" sldId="6518"/>
            <ac:spMk id="17" creationId="{CB3A0083-FBC0-B4C9-79E2-5CEAB68818B8}"/>
          </ac:spMkLst>
        </pc:spChg>
        <pc:spChg chg="mod">
          <ac:chgData name="Niittymies Aleksi" userId="00c1d702-9a1a-46cb-9bcd-5368d837961b" providerId="ADAL" clId="{55F54ABC-6D78-49F5-8110-EA7C6AFDD730}" dt="2023-10-28T15:01:07.980" v="2400"/>
          <ac:spMkLst>
            <pc:docMk/>
            <pc:sldMk cId="3262308052" sldId="6518"/>
            <ac:spMk id="18" creationId="{A57E4EF5-00D1-1415-4658-E3F846CACC7C}"/>
          </ac:spMkLst>
        </pc:spChg>
        <pc:spChg chg="mod">
          <ac:chgData name="Niittymies Aleksi" userId="00c1d702-9a1a-46cb-9bcd-5368d837961b" providerId="ADAL" clId="{55F54ABC-6D78-49F5-8110-EA7C6AFDD730}" dt="2023-10-28T15:01:07.980" v="2400"/>
          <ac:spMkLst>
            <pc:docMk/>
            <pc:sldMk cId="3262308052" sldId="6518"/>
            <ac:spMk id="19" creationId="{A289E5B2-65E4-8C7C-3C94-6775EF249E06}"/>
          </ac:spMkLst>
        </pc:spChg>
        <pc:spChg chg="mod">
          <ac:chgData name="Niittymies Aleksi" userId="00c1d702-9a1a-46cb-9bcd-5368d837961b" providerId="ADAL" clId="{55F54ABC-6D78-49F5-8110-EA7C6AFDD730}" dt="2023-10-28T15:01:07.980" v="2400"/>
          <ac:spMkLst>
            <pc:docMk/>
            <pc:sldMk cId="3262308052" sldId="6518"/>
            <ac:spMk id="20" creationId="{77418D12-128F-28EB-FB5D-873B0F5C9AAB}"/>
          </ac:spMkLst>
        </pc:spChg>
        <pc:spChg chg="mod">
          <ac:chgData name="Niittymies Aleksi" userId="00c1d702-9a1a-46cb-9bcd-5368d837961b" providerId="ADAL" clId="{55F54ABC-6D78-49F5-8110-EA7C6AFDD730}" dt="2023-10-28T15:01:07.980" v="2400"/>
          <ac:spMkLst>
            <pc:docMk/>
            <pc:sldMk cId="3262308052" sldId="6518"/>
            <ac:spMk id="21" creationId="{DA9762EB-7E5B-EEA0-5F28-725FC72E93B6}"/>
          </ac:spMkLst>
        </pc:spChg>
        <pc:grpChg chg="add del mod">
          <ac:chgData name="Niittymies Aleksi" userId="00c1d702-9a1a-46cb-9bcd-5368d837961b" providerId="ADAL" clId="{55F54ABC-6D78-49F5-8110-EA7C6AFDD730}" dt="2023-10-29T17:00:20.536" v="2843" actId="478"/>
          <ac:grpSpMkLst>
            <pc:docMk/>
            <pc:sldMk cId="3262308052" sldId="6518"/>
            <ac:grpSpMk id="4" creationId="{B72D808F-983B-5BD5-9942-0BD7EF6C60F3}"/>
          </ac:grpSpMkLst>
        </pc:grpChg>
        <pc:grpChg chg="mod">
          <ac:chgData name="Niittymies Aleksi" userId="00c1d702-9a1a-46cb-9bcd-5368d837961b" providerId="ADAL" clId="{55F54ABC-6D78-49F5-8110-EA7C6AFDD730}" dt="2023-10-28T15:01:07.980" v="2400"/>
          <ac:grpSpMkLst>
            <pc:docMk/>
            <pc:sldMk cId="3262308052" sldId="6518"/>
            <ac:grpSpMk id="6" creationId="{C073FEC7-0DD1-BF1E-3F04-F407C277BC44}"/>
          </ac:grpSpMkLst>
        </pc:grpChg>
        <pc:grpChg chg="mod">
          <ac:chgData name="Niittymies Aleksi" userId="00c1d702-9a1a-46cb-9bcd-5368d837961b" providerId="ADAL" clId="{55F54ABC-6D78-49F5-8110-EA7C6AFDD730}" dt="2023-10-28T15:01:07.980" v="2400"/>
          <ac:grpSpMkLst>
            <pc:docMk/>
            <pc:sldMk cId="3262308052" sldId="6518"/>
            <ac:grpSpMk id="13" creationId="{334EAE2D-5C8E-2A9E-AB30-2FAB86725599}"/>
          </ac:grpSpMkLst>
        </pc:grpChg>
        <pc:picChg chg="del">
          <ac:chgData name="Niittymies Aleksi" userId="00c1d702-9a1a-46cb-9bcd-5368d837961b" providerId="ADAL" clId="{55F54ABC-6D78-49F5-8110-EA7C6AFDD730}" dt="2023-10-26T13:44:28.008" v="123" actId="478"/>
          <ac:picMkLst>
            <pc:docMk/>
            <pc:sldMk cId="3262308052" sldId="6518"/>
            <ac:picMk id="3" creationId="{85537C20-FB05-D999-849D-AA33984B21D7}"/>
          </ac:picMkLst>
        </pc:picChg>
        <pc:cxnChg chg="del">
          <ac:chgData name="Niittymies Aleksi" userId="00c1d702-9a1a-46cb-9bcd-5368d837961b" providerId="ADAL" clId="{55F54ABC-6D78-49F5-8110-EA7C6AFDD730}" dt="2023-10-26T13:44:30.248" v="125" actId="478"/>
          <ac:cxnSpMkLst>
            <pc:docMk/>
            <pc:sldMk cId="3262308052" sldId="6518"/>
            <ac:cxnSpMk id="12" creationId="{A5ADD73B-E1D4-FD73-1EA5-7402E90FFA6E}"/>
          </ac:cxnSpMkLst>
        </pc:cxnChg>
        <pc:cxnChg chg="del">
          <ac:chgData name="Niittymies Aleksi" userId="00c1d702-9a1a-46cb-9bcd-5368d837961b" providerId="ADAL" clId="{55F54ABC-6D78-49F5-8110-EA7C6AFDD730}" dt="2023-10-26T13:44:29.625" v="124" actId="478"/>
          <ac:cxnSpMkLst>
            <pc:docMk/>
            <pc:sldMk cId="3262308052" sldId="6518"/>
            <ac:cxnSpMk id="14" creationId="{417ED823-AF09-5FC5-BC8D-AF38961F0985}"/>
          </ac:cxnSpMkLst>
        </pc:cxnChg>
      </pc:sldChg>
      <pc:sldChg chg="addSp delSp modSp new mod">
        <pc:chgData name="Niittymies Aleksi" userId="00c1d702-9a1a-46cb-9bcd-5368d837961b" providerId="ADAL" clId="{55F54ABC-6D78-49F5-8110-EA7C6AFDD730}" dt="2023-10-28T18:40:44.684" v="2712" actId="20577"/>
        <pc:sldMkLst>
          <pc:docMk/>
          <pc:sldMk cId="2293747233" sldId="6519"/>
        </pc:sldMkLst>
        <pc:spChg chg="mod">
          <ac:chgData name="Niittymies Aleksi" userId="00c1d702-9a1a-46cb-9bcd-5368d837961b" providerId="ADAL" clId="{55F54ABC-6D78-49F5-8110-EA7C6AFDD730}" dt="2023-10-26T14:59:58.753" v="293" actId="20577"/>
          <ac:spMkLst>
            <pc:docMk/>
            <pc:sldMk cId="2293747233" sldId="6519"/>
            <ac:spMk id="2" creationId="{EB9470BD-37F2-F9DF-AEAE-BA866A79DD00}"/>
          </ac:spMkLst>
        </pc:spChg>
        <pc:spChg chg="del">
          <ac:chgData name="Niittymies Aleksi" userId="00c1d702-9a1a-46cb-9bcd-5368d837961b" providerId="ADAL" clId="{55F54ABC-6D78-49F5-8110-EA7C6AFDD730}" dt="2023-10-26T14:59:39.729" v="262" actId="478"/>
          <ac:spMkLst>
            <pc:docMk/>
            <pc:sldMk cId="2293747233" sldId="6519"/>
            <ac:spMk id="3" creationId="{4955E51B-EB34-D6EA-C88B-EDA039474A7F}"/>
          </ac:spMkLst>
        </pc:spChg>
        <pc:spChg chg="add mod">
          <ac:chgData name="Niittymies Aleksi" userId="00c1d702-9a1a-46cb-9bcd-5368d837961b" providerId="ADAL" clId="{55F54ABC-6D78-49F5-8110-EA7C6AFDD730}" dt="2023-10-28T18:40:44.684" v="2712" actId="20577"/>
          <ac:spMkLst>
            <pc:docMk/>
            <pc:sldMk cId="2293747233" sldId="6519"/>
            <ac:spMk id="5" creationId="{E04B41A7-03B6-3F6A-B1CF-627B7D40E920}"/>
          </ac:spMkLst>
        </pc:spChg>
        <pc:graphicFrameChg chg="add mod modGraphic">
          <ac:chgData name="Niittymies Aleksi" userId="00c1d702-9a1a-46cb-9bcd-5368d837961b" providerId="ADAL" clId="{55F54ABC-6D78-49F5-8110-EA7C6AFDD730}" dt="2023-10-26T15:02:36.986" v="301" actId="12385"/>
          <ac:graphicFrameMkLst>
            <pc:docMk/>
            <pc:sldMk cId="2293747233" sldId="6519"/>
            <ac:graphicFrameMk id="4" creationId="{1EF669D7-A6D0-7FEB-630E-7C948D3B785C}"/>
          </ac:graphicFrameMkLst>
        </pc:graphicFrameChg>
      </pc:sldChg>
      <pc:sldChg chg="addSp delSp modSp add mod">
        <pc:chgData name="Niittymies Aleksi" userId="00c1d702-9a1a-46cb-9bcd-5368d837961b" providerId="ADAL" clId="{55F54ABC-6D78-49F5-8110-EA7C6AFDD730}" dt="2023-10-26T15:03:02.327" v="307" actId="14100"/>
        <pc:sldMkLst>
          <pc:docMk/>
          <pc:sldMk cId="2886959941" sldId="6520"/>
        </pc:sldMkLst>
        <pc:graphicFrameChg chg="add del mod">
          <ac:chgData name="Niittymies Aleksi" userId="00c1d702-9a1a-46cb-9bcd-5368d837961b" providerId="ADAL" clId="{55F54ABC-6D78-49F5-8110-EA7C6AFDD730}" dt="2023-10-26T15:02:06.210" v="297"/>
          <ac:graphicFrameMkLst>
            <pc:docMk/>
            <pc:sldMk cId="2886959941" sldId="6520"/>
            <ac:graphicFrameMk id="3" creationId="{64863A86-066D-467F-75A4-F3DB12091EB5}"/>
          </ac:graphicFrameMkLst>
        </pc:graphicFrameChg>
        <pc:graphicFrameChg chg="del">
          <ac:chgData name="Niittymies Aleksi" userId="00c1d702-9a1a-46cb-9bcd-5368d837961b" providerId="ADAL" clId="{55F54ABC-6D78-49F5-8110-EA7C6AFDD730}" dt="2023-10-26T15:01:56.938" v="295" actId="478"/>
          <ac:graphicFrameMkLst>
            <pc:docMk/>
            <pc:sldMk cId="2886959941" sldId="6520"/>
            <ac:graphicFrameMk id="4" creationId="{1EF669D7-A6D0-7FEB-630E-7C948D3B785C}"/>
          </ac:graphicFrameMkLst>
        </pc:graphicFrameChg>
        <pc:graphicFrameChg chg="add mod modGraphic">
          <ac:chgData name="Niittymies Aleksi" userId="00c1d702-9a1a-46cb-9bcd-5368d837961b" providerId="ADAL" clId="{55F54ABC-6D78-49F5-8110-EA7C6AFDD730}" dt="2023-10-26T15:03:02.327" v="307" actId="14100"/>
          <ac:graphicFrameMkLst>
            <pc:docMk/>
            <pc:sldMk cId="2886959941" sldId="6520"/>
            <ac:graphicFrameMk id="5" creationId="{AA2D9C4C-4BDE-971B-DD35-2580EDBF70E6}"/>
          </ac:graphicFrameMkLst>
        </pc:graphicFrameChg>
      </pc:sldChg>
      <pc:sldChg chg="addSp delSp modSp add mod">
        <pc:chgData name="Niittymies Aleksi" userId="00c1d702-9a1a-46cb-9bcd-5368d837961b" providerId="ADAL" clId="{55F54ABC-6D78-49F5-8110-EA7C6AFDD730}" dt="2023-10-26T18:08:30.880" v="1909" actId="20577"/>
        <pc:sldMkLst>
          <pc:docMk/>
          <pc:sldMk cId="4190350582" sldId="6521"/>
        </pc:sldMkLst>
        <pc:spChg chg="mod">
          <ac:chgData name="Niittymies Aleksi" userId="00c1d702-9a1a-46cb-9bcd-5368d837961b" providerId="ADAL" clId="{55F54ABC-6D78-49F5-8110-EA7C6AFDD730}" dt="2023-10-26T15:25:05.132" v="930" actId="20577"/>
          <ac:spMkLst>
            <pc:docMk/>
            <pc:sldMk cId="4190350582" sldId="6521"/>
            <ac:spMk id="2" creationId="{DAF2281E-D9A1-4D78-88F1-D5A2007BE0D9}"/>
          </ac:spMkLst>
        </pc:spChg>
        <pc:spChg chg="mod">
          <ac:chgData name="Niittymies Aleksi" userId="00c1d702-9a1a-46cb-9bcd-5368d837961b" providerId="ADAL" clId="{55F54ABC-6D78-49F5-8110-EA7C6AFDD730}" dt="2023-10-26T16:40:00.449" v="1251" actId="113"/>
          <ac:spMkLst>
            <pc:docMk/>
            <pc:sldMk cId="4190350582" sldId="6521"/>
            <ac:spMk id="3" creationId="{5F669965-2C37-4E46-9B17-C284E9EEEBCD}"/>
          </ac:spMkLst>
        </pc:spChg>
        <pc:spChg chg="add mod">
          <ac:chgData name="Niittymies Aleksi" userId="00c1d702-9a1a-46cb-9bcd-5368d837961b" providerId="ADAL" clId="{55F54ABC-6D78-49F5-8110-EA7C6AFDD730}" dt="2023-10-26T16:39:53.921" v="1248" actId="113"/>
          <ac:spMkLst>
            <pc:docMk/>
            <pc:sldMk cId="4190350582" sldId="6521"/>
            <ac:spMk id="4" creationId="{850F3264-B6C0-78D1-D4D6-A07ADC7DB9CF}"/>
          </ac:spMkLst>
        </pc:spChg>
        <pc:spChg chg="add del mod">
          <ac:chgData name="Niittymies Aleksi" userId="00c1d702-9a1a-46cb-9bcd-5368d837961b" providerId="ADAL" clId="{55F54ABC-6D78-49F5-8110-EA7C6AFDD730}" dt="2023-10-26T15:26:16.941" v="962" actId="11529"/>
          <ac:spMkLst>
            <pc:docMk/>
            <pc:sldMk cId="4190350582" sldId="6521"/>
            <ac:spMk id="5" creationId="{038DF308-4F9C-3571-ED54-0BFC051A39CF}"/>
          </ac:spMkLst>
        </pc:spChg>
        <pc:spChg chg="add mod">
          <ac:chgData name="Niittymies Aleksi" userId="00c1d702-9a1a-46cb-9bcd-5368d837961b" providerId="ADAL" clId="{55F54ABC-6D78-49F5-8110-EA7C6AFDD730}" dt="2023-10-26T15:27:47.466" v="1105" actId="1076"/>
          <ac:spMkLst>
            <pc:docMk/>
            <pc:sldMk cId="4190350582" sldId="6521"/>
            <ac:spMk id="6" creationId="{DC2C7088-4760-0ABB-A126-3F2385D5944B}"/>
          </ac:spMkLst>
        </pc:spChg>
        <pc:spChg chg="add mod">
          <ac:chgData name="Niittymies Aleksi" userId="00c1d702-9a1a-46cb-9bcd-5368d837961b" providerId="ADAL" clId="{55F54ABC-6D78-49F5-8110-EA7C6AFDD730}" dt="2023-10-26T15:27:53.793" v="1106" actId="1076"/>
          <ac:spMkLst>
            <pc:docMk/>
            <pc:sldMk cId="4190350582" sldId="6521"/>
            <ac:spMk id="7" creationId="{26558A34-A39A-F313-3BF7-1D364AF3CEDC}"/>
          </ac:spMkLst>
        </pc:spChg>
        <pc:spChg chg="add mod">
          <ac:chgData name="Niittymies Aleksi" userId="00c1d702-9a1a-46cb-9bcd-5368d837961b" providerId="ADAL" clId="{55F54ABC-6D78-49F5-8110-EA7C6AFDD730}" dt="2023-10-26T18:08:30.880" v="1909" actId="20577"/>
          <ac:spMkLst>
            <pc:docMk/>
            <pc:sldMk cId="4190350582" sldId="6521"/>
            <ac:spMk id="12" creationId="{708E218C-3DBC-09CF-2538-7B7D21AD6CD6}"/>
          </ac:spMkLst>
        </pc:spChg>
        <pc:picChg chg="add mod">
          <ac:chgData name="Niittymies Aleksi" userId="00c1d702-9a1a-46cb-9bcd-5368d837961b" providerId="ADAL" clId="{55F54ABC-6D78-49F5-8110-EA7C6AFDD730}" dt="2023-10-26T16:39:15.928" v="1245" actId="1076"/>
          <ac:picMkLst>
            <pc:docMk/>
            <pc:sldMk cId="4190350582" sldId="6521"/>
            <ac:picMk id="9" creationId="{2E48CDBF-CA1B-CC6F-9C8E-7F5689713863}"/>
          </ac:picMkLst>
        </pc:picChg>
        <pc:picChg chg="add mod">
          <ac:chgData name="Niittymies Aleksi" userId="00c1d702-9a1a-46cb-9bcd-5368d837961b" providerId="ADAL" clId="{55F54ABC-6D78-49F5-8110-EA7C6AFDD730}" dt="2023-10-26T16:39:12.279" v="1244" actId="1076"/>
          <ac:picMkLst>
            <pc:docMk/>
            <pc:sldMk cId="4190350582" sldId="6521"/>
            <ac:picMk id="11" creationId="{A2A365BD-2192-8609-9BA9-86889D4F5BE6}"/>
          </ac:picMkLst>
        </pc:picChg>
      </pc:sldChg>
      <pc:sldChg chg="addSp delSp modSp add del mod">
        <pc:chgData name="Niittymies Aleksi" userId="00c1d702-9a1a-46cb-9bcd-5368d837961b" providerId="ADAL" clId="{55F54ABC-6D78-49F5-8110-EA7C6AFDD730}" dt="2023-10-26T16:38:17.547" v="1239" actId="47"/>
        <pc:sldMkLst>
          <pc:docMk/>
          <pc:sldMk cId="241546159" sldId="6522"/>
        </pc:sldMkLst>
        <pc:spChg chg="mod">
          <ac:chgData name="Niittymies Aleksi" userId="00c1d702-9a1a-46cb-9bcd-5368d837961b" providerId="ADAL" clId="{55F54ABC-6D78-49F5-8110-EA7C6AFDD730}" dt="2023-10-26T15:25:11.819" v="955" actId="20577"/>
          <ac:spMkLst>
            <pc:docMk/>
            <pc:sldMk cId="241546159" sldId="6522"/>
            <ac:spMk id="2" creationId="{DAF2281E-D9A1-4D78-88F1-D5A2007BE0D9}"/>
          </ac:spMkLst>
        </pc:spChg>
        <pc:spChg chg="del">
          <ac:chgData name="Niittymies Aleksi" userId="00c1d702-9a1a-46cb-9bcd-5368d837961b" providerId="ADAL" clId="{55F54ABC-6D78-49F5-8110-EA7C6AFDD730}" dt="2023-10-26T15:21:12.041" v="718" actId="478"/>
          <ac:spMkLst>
            <pc:docMk/>
            <pc:sldMk cId="241546159" sldId="6522"/>
            <ac:spMk id="3" creationId="{5F669965-2C37-4E46-9B17-C284E9EEEBCD}"/>
          </ac:spMkLst>
        </pc:spChg>
        <pc:spChg chg="del">
          <ac:chgData name="Niittymies Aleksi" userId="00c1d702-9a1a-46cb-9bcd-5368d837961b" providerId="ADAL" clId="{55F54ABC-6D78-49F5-8110-EA7C6AFDD730}" dt="2023-10-26T15:21:18.221" v="720" actId="478"/>
          <ac:spMkLst>
            <pc:docMk/>
            <pc:sldMk cId="241546159" sldId="6522"/>
            <ac:spMk id="4" creationId="{850F3264-B6C0-78D1-D4D6-A07ADC7DB9CF}"/>
          </ac:spMkLst>
        </pc:spChg>
        <pc:spChg chg="add del mod">
          <ac:chgData name="Niittymies Aleksi" userId="00c1d702-9a1a-46cb-9bcd-5368d837961b" providerId="ADAL" clId="{55F54ABC-6D78-49F5-8110-EA7C6AFDD730}" dt="2023-10-26T15:21:16.047" v="719" actId="478"/>
          <ac:spMkLst>
            <pc:docMk/>
            <pc:sldMk cId="241546159" sldId="6522"/>
            <ac:spMk id="6" creationId="{2C6B515C-9FDA-6117-C0F7-1AB3FD949996}"/>
          </ac:spMkLst>
        </pc:spChg>
        <pc:spChg chg="add mod">
          <ac:chgData name="Niittymies Aleksi" userId="00c1d702-9a1a-46cb-9bcd-5368d837961b" providerId="ADAL" clId="{55F54ABC-6D78-49F5-8110-EA7C6AFDD730}" dt="2023-10-26T15:28:15.407" v="1107" actId="164"/>
          <ac:spMkLst>
            <pc:docMk/>
            <pc:sldMk cId="241546159" sldId="6522"/>
            <ac:spMk id="7" creationId="{80E3BC81-5A92-4981-8E75-F0B3EC79E449}"/>
          </ac:spMkLst>
        </pc:spChg>
        <pc:spChg chg="add mod">
          <ac:chgData name="Niittymies Aleksi" userId="00c1d702-9a1a-46cb-9bcd-5368d837961b" providerId="ADAL" clId="{55F54ABC-6D78-49F5-8110-EA7C6AFDD730}" dt="2023-10-26T15:28:15.407" v="1107" actId="164"/>
          <ac:spMkLst>
            <pc:docMk/>
            <pc:sldMk cId="241546159" sldId="6522"/>
            <ac:spMk id="8" creationId="{88433223-A26B-3E07-95A9-28967CF67461}"/>
          </ac:spMkLst>
        </pc:spChg>
        <pc:spChg chg="add mod">
          <ac:chgData name="Niittymies Aleksi" userId="00c1d702-9a1a-46cb-9bcd-5368d837961b" providerId="ADAL" clId="{55F54ABC-6D78-49F5-8110-EA7C6AFDD730}" dt="2023-10-26T16:34:11.162" v="1223" actId="20577"/>
          <ac:spMkLst>
            <pc:docMk/>
            <pc:sldMk cId="241546159" sldId="6522"/>
            <ac:spMk id="9" creationId="{6C5DB6F0-67ED-B1D5-EF72-52A520198609}"/>
          </ac:spMkLst>
        </pc:spChg>
        <pc:spChg chg="add mod">
          <ac:chgData name="Niittymies Aleksi" userId="00c1d702-9a1a-46cb-9bcd-5368d837961b" providerId="ADAL" clId="{55F54ABC-6D78-49F5-8110-EA7C6AFDD730}" dt="2023-10-26T15:28:15.407" v="1107" actId="164"/>
          <ac:spMkLst>
            <pc:docMk/>
            <pc:sldMk cId="241546159" sldId="6522"/>
            <ac:spMk id="10" creationId="{E3303E63-C1A6-065A-04DC-B18F4E45E831}"/>
          </ac:spMkLst>
        </pc:spChg>
        <pc:spChg chg="add mod">
          <ac:chgData name="Niittymies Aleksi" userId="00c1d702-9a1a-46cb-9bcd-5368d837961b" providerId="ADAL" clId="{55F54ABC-6D78-49F5-8110-EA7C6AFDD730}" dt="2023-10-26T15:28:15.407" v="1107" actId="164"/>
          <ac:spMkLst>
            <pc:docMk/>
            <pc:sldMk cId="241546159" sldId="6522"/>
            <ac:spMk id="11" creationId="{D115A5F2-85E8-97EE-5709-3AB7905D4C04}"/>
          </ac:spMkLst>
        </pc:spChg>
        <pc:spChg chg="add mod">
          <ac:chgData name="Niittymies Aleksi" userId="00c1d702-9a1a-46cb-9bcd-5368d837961b" providerId="ADAL" clId="{55F54ABC-6D78-49F5-8110-EA7C6AFDD730}" dt="2023-10-26T16:34:08.345" v="1220" actId="20577"/>
          <ac:spMkLst>
            <pc:docMk/>
            <pc:sldMk cId="241546159" sldId="6522"/>
            <ac:spMk id="12" creationId="{BEA91B48-C695-7269-558F-324CFD4C0EC6}"/>
          </ac:spMkLst>
        </pc:spChg>
        <pc:spChg chg="add mod">
          <ac:chgData name="Niittymies Aleksi" userId="00c1d702-9a1a-46cb-9bcd-5368d837961b" providerId="ADAL" clId="{55F54ABC-6D78-49F5-8110-EA7C6AFDD730}" dt="2023-10-26T15:28:15.407" v="1107" actId="164"/>
          <ac:spMkLst>
            <pc:docMk/>
            <pc:sldMk cId="241546159" sldId="6522"/>
            <ac:spMk id="13" creationId="{7633D7C6-A413-8ABA-E776-AA352F6FA433}"/>
          </ac:spMkLst>
        </pc:spChg>
        <pc:spChg chg="add mod ord">
          <ac:chgData name="Niittymies Aleksi" userId="00c1d702-9a1a-46cb-9bcd-5368d837961b" providerId="ADAL" clId="{55F54ABC-6D78-49F5-8110-EA7C6AFDD730}" dt="2023-10-26T15:28:15.407" v="1107" actId="164"/>
          <ac:spMkLst>
            <pc:docMk/>
            <pc:sldMk cId="241546159" sldId="6522"/>
            <ac:spMk id="14" creationId="{4E0E114F-36B9-FD8B-E5D8-B2281F51AA35}"/>
          </ac:spMkLst>
        </pc:spChg>
        <pc:grpChg chg="add mod">
          <ac:chgData name="Niittymies Aleksi" userId="00c1d702-9a1a-46cb-9bcd-5368d837961b" providerId="ADAL" clId="{55F54ABC-6D78-49F5-8110-EA7C6AFDD730}" dt="2023-10-26T15:28:22.698" v="1110" actId="1076"/>
          <ac:grpSpMkLst>
            <pc:docMk/>
            <pc:sldMk cId="241546159" sldId="6522"/>
            <ac:grpSpMk id="15" creationId="{F2A05559-52C3-F152-626B-24B5FB82E86C}"/>
          </ac:grpSpMkLst>
        </pc:grpChg>
      </pc:sldChg>
      <pc:sldChg chg="addSp delSp modSp add mod">
        <pc:chgData name="Niittymies Aleksi" userId="00c1d702-9a1a-46cb-9bcd-5368d837961b" providerId="ADAL" clId="{55F54ABC-6D78-49F5-8110-EA7C6AFDD730}" dt="2023-10-28T14:56:57.017" v="2007" actId="1076"/>
        <pc:sldMkLst>
          <pc:docMk/>
          <pc:sldMk cId="821067728" sldId="6523"/>
        </pc:sldMkLst>
        <pc:spChg chg="add mod ord">
          <ac:chgData name="Niittymies Aleksi" userId="00c1d702-9a1a-46cb-9bcd-5368d837961b" providerId="ADAL" clId="{55F54ABC-6D78-49F5-8110-EA7C6AFDD730}" dt="2023-10-28T14:56:37.049" v="2005" actId="164"/>
          <ac:spMkLst>
            <pc:docMk/>
            <pc:sldMk cId="821067728" sldId="6523"/>
            <ac:spMk id="3" creationId="{FCC2011B-9BDF-36BD-164E-F8A35A2C8275}"/>
          </ac:spMkLst>
        </pc:spChg>
        <pc:spChg chg="add mod ord">
          <ac:chgData name="Niittymies Aleksi" userId="00c1d702-9a1a-46cb-9bcd-5368d837961b" providerId="ADAL" clId="{55F54ABC-6D78-49F5-8110-EA7C6AFDD730}" dt="2023-10-28T14:56:37.049" v="2005" actId="164"/>
          <ac:spMkLst>
            <pc:docMk/>
            <pc:sldMk cId="821067728" sldId="6523"/>
            <ac:spMk id="4" creationId="{5EF99DC9-4B94-24C9-B4CE-20CF6F6FEF02}"/>
          </ac:spMkLst>
        </pc:spChg>
        <pc:spChg chg="add mod">
          <ac:chgData name="Niittymies Aleksi" userId="00c1d702-9a1a-46cb-9bcd-5368d837961b" providerId="ADAL" clId="{55F54ABC-6D78-49F5-8110-EA7C6AFDD730}" dt="2023-10-28T14:56:53.408" v="2006" actId="164"/>
          <ac:spMkLst>
            <pc:docMk/>
            <pc:sldMk cId="821067728" sldId="6523"/>
            <ac:spMk id="5" creationId="{01D91C4C-40ED-C1C8-F74C-CE86DAEF06F5}"/>
          </ac:spMkLst>
        </pc:spChg>
        <pc:spChg chg="add mod ord">
          <ac:chgData name="Niittymies Aleksi" userId="00c1d702-9a1a-46cb-9bcd-5368d837961b" providerId="ADAL" clId="{55F54ABC-6D78-49F5-8110-EA7C6AFDD730}" dt="2023-10-28T14:56:53.408" v="2006" actId="164"/>
          <ac:spMkLst>
            <pc:docMk/>
            <pc:sldMk cId="821067728" sldId="6523"/>
            <ac:spMk id="6" creationId="{66769A14-17C7-F778-2E9A-1F49D4A976A0}"/>
          </ac:spMkLst>
        </pc:spChg>
        <pc:spChg chg="mod">
          <ac:chgData name="Niittymies Aleksi" userId="00c1d702-9a1a-46cb-9bcd-5368d837961b" providerId="ADAL" clId="{55F54ABC-6D78-49F5-8110-EA7C6AFDD730}" dt="2023-10-28T14:56:35.390" v="2004" actId="164"/>
          <ac:spMkLst>
            <pc:docMk/>
            <pc:sldMk cId="821067728" sldId="6523"/>
            <ac:spMk id="7" creationId="{80E3BC81-5A92-4981-8E75-F0B3EC79E449}"/>
          </ac:spMkLst>
        </pc:spChg>
        <pc:spChg chg="mod">
          <ac:chgData name="Niittymies Aleksi" userId="00c1d702-9a1a-46cb-9bcd-5368d837961b" providerId="ADAL" clId="{55F54ABC-6D78-49F5-8110-EA7C6AFDD730}" dt="2023-10-28T14:56:35.390" v="2004" actId="164"/>
          <ac:spMkLst>
            <pc:docMk/>
            <pc:sldMk cId="821067728" sldId="6523"/>
            <ac:spMk id="8" creationId="{88433223-A26B-3E07-95A9-28967CF67461}"/>
          </ac:spMkLst>
        </pc:spChg>
        <pc:spChg chg="del">
          <ac:chgData name="Niittymies Aleksi" userId="00c1d702-9a1a-46cb-9bcd-5368d837961b" providerId="ADAL" clId="{55F54ABC-6D78-49F5-8110-EA7C6AFDD730}" dt="2023-10-26T16:34:54.780" v="1233" actId="478"/>
          <ac:spMkLst>
            <pc:docMk/>
            <pc:sldMk cId="821067728" sldId="6523"/>
            <ac:spMk id="9" creationId="{6C5DB6F0-67ED-B1D5-EF72-52A520198609}"/>
          </ac:spMkLst>
        </pc:spChg>
        <pc:spChg chg="mod">
          <ac:chgData name="Niittymies Aleksi" userId="00c1d702-9a1a-46cb-9bcd-5368d837961b" providerId="ADAL" clId="{55F54ABC-6D78-49F5-8110-EA7C6AFDD730}" dt="2023-10-28T14:56:35.390" v="2004" actId="164"/>
          <ac:spMkLst>
            <pc:docMk/>
            <pc:sldMk cId="821067728" sldId="6523"/>
            <ac:spMk id="10" creationId="{E3303E63-C1A6-065A-04DC-B18F4E45E831}"/>
          </ac:spMkLst>
        </pc:spChg>
        <pc:spChg chg="mod">
          <ac:chgData name="Niittymies Aleksi" userId="00c1d702-9a1a-46cb-9bcd-5368d837961b" providerId="ADAL" clId="{55F54ABC-6D78-49F5-8110-EA7C6AFDD730}" dt="2023-10-28T14:56:35.390" v="2004" actId="164"/>
          <ac:spMkLst>
            <pc:docMk/>
            <pc:sldMk cId="821067728" sldId="6523"/>
            <ac:spMk id="11" creationId="{D115A5F2-85E8-97EE-5709-3AB7905D4C04}"/>
          </ac:spMkLst>
        </pc:spChg>
        <pc:spChg chg="mod">
          <ac:chgData name="Niittymies Aleksi" userId="00c1d702-9a1a-46cb-9bcd-5368d837961b" providerId="ADAL" clId="{55F54ABC-6D78-49F5-8110-EA7C6AFDD730}" dt="2023-10-28T14:56:35.390" v="2004" actId="164"/>
          <ac:spMkLst>
            <pc:docMk/>
            <pc:sldMk cId="821067728" sldId="6523"/>
            <ac:spMk id="12" creationId="{BEA91B48-C695-7269-558F-324CFD4C0EC6}"/>
          </ac:spMkLst>
        </pc:spChg>
        <pc:spChg chg="mod">
          <ac:chgData name="Niittymies Aleksi" userId="00c1d702-9a1a-46cb-9bcd-5368d837961b" providerId="ADAL" clId="{55F54ABC-6D78-49F5-8110-EA7C6AFDD730}" dt="2023-10-28T14:56:35.390" v="2004" actId="164"/>
          <ac:spMkLst>
            <pc:docMk/>
            <pc:sldMk cId="821067728" sldId="6523"/>
            <ac:spMk id="13" creationId="{7633D7C6-A413-8ABA-E776-AA352F6FA433}"/>
          </ac:spMkLst>
        </pc:spChg>
        <pc:spChg chg="mod">
          <ac:chgData name="Niittymies Aleksi" userId="00c1d702-9a1a-46cb-9bcd-5368d837961b" providerId="ADAL" clId="{55F54ABC-6D78-49F5-8110-EA7C6AFDD730}" dt="2023-10-28T14:56:35.390" v="2004" actId="164"/>
          <ac:spMkLst>
            <pc:docMk/>
            <pc:sldMk cId="821067728" sldId="6523"/>
            <ac:spMk id="14" creationId="{4E0E114F-36B9-FD8B-E5D8-B2281F51AA35}"/>
          </ac:spMkLst>
        </pc:spChg>
        <pc:spChg chg="add mod">
          <ac:chgData name="Niittymies Aleksi" userId="00c1d702-9a1a-46cb-9bcd-5368d837961b" providerId="ADAL" clId="{55F54ABC-6D78-49F5-8110-EA7C6AFDD730}" dt="2023-10-28T14:56:53.408" v="2006" actId="164"/>
          <ac:spMkLst>
            <pc:docMk/>
            <pc:sldMk cId="821067728" sldId="6523"/>
            <ac:spMk id="16" creationId="{F1EBD743-1B43-4302-761C-999A80BAE33D}"/>
          </ac:spMkLst>
        </pc:spChg>
        <pc:spChg chg="add del mod">
          <ac:chgData name="Niittymies Aleksi" userId="00c1d702-9a1a-46cb-9bcd-5368d837961b" providerId="ADAL" clId="{55F54ABC-6D78-49F5-8110-EA7C6AFDD730}" dt="2023-10-26T18:08:35.615" v="1910" actId="478"/>
          <ac:spMkLst>
            <pc:docMk/>
            <pc:sldMk cId="821067728" sldId="6523"/>
            <ac:spMk id="17" creationId="{2A5B9633-026C-1504-D72E-94B778F49DD5}"/>
          </ac:spMkLst>
        </pc:spChg>
        <pc:spChg chg="add mod">
          <ac:chgData name="Niittymies Aleksi" userId="00c1d702-9a1a-46cb-9bcd-5368d837961b" providerId="ADAL" clId="{55F54ABC-6D78-49F5-8110-EA7C6AFDD730}" dt="2023-10-26T18:08:36.005" v="1911"/>
          <ac:spMkLst>
            <pc:docMk/>
            <pc:sldMk cId="821067728" sldId="6523"/>
            <ac:spMk id="18" creationId="{CF8A7F8F-E661-31ED-21AF-3C7927C270AC}"/>
          </ac:spMkLst>
        </pc:spChg>
        <pc:grpChg chg="mod">
          <ac:chgData name="Niittymies Aleksi" userId="00c1d702-9a1a-46cb-9bcd-5368d837961b" providerId="ADAL" clId="{55F54ABC-6D78-49F5-8110-EA7C6AFDD730}" dt="2023-10-28T14:56:37.049" v="2005" actId="164"/>
          <ac:grpSpMkLst>
            <pc:docMk/>
            <pc:sldMk cId="821067728" sldId="6523"/>
            <ac:grpSpMk id="15" creationId="{F2A05559-52C3-F152-626B-24B5FB82E86C}"/>
          </ac:grpSpMkLst>
        </pc:grpChg>
        <pc:grpChg chg="add mod">
          <ac:chgData name="Niittymies Aleksi" userId="00c1d702-9a1a-46cb-9bcd-5368d837961b" providerId="ADAL" clId="{55F54ABC-6D78-49F5-8110-EA7C6AFDD730}" dt="2023-10-28T14:56:53.408" v="2006" actId="164"/>
          <ac:grpSpMkLst>
            <pc:docMk/>
            <pc:sldMk cId="821067728" sldId="6523"/>
            <ac:grpSpMk id="19" creationId="{8FE3618A-35FC-A417-0813-C0237EA2F6C9}"/>
          </ac:grpSpMkLst>
        </pc:grpChg>
        <pc:grpChg chg="add mod">
          <ac:chgData name="Niittymies Aleksi" userId="00c1d702-9a1a-46cb-9bcd-5368d837961b" providerId="ADAL" clId="{55F54ABC-6D78-49F5-8110-EA7C6AFDD730}" dt="2023-10-28T14:56:57.017" v="2007" actId="1076"/>
          <ac:grpSpMkLst>
            <pc:docMk/>
            <pc:sldMk cId="821067728" sldId="6523"/>
            <ac:grpSpMk id="20" creationId="{40035BE6-4E89-A57A-DDCB-7EC59CDFD65F}"/>
          </ac:grpSpMkLst>
        </pc:grpChg>
      </pc:sldChg>
      <pc:sldChg chg="modSp add del mod">
        <pc:chgData name="Niittymies Aleksi" userId="00c1d702-9a1a-46cb-9bcd-5368d837961b" providerId="ADAL" clId="{55F54ABC-6D78-49F5-8110-EA7C6AFDD730}" dt="2023-10-26T18:00:36.803" v="1459" actId="47"/>
        <pc:sldMkLst>
          <pc:docMk/>
          <pc:sldMk cId="2307450585" sldId="6524"/>
        </pc:sldMkLst>
        <pc:spChg chg="mod">
          <ac:chgData name="Niittymies Aleksi" userId="00c1d702-9a1a-46cb-9bcd-5368d837961b" providerId="ADAL" clId="{55F54ABC-6D78-49F5-8110-EA7C6AFDD730}" dt="2023-10-26T17:55:17.376" v="1387" actId="20577"/>
          <ac:spMkLst>
            <pc:docMk/>
            <pc:sldMk cId="2307450585" sldId="6524"/>
            <ac:spMk id="5" creationId="{4E79B233-C263-4355-BEE2-6A4CD1ED5B59}"/>
          </ac:spMkLst>
        </pc:spChg>
        <pc:spChg chg="mod">
          <ac:chgData name="Niittymies Aleksi" userId="00c1d702-9a1a-46cb-9bcd-5368d837961b" providerId="ADAL" clId="{55F54ABC-6D78-49F5-8110-EA7C6AFDD730}" dt="2023-10-26T17:55:13.217" v="1375" actId="5793"/>
          <ac:spMkLst>
            <pc:docMk/>
            <pc:sldMk cId="2307450585" sldId="6524"/>
            <ac:spMk id="6" creationId="{CA37F30B-0C15-4C20-B203-B86996A28ECF}"/>
          </ac:spMkLst>
        </pc:spChg>
      </pc:sldChg>
      <pc:sldChg chg="modSp add mod">
        <pc:chgData name="Niittymies Aleksi" userId="00c1d702-9a1a-46cb-9bcd-5368d837961b" providerId="ADAL" clId="{55F54ABC-6D78-49F5-8110-EA7C6AFDD730}" dt="2023-10-29T17:11:06.356" v="3110" actId="20577"/>
        <pc:sldMkLst>
          <pc:docMk/>
          <pc:sldMk cId="1627617651" sldId="6525"/>
        </pc:sldMkLst>
        <pc:spChg chg="mod">
          <ac:chgData name="Niittymies Aleksi" userId="00c1d702-9a1a-46cb-9bcd-5368d837961b" providerId="ADAL" clId="{55F54ABC-6D78-49F5-8110-EA7C6AFDD730}" dt="2023-10-26T18:05:09.023" v="1870" actId="20577"/>
          <ac:spMkLst>
            <pc:docMk/>
            <pc:sldMk cId="1627617651" sldId="6525"/>
            <ac:spMk id="5" creationId="{4E79B233-C263-4355-BEE2-6A4CD1ED5B59}"/>
          </ac:spMkLst>
        </pc:spChg>
        <pc:spChg chg="mod">
          <ac:chgData name="Niittymies Aleksi" userId="00c1d702-9a1a-46cb-9bcd-5368d837961b" providerId="ADAL" clId="{55F54ABC-6D78-49F5-8110-EA7C6AFDD730}" dt="2023-10-29T17:11:06.356" v="3110" actId="20577"/>
          <ac:spMkLst>
            <pc:docMk/>
            <pc:sldMk cId="1627617651" sldId="6525"/>
            <ac:spMk id="6" creationId="{CA37F30B-0C15-4C20-B203-B86996A28ECF}"/>
          </ac:spMkLst>
        </pc:spChg>
      </pc:sldChg>
      <pc:sldChg chg="addSp delSp modSp new del mod">
        <pc:chgData name="Niittymies Aleksi" userId="00c1d702-9a1a-46cb-9bcd-5368d837961b" providerId="ADAL" clId="{55F54ABC-6D78-49F5-8110-EA7C6AFDD730}" dt="2023-10-28T15:01:33.898" v="2446" actId="47"/>
        <pc:sldMkLst>
          <pc:docMk/>
          <pc:sldMk cId="2099363372" sldId="6526"/>
        </pc:sldMkLst>
        <pc:spChg chg="mod">
          <ac:chgData name="Niittymies Aleksi" userId="00c1d702-9a1a-46cb-9bcd-5368d837961b" providerId="ADAL" clId="{55F54ABC-6D78-49F5-8110-EA7C6AFDD730}" dt="2023-10-28T14:57:14.906" v="2028" actId="20577"/>
          <ac:spMkLst>
            <pc:docMk/>
            <pc:sldMk cId="2099363372" sldId="6526"/>
            <ac:spMk id="2" creationId="{AED7E183-EA04-9F91-3816-8AC7920E4033}"/>
          </ac:spMkLst>
        </pc:spChg>
        <pc:spChg chg="mod">
          <ac:chgData name="Niittymies Aleksi" userId="00c1d702-9a1a-46cb-9bcd-5368d837961b" providerId="ADAL" clId="{55F54ABC-6D78-49F5-8110-EA7C6AFDD730}" dt="2023-10-28T14:57:05.345" v="2009"/>
          <ac:spMkLst>
            <pc:docMk/>
            <pc:sldMk cId="2099363372" sldId="6526"/>
            <ac:spMk id="6" creationId="{FE815B6C-BB41-8982-891E-4D3BBAA25CA4}"/>
          </ac:spMkLst>
        </pc:spChg>
        <pc:spChg chg="mod">
          <ac:chgData name="Niittymies Aleksi" userId="00c1d702-9a1a-46cb-9bcd-5368d837961b" providerId="ADAL" clId="{55F54ABC-6D78-49F5-8110-EA7C6AFDD730}" dt="2023-10-28T14:57:05.345" v="2009"/>
          <ac:spMkLst>
            <pc:docMk/>
            <pc:sldMk cId="2099363372" sldId="6526"/>
            <ac:spMk id="7" creationId="{D33066AC-45B9-2758-AA89-D1DAA568E0EE}"/>
          </ac:spMkLst>
        </pc:spChg>
        <pc:spChg chg="mod">
          <ac:chgData name="Niittymies Aleksi" userId="00c1d702-9a1a-46cb-9bcd-5368d837961b" providerId="ADAL" clId="{55F54ABC-6D78-49F5-8110-EA7C6AFDD730}" dt="2023-10-28T14:57:05.345" v="2009"/>
          <ac:spMkLst>
            <pc:docMk/>
            <pc:sldMk cId="2099363372" sldId="6526"/>
            <ac:spMk id="8" creationId="{D339819F-11A5-D935-D827-B85E9A186E71}"/>
          </ac:spMkLst>
        </pc:spChg>
        <pc:spChg chg="mod">
          <ac:chgData name="Niittymies Aleksi" userId="00c1d702-9a1a-46cb-9bcd-5368d837961b" providerId="ADAL" clId="{55F54ABC-6D78-49F5-8110-EA7C6AFDD730}" dt="2023-10-28T14:57:05.345" v="2009"/>
          <ac:spMkLst>
            <pc:docMk/>
            <pc:sldMk cId="2099363372" sldId="6526"/>
            <ac:spMk id="9" creationId="{375C6588-3A75-F832-C9EC-5778D295647A}"/>
          </ac:spMkLst>
        </pc:spChg>
        <pc:spChg chg="mod">
          <ac:chgData name="Niittymies Aleksi" userId="00c1d702-9a1a-46cb-9bcd-5368d837961b" providerId="ADAL" clId="{55F54ABC-6D78-49F5-8110-EA7C6AFDD730}" dt="2023-10-28T14:57:05.345" v="2009"/>
          <ac:spMkLst>
            <pc:docMk/>
            <pc:sldMk cId="2099363372" sldId="6526"/>
            <ac:spMk id="10" creationId="{6C41608B-156A-49EC-4981-4F8CC959D320}"/>
          </ac:spMkLst>
        </pc:spChg>
        <pc:spChg chg="mod">
          <ac:chgData name="Niittymies Aleksi" userId="00c1d702-9a1a-46cb-9bcd-5368d837961b" providerId="ADAL" clId="{55F54ABC-6D78-49F5-8110-EA7C6AFDD730}" dt="2023-10-28T14:57:05.345" v="2009"/>
          <ac:spMkLst>
            <pc:docMk/>
            <pc:sldMk cId="2099363372" sldId="6526"/>
            <ac:spMk id="12" creationId="{48971BD7-54F2-320F-8FF6-BF0FA3AAB192}"/>
          </ac:spMkLst>
        </pc:spChg>
        <pc:spChg chg="mod">
          <ac:chgData name="Niittymies Aleksi" userId="00c1d702-9a1a-46cb-9bcd-5368d837961b" providerId="ADAL" clId="{55F54ABC-6D78-49F5-8110-EA7C6AFDD730}" dt="2023-10-28T14:57:05.345" v="2009"/>
          <ac:spMkLst>
            <pc:docMk/>
            <pc:sldMk cId="2099363372" sldId="6526"/>
            <ac:spMk id="13" creationId="{0D4CBB67-E5EA-ADFB-FC94-192019ED207B}"/>
          </ac:spMkLst>
        </pc:spChg>
        <pc:spChg chg="mod">
          <ac:chgData name="Niittymies Aleksi" userId="00c1d702-9a1a-46cb-9bcd-5368d837961b" providerId="ADAL" clId="{55F54ABC-6D78-49F5-8110-EA7C6AFDD730}" dt="2023-10-28T14:57:05.345" v="2009"/>
          <ac:spMkLst>
            <pc:docMk/>
            <pc:sldMk cId="2099363372" sldId="6526"/>
            <ac:spMk id="14" creationId="{A4451B36-8322-FF87-C7E6-94F5A575AECC}"/>
          </ac:spMkLst>
        </pc:spChg>
        <pc:spChg chg="mod">
          <ac:chgData name="Niittymies Aleksi" userId="00c1d702-9a1a-46cb-9bcd-5368d837961b" providerId="ADAL" clId="{55F54ABC-6D78-49F5-8110-EA7C6AFDD730}" dt="2023-10-28T14:57:05.345" v="2009"/>
          <ac:spMkLst>
            <pc:docMk/>
            <pc:sldMk cId="2099363372" sldId="6526"/>
            <ac:spMk id="15" creationId="{3B88E665-2A66-8B04-0FB4-9657BF55675D}"/>
          </ac:spMkLst>
        </pc:spChg>
        <pc:spChg chg="mod">
          <ac:chgData name="Niittymies Aleksi" userId="00c1d702-9a1a-46cb-9bcd-5368d837961b" providerId="ADAL" clId="{55F54ABC-6D78-49F5-8110-EA7C6AFDD730}" dt="2023-10-28T14:57:05.345" v="2009"/>
          <ac:spMkLst>
            <pc:docMk/>
            <pc:sldMk cId="2099363372" sldId="6526"/>
            <ac:spMk id="16" creationId="{2E50DE34-D7E8-1630-8476-E1C84A1D6805}"/>
          </ac:spMkLst>
        </pc:spChg>
        <pc:spChg chg="mod">
          <ac:chgData name="Niittymies Aleksi" userId="00c1d702-9a1a-46cb-9bcd-5368d837961b" providerId="ADAL" clId="{55F54ABC-6D78-49F5-8110-EA7C6AFDD730}" dt="2023-10-28T14:57:05.345" v="2009"/>
          <ac:spMkLst>
            <pc:docMk/>
            <pc:sldMk cId="2099363372" sldId="6526"/>
            <ac:spMk id="17" creationId="{8ACD2B7A-E0FD-2858-5959-04127486BD86}"/>
          </ac:spMkLst>
        </pc:spChg>
        <pc:spChg chg="mod">
          <ac:chgData name="Niittymies Aleksi" userId="00c1d702-9a1a-46cb-9bcd-5368d837961b" providerId="ADAL" clId="{55F54ABC-6D78-49F5-8110-EA7C6AFDD730}" dt="2023-10-28T14:57:05.345" v="2009"/>
          <ac:spMkLst>
            <pc:docMk/>
            <pc:sldMk cId="2099363372" sldId="6526"/>
            <ac:spMk id="18" creationId="{770BCE65-ACD4-CD87-4B60-12677F6935C3}"/>
          </ac:spMkLst>
        </pc:spChg>
        <pc:spChg chg="mod">
          <ac:chgData name="Niittymies Aleksi" userId="00c1d702-9a1a-46cb-9bcd-5368d837961b" providerId="ADAL" clId="{55F54ABC-6D78-49F5-8110-EA7C6AFDD730}" dt="2023-10-28T14:57:17.399" v="2029"/>
          <ac:spMkLst>
            <pc:docMk/>
            <pc:sldMk cId="2099363372" sldId="6526"/>
            <ac:spMk id="21" creationId="{6214A28C-904C-48CC-049A-620FF2615036}"/>
          </ac:spMkLst>
        </pc:spChg>
        <pc:spChg chg="mod">
          <ac:chgData name="Niittymies Aleksi" userId="00c1d702-9a1a-46cb-9bcd-5368d837961b" providerId="ADAL" clId="{55F54ABC-6D78-49F5-8110-EA7C6AFDD730}" dt="2023-10-28T14:57:17.399" v="2029"/>
          <ac:spMkLst>
            <pc:docMk/>
            <pc:sldMk cId="2099363372" sldId="6526"/>
            <ac:spMk id="22" creationId="{8C8773D0-D27E-BDE0-CD45-AE970D2D82C2}"/>
          </ac:spMkLst>
        </pc:spChg>
        <pc:spChg chg="mod">
          <ac:chgData name="Niittymies Aleksi" userId="00c1d702-9a1a-46cb-9bcd-5368d837961b" providerId="ADAL" clId="{55F54ABC-6D78-49F5-8110-EA7C6AFDD730}" dt="2023-10-28T14:57:31.698" v="2032" actId="13822"/>
          <ac:spMkLst>
            <pc:docMk/>
            <pc:sldMk cId="2099363372" sldId="6526"/>
            <ac:spMk id="23" creationId="{91218787-A129-F229-FC21-1F7E43EF15BE}"/>
          </ac:spMkLst>
        </pc:spChg>
        <pc:spChg chg="mod">
          <ac:chgData name="Niittymies Aleksi" userId="00c1d702-9a1a-46cb-9bcd-5368d837961b" providerId="ADAL" clId="{55F54ABC-6D78-49F5-8110-EA7C6AFDD730}" dt="2023-10-28T14:57:17.399" v="2029"/>
          <ac:spMkLst>
            <pc:docMk/>
            <pc:sldMk cId="2099363372" sldId="6526"/>
            <ac:spMk id="24" creationId="{B1E7DC67-F250-DDE3-8276-7BE6070D46D9}"/>
          </ac:spMkLst>
        </pc:spChg>
        <pc:spChg chg="mod">
          <ac:chgData name="Niittymies Aleksi" userId="00c1d702-9a1a-46cb-9bcd-5368d837961b" providerId="ADAL" clId="{55F54ABC-6D78-49F5-8110-EA7C6AFDD730}" dt="2023-10-28T14:57:17.399" v="2029"/>
          <ac:spMkLst>
            <pc:docMk/>
            <pc:sldMk cId="2099363372" sldId="6526"/>
            <ac:spMk id="25" creationId="{C40E32E0-6149-B4E7-2A4A-0865EA607B2D}"/>
          </ac:spMkLst>
        </pc:spChg>
        <pc:spChg chg="mod">
          <ac:chgData name="Niittymies Aleksi" userId="00c1d702-9a1a-46cb-9bcd-5368d837961b" providerId="ADAL" clId="{55F54ABC-6D78-49F5-8110-EA7C6AFDD730}" dt="2023-10-28T14:57:17.399" v="2029"/>
          <ac:spMkLst>
            <pc:docMk/>
            <pc:sldMk cId="2099363372" sldId="6526"/>
            <ac:spMk id="27" creationId="{BC7405DB-20EE-FEED-552D-DC2EF2779A70}"/>
          </ac:spMkLst>
        </pc:spChg>
        <pc:spChg chg="mod">
          <ac:chgData name="Niittymies Aleksi" userId="00c1d702-9a1a-46cb-9bcd-5368d837961b" providerId="ADAL" clId="{55F54ABC-6D78-49F5-8110-EA7C6AFDD730}" dt="2023-10-28T14:57:17.399" v="2029"/>
          <ac:spMkLst>
            <pc:docMk/>
            <pc:sldMk cId="2099363372" sldId="6526"/>
            <ac:spMk id="28" creationId="{A305EE78-5B4F-2B1E-2DDD-B0F3C90D89EF}"/>
          </ac:spMkLst>
        </pc:spChg>
        <pc:spChg chg="mod">
          <ac:chgData name="Niittymies Aleksi" userId="00c1d702-9a1a-46cb-9bcd-5368d837961b" providerId="ADAL" clId="{55F54ABC-6D78-49F5-8110-EA7C6AFDD730}" dt="2023-10-28T14:57:17.399" v="2029"/>
          <ac:spMkLst>
            <pc:docMk/>
            <pc:sldMk cId="2099363372" sldId="6526"/>
            <ac:spMk id="29" creationId="{748A5610-E062-055C-6B1C-DF9D59817B6F}"/>
          </ac:spMkLst>
        </pc:spChg>
        <pc:spChg chg="mod">
          <ac:chgData name="Niittymies Aleksi" userId="00c1d702-9a1a-46cb-9bcd-5368d837961b" providerId="ADAL" clId="{55F54ABC-6D78-49F5-8110-EA7C6AFDD730}" dt="2023-10-28T14:57:17.399" v="2029"/>
          <ac:spMkLst>
            <pc:docMk/>
            <pc:sldMk cId="2099363372" sldId="6526"/>
            <ac:spMk id="30" creationId="{EEDE2F14-8AC5-E00B-91E4-913A6217A09C}"/>
          </ac:spMkLst>
        </pc:spChg>
        <pc:spChg chg="mod">
          <ac:chgData name="Niittymies Aleksi" userId="00c1d702-9a1a-46cb-9bcd-5368d837961b" providerId="ADAL" clId="{55F54ABC-6D78-49F5-8110-EA7C6AFDD730}" dt="2023-10-28T14:57:17.399" v="2029"/>
          <ac:spMkLst>
            <pc:docMk/>
            <pc:sldMk cId="2099363372" sldId="6526"/>
            <ac:spMk id="31" creationId="{E7CB1D6D-8316-FD31-FEA0-28B67CE0CC86}"/>
          </ac:spMkLst>
        </pc:spChg>
        <pc:spChg chg="mod">
          <ac:chgData name="Niittymies Aleksi" userId="00c1d702-9a1a-46cb-9bcd-5368d837961b" providerId="ADAL" clId="{55F54ABC-6D78-49F5-8110-EA7C6AFDD730}" dt="2023-10-28T14:57:27.034" v="2031" actId="13822"/>
          <ac:spMkLst>
            <pc:docMk/>
            <pc:sldMk cId="2099363372" sldId="6526"/>
            <ac:spMk id="32" creationId="{1B6BAC5C-9833-FE3C-EAF6-7A9D4C4AE098}"/>
          </ac:spMkLst>
        </pc:spChg>
        <pc:spChg chg="mod">
          <ac:chgData name="Niittymies Aleksi" userId="00c1d702-9a1a-46cb-9bcd-5368d837961b" providerId="ADAL" clId="{55F54ABC-6D78-49F5-8110-EA7C6AFDD730}" dt="2023-10-28T14:57:17.399" v="2029"/>
          <ac:spMkLst>
            <pc:docMk/>
            <pc:sldMk cId="2099363372" sldId="6526"/>
            <ac:spMk id="33" creationId="{7A95E879-00EB-5F48-929F-C4471391726B}"/>
          </ac:spMkLst>
        </pc:spChg>
        <pc:grpChg chg="add del mod">
          <ac:chgData name="Niittymies Aleksi" userId="00c1d702-9a1a-46cb-9bcd-5368d837961b" providerId="ADAL" clId="{55F54ABC-6D78-49F5-8110-EA7C6AFDD730}" dt="2023-10-28T14:57:07.761" v="2010"/>
          <ac:grpSpMkLst>
            <pc:docMk/>
            <pc:sldMk cId="2099363372" sldId="6526"/>
            <ac:grpSpMk id="4" creationId="{78CBAA9E-FF53-3670-96A6-8FEC9086D5DE}"/>
          </ac:grpSpMkLst>
        </pc:grpChg>
        <pc:grpChg chg="mod">
          <ac:chgData name="Niittymies Aleksi" userId="00c1d702-9a1a-46cb-9bcd-5368d837961b" providerId="ADAL" clId="{55F54ABC-6D78-49F5-8110-EA7C6AFDD730}" dt="2023-10-28T14:57:05.345" v="2009"/>
          <ac:grpSpMkLst>
            <pc:docMk/>
            <pc:sldMk cId="2099363372" sldId="6526"/>
            <ac:grpSpMk id="5" creationId="{B1603EC9-00F3-5ED9-6DB3-4BF9D32ED7E8}"/>
          </ac:grpSpMkLst>
        </pc:grpChg>
        <pc:grpChg chg="mod">
          <ac:chgData name="Niittymies Aleksi" userId="00c1d702-9a1a-46cb-9bcd-5368d837961b" providerId="ADAL" clId="{55F54ABC-6D78-49F5-8110-EA7C6AFDD730}" dt="2023-10-28T14:57:05.345" v="2009"/>
          <ac:grpSpMkLst>
            <pc:docMk/>
            <pc:sldMk cId="2099363372" sldId="6526"/>
            <ac:grpSpMk id="11" creationId="{36F54576-4DF2-0F5D-7746-15EB7DE73499}"/>
          </ac:grpSpMkLst>
        </pc:grpChg>
        <pc:grpChg chg="add del mod">
          <ac:chgData name="Niittymies Aleksi" userId="00c1d702-9a1a-46cb-9bcd-5368d837961b" providerId="ADAL" clId="{55F54ABC-6D78-49F5-8110-EA7C6AFDD730}" dt="2023-10-28T15:00:57.267" v="2399" actId="21"/>
          <ac:grpSpMkLst>
            <pc:docMk/>
            <pc:sldMk cId="2099363372" sldId="6526"/>
            <ac:grpSpMk id="19" creationId="{A3929111-E9CB-0D29-8ED4-F0EE06460890}"/>
          </ac:grpSpMkLst>
        </pc:grpChg>
        <pc:grpChg chg="mod">
          <ac:chgData name="Niittymies Aleksi" userId="00c1d702-9a1a-46cb-9bcd-5368d837961b" providerId="ADAL" clId="{55F54ABC-6D78-49F5-8110-EA7C6AFDD730}" dt="2023-10-28T14:57:17.399" v="2029"/>
          <ac:grpSpMkLst>
            <pc:docMk/>
            <pc:sldMk cId="2099363372" sldId="6526"/>
            <ac:grpSpMk id="20" creationId="{F15BFADD-3A03-A63B-63EE-DDA74831544B}"/>
          </ac:grpSpMkLst>
        </pc:grpChg>
        <pc:grpChg chg="mod">
          <ac:chgData name="Niittymies Aleksi" userId="00c1d702-9a1a-46cb-9bcd-5368d837961b" providerId="ADAL" clId="{55F54ABC-6D78-49F5-8110-EA7C6AFDD730}" dt="2023-10-28T14:57:17.399" v="2029"/>
          <ac:grpSpMkLst>
            <pc:docMk/>
            <pc:sldMk cId="2099363372" sldId="6526"/>
            <ac:grpSpMk id="26" creationId="{6A01854E-BA7F-A626-EEC3-2E23CED7F6BE}"/>
          </ac:grpSpMkLst>
        </pc:grpChg>
      </pc:sldChg>
      <pc:sldChg chg="addSp delSp modSp new mod">
        <pc:chgData name="Niittymies Aleksi" userId="00c1d702-9a1a-46cb-9bcd-5368d837961b" providerId="ADAL" clId="{55F54ABC-6D78-49F5-8110-EA7C6AFDD730}" dt="2023-10-29T17:04:01.316" v="2943" actId="1076"/>
        <pc:sldMkLst>
          <pc:docMk/>
          <pc:sldMk cId="3499027776" sldId="6526"/>
        </pc:sldMkLst>
        <pc:spChg chg="del">
          <ac:chgData name="Niittymies Aleksi" userId="00c1d702-9a1a-46cb-9bcd-5368d837961b" providerId="ADAL" clId="{55F54ABC-6D78-49F5-8110-EA7C6AFDD730}" dt="2023-10-28T15:33:54.339" v="2460" actId="478"/>
          <ac:spMkLst>
            <pc:docMk/>
            <pc:sldMk cId="3499027776" sldId="6526"/>
            <ac:spMk id="2" creationId="{642BB1AF-3861-E97E-A2EC-5D7D76526AF7}"/>
          </ac:spMkLst>
        </pc:spChg>
        <pc:spChg chg="del">
          <ac:chgData name="Niittymies Aleksi" userId="00c1d702-9a1a-46cb-9bcd-5368d837961b" providerId="ADAL" clId="{55F54ABC-6D78-49F5-8110-EA7C6AFDD730}" dt="2023-10-28T15:33:51.074" v="2459" actId="478"/>
          <ac:spMkLst>
            <pc:docMk/>
            <pc:sldMk cId="3499027776" sldId="6526"/>
            <ac:spMk id="3" creationId="{36B647A3-6CC1-8F64-711D-949DA368A4D1}"/>
          </ac:spMkLst>
        </pc:spChg>
        <pc:spChg chg="mod">
          <ac:chgData name="Niittymies Aleksi" userId="00c1d702-9a1a-46cb-9bcd-5368d837961b" providerId="ADAL" clId="{55F54ABC-6D78-49F5-8110-EA7C6AFDD730}" dt="2023-10-28T15:33:54.756" v="2461"/>
          <ac:spMkLst>
            <pc:docMk/>
            <pc:sldMk cId="3499027776" sldId="6526"/>
            <ac:spMk id="6" creationId="{DB30A23C-B29E-E547-EA5B-986B9D0803F7}"/>
          </ac:spMkLst>
        </pc:spChg>
        <pc:spChg chg="mod">
          <ac:chgData name="Niittymies Aleksi" userId="00c1d702-9a1a-46cb-9bcd-5368d837961b" providerId="ADAL" clId="{55F54ABC-6D78-49F5-8110-EA7C6AFDD730}" dt="2023-10-28T15:33:54.756" v="2461"/>
          <ac:spMkLst>
            <pc:docMk/>
            <pc:sldMk cId="3499027776" sldId="6526"/>
            <ac:spMk id="7" creationId="{4BC33DE8-23BA-9311-F8EA-2942C3F1439C}"/>
          </ac:spMkLst>
        </pc:spChg>
        <pc:spChg chg="mod">
          <ac:chgData name="Niittymies Aleksi" userId="00c1d702-9a1a-46cb-9bcd-5368d837961b" providerId="ADAL" clId="{55F54ABC-6D78-49F5-8110-EA7C6AFDD730}" dt="2023-10-28T15:33:54.756" v="2461"/>
          <ac:spMkLst>
            <pc:docMk/>
            <pc:sldMk cId="3499027776" sldId="6526"/>
            <ac:spMk id="8" creationId="{99714653-C617-E1AC-EB52-2266665FD24F}"/>
          </ac:spMkLst>
        </pc:spChg>
        <pc:spChg chg="mod">
          <ac:chgData name="Niittymies Aleksi" userId="00c1d702-9a1a-46cb-9bcd-5368d837961b" providerId="ADAL" clId="{55F54ABC-6D78-49F5-8110-EA7C6AFDD730}" dt="2023-10-28T15:33:54.756" v="2461"/>
          <ac:spMkLst>
            <pc:docMk/>
            <pc:sldMk cId="3499027776" sldId="6526"/>
            <ac:spMk id="9" creationId="{C5211D56-4635-231D-AA17-53F181ADE714}"/>
          </ac:spMkLst>
        </pc:spChg>
        <pc:spChg chg="mod">
          <ac:chgData name="Niittymies Aleksi" userId="00c1d702-9a1a-46cb-9bcd-5368d837961b" providerId="ADAL" clId="{55F54ABC-6D78-49F5-8110-EA7C6AFDD730}" dt="2023-10-28T15:33:54.756" v="2461"/>
          <ac:spMkLst>
            <pc:docMk/>
            <pc:sldMk cId="3499027776" sldId="6526"/>
            <ac:spMk id="10" creationId="{243AD310-23AB-75C7-B269-6CA128DF021C}"/>
          </ac:spMkLst>
        </pc:spChg>
        <pc:spChg chg="mod">
          <ac:chgData name="Niittymies Aleksi" userId="00c1d702-9a1a-46cb-9bcd-5368d837961b" providerId="ADAL" clId="{55F54ABC-6D78-49F5-8110-EA7C6AFDD730}" dt="2023-10-28T15:33:54.756" v="2461"/>
          <ac:spMkLst>
            <pc:docMk/>
            <pc:sldMk cId="3499027776" sldId="6526"/>
            <ac:spMk id="12" creationId="{1BEE033E-7451-D445-6683-9486D0D07B1F}"/>
          </ac:spMkLst>
        </pc:spChg>
        <pc:spChg chg="mod">
          <ac:chgData name="Niittymies Aleksi" userId="00c1d702-9a1a-46cb-9bcd-5368d837961b" providerId="ADAL" clId="{55F54ABC-6D78-49F5-8110-EA7C6AFDD730}" dt="2023-10-28T15:33:54.756" v="2461"/>
          <ac:spMkLst>
            <pc:docMk/>
            <pc:sldMk cId="3499027776" sldId="6526"/>
            <ac:spMk id="13" creationId="{725AF718-AC2F-BA05-26B1-59290D3090D3}"/>
          </ac:spMkLst>
        </pc:spChg>
        <pc:spChg chg="mod">
          <ac:chgData name="Niittymies Aleksi" userId="00c1d702-9a1a-46cb-9bcd-5368d837961b" providerId="ADAL" clId="{55F54ABC-6D78-49F5-8110-EA7C6AFDD730}" dt="2023-10-28T15:33:54.756" v="2461"/>
          <ac:spMkLst>
            <pc:docMk/>
            <pc:sldMk cId="3499027776" sldId="6526"/>
            <ac:spMk id="14" creationId="{DFF41C2A-3C51-1A44-15C3-FAEB89A18E91}"/>
          </ac:spMkLst>
        </pc:spChg>
        <pc:spChg chg="mod">
          <ac:chgData name="Niittymies Aleksi" userId="00c1d702-9a1a-46cb-9bcd-5368d837961b" providerId="ADAL" clId="{55F54ABC-6D78-49F5-8110-EA7C6AFDD730}" dt="2023-10-28T15:33:54.756" v="2461"/>
          <ac:spMkLst>
            <pc:docMk/>
            <pc:sldMk cId="3499027776" sldId="6526"/>
            <ac:spMk id="15" creationId="{135DFE9D-7425-F3C9-8224-E3BBC41AB5AD}"/>
          </ac:spMkLst>
        </pc:spChg>
        <pc:spChg chg="mod">
          <ac:chgData name="Niittymies Aleksi" userId="00c1d702-9a1a-46cb-9bcd-5368d837961b" providerId="ADAL" clId="{55F54ABC-6D78-49F5-8110-EA7C6AFDD730}" dt="2023-10-28T15:33:54.756" v="2461"/>
          <ac:spMkLst>
            <pc:docMk/>
            <pc:sldMk cId="3499027776" sldId="6526"/>
            <ac:spMk id="16" creationId="{3A8FB199-CAC9-E3E2-0FF0-B5DC7191F842}"/>
          </ac:spMkLst>
        </pc:spChg>
        <pc:spChg chg="mod">
          <ac:chgData name="Niittymies Aleksi" userId="00c1d702-9a1a-46cb-9bcd-5368d837961b" providerId="ADAL" clId="{55F54ABC-6D78-49F5-8110-EA7C6AFDD730}" dt="2023-10-28T15:33:54.756" v="2461"/>
          <ac:spMkLst>
            <pc:docMk/>
            <pc:sldMk cId="3499027776" sldId="6526"/>
            <ac:spMk id="17" creationId="{52F1F7E4-7A63-4DE0-944C-3AD0414290E8}"/>
          </ac:spMkLst>
        </pc:spChg>
        <pc:spChg chg="mod">
          <ac:chgData name="Niittymies Aleksi" userId="00c1d702-9a1a-46cb-9bcd-5368d837961b" providerId="ADAL" clId="{55F54ABC-6D78-49F5-8110-EA7C6AFDD730}" dt="2023-10-28T15:33:54.756" v="2461"/>
          <ac:spMkLst>
            <pc:docMk/>
            <pc:sldMk cId="3499027776" sldId="6526"/>
            <ac:spMk id="18" creationId="{AB7B4772-78DB-A524-5A60-F435787DA06B}"/>
          </ac:spMkLst>
        </pc:spChg>
        <pc:spChg chg="add mod ord">
          <ac:chgData name="Niittymies Aleksi" userId="00c1d702-9a1a-46cb-9bcd-5368d837961b" providerId="ADAL" clId="{55F54ABC-6D78-49F5-8110-EA7C6AFDD730}" dt="2023-10-28T15:34:36.983" v="2469" actId="1076"/>
          <ac:spMkLst>
            <pc:docMk/>
            <pc:sldMk cId="3499027776" sldId="6526"/>
            <ac:spMk id="19" creationId="{A429CCA9-84D9-2813-1F95-1C611808DE05}"/>
          </ac:spMkLst>
        </pc:spChg>
        <pc:spChg chg="add mod ord">
          <ac:chgData name="Niittymies Aleksi" userId="00c1d702-9a1a-46cb-9bcd-5368d837961b" providerId="ADAL" clId="{55F54ABC-6D78-49F5-8110-EA7C6AFDD730}" dt="2023-10-28T15:35:28.529" v="2481" actId="1076"/>
          <ac:spMkLst>
            <pc:docMk/>
            <pc:sldMk cId="3499027776" sldId="6526"/>
            <ac:spMk id="20" creationId="{1DA9A5BA-E0B6-E7A5-9EB1-D5618C09A117}"/>
          </ac:spMkLst>
        </pc:spChg>
        <pc:spChg chg="add mod">
          <ac:chgData name="Niittymies Aleksi" userId="00c1d702-9a1a-46cb-9bcd-5368d837961b" providerId="ADAL" clId="{55F54ABC-6D78-49F5-8110-EA7C6AFDD730}" dt="2023-10-28T15:35:41.790" v="2494" actId="14100"/>
          <ac:spMkLst>
            <pc:docMk/>
            <pc:sldMk cId="3499027776" sldId="6526"/>
            <ac:spMk id="21" creationId="{367D7629-36E4-6986-41C5-D16AAFC0F633}"/>
          </ac:spMkLst>
        </pc:spChg>
        <pc:spChg chg="add mod">
          <ac:chgData name="Niittymies Aleksi" userId="00c1d702-9a1a-46cb-9bcd-5368d837961b" providerId="ADAL" clId="{55F54ABC-6D78-49F5-8110-EA7C6AFDD730}" dt="2023-10-29T17:03:58.260" v="2942" actId="1076"/>
          <ac:spMkLst>
            <pc:docMk/>
            <pc:sldMk cId="3499027776" sldId="6526"/>
            <ac:spMk id="22" creationId="{D9A01B98-503E-1CC4-F5A2-6BE5E1A77FB2}"/>
          </ac:spMkLst>
        </pc:spChg>
        <pc:spChg chg="add mod">
          <ac:chgData name="Niittymies Aleksi" userId="00c1d702-9a1a-46cb-9bcd-5368d837961b" providerId="ADAL" clId="{55F54ABC-6D78-49F5-8110-EA7C6AFDD730}" dt="2023-10-28T15:37:10.145" v="2572" actId="20577"/>
          <ac:spMkLst>
            <pc:docMk/>
            <pc:sldMk cId="3499027776" sldId="6526"/>
            <ac:spMk id="23" creationId="{8D5EF873-0A49-F800-ADFC-55145E4DBA95}"/>
          </ac:spMkLst>
        </pc:spChg>
        <pc:spChg chg="add mod">
          <ac:chgData name="Niittymies Aleksi" userId="00c1d702-9a1a-46cb-9bcd-5368d837961b" providerId="ADAL" clId="{55F54ABC-6D78-49F5-8110-EA7C6AFDD730}" dt="2023-10-28T16:31:32.805" v="2669" actId="20577"/>
          <ac:spMkLst>
            <pc:docMk/>
            <pc:sldMk cId="3499027776" sldId="6526"/>
            <ac:spMk id="24" creationId="{A42B2251-BE45-9BC8-F6F4-52117292DA28}"/>
          </ac:spMkLst>
        </pc:spChg>
        <pc:spChg chg="add mod">
          <ac:chgData name="Niittymies Aleksi" userId="00c1d702-9a1a-46cb-9bcd-5368d837961b" providerId="ADAL" clId="{55F54ABC-6D78-49F5-8110-EA7C6AFDD730}" dt="2023-10-28T15:37:02.289" v="2563" actId="14100"/>
          <ac:spMkLst>
            <pc:docMk/>
            <pc:sldMk cId="3499027776" sldId="6526"/>
            <ac:spMk id="25" creationId="{C2F677D7-402E-26BF-B11E-0A0DD0000584}"/>
          </ac:spMkLst>
        </pc:spChg>
        <pc:spChg chg="add mod">
          <ac:chgData name="Niittymies Aleksi" userId="00c1d702-9a1a-46cb-9bcd-5368d837961b" providerId="ADAL" clId="{55F54ABC-6D78-49F5-8110-EA7C6AFDD730}" dt="2023-10-29T17:04:01.316" v="2943" actId="1076"/>
          <ac:spMkLst>
            <pc:docMk/>
            <pc:sldMk cId="3499027776" sldId="6526"/>
            <ac:spMk id="26" creationId="{39E4A097-03DB-BD48-CE3D-A0B28FB774A2}"/>
          </ac:spMkLst>
        </pc:spChg>
        <pc:spChg chg="add mod">
          <ac:chgData name="Niittymies Aleksi" userId="00c1d702-9a1a-46cb-9bcd-5368d837961b" providerId="ADAL" clId="{55F54ABC-6D78-49F5-8110-EA7C6AFDD730}" dt="2023-10-28T15:38:38.622" v="2626" actId="20577"/>
          <ac:spMkLst>
            <pc:docMk/>
            <pc:sldMk cId="3499027776" sldId="6526"/>
            <ac:spMk id="27" creationId="{A695BCCD-716C-2AB6-1638-C06F5517162A}"/>
          </ac:spMkLst>
        </pc:spChg>
        <pc:spChg chg="add mod">
          <ac:chgData name="Niittymies Aleksi" userId="00c1d702-9a1a-46cb-9bcd-5368d837961b" providerId="ADAL" clId="{55F54ABC-6D78-49F5-8110-EA7C6AFDD730}" dt="2023-10-28T15:39:22.274" v="2639" actId="14100"/>
          <ac:spMkLst>
            <pc:docMk/>
            <pc:sldMk cId="3499027776" sldId="6526"/>
            <ac:spMk id="28" creationId="{6CBF46FC-50B4-DDE6-3515-B00C89077B16}"/>
          </ac:spMkLst>
        </pc:spChg>
        <pc:grpChg chg="add mod">
          <ac:chgData name="Niittymies Aleksi" userId="00c1d702-9a1a-46cb-9bcd-5368d837961b" providerId="ADAL" clId="{55F54ABC-6D78-49F5-8110-EA7C6AFDD730}" dt="2023-10-28T15:33:57.759" v="2462" actId="1076"/>
          <ac:grpSpMkLst>
            <pc:docMk/>
            <pc:sldMk cId="3499027776" sldId="6526"/>
            <ac:grpSpMk id="4" creationId="{252F4333-777A-DFAB-9FAB-F5A0441E3AE2}"/>
          </ac:grpSpMkLst>
        </pc:grpChg>
        <pc:grpChg chg="mod">
          <ac:chgData name="Niittymies Aleksi" userId="00c1d702-9a1a-46cb-9bcd-5368d837961b" providerId="ADAL" clId="{55F54ABC-6D78-49F5-8110-EA7C6AFDD730}" dt="2023-10-28T15:33:54.756" v="2461"/>
          <ac:grpSpMkLst>
            <pc:docMk/>
            <pc:sldMk cId="3499027776" sldId="6526"/>
            <ac:grpSpMk id="5" creationId="{6466B41B-D32E-446B-E8D4-53094E332365}"/>
          </ac:grpSpMkLst>
        </pc:grpChg>
        <pc:grpChg chg="mod">
          <ac:chgData name="Niittymies Aleksi" userId="00c1d702-9a1a-46cb-9bcd-5368d837961b" providerId="ADAL" clId="{55F54ABC-6D78-49F5-8110-EA7C6AFDD730}" dt="2023-10-28T15:33:54.756" v="2461"/>
          <ac:grpSpMkLst>
            <pc:docMk/>
            <pc:sldMk cId="3499027776" sldId="6526"/>
            <ac:grpSpMk id="11" creationId="{6C656AB9-0110-C070-4360-1A873DF21863}"/>
          </ac:grpSpMkLst>
        </pc:grpChg>
      </pc:sldChg>
      <pc:sldMasterChg chg="delSldLayout">
        <pc:chgData name="Niittymies Aleksi" userId="00c1d702-9a1a-46cb-9bcd-5368d837961b" providerId="ADAL" clId="{55F54ABC-6D78-49F5-8110-EA7C6AFDD730}" dt="2023-10-26T18:09:30.121" v="1917" actId="47"/>
        <pc:sldMasterMkLst>
          <pc:docMk/>
          <pc:sldMasterMk cId="1833754440" sldId="2147483648"/>
        </pc:sldMasterMkLst>
        <pc:sldLayoutChg chg="del">
          <pc:chgData name="Niittymies Aleksi" userId="00c1d702-9a1a-46cb-9bcd-5368d837961b" providerId="ADAL" clId="{55F54ABC-6D78-49F5-8110-EA7C6AFDD730}" dt="2023-10-26T18:09:30.121" v="1917" actId="47"/>
          <pc:sldLayoutMkLst>
            <pc:docMk/>
            <pc:sldMasterMk cId="1833754440" sldId="2147483648"/>
            <pc:sldLayoutMk cId="3943979170" sldId="2147483937"/>
          </pc:sldLayoutMkLst>
        </pc:sldLayoutChg>
        <pc:sldLayoutChg chg="del">
          <pc:chgData name="Niittymies Aleksi" userId="00c1d702-9a1a-46cb-9bcd-5368d837961b" providerId="ADAL" clId="{55F54ABC-6D78-49F5-8110-EA7C6AFDD730}" dt="2023-10-26T15:03:15.209" v="308" actId="47"/>
          <pc:sldLayoutMkLst>
            <pc:docMk/>
            <pc:sldMasterMk cId="1833754440" sldId="2147483648"/>
            <pc:sldLayoutMk cId="1392058142" sldId="2147483959"/>
          </pc:sldLayoutMkLst>
        </pc:sldLayoutChg>
      </pc:sldMasterChg>
      <pc:sldMasterChg chg="del delSldLayout">
        <pc:chgData name="Niittymies Aleksi" userId="00c1d702-9a1a-46cb-9bcd-5368d837961b" providerId="ADAL" clId="{55F54ABC-6D78-49F5-8110-EA7C6AFDD730}" dt="2023-10-26T15:03:21.892" v="310" actId="47"/>
        <pc:sldMasterMkLst>
          <pc:docMk/>
          <pc:sldMasterMk cId="3065379356" sldId="2147483972"/>
        </pc:sldMasterMkLst>
        <pc:sldLayoutChg chg="del">
          <pc:chgData name="Niittymies Aleksi" userId="00c1d702-9a1a-46cb-9bcd-5368d837961b" providerId="ADAL" clId="{55F54ABC-6D78-49F5-8110-EA7C6AFDD730}" dt="2023-10-26T15:03:21.892" v="310" actId="47"/>
          <pc:sldLayoutMkLst>
            <pc:docMk/>
            <pc:sldMasterMk cId="3065379356" sldId="2147483972"/>
            <pc:sldLayoutMk cId="437584210" sldId="2147483973"/>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472263249" sldId="2147483974"/>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4223978128" sldId="2147483975"/>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699714057" sldId="2147483976"/>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706481920" sldId="2147483977"/>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1738318242" sldId="2147483978"/>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1817325455" sldId="2147483979"/>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727589533" sldId="2147483980"/>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725544421" sldId="2147483981"/>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058278807" sldId="2147483982"/>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992361904" sldId="2147483983"/>
          </pc:sldLayoutMkLst>
        </pc:sldLayoutChg>
      </pc:sldMasterChg>
    </pc:docChg>
  </pc:docChgLst>
  <pc:docChgLst>
    <pc:chgData name="Niittymies Aleksi" userId="00c1d702-9a1a-46cb-9bcd-5368d837961b" providerId="ADAL" clId="{777E9463-A5D1-4581-A176-232A55A8FD4B}"/>
    <pc:docChg chg="undo custSel addSld delSld modSld sldOrd">
      <pc:chgData name="Niittymies Aleksi" userId="00c1d702-9a1a-46cb-9bcd-5368d837961b" providerId="ADAL" clId="{777E9463-A5D1-4581-A176-232A55A8FD4B}" dt="2023-11-06T10:14:22.797" v="1978"/>
      <pc:docMkLst>
        <pc:docMk/>
      </pc:docMkLst>
      <pc:sldChg chg="modSp mod">
        <pc:chgData name="Niittymies Aleksi" userId="00c1d702-9a1a-46cb-9bcd-5368d837961b" providerId="ADAL" clId="{777E9463-A5D1-4581-A176-232A55A8FD4B}" dt="2023-11-03T15:20:32.995" v="5" actId="20577"/>
        <pc:sldMkLst>
          <pc:docMk/>
          <pc:sldMk cId="4022952943" sldId="259"/>
        </pc:sldMkLst>
        <pc:spChg chg="mod">
          <ac:chgData name="Niittymies Aleksi" userId="00c1d702-9a1a-46cb-9bcd-5368d837961b" providerId="ADAL" clId="{777E9463-A5D1-4581-A176-232A55A8FD4B}" dt="2023-11-03T15:20:29.311" v="3" actId="20577"/>
          <ac:spMkLst>
            <pc:docMk/>
            <pc:sldMk cId="4022952943" sldId="259"/>
            <ac:spMk id="3" creationId="{8A46F9C8-1964-44D9-B1CD-B6CEC744D5F3}"/>
          </ac:spMkLst>
        </pc:spChg>
        <pc:spChg chg="mod">
          <ac:chgData name="Niittymies Aleksi" userId="00c1d702-9a1a-46cb-9bcd-5368d837961b" providerId="ADAL" clId="{777E9463-A5D1-4581-A176-232A55A8FD4B}" dt="2023-11-03T15:20:32.995" v="5" actId="20577"/>
          <ac:spMkLst>
            <pc:docMk/>
            <pc:sldMk cId="4022952943" sldId="259"/>
            <ac:spMk id="5" creationId="{14D9E3F0-1051-411B-B4E8-74150CD2A556}"/>
          </ac:spMkLst>
        </pc:spChg>
      </pc:sldChg>
      <pc:sldChg chg="del">
        <pc:chgData name="Niittymies Aleksi" userId="00c1d702-9a1a-46cb-9bcd-5368d837961b" providerId="ADAL" clId="{777E9463-A5D1-4581-A176-232A55A8FD4B}" dt="2023-11-05T11:53:17.334" v="1551" actId="47"/>
        <pc:sldMkLst>
          <pc:docMk/>
          <pc:sldMk cId="1957632854" sldId="262"/>
        </pc:sldMkLst>
      </pc:sldChg>
      <pc:sldChg chg="addSp del delDesignElem">
        <pc:chgData name="Niittymies Aleksi" userId="00c1d702-9a1a-46cb-9bcd-5368d837961b" providerId="ADAL" clId="{777E9463-A5D1-4581-A176-232A55A8FD4B}" dt="2023-11-03T15:33:50.698" v="260"/>
        <pc:sldMkLst>
          <pc:docMk/>
          <pc:sldMk cId="2555137741" sldId="269"/>
        </pc:sldMkLst>
        <pc:spChg chg="add">
          <ac:chgData name="Niittymies Aleksi" userId="00c1d702-9a1a-46cb-9bcd-5368d837961b" providerId="ADAL" clId="{777E9463-A5D1-4581-A176-232A55A8FD4B}" dt="2023-11-03T15:33:50.698" v="260"/>
          <ac:spMkLst>
            <pc:docMk/>
            <pc:sldMk cId="2555137741" sldId="269"/>
            <ac:spMk id="10" creationId="{32BC26D8-82FB-445E-AA49-62A77D7C1EE0}"/>
          </ac:spMkLst>
        </pc:spChg>
        <pc:spChg chg="add">
          <ac:chgData name="Niittymies Aleksi" userId="00c1d702-9a1a-46cb-9bcd-5368d837961b" providerId="ADAL" clId="{777E9463-A5D1-4581-A176-232A55A8FD4B}" dt="2023-11-03T15:33:50.698" v="260"/>
          <ac:spMkLst>
            <pc:docMk/>
            <pc:sldMk cId="2555137741" sldId="269"/>
            <ac:spMk id="12" creationId="{CB44330D-EA18-4254-AA95-EB49948539B8}"/>
          </ac:spMkLst>
        </pc:spChg>
      </pc:sldChg>
      <pc:sldChg chg="del">
        <pc:chgData name="Niittymies Aleksi" userId="00c1d702-9a1a-46cb-9bcd-5368d837961b" providerId="ADAL" clId="{777E9463-A5D1-4581-A176-232A55A8FD4B}" dt="2023-11-03T16:18:15.306" v="857" actId="47"/>
        <pc:sldMkLst>
          <pc:docMk/>
          <pc:sldMk cId="2377531744" sldId="277"/>
        </pc:sldMkLst>
      </pc:sldChg>
      <pc:sldChg chg="addSp modSp mod">
        <pc:chgData name="Niittymies Aleksi" userId="00c1d702-9a1a-46cb-9bcd-5368d837961b" providerId="ADAL" clId="{777E9463-A5D1-4581-A176-232A55A8FD4B}" dt="2023-11-05T19:37:04.033" v="1887" actId="1076"/>
        <pc:sldMkLst>
          <pc:docMk/>
          <pc:sldMk cId="2068996606" sldId="278"/>
        </pc:sldMkLst>
        <pc:spChg chg="add mod">
          <ac:chgData name="Niittymies Aleksi" userId="00c1d702-9a1a-46cb-9bcd-5368d837961b" providerId="ADAL" clId="{777E9463-A5D1-4581-A176-232A55A8FD4B}" dt="2023-11-05T19:37:04.033" v="1887" actId="1076"/>
          <ac:spMkLst>
            <pc:docMk/>
            <pc:sldMk cId="2068996606" sldId="278"/>
            <ac:spMk id="4" creationId="{2C0720E4-9E87-F8B2-061F-65112570ACC6}"/>
          </ac:spMkLst>
        </pc:spChg>
      </pc:sldChg>
      <pc:sldChg chg="addSp delSp modSp mod">
        <pc:chgData name="Niittymies Aleksi" userId="00c1d702-9a1a-46cb-9bcd-5368d837961b" providerId="ADAL" clId="{777E9463-A5D1-4581-A176-232A55A8FD4B}" dt="2023-11-03T16:03:35.295" v="403" actId="113"/>
        <pc:sldMkLst>
          <pc:docMk/>
          <pc:sldMk cId="1237508240" sldId="282"/>
        </pc:sldMkLst>
        <pc:spChg chg="mod">
          <ac:chgData name="Niittymies Aleksi" userId="00c1d702-9a1a-46cb-9bcd-5368d837961b" providerId="ADAL" clId="{777E9463-A5D1-4581-A176-232A55A8FD4B}" dt="2023-11-03T16:03:35.295" v="403" actId="113"/>
          <ac:spMkLst>
            <pc:docMk/>
            <pc:sldMk cId="1237508240" sldId="282"/>
            <ac:spMk id="2" creationId="{12ECB206-0A52-492A-A546-47DCCF02AE0B}"/>
          </ac:spMkLst>
        </pc:spChg>
        <pc:spChg chg="add del">
          <ac:chgData name="Niittymies Aleksi" userId="00c1d702-9a1a-46cb-9bcd-5368d837961b" providerId="ADAL" clId="{777E9463-A5D1-4581-A176-232A55A8FD4B}" dt="2023-11-03T16:02:49.367" v="396" actId="26606"/>
          <ac:spMkLst>
            <pc:docMk/>
            <pc:sldMk cId="1237508240" sldId="282"/>
            <ac:spMk id="51" creationId="{F13C74B1-5B17-4795-BED0-7140497B445A}"/>
          </ac:spMkLst>
        </pc:spChg>
        <pc:spChg chg="add del">
          <ac:chgData name="Niittymies Aleksi" userId="00c1d702-9a1a-46cb-9bcd-5368d837961b" providerId="ADAL" clId="{777E9463-A5D1-4581-A176-232A55A8FD4B}" dt="2023-11-03T16:02:49.367" v="396" actId="26606"/>
          <ac:spMkLst>
            <pc:docMk/>
            <pc:sldMk cId="1237508240" sldId="282"/>
            <ac:spMk id="53" creationId="{D4974D33-8DC5-464E-8C6D-BE58F0669C17}"/>
          </ac:spMkLst>
        </pc:spChg>
        <pc:graphicFrameChg chg="mod ord modGraphic">
          <ac:chgData name="Niittymies Aleksi" userId="00c1d702-9a1a-46cb-9bcd-5368d837961b" providerId="ADAL" clId="{777E9463-A5D1-4581-A176-232A55A8FD4B}" dt="2023-11-03T16:03:08.142" v="398" actId="1076"/>
          <ac:graphicFrameMkLst>
            <pc:docMk/>
            <pc:sldMk cId="1237508240" sldId="282"/>
            <ac:graphicFrameMk id="5" creationId="{7F09E4EF-0634-47BB-8BE0-0C21E5A07A92}"/>
          </ac:graphicFrameMkLst>
        </pc:graphicFrameChg>
        <pc:picChg chg="add del mod">
          <ac:chgData name="Niittymies Aleksi" userId="00c1d702-9a1a-46cb-9bcd-5368d837961b" providerId="ADAL" clId="{777E9463-A5D1-4581-A176-232A55A8FD4B}" dt="2023-11-03T16:03:24.056" v="400" actId="478"/>
          <ac:picMkLst>
            <pc:docMk/>
            <pc:sldMk cId="1237508240" sldId="282"/>
            <ac:picMk id="3" creationId="{F749252F-FEEE-674E-D756-CE8063A04CF4}"/>
          </ac:picMkLst>
        </pc:picChg>
        <pc:picChg chg="add mod">
          <ac:chgData name="Niittymies Aleksi" userId="00c1d702-9a1a-46cb-9bcd-5368d837961b" providerId="ADAL" clId="{777E9463-A5D1-4581-A176-232A55A8FD4B}" dt="2023-11-03T16:03:31.321" v="402" actId="1076"/>
          <ac:picMkLst>
            <pc:docMk/>
            <pc:sldMk cId="1237508240" sldId="282"/>
            <ac:picMk id="4" creationId="{243D1D09-4134-BBA8-4EB9-1B56824014C1}"/>
          </ac:picMkLst>
        </pc:picChg>
        <pc:picChg chg="del">
          <ac:chgData name="Niittymies Aleksi" userId="00c1d702-9a1a-46cb-9bcd-5368d837961b" providerId="ADAL" clId="{777E9463-A5D1-4581-A176-232A55A8FD4B}" dt="2023-11-03T16:02:26.752" v="391" actId="478"/>
          <ac:picMkLst>
            <pc:docMk/>
            <pc:sldMk cId="1237508240" sldId="282"/>
            <ac:picMk id="6" creationId="{76A46F59-5D93-4EFB-8D5C-243D71F9C34F}"/>
          </ac:picMkLst>
        </pc:picChg>
        <pc:picChg chg="add del">
          <ac:chgData name="Niittymies Aleksi" userId="00c1d702-9a1a-46cb-9bcd-5368d837961b" providerId="ADAL" clId="{777E9463-A5D1-4581-A176-232A55A8FD4B}" dt="2023-11-03T16:02:49.367" v="396" actId="26606"/>
          <ac:picMkLst>
            <pc:docMk/>
            <pc:sldMk cId="1237508240" sldId="282"/>
            <ac:picMk id="46" creationId="{54DDEBDD-D8BD-41A6-8A0D-B00E3768B0F9}"/>
          </ac:picMkLst>
        </pc:picChg>
      </pc:sldChg>
      <pc:sldChg chg="mod modShow">
        <pc:chgData name="Niittymies Aleksi" userId="00c1d702-9a1a-46cb-9bcd-5368d837961b" providerId="ADAL" clId="{777E9463-A5D1-4581-A176-232A55A8FD4B}" dt="2023-11-05T11:56:27.586" v="1556" actId="729"/>
        <pc:sldMkLst>
          <pc:docMk/>
          <pc:sldMk cId="760655846" sldId="288"/>
        </pc:sldMkLst>
      </pc:sldChg>
      <pc:sldChg chg="addSp modSp mod">
        <pc:chgData name="Niittymies Aleksi" userId="00c1d702-9a1a-46cb-9bcd-5368d837961b" providerId="ADAL" clId="{777E9463-A5D1-4581-A176-232A55A8FD4B}" dt="2023-11-03T16:26:23.701" v="956" actId="1076"/>
        <pc:sldMkLst>
          <pc:docMk/>
          <pc:sldMk cId="1886639995" sldId="300"/>
        </pc:sldMkLst>
        <pc:spChg chg="add mod">
          <ac:chgData name="Niittymies Aleksi" userId="00c1d702-9a1a-46cb-9bcd-5368d837961b" providerId="ADAL" clId="{777E9463-A5D1-4581-A176-232A55A8FD4B}" dt="2023-11-03T16:26:23.701" v="956" actId="1076"/>
          <ac:spMkLst>
            <pc:docMk/>
            <pc:sldMk cId="1886639995" sldId="300"/>
            <ac:spMk id="5" creationId="{16B5D0FE-1E5D-81CF-220F-1AFD2027155A}"/>
          </ac:spMkLst>
        </pc:spChg>
        <pc:graphicFrameChg chg="mod">
          <ac:chgData name="Niittymies Aleksi" userId="00c1d702-9a1a-46cb-9bcd-5368d837961b" providerId="ADAL" clId="{777E9463-A5D1-4581-A176-232A55A8FD4B}" dt="2023-11-03T16:26:18.092" v="955"/>
          <ac:graphicFrameMkLst>
            <pc:docMk/>
            <pc:sldMk cId="1886639995" sldId="300"/>
            <ac:graphicFrameMk id="9" creationId="{623F34E6-D17B-42C9-A6A5-5461B09D7E29}"/>
          </ac:graphicFrameMkLst>
        </pc:graphicFrameChg>
        <pc:picChg chg="mod">
          <ac:chgData name="Niittymies Aleksi" userId="00c1d702-9a1a-46cb-9bcd-5368d837961b" providerId="ADAL" clId="{777E9463-A5D1-4581-A176-232A55A8FD4B}" dt="2023-11-03T16:25:35.492" v="945" actId="1076"/>
          <ac:picMkLst>
            <pc:docMk/>
            <pc:sldMk cId="1886639995" sldId="300"/>
            <ac:picMk id="4" creationId="{1C2BD351-6476-471B-92AE-43044E984C89}"/>
          </ac:picMkLst>
        </pc:picChg>
      </pc:sldChg>
      <pc:sldChg chg="modSp mod">
        <pc:chgData name="Niittymies Aleksi" userId="00c1d702-9a1a-46cb-9bcd-5368d837961b" providerId="ADAL" clId="{777E9463-A5D1-4581-A176-232A55A8FD4B}" dt="2023-11-03T15:41:30.594" v="266" actId="27636"/>
        <pc:sldMkLst>
          <pc:docMk/>
          <pc:sldMk cId="2737998628" sldId="305"/>
        </pc:sldMkLst>
        <pc:spChg chg="mod">
          <ac:chgData name="Niittymies Aleksi" userId="00c1d702-9a1a-46cb-9bcd-5368d837961b" providerId="ADAL" clId="{777E9463-A5D1-4581-A176-232A55A8FD4B}" dt="2023-11-03T15:41:30.594" v="266" actId="27636"/>
          <ac:spMkLst>
            <pc:docMk/>
            <pc:sldMk cId="2737998628" sldId="305"/>
            <ac:spMk id="2" creationId="{988583B6-8CF7-41A8-9C4A-7CF831058912}"/>
          </ac:spMkLst>
        </pc:spChg>
      </pc:sldChg>
      <pc:sldChg chg="del ord">
        <pc:chgData name="Niittymies Aleksi" userId="00c1d702-9a1a-46cb-9bcd-5368d837961b" providerId="ADAL" clId="{777E9463-A5D1-4581-A176-232A55A8FD4B}" dt="2023-11-05T10:32:15.414" v="1268" actId="47"/>
        <pc:sldMkLst>
          <pc:docMk/>
          <pc:sldMk cId="3727756119" sldId="514"/>
        </pc:sldMkLst>
      </pc:sldChg>
      <pc:sldChg chg="modSp mod">
        <pc:chgData name="Niittymies Aleksi" userId="00c1d702-9a1a-46cb-9bcd-5368d837961b" providerId="ADAL" clId="{777E9463-A5D1-4581-A176-232A55A8FD4B}" dt="2023-11-03T16:35:33.775" v="1185" actId="20577"/>
        <pc:sldMkLst>
          <pc:docMk/>
          <pc:sldMk cId="3618287028" sldId="979"/>
        </pc:sldMkLst>
        <pc:spChg chg="mod">
          <ac:chgData name="Niittymies Aleksi" userId="00c1d702-9a1a-46cb-9bcd-5368d837961b" providerId="ADAL" clId="{777E9463-A5D1-4581-A176-232A55A8FD4B}" dt="2023-11-03T16:34:25.599" v="1175" actId="20577"/>
          <ac:spMkLst>
            <pc:docMk/>
            <pc:sldMk cId="3618287028" sldId="979"/>
            <ac:spMk id="2" creationId="{DAF2281E-D9A1-4D78-88F1-D5A2007BE0D9}"/>
          </ac:spMkLst>
        </pc:spChg>
        <pc:spChg chg="mod">
          <ac:chgData name="Niittymies Aleksi" userId="00c1d702-9a1a-46cb-9bcd-5368d837961b" providerId="ADAL" clId="{777E9463-A5D1-4581-A176-232A55A8FD4B}" dt="2023-11-03T16:35:33.775" v="1185" actId="20577"/>
          <ac:spMkLst>
            <pc:docMk/>
            <pc:sldMk cId="3618287028" sldId="979"/>
            <ac:spMk id="3" creationId="{5F669965-2C37-4E46-9B17-C284E9EEEBCD}"/>
          </ac:spMkLst>
        </pc:spChg>
      </pc:sldChg>
      <pc:sldChg chg="del">
        <pc:chgData name="Niittymies Aleksi" userId="00c1d702-9a1a-46cb-9bcd-5368d837961b" providerId="ADAL" clId="{777E9463-A5D1-4581-A176-232A55A8FD4B}" dt="2023-11-03T15:34:05.973" v="261" actId="47"/>
        <pc:sldMkLst>
          <pc:docMk/>
          <pc:sldMk cId="3567938623" sldId="6477"/>
        </pc:sldMkLst>
      </pc:sldChg>
      <pc:sldChg chg="modSp mod">
        <pc:chgData name="Niittymies Aleksi" userId="00c1d702-9a1a-46cb-9bcd-5368d837961b" providerId="ADAL" clId="{777E9463-A5D1-4581-A176-232A55A8FD4B}" dt="2023-11-03T15:21:29.859" v="79" actId="20577"/>
        <pc:sldMkLst>
          <pc:docMk/>
          <pc:sldMk cId="2555860637" sldId="6511"/>
        </pc:sldMkLst>
        <pc:spChg chg="mod">
          <ac:chgData name="Niittymies Aleksi" userId="00c1d702-9a1a-46cb-9bcd-5368d837961b" providerId="ADAL" clId="{777E9463-A5D1-4581-A176-232A55A8FD4B}" dt="2023-11-03T15:21:29.859" v="79" actId="20577"/>
          <ac:spMkLst>
            <pc:docMk/>
            <pc:sldMk cId="2555860637" sldId="6511"/>
            <ac:spMk id="3" creationId="{CF3F630B-0F73-483A-838D-6B23394D1B86}"/>
          </ac:spMkLst>
        </pc:spChg>
      </pc:sldChg>
      <pc:sldChg chg="modSp mod ord">
        <pc:chgData name="Niittymies Aleksi" userId="00c1d702-9a1a-46cb-9bcd-5368d837961b" providerId="ADAL" clId="{777E9463-A5D1-4581-A176-232A55A8FD4B}" dt="2023-11-05T10:33:18.641" v="1275" actId="20577"/>
        <pc:sldMkLst>
          <pc:docMk/>
          <pc:sldMk cId="3262308052" sldId="6518"/>
        </pc:sldMkLst>
        <pc:spChg chg="mod">
          <ac:chgData name="Niittymies Aleksi" userId="00c1d702-9a1a-46cb-9bcd-5368d837961b" providerId="ADAL" clId="{777E9463-A5D1-4581-A176-232A55A8FD4B}" dt="2023-11-05T10:33:18.641" v="1275" actId="20577"/>
          <ac:spMkLst>
            <pc:docMk/>
            <pc:sldMk cId="3262308052" sldId="6518"/>
            <ac:spMk id="2" creationId="{7188B95F-4310-569A-83C9-3FA1F947D1D9}"/>
          </ac:spMkLst>
        </pc:spChg>
        <pc:spChg chg="mod">
          <ac:chgData name="Niittymies Aleksi" userId="00c1d702-9a1a-46cb-9bcd-5368d837961b" providerId="ADAL" clId="{777E9463-A5D1-4581-A176-232A55A8FD4B}" dt="2023-11-03T15:28:12.037" v="183" actId="14100"/>
          <ac:spMkLst>
            <pc:docMk/>
            <pc:sldMk cId="3262308052" sldId="6518"/>
            <ac:spMk id="5" creationId="{4E79B233-C263-4355-BEE2-6A4CD1ED5B59}"/>
          </ac:spMkLst>
        </pc:spChg>
      </pc:sldChg>
      <pc:sldChg chg="del">
        <pc:chgData name="Niittymies Aleksi" userId="00c1d702-9a1a-46cb-9bcd-5368d837961b" providerId="ADAL" clId="{777E9463-A5D1-4581-A176-232A55A8FD4B}" dt="2023-11-03T15:30:13.151" v="190" actId="47"/>
        <pc:sldMkLst>
          <pc:docMk/>
          <pc:sldMk cId="2293747233" sldId="6519"/>
        </pc:sldMkLst>
      </pc:sldChg>
      <pc:sldChg chg="del">
        <pc:chgData name="Niittymies Aleksi" userId="00c1d702-9a1a-46cb-9bcd-5368d837961b" providerId="ADAL" clId="{777E9463-A5D1-4581-A176-232A55A8FD4B}" dt="2023-11-03T15:30:15.760" v="191" actId="47"/>
        <pc:sldMkLst>
          <pc:docMk/>
          <pc:sldMk cId="2886959941" sldId="6520"/>
        </pc:sldMkLst>
      </pc:sldChg>
      <pc:sldChg chg="ord">
        <pc:chgData name="Niittymies Aleksi" userId="00c1d702-9a1a-46cb-9bcd-5368d837961b" providerId="ADAL" clId="{777E9463-A5D1-4581-A176-232A55A8FD4B}" dt="2023-11-03T15:31:06.174" v="198"/>
        <pc:sldMkLst>
          <pc:docMk/>
          <pc:sldMk cId="4190350582" sldId="6521"/>
        </pc:sldMkLst>
      </pc:sldChg>
      <pc:sldChg chg="ord">
        <pc:chgData name="Niittymies Aleksi" userId="00c1d702-9a1a-46cb-9bcd-5368d837961b" providerId="ADAL" clId="{777E9463-A5D1-4581-A176-232A55A8FD4B}" dt="2023-11-03T15:34:26.182" v="263"/>
        <pc:sldMkLst>
          <pc:docMk/>
          <pc:sldMk cId="821067728" sldId="6523"/>
        </pc:sldMkLst>
      </pc:sldChg>
      <pc:sldChg chg="addSp modSp mod ord">
        <pc:chgData name="Niittymies Aleksi" userId="00c1d702-9a1a-46cb-9bcd-5368d837961b" providerId="ADAL" clId="{777E9463-A5D1-4581-A176-232A55A8FD4B}" dt="2023-11-06T09:54:17.107" v="1974"/>
        <pc:sldMkLst>
          <pc:docMk/>
          <pc:sldMk cId="3499027776" sldId="6526"/>
        </pc:sldMkLst>
        <pc:spChg chg="add mod">
          <ac:chgData name="Niittymies Aleksi" userId="00c1d702-9a1a-46cb-9bcd-5368d837961b" providerId="ADAL" clId="{777E9463-A5D1-4581-A176-232A55A8FD4B}" dt="2023-11-05T19:03:07.631" v="1623" actId="1037"/>
          <ac:spMkLst>
            <pc:docMk/>
            <pc:sldMk cId="3499027776" sldId="6526"/>
            <ac:spMk id="2" creationId="{CE18D152-A48D-4DC1-5A3D-A94C63EF8B42}"/>
          </ac:spMkLst>
        </pc:spChg>
      </pc:sldChg>
      <pc:sldChg chg="modSp add mod">
        <pc:chgData name="Niittymies Aleksi" userId="00c1d702-9a1a-46cb-9bcd-5368d837961b" providerId="ADAL" clId="{777E9463-A5D1-4581-A176-232A55A8FD4B}" dt="2023-11-03T15:25:18.454" v="156" actId="20577"/>
        <pc:sldMkLst>
          <pc:docMk/>
          <pc:sldMk cId="2956272805" sldId="6527"/>
        </pc:sldMkLst>
        <pc:spChg chg="mod">
          <ac:chgData name="Niittymies Aleksi" userId="00c1d702-9a1a-46cb-9bcd-5368d837961b" providerId="ADAL" clId="{777E9463-A5D1-4581-A176-232A55A8FD4B}" dt="2023-11-03T15:25:18.454" v="156" actId="20577"/>
          <ac:spMkLst>
            <pc:docMk/>
            <pc:sldMk cId="2956272805" sldId="6527"/>
            <ac:spMk id="3" creationId="{CF3F630B-0F73-483A-838D-6B23394D1B86}"/>
          </ac:spMkLst>
        </pc:spChg>
      </pc:sldChg>
      <pc:sldChg chg="modSp add mod ord">
        <pc:chgData name="Niittymies Aleksi" userId="00c1d702-9a1a-46cb-9bcd-5368d837961b" providerId="ADAL" clId="{777E9463-A5D1-4581-A176-232A55A8FD4B}" dt="2023-11-05T19:08:26.594" v="1662" actId="20577"/>
        <pc:sldMkLst>
          <pc:docMk/>
          <pc:sldMk cId="864312609" sldId="6528"/>
        </pc:sldMkLst>
        <pc:spChg chg="mod">
          <ac:chgData name="Niittymies Aleksi" userId="00c1d702-9a1a-46cb-9bcd-5368d837961b" providerId="ADAL" clId="{777E9463-A5D1-4581-A176-232A55A8FD4B}" dt="2023-11-05T19:08:26.594" v="1662" actId="20577"/>
          <ac:spMkLst>
            <pc:docMk/>
            <pc:sldMk cId="864312609" sldId="6528"/>
            <ac:spMk id="2" creationId="{7188B95F-4310-569A-83C9-3FA1F947D1D9}"/>
          </ac:spMkLst>
        </pc:spChg>
        <pc:spChg chg="mod">
          <ac:chgData name="Niittymies Aleksi" userId="00c1d702-9a1a-46cb-9bcd-5368d837961b" providerId="ADAL" clId="{777E9463-A5D1-4581-A176-232A55A8FD4B}" dt="2023-11-03T15:33:21.004" v="256" actId="20577"/>
          <ac:spMkLst>
            <pc:docMk/>
            <pc:sldMk cId="864312609" sldId="6528"/>
            <ac:spMk id="5" creationId="{4E79B233-C263-4355-BEE2-6A4CD1ED5B59}"/>
          </ac:spMkLst>
        </pc:spChg>
      </pc:sldChg>
      <pc:sldChg chg="modSp add mod ord">
        <pc:chgData name="Niittymies Aleksi" userId="00c1d702-9a1a-46cb-9bcd-5368d837961b" providerId="ADAL" clId="{777E9463-A5D1-4581-A176-232A55A8FD4B}" dt="2023-11-05T11:39:32.290" v="1450" actId="20577"/>
        <pc:sldMkLst>
          <pc:docMk/>
          <pc:sldMk cId="974837380" sldId="6529"/>
        </pc:sldMkLst>
        <pc:spChg chg="mod">
          <ac:chgData name="Niittymies Aleksi" userId="00c1d702-9a1a-46cb-9bcd-5368d837961b" providerId="ADAL" clId="{777E9463-A5D1-4581-A176-232A55A8FD4B}" dt="2023-11-05T11:39:32.290" v="1450" actId="20577"/>
          <ac:spMkLst>
            <pc:docMk/>
            <pc:sldMk cId="974837380" sldId="6529"/>
            <ac:spMk id="2" creationId="{7188B95F-4310-569A-83C9-3FA1F947D1D9}"/>
          </ac:spMkLst>
        </pc:spChg>
        <pc:spChg chg="mod">
          <ac:chgData name="Niittymies Aleksi" userId="00c1d702-9a1a-46cb-9bcd-5368d837961b" providerId="ADAL" clId="{777E9463-A5D1-4581-A176-232A55A8FD4B}" dt="2023-11-03T16:39:58.106" v="1186" actId="313"/>
          <ac:spMkLst>
            <pc:docMk/>
            <pc:sldMk cId="974837380" sldId="6529"/>
            <ac:spMk id="5" creationId="{4E79B233-C263-4355-BEE2-6A4CD1ED5B59}"/>
          </ac:spMkLst>
        </pc:spChg>
      </pc:sldChg>
      <pc:sldChg chg="add del ord">
        <pc:chgData name="Niittymies Aleksi" userId="00c1d702-9a1a-46cb-9bcd-5368d837961b" providerId="ADAL" clId="{777E9463-A5D1-4581-A176-232A55A8FD4B}" dt="2023-11-06T09:54:19.312" v="1975" actId="47"/>
        <pc:sldMkLst>
          <pc:docMk/>
          <pc:sldMk cId="626119251" sldId="6530"/>
        </pc:sldMkLst>
      </pc:sldChg>
      <pc:sldChg chg="modSp add mod ord">
        <pc:chgData name="Niittymies Aleksi" userId="00c1d702-9a1a-46cb-9bcd-5368d837961b" providerId="ADAL" clId="{777E9463-A5D1-4581-A176-232A55A8FD4B}" dt="2023-11-03T15:42:58.025" v="302"/>
        <pc:sldMkLst>
          <pc:docMk/>
          <pc:sldMk cId="3377242872" sldId="6531"/>
        </pc:sldMkLst>
        <pc:spChg chg="mod">
          <ac:chgData name="Niittymies Aleksi" userId="00c1d702-9a1a-46cb-9bcd-5368d837961b" providerId="ADAL" clId="{777E9463-A5D1-4581-A176-232A55A8FD4B}" dt="2023-11-03T15:42:29.433" v="300" actId="20577"/>
          <ac:spMkLst>
            <pc:docMk/>
            <pc:sldMk cId="3377242872" sldId="6531"/>
            <ac:spMk id="2" creationId="{7188B95F-4310-569A-83C9-3FA1F947D1D9}"/>
          </ac:spMkLst>
        </pc:spChg>
        <pc:spChg chg="mod">
          <ac:chgData name="Niittymies Aleksi" userId="00c1d702-9a1a-46cb-9bcd-5368d837961b" providerId="ADAL" clId="{777E9463-A5D1-4581-A176-232A55A8FD4B}" dt="2023-11-03T15:41:52.056" v="277" actId="20577"/>
          <ac:spMkLst>
            <pc:docMk/>
            <pc:sldMk cId="3377242872" sldId="6531"/>
            <ac:spMk id="5" creationId="{4E79B233-C263-4355-BEE2-6A4CD1ED5B59}"/>
          </ac:spMkLst>
        </pc:spChg>
      </pc:sldChg>
      <pc:sldChg chg="modSp add del mod ord">
        <pc:chgData name="Niittymies Aleksi" userId="00c1d702-9a1a-46cb-9bcd-5368d837961b" providerId="ADAL" clId="{777E9463-A5D1-4581-A176-232A55A8FD4B}" dt="2023-11-03T16:06:34.566" v="442" actId="47"/>
        <pc:sldMkLst>
          <pc:docMk/>
          <pc:sldMk cId="3386708103" sldId="6532"/>
        </pc:sldMkLst>
        <pc:spChg chg="mod">
          <ac:chgData name="Niittymies Aleksi" userId="00c1d702-9a1a-46cb-9bcd-5368d837961b" providerId="ADAL" clId="{777E9463-A5D1-4581-A176-232A55A8FD4B}" dt="2023-11-03T15:45:55.795" v="316" actId="20577"/>
          <ac:spMkLst>
            <pc:docMk/>
            <pc:sldMk cId="3386708103" sldId="6532"/>
            <ac:spMk id="2" creationId="{409DEB83-2527-4B0B-9A61-3B2F1FDF0E89}"/>
          </ac:spMkLst>
        </pc:spChg>
      </pc:sldChg>
      <pc:sldChg chg="modSp add del mod">
        <pc:chgData name="Niittymies Aleksi" userId="00c1d702-9a1a-46cb-9bcd-5368d837961b" providerId="ADAL" clId="{777E9463-A5D1-4581-A176-232A55A8FD4B}" dt="2023-11-03T16:24:09.553" v="887" actId="47"/>
        <pc:sldMkLst>
          <pc:docMk/>
          <pc:sldMk cId="4074907076" sldId="6533"/>
        </pc:sldMkLst>
        <pc:spChg chg="mod">
          <ac:chgData name="Niittymies Aleksi" userId="00c1d702-9a1a-46cb-9bcd-5368d837961b" providerId="ADAL" clId="{777E9463-A5D1-4581-A176-232A55A8FD4B}" dt="2023-11-03T15:45:50.454" v="311" actId="20577"/>
          <ac:spMkLst>
            <pc:docMk/>
            <pc:sldMk cId="4074907076" sldId="6533"/>
            <ac:spMk id="2" creationId="{409DEB83-2527-4B0B-9A61-3B2F1FDF0E89}"/>
          </ac:spMkLst>
        </pc:spChg>
      </pc:sldChg>
      <pc:sldChg chg="modSp add mod ord">
        <pc:chgData name="Niittymies Aleksi" userId="00c1d702-9a1a-46cb-9bcd-5368d837961b" providerId="ADAL" clId="{777E9463-A5D1-4581-A176-232A55A8FD4B}" dt="2023-11-05T19:15:40.635" v="1782" actId="20577"/>
        <pc:sldMkLst>
          <pc:docMk/>
          <pc:sldMk cId="3872872538" sldId="6534"/>
        </pc:sldMkLst>
        <pc:spChg chg="mod">
          <ac:chgData name="Niittymies Aleksi" userId="00c1d702-9a1a-46cb-9bcd-5368d837961b" providerId="ADAL" clId="{777E9463-A5D1-4581-A176-232A55A8FD4B}" dt="2023-11-05T19:15:40.635" v="1782" actId="20577"/>
          <ac:spMkLst>
            <pc:docMk/>
            <pc:sldMk cId="3872872538" sldId="6534"/>
            <ac:spMk id="2" creationId="{7188B95F-4310-569A-83C9-3FA1F947D1D9}"/>
          </ac:spMkLst>
        </pc:spChg>
        <pc:spChg chg="mod">
          <ac:chgData name="Niittymies Aleksi" userId="00c1d702-9a1a-46cb-9bcd-5368d837961b" providerId="ADAL" clId="{777E9463-A5D1-4581-A176-232A55A8FD4B}" dt="2023-11-03T16:08:06.530" v="459" actId="20577"/>
          <ac:spMkLst>
            <pc:docMk/>
            <pc:sldMk cId="3872872538" sldId="6534"/>
            <ac:spMk id="5" creationId="{4E79B233-C263-4355-BEE2-6A4CD1ED5B59}"/>
          </ac:spMkLst>
        </pc:spChg>
      </pc:sldChg>
      <pc:sldChg chg="modSp add mod ord">
        <pc:chgData name="Niittymies Aleksi" userId="00c1d702-9a1a-46cb-9bcd-5368d837961b" providerId="ADAL" clId="{777E9463-A5D1-4581-A176-232A55A8FD4B}" dt="2023-11-05T19:35:51.999" v="1865" actId="20577"/>
        <pc:sldMkLst>
          <pc:docMk/>
          <pc:sldMk cId="662764028" sldId="6535"/>
        </pc:sldMkLst>
        <pc:spChg chg="mod">
          <ac:chgData name="Niittymies Aleksi" userId="00c1d702-9a1a-46cb-9bcd-5368d837961b" providerId="ADAL" clId="{777E9463-A5D1-4581-A176-232A55A8FD4B}" dt="2023-11-05T19:35:51.999" v="1865" actId="20577"/>
          <ac:spMkLst>
            <pc:docMk/>
            <pc:sldMk cId="662764028" sldId="6535"/>
            <ac:spMk id="2" creationId="{7188B95F-4310-569A-83C9-3FA1F947D1D9}"/>
          </ac:spMkLst>
        </pc:spChg>
        <pc:spChg chg="mod">
          <ac:chgData name="Niittymies Aleksi" userId="00c1d702-9a1a-46cb-9bcd-5368d837961b" providerId="ADAL" clId="{777E9463-A5D1-4581-A176-232A55A8FD4B}" dt="2023-11-03T15:52:57.024" v="360" actId="20577"/>
          <ac:spMkLst>
            <pc:docMk/>
            <pc:sldMk cId="662764028" sldId="6535"/>
            <ac:spMk id="5" creationId="{4E79B233-C263-4355-BEE2-6A4CD1ED5B59}"/>
          </ac:spMkLst>
        </pc:spChg>
      </pc:sldChg>
      <pc:sldChg chg="addSp modSp add mod ord">
        <pc:chgData name="Niittymies Aleksi" userId="00c1d702-9a1a-46cb-9bcd-5368d837961b" providerId="ADAL" clId="{777E9463-A5D1-4581-A176-232A55A8FD4B}" dt="2023-11-05T10:30:40.779" v="1267" actId="20577"/>
        <pc:sldMkLst>
          <pc:docMk/>
          <pc:sldMk cId="2639510589" sldId="6536"/>
        </pc:sldMkLst>
        <pc:spChg chg="mod">
          <ac:chgData name="Niittymies Aleksi" userId="00c1d702-9a1a-46cb-9bcd-5368d837961b" providerId="ADAL" clId="{777E9463-A5D1-4581-A176-232A55A8FD4B}" dt="2023-11-05T10:30:40.779" v="1267" actId="20577"/>
          <ac:spMkLst>
            <pc:docMk/>
            <pc:sldMk cId="2639510589" sldId="6536"/>
            <ac:spMk id="2" creationId="{7188B95F-4310-569A-83C9-3FA1F947D1D9}"/>
          </ac:spMkLst>
        </pc:spChg>
        <pc:spChg chg="mod">
          <ac:chgData name="Niittymies Aleksi" userId="00c1d702-9a1a-46cb-9bcd-5368d837961b" providerId="ADAL" clId="{777E9463-A5D1-4581-A176-232A55A8FD4B}" dt="2023-11-03T15:55:36.304" v="379" actId="20577"/>
          <ac:spMkLst>
            <pc:docMk/>
            <pc:sldMk cId="2639510589" sldId="6536"/>
            <ac:spMk id="5" creationId="{4E79B233-C263-4355-BEE2-6A4CD1ED5B59}"/>
          </ac:spMkLst>
        </pc:spChg>
        <pc:picChg chg="add mod">
          <ac:chgData name="Niittymies Aleksi" userId="00c1d702-9a1a-46cb-9bcd-5368d837961b" providerId="ADAL" clId="{777E9463-A5D1-4581-A176-232A55A8FD4B}" dt="2023-11-03T15:58:06.800" v="388" actId="1076"/>
          <ac:picMkLst>
            <pc:docMk/>
            <pc:sldMk cId="2639510589" sldId="6536"/>
            <ac:picMk id="3" creationId="{ADC39B82-916F-04D3-0834-495F91E1C993}"/>
          </ac:picMkLst>
        </pc:picChg>
      </pc:sldChg>
      <pc:sldChg chg="addSp delSp modSp new mod setBg">
        <pc:chgData name="Niittymies Aleksi" userId="00c1d702-9a1a-46cb-9bcd-5368d837961b" providerId="ADAL" clId="{777E9463-A5D1-4581-A176-232A55A8FD4B}" dt="2023-11-03T16:06:25.538" v="441" actId="1036"/>
        <pc:sldMkLst>
          <pc:docMk/>
          <pc:sldMk cId="3441159763" sldId="6537"/>
        </pc:sldMkLst>
        <pc:spChg chg="mod ord">
          <ac:chgData name="Niittymies Aleksi" userId="00c1d702-9a1a-46cb-9bcd-5368d837961b" providerId="ADAL" clId="{777E9463-A5D1-4581-A176-232A55A8FD4B}" dt="2023-11-03T16:05:56.069" v="427" actId="26606"/>
          <ac:spMkLst>
            <pc:docMk/>
            <pc:sldMk cId="3441159763" sldId="6537"/>
            <ac:spMk id="2" creationId="{5D4F6B4A-10F4-FB39-19F5-03C5A669C2B6}"/>
          </ac:spMkLst>
        </pc:spChg>
        <pc:spChg chg="del">
          <ac:chgData name="Niittymies Aleksi" userId="00c1d702-9a1a-46cb-9bcd-5368d837961b" providerId="ADAL" clId="{777E9463-A5D1-4581-A176-232A55A8FD4B}" dt="2023-11-03T16:05:43.740" v="425" actId="26606"/>
          <ac:spMkLst>
            <pc:docMk/>
            <pc:sldMk cId="3441159763" sldId="6537"/>
            <ac:spMk id="3" creationId="{D6639751-5331-9778-DBD0-35D7AF11C245}"/>
          </ac:spMkLst>
        </pc:spChg>
        <pc:spChg chg="add del">
          <ac:chgData name="Niittymies Aleksi" userId="00c1d702-9a1a-46cb-9bcd-5368d837961b" providerId="ADAL" clId="{777E9463-A5D1-4581-A176-232A55A8FD4B}" dt="2023-11-03T16:05:56.069" v="427" actId="26606"/>
          <ac:spMkLst>
            <pc:docMk/>
            <pc:sldMk cId="3441159763" sldId="6537"/>
            <ac:spMk id="9" creationId="{37C89E4B-3C9F-44B9-8B86-D9E3D112D8EC}"/>
          </ac:spMkLst>
        </pc:spChg>
        <pc:grpChg chg="add">
          <ac:chgData name="Niittymies Aleksi" userId="00c1d702-9a1a-46cb-9bcd-5368d837961b" providerId="ADAL" clId="{777E9463-A5D1-4581-A176-232A55A8FD4B}" dt="2023-11-03T16:05:56.069" v="427" actId="26606"/>
          <ac:grpSpMkLst>
            <pc:docMk/>
            <pc:sldMk cId="3441159763" sldId="6537"/>
            <ac:grpSpMk id="18" creationId="{17F72E41-D8D7-F589-0125-D336DE2AF8BC}"/>
          </ac:grpSpMkLst>
        </pc:grpChg>
        <pc:picChg chg="add mod">
          <ac:chgData name="Niittymies Aleksi" userId="00c1d702-9a1a-46cb-9bcd-5368d837961b" providerId="ADAL" clId="{777E9463-A5D1-4581-A176-232A55A8FD4B}" dt="2023-11-03T16:06:25.538" v="441" actId="1036"/>
          <ac:picMkLst>
            <pc:docMk/>
            <pc:sldMk cId="3441159763" sldId="6537"/>
            <ac:picMk id="4" creationId="{8D1CA875-06F5-32FB-74E2-17E774A2A0DB}"/>
          </ac:picMkLst>
        </pc:picChg>
        <pc:cxnChg chg="add del">
          <ac:chgData name="Niittymies Aleksi" userId="00c1d702-9a1a-46cb-9bcd-5368d837961b" providerId="ADAL" clId="{777E9463-A5D1-4581-A176-232A55A8FD4B}" dt="2023-11-03T16:05:56.069" v="427" actId="26606"/>
          <ac:cxnSpMkLst>
            <pc:docMk/>
            <pc:sldMk cId="3441159763" sldId="6537"/>
            <ac:cxnSpMk id="11" creationId="{AA2EAA10-076F-46BD-8F0F-B9A2FB77A85C}"/>
          </ac:cxnSpMkLst>
        </pc:cxnChg>
        <pc:cxnChg chg="add del">
          <ac:chgData name="Niittymies Aleksi" userId="00c1d702-9a1a-46cb-9bcd-5368d837961b" providerId="ADAL" clId="{777E9463-A5D1-4581-A176-232A55A8FD4B}" dt="2023-11-03T16:05:56.069" v="427" actId="26606"/>
          <ac:cxnSpMkLst>
            <pc:docMk/>
            <pc:sldMk cId="3441159763" sldId="6537"/>
            <ac:cxnSpMk id="13" creationId="{D891E407-403B-4764-86C9-33A56D3BCAA3}"/>
          </ac:cxnSpMkLst>
        </pc:cxnChg>
      </pc:sldChg>
      <pc:sldChg chg="addSp modSp add mod">
        <pc:chgData name="Niittymies Aleksi" userId="00c1d702-9a1a-46cb-9bcd-5368d837961b" providerId="ADAL" clId="{777E9463-A5D1-4581-A176-232A55A8FD4B}" dt="2023-11-05T19:24:40.374" v="1858" actId="1076"/>
        <pc:sldMkLst>
          <pc:docMk/>
          <pc:sldMk cId="3837377118" sldId="6538"/>
        </pc:sldMkLst>
        <pc:spChg chg="mod">
          <ac:chgData name="Niittymies Aleksi" userId="00c1d702-9a1a-46cb-9bcd-5368d837961b" providerId="ADAL" clId="{777E9463-A5D1-4581-A176-232A55A8FD4B}" dt="2023-11-05T19:22:49.577" v="1854" actId="404"/>
          <ac:spMkLst>
            <pc:docMk/>
            <pc:sldMk cId="3837377118" sldId="6538"/>
            <ac:spMk id="2" creationId="{7188B95F-4310-569A-83C9-3FA1F947D1D9}"/>
          </ac:spMkLst>
        </pc:spChg>
        <pc:picChg chg="add mod">
          <ac:chgData name="Niittymies Aleksi" userId="00c1d702-9a1a-46cb-9bcd-5368d837961b" providerId="ADAL" clId="{777E9463-A5D1-4581-A176-232A55A8FD4B}" dt="2023-11-05T19:24:40.374" v="1858" actId="1076"/>
          <ac:picMkLst>
            <pc:docMk/>
            <pc:sldMk cId="3837377118" sldId="6538"/>
            <ac:picMk id="3" creationId="{A3CB6154-6E62-73E6-E676-BF591883DED1}"/>
          </ac:picMkLst>
        </pc:picChg>
      </pc:sldChg>
      <pc:sldChg chg="addSp delSp modSp new mod setBg">
        <pc:chgData name="Niittymies Aleksi" userId="00c1d702-9a1a-46cb-9bcd-5368d837961b" providerId="ADAL" clId="{777E9463-A5D1-4581-A176-232A55A8FD4B}" dt="2023-11-05T11:54:51.472" v="1555" actId="20577"/>
        <pc:sldMkLst>
          <pc:docMk/>
          <pc:sldMk cId="1617255748" sldId="6539"/>
        </pc:sldMkLst>
        <pc:spChg chg="mod ord">
          <ac:chgData name="Niittymies Aleksi" userId="00c1d702-9a1a-46cb-9bcd-5368d837961b" providerId="ADAL" clId="{777E9463-A5D1-4581-A176-232A55A8FD4B}" dt="2023-11-05T11:54:51.472" v="1555" actId="20577"/>
          <ac:spMkLst>
            <pc:docMk/>
            <pc:sldMk cId="1617255748" sldId="6539"/>
            <ac:spMk id="2" creationId="{EF1B453D-C787-F812-F2E2-831393BCD34C}"/>
          </ac:spMkLst>
        </pc:spChg>
        <pc:spChg chg="del">
          <ac:chgData name="Niittymies Aleksi" userId="00c1d702-9a1a-46cb-9bcd-5368d837961b" providerId="ADAL" clId="{777E9463-A5D1-4581-A176-232A55A8FD4B}" dt="2023-11-03T16:14:49.930" v="758" actId="478"/>
          <ac:spMkLst>
            <pc:docMk/>
            <pc:sldMk cId="1617255748" sldId="6539"/>
            <ac:spMk id="3" creationId="{F46E37B5-FB6D-638C-6E89-B8DD6CB9E5E7}"/>
          </ac:spMkLst>
        </pc:spChg>
        <pc:spChg chg="add">
          <ac:chgData name="Niittymies Aleksi" userId="00c1d702-9a1a-46cb-9bcd-5368d837961b" providerId="ADAL" clId="{777E9463-A5D1-4581-A176-232A55A8FD4B}" dt="2023-11-03T16:17:31.897" v="851" actId="26606"/>
          <ac:spMkLst>
            <pc:docMk/>
            <pc:sldMk cId="1617255748" sldId="6539"/>
            <ac:spMk id="9" creationId="{C1DD1A8A-57D5-4A81-AD04-532B043C5611}"/>
          </ac:spMkLst>
        </pc:spChg>
        <pc:spChg chg="add">
          <ac:chgData name="Niittymies Aleksi" userId="00c1d702-9a1a-46cb-9bcd-5368d837961b" providerId="ADAL" clId="{777E9463-A5D1-4581-A176-232A55A8FD4B}" dt="2023-11-03T16:17:31.897" v="851" actId="26606"/>
          <ac:spMkLst>
            <pc:docMk/>
            <pc:sldMk cId="1617255748" sldId="6539"/>
            <ac:spMk id="11" creationId="{007891EC-4501-44ED-A8C8-B11B6DB767AB}"/>
          </ac:spMkLst>
        </pc:spChg>
        <pc:picChg chg="add mod">
          <ac:chgData name="Niittymies Aleksi" userId="00c1d702-9a1a-46cb-9bcd-5368d837961b" providerId="ADAL" clId="{777E9463-A5D1-4581-A176-232A55A8FD4B}" dt="2023-11-03T16:17:31.897" v="851" actId="26606"/>
          <ac:picMkLst>
            <pc:docMk/>
            <pc:sldMk cId="1617255748" sldId="6539"/>
            <ac:picMk id="4" creationId="{5F6367C5-9F91-9A99-48BC-2A64687B60E2}"/>
          </ac:picMkLst>
        </pc:picChg>
      </pc:sldChg>
      <pc:sldChg chg="addSp delSp modSp new mod setBg addAnim delAnim">
        <pc:chgData name="Niittymies Aleksi" userId="00c1d702-9a1a-46cb-9bcd-5368d837961b" providerId="ADAL" clId="{777E9463-A5D1-4581-A176-232A55A8FD4B}" dt="2023-11-05T11:31:46.169" v="1414" actId="26606"/>
        <pc:sldMkLst>
          <pc:docMk/>
          <pc:sldMk cId="432294595" sldId="6540"/>
        </pc:sldMkLst>
        <pc:spChg chg="mod ord">
          <ac:chgData name="Niittymies Aleksi" userId="00c1d702-9a1a-46cb-9bcd-5368d837961b" providerId="ADAL" clId="{777E9463-A5D1-4581-A176-232A55A8FD4B}" dt="2023-11-05T11:31:46.169" v="1414" actId="26606"/>
          <ac:spMkLst>
            <pc:docMk/>
            <pc:sldMk cId="432294595" sldId="6540"/>
            <ac:spMk id="2" creationId="{D9BF27C3-D57E-1A97-3592-9D3E9111768F}"/>
          </ac:spMkLst>
        </pc:spChg>
        <pc:spChg chg="del mod">
          <ac:chgData name="Niittymies Aleksi" userId="00c1d702-9a1a-46cb-9bcd-5368d837961b" providerId="ADAL" clId="{777E9463-A5D1-4581-A176-232A55A8FD4B}" dt="2023-11-03T16:22:26.857" v="876" actId="478"/>
          <ac:spMkLst>
            <pc:docMk/>
            <pc:sldMk cId="432294595" sldId="6540"/>
            <ac:spMk id="3" creationId="{AD608E10-DFE8-EBFF-C4FD-BA24C8E1796A}"/>
          </ac:spMkLst>
        </pc:spChg>
        <pc:spChg chg="add del">
          <ac:chgData name="Niittymies Aleksi" userId="00c1d702-9a1a-46cb-9bcd-5368d837961b" providerId="ADAL" clId="{777E9463-A5D1-4581-A176-232A55A8FD4B}" dt="2023-11-03T16:23:45.131" v="885" actId="26606"/>
          <ac:spMkLst>
            <pc:docMk/>
            <pc:sldMk cId="432294595" sldId="6540"/>
            <ac:spMk id="6" creationId="{C1DD1A8A-57D5-4A81-AD04-532B043C5611}"/>
          </ac:spMkLst>
        </pc:spChg>
        <pc:spChg chg="add del">
          <ac:chgData name="Niittymies Aleksi" userId="00c1d702-9a1a-46cb-9bcd-5368d837961b" providerId="ADAL" clId="{777E9463-A5D1-4581-A176-232A55A8FD4B}" dt="2023-11-03T16:23:45.131" v="885" actId="26606"/>
          <ac:spMkLst>
            <pc:docMk/>
            <pc:sldMk cId="432294595" sldId="6540"/>
            <ac:spMk id="7" creationId="{007891EC-4501-44ED-A8C8-B11B6DB767AB}"/>
          </ac:spMkLst>
        </pc:spChg>
        <pc:spChg chg="add del">
          <ac:chgData name="Niittymies Aleksi" userId="00c1d702-9a1a-46cb-9bcd-5368d837961b" providerId="ADAL" clId="{777E9463-A5D1-4581-A176-232A55A8FD4B}" dt="2023-11-03T16:22:16.873" v="875" actId="26606"/>
          <ac:spMkLst>
            <pc:docMk/>
            <pc:sldMk cId="432294595" sldId="6540"/>
            <ac:spMk id="9" creationId="{C0A1ED06-4733-4020-9C60-81D4D801408D}"/>
          </ac:spMkLst>
        </pc:spChg>
        <pc:spChg chg="add del">
          <ac:chgData name="Niittymies Aleksi" userId="00c1d702-9a1a-46cb-9bcd-5368d837961b" providerId="ADAL" clId="{777E9463-A5D1-4581-A176-232A55A8FD4B}" dt="2023-11-05T11:31:46.169" v="1414" actId="26606"/>
          <ac:spMkLst>
            <pc:docMk/>
            <pc:sldMk cId="432294595" sldId="6540"/>
            <ac:spMk id="10" creationId="{ECC07320-C2CA-4E29-8481-9D9E143C7788}"/>
          </ac:spMkLst>
        </pc:spChg>
        <pc:spChg chg="add del">
          <ac:chgData name="Niittymies Aleksi" userId="00c1d702-9a1a-46cb-9bcd-5368d837961b" providerId="ADAL" clId="{777E9463-A5D1-4581-A176-232A55A8FD4B}" dt="2023-11-03T16:22:16.873" v="875" actId="26606"/>
          <ac:spMkLst>
            <pc:docMk/>
            <pc:sldMk cId="432294595" sldId="6540"/>
            <ac:spMk id="11" creationId="{B0CA3509-3AF9-45FE-93ED-57BB5D5E8E07}"/>
          </ac:spMkLst>
        </pc:spChg>
        <pc:spChg chg="add del">
          <ac:chgData name="Niittymies Aleksi" userId="00c1d702-9a1a-46cb-9bcd-5368d837961b" providerId="ADAL" clId="{777E9463-A5D1-4581-A176-232A55A8FD4B}" dt="2023-11-05T11:31:46.169" v="1414" actId="26606"/>
          <ac:spMkLst>
            <pc:docMk/>
            <pc:sldMk cId="432294595" sldId="6540"/>
            <ac:spMk id="12" creationId="{178FB36B-5BFE-42CA-BC60-1115E0D95EEC}"/>
          </ac:spMkLst>
        </pc:spChg>
        <pc:spChg chg="add">
          <ac:chgData name="Niittymies Aleksi" userId="00c1d702-9a1a-46cb-9bcd-5368d837961b" providerId="ADAL" clId="{777E9463-A5D1-4581-A176-232A55A8FD4B}" dt="2023-11-05T11:31:46.169" v="1414" actId="26606"/>
          <ac:spMkLst>
            <pc:docMk/>
            <pc:sldMk cId="432294595" sldId="6540"/>
            <ac:spMk id="17" creationId="{ECC07320-C2CA-4E29-8481-9D9E143C7788}"/>
          </ac:spMkLst>
        </pc:spChg>
        <pc:spChg chg="add">
          <ac:chgData name="Niittymies Aleksi" userId="00c1d702-9a1a-46cb-9bcd-5368d837961b" providerId="ADAL" clId="{777E9463-A5D1-4581-A176-232A55A8FD4B}" dt="2023-11-05T11:31:46.169" v="1414" actId="26606"/>
          <ac:spMkLst>
            <pc:docMk/>
            <pc:sldMk cId="432294595" sldId="6540"/>
            <ac:spMk id="19" creationId="{178FB36B-5BFE-42CA-BC60-1115E0D95EEC}"/>
          </ac:spMkLst>
        </pc:spChg>
        <pc:picChg chg="add del mod ord">
          <ac:chgData name="Niittymies Aleksi" userId="00c1d702-9a1a-46cb-9bcd-5368d837961b" providerId="ADAL" clId="{777E9463-A5D1-4581-A176-232A55A8FD4B}" dt="2023-11-05T11:31:31.523" v="1411" actId="478"/>
          <ac:picMkLst>
            <pc:docMk/>
            <pc:sldMk cId="432294595" sldId="6540"/>
            <ac:picMk id="4" creationId="{AD23C10D-1662-9E4A-1A15-E634C92A5844}"/>
          </ac:picMkLst>
        </pc:picChg>
        <pc:picChg chg="add mod">
          <ac:chgData name="Niittymies Aleksi" userId="00c1d702-9a1a-46cb-9bcd-5368d837961b" providerId="ADAL" clId="{777E9463-A5D1-4581-A176-232A55A8FD4B}" dt="2023-11-05T11:31:46.169" v="1414" actId="26606"/>
          <ac:picMkLst>
            <pc:docMk/>
            <pc:sldMk cId="432294595" sldId="6540"/>
            <ac:picMk id="5" creationId="{196502EF-C525-FD1A-F164-3C2EDA994660}"/>
          </ac:picMkLst>
        </pc:picChg>
      </pc:sldChg>
      <pc:sldChg chg="addSp delSp modSp new mod">
        <pc:chgData name="Niittymies Aleksi" userId="00c1d702-9a1a-46cb-9bcd-5368d837961b" providerId="ADAL" clId="{777E9463-A5D1-4581-A176-232A55A8FD4B}" dt="2023-11-05T18:51:19.202" v="1572" actId="20577"/>
        <pc:sldMkLst>
          <pc:docMk/>
          <pc:sldMk cId="3948031391" sldId="6541"/>
        </pc:sldMkLst>
        <pc:spChg chg="del">
          <ac:chgData name="Niittymies Aleksi" userId="00c1d702-9a1a-46cb-9bcd-5368d837961b" providerId="ADAL" clId="{777E9463-A5D1-4581-A176-232A55A8FD4B}" dt="2023-11-03T16:32:33.962" v="1161"/>
          <ac:spMkLst>
            <pc:docMk/>
            <pc:sldMk cId="3948031391" sldId="6541"/>
            <ac:spMk id="2" creationId="{E2CDD26F-E349-A245-E3D7-454C1C0ABF79}"/>
          </ac:spMkLst>
        </pc:spChg>
        <pc:spChg chg="mod">
          <ac:chgData name="Niittymies Aleksi" userId="00c1d702-9a1a-46cb-9bcd-5368d837961b" providerId="ADAL" clId="{777E9463-A5D1-4581-A176-232A55A8FD4B}" dt="2023-11-05T18:51:19.202" v="1572" actId="20577"/>
          <ac:spMkLst>
            <pc:docMk/>
            <pc:sldMk cId="3948031391" sldId="6541"/>
            <ac:spMk id="3" creationId="{9C07CEBB-720D-44A0-9650-0895DF3B3DFD}"/>
          </ac:spMkLst>
        </pc:spChg>
        <pc:spChg chg="add del mod">
          <ac:chgData name="Niittymies Aleksi" userId="00c1d702-9a1a-46cb-9bcd-5368d837961b" providerId="ADAL" clId="{777E9463-A5D1-4581-A176-232A55A8FD4B}" dt="2023-11-03T16:32:41.002" v="1162" actId="478"/>
          <ac:spMkLst>
            <pc:docMk/>
            <pc:sldMk cId="3948031391" sldId="6541"/>
            <ac:spMk id="4" creationId="{A9EB5FFD-5359-1981-C89D-6AF85978B365}"/>
          </ac:spMkLst>
        </pc:spChg>
        <pc:spChg chg="add del">
          <ac:chgData name="Niittymies Aleksi" userId="00c1d702-9a1a-46cb-9bcd-5368d837961b" providerId="ADAL" clId="{777E9463-A5D1-4581-A176-232A55A8FD4B}" dt="2023-11-03T16:32:43.275" v="1164" actId="478"/>
          <ac:spMkLst>
            <pc:docMk/>
            <pc:sldMk cId="3948031391" sldId="6541"/>
            <ac:spMk id="5" creationId="{2C25FAE3-5F60-A0EF-EE0E-BA080B5437A5}"/>
          </ac:spMkLst>
        </pc:spChg>
        <pc:picChg chg="add mod">
          <ac:chgData name="Niittymies Aleksi" userId="00c1d702-9a1a-46cb-9bcd-5368d837961b" providerId="ADAL" clId="{777E9463-A5D1-4581-A176-232A55A8FD4B}" dt="2023-11-03T16:32:53.028" v="1166" actId="1076"/>
          <ac:picMkLst>
            <pc:docMk/>
            <pc:sldMk cId="3948031391" sldId="6541"/>
            <ac:picMk id="6" creationId="{3539DA3D-6945-6364-D9F4-7CE6C4D620E5}"/>
          </ac:picMkLst>
        </pc:picChg>
      </pc:sldChg>
      <pc:sldChg chg="new del">
        <pc:chgData name="Niittymies Aleksi" userId="00c1d702-9a1a-46cb-9bcd-5368d837961b" providerId="ADAL" clId="{777E9463-A5D1-4581-A176-232A55A8FD4B}" dt="2023-11-05T11:26:23.784" v="1280" actId="680"/>
        <pc:sldMkLst>
          <pc:docMk/>
          <pc:sldMk cId="714269768" sldId="6542"/>
        </pc:sldMkLst>
      </pc:sldChg>
      <pc:sldChg chg="modSp new del mod ord">
        <pc:chgData name="Niittymies Aleksi" userId="00c1d702-9a1a-46cb-9bcd-5368d837961b" providerId="ADAL" clId="{777E9463-A5D1-4581-A176-232A55A8FD4B}" dt="2023-11-05T12:01:38.917" v="1557" actId="47"/>
        <pc:sldMkLst>
          <pc:docMk/>
          <pc:sldMk cId="3197625596" sldId="6542"/>
        </pc:sldMkLst>
        <pc:spChg chg="mod">
          <ac:chgData name="Niittymies Aleksi" userId="00c1d702-9a1a-46cb-9bcd-5368d837961b" providerId="ADAL" clId="{777E9463-A5D1-4581-A176-232A55A8FD4B}" dt="2023-11-05T11:26:31.468" v="1291" actId="20577"/>
          <ac:spMkLst>
            <pc:docMk/>
            <pc:sldMk cId="3197625596" sldId="6542"/>
            <ac:spMk id="2" creationId="{E7011181-3EA1-DC67-42BF-67BF2ECFFEA0}"/>
          </ac:spMkLst>
        </pc:spChg>
        <pc:spChg chg="mod">
          <ac:chgData name="Niittymies Aleksi" userId="00c1d702-9a1a-46cb-9bcd-5368d837961b" providerId="ADAL" clId="{777E9463-A5D1-4581-A176-232A55A8FD4B}" dt="2023-11-05T11:40:56.129" v="1504" actId="20577"/>
          <ac:spMkLst>
            <pc:docMk/>
            <pc:sldMk cId="3197625596" sldId="6542"/>
            <ac:spMk id="3" creationId="{D69BCA97-4E1C-099C-EFC3-A05A797F4B7D}"/>
          </ac:spMkLst>
        </pc:spChg>
      </pc:sldChg>
      <pc:sldChg chg="addSp delSp modSp new mod setBg addAnim delAnim">
        <pc:chgData name="Niittymies Aleksi" userId="00c1d702-9a1a-46cb-9bcd-5368d837961b" providerId="ADAL" clId="{777E9463-A5D1-4581-A176-232A55A8FD4B}" dt="2023-11-05T11:45:09.622" v="1548" actId="1076"/>
        <pc:sldMkLst>
          <pc:docMk/>
          <pc:sldMk cId="3284805987" sldId="6543"/>
        </pc:sldMkLst>
        <pc:spChg chg="mod ord">
          <ac:chgData name="Niittymies Aleksi" userId="00c1d702-9a1a-46cb-9bcd-5368d837961b" providerId="ADAL" clId="{777E9463-A5D1-4581-A176-232A55A8FD4B}" dt="2023-11-05T11:45:09.622" v="1548" actId="1076"/>
          <ac:spMkLst>
            <pc:docMk/>
            <pc:sldMk cId="3284805987" sldId="6543"/>
            <ac:spMk id="2" creationId="{6BA097DD-B7AA-FF4D-B039-0EF55629CB0C}"/>
          </ac:spMkLst>
        </pc:spChg>
        <pc:spChg chg="del">
          <ac:chgData name="Niittymies Aleksi" userId="00c1d702-9a1a-46cb-9bcd-5368d837961b" providerId="ADAL" clId="{777E9463-A5D1-4581-A176-232A55A8FD4B}" dt="2023-11-05T11:44:36.282" v="1536" actId="478"/>
          <ac:spMkLst>
            <pc:docMk/>
            <pc:sldMk cId="3284805987" sldId="6543"/>
            <ac:spMk id="3" creationId="{CD337060-6570-1597-9399-B1027F1BD992}"/>
          </ac:spMkLst>
        </pc:spChg>
        <pc:spChg chg="add del">
          <ac:chgData name="Niittymies Aleksi" userId="00c1d702-9a1a-46cb-9bcd-5368d837961b" providerId="ADAL" clId="{777E9463-A5D1-4581-A176-232A55A8FD4B}" dt="2023-11-05T11:44:46.269" v="1539" actId="26606"/>
          <ac:spMkLst>
            <pc:docMk/>
            <pc:sldMk cId="3284805987" sldId="6543"/>
            <ac:spMk id="9" creationId="{ECC07320-C2CA-4E29-8481-9D9E143C7788}"/>
          </ac:spMkLst>
        </pc:spChg>
        <pc:spChg chg="add del">
          <ac:chgData name="Niittymies Aleksi" userId="00c1d702-9a1a-46cb-9bcd-5368d837961b" providerId="ADAL" clId="{777E9463-A5D1-4581-A176-232A55A8FD4B}" dt="2023-11-05T11:44:46.269" v="1539" actId="26606"/>
          <ac:spMkLst>
            <pc:docMk/>
            <pc:sldMk cId="3284805987" sldId="6543"/>
            <ac:spMk id="11" creationId="{178FB36B-5BFE-42CA-BC60-1115E0D95EEC}"/>
          </ac:spMkLst>
        </pc:spChg>
        <pc:spChg chg="add del">
          <ac:chgData name="Niittymies Aleksi" userId="00c1d702-9a1a-46cb-9bcd-5368d837961b" providerId="ADAL" clId="{777E9463-A5D1-4581-A176-232A55A8FD4B}" dt="2023-11-05T11:44:56.580" v="1543" actId="26606"/>
          <ac:spMkLst>
            <pc:docMk/>
            <pc:sldMk cId="3284805987" sldId="6543"/>
            <ac:spMk id="13" creationId="{06DA9DF9-31F7-4056-B42E-878CC92417B8}"/>
          </ac:spMkLst>
        </pc:spChg>
        <pc:picChg chg="add mod">
          <ac:chgData name="Niittymies Aleksi" userId="00c1d702-9a1a-46cb-9bcd-5368d837961b" providerId="ADAL" clId="{777E9463-A5D1-4581-A176-232A55A8FD4B}" dt="2023-11-05T11:44:58.847" v="1544" actId="1076"/>
          <ac:picMkLst>
            <pc:docMk/>
            <pc:sldMk cId="3284805987" sldId="6543"/>
            <ac:picMk id="4" creationId="{8CF58EDC-D68F-92E3-437B-12CA6380EC2E}"/>
          </ac:picMkLst>
        </pc:picChg>
      </pc:sldChg>
      <pc:sldChg chg="addSp delSp modSp add mod">
        <pc:chgData name="Niittymies Aleksi" userId="00c1d702-9a1a-46cb-9bcd-5368d837961b" providerId="ADAL" clId="{777E9463-A5D1-4581-A176-232A55A8FD4B}" dt="2023-11-06T09:53:36.760" v="1972" actId="20577"/>
        <pc:sldMkLst>
          <pc:docMk/>
          <pc:sldMk cId="1234379086" sldId="6544"/>
        </pc:sldMkLst>
        <pc:spChg chg="add mod ord">
          <ac:chgData name="Niittymies Aleksi" userId="00c1d702-9a1a-46cb-9bcd-5368d837961b" providerId="ADAL" clId="{777E9463-A5D1-4581-A176-232A55A8FD4B}" dt="2023-11-06T09:51:27.813" v="1897" actId="167"/>
          <ac:spMkLst>
            <pc:docMk/>
            <pc:sldMk cId="1234379086" sldId="6544"/>
            <ac:spMk id="3" creationId="{5FE1037E-A25C-2619-1294-C5071D429C6B}"/>
          </ac:spMkLst>
        </pc:spChg>
        <pc:spChg chg="del">
          <ac:chgData name="Niittymies Aleksi" userId="00c1d702-9a1a-46cb-9bcd-5368d837961b" providerId="ADAL" clId="{777E9463-A5D1-4581-A176-232A55A8FD4B}" dt="2023-11-06T09:50:45.995" v="1889" actId="478"/>
          <ac:spMkLst>
            <pc:docMk/>
            <pc:sldMk cId="1234379086" sldId="6544"/>
            <ac:spMk id="19" creationId="{A429CCA9-84D9-2813-1F95-1C611808DE05}"/>
          </ac:spMkLst>
        </pc:spChg>
        <pc:spChg chg="del">
          <ac:chgData name="Niittymies Aleksi" userId="00c1d702-9a1a-46cb-9bcd-5368d837961b" providerId="ADAL" clId="{777E9463-A5D1-4581-A176-232A55A8FD4B}" dt="2023-11-06T09:50:47.540" v="1890" actId="478"/>
          <ac:spMkLst>
            <pc:docMk/>
            <pc:sldMk cId="1234379086" sldId="6544"/>
            <ac:spMk id="20" creationId="{1DA9A5BA-E0B6-E7A5-9EB1-D5618C09A117}"/>
          </ac:spMkLst>
        </pc:spChg>
        <pc:spChg chg="add mod ord">
          <ac:chgData name="Niittymies Aleksi" userId="00c1d702-9a1a-46cb-9bcd-5368d837961b" providerId="ADAL" clId="{777E9463-A5D1-4581-A176-232A55A8FD4B}" dt="2023-11-06T09:51:25.012" v="1896" actId="167"/>
          <ac:spMkLst>
            <pc:docMk/>
            <pc:sldMk cId="1234379086" sldId="6544"/>
            <ac:spMk id="29" creationId="{F4469FBE-59FD-701A-9A8E-EC3ED0215336}"/>
          </ac:spMkLst>
        </pc:spChg>
        <pc:spChg chg="add mod">
          <ac:chgData name="Niittymies Aleksi" userId="00c1d702-9a1a-46cb-9bcd-5368d837961b" providerId="ADAL" clId="{777E9463-A5D1-4581-A176-232A55A8FD4B}" dt="2023-11-06T09:53:36.760" v="1972" actId="20577"/>
          <ac:spMkLst>
            <pc:docMk/>
            <pc:sldMk cId="1234379086" sldId="6544"/>
            <ac:spMk id="30" creationId="{2D12B95E-18BF-57E9-61D9-F4839D414CD1}"/>
          </ac:spMkLst>
        </pc:spChg>
        <pc:spChg chg="add mod">
          <ac:chgData name="Niittymies Aleksi" userId="00c1d702-9a1a-46cb-9bcd-5368d837961b" providerId="ADAL" clId="{777E9463-A5D1-4581-A176-232A55A8FD4B}" dt="2023-11-06T09:53:27.280" v="1961" actId="1076"/>
          <ac:spMkLst>
            <pc:docMk/>
            <pc:sldMk cId="1234379086" sldId="6544"/>
            <ac:spMk id="31" creationId="{9203B274-95FF-5828-7F02-2357C6FF6E65}"/>
          </ac:spMkLst>
        </pc:spChg>
      </pc:sldChg>
      <pc:sldChg chg="add ord">
        <pc:chgData name="Niittymies Aleksi" userId="00c1d702-9a1a-46cb-9bcd-5368d837961b" providerId="ADAL" clId="{777E9463-A5D1-4581-A176-232A55A8FD4B}" dt="2023-11-06T10:14:22.797" v="1978"/>
        <pc:sldMkLst>
          <pc:docMk/>
          <pc:sldMk cId="607334413" sldId="6545"/>
        </pc:sldMkLst>
      </pc:sldChg>
    </pc:docChg>
  </pc:docChgLst>
  <pc:docChgLst>
    <pc:chgData name="Niittymies Aleksi" userId="00c1d702-9a1a-46cb-9bcd-5368d837961b" providerId="ADAL" clId="{A41CC034-EC84-4F05-A9F8-9D0A4747319C}"/>
    <pc:docChg chg="undo redo custSel addSld delSld modSld sldOrd delMainMaster">
      <pc:chgData name="Niittymies Aleksi" userId="00c1d702-9a1a-46cb-9bcd-5368d837961b" providerId="ADAL" clId="{A41CC034-EC84-4F05-A9F8-9D0A4747319C}" dt="2023-10-24T11:33:50.835" v="3662" actId="14100"/>
      <pc:docMkLst>
        <pc:docMk/>
      </pc:docMkLst>
      <pc:sldChg chg="modSp mod">
        <pc:chgData name="Niittymies Aleksi" userId="00c1d702-9a1a-46cb-9bcd-5368d837961b" providerId="ADAL" clId="{A41CC034-EC84-4F05-A9F8-9D0A4747319C}" dt="2023-10-19T12:52:39.480" v="53" actId="20577"/>
        <pc:sldMkLst>
          <pc:docMk/>
          <pc:sldMk cId="4022952943" sldId="259"/>
        </pc:sldMkLst>
        <pc:spChg chg="mod">
          <ac:chgData name="Niittymies Aleksi" userId="00c1d702-9a1a-46cb-9bcd-5368d837961b" providerId="ADAL" clId="{A41CC034-EC84-4F05-A9F8-9D0A4747319C}" dt="2023-10-19T12:51:53.920" v="17" actId="20577"/>
          <ac:spMkLst>
            <pc:docMk/>
            <pc:sldMk cId="4022952943" sldId="259"/>
            <ac:spMk id="4" creationId="{65F52422-E70E-4ECC-A8B5-2921A9E81C26}"/>
          </ac:spMkLst>
        </pc:spChg>
        <pc:spChg chg="mod">
          <ac:chgData name="Niittymies Aleksi" userId="00c1d702-9a1a-46cb-9bcd-5368d837961b" providerId="ADAL" clId="{A41CC034-EC84-4F05-A9F8-9D0A4747319C}" dt="2023-10-19T12:52:39.480" v="53" actId="20577"/>
          <ac:spMkLst>
            <pc:docMk/>
            <pc:sldMk cId="4022952943" sldId="259"/>
            <ac:spMk id="5" creationId="{14D9E3F0-1051-411B-B4E8-74150CD2A556}"/>
          </ac:spMkLst>
        </pc:spChg>
      </pc:sldChg>
      <pc:sldChg chg="modSp del mod">
        <pc:chgData name="Niittymies Aleksi" userId="00c1d702-9a1a-46cb-9bcd-5368d837961b" providerId="ADAL" clId="{A41CC034-EC84-4F05-A9F8-9D0A4747319C}" dt="2023-10-19T13:24:38.589" v="369" actId="47"/>
        <pc:sldMkLst>
          <pc:docMk/>
          <pc:sldMk cId="2834860748" sldId="260"/>
        </pc:sldMkLst>
        <pc:spChg chg="mod">
          <ac:chgData name="Niittymies Aleksi" userId="00c1d702-9a1a-46cb-9bcd-5368d837961b" providerId="ADAL" clId="{A41CC034-EC84-4F05-A9F8-9D0A4747319C}" dt="2023-10-19T13:15:32.780" v="230" actId="20577"/>
          <ac:spMkLst>
            <pc:docMk/>
            <pc:sldMk cId="2834860748" sldId="260"/>
            <ac:spMk id="3" creationId="{73F03C89-B8A4-4CBF-A42B-B831615FB90B}"/>
          </ac:spMkLst>
        </pc:spChg>
      </pc:sldChg>
      <pc:sldChg chg="del">
        <pc:chgData name="Niittymies Aleksi" userId="00c1d702-9a1a-46cb-9bcd-5368d837961b" providerId="ADAL" clId="{A41CC034-EC84-4F05-A9F8-9D0A4747319C}" dt="2023-10-20T11:56:59.580" v="1864" actId="47"/>
        <pc:sldMkLst>
          <pc:docMk/>
          <pc:sldMk cId="2555137741" sldId="269"/>
        </pc:sldMkLst>
      </pc:sldChg>
      <pc:sldChg chg="del">
        <pc:chgData name="Niittymies Aleksi" userId="00c1d702-9a1a-46cb-9bcd-5368d837961b" providerId="ADAL" clId="{A41CC034-EC84-4F05-A9F8-9D0A4747319C}" dt="2023-10-20T11:55:15.175" v="1861" actId="47"/>
        <pc:sldMkLst>
          <pc:docMk/>
          <pc:sldMk cId="2758509569" sldId="288"/>
        </pc:sldMkLst>
      </pc:sldChg>
      <pc:sldChg chg="del">
        <pc:chgData name="Niittymies Aleksi" userId="00c1d702-9a1a-46cb-9bcd-5368d837961b" providerId="ADAL" clId="{A41CC034-EC84-4F05-A9F8-9D0A4747319C}" dt="2023-10-19T16:32:08.210" v="1051"/>
        <pc:sldMkLst>
          <pc:docMk/>
          <pc:sldMk cId="3181092800" sldId="300"/>
        </pc:sldMkLst>
      </pc:sldChg>
      <pc:sldChg chg="add ord">
        <pc:chgData name="Niittymies Aleksi" userId="00c1d702-9a1a-46cb-9bcd-5368d837961b" providerId="ADAL" clId="{A41CC034-EC84-4F05-A9F8-9D0A4747319C}" dt="2023-10-19T16:15:21.965" v="658"/>
        <pc:sldMkLst>
          <pc:docMk/>
          <pc:sldMk cId="760655846" sldId="317"/>
        </pc:sldMkLst>
      </pc:sldChg>
      <pc:sldChg chg="delSp add ord setBg delDesignElem">
        <pc:chgData name="Niittymies Aleksi" userId="00c1d702-9a1a-46cb-9bcd-5368d837961b" providerId="ADAL" clId="{A41CC034-EC84-4F05-A9F8-9D0A4747319C}" dt="2023-10-19T16:18:47.276" v="837"/>
        <pc:sldMkLst>
          <pc:docMk/>
          <pc:sldMk cId="3223935476" sldId="333"/>
        </pc:sldMkLst>
        <pc:spChg chg="del">
          <ac:chgData name="Niittymies Aleksi" userId="00c1d702-9a1a-46cb-9bcd-5368d837961b" providerId="ADAL" clId="{A41CC034-EC84-4F05-A9F8-9D0A4747319C}" dt="2023-10-19T16:13:25.238" v="605"/>
          <ac:spMkLst>
            <pc:docMk/>
            <pc:sldMk cId="3223935476" sldId="333"/>
            <ac:spMk id="1031" creationId="{B670DBD5-770C-4383-9F54-5B86E86BD5BB}"/>
          </ac:spMkLst>
        </pc:spChg>
      </pc:sldChg>
      <pc:sldChg chg="modSp mod ord">
        <pc:chgData name="Niittymies Aleksi" userId="00c1d702-9a1a-46cb-9bcd-5368d837961b" providerId="ADAL" clId="{A41CC034-EC84-4F05-A9F8-9D0A4747319C}" dt="2023-10-24T09:59:41.502" v="2599" actId="20577"/>
        <pc:sldMkLst>
          <pc:docMk/>
          <pc:sldMk cId="1440832524" sldId="336"/>
        </pc:sldMkLst>
        <pc:spChg chg="mod">
          <ac:chgData name="Niittymies Aleksi" userId="00c1d702-9a1a-46cb-9bcd-5368d837961b" providerId="ADAL" clId="{A41CC034-EC84-4F05-A9F8-9D0A4747319C}" dt="2023-10-24T09:59:41.502" v="2599" actId="20577"/>
          <ac:spMkLst>
            <pc:docMk/>
            <pc:sldMk cId="1440832524" sldId="336"/>
            <ac:spMk id="2" creationId="{2C35BD01-7C66-4826-8B71-422048450464}"/>
          </ac:spMkLst>
        </pc:spChg>
      </pc:sldChg>
      <pc:sldChg chg="addSp modSp mod ord">
        <pc:chgData name="Niittymies Aleksi" userId="00c1d702-9a1a-46cb-9bcd-5368d837961b" providerId="ADAL" clId="{A41CC034-EC84-4F05-A9F8-9D0A4747319C}" dt="2023-10-24T09:49:31.341" v="2433" actId="1076"/>
        <pc:sldMkLst>
          <pc:docMk/>
          <pc:sldMk cId="3323521813" sldId="342"/>
        </pc:sldMkLst>
        <pc:spChg chg="mod">
          <ac:chgData name="Niittymies Aleksi" userId="00c1d702-9a1a-46cb-9bcd-5368d837961b" providerId="ADAL" clId="{A41CC034-EC84-4F05-A9F8-9D0A4747319C}" dt="2023-10-20T13:22:10.662" v="2020" actId="20577"/>
          <ac:spMkLst>
            <pc:docMk/>
            <pc:sldMk cId="3323521813" sldId="342"/>
            <ac:spMk id="2" creationId="{B653D250-3593-433D-BC0B-4883CB4A6561}"/>
          </ac:spMkLst>
        </pc:spChg>
        <pc:spChg chg="add mod">
          <ac:chgData name="Niittymies Aleksi" userId="00c1d702-9a1a-46cb-9bcd-5368d837961b" providerId="ADAL" clId="{A41CC034-EC84-4F05-A9F8-9D0A4747319C}" dt="2023-10-24T09:49:31.341" v="2433" actId="1076"/>
          <ac:spMkLst>
            <pc:docMk/>
            <pc:sldMk cId="3323521813" sldId="342"/>
            <ac:spMk id="3" creationId="{8AD6F6D3-B529-FEF4-23CF-BB7CAD464E72}"/>
          </ac:spMkLst>
        </pc:spChg>
      </pc:sldChg>
      <pc:sldChg chg="del">
        <pc:chgData name="Niittymies Aleksi" userId="00c1d702-9a1a-46cb-9bcd-5368d837961b" providerId="ADAL" clId="{A41CC034-EC84-4F05-A9F8-9D0A4747319C}" dt="2023-10-20T10:50:23.880" v="1529" actId="47"/>
        <pc:sldMkLst>
          <pc:docMk/>
          <pc:sldMk cId="3505032551" sldId="347"/>
        </pc:sldMkLst>
      </pc:sldChg>
      <pc:sldChg chg="del ord">
        <pc:chgData name="Niittymies Aleksi" userId="00c1d702-9a1a-46cb-9bcd-5368d837961b" providerId="ADAL" clId="{A41CC034-EC84-4F05-A9F8-9D0A4747319C}" dt="2023-10-20T11:57:11.851" v="1867" actId="47"/>
        <pc:sldMkLst>
          <pc:docMk/>
          <pc:sldMk cId="902453314" sldId="405"/>
        </pc:sldMkLst>
      </pc:sldChg>
      <pc:sldChg chg="del">
        <pc:chgData name="Niittymies Aleksi" userId="00c1d702-9a1a-46cb-9bcd-5368d837961b" providerId="ADAL" clId="{A41CC034-EC84-4F05-A9F8-9D0A4747319C}" dt="2023-10-20T11:57:28.364" v="1868" actId="47"/>
        <pc:sldMkLst>
          <pc:docMk/>
          <pc:sldMk cId="2511349021" sldId="406"/>
        </pc:sldMkLst>
      </pc:sldChg>
      <pc:sldChg chg="addSp delSp modSp mod">
        <pc:chgData name="Niittymies Aleksi" userId="00c1d702-9a1a-46cb-9bcd-5368d837961b" providerId="ADAL" clId="{A41CC034-EC84-4F05-A9F8-9D0A4747319C}" dt="2023-10-24T11:09:00.845" v="3342" actId="478"/>
        <pc:sldMkLst>
          <pc:docMk/>
          <pc:sldMk cId="3727756119" sldId="514"/>
        </pc:sldMkLst>
        <pc:spChg chg="mod">
          <ac:chgData name="Niittymies Aleksi" userId="00c1d702-9a1a-46cb-9bcd-5368d837961b" providerId="ADAL" clId="{A41CC034-EC84-4F05-A9F8-9D0A4747319C}" dt="2023-10-24T11:08:53.343" v="3337" actId="14100"/>
          <ac:spMkLst>
            <pc:docMk/>
            <pc:sldMk cId="3727756119" sldId="514"/>
            <ac:spMk id="2" creationId="{6BEFAF0B-2161-4AED-A03C-AFD447DC84E5}"/>
          </ac:spMkLst>
        </pc:spChg>
        <pc:spChg chg="del">
          <ac:chgData name="Niittymies Aleksi" userId="00c1d702-9a1a-46cb-9bcd-5368d837961b" providerId="ADAL" clId="{A41CC034-EC84-4F05-A9F8-9D0A4747319C}" dt="2023-10-24T11:09:00.845" v="3342" actId="478"/>
          <ac:spMkLst>
            <pc:docMk/>
            <pc:sldMk cId="3727756119" sldId="514"/>
            <ac:spMk id="8" creationId="{24F4BE29-EE39-4384-A112-8C0C46BC6914}"/>
          </ac:spMkLst>
        </pc:spChg>
        <pc:picChg chg="add del mod">
          <ac:chgData name="Niittymies Aleksi" userId="00c1d702-9a1a-46cb-9bcd-5368d837961b" providerId="ADAL" clId="{A41CC034-EC84-4F05-A9F8-9D0A4747319C}" dt="2023-10-24T11:08:54.258" v="3338"/>
          <ac:picMkLst>
            <pc:docMk/>
            <pc:sldMk cId="3727756119" sldId="514"/>
            <ac:picMk id="3" creationId="{5A40C6FF-43A5-84A1-7DBF-1BBA70A87CA0}"/>
          </ac:picMkLst>
        </pc:picChg>
        <pc:picChg chg="del">
          <ac:chgData name="Niittymies Aleksi" userId="00c1d702-9a1a-46cb-9bcd-5368d837961b" providerId="ADAL" clId="{A41CC034-EC84-4F05-A9F8-9D0A4747319C}" dt="2023-10-24T11:07:58.108" v="3334" actId="478"/>
          <ac:picMkLst>
            <pc:docMk/>
            <pc:sldMk cId="3727756119" sldId="514"/>
            <ac:picMk id="1026" creationId="{7FA47CF7-0036-4406-A4ED-F91FD618180A}"/>
          </ac:picMkLst>
        </pc:picChg>
        <pc:picChg chg="add mod">
          <ac:chgData name="Niittymies Aleksi" userId="00c1d702-9a1a-46cb-9bcd-5368d837961b" providerId="ADAL" clId="{A41CC034-EC84-4F05-A9F8-9D0A4747319C}" dt="2023-10-24T11:08:58.850" v="3341" actId="1076"/>
          <ac:picMkLst>
            <pc:docMk/>
            <pc:sldMk cId="3727756119" sldId="514"/>
            <ac:picMk id="1028" creationId="{492D90D8-8520-85F7-3D35-A0921FAC62D0}"/>
          </ac:picMkLst>
        </pc:picChg>
      </pc:sldChg>
      <pc:sldChg chg="del">
        <pc:chgData name="Niittymies Aleksi" userId="00c1d702-9a1a-46cb-9bcd-5368d837961b" providerId="ADAL" clId="{A41CC034-EC84-4F05-A9F8-9D0A4747319C}" dt="2023-10-20T11:13:49.395" v="1657" actId="47"/>
        <pc:sldMkLst>
          <pc:docMk/>
          <pc:sldMk cId="3951778657" sldId="576"/>
        </pc:sldMkLst>
      </pc:sldChg>
      <pc:sldChg chg="del">
        <pc:chgData name="Niittymies Aleksi" userId="00c1d702-9a1a-46cb-9bcd-5368d837961b" providerId="ADAL" clId="{A41CC034-EC84-4F05-A9F8-9D0A4747319C}" dt="2023-10-20T11:57:05.977" v="1866" actId="47"/>
        <pc:sldMkLst>
          <pc:docMk/>
          <pc:sldMk cId="3136758042" sldId="578"/>
        </pc:sldMkLst>
      </pc:sldChg>
      <pc:sldChg chg="del">
        <pc:chgData name="Niittymies Aleksi" userId="00c1d702-9a1a-46cb-9bcd-5368d837961b" providerId="ADAL" clId="{A41CC034-EC84-4F05-A9F8-9D0A4747319C}" dt="2023-10-19T13:35:00.837" v="515" actId="47"/>
        <pc:sldMkLst>
          <pc:docMk/>
          <pc:sldMk cId="3420379797" sldId="580"/>
        </pc:sldMkLst>
      </pc:sldChg>
      <pc:sldChg chg="del ord">
        <pc:chgData name="Niittymies Aleksi" userId="00c1d702-9a1a-46cb-9bcd-5368d837961b" providerId="ADAL" clId="{A41CC034-EC84-4F05-A9F8-9D0A4747319C}" dt="2023-10-20T11:58:43.781" v="1873" actId="47"/>
        <pc:sldMkLst>
          <pc:docMk/>
          <pc:sldMk cId="2614433942" sldId="641"/>
        </pc:sldMkLst>
      </pc:sldChg>
      <pc:sldChg chg="del">
        <pc:chgData name="Niittymies Aleksi" userId="00c1d702-9a1a-46cb-9bcd-5368d837961b" providerId="ADAL" clId="{A41CC034-EC84-4F05-A9F8-9D0A4747319C}" dt="2023-10-20T11:56:43.814" v="1862" actId="47"/>
        <pc:sldMkLst>
          <pc:docMk/>
          <pc:sldMk cId="0" sldId="737"/>
        </pc:sldMkLst>
      </pc:sldChg>
      <pc:sldChg chg="add del">
        <pc:chgData name="Niittymies Aleksi" userId="00c1d702-9a1a-46cb-9bcd-5368d837961b" providerId="ADAL" clId="{A41CC034-EC84-4F05-A9F8-9D0A4747319C}" dt="2023-10-20T11:27:38.677" v="1683" actId="47"/>
        <pc:sldMkLst>
          <pc:docMk/>
          <pc:sldMk cId="1558981461" sldId="940"/>
        </pc:sldMkLst>
      </pc:sldChg>
      <pc:sldChg chg="add del">
        <pc:chgData name="Niittymies Aleksi" userId="00c1d702-9a1a-46cb-9bcd-5368d837961b" providerId="ADAL" clId="{A41CC034-EC84-4F05-A9F8-9D0A4747319C}" dt="2023-10-19T13:32:25.527" v="421" actId="47"/>
        <pc:sldMkLst>
          <pc:docMk/>
          <pc:sldMk cId="0" sldId="960"/>
        </pc:sldMkLst>
      </pc:sldChg>
      <pc:sldChg chg="modSp mod ord">
        <pc:chgData name="Niittymies Aleksi" userId="00c1d702-9a1a-46cb-9bcd-5368d837961b" providerId="ADAL" clId="{A41CC034-EC84-4F05-A9F8-9D0A4747319C}" dt="2023-10-20T11:13:43.882" v="1656"/>
        <pc:sldMkLst>
          <pc:docMk/>
          <pc:sldMk cId="3618287028" sldId="979"/>
        </pc:sldMkLst>
        <pc:spChg chg="mod">
          <ac:chgData name="Niittymies Aleksi" userId="00c1d702-9a1a-46cb-9bcd-5368d837961b" providerId="ADAL" clId="{A41CC034-EC84-4F05-A9F8-9D0A4747319C}" dt="2023-10-20T11:04:26.787" v="1633" actId="20577"/>
          <ac:spMkLst>
            <pc:docMk/>
            <pc:sldMk cId="3618287028" sldId="979"/>
            <ac:spMk id="2" creationId="{DAF2281E-D9A1-4D78-88F1-D5A2007BE0D9}"/>
          </ac:spMkLst>
        </pc:spChg>
        <pc:spChg chg="mod">
          <ac:chgData name="Niittymies Aleksi" userId="00c1d702-9a1a-46cb-9bcd-5368d837961b" providerId="ADAL" clId="{A41CC034-EC84-4F05-A9F8-9D0A4747319C}" dt="2023-10-20T11:13:21.386" v="1654" actId="5793"/>
          <ac:spMkLst>
            <pc:docMk/>
            <pc:sldMk cId="3618287028" sldId="979"/>
            <ac:spMk id="3" creationId="{5F669965-2C37-4E46-9B17-C284E9EEEBCD}"/>
          </ac:spMkLst>
        </pc:spChg>
      </pc:sldChg>
      <pc:sldChg chg="del">
        <pc:chgData name="Niittymies Aleksi" userId="00c1d702-9a1a-46cb-9bcd-5368d837961b" providerId="ADAL" clId="{A41CC034-EC84-4F05-A9F8-9D0A4747319C}" dt="2023-10-20T11:56:49.694" v="1863" actId="47"/>
        <pc:sldMkLst>
          <pc:docMk/>
          <pc:sldMk cId="3505721025" sldId="987"/>
        </pc:sldMkLst>
      </pc:sldChg>
      <pc:sldChg chg="add del">
        <pc:chgData name="Niittymies Aleksi" userId="00c1d702-9a1a-46cb-9bcd-5368d837961b" providerId="ADAL" clId="{A41CC034-EC84-4F05-A9F8-9D0A4747319C}" dt="2023-10-19T13:31:28.753" v="419" actId="47"/>
        <pc:sldMkLst>
          <pc:docMk/>
          <pc:sldMk cId="1769202216" sldId="988"/>
        </pc:sldMkLst>
      </pc:sldChg>
      <pc:sldChg chg="add del">
        <pc:chgData name="Niittymies Aleksi" userId="00c1d702-9a1a-46cb-9bcd-5368d837961b" providerId="ADAL" clId="{A41CC034-EC84-4F05-A9F8-9D0A4747319C}" dt="2023-10-19T13:31:14.089" v="417" actId="47"/>
        <pc:sldMkLst>
          <pc:docMk/>
          <pc:sldMk cId="379362770" sldId="994"/>
        </pc:sldMkLst>
      </pc:sldChg>
      <pc:sldChg chg="add del">
        <pc:chgData name="Niittymies Aleksi" userId="00c1d702-9a1a-46cb-9bcd-5368d837961b" providerId="ADAL" clId="{A41CC034-EC84-4F05-A9F8-9D0A4747319C}" dt="2023-10-19T13:31:15.622" v="418" actId="47"/>
        <pc:sldMkLst>
          <pc:docMk/>
          <pc:sldMk cId="3101073822" sldId="995"/>
        </pc:sldMkLst>
      </pc:sldChg>
      <pc:sldChg chg="del">
        <pc:chgData name="Niittymies Aleksi" userId="00c1d702-9a1a-46cb-9bcd-5368d837961b" providerId="ADAL" clId="{A41CC034-EC84-4F05-A9F8-9D0A4747319C}" dt="2023-10-20T11:57:03.827" v="1865" actId="47"/>
        <pc:sldMkLst>
          <pc:docMk/>
          <pc:sldMk cId="2373839418" sldId="1022"/>
        </pc:sldMkLst>
      </pc:sldChg>
      <pc:sldChg chg="ord">
        <pc:chgData name="Niittymies Aleksi" userId="00c1d702-9a1a-46cb-9bcd-5368d837961b" providerId="ADAL" clId="{A41CC034-EC84-4F05-A9F8-9D0A4747319C}" dt="2023-10-24T10:12:15.322" v="2768"/>
        <pc:sldMkLst>
          <pc:docMk/>
          <pc:sldMk cId="2241582236" sldId="1536"/>
        </pc:sldMkLst>
      </pc:sldChg>
      <pc:sldChg chg="modSp del mod">
        <pc:chgData name="Niittymies Aleksi" userId="00c1d702-9a1a-46cb-9bcd-5368d837961b" providerId="ADAL" clId="{A41CC034-EC84-4F05-A9F8-9D0A4747319C}" dt="2023-10-19T13:27:20.562" v="412" actId="47"/>
        <pc:sldMkLst>
          <pc:docMk/>
          <pc:sldMk cId="1859273084" sldId="6453"/>
        </pc:sldMkLst>
        <pc:spChg chg="mod">
          <ac:chgData name="Niittymies Aleksi" userId="00c1d702-9a1a-46cb-9bcd-5368d837961b" providerId="ADAL" clId="{A41CC034-EC84-4F05-A9F8-9D0A4747319C}" dt="2023-10-19T13:25:10.213" v="372"/>
          <ac:spMkLst>
            <pc:docMk/>
            <pc:sldMk cId="1859273084" sldId="6453"/>
            <ac:spMk id="3" creationId="{CF3F630B-0F73-483A-838D-6B23394D1B86}"/>
          </ac:spMkLst>
        </pc:spChg>
      </pc:sldChg>
      <pc:sldChg chg="add del">
        <pc:chgData name="Niittymies Aleksi" userId="00c1d702-9a1a-46cb-9bcd-5368d837961b" providerId="ADAL" clId="{A41CC034-EC84-4F05-A9F8-9D0A4747319C}" dt="2023-10-19T13:27:29.376" v="416" actId="47"/>
        <pc:sldMkLst>
          <pc:docMk/>
          <pc:sldMk cId="1810494324" sldId="6454"/>
        </pc:sldMkLst>
      </pc:sldChg>
      <pc:sldChg chg="modSp add del mod">
        <pc:chgData name="Niittymies Aleksi" userId="00c1d702-9a1a-46cb-9bcd-5368d837961b" providerId="ADAL" clId="{A41CC034-EC84-4F05-A9F8-9D0A4747319C}" dt="2023-10-20T09:40:53.293" v="1381" actId="47"/>
        <pc:sldMkLst>
          <pc:docMk/>
          <pc:sldMk cId="4054584174" sldId="6455"/>
        </pc:sldMkLst>
        <pc:spChg chg="mod">
          <ac:chgData name="Niittymies Aleksi" userId="00c1d702-9a1a-46cb-9bcd-5368d837961b" providerId="ADAL" clId="{A41CC034-EC84-4F05-A9F8-9D0A4747319C}" dt="2023-10-19T13:27:11.274" v="410" actId="20577"/>
          <ac:spMkLst>
            <pc:docMk/>
            <pc:sldMk cId="4054584174" sldId="6455"/>
            <ac:spMk id="3" creationId="{CF3F630B-0F73-483A-838D-6B23394D1B86}"/>
          </ac:spMkLst>
        </pc:spChg>
      </pc:sldChg>
      <pc:sldChg chg="addSp delSp modSp add mod">
        <pc:chgData name="Niittymies Aleksi" userId="00c1d702-9a1a-46cb-9bcd-5368d837961b" providerId="ADAL" clId="{A41CC034-EC84-4F05-A9F8-9D0A4747319C}" dt="2023-10-24T11:18:44.071" v="3402" actId="20577"/>
        <pc:sldMkLst>
          <pc:docMk/>
          <pc:sldMk cId="3312029223" sldId="6464"/>
        </pc:sldMkLst>
        <pc:spChg chg="add mod">
          <ac:chgData name="Niittymies Aleksi" userId="00c1d702-9a1a-46cb-9bcd-5368d837961b" providerId="ADAL" clId="{A41CC034-EC84-4F05-A9F8-9D0A4747319C}" dt="2023-10-24T11:15:54.504" v="3369" actId="20577"/>
          <ac:spMkLst>
            <pc:docMk/>
            <pc:sldMk cId="3312029223" sldId="6464"/>
            <ac:spMk id="14" creationId="{7FDA9236-9F57-D41D-12D7-A21D132B08F4}"/>
          </ac:spMkLst>
        </pc:spChg>
        <pc:spChg chg="add mod">
          <ac:chgData name="Niittymies Aleksi" userId="00c1d702-9a1a-46cb-9bcd-5368d837961b" providerId="ADAL" clId="{A41CC034-EC84-4F05-A9F8-9D0A4747319C}" dt="2023-10-24T11:18:18.778" v="3393" actId="20577"/>
          <ac:spMkLst>
            <pc:docMk/>
            <pc:sldMk cId="3312029223" sldId="6464"/>
            <ac:spMk id="16" creationId="{965848C3-EE9A-DA1F-E9C4-F1F3CC45D75D}"/>
          </ac:spMkLst>
        </pc:spChg>
        <pc:spChg chg="add del mod">
          <ac:chgData name="Niittymies Aleksi" userId="00c1d702-9a1a-46cb-9bcd-5368d837961b" providerId="ADAL" clId="{A41CC034-EC84-4F05-A9F8-9D0A4747319C}" dt="2023-10-24T11:16:59.050" v="3380" actId="478"/>
          <ac:spMkLst>
            <pc:docMk/>
            <pc:sldMk cId="3312029223" sldId="6464"/>
            <ac:spMk id="17" creationId="{6663250D-AF09-727D-BE2E-867DB0D2DFB6}"/>
          </ac:spMkLst>
        </pc:spChg>
        <pc:spChg chg="add mod">
          <ac:chgData name="Niittymies Aleksi" userId="00c1d702-9a1a-46cb-9bcd-5368d837961b" providerId="ADAL" clId="{A41CC034-EC84-4F05-A9F8-9D0A4747319C}" dt="2023-10-24T11:18:44.071" v="3402" actId="20577"/>
          <ac:spMkLst>
            <pc:docMk/>
            <pc:sldMk cId="3312029223" sldId="6464"/>
            <ac:spMk id="18" creationId="{BEC0DE68-B5D2-EC25-66DA-76259BE31351}"/>
          </ac:spMkLst>
        </pc:spChg>
        <pc:cxnChg chg="add del mod">
          <ac:chgData name="Niittymies Aleksi" userId="00c1d702-9a1a-46cb-9bcd-5368d837961b" providerId="ADAL" clId="{A41CC034-EC84-4F05-A9F8-9D0A4747319C}" dt="2023-10-24T11:18:11.912" v="3382" actId="478"/>
          <ac:cxnSpMkLst>
            <pc:docMk/>
            <pc:sldMk cId="3312029223" sldId="6464"/>
            <ac:cxnSpMk id="8" creationId="{78175EB2-5B08-82CC-2F37-7A3F33AA1A7B}"/>
          </ac:cxnSpMkLst>
        </pc:cxnChg>
        <pc:cxnChg chg="add mod">
          <ac:chgData name="Niittymies Aleksi" userId="00c1d702-9a1a-46cb-9bcd-5368d837961b" providerId="ADAL" clId="{A41CC034-EC84-4F05-A9F8-9D0A4747319C}" dt="2023-10-24T11:15:30.215" v="3351" actId="1076"/>
          <ac:cxnSpMkLst>
            <pc:docMk/>
            <pc:sldMk cId="3312029223" sldId="6464"/>
            <ac:cxnSpMk id="11" creationId="{5F101BF5-7111-3521-66C1-B8AA5932142B}"/>
          </ac:cxnSpMkLst>
        </pc:cxnChg>
        <pc:cxnChg chg="add mod">
          <ac:chgData name="Niittymies Aleksi" userId="00c1d702-9a1a-46cb-9bcd-5368d837961b" providerId="ADAL" clId="{A41CC034-EC84-4F05-A9F8-9D0A4747319C}" dt="2023-10-24T11:15:34.831" v="3353" actId="1076"/>
          <ac:cxnSpMkLst>
            <pc:docMk/>
            <pc:sldMk cId="3312029223" sldId="6464"/>
            <ac:cxnSpMk id="12" creationId="{99F9EEB1-E3E4-6D85-74EF-1945540EC0A5}"/>
          </ac:cxnSpMkLst>
        </pc:cxnChg>
        <pc:cxnChg chg="add del mod">
          <ac:chgData name="Niittymies Aleksi" userId="00c1d702-9a1a-46cb-9bcd-5368d837961b" providerId="ADAL" clId="{A41CC034-EC84-4F05-A9F8-9D0A4747319C}" dt="2023-10-24T11:17:02.041" v="3381" actId="478"/>
          <ac:cxnSpMkLst>
            <pc:docMk/>
            <pc:sldMk cId="3312029223" sldId="6464"/>
            <ac:cxnSpMk id="13" creationId="{CCD865D1-4EF6-9A64-F57B-354A06E6AC7B}"/>
          </ac:cxnSpMkLst>
        </pc:cxnChg>
        <pc:cxnChg chg="add del mod">
          <ac:chgData name="Niittymies Aleksi" userId="00c1d702-9a1a-46cb-9bcd-5368d837961b" providerId="ADAL" clId="{A41CC034-EC84-4F05-A9F8-9D0A4747319C}" dt="2023-10-24T11:15:58.127" v="3371"/>
          <ac:cxnSpMkLst>
            <pc:docMk/>
            <pc:sldMk cId="3312029223" sldId="6464"/>
            <ac:cxnSpMk id="15" creationId="{AF1F065C-C517-7CE9-D836-199335E42D4D}"/>
          </ac:cxnSpMkLst>
        </pc:cxnChg>
        <pc:cxnChg chg="add mod">
          <ac:chgData name="Niittymies Aleksi" userId="00c1d702-9a1a-46cb-9bcd-5368d837961b" providerId="ADAL" clId="{A41CC034-EC84-4F05-A9F8-9D0A4747319C}" dt="2023-10-24T11:18:37.070" v="3397" actId="1076"/>
          <ac:cxnSpMkLst>
            <pc:docMk/>
            <pc:sldMk cId="3312029223" sldId="6464"/>
            <ac:cxnSpMk id="19" creationId="{BA60E852-F985-9C04-2364-5FD58D3E63ED}"/>
          </ac:cxnSpMkLst>
        </pc:cxnChg>
      </pc:sldChg>
      <pc:sldChg chg="delSp modSp add mod ord">
        <pc:chgData name="Niittymies Aleksi" userId="00c1d702-9a1a-46cb-9bcd-5368d837961b" providerId="ADAL" clId="{A41CC034-EC84-4F05-A9F8-9D0A4747319C}" dt="2023-10-24T11:33:50.835" v="3662" actId="14100"/>
        <pc:sldMkLst>
          <pc:docMk/>
          <pc:sldMk cId="2538672300" sldId="6465"/>
        </pc:sldMkLst>
        <pc:spChg chg="del">
          <ac:chgData name="Niittymies Aleksi" userId="00c1d702-9a1a-46cb-9bcd-5368d837961b" providerId="ADAL" clId="{A41CC034-EC84-4F05-A9F8-9D0A4747319C}" dt="2023-10-20T11:27:23.510" v="1681" actId="478"/>
          <ac:spMkLst>
            <pc:docMk/>
            <pc:sldMk cId="2538672300" sldId="6465"/>
            <ac:spMk id="4" creationId="{F31A6CDB-1D72-4B61-B018-DC60A248B10B}"/>
          </ac:spMkLst>
        </pc:spChg>
        <pc:spChg chg="mod">
          <ac:chgData name="Niittymies Aleksi" userId="00c1d702-9a1a-46cb-9bcd-5368d837961b" providerId="ADAL" clId="{A41CC034-EC84-4F05-A9F8-9D0A4747319C}" dt="2023-10-24T11:30:45.444" v="3414" actId="20577"/>
          <ac:spMkLst>
            <pc:docMk/>
            <pc:sldMk cId="2538672300" sldId="6465"/>
            <ac:spMk id="5" creationId="{4E79B233-C263-4355-BEE2-6A4CD1ED5B59}"/>
          </ac:spMkLst>
        </pc:spChg>
        <pc:spChg chg="mod">
          <ac:chgData name="Niittymies Aleksi" userId="00c1d702-9a1a-46cb-9bcd-5368d837961b" providerId="ADAL" clId="{A41CC034-EC84-4F05-A9F8-9D0A4747319C}" dt="2023-10-24T11:33:50.835" v="3662" actId="14100"/>
          <ac:spMkLst>
            <pc:docMk/>
            <pc:sldMk cId="2538672300" sldId="6465"/>
            <ac:spMk id="6" creationId="{CA37F30B-0C15-4C20-B203-B86996A28ECF}"/>
          </ac:spMkLst>
        </pc:spChg>
        <pc:spChg chg="del">
          <ac:chgData name="Niittymies Aleksi" userId="00c1d702-9a1a-46cb-9bcd-5368d837961b" providerId="ADAL" clId="{A41CC034-EC84-4F05-A9F8-9D0A4747319C}" dt="2023-10-24T09:52:04.959" v="2434" actId="478"/>
          <ac:spMkLst>
            <pc:docMk/>
            <pc:sldMk cId="2538672300" sldId="6465"/>
            <ac:spMk id="7" creationId="{FAF0FB7D-D11E-4BAC-B5B3-B82EB643D45E}"/>
          </ac:spMkLst>
        </pc:spChg>
        <pc:picChg chg="del">
          <ac:chgData name="Niittymies Aleksi" userId="00c1d702-9a1a-46cb-9bcd-5368d837961b" providerId="ADAL" clId="{A41CC034-EC84-4F05-A9F8-9D0A4747319C}" dt="2023-10-20T11:27:23.510" v="1681" actId="478"/>
          <ac:picMkLst>
            <pc:docMk/>
            <pc:sldMk cId="2538672300" sldId="6465"/>
            <ac:picMk id="3" creationId="{B5A19B2A-FDA4-42C3-9162-B7695D99DA7F}"/>
          </ac:picMkLst>
        </pc:picChg>
      </pc:sldChg>
      <pc:sldChg chg="add del">
        <pc:chgData name="Niittymies Aleksi" userId="00c1d702-9a1a-46cb-9bcd-5368d837961b" providerId="ADAL" clId="{A41CC034-EC84-4F05-A9F8-9D0A4747319C}" dt="2023-10-19T13:31:40.530" v="420" actId="47"/>
        <pc:sldMkLst>
          <pc:docMk/>
          <pc:sldMk cId="672337148" sldId="6466"/>
        </pc:sldMkLst>
      </pc:sldChg>
      <pc:sldChg chg="delSp modSp add mod ord">
        <pc:chgData name="Niittymies Aleksi" userId="00c1d702-9a1a-46cb-9bcd-5368d837961b" providerId="ADAL" clId="{A41CC034-EC84-4F05-A9F8-9D0A4747319C}" dt="2023-10-24T09:57:07.789" v="2546" actId="20577"/>
        <pc:sldMkLst>
          <pc:docMk/>
          <pc:sldMk cId="964648724" sldId="6467"/>
        </pc:sldMkLst>
        <pc:spChg chg="del">
          <ac:chgData name="Niittymies Aleksi" userId="00c1d702-9a1a-46cb-9bcd-5368d837961b" providerId="ADAL" clId="{A41CC034-EC84-4F05-A9F8-9D0A4747319C}" dt="2023-10-20T11:27:25.822" v="1682" actId="478"/>
          <ac:spMkLst>
            <pc:docMk/>
            <pc:sldMk cId="964648724" sldId="6467"/>
            <ac:spMk id="4" creationId="{F31A6CDB-1D72-4B61-B018-DC60A248B10B}"/>
          </ac:spMkLst>
        </pc:spChg>
        <pc:spChg chg="mod">
          <ac:chgData name="Niittymies Aleksi" userId="00c1d702-9a1a-46cb-9bcd-5368d837961b" providerId="ADAL" clId="{A41CC034-EC84-4F05-A9F8-9D0A4747319C}" dt="2023-10-24T09:57:07.789" v="2546" actId="20577"/>
          <ac:spMkLst>
            <pc:docMk/>
            <pc:sldMk cId="964648724" sldId="6467"/>
            <ac:spMk id="6" creationId="{CA37F30B-0C15-4C20-B203-B86996A28ECF}"/>
          </ac:spMkLst>
        </pc:spChg>
        <pc:picChg chg="del">
          <ac:chgData name="Niittymies Aleksi" userId="00c1d702-9a1a-46cb-9bcd-5368d837961b" providerId="ADAL" clId="{A41CC034-EC84-4F05-A9F8-9D0A4747319C}" dt="2023-10-20T11:27:25.822" v="1682" actId="478"/>
          <ac:picMkLst>
            <pc:docMk/>
            <pc:sldMk cId="964648724" sldId="6467"/>
            <ac:picMk id="3" creationId="{B5A19B2A-FDA4-42C3-9162-B7695D99DA7F}"/>
          </ac:picMkLst>
        </pc:picChg>
      </pc:sldChg>
      <pc:sldChg chg="addSp delSp modSp add mod ord">
        <pc:chgData name="Niittymies Aleksi" userId="00c1d702-9a1a-46cb-9bcd-5368d837961b" providerId="ADAL" clId="{A41CC034-EC84-4F05-A9F8-9D0A4747319C}" dt="2023-10-21T17:02:05.526" v="2356"/>
        <pc:sldMkLst>
          <pc:docMk/>
          <pc:sldMk cId="3283465410" sldId="6469"/>
        </pc:sldMkLst>
        <pc:spChg chg="add mod">
          <ac:chgData name="Niittymies Aleksi" userId="00c1d702-9a1a-46cb-9bcd-5368d837961b" providerId="ADAL" clId="{A41CC034-EC84-4F05-A9F8-9D0A4747319C}" dt="2023-10-20T11:17:05.570" v="1663"/>
          <ac:spMkLst>
            <pc:docMk/>
            <pc:sldMk cId="3283465410" sldId="6469"/>
            <ac:spMk id="6" creationId="{C850F37A-B331-6047-0570-4DB49258D7FE}"/>
          </ac:spMkLst>
        </pc:spChg>
        <pc:spChg chg="add mod">
          <ac:chgData name="Niittymies Aleksi" userId="00c1d702-9a1a-46cb-9bcd-5368d837961b" providerId="ADAL" clId="{A41CC034-EC84-4F05-A9F8-9D0A4747319C}" dt="2023-10-20T11:17:21.656" v="1670" actId="20577"/>
          <ac:spMkLst>
            <pc:docMk/>
            <pc:sldMk cId="3283465410" sldId="6469"/>
            <ac:spMk id="7" creationId="{30C2251F-06A2-F1D4-4BF2-C6796175CF10}"/>
          </ac:spMkLst>
        </pc:spChg>
        <pc:spChg chg="add del">
          <ac:chgData name="Niittymies Aleksi" userId="00c1d702-9a1a-46cb-9bcd-5368d837961b" providerId="ADAL" clId="{A41CC034-EC84-4F05-A9F8-9D0A4747319C}" dt="2023-10-20T11:17:17.993" v="1668" actId="22"/>
          <ac:spMkLst>
            <pc:docMk/>
            <pc:sldMk cId="3283465410" sldId="6469"/>
            <ac:spMk id="9" creationId="{98C22BF4-3983-AF43-4A35-370337AF1C29}"/>
          </ac:spMkLst>
        </pc:spChg>
        <pc:spChg chg="add mod">
          <ac:chgData name="Niittymies Aleksi" userId="00c1d702-9a1a-46cb-9bcd-5368d837961b" providerId="ADAL" clId="{A41CC034-EC84-4F05-A9F8-9D0A4747319C}" dt="2023-10-20T11:18:16.572" v="1679" actId="1076"/>
          <ac:spMkLst>
            <pc:docMk/>
            <pc:sldMk cId="3283465410" sldId="6469"/>
            <ac:spMk id="11" creationId="{3FDDAAA6-078F-93EF-66F9-4C761D7EFCB1}"/>
          </ac:spMkLst>
        </pc:spChg>
        <pc:grpChg chg="add mod">
          <ac:chgData name="Niittymies Aleksi" userId="00c1d702-9a1a-46cb-9bcd-5368d837961b" providerId="ADAL" clId="{A41CC034-EC84-4F05-A9F8-9D0A4747319C}" dt="2023-10-20T11:18:16.572" v="1679" actId="1076"/>
          <ac:grpSpMkLst>
            <pc:docMk/>
            <pc:sldMk cId="3283465410" sldId="6469"/>
            <ac:grpSpMk id="2" creationId="{BDD7FA56-DEC5-CECC-5939-20B3C4E7753E}"/>
          </ac:grpSpMkLst>
        </pc:grpChg>
        <pc:graphicFrameChg chg="mod">
          <ac:chgData name="Niittymies Aleksi" userId="00c1d702-9a1a-46cb-9bcd-5368d837961b" providerId="ADAL" clId="{A41CC034-EC84-4F05-A9F8-9D0A4747319C}" dt="2023-10-20T11:16:47.425" v="1661" actId="20577"/>
          <ac:graphicFrameMkLst>
            <pc:docMk/>
            <pc:sldMk cId="3283465410" sldId="6469"/>
            <ac:graphicFrameMk id="3" creationId="{8FB56C4A-B45E-4603-A7F3-1C8B75AA003A}"/>
          </ac:graphicFrameMkLst>
        </pc:graphicFrameChg>
        <pc:graphicFrameChg chg="mod">
          <ac:chgData name="Niittymies Aleksi" userId="00c1d702-9a1a-46cb-9bcd-5368d837961b" providerId="ADAL" clId="{A41CC034-EC84-4F05-A9F8-9D0A4747319C}" dt="2023-10-20T11:17:01.365" v="1662"/>
          <ac:graphicFrameMkLst>
            <pc:docMk/>
            <pc:sldMk cId="3283465410" sldId="6469"/>
            <ac:graphicFrameMk id="4" creationId="{10376EDF-2BDC-4D3F-9089-0D46CDD1A9B4}"/>
          </ac:graphicFrameMkLst>
        </pc:graphicFrameChg>
      </pc:sldChg>
      <pc:sldChg chg="add ord">
        <pc:chgData name="Niittymies Aleksi" userId="00c1d702-9a1a-46cb-9bcd-5368d837961b" providerId="ADAL" clId="{A41CC034-EC84-4F05-A9F8-9D0A4747319C}" dt="2023-10-21T17:02:05.526" v="2356"/>
        <pc:sldMkLst>
          <pc:docMk/>
          <pc:sldMk cId="466566395" sldId="6471"/>
        </pc:sldMkLst>
      </pc:sldChg>
      <pc:sldChg chg="add ord">
        <pc:chgData name="Niittymies Aleksi" userId="00c1d702-9a1a-46cb-9bcd-5368d837961b" providerId="ADAL" clId="{A41CC034-EC84-4F05-A9F8-9D0A4747319C}" dt="2023-10-21T17:02:05.526" v="2356"/>
        <pc:sldMkLst>
          <pc:docMk/>
          <pc:sldMk cId="972921773" sldId="6472"/>
        </pc:sldMkLst>
      </pc:sldChg>
      <pc:sldChg chg="add del">
        <pc:chgData name="Niittymies Aleksi" userId="00c1d702-9a1a-46cb-9bcd-5368d837961b" providerId="ADAL" clId="{A41CC034-EC84-4F05-A9F8-9D0A4747319C}" dt="2023-10-20T09:42:01.068" v="1386" actId="47"/>
        <pc:sldMkLst>
          <pc:docMk/>
          <pc:sldMk cId="2332748697" sldId="6473"/>
        </pc:sldMkLst>
      </pc:sldChg>
      <pc:sldChg chg="add del ord">
        <pc:chgData name="Niittymies Aleksi" userId="00c1d702-9a1a-46cb-9bcd-5368d837961b" providerId="ADAL" clId="{A41CC034-EC84-4F05-A9F8-9D0A4747319C}" dt="2023-10-20T11:51:08.038" v="1842" actId="47"/>
        <pc:sldMkLst>
          <pc:docMk/>
          <pc:sldMk cId="2548102629" sldId="6474"/>
        </pc:sldMkLst>
      </pc:sldChg>
      <pc:sldChg chg="delSp modSp add del mod">
        <pc:chgData name="Niittymies Aleksi" userId="00c1d702-9a1a-46cb-9bcd-5368d837961b" providerId="ADAL" clId="{A41CC034-EC84-4F05-A9F8-9D0A4747319C}" dt="2023-10-20T11:43:20.956" v="1782" actId="47"/>
        <pc:sldMkLst>
          <pc:docMk/>
          <pc:sldMk cId="3051544539" sldId="6475"/>
        </pc:sldMkLst>
        <pc:spChg chg="del">
          <ac:chgData name="Niittymies Aleksi" userId="00c1d702-9a1a-46cb-9bcd-5368d837961b" providerId="ADAL" clId="{A41CC034-EC84-4F05-A9F8-9D0A4747319C}" dt="2023-10-20T11:27:22.005" v="1680" actId="478"/>
          <ac:spMkLst>
            <pc:docMk/>
            <pc:sldMk cId="3051544539" sldId="6475"/>
            <ac:spMk id="4" creationId="{F31A6CDB-1D72-4B61-B018-DC60A248B10B}"/>
          </ac:spMkLst>
        </pc:spChg>
        <pc:spChg chg="mod">
          <ac:chgData name="Niittymies Aleksi" userId="00c1d702-9a1a-46cb-9bcd-5368d837961b" providerId="ADAL" clId="{A41CC034-EC84-4F05-A9F8-9D0A4747319C}" dt="2023-10-19T13:32:52.194" v="452" actId="20577"/>
          <ac:spMkLst>
            <pc:docMk/>
            <pc:sldMk cId="3051544539" sldId="6475"/>
            <ac:spMk id="5" creationId="{4E79B233-C263-4355-BEE2-6A4CD1ED5B59}"/>
          </ac:spMkLst>
        </pc:spChg>
        <pc:spChg chg="mod">
          <ac:chgData name="Niittymies Aleksi" userId="00c1d702-9a1a-46cb-9bcd-5368d837961b" providerId="ADAL" clId="{A41CC034-EC84-4F05-A9F8-9D0A4747319C}" dt="2023-10-19T13:33:05.057" v="514" actId="20577"/>
          <ac:spMkLst>
            <pc:docMk/>
            <pc:sldMk cId="3051544539" sldId="6475"/>
            <ac:spMk id="6" creationId="{CA37F30B-0C15-4C20-B203-B86996A28ECF}"/>
          </ac:spMkLst>
        </pc:spChg>
        <pc:picChg chg="del">
          <ac:chgData name="Niittymies Aleksi" userId="00c1d702-9a1a-46cb-9bcd-5368d837961b" providerId="ADAL" clId="{A41CC034-EC84-4F05-A9F8-9D0A4747319C}" dt="2023-10-20T11:27:22.005" v="1680" actId="478"/>
          <ac:picMkLst>
            <pc:docMk/>
            <pc:sldMk cId="3051544539" sldId="6475"/>
            <ac:picMk id="3" creationId="{B5A19B2A-FDA4-42C3-9162-B7695D99DA7F}"/>
          </ac:picMkLst>
        </pc:picChg>
      </pc:sldChg>
      <pc:sldChg chg="add del">
        <pc:chgData name="Niittymies Aleksi" userId="00c1d702-9a1a-46cb-9bcd-5368d837961b" providerId="ADAL" clId="{A41CC034-EC84-4F05-A9F8-9D0A4747319C}" dt="2023-10-20T11:51:01.002" v="1840" actId="47"/>
        <pc:sldMkLst>
          <pc:docMk/>
          <pc:sldMk cId="1550532965" sldId="6476"/>
        </pc:sldMkLst>
      </pc:sldChg>
      <pc:sldChg chg="modSp add mod">
        <pc:chgData name="Niittymies Aleksi" userId="00c1d702-9a1a-46cb-9bcd-5368d837961b" providerId="ADAL" clId="{A41CC034-EC84-4F05-A9F8-9D0A4747319C}" dt="2023-10-21T17:13:50.993" v="2385" actId="20577"/>
        <pc:sldMkLst>
          <pc:docMk/>
          <pc:sldMk cId="3567938623" sldId="6477"/>
        </pc:sldMkLst>
        <pc:spChg chg="mod">
          <ac:chgData name="Niittymies Aleksi" userId="00c1d702-9a1a-46cb-9bcd-5368d837961b" providerId="ADAL" clId="{A41CC034-EC84-4F05-A9F8-9D0A4747319C}" dt="2023-10-21T17:13:50.993" v="2385" actId="20577"/>
          <ac:spMkLst>
            <pc:docMk/>
            <pc:sldMk cId="3567938623" sldId="6477"/>
            <ac:spMk id="3" creationId="{CF3F630B-0F73-483A-838D-6B23394D1B86}"/>
          </ac:spMkLst>
        </pc:spChg>
      </pc:sldChg>
      <pc:sldChg chg="delSp modSp add mod ord">
        <pc:chgData name="Niittymies Aleksi" userId="00c1d702-9a1a-46cb-9bcd-5368d837961b" providerId="ADAL" clId="{A41CC034-EC84-4F05-A9F8-9D0A4747319C}" dt="2023-10-24T11:20:27.512" v="3405"/>
        <pc:sldMkLst>
          <pc:docMk/>
          <pc:sldMk cId="396421728" sldId="6478"/>
        </pc:sldMkLst>
        <pc:spChg chg="del">
          <ac:chgData name="Niittymies Aleksi" userId="00c1d702-9a1a-46cb-9bcd-5368d837961b" providerId="ADAL" clId="{A41CC034-EC84-4F05-A9F8-9D0A4747319C}" dt="2023-10-19T16:15:37.683" v="664" actId="478"/>
          <ac:spMkLst>
            <pc:docMk/>
            <pc:sldMk cId="396421728" sldId="6478"/>
            <ac:spMk id="4" creationId="{F31A6CDB-1D72-4B61-B018-DC60A248B10B}"/>
          </ac:spMkLst>
        </pc:spChg>
        <pc:spChg chg="mod">
          <ac:chgData name="Niittymies Aleksi" userId="00c1d702-9a1a-46cb-9bcd-5368d837961b" providerId="ADAL" clId="{A41CC034-EC84-4F05-A9F8-9D0A4747319C}" dt="2023-10-21T11:35:01.280" v="2081" actId="20577"/>
          <ac:spMkLst>
            <pc:docMk/>
            <pc:sldMk cId="396421728" sldId="6478"/>
            <ac:spMk id="5" creationId="{4E79B233-C263-4355-BEE2-6A4CD1ED5B59}"/>
          </ac:spMkLst>
        </pc:spChg>
        <pc:spChg chg="mod">
          <ac:chgData name="Niittymies Aleksi" userId="00c1d702-9a1a-46cb-9bcd-5368d837961b" providerId="ADAL" clId="{A41CC034-EC84-4F05-A9F8-9D0A4747319C}" dt="2023-10-21T09:43:07.527" v="2072" actId="14100"/>
          <ac:spMkLst>
            <pc:docMk/>
            <pc:sldMk cId="396421728" sldId="6478"/>
            <ac:spMk id="6" creationId="{CA37F30B-0C15-4C20-B203-B86996A28ECF}"/>
          </ac:spMkLst>
        </pc:spChg>
        <pc:picChg chg="del">
          <ac:chgData name="Niittymies Aleksi" userId="00c1d702-9a1a-46cb-9bcd-5368d837961b" providerId="ADAL" clId="{A41CC034-EC84-4F05-A9F8-9D0A4747319C}" dt="2023-10-19T16:15:37.683" v="664" actId="478"/>
          <ac:picMkLst>
            <pc:docMk/>
            <pc:sldMk cId="396421728" sldId="6478"/>
            <ac:picMk id="3" creationId="{B5A19B2A-FDA4-42C3-9162-B7695D99DA7F}"/>
          </ac:picMkLst>
        </pc:picChg>
      </pc:sldChg>
      <pc:sldChg chg="delSp modSp add del mod ord">
        <pc:chgData name="Niittymies Aleksi" userId="00c1d702-9a1a-46cb-9bcd-5368d837961b" providerId="ADAL" clId="{A41CC034-EC84-4F05-A9F8-9D0A4747319C}" dt="2023-10-24T10:32:26.608" v="3099" actId="47"/>
        <pc:sldMkLst>
          <pc:docMk/>
          <pc:sldMk cId="1919901390" sldId="6479"/>
        </pc:sldMkLst>
        <pc:spChg chg="del">
          <ac:chgData name="Niittymies Aleksi" userId="00c1d702-9a1a-46cb-9bcd-5368d837961b" providerId="ADAL" clId="{A41CC034-EC84-4F05-A9F8-9D0A4747319C}" dt="2023-10-19T16:15:41.475" v="666" actId="478"/>
          <ac:spMkLst>
            <pc:docMk/>
            <pc:sldMk cId="1919901390" sldId="6479"/>
            <ac:spMk id="4" creationId="{F31A6CDB-1D72-4B61-B018-DC60A248B10B}"/>
          </ac:spMkLst>
        </pc:spChg>
        <pc:spChg chg="mod">
          <ac:chgData name="Niittymies Aleksi" userId="00c1d702-9a1a-46cb-9bcd-5368d837961b" providerId="ADAL" clId="{A41CC034-EC84-4F05-A9F8-9D0A4747319C}" dt="2023-10-19T16:15:53.050" v="699" actId="20577"/>
          <ac:spMkLst>
            <pc:docMk/>
            <pc:sldMk cId="1919901390" sldId="6479"/>
            <ac:spMk id="5" creationId="{4E79B233-C263-4355-BEE2-6A4CD1ED5B59}"/>
          </ac:spMkLst>
        </pc:spChg>
        <pc:spChg chg="mod">
          <ac:chgData name="Niittymies Aleksi" userId="00c1d702-9a1a-46cb-9bcd-5368d837961b" providerId="ADAL" clId="{A41CC034-EC84-4F05-A9F8-9D0A4747319C}" dt="2023-10-19T16:23:30.390" v="957" actId="15"/>
          <ac:spMkLst>
            <pc:docMk/>
            <pc:sldMk cId="1919901390" sldId="6479"/>
            <ac:spMk id="6" creationId="{CA37F30B-0C15-4C20-B203-B86996A28ECF}"/>
          </ac:spMkLst>
        </pc:spChg>
        <pc:picChg chg="del">
          <ac:chgData name="Niittymies Aleksi" userId="00c1d702-9a1a-46cb-9bcd-5368d837961b" providerId="ADAL" clId="{A41CC034-EC84-4F05-A9F8-9D0A4747319C}" dt="2023-10-19T16:15:41.475" v="666" actId="478"/>
          <ac:picMkLst>
            <pc:docMk/>
            <pc:sldMk cId="1919901390" sldId="6479"/>
            <ac:picMk id="3" creationId="{B5A19B2A-FDA4-42C3-9162-B7695D99DA7F}"/>
          </ac:picMkLst>
        </pc:picChg>
      </pc:sldChg>
      <pc:sldChg chg="delSp modSp add mod ord">
        <pc:chgData name="Niittymies Aleksi" userId="00c1d702-9a1a-46cb-9bcd-5368d837961b" providerId="ADAL" clId="{A41CC034-EC84-4F05-A9F8-9D0A4747319C}" dt="2023-10-24T11:20:27.512" v="3405"/>
        <pc:sldMkLst>
          <pc:docMk/>
          <pc:sldMk cId="1879992390" sldId="6480"/>
        </pc:sldMkLst>
        <pc:spChg chg="del">
          <ac:chgData name="Niittymies Aleksi" userId="00c1d702-9a1a-46cb-9bcd-5368d837961b" providerId="ADAL" clId="{A41CC034-EC84-4F05-A9F8-9D0A4747319C}" dt="2023-10-19T16:15:39.299" v="665" actId="478"/>
          <ac:spMkLst>
            <pc:docMk/>
            <pc:sldMk cId="1879992390" sldId="6480"/>
            <ac:spMk id="4" creationId="{F31A6CDB-1D72-4B61-B018-DC60A248B10B}"/>
          </ac:spMkLst>
        </pc:spChg>
        <pc:spChg chg="mod">
          <ac:chgData name="Niittymies Aleksi" userId="00c1d702-9a1a-46cb-9bcd-5368d837961b" providerId="ADAL" clId="{A41CC034-EC84-4F05-A9F8-9D0A4747319C}" dt="2023-10-19T16:12:40.875" v="564" actId="20577"/>
          <ac:spMkLst>
            <pc:docMk/>
            <pc:sldMk cId="1879992390" sldId="6480"/>
            <ac:spMk id="5" creationId="{4E79B233-C263-4355-BEE2-6A4CD1ED5B59}"/>
          </ac:spMkLst>
        </pc:spChg>
        <pc:spChg chg="mod">
          <ac:chgData name="Niittymies Aleksi" userId="00c1d702-9a1a-46cb-9bcd-5368d837961b" providerId="ADAL" clId="{A41CC034-EC84-4F05-A9F8-9D0A4747319C}" dt="2023-10-21T16:42:46.186" v="2215" actId="1076"/>
          <ac:spMkLst>
            <pc:docMk/>
            <pc:sldMk cId="1879992390" sldId="6480"/>
            <ac:spMk id="6" creationId="{CA37F30B-0C15-4C20-B203-B86996A28ECF}"/>
          </ac:spMkLst>
        </pc:spChg>
        <pc:picChg chg="del">
          <ac:chgData name="Niittymies Aleksi" userId="00c1d702-9a1a-46cb-9bcd-5368d837961b" providerId="ADAL" clId="{A41CC034-EC84-4F05-A9F8-9D0A4747319C}" dt="2023-10-19T16:15:39.299" v="665" actId="478"/>
          <ac:picMkLst>
            <pc:docMk/>
            <pc:sldMk cId="1879992390" sldId="6480"/>
            <ac:picMk id="3" creationId="{B5A19B2A-FDA4-42C3-9162-B7695D99DA7F}"/>
          </ac:picMkLst>
        </pc:picChg>
      </pc:sldChg>
      <pc:sldChg chg="addSp delSp modSp add mod ord">
        <pc:chgData name="Niittymies Aleksi" userId="00c1d702-9a1a-46cb-9bcd-5368d837961b" providerId="ADAL" clId="{A41CC034-EC84-4F05-A9F8-9D0A4747319C}" dt="2023-10-19T16:15:16.585" v="656" actId="1076"/>
        <pc:sldMkLst>
          <pc:docMk/>
          <pc:sldMk cId="2587305749" sldId="6481"/>
        </pc:sldMkLst>
        <pc:spChg chg="del">
          <ac:chgData name="Niittymies Aleksi" userId="00c1d702-9a1a-46cb-9bcd-5368d837961b" providerId="ADAL" clId="{A41CC034-EC84-4F05-A9F8-9D0A4747319C}" dt="2023-10-19T16:14:51.811" v="647" actId="478"/>
          <ac:spMkLst>
            <pc:docMk/>
            <pc:sldMk cId="2587305749" sldId="6481"/>
            <ac:spMk id="4" creationId="{F31A6CDB-1D72-4B61-B018-DC60A248B10B}"/>
          </ac:spMkLst>
        </pc:spChg>
        <pc:spChg chg="mod">
          <ac:chgData name="Niittymies Aleksi" userId="00c1d702-9a1a-46cb-9bcd-5368d837961b" providerId="ADAL" clId="{A41CC034-EC84-4F05-A9F8-9D0A4747319C}" dt="2023-10-19T16:14:37.258" v="646" actId="20577"/>
          <ac:spMkLst>
            <pc:docMk/>
            <pc:sldMk cId="2587305749" sldId="6481"/>
            <ac:spMk id="5" creationId="{4E79B233-C263-4355-BEE2-6A4CD1ED5B59}"/>
          </ac:spMkLst>
        </pc:spChg>
        <pc:spChg chg="del">
          <ac:chgData name="Niittymies Aleksi" userId="00c1d702-9a1a-46cb-9bcd-5368d837961b" providerId="ADAL" clId="{A41CC034-EC84-4F05-A9F8-9D0A4747319C}" dt="2023-10-19T16:14:54.294" v="648" actId="478"/>
          <ac:spMkLst>
            <pc:docMk/>
            <pc:sldMk cId="2587305749" sldId="6481"/>
            <ac:spMk id="6" creationId="{CA37F30B-0C15-4C20-B203-B86996A28ECF}"/>
          </ac:spMkLst>
        </pc:spChg>
        <pc:spChg chg="add del mod">
          <ac:chgData name="Niittymies Aleksi" userId="00c1d702-9a1a-46cb-9bcd-5368d837961b" providerId="ADAL" clId="{A41CC034-EC84-4F05-A9F8-9D0A4747319C}" dt="2023-10-19T16:14:56.252" v="649" actId="478"/>
          <ac:spMkLst>
            <pc:docMk/>
            <pc:sldMk cId="2587305749" sldId="6481"/>
            <ac:spMk id="7" creationId="{D1DF6B73-D94C-EC3A-6089-869B43418CC2}"/>
          </ac:spMkLst>
        </pc:spChg>
        <pc:spChg chg="add del mod">
          <ac:chgData name="Niittymies Aleksi" userId="00c1d702-9a1a-46cb-9bcd-5368d837961b" providerId="ADAL" clId="{A41CC034-EC84-4F05-A9F8-9D0A4747319C}" dt="2023-10-19T16:15:07.011" v="653"/>
          <ac:spMkLst>
            <pc:docMk/>
            <pc:sldMk cId="2587305749" sldId="6481"/>
            <ac:spMk id="10" creationId="{7A3CD214-921C-82FE-0015-B00E6D6EE3DE}"/>
          </ac:spMkLst>
        </pc:spChg>
        <pc:picChg chg="del">
          <ac:chgData name="Niittymies Aleksi" userId="00c1d702-9a1a-46cb-9bcd-5368d837961b" providerId="ADAL" clId="{A41CC034-EC84-4F05-A9F8-9D0A4747319C}" dt="2023-10-19T16:14:51.811" v="647" actId="478"/>
          <ac:picMkLst>
            <pc:docMk/>
            <pc:sldMk cId="2587305749" sldId="6481"/>
            <ac:picMk id="3" creationId="{B5A19B2A-FDA4-42C3-9162-B7695D99DA7F}"/>
          </ac:picMkLst>
        </pc:picChg>
        <pc:picChg chg="add del mod">
          <ac:chgData name="Niittymies Aleksi" userId="00c1d702-9a1a-46cb-9bcd-5368d837961b" providerId="ADAL" clId="{A41CC034-EC84-4F05-A9F8-9D0A4747319C}" dt="2023-10-19T16:15:07.011" v="653"/>
          <ac:picMkLst>
            <pc:docMk/>
            <pc:sldMk cId="2587305749" sldId="6481"/>
            <ac:picMk id="8" creationId="{6AD09A9C-15E3-2019-3BD4-DF7254B3B58A}"/>
          </ac:picMkLst>
        </pc:picChg>
        <pc:picChg chg="add del mod">
          <ac:chgData name="Niittymies Aleksi" userId="00c1d702-9a1a-46cb-9bcd-5368d837961b" providerId="ADAL" clId="{A41CC034-EC84-4F05-A9F8-9D0A4747319C}" dt="2023-10-19T16:15:07.011" v="653"/>
          <ac:picMkLst>
            <pc:docMk/>
            <pc:sldMk cId="2587305749" sldId="6481"/>
            <ac:picMk id="9" creationId="{ADFA987B-E075-BC4A-AED1-A51A9EB3147D}"/>
          </ac:picMkLst>
        </pc:picChg>
        <pc:picChg chg="add del mod">
          <ac:chgData name="Niittymies Aleksi" userId="00c1d702-9a1a-46cb-9bcd-5368d837961b" providerId="ADAL" clId="{A41CC034-EC84-4F05-A9F8-9D0A4747319C}" dt="2023-10-19T16:15:07.011" v="653"/>
          <ac:picMkLst>
            <pc:docMk/>
            <pc:sldMk cId="2587305749" sldId="6481"/>
            <ac:picMk id="11" creationId="{75726E50-FDB7-9501-DF68-A7E419923DD0}"/>
          </ac:picMkLst>
        </pc:picChg>
        <pc:picChg chg="add mod">
          <ac:chgData name="Niittymies Aleksi" userId="00c1d702-9a1a-46cb-9bcd-5368d837961b" providerId="ADAL" clId="{A41CC034-EC84-4F05-A9F8-9D0A4747319C}" dt="2023-10-19T16:15:16.585" v="656" actId="1076"/>
          <ac:picMkLst>
            <pc:docMk/>
            <pc:sldMk cId="2587305749" sldId="6481"/>
            <ac:picMk id="14" creationId="{B34FD60A-24A9-46B8-7EB5-A97AD39B1703}"/>
          </ac:picMkLst>
        </pc:picChg>
        <pc:cxnChg chg="add del mod">
          <ac:chgData name="Niittymies Aleksi" userId="00c1d702-9a1a-46cb-9bcd-5368d837961b" providerId="ADAL" clId="{A41CC034-EC84-4F05-A9F8-9D0A4747319C}" dt="2023-10-19T16:15:07.011" v="653"/>
          <ac:cxnSpMkLst>
            <pc:docMk/>
            <pc:sldMk cId="2587305749" sldId="6481"/>
            <ac:cxnSpMk id="12" creationId="{3A2A6AD3-2833-A007-A65A-549017997649}"/>
          </ac:cxnSpMkLst>
        </pc:cxnChg>
      </pc:sldChg>
      <pc:sldChg chg="delSp modSp add mod ord">
        <pc:chgData name="Niittymies Aleksi" userId="00c1d702-9a1a-46cb-9bcd-5368d837961b" providerId="ADAL" clId="{A41CC034-EC84-4F05-A9F8-9D0A4747319C}" dt="2023-10-24T11:20:27.512" v="3405"/>
        <pc:sldMkLst>
          <pc:docMk/>
          <pc:sldMk cId="1575237945" sldId="6482"/>
        </pc:sldMkLst>
        <pc:spChg chg="del">
          <ac:chgData name="Niittymies Aleksi" userId="00c1d702-9a1a-46cb-9bcd-5368d837961b" providerId="ADAL" clId="{A41CC034-EC84-4F05-A9F8-9D0A4747319C}" dt="2023-10-19T16:17:41.754" v="752" actId="478"/>
          <ac:spMkLst>
            <pc:docMk/>
            <pc:sldMk cId="1575237945" sldId="6482"/>
            <ac:spMk id="4" creationId="{F31A6CDB-1D72-4B61-B018-DC60A248B10B}"/>
          </ac:spMkLst>
        </pc:spChg>
        <pc:spChg chg="mod">
          <ac:chgData name="Niittymies Aleksi" userId="00c1d702-9a1a-46cb-9bcd-5368d837961b" providerId="ADAL" clId="{A41CC034-EC84-4F05-A9F8-9D0A4747319C}" dt="2023-10-19T16:17:49.274" v="789" actId="20577"/>
          <ac:spMkLst>
            <pc:docMk/>
            <pc:sldMk cId="1575237945" sldId="6482"/>
            <ac:spMk id="5" creationId="{4E79B233-C263-4355-BEE2-6A4CD1ED5B59}"/>
          </ac:spMkLst>
        </pc:spChg>
        <pc:spChg chg="mod">
          <ac:chgData name="Niittymies Aleksi" userId="00c1d702-9a1a-46cb-9bcd-5368d837961b" providerId="ADAL" clId="{A41CC034-EC84-4F05-A9F8-9D0A4747319C}" dt="2023-10-19T16:24:43.536" v="974" actId="15"/>
          <ac:spMkLst>
            <pc:docMk/>
            <pc:sldMk cId="1575237945" sldId="6482"/>
            <ac:spMk id="6" creationId="{CA37F30B-0C15-4C20-B203-B86996A28ECF}"/>
          </ac:spMkLst>
        </pc:spChg>
        <pc:picChg chg="del">
          <ac:chgData name="Niittymies Aleksi" userId="00c1d702-9a1a-46cb-9bcd-5368d837961b" providerId="ADAL" clId="{A41CC034-EC84-4F05-A9F8-9D0A4747319C}" dt="2023-10-19T16:17:41.754" v="752" actId="478"/>
          <ac:picMkLst>
            <pc:docMk/>
            <pc:sldMk cId="1575237945" sldId="6482"/>
            <ac:picMk id="3" creationId="{B5A19B2A-FDA4-42C3-9162-B7695D99DA7F}"/>
          </ac:picMkLst>
        </pc:picChg>
      </pc:sldChg>
      <pc:sldChg chg="delSp add del mod">
        <pc:chgData name="Niittymies Aleksi" userId="00c1d702-9a1a-46cb-9bcd-5368d837961b" providerId="ADAL" clId="{A41CC034-EC84-4F05-A9F8-9D0A4747319C}" dt="2023-10-19T16:19:07.498" v="838" actId="47"/>
        <pc:sldMkLst>
          <pc:docMk/>
          <pc:sldMk cId="3891411893" sldId="6483"/>
        </pc:sldMkLst>
        <pc:spChg chg="del">
          <ac:chgData name="Niittymies Aleksi" userId="00c1d702-9a1a-46cb-9bcd-5368d837961b" providerId="ADAL" clId="{A41CC034-EC84-4F05-A9F8-9D0A4747319C}" dt="2023-10-19T16:15:35.195" v="663" actId="478"/>
          <ac:spMkLst>
            <pc:docMk/>
            <pc:sldMk cId="3891411893" sldId="6483"/>
            <ac:spMk id="4" creationId="{F31A6CDB-1D72-4B61-B018-DC60A248B10B}"/>
          </ac:spMkLst>
        </pc:spChg>
        <pc:picChg chg="del">
          <ac:chgData name="Niittymies Aleksi" userId="00c1d702-9a1a-46cb-9bcd-5368d837961b" providerId="ADAL" clId="{A41CC034-EC84-4F05-A9F8-9D0A4747319C}" dt="2023-10-19T16:15:35.195" v="663" actId="478"/>
          <ac:picMkLst>
            <pc:docMk/>
            <pc:sldMk cId="3891411893" sldId="6483"/>
            <ac:picMk id="3" creationId="{B5A19B2A-FDA4-42C3-9162-B7695D99DA7F}"/>
          </ac:picMkLst>
        </pc:picChg>
      </pc:sldChg>
      <pc:sldChg chg="modSp add del mod ord">
        <pc:chgData name="Niittymies Aleksi" userId="00c1d702-9a1a-46cb-9bcd-5368d837961b" providerId="ADAL" clId="{A41CC034-EC84-4F05-A9F8-9D0A4747319C}" dt="2023-10-24T10:32:24.562" v="3098" actId="47"/>
        <pc:sldMkLst>
          <pc:docMk/>
          <pc:sldMk cId="1223214229" sldId="6484"/>
        </pc:sldMkLst>
        <pc:spChg chg="mod">
          <ac:chgData name="Niittymies Aleksi" userId="00c1d702-9a1a-46cb-9bcd-5368d837961b" providerId="ADAL" clId="{A41CC034-EC84-4F05-A9F8-9D0A4747319C}" dt="2023-10-19T16:16:46.700" v="747" actId="20577"/>
          <ac:spMkLst>
            <pc:docMk/>
            <pc:sldMk cId="1223214229" sldId="6484"/>
            <ac:spMk id="5" creationId="{4E79B233-C263-4355-BEE2-6A4CD1ED5B59}"/>
          </ac:spMkLst>
        </pc:spChg>
        <pc:spChg chg="mod">
          <ac:chgData name="Niittymies Aleksi" userId="00c1d702-9a1a-46cb-9bcd-5368d837961b" providerId="ADAL" clId="{A41CC034-EC84-4F05-A9F8-9D0A4747319C}" dt="2023-10-19T16:23:40.190" v="959" actId="15"/>
          <ac:spMkLst>
            <pc:docMk/>
            <pc:sldMk cId="1223214229" sldId="6484"/>
            <ac:spMk id="6" creationId="{CA37F30B-0C15-4C20-B203-B86996A28ECF}"/>
          </ac:spMkLst>
        </pc:spChg>
      </pc:sldChg>
      <pc:sldChg chg="modSp add del mod ord">
        <pc:chgData name="Niittymies Aleksi" userId="00c1d702-9a1a-46cb-9bcd-5368d837961b" providerId="ADAL" clId="{A41CC034-EC84-4F05-A9F8-9D0A4747319C}" dt="2023-10-21T17:02:22.169" v="2357" actId="47"/>
        <pc:sldMkLst>
          <pc:docMk/>
          <pc:sldMk cId="2141797614" sldId="6485"/>
        </pc:sldMkLst>
        <pc:spChg chg="mod">
          <ac:chgData name="Niittymies Aleksi" userId="00c1d702-9a1a-46cb-9bcd-5368d837961b" providerId="ADAL" clId="{A41CC034-EC84-4F05-A9F8-9D0A4747319C}" dt="2023-10-20T12:36:02.408" v="1888" actId="20577"/>
          <ac:spMkLst>
            <pc:docMk/>
            <pc:sldMk cId="2141797614" sldId="6485"/>
            <ac:spMk id="2" creationId="{91B2AF14-E058-42B4-9EE4-BC811A0FDF14}"/>
          </ac:spMkLst>
        </pc:spChg>
      </pc:sldChg>
      <pc:sldChg chg="modSp add del mod ord">
        <pc:chgData name="Niittymies Aleksi" userId="00c1d702-9a1a-46cb-9bcd-5368d837961b" providerId="ADAL" clId="{A41CC034-EC84-4F05-A9F8-9D0A4747319C}" dt="2023-10-21T16:43:38.943" v="2216" actId="47"/>
        <pc:sldMkLst>
          <pc:docMk/>
          <pc:sldMk cId="522374644" sldId="6486"/>
        </pc:sldMkLst>
        <pc:spChg chg="mod">
          <ac:chgData name="Niittymies Aleksi" userId="00c1d702-9a1a-46cb-9bcd-5368d837961b" providerId="ADAL" clId="{A41CC034-EC84-4F05-A9F8-9D0A4747319C}" dt="2023-10-20T12:35:38.233" v="1884" actId="20577"/>
          <ac:spMkLst>
            <pc:docMk/>
            <pc:sldMk cId="522374644" sldId="6486"/>
            <ac:spMk id="2" creationId="{91B2AF14-E058-42B4-9EE4-BC811A0FDF14}"/>
          </ac:spMkLst>
        </pc:spChg>
      </pc:sldChg>
      <pc:sldChg chg="modSp add del mod ord">
        <pc:chgData name="Niittymies Aleksi" userId="00c1d702-9a1a-46cb-9bcd-5368d837961b" providerId="ADAL" clId="{A41CC034-EC84-4F05-A9F8-9D0A4747319C}" dt="2023-10-20T11:43:24.917" v="1783" actId="47"/>
        <pc:sldMkLst>
          <pc:docMk/>
          <pc:sldMk cId="3688116972" sldId="6487"/>
        </pc:sldMkLst>
        <pc:spChg chg="mod">
          <ac:chgData name="Niittymies Aleksi" userId="00c1d702-9a1a-46cb-9bcd-5368d837961b" providerId="ADAL" clId="{A41CC034-EC84-4F05-A9F8-9D0A4747319C}" dt="2023-10-20T10:53:15.480" v="1564" actId="20577"/>
          <ac:spMkLst>
            <pc:docMk/>
            <pc:sldMk cId="3688116972" sldId="6487"/>
            <ac:spMk id="2" creationId="{91B2AF14-E058-42B4-9EE4-BC811A0FDF14}"/>
          </ac:spMkLst>
        </pc:spChg>
      </pc:sldChg>
      <pc:sldChg chg="addSp modSp add mod ord">
        <pc:chgData name="Niittymies Aleksi" userId="00c1d702-9a1a-46cb-9bcd-5368d837961b" providerId="ADAL" clId="{A41CC034-EC84-4F05-A9F8-9D0A4747319C}" dt="2023-10-20T13:24:17.378" v="2070" actId="1076"/>
        <pc:sldMkLst>
          <pc:docMk/>
          <pc:sldMk cId="2516522154" sldId="6488"/>
        </pc:sldMkLst>
        <pc:spChg chg="mod">
          <ac:chgData name="Niittymies Aleksi" userId="00c1d702-9a1a-46cb-9bcd-5368d837961b" providerId="ADAL" clId="{A41CC034-EC84-4F05-A9F8-9D0A4747319C}" dt="2023-10-19T16:20:19.447" v="891" actId="20577"/>
          <ac:spMkLst>
            <pc:docMk/>
            <pc:sldMk cId="2516522154" sldId="6488"/>
            <ac:spMk id="5" creationId="{4E79B233-C263-4355-BEE2-6A4CD1ED5B59}"/>
          </ac:spMkLst>
        </pc:spChg>
        <pc:spChg chg="mod">
          <ac:chgData name="Niittymies Aleksi" userId="00c1d702-9a1a-46cb-9bcd-5368d837961b" providerId="ADAL" clId="{A41CC034-EC84-4F05-A9F8-9D0A4747319C}" dt="2023-10-20T13:24:17.378" v="2070" actId="1076"/>
          <ac:spMkLst>
            <pc:docMk/>
            <pc:sldMk cId="2516522154" sldId="6488"/>
            <ac:spMk id="6" creationId="{CA37F30B-0C15-4C20-B203-B86996A28ECF}"/>
          </ac:spMkLst>
        </pc:spChg>
        <pc:picChg chg="add mod">
          <ac:chgData name="Niittymies Aleksi" userId="00c1d702-9a1a-46cb-9bcd-5368d837961b" providerId="ADAL" clId="{A41CC034-EC84-4F05-A9F8-9D0A4747319C}" dt="2023-10-20T11:55:09.307" v="1859" actId="1076"/>
          <ac:picMkLst>
            <pc:docMk/>
            <pc:sldMk cId="2516522154" sldId="6488"/>
            <ac:picMk id="2" creationId="{2FFE3E07-AE90-EF6C-0CAE-5215CAC4A812}"/>
          </ac:picMkLst>
        </pc:picChg>
      </pc:sldChg>
      <pc:sldChg chg="modSp add mod ord">
        <pc:chgData name="Niittymies Aleksi" userId="00c1d702-9a1a-46cb-9bcd-5368d837961b" providerId="ADAL" clId="{A41CC034-EC84-4F05-A9F8-9D0A4747319C}" dt="2023-10-24T11:01:23.552" v="3333" actId="20577"/>
        <pc:sldMkLst>
          <pc:docMk/>
          <pc:sldMk cId="3439043387" sldId="6489"/>
        </pc:sldMkLst>
        <pc:spChg chg="mod">
          <ac:chgData name="Niittymies Aleksi" userId="00c1d702-9a1a-46cb-9bcd-5368d837961b" providerId="ADAL" clId="{A41CC034-EC84-4F05-A9F8-9D0A4747319C}" dt="2023-10-19T16:21:00.295" v="942" actId="20577"/>
          <ac:spMkLst>
            <pc:docMk/>
            <pc:sldMk cId="3439043387" sldId="6489"/>
            <ac:spMk id="5" creationId="{4E79B233-C263-4355-BEE2-6A4CD1ED5B59}"/>
          </ac:spMkLst>
        </pc:spChg>
        <pc:spChg chg="mod">
          <ac:chgData name="Niittymies Aleksi" userId="00c1d702-9a1a-46cb-9bcd-5368d837961b" providerId="ADAL" clId="{A41CC034-EC84-4F05-A9F8-9D0A4747319C}" dt="2023-10-24T11:01:23.552" v="3333" actId="20577"/>
          <ac:spMkLst>
            <pc:docMk/>
            <pc:sldMk cId="3439043387" sldId="6489"/>
            <ac:spMk id="6" creationId="{CA37F30B-0C15-4C20-B203-B86996A28ECF}"/>
          </ac:spMkLst>
        </pc:spChg>
      </pc:sldChg>
      <pc:sldChg chg="modSp add del mod">
        <pc:chgData name="Niittymies Aleksi" userId="00c1d702-9a1a-46cb-9bcd-5368d837961b" providerId="ADAL" clId="{A41CC034-EC84-4F05-A9F8-9D0A4747319C}" dt="2023-10-20T12:45:34.141" v="1902" actId="47"/>
        <pc:sldMkLst>
          <pc:docMk/>
          <pc:sldMk cId="2459887620" sldId="6490"/>
        </pc:sldMkLst>
        <pc:spChg chg="mod">
          <ac:chgData name="Niittymies Aleksi" userId="00c1d702-9a1a-46cb-9bcd-5368d837961b" providerId="ADAL" clId="{A41CC034-EC84-4F05-A9F8-9D0A4747319C}" dt="2023-10-19T16:41:40.777" v="1180" actId="20577"/>
          <ac:spMkLst>
            <pc:docMk/>
            <pc:sldMk cId="2459887620" sldId="6490"/>
            <ac:spMk id="5" creationId="{4E79B233-C263-4355-BEE2-6A4CD1ED5B59}"/>
          </ac:spMkLst>
        </pc:spChg>
        <pc:spChg chg="mod">
          <ac:chgData name="Niittymies Aleksi" userId="00c1d702-9a1a-46cb-9bcd-5368d837961b" providerId="ADAL" clId="{A41CC034-EC84-4F05-A9F8-9D0A4747319C}" dt="2023-10-19T16:42:01.519" v="1183"/>
          <ac:spMkLst>
            <pc:docMk/>
            <pc:sldMk cId="2459887620" sldId="6490"/>
            <ac:spMk id="6" creationId="{CA37F30B-0C15-4C20-B203-B86996A28ECF}"/>
          </ac:spMkLst>
        </pc:spChg>
      </pc:sldChg>
      <pc:sldChg chg="addSp delSp modSp add del mod ord">
        <pc:chgData name="Niittymies Aleksi" userId="00c1d702-9a1a-46cb-9bcd-5368d837961b" providerId="ADAL" clId="{A41CC034-EC84-4F05-A9F8-9D0A4747319C}" dt="2023-10-20T11:51:28.837" v="1846" actId="47"/>
        <pc:sldMkLst>
          <pc:docMk/>
          <pc:sldMk cId="3453536883" sldId="6491"/>
        </pc:sldMkLst>
        <pc:spChg chg="add del mod">
          <ac:chgData name="Niittymies Aleksi" userId="00c1d702-9a1a-46cb-9bcd-5368d837961b" providerId="ADAL" clId="{A41CC034-EC84-4F05-A9F8-9D0A4747319C}" dt="2023-10-19T16:34:05.839" v="1062" actId="478"/>
          <ac:spMkLst>
            <pc:docMk/>
            <pc:sldMk cId="3453536883" sldId="6491"/>
            <ac:spMk id="3" creationId="{9052457B-4EFB-1F42-1F60-386087E169ED}"/>
          </ac:spMkLst>
        </pc:spChg>
        <pc:spChg chg="mod">
          <ac:chgData name="Niittymies Aleksi" userId="00c1d702-9a1a-46cb-9bcd-5368d837961b" providerId="ADAL" clId="{A41CC034-EC84-4F05-A9F8-9D0A4747319C}" dt="2023-10-19T16:35:59.900" v="1101" actId="20577"/>
          <ac:spMkLst>
            <pc:docMk/>
            <pc:sldMk cId="3453536883" sldId="6491"/>
            <ac:spMk id="5" creationId="{4E79B233-C263-4355-BEE2-6A4CD1ED5B59}"/>
          </ac:spMkLst>
        </pc:spChg>
        <pc:spChg chg="del">
          <ac:chgData name="Niittymies Aleksi" userId="00c1d702-9a1a-46cb-9bcd-5368d837961b" providerId="ADAL" clId="{A41CC034-EC84-4F05-A9F8-9D0A4747319C}" dt="2023-10-19T16:34:04.536" v="1061" actId="478"/>
          <ac:spMkLst>
            <pc:docMk/>
            <pc:sldMk cId="3453536883" sldId="6491"/>
            <ac:spMk id="6" creationId="{CA37F30B-0C15-4C20-B203-B86996A28ECF}"/>
          </ac:spMkLst>
        </pc:spChg>
        <pc:graphicFrameChg chg="add mod modGraphic">
          <ac:chgData name="Niittymies Aleksi" userId="00c1d702-9a1a-46cb-9bcd-5368d837961b" providerId="ADAL" clId="{A41CC034-EC84-4F05-A9F8-9D0A4747319C}" dt="2023-10-20T09:39:59.066" v="1329" actId="20577"/>
          <ac:graphicFrameMkLst>
            <pc:docMk/>
            <pc:sldMk cId="3453536883" sldId="6491"/>
            <ac:graphicFrameMk id="4" creationId="{1DEFA179-CD3A-0819-4808-62AAB8391FAF}"/>
          </ac:graphicFrameMkLst>
        </pc:graphicFrameChg>
      </pc:sldChg>
      <pc:sldChg chg="addSp delSp modSp add mod ord">
        <pc:chgData name="Niittymies Aleksi" userId="00c1d702-9a1a-46cb-9bcd-5368d837961b" providerId="ADAL" clId="{A41CC034-EC84-4F05-A9F8-9D0A4747319C}" dt="2023-10-24T11:10:27.036" v="3344"/>
        <pc:sldMkLst>
          <pc:docMk/>
          <pc:sldMk cId="3999714898" sldId="6492"/>
        </pc:sldMkLst>
        <pc:spChg chg="add del mod">
          <ac:chgData name="Niittymies Aleksi" userId="00c1d702-9a1a-46cb-9bcd-5368d837961b" providerId="ADAL" clId="{A41CC034-EC84-4F05-A9F8-9D0A4747319C}" dt="2023-10-19T16:49:42.609" v="1234" actId="478"/>
          <ac:spMkLst>
            <pc:docMk/>
            <pc:sldMk cId="3999714898" sldId="6492"/>
            <ac:spMk id="3" creationId="{06FE9051-5568-D0EF-5CD1-9D3151BA70A3}"/>
          </ac:spMkLst>
        </pc:spChg>
        <pc:spChg chg="del">
          <ac:chgData name="Niittymies Aleksi" userId="00c1d702-9a1a-46cb-9bcd-5368d837961b" providerId="ADAL" clId="{A41CC034-EC84-4F05-A9F8-9D0A4747319C}" dt="2023-10-19T16:52:40.095" v="1242" actId="478"/>
          <ac:spMkLst>
            <pc:docMk/>
            <pc:sldMk cId="3999714898" sldId="6492"/>
            <ac:spMk id="5" creationId="{4E79B233-C263-4355-BEE2-6A4CD1ED5B59}"/>
          </ac:spMkLst>
        </pc:spChg>
        <pc:spChg chg="del">
          <ac:chgData name="Niittymies Aleksi" userId="00c1d702-9a1a-46cb-9bcd-5368d837961b" providerId="ADAL" clId="{A41CC034-EC84-4F05-A9F8-9D0A4747319C}" dt="2023-10-19T16:49:38.066" v="1233" actId="478"/>
          <ac:spMkLst>
            <pc:docMk/>
            <pc:sldMk cId="3999714898" sldId="6492"/>
            <ac:spMk id="6" creationId="{CA37F30B-0C15-4C20-B203-B86996A28ECF}"/>
          </ac:spMkLst>
        </pc:spChg>
        <pc:spChg chg="add mod">
          <ac:chgData name="Niittymies Aleksi" userId="00c1d702-9a1a-46cb-9bcd-5368d837961b" providerId="ADAL" clId="{A41CC034-EC84-4F05-A9F8-9D0A4747319C}" dt="2023-10-19T16:52:50.571" v="1247" actId="1076"/>
          <ac:spMkLst>
            <pc:docMk/>
            <pc:sldMk cId="3999714898" sldId="6492"/>
            <ac:spMk id="8" creationId="{9B04551F-97B2-C5A5-7013-2CBFC20CFE10}"/>
          </ac:spMkLst>
        </pc:spChg>
        <pc:spChg chg="add del mod">
          <ac:chgData name="Niittymies Aleksi" userId="00c1d702-9a1a-46cb-9bcd-5368d837961b" providerId="ADAL" clId="{A41CC034-EC84-4F05-A9F8-9D0A4747319C}" dt="2023-10-19T16:52:42.413" v="1243" actId="478"/>
          <ac:spMkLst>
            <pc:docMk/>
            <pc:sldMk cId="3999714898" sldId="6492"/>
            <ac:spMk id="10" creationId="{7BFE58D7-565C-B33F-2C4C-B9B4BF573A23}"/>
          </ac:spMkLst>
        </pc:spChg>
        <pc:picChg chg="add mod">
          <ac:chgData name="Niittymies Aleksi" userId="00c1d702-9a1a-46cb-9bcd-5368d837961b" providerId="ADAL" clId="{A41CC034-EC84-4F05-A9F8-9D0A4747319C}" dt="2023-10-19T16:52:52.779" v="1248" actId="1076"/>
          <ac:picMkLst>
            <pc:docMk/>
            <pc:sldMk cId="3999714898" sldId="6492"/>
            <ac:picMk id="4" creationId="{D2ABA6F9-3A43-2A01-BDA3-C728BD9626CD}"/>
          </ac:picMkLst>
        </pc:picChg>
      </pc:sldChg>
      <pc:sldChg chg="add del">
        <pc:chgData name="Niittymies Aleksi" userId="00c1d702-9a1a-46cb-9bcd-5368d837961b" providerId="ADAL" clId="{A41CC034-EC84-4F05-A9F8-9D0A4747319C}" dt="2023-10-19T16:42:22.644" v="1185"/>
        <pc:sldMkLst>
          <pc:docMk/>
          <pc:sldMk cId="1182876229" sldId="6493"/>
        </pc:sldMkLst>
      </pc:sldChg>
      <pc:sldChg chg="del">
        <pc:chgData name="Niittymies Aleksi" userId="00c1d702-9a1a-46cb-9bcd-5368d837961b" providerId="ADAL" clId="{A41CC034-EC84-4F05-A9F8-9D0A4747319C}" dt="2023-10-19T16:43:54.029" v="1186" actId="47"/>
        <pc:sldMkLst>
          <pc:docMk/>
          <pc:sldMk cId="1367703117" sldId="6493"/>
        </pc:sldMkLst>
      </pc:sldChg>
      <pc:sldChg chg="modSp add del mod ord modShow">
        <pc:chgData name="Niittymies Aleksi" userId="00c1d702-9a1a-46cb-9bcd-5368d837961b" providerId="ADAL" clId="{A41CC034-EC84-4F05-A9F8-9D0A4747319C}" dt="2023-10-24T10:45:17.274" v="3100" actId="47"/>
        <pc:sldMkLst>
          <pc:docMk/>
          <pc:sldMk cId="4226316838" sldId="6493"/>
        </pc:sldMkLst>
        <pc:spChg chg="mod">
          <ac:chgData name="Niittymies Aleksi" userId="00c1d702-9a1a-46cb-9bcd-5368d837961b" providerId="ADAL" clId="{A41CC034-EC84-4F05-A9F8-9D0A4747319C}" dt="2023-10-20T09:44:05.950" v="1416" actId="20577"/>
          <ac:spMkLst>
            <pc:docMk/>
            <pc:sldMk cId="4226316838" sldId="6493"/>
            <ac:spMk id="5" creationId="{4E79B233-C263-4355-BEE2-6A4CD1ED5B59}"/>
          </ac:spMkLst>
        </pc:spChg>
        <pc:spChg chg="mod">
          <ac:chgData name="Niittymies Aleksi" userId="00c1d702-9a1a-46cb-9bcd-5368d837961b" providerId="ADAL" clId="{A41CC034-EC84-4F05-A9F8-9D0A4747319C}" dt="2023-10-20T10:51:14.754" v="1531" actId="15"/>
          <ac:spMkLst>
            <pc:docMk/>
            <pc:sldMk cId="4226316838" sldId="6493"/>
            <ac:spMk id="6" creationId="{CA37F30B-0C15-4C20-B203-B86996A28ECF}"/>
          </ac:spMkLst>
        </pc:spChg>
      </pc:sldChg>
      <pc:sldChg chg="addSp delSp modSp add ord">
        <pc:chgData name="Niittymies Aleksi" userId="00c1d702-9a1a-46cb-9bcd-5368d837961b" providerId="ADAL" clId="{A41CC034-EC84-4F05-A9F8-9D0A4747319C}" dt="2023-10-21T11:36:23.250" v="2085"/>
        <pc:sldMkLst>
          <pc:docMk/>
          <pc:sldMk cId="984379484" sldId="6494"/>
        </pc:sldMkLst>
        <pc:picChg chg="add del mod">
          <ac:chgData name="Niittymies Aleksi" userId="00c1d702-9a1a-46cb-9bcd-5368d837961b" providerId="ADAL" clId="{A41CC034-EC84-4F05-A9F8-9D0A4747319C}" dt="2023-10-20T12:40:24.225" v="1893" actId="478"/>
          <ac:picMkLst>
            <pc:docMk/>
            <pc:sldMk cId="984379484" sldId="6494"/>
            <ac:picMk id="2050" creationId="{A4665D8D-118B-53FF-D1C8-B1CA12E7E4A1}"/>
          </ac:picMkLst>
        </pc:picChg>
        <pc:picChg chg="add mod">
          <ac:chgData name="Niittymies Aleksi" userId="00c1d702-9a1a-46cb-9bcd-5368d837961b" providerId="ADAL" clId="{A41CC034-EC84-4F05-A9F8-9D0A4747319C}" dt="2023-10-20T12:40:36.079" v="1898" actId="1076"/>
          <ac:picMkLst>
            <pc:docMk/>
            <pc:sldMk cId="984379484" sldId="6494"/>
            <ac:picMk id="2052" creationId="{E53BAE7D-1C1F-CE8A-3D13-565813B0A731}"/>
          </ac:picMkLst>
        </pc:picChg>
      </pc:sldChg>
      <pc:sldChg chg="addSp delSp modSp add mod ord">
        <pc:chgData name="Niittymies Aleksi" userId="00c1d702-9a1a-46cb-9bcd-5368d837961b" providerId="ADAL" clId="{A41CC034-EC84-4F05-A9F8-9D0A4747319C}" dt="2023-10-24T10:05:08.281" v="2689" actId="20577"/>
        <pc:sldMkLst>
          <pc:docMk/>
          <pc:sldMk cId="3329689310" sldId="6495"/>
        </pc:sldMkLst>
        <pc:spChg chg="mod">
          <ac:chgData name="Niittymies Aleksi" userId="00c1d702-9a1a-46cb-9bcd-5368d837961b" providerId="ADAL" clId="{A41CC034-EC84-4F05-A9F8-9D0A4747319C}" dt="2023-10-19T16:46:32.703" v="1224" actId="20577"/>
          <ac:spMkLst>
            <pc:docMk/>
            <pc:sldMk cId="3329689310" sldId="6495"/>
            <ac:spMk id="5" creationId="{4E79B233-C263-4355-BEE2-6A4CD1ED5B59}"/>
          </ac:spMkLst>
        </pc:spChg>
        <pc:spChg chg="mod">
          <ac:chgData name="Niittymies Aleksi" userId="00c1d702-9a1a-46cb-9bcd-5368d837961b" providerId="ADAL" clId="{A41CC034-EC84-4F05-A9F8-9D0A4747319C}" dt="2023-10-24T10:05:08.281" v="2689" actId="20577"/>
          <ac:spMkLst>
            <pc:docMk/>
            <pc:sldMk cId="3329689310" sldId="6495"/>
            <ac:spMk id="6" creationId="{CA37F30B-0C15-4C20-B203-B86996A28ECF}"/>
          </ac:spMkLst>
        </pc:spChg>
        <pc:picChg chg="add del mod">
          <ac:chgData name="Niittymies Aleksi" userId="00c1d702-9a1a-46cb-9bcd-5368d837961b" providerId="ADAL" clId="{A41CC034-EC84-4F05-A9F8-9D0A4747319C}" dt="2023-10-20T12:38:04.532" v="1889" actId="478"/>
          <ac:picMkLst>
            <pc:docMk/>
            <pc:sldMk cId="3329689310" sldId="6495"/>
            <ac:picMk id="2" creationId="{9CED31B3-468D-1877-4B9B-FD082FE6D535}"/>
          </ac:picMkLst>
        </pc:picChg>
        <pc:picChg chg="add mod">
          <ac:chgData name="Niittymies Aleksi" userId="00c1d702-9a1a-46cb-9bcd-5368d837961b" providerId="ADAL" clId="{A41CC034-EC84-4F05-A9F8-9D0A4747319C}" dt="2023-10-20T12:38:11.983" v="1892" actId="1076"/>
          <ac:picMkLst>
            <pc:docMk/>
            <pc:sldMk cId="3329689310" sldId="6495"/>
            <ac:picMk id="4098" creationId="{12ACBFA4-B891-7174-7412-685E784FAA7A}"/>
          </ac:picMkLst>
        </pc:picChg>
      </pc:sldChg>
      <pc:sldChg chg="addSp modSp add mod ord">
        <pc:chgData name="Niittymies Aleksi" userId="00c1d702-9a1a-46cb-9bcd-5368d837961b" providerId="ADAL" clId="{A41CC034-EC84-4F05-A9F8-9D0A4747319C}" dt="2023-10-24T10:45:58.145" v="3143" actId="20577"/>
        <pc:sldMkLst>
          <pc:docMk/>
          <pc:sldMk cId="1916855917" sldId="6496"/>
        </pc:sldMkLst>
        <pc:spChg chg="mod">
          <ac:chgData name="Niittymies Aleksi" userId="00c1d702-9a1a-46cb-9bcd-5368d837961b" providerId="ADAL" clId="{A41CC034-EC84-4F05-A9F8-9D0A4747319C}" dt="2023-10-24T10:45:58.145" v="3143" actId="20577"/>
          <ac:spMkLst>
            <pc:docMk/>
            <pc:sldMk cId="1916855917" sldId="6496"/>
            <ac:spMk id="6" creationId="{CA37F30B-0C15-4C20-B203-B86996A28ECF}"/>
          </ac:spMkLst>
        </pc:spChg>
        <pc:picChg chg="add mod">
          <ac:chgData name="Niittymies Aleksi" userId="00c1d702-9a1a-46cb-9bcd-5368d837961b" providerId="ADAL" clId="{A41CC034-EC84-4F05-A9F8-9D0A4747319C}" dt="2023-10-20T10:55:41.663" v="1589" actId="1076"/>
          <ac:picMkLst>
            <pc:docMk/>
            <pc:sldMk cId="1916855917" sldId="6496"/>
            <ac:picMk id="2" creationId="{7755E236-6444-E84D-AA1D-E7A816DFF629}"/>
          </ac:picMkLst>
        </pc:picChg>
      </pc:sldChg>
      <pc:sldChg chg="add del ord">
        <pc:chgData name="Niittymies Aleksi" userId="00c1d702-9a1a-46cb-9bcd-5368d837961b" providerId="ADAL" clId="{A41CC034-EC84-4F05-A9F8-9D0A4747319C}" dt="2023-10-21T17:01:32.250" v="2352" actId="47"/>
        <pc:sldMkLst>
          <pc:docMk/>
          <pc:sldMk cId="1385544904" sldId="6497"/>
        </pc:sldMkLst>
      </pc:sldChg>
      <pc:sldChg chg="add del">
        <pc:chgData name="Niittymies Aleksi" userId="00c1d702-9a1a-46cb-9bcd-5368d837961b" providerId="ADAL" clId="{A41CC034-EC84-4F05-A9F8-9D0A4747319C}" dt="2023-10-19T16:54:46.778" v="1249" actId="47"/>
        <pc:sldMkLst>
          <pc:docMk/>
          <pc:sldMk cId="4177102889" sldId="6497"/>
        </pc:sldMkLst>
      </pc:sldChg>
      <pc:sldChg chg="modSp del mod">
        <pc:chgData name="Niittymies Aleksi" userId="00c1d702-9a1a-46cb-9bcd-5368d837961b" providerId="ADAL" clId="{A41CC034-EC84-4F05-A9F8-9D0A4747319C}" dt="2023-10-21T17:02:48.515" v="2358" actId="47"/>
        <pc:sldMkLst>
          <pc:docMk/>
          <pc:sldMk cId="1501035965" sldId="6498"/>
        </pc:sldMkLst>
        <pc:spChg chg="mod">
          <ac:chgData name="Niittymies Aleksi" userId="00c1d702-9a1a-46cb-9bcd-5368d837961b" providerId="ADAL" clId="{A41CC034-EC84-4F05-A9F8-9D0A4747319C}" dt="2023-10-20T11:51:17.701" v="1844" actId="113"/>
          <ac:spMkLst>
            <pc:docMk/>
            <pc:sldMk cId="1501035965" sldId="6498"/>
            <ac:spMk id="3" creationId="{CF3F630B-0F73-483A-838D-6B23394D1B86}"/>
          </ac:spMkLst>
        </pc:spChg>
      </pc:sldChg>
      <pc:sldChg chg="addSp modSp add del">
        <pc:chgData name="Niittymies Aleksi" userId="00c1d702-9a1a-46cb-9bcd-5368d837961b" providerId="ADAL" clId="{A41CC034-EC84-4F05-A9F8-9D0A4747319C}" dt="2023-10-20T12:41:29.396" v="1901" actId="47"/>
        <pc:sldMkLst>
          <pc:docMk/>
          <pc:sldMk cId="508067728" sldId="6499"/>
        </pc:sldMkLst>
        <pc:picChg chg="add mod">
          <ac:chgData name="Niittymies Aleksi" userId="00c1d702-9a1a-46cb-9bcd-5368d837961b" providerId="ADAL" clId="{A41CC034-EC84-4F05-A9F8-9D0A4747319C}" dt="2023-10-20T12:41:08.424" v="1900" actId="1076"/>
          <ac:picMkLst>
            <pc:docMk/>
            <pc:sldMk cId="508067728" sldId="6499"/>
            <ac:picMk id="2" creationId="{A47C0EB2-B0C1-5593-3805-BCB5F9A6F1A4}"/>
          </ac:picMkLst>
        </pc:picChg>
      </pc:sldChg>
      <pc:sldChg chg="del">
        <pc:chgData name="Niittymies Aleksi" userId="00c1d702-9a1a-46cb-9bcd-5368d837961b" providerId="ADAL" clId="{A41CC034-EC84-4F05-A9F8-9D0A4747319C}" dt="2023-10-20T12:46:24.369" v="1959" actId="47"/>
        <pc:sldMkLst>
          <pc:docMk/>
          <pc:sldMk cId="3295361793" sldId="6500"/>
        </pc:sldMkLst>
      </pc:sldChg>
      <pc:sldChg chg="add">
        <pc:chgData name="Niittymies Aleksi" userId="00c1d702-9a1a-46cb-9bcd-5368d837961b" providerId="ADAL" clId="{A41CC034-EC84-4F05-A9F8-9D0A4747319C}" dt="2023-10-20T10:53:06.111" v="1532" actId="2890"/>
        <pc:sldMkLst>
          <pc:docMk/>
          <pc:sldMk cId="2753825767" sldId="6501"/>
        </pc:sldMkLst>
      </pc:sldChg>
      <pc:sldChg chg="addSp modSp add mod ord">
        <pc:chgData name="Niittymies Aleksi" userId="00c1d702-9a1a-46cb-9bcd-5368d837961b" providerId="ADAL" clId="{A41CC034-EC84-4F05-A9F8-9D0A4747319C}" dt="2023-10-21T17:02:05.526" v="2356"/>
        <pc:sldMkLst>
          <pc:docMk/>
          <pc:sldMk cId="3404113290" sldId="6502"/>
        </pc:sldMkLst>
        <pc:spChg chg="mod">
          <ac:chgData name="Niittymies Aleksi" userId="00c1d702-9a1a-46cb-9bcd-5368d837961b" providerId="ADAL" clId="{A41CC034-EC84-4F05-A9F8-9D0A4747319C}" dt="2023-10-20T11:48:21.343" v="1838" actId="20577"/>
          <ac:spMkLst>
            <pc:docMk/>
            <pc:sldMk cId="3404113290" sldId="6502"/>
            <ac:spMk id="5" creationId="{4E79B233-C263-4355-BEE2-6A4CD1ED5B59}"/>
          </ac:spMkLst>
        </pc:spChg>
        <pc:spChg chg="mod">
          <ac:chgData name="Niittymies Aleksi" userId="00c1d702-9a1a-46cb-9bcd-5368d837961b" providerId="ADAL" clId="{A41CC034-EC84-4F05-A9F8-9D0A4747319C}" dt="2023-10-20T10:53:56.286" v="1575" actId="14100"/>
          <ac:spMkLst>
            <pc:docMk/>
            <pc:sldMk cId="3404113290" sldId="6502"/>
            <ac:spMk id="6" creationId="{CA37F30B-0C15-4C20-B203-B86996A28ECF}"/>
          </ac:spMkLst>
        </pc:spChg>
        <pc:picChg chg="add mod">
          <ac:chgData name="Niittymies Aleksi" userId="00c1d702-9a1a-46cb-9bcd-5368d837961b" providerId="ADAL" clId="{A41CC034-EC84-4F05-A9F8-9D0A4747319C}" dt="2023-10-20T10:54:48.239" v="1579" actId="1076"/>
          <ac:picMkLst>
            <pc:docMk/>
            <pc:sldMk cId="3404113290" sldId="6502"/>
            <ac:picMk id="1026" creationId="{C662B983-3720-D591-354D-2D5660C50325}"/>
          </ac:picMkLst>
        </pc:picChg>
      </pc:sldChg>
      <pc:sldChg chg="modSp add mod ord">
        <pc:chgData name="Niittymies Aleksi" userId="00c1d702-9a1a-46cb-9bcd-5368d837961b" providerId="ADAL" clId="{A41CC034-EC84-4F05-A9F8-9D0A4747319C}" dt="2023-10-21T17:02:05.526" v="2356"/>
        <pc:sldMkLst>
          <pc:docMk/>
          <pc:sldMk cId="2323915524" sldId="6503"/>
        </pc:sldMkLst>
        <pc:spChg chg="mod">
          <ac:chgData name="Niittymies Aleksi" userId="00c1d702-9a1a-46cb-9bcd-5368d837961b" providerId="ADAL" clId="{A41CC034-EC84-4F05-A9F8-9D0A4747319C}" dt="2023-10-21T16:59:17.809" v="2344" actId="14100"/>
          <ac:spMkLst>
            <pc:docMk/>
            <pc:sldMk cId="2323915524" sldId="6503"/>
            <ac:spMk id="5" creationId="{4E79B233-C263-4355-BEE2-6A4CD1ED5B59}"/>
          </ac:spMkLst>
        </pc:spChg>
        <pc:spChg chg="mod">
          <ac:chgData name="Niittymies Aleksi" userId="00c1d702-9a1a-46cb-9bcd-5368d837961b" providerId="ADAL" clId="{A41CC034-EC84-4F05-A9F8-9D0A4747319C}" dt="2023-10-20T10:58:35.804" v="1598" actId="15"/>
          <ac:spMkLst>
            <pc:docMk/>
            <pc:sldMk cId="2323915524" sldId="6503"/>
            <ac:spMk id="6" creationId="{CA37F30B-0C15-4C20-B203-B86996A28ECF}"/>
          </ac:spMkLst>
        </pc:spChg>
      </pc:sldChg>
      <pc:sldChg chg="modSp add mod ord">
        <pc:chgData name="Niittymies Aleksi" userId="00c1d702-9a1a-46cb-9bcd-5368d837961b" providerId="ADAL" clId="{A41CC034-EC84-4F05-A9F8-9D0A4747319C}" dt="2023-10-21T17:02:05.526" v="2356"/>
        <pc:sldMkLst>
          <pc:docMk/>
          <pc:sldMk cId="1856887595" sldId="6504"/>
        </pc:sldMkLst>
        <pc:spChg chg="mod">
          <ac:chgData name="Niittymies Aleksi" userId="00c1d702-9a1a-46cb-9bcd-5368d837961b" providerId="ADAL" clId="{A41CC034-EC84-4F05-A9F8-9D0A4747319C}" dt="2023-10-20T10:58:52.376" v="1600"/>
          <ac:spMkLst>
            <pc:docMk/>
            <pc:sldMk cId="1856887595" sldId="6504"/>
            <ac:spMk id="5" creationId="{4E79B233-C263-4355-BEE2-6A4CD1ED5B59}"/>
          </ac:spMkLst>
        </pc:spChg>
        <pc:spChg chg="mod">
          <ac:chgData name="Niittymies Aleksi" userId="00c1d702-9a1a-46cb-9bcd-5368d837961b" providerId="ADAL" clId="{A41CC034-EC84-4F05-A9F8-9D0A4747319C}" dt="2023-10-20T10:59:03.760" v="1602" actId="1076"/>
          <ac:spMkLst>
            <pc:docMk/>
            <pc:sldMk cId="1856887595" sldId="6504"/>
            <ac:spMk id="6" creationId="{CA37F30B-0C15-4C20-B203-B86996A28ECF}"/>
          </ac:spMkLst>
        </pc:spChg>
      </pc:sldChg>
      <pc:sldChg chg="modSp add del mod ord">
        <pc:chgData name="Niittymies Aleksi" userId="00c1d702-9a1a-46cb-9bcd-5368d837961b" providerId="ADAL" clId="{A41CC034-EC84-4F05-A9F8-9D0A4747319C}" dt="2023-10-20T11:49:47.175" v="1839" actId="47"/>
        <pc:sldMkLst>
          <pc:docMk/>
          <pc:sldMk cId="2506506502" sldId="6505"/>
        </pc:sldMkLst>
        <pc:spChg chg="mod">
          <ac:chgData name="Niittymies Aleksi" userId="00c1d702-9a1a-46cb-9bcd-5368d837961b" providerId="ADAL" clId="{A41CC034-EC84-4F05-A9F8-9D0A4747319C}" dt="2023-10-20T10:59:29.272" v="1620" actId="20577"/>
          <ac:spMkLst>
            <pc:docMk/>
            <pc:sldMk cId="2506506502" sldId="6505"/>
            <ac:spMk id="5" creationId="{4E79B233-C263-4355-BEE2-6A4CD1ED5B59}"/>
          </ac:spMkLst>
        </pc:spChg>
        <pc:spChg chg="mod">
          <ac:chgData name="Niittymies Aleksi" userId="00c1d702-9a1a-46cb-9bcd-5368d837961b" providerId="ADAL" clId="{A41CC034-EC84-4F05-A9F8-9D0A4747319C}" dt="2023-10-20T10:59:45.817" v="1623" actId="15"/>
          <ac:spMkLst>
            <pc:docMk/>
            <pc:sldMk cId="2506506502" sldId="6505"/>
            <ac:spMk id="6" creationId="{CA37F30B-0C15-4C20-B203-B86996A28ECF}"/>
          </ac:spMkLst>
        </pc:spChg>
      </pc:sldChg>
      <pc:sldChg chg="addSp delSp modSp add mod ord">
        <pc:chgData name="Niittymies Aleksi" userId="00c1d702-9a1a-46cb-9bcd-5368d837961b" providerId="ADAL" clId="{A41CC034-EC84-4F05-A9F8-9D0A4747319C}" dt="2023-10-21T17:02:05.526" v="2356"/>
        <pc:sldMkLst>
          <pc:docMk/>
          <pc:sldMk cId="2273617779" sldId="6506"/>
        </pc:sldMkLst>
        <pc:spChg chg="add mod">
          <ac:chgData name="Niittymies Aleksi" userId="00c1d702-9a1a-46cb-9bcd-5368d837961b" providerId="ADAL" clId="{A41CC034-EC84-4F05-A9F8-9D0A4747319C}" dt="2023-10-20T11:32:31.388" v="1772" actId="20577"/>
          <ac:spMkLst>
            <pc:docMk/>
            <pc:sldMk cId="2273617779" sldId="6506"/>
            <ac:spMk id="3" creationId="{FF423F83-62FA-8FAD-E512-7A6C82FD2D10}"/>
          </ac:spMkLst>
        </pc:spChg>
        <pc:spChg chg="mod">
          <ac:chgData name="Niittymies Aleksi" userId="00c1d702-9a1a-46cb-9bcd-5368d837961b" providerId="ADAL" clId="{A41CC034-EC84-4F05-A9F8-9D0A4747319C}" dt="2023-10-20T11:32:01.763" v="1711" actId="20577"/>
          <ac:spMkLst>
            <pc:docMk/>
            <pc:sldMk cId="2273617779" sldId="6506"/>
            <ac:spMk id="5" creationId="{4E79B233-C263-4355-BEE2-6A4CD1ED5B59}"/>
          </ac:spMkLst>
        </pc:spChg>
        <pc:spChg chg="del">
          <ac:chgData name="Niittymies Aleksi" userId="00c1d702-9a1a-46cb-9bcd-5368d837961b" providerId="ADAL" clId="{A41CC034-EC84-4F05-A9F8-9D0A4747319C}" dt="2023-10-20T11:31:35.017" v="1685" actId="478"/>
          <ac:spMkLst>
            <pc:docMk/>
            <pc:sldMk cId="2273617779" sldId="6506"/>
            <ac:spMk id="6" creationId="{CA37F30B-0C15-4C20-B203-B86996A28ECF}"/>
          </ac:spMkLst>
        </pc:spChg>
        <pc:picChg chg="add mod">
          <ac:chgData name="Niittymies Aleksi" userId="00c1d702-9a1a-46cb-9bcd-5368d837961b" providerId="ADAL" clId="{A41CC034-EC84-4F05-A9F8-9D0A4747319C}" dt="2023-10-20T11:38:40.182" v="1775" actId="1076"/>
          <ac:picMkLst>
            <pc:docMk/>
            <pc:sldMk cId="2273617779" sldId="6506"/>
            <ac:picMk id="4" creationId="{5C2C20B1-928B-8216-2B58-386F6D43ABC6}"/>
          </ac:picMkLst>
        </pc:picChg>
      </pc:sldChg>
      <pc:sldChg chg="del">
        <pc:chgData name="Niittymies Aleksi" userId="00c1d702-9a1a-46cb-9bcd-5368d837961b" providerId="ADAL" clId="{A41CC034-EC84-4F05-A9F8-9D0A4747319C}" dt="2023-10-21T16:35:44.538" v="2090" actId="47"/>
        <pc:sldMkLst>
          <pc:docMk/>
          <pc:sldMk cId="2916203252" sldId="6507"/>
        </pc:sldMkLst>
      </pc:sldChg>
      <pc:sldChg chg="modSp add del mod">
        <pc:chgData name="Niittymies Aleksi" userId="00c1d702-9a1a-46cb-9bcd-5368d837961b" providerId="ADAL" clId="{A41CC034-EC84-4F05-A9F8-9D0A4747319C}" dt="2023-10-21T17:02:51.826" v="2359" actId="47"/>
        <pc:sldMkLst>
          <pc:docMk/>
          <pc:sldMk cId="3835154550" sldId="6508"/>
        </pc:sldMkLst>
        <pc:spChg chg="mod">
          <ac:chgData name="Niittymies Aleksi" userId="00c1d702-9a1a-46cb-9bcd-5368d837961b" providerId="ADAL" clId="{A41CC034-EC84-4F05-A9F8-9D0A4747319C}" dt="2023-10-20T11:51:11.021" v="1843" actId="113"/>
          <ac:spMkLst>
            <pc:docMk/>
            <pc:sldMk cId="3835154550" sldId="6508"/>
            <ac:spMk id="3" creationId="{CF3F630B-0F73-483A-838D-6B23394D1B86}"/>
          </ac:spMkLst>
        </pc:spChg>
      </pc:sldChg>
      <pc:sldChg chg="addSp delSp modSp add del mod">
        <pc:chgData name="Niittymies Aleksi" userId="00c1d702-9a1a-46cb-9bcd-5368d837961b" providerId="ADAL" clId="{A41CC034-EC84-4F05-A9F8-9D0A4747319C}" dt="2023-10-20T11:55:13.895" v="1860" actId="47"/>
        <pc:sldMkLst>
          <pc:docMk/>
          <pc:sldMk cId="630532044" sldId="6509"/>
        </pc:sldMkLst>
        <pc:spChg chg="mod">
          <ac:chgData name="Niittymies Aleksi" userId="00c1d702-9a1a-46cb-9bcd-5368d837961b" providerId="ADAL" clId="{A41CC034-EC84-4F05-A9F8-9D0A4747319C}" dt="2023-10-20T11:53:51.052" v="1849" actId="20577"/>
          <ac:spMkLst>
            <pc:docMk/>
            <pc:sldMk cId="630532044" sldId="6509"/>
            <ac:spMk id="6" creationId="{CA37F30B-0C15-4C20-B203-B86996A28ECF}"/>
          </ac:spMkLst>
        </pc:spChg>
        <pc:picChg chg="add del mod">
          <ac:chgData name="Niittymies Aleksi" userId="00c1d702-9a1a-46cb-9bcd-5368d837961b" providerId="ADAL" clId="{A41CC034-EC84-4F05-A9F8-9D0A4747319C}" dt="2023-10-20T11:55:02.083" v="1855" actId="21"/>
          <ac:picMkLst>
            <pc:docMk/>
            <pc:sldMk cId="630532044" sldId="6509"/>
            <ac:picMk id="2" creationId="{0AA295A0-DD40-76C6-F635-9EAC162809E2}"/>
          </ac:picMkLst>
        </pc:picChg>
      </pc:sldChg>
      <pc:sldChg chg="addSp delSp modSp add mod modClrScheme chgLayout">
        <pc:chgData name="Niittymies Aleksi" userId="00c1d702-9a1a-46cb-9bcd-5368d837961b" providerId="ADAL" clId="{A41CC034-EC84-4F05-A9F8-9D0A4747319C}" dt="2023-10-20T12:51:06.900" v="1988" actId="404"/>
        <pc:sldMkLst>
          <pc:docMk/>
          <pc:sldMk cId="921956387" sldId="6509"/>
        </pc:sldMkLst>
        <pc:spChg chg="add del mod">
          <ac:chgData name="Niittymies Aleksi" userId="00c1d702-9a1a-46cb-9bcd-5368d837961b" providerId="ADAL" clId="{A41CC034-EC84-4F05-A9F8-9D0A4747319C}" dt="2023-10-20T12:50:41.896" v="1980" actId="21"/>
          <ac:spMkLst>
            <pc:docMk/>
            <pc:sldMk cId="921956387" sldId="6509"/>
            <ac:spMk id="3" creationId="{BEB826C6-44C1-3F38-AFFC-E4F66C7ABB67}"/>
          </ac:spMkLst>
        </pc:spChg>
        <pc:spChg chg="add del mod">
          <ac:chgData name="Niittymies Aleksi" userId="00c1d702-9a1a-46cb-9bcd-5368d837961b" providerId="ADAL" clId="{A41CC034-EC84-4F05-A9F8-9D0A4747319C}" dt="2023-10-20T12:49:29.637" v="1963"/>
          <ac:spMkLst>
            <pc:docMk/>
            <pc:sldMk cId="921956387" sldId="6509"/>
            <ac:spMk id="4" creationId="{AEA8EA50-E3D2-9438-FDC2-F14CBA39B26F}"/>
          </ac:spMkLst>
        </pc:spChg>
        <pc:spChg chg="del mod">
          <ac:chgData name="Niittymies Aleksi" userId="00c1d702-9a1a-46cb-9bcd-5368d837961b" providerId="ADAL" clId="{A41CC034-EC84-4F05-A9F8-9D0A4747319C}" dt="2023-10-20T12:50:59.254" v="1985" actId="478"/>
          <ac:spMkLst>
            <pc:docMk/>
            <pc:sldMk cId="921956387" sldId="6509"/>
            <ac:spMk id="5" creationId="{4E79B233-C263-4355-BEE2-6A4CD1ED5B59}"/>
          </ac:spMkLst>
        </pc:spChg>
        <pc:spChg chg="add del mod">
          <ac:chgData name="Niittymies Aleksi" userId="00c1d702-9a1a-46cb-9bcd-5368d837961b" providerId="ADAL" clId="{A41CC034-EC84-4F05-A9F8-9D0A4747319C}" dt="2023-10-20T12:50:48.445" v="1981" actId="26606"/>
          <ac:spMkLst>
            <pc:docMk/>
            <pc:sldMk cId="921956387" sldId="6509"/>
            <ac:spMk id="6" creationId="{CA37F30B-0C15-4C20-B203-B86996A28ECF}"/>
          </ac:spMkLst>
        </pc:spChg>
        <pc:spChg chg="add del">
          <ac:chgData name="Niittymies Aleksi" userId="00c1d702-9a1a-46cb-9bcd-5368d837961b" providerId="ADAL" clId="{A41CC034-EC84-4F05-A9F8-9D0A4747319C}" dt="2023-10-20T12:50:38.688" v="1978" actId="22"/>
          <ac:spMkLst>
            <pc:docMk/>
            <pc:sldMk cId="921956387" sldId="6509"/>
            <ac:spMk id="8" creationId="{886F3786-6B8C-60D8-7A32-3E8079CD407B}"/>
          </ac:spMkLst>
        </pc:spChg>
        <pc:spChg chg="add mod">
          <ac:chgData name="Niittymies Aleksi" userId="00c1d702-9a1a-46cb-9bcd-5368d837961b" providerId="ADAL" clId="{A41CC034-EC84-4F05-A9F8-9D0A4747319C}" dt="2023-10-20T12:50:50.321" v="1982"/>
          <ac:spMkLst>
            <pc:docMk/>
            <pc:sldMk cId="921956387" sldId="6509"/>
            <ac:spMk id="9" creationId="{719B780C-B20C-A6D9-B94F-333D0A75A2B9}"/>
          </ac:spMkLst>
        </pc:spChg>
        <pc:spChg chg="mod modVis">
          <ac:chgData name="Niittymies Aleksi" userId="00c1d702-9a1a-46cb-9bcd-5368d837961b" providerId="ADAL" clId="{A41CC034-EC84-4F05-A9F8-9D0A4747319C}" dt="2023-10-20T12:50:48.445" v="1981" actId="26606"/>
          <ac:spMkLst>
            <pc:docMk/>
            <pc:sldMk cId="921956387" sldId="6509"/>
            <ac:spMk id="162818" creationId="{4AF7E206-83A6-4CF2-9358-B1234F00AF45}"/>
          </ac:spMkLst>
        </pc:spChg>
        <pc:spChg chg="add mod">
          <ac:chgData name="Niittymies Aleksi" userId="00c1d702-9a1a-46cb-9bcd-5368d837961b" providerId="ADAL" clId="{A41CC034-EC84-4F05-A9F8-9D0A4747319C}" dt="2023-10-20T12:51:06.900" v="1988" actId="404"/>
          <ac:spMkLst>
            <pc:docMk/>
            <pc:sldMk cId="921956387" sldId="6509"/>
            <ac:spMk id="162823" creationId="{8D49ECDF-864D-1B71-9B43-65FAF541D334}"/>
          </ac:spMkLst>
        </pc:spChg>
        <pc:spChg chg="add del mod">
          <ac:chgData name="Niittymies Aleksi" userId="00c1d702-9a1a-46cb-9bcd-5368d837961b" providerId="ADAL" clId="{A41CC034-EC84-4F05-A9F8-9D0A4747319C}" dt="2023-10-20T12:50:30.232" v="1974" actId="26606"/>
          <ac:spMkLst>
            <pc:docMk/>
            <pc:sldMk cId="921956387" sldId="6509"/>
            <ac:spMk id="162824" creationId="{7647CFC7-18F3-E940-7357-1133355AB249}"/>
          </ac:spMkLst>
        </pc:spChg>
        <pc:graphicFrameChg chg="add del">
          <ac:chgData name="Niittymies Aleksi" userId="00c1d702-9a1a-46cb-9bcd-5368d837961b" providerId="ADAL" clId="{A41CC034-EC84-4F05-A9F8-9D0A4747319C}" dt="2023-10-20T12:49:45.936" v="1968" actId="26606"/>
          <ac:graphicFrameMkLst>
            <pc:docMk/>
            <pc:sldMk cId="921956387" sldId="6509"/>
            <ac:graphicFrameMk id="162820" creationId="{FA9365D7-9FD2-2F2D-941A-F5BD9788AE87}"/>
          </ac:graphicFrameMkLst>
        </pc:graphicFrameChg>
        <pc:graphicFrameChg chg="add del">
          <ac:chgData name="Niittymies Aleksi" userId="00c1d702-9a1a-46cb-9bcd-5368d837961b" providerId="ADAL" clId="{A41CC034-EC84-4F05-A9F8-9D0A4747319C}" dt="2023-10-20T12:50:12.109" v="1970" actId="26606"/>
          <ac:graphicFrameMkLst>
            <pc:docMk/>
            <pc:sldMk cId="921956387" sldId="6509"/>
            <ac:graphicFrameMk id="162821" creationId="{6A0384E1-3575-2C77-C4C8-6688A4576DFD}"/>
          </ac:graphicFrameMkLst>
        </pc:graphicFrameChg>
        <pc:graphicFrameChg chg="add del">
          <ac:chgData name="Niittymies Aleksi" userId="00c1d702-9a1a-46cb-9bcd-5368d837961b" providerId="ADAL" clId="{A41CC034-EC84-4F05-A9F8-9D0A4747319C}" dt="2023-10-20T12:50:30.232" v="1974" actId="26606"/>
          <ac:graphicFrameMkLst>
            <pc:docMk/>
            <pc:sldMk cId="921956387" sldId="6509"/>
            <ac:graphicFrameMk id="162822" creationId="{0363B3FF-AA7D-9BD6-03BD-49670F849A08}"/>
          </ac:graphicFrameMkLst>
        </pc:graphicFrameChg>
        <pc:graphicFrameChg chg="add">
          <ac:chgData name="Niittymies Aleksi" userId="00c1d702-9a1a-46cb-9bcd-5368d837961b" providerId="ADAL" clId="{A41CC034-EC84-4F05-A9F8-9D0A4747319C}" dt="2023-10-20T12:50:48.445" v="1981" actId="26606"/>
          <ac:graphicFrameMkLst>
            <pc:docMk/>
            <pc:sldMk cId="921956387" sldId="6509"/>
            <ac:graphicFrameMk id="162825" creationId="{5FD9EF2F-7345-AE5F-885E-2E3DE927AE81}"/>
          </ac:graphicFrameMkLst>
        </pc:graphicFrameChg>
        <pc:picChg chg="del">
          <ac:chgData name="Niittymies Aleksi" userId="00c1d702-9a1a-46cb-9bcd-5368d837961b" providerId="ADAL" clId="{A41CC034-EC84-4F05-A9F8-9D0A4747319C}" dt="2023-10-20T12:46:08.016" v="1956" actId="478"/>
          <ac:picMkLst>
            <pc:docMk/>
            <pc:sldMk cId="921956387" sldId="6509"/>
            <ac:picMk id="2" creationId="{2FFE3E07-AE90-EF6C-0CAE-5215CAC4A812}"/>
          </ac:picMkLst>
        </pc:picChg>
      </pc:sldChg>
      <pc:sldChg chg="addSp delSp modSp add mod ord">
        <pc:chgData name="Niittymies Aleksi" userId="00c1d702-9a1a-46cb-9bcd-5368d837961b" providerId="ADAL" clId="{A41CC034-EC84-4F05-A9F8-9D0A4747319C}" dt="2023-10-24T10:01:07.146" v="2609" actId="20577"/>
        <pc:sldMkLst>
          <pc:docMk/>
          <pc:sldMk cId="2515855588" sldId="6510"/>
        </pc:sldMkLst>
        <pc:spChg chg="mod">
          <ac:chgData name="Niittymies Aleksi" userId="00c1d702-9a1a-46cb-9bcd-5368d837961b" providerId="ADAL" clId="{A41CC034-EC84-4F05-A9F8-9D0A4747319C}" dt="2023-10-21T16:38:12.405" v="2108" actId="20577"/>
          <ac:spMkLst>
            <pc:docMk/>
            <pc:sldMk cId="2515855588" sldId="6510"/>
            <ac:spMk id="5" creationId="{4E79B233-C263-4355-BEE2-6A4CD1ED5B59}"/>
          </ac:spMkLst>
        </pc:spChg>
        <pc:spChg chg="mod">
          <ac:chgData name="Niittymies Aleksi" userId="00c1d702-9a1a-46cb-9bcd-5368d837961b" providerId="ADAL" clId="{A41CC034-EC84-4F05-A9F8-9D0A4747319C}" dt="2023-10-24T10:01:07.146" v="2609" actId="20577"/>
          <ac:spMkLst>
            <pc:docMk/>
            <pc:sldMk cId="2515855588" sldId="6510"/>
            <ac:spMk id="6" creationId="{CA37F30B-0C15-4C20-B203-B86996A28ECF}"/>
          </ac:spMkLst>
        </pc:spChg>
        <pc:picChg chg="del">
          <ac:chgData name="Niittymies Aleksi" userId="00c1d702-9a1a-46cb-9bcd-5368d837961b" providerId="ADAL" clId="{A41CC034-EC84-4F05-A9F8-9D0A4747319C}" dt="2023-10-21T16:40:50.018" v="2211" actId="478"/>
          <ac:picMkLst>
            <pc:docMk/>
            <pc:sldMk cId="2515855588" sldId="6510"/>
            <ac:picMk id="2052" creationId="{E53BAE7D-1C1F-CE8A-3D13-565813B0A731}"/>
          </ac:picMkLst>
        </pc:picChg>
        <pc:picChg chg="add mod">
          <ac:chgData name="Niittymies Aleksi" userId="00c1d702-9a1a-46cb-9bcd-5368d837961b" providerId="ADAL" clId="{A41CC034-EC84-4F05-A9F8-9D0A4747319C}" dt="2023-10-21T16:40:56.737" v="2214" actId="1076"/>
          <ac:picMkLst>
            <pc:docMk/>
            <pc:sldMk cId="2515855588" sldId="6510"/>
            <ac:picMk id="6146" creationId="{4AB4B213-1ECE-5E4B-11E2-16AD30D9C7E6}"/>
          </ac:picMkLst>
        </pc:picChg>
      </pc:sldChg>
      <pc:sldChg chg="modSp add mod ord">
        <pc:chgData name="Niittymies Aleksi" userId="00c1d702-9a1a-46cb-9bcd-5368d837961b" providerId="ADAL" clId="{A41CC034-EC84-4F05-A9F8-9D0A4747319C}" dt="2023-10-21T17:14:12.708" v="2389" actId="113"/>
        <pc:sldMkLst>
          <pc:docMk/>
          <pc:sldMk cId="2555860637" sldId="6511"/>
        </pc:sldMkLst>
        <pc:spChg chg="mod">
          <ac:chgData name="Niittymies Aleksi" userId="00c1d702-9a1a-46cb-9bcd-5368d837961b" providerId="ADAL" clId="{A41CC034-EC84-4F05-A9F8-9D0A4747319C}" dt="2023-10-21T17:14:12.708" v="2389" actId="113"/>
          <ac:spMkLst>
            <pc:docMk/>
            <pc:sldMk cId="2555860637" sldId="6511"/>
            <ac:spMk id="3" creationId="{CF3F630B-0F73-483A-838D-6B23394D1B86}"/>
          </ac:spMkLst>
        </pc:spChg>
      </pc:sldChg>
      <pc:sldChg chg="modSp mod">
        <pc:chgData name="Niittymies Aleksi" userId="00c1d702-9a1a-46cb-9bcd-5368d837961b" providerId="ADAL" clId="{A41CC034-EC84-4F05-A9F8-9D0A4747319C}" dt="2023-10-21T17:14:08.181" v="2388" actId="113"/>
        <pc:sldMkLst>
          <pc:docMk/>
          <pc:sldMk cId="3919083279" sldId="6512"/>
        </pc:sldMkLst>
        <pc:spChg chg="mod">
          <ac:chgData name="Niittymies Aleksi" userId="00c1d702-9a1a-46cb-9bcd-5368d837961b" providerId="ADAL" clId="{A41CC034-EC84-4F05-A9F8-9D0A4747319C}" dt="2023-10-21T17:14:08.181" v="2388" actId="113"/>
          <ac:spMkLst>
            <pc:docMk/>
            <pc:sldMk cId="3919083279" sldId="6512"/>
            <ac:spMk id="3" creationId="{CF3F630B-0F73-483A-838D-6B23394D1B86}"/>
          </ac:spMkLst>
        </pc:spChg>
      </pc:sldChg>
      <pc:sldChg chg="modSp new del mod ord">
        <pc:chgData name="Niittymies Aleksi" userId="00c1d702-9a1a-46cb-9bcd-5368d837961b" providerId="ADAL" clId="{A41CC034-EC84-4F05-A9F8-9D0A4747319C}" dt="2023-10-24T11:20:13.742" v="3403" actId="47"/>
        <pc:sldMkLst>
          <pc:docMk/>
          <pc:sldMk cId="1967199844" sldId="6513"/>
        </pc:sldMkLst>
        <pc:spChg chg="mod">
          <ac:chgData name="Niittymies Aleksi" userId="00c1d702-9a1a-46cb-9bcd-5368d837961b" providerId="ADAL" clId="{A41CC034-EC84-4F05-A9F8-9D0A4747319C}" dt="2023-10-24T10:56:02.703" v="3267" actId="20577"/>
          <ac:spMkLst>
            <pc:docMk/>
            <pc:sldMk cId="1967199844" sldId="6513"/>
            <ac:spMk id="2" creationId="{9029C6A4-7A8C-6AF4-5F9F-07E4556F4C87}"/>
          </ac:spMkLst>
        </pc:spChg>
        <pc:spChg chg="mod">
          <ac:chgData name="Niittymies Aleksi" userId="00c1d702-9a1a-46cb-9bcd-5368d837961b" providerId="ADAL" clId="{A41CC034-EC84-4F05-A9F8-9D0A4747319C}" dt="2023-10-24T10:46:55.696" v="3247" actId="20577"/>
          <ac:spMkLst>
            <pc:docMk/>
            <pc:sldMk cId="1967199844" sldId="6513"/>
            <ac:spMk id="3" creationId="{C865C307-4642-1086-F418-BAA073798823}"/>
          </ac:spMkLst>
        </pc:spChg>
      </pc:sldChg>
      <pc:sldChg chg="addSp delSp modSp add mod ord">
        <pc:chgData name="Niittymies Aleksi" userId="00c1d702-9a1a-46cb-9bcd-5368d837961b" providerId="ADAL" clId="{A41CC034-EC84-4F05-A9F8-9D0A4747319C}" dt="2023-10-24T09:56:04.337" v="2516" actId="13822"/>
        <pc:sldMkLst>
          <pc:docMk/>
          <pc:sldMk cId="858044239" sldId="6514"/>
        </pc:sldMkLst>
        <pc:spChg chg="add del mod">
          <ac:chgData name="Niittymies Aleksi" userId="00c1d702-9a1a-46cb-9bcd-5368d837961b" providerId="ADAL" clId="{A41CC034-EC84-4F05-A9F8-9D0A4747319C}" dt="2023-10-24T09:53:33.565" v="2439" actId="478"/>
          <ac:spMkLst>
            <pc:docMk/>
            <pc:sldMk cId="858044239" sldId="6514"/>
            <ac:spMk id="3" creationId="{043D56DF-FFF3-4F63-F76A-3E60D5E08B26}"/>
          </ac:spMkLst>
        </pc:spChg>
        <pc:spChg chg="add mod">
          <ac:chgData name="Niittymies Aleksi" userId="00c1d702-9a1a-46cb-9bcd-5368d837961b" providerId="ADAL" clId="{A41CC034-EC84-4F05-A9F8-9D0A4747319C}" dt="2023-10-24T09:54:14.436" v="2469" actId="1076"/>
          <ac:spMkLst>
            <pc:docMk/>
            <pc:sldMk cId="858044239" sldId="6514"/>
            <ac:spMk id="4" creationId="{48C8DD5A-826D-61ED-E8A6-69F598C77030}"/>
          </ac:spMkLst>
        </pc:spChg>
        <pc:spChg chg="mod">
          <ac:chgData name="Niittymies Aleksi" userId="00c1d702-9a1a-46cb-9bcd-5368d837961b" providerId="ADAL" clId="{A41CC034-EC84-4F05-A9F8-9D0A4747319C}" dt="2023-10-24T09:55:51.359" v="2514" actId="20577"/>
          <ac:spMkLst>
            <pc:docMk/>
            <pc:sldMk cId="858044239" sldId="6514"/>
            <ac:spMk id="5" creationId="{4E79B233-C263-4355-BEE2-6A4CD1ED5B59}"/>
          </ac:spMkLst>
        </pc:spChg>
        <pc:spChg chg="del">
          <ac:chgData name="Niittymies Aleksi" userId="00c1d702-9a1a-46cb-9bcd-5368d837961b" providerId="ADAL" clId="{A41CC034-EC84-4F05-A9F8-9D0A4747319C}" dt="2023-10-24T09:53:31.287" v="2438" actId="478"/>
          <ac:spMkLst>
            <pc:docMk/>
            <pc:sldMk cId="858044239" sldId="6514"/>
            <ac:spMk id="6" creationId="{CA37F30B-0C15-4C20-B203-B86996A28ECF}"/>
          </ac:spMkLst>
        </pc:spChg>
        <pc:spChg chg="add mod">
          <ac:chgData name="Niittymies Aleksi" userId="00c1d702-9a1a-46cb-9bcd-5368d837961b" providerId="ADAL" clId="{A41CC034-EC84-4F05-A9F8-9D0A4747319C}" dt="2023-10-24T09:54:17.405" v="2470" actId="1076"/>
          <ac:spMkLst>
            <pc:docMk/>
            <pc:sldMk cId="858044239" sldId="6514"/>
            <ac:spMk id="7" creationId="{DD0AA779-BA7E-8E8C-97DD-A073A6DAFC0F}"/>
          </ac:spMkLst>
        </pc:spChg>
        <pc:spChg chg="add mod">
          <ac:chgData name="Niittymies Aleksi" userId="00c1d702-9a1a-46cb-9bcd-5368d837961b" providerId="ADAL" clId="{A41CC034-EC84-4F05-A9F8-9D0A4747319C}" dt="2023-10-24T09:54:34.124" v="2475" actId="1076"/>
          <ac:spMkLst>
            <pc:docMk/>
            <pc:sldMk cId="858044239" sldId="6514"/>
            <ac:spMk id="8" creationId="{3ABF3AD3-D6FA-473C-0585-8F9BC68E85A0}"/>
          </ac:spMkLst>
        </pc:spChg>
        <pc:spChg chg="add mod">
          <ac:chgData name="Niittymies Aleksi" userId="00c1d702-9a1a-46cb-9bcd-5368d837961b" providerId="ADAL" clId="{A41CC034-EC84-4F05-A9F8-9D0A4747319C}" dt="2023-10-24T09:54:47.493" v="2479" actId="1076"/>
          <ac:spMkLst>
            <pc:docMk/>
            <pc:sldMk cId="858044239" sldId="6514"/>
            <ac:spMk id="9" creationId="{58456D8E-260B-C4BE-7082-21D63BBE01EF}"/>
          </ac:spMkLst>
        </pc:spChg>
        <pc:spChg chg="add mod">
          <ac:chgData name="Niittymies Aleksi" userId="00c1d702-9a1a-46cb-9bcd-5368d837961b" providerId="ADAL" clId="{A41CC034-EC84-4F05-A9F8-9D0A4747319C}" dt="2023-10-24T09:55:17.572" v="2485" actId="1076"/>
          <ac:spMkLst>
            <pc:docMk/>
            <pc:sldMk cId="858044239" sldId="6514"/>
            <ac:spMk id="10" creationId="{B09B7AF3-0782-85BF-19E6-C7A39599912A}"/>
          </ac:spMkLst>
        </pc:spChg>
        <pc:spChg chg="add mod">
          <ac:chgData name="Niittymies Aleksi" userId="00c1d702-9a1a-46cb-9bcd-5368d837961b" providerId="ADAL" clId="{A41CC034-EC84-4F05-A9F8-9D0A4747319C}" dt="2023-10-24T09:55:35.979" v="2498" actId="1076"/>
          <ac:spMkLst>
            <pc:docMk/>
            <pc:sldMk cId="858044239" sldId="6514"/>
            <ac:spMk id="11" creationId="{598070D3-77BA-919A-7763-DAAAD97B05B8}"/>
          </ac:spMkLst>
        </pc:spChg>
        <pc:cxnChg chg="add mod">
          <ac:chgData name="Niittymies Aleksi" userId="00c1d702-9a1a-46cb-9bcd-5368d837961b" providerId="ADAL" clId="{A41CC034-EC84-4F05-A9F8-9D0A4747319C}" dt="2023-10-24T09:56:04.337" v="2516" actId="13822"/>
          <ac:cxnSpMkLst>
            <pc:docMk/>
            <pc:sldMk cId="858044239" sldId="6514"/>
            <ac:cxnSpMk id="13" creationId="{D21EE9D0-FE12-EF0A-1EEA-C7DF782DC30E}"/>
          </ac:cxnSpMkLst>
        </pc:cxnChg>
      </pc:sldChg>
      <pc:sldChg chg="add">
        <pc:chgData name="Niittymies Aleksi" userId="00c1d702-9a1a-46cb-9bcd-5368d837961b" providerId="ADAL" clId="{A41CC034-EC84-4F05-A9F8-9D0A4747319C}" dt="2023-10-24T09:56:55.549" v="2517" actId="2890"/>
        <pc:sldMkLst>
          <pc:docMk/>
          <pc:sldMk cId="1404594552" sldId="6515"/>
        </pc:sldMkLst>
      </pc:sldChg>
      <pc:sldChg chg="modSp mod">
        <pc:chgData name="Niittymies Aleksi" userId="00c1d702-9a1a-46cb-9bcd-5368d837961b" providerId="ADAL" clId="{A41CC034-EC84-4F05-A9F8-9D0A4747319C}" dt="2023-10-24T10:53:43.342" v="3255" actId="20577"/>
        <pc:sldMkLst>
          <pc:docMk/>
          <pc:sldMk cId="136992191" sldId="6516"/>
        </pc:sldMkLst>
        <pc:spChg chg="mod">
          <ac:chgData name="Niittymies Aleksi" userId="00c1d702-9a1a-46cb-9bcd-5368d837961b" providerId="ADAL" clId="{A41CC034-EC84-4F05-A9F8-9D0A4747319C}" dt="2023-10-24T10:53:43.342" v="3255" actId="20577"/>
          <ac:spMkLst>
            <pc:docMk/>
            <pc:sldMk cId="136992191" sldId="6516"/>
            <ac:spMk id="2" creationId="{B653D250-3593-433D-BC0B-4883CB4A6561}"/>
          </ac:spMkLst>
        </pc:spChg>
        <pc:spChg chg="mod">
          <ac:chgData name="Niittymies Aleksi" userId="00c1d702-9a1a-46cb-9bcd-5368d837961b" providerId="ADAL" clId="{A41CC034-EC84-4F05-A9F8-9D0A4747319C}" dt="2023-10-24T10:53:33.121" v="3248" actId="20577"/>
          <ac:spMkLst>
            <pc:docMk/>
            <pc:sldMk cId="136992191" sldId="6516"/>
            <ac:spMk id="3" creationId="{8AD6F6D3-B529-FEF4-23CF-BB7CAD464E72}"/>
          </ac:spMkLst>
        </pc:spChg>
      </pc:sldChg>
      <pc:sldChg chg="add">
        <pc:chgData name="Niittymies Aleksi" userId="00c1d702-9a1a-46cb-9bcd-5368d837961b" providerId="ADAL" clId="{A41CC034-EC84-4F05-A9F8-9D0A4747319C}" dt="2023-10-24T11:30:41.990" v="3406" actId="2890"/>
        <pc:sldMkLst>
          <pc:docMk/>
          <pc:sldMk cId="1134950752" sldId="6517"/>
        </pc:sldMkLst>
      </pc:sldChg>
      <pc:sldChg chg="new del">
        <pc:chgData name="Niittymies Aleksi" userId="00c1d702-9a1a-46cb-9bcd-5368d837961b" providerId="ADAL" clId="{A41CC034-EC84-4F05-A9F8-9D0A4747319C}" dt="2023-10-24T10:46:02.425" v="3145" actId="680"/>
        <pc:sldMkLst>
          <pc:docMk/>
          <pc:sldMk cId="3307148360" sldId="6517"/>
        </pc:sldMkLst>
      </pc:sldChg>
      <pc:sldMasterChg chg="delSldLayout">
        <pc:chgData name="Niittymies Aleksi" userId="00c1d702-9a1a-46cb-9bcd-5368d837961b" providerId="ADAL" clId="{A41CC034-EC84-4F05-A9F8-9D0A4747319C}" dt="2023-10-19T13:31:15.622" v="418" actId="47"/>
        <pc:sldMasterMkLst>
          <pc:docMk/>
          <pc:sldMasterMk cId="1833754440" sldId="2147483648"/>
        </pc:sldMasterMkLst>
        <pc:sldLayoutChg chg="del">
          <pc:chgData name="Niittymies Aleksi" userId="00c1d702-9a1a-46cb-9bcd-5368d837961b" providerId="ADAL" clId="{A41CC034-EC84-4F05-A9F8-9D0A4747319C}" dt="2023-10-19T13:31:15.622" v="418" actId="47"/>
          <pc:sldLayoutMkLst>
            <pc:docMk/>
            <pc:sldMasterMk cId="1833754440" sldId="2147483648"/>
            <pc:sldLayoutMk cId="932657662" sldId="2147483959"/>
          </pc:sldLayoutMkLst>
        </pc:sldLayoutChg>
      </pc:sldMasterChg>
      <pc:sldMasterChg chg="del delSldLayout">
        <pc:chgData name="Niittymies Aleksi" userId="00c1d702-9a1a-46cb-9bcd-5368d837961b" providerId="ADAL" clId="{A41CC034-EC84-4F05-A9F8-9D0A4747319C}" dt="2023-10-20T11:56:59.580" v="1864" actId="47"/>
        <pc:sldMasterMkLst>
          <pc:docMk/>
          <pc:sldMasterMk cId="2128680520" sldId="2147483808"/>
        </pc:sldMasterMkLst>
        <pc:sldLayoutChg chg="del">
          <pc:chgData name="Niittymies Aleksi" userId="00c1d702-9a1a-46cb-9bcd-5368d837961b" providerId="ADAL" clId="{A41CC034-EC84-4F05-A9F8-9D0A4747319C}" dt="2023-10-20T11:56:59.580" v="1864" actId="47"/>
          <pc:sldLayoutMkLst>
            <pc:docMk/>
            <pc:sldMasterMk cId="2128680520" sldId="2147483808"/>
            <pc:sldLayoutMk cId="2773566124" sldId="214748380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395576264" sldId="214748381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035902131" sldId="214748381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543085427" sldId="214748381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613983384" sldId="214748381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916986106" sldId="214748381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17317879" sldId="2147483815"/>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91165654" sldId="2147483816"/>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55247155" sldId="2147483817"/>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335179643" sldId="2147483818"/>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92244798" sldId="214748381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20901019" sldId="214748382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122615128" sldId="214748382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913652274" sldId="214748382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574038118" sldId="214748382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788517514" sldId="214748382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549676743" sldId="2147483825"/>
          </pc:sldLayoutMkLst>
        </pc:sldLayoutChg>
      </pc:sldMasterChg>
      <pc:sldMasterChg chg="del delSldLayout">
        <pc:chgData name="Niittymies Aleksi" userId="00c1d702-9a1a-46cb-9bcd-5368d837961b" providerId="ADAL" clId="{A41CC034-EC84-4F05-A9F8-9D0A4747319C}" dt="2023-10-20T10:50:23.880" v="1529" actId="47"/>
        <pc:sldMasterMkLst>
          <pc:docMk/>
          <pc:sldMasterMk cId="601211621" sldId="2147483972"/>
        </pc:sldMasterMkLst>
        <pc:sldLayoutChg chg="del">
          <pc:chgData name="Niittymies Aleksi" userId="00c1d702-9a1a-46cb-9bcd-5368d837961b" providerId="ADAL" clId="{A41CC034-EC84-4F05-A9F8-9D0A4747319C}" dt="2023-10-20T10:50:23.880" v="1529" actId="47"/>
          <pc:sldLayoutMkLst>
            <pc:docMk/>
            <pc:sldMasterMk cId="601211621" sldId="2147483972"/>
            <pc:sldLayoutMk cId="2600915629" sldId="2147483973"/>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483642602" sldId="2147483974"/>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535448243" sldId="2147483975"/>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998359787" sldId="2147483976"/>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936430377" sldId="2147483977"/>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1734497244" sldId="2147483978"/>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825855443" sldId="2147483979"/>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51874781" sldId="2147483980"/>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657020543" sldId="2147483981"/>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37075183" sldId="2147483982"/>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773949815" sldId="2147483983"/>
          </pc:sldLayoutMkLst>
        </pc:sldLayoutChg>
      </pc:sldMasterChg>
    </pc:docChg>
  </pc:docChgLst>
  <pc:docChgLst>
    <pc:chgData name="Niittymies Aleksi" userId="00c1d702-9a1a-46cb-9bcd-5368d837961b" providerId="ADAL" clId="{B5FDD507-75F5-4960-970E-D1799A0CCE37}"/>
    <pc:docChg chg="undo custSel addSld delSld modSld sldOrd delMainMaster">
      <pc:chgData name="Niittymies Aleksi" userId="00c1d702-9a1a-46cb-9bcd-5368d837961b" providerId="ADAL" clId="{B5FDD507-75F5-4960-970E-D1799A0CCE37}" dt="2023-10-30T16:07:55.240" v="98" actId="14734"/>
      <pc:docMkLst>
        <pc:docMk/>
      </pc:docMkLst>
      <pc:sldChg chg="modSp mod">
        <pc:chgData name="Niittymies Aleksi" userId="00c1d702-9a1a-46cb-9bcd-5368d837961b" providerId="ADAL" clId="{B5FDD507-75F5-4960-970E-D1799A0CCE37}" dt="2023-10-30T15:43:13.362" v="34" actId="6549"/>
        <pc:sldMkLst>
          <pc:docMk/>
          <pc:sldMk cId="4022952943" sldId="259"/>
        </pc:sldMkLst>
        <pc:spChg chg="mod">
          <ac:chgData name="Niittymies Aleksi" userId="00c1d702-9a1a-46cb-9bcd-5368d837961b" providerId="ADAL" clId="{B5FDD507-75F5-4960-970E-D1799A0CCE37}" dt="2023-10-30T15:43:05.891" v="21" actId="20577"/>
          <ac:spMkLst>
            <pc:docMk/>
            <pc:sldMk cId="4022952943" sldId="259"/>
            <ac:spMk id="3" creationId="{8A46F9C8-1964-44D9-B1CD-B6CEC744D5F3}"/>
          </ac:spMkLst>
        </pc:spChg>
        <pc:spChg chg="mod">
          <ac:chgData name="Niittymies Aleksi" userId="00c1d702-9a1a-46cb-9bcd-5368d837961b" providerId="ADAL" clId="{B5FDD507-75F5-4960-970E-D1799A0CCE37}" dt="2023-10-30T15:43:13.362" v="34" actId="6549"/>
          <ac:spMkLst>
            <pc:docMk/>
            <pc:sldMk cId="4022952943" sldId="259"/>
            <ac:spMk id="5" creationId="{14D9E3F0-1051-411B-B4E8-74150CD2A556}"/>
          </ac:spMkLst>
        </pc:spChg>
      </pc:sldChg>
      <pc:sldChg chg="del">
        <pc:chgData name="Niittymies Aleksi" userId="00c1d702-9a1a-46cb-9bcd-5368d837961b" providerId="ADAL" clId="{B5FDD507-75F5-4960-970E-D1799A0CCE37}" dt="2023-10-30T15:42:10.341" v="3" actId="47"/>
        <pc:sldMkLst>
          <pc:docMk/>
          <pc:sldMk cId="2683116071" sldId="288"/>
        </pc:sldMkLst>
      </pc:sldChg>
      <pc:sldChg chg="modSp mod">
        <pc:chgData name="Niittymies Aleksi" userId="00c1d702-9a1a-46cb-9bcd-5368d837961b" providerId="ADAL" clId="{B5FDD507-75F5-4960-970E-D1799A0CCE37}" dt="2023-10-30T15:54:31.983" v="56" actId="20577"/>
        <pc:sldMkLst>
          <pc:docMk/>
          <pc:sldMk cId="2555860637" sldId="6511"/>
        </pc:sldMkLst>
        <pc:spChg chg="mod">
          <ac:chgData name="Niittymies Aleksi" userId="00c1d702-9a1a-46cb-9bcd-5368d837961b" providerId="ADAL" clId="{B5FDD507-75F5-4960-970E-D1799A0CCE37}" dt="2023-10-30T15:54:31.983" v="56" actId="20577"/>
          <ac:spMkLst>
            <pc:docMk/>
            <pc:sldMk cId="2555860637" sldId="6511"/>
            <ac:spMk id="3" creationId="{CF3F630B-0F73-483A-838D-6B23394D1B86}"/>
          </ac:spMkLst>
        </pc:spChg>
      </pc:sldChg>
      <pc:sldChg chg="del">
        <pc:chgData name="Niittymies Aleksi" userId="00c1d702-9a1a-46cb-9bcd-5368d837961b" providerId="ADAL" clId="{B5FDD507-75F5-4960-970E-D1799A0CCE37}" dt="2023-10-30T15:41:41.995" v="0" actId="47"/>
        <pc:sldMkLst>
          <pc:docMk/>
          <pc:sldMk cId="858044239" sldId="6514"/>
        </pc:sldMkLst>
      </pc:sldChg>
      <pc:sldChg chg="del">
        <pc:chgData name="Niittymies Aleksi" userId="00c1d702-9a1a-46cb-9bcd-5368d837961b" providerId="ADAL" clId="{B5FDD507-75F5-4960-970E-D1799A0CCE37}" dt="2023-10-30T15:54:17.408" v="38" actId="47"/>
        <pc:sldMkLst>
          <pc:docMk/>
          <pc:sldMk cId="1134950752" sldId="6517"/>
        </pc:sldMkLst>
      </pc:sldChg>
      <pc:sldChg chg="add del">
        <pc:chgData name="Niittymies Aleksi" userId="00c1d702-9a1a-46cb-9bcd-5368d837961b" providerId="ADAL" clId="{B5FDD507-75F5-4960-970E-D1799A0CCE37}" dt="2023-10-30T15:42:06.991" v="2" actId="47"/>
        <pc:sldMkLst>
          <pc:docMk/>
          <pc:sldMk cId="3262308052" sldId="6518"/>
        </pc:sldMkLst>
      </pc:sldChg>
      <pc:sldChg chg="addSp modSp mod ord">
        <pc:chgData name="Niittymies Aleksi" userId="00c1d702-9a1a-46cb-9bcd-5368d837961b" providerId="ADAL" clId="{B5FDD507-75F5-4960-970E-D1799A0CCE37}" dt="2023-10-30T16:07:55.240" v="98" actId="14734"/>
        <pc:sldMkLst>
          <pc:docMk/>
          <pc:sldMk cId="2293747233" sldId="6519"/>
        </pc:sldMkLst>
        <pc:spChg chg="add mod">
          <ac:chgData name="Niittymies Aleksi" userId="00c1d702-9a1a-46cb-9bcd-5368d837961b" providerId="ADAL" clId="{B5FDD507-75F5-4960-970E-D1799A0CCE37}" dt="2023-10-30T16:07:42.328" v="95" actId="20577"/>
          <ac:spMkLst>
            <pc:docMk/>
            <pc:sldMk cId="2293747233" sldId="6519"/>
            <ac:spMk id="3" creationId="{CA06A1E4-446C-4FCC-43C2-A7516D699078}"/>
          </ac:spMkLst>
        </pc:spChg>
        <pc:graphicFrameChg chg="mod modGraphic">
          <ac:chgData name="Niittymies Aleksi" userId="00c1d702-9a1a-46cb-9bcd-5368d837961b" providerId="ADAL" clId="{B5FDD507-75F5-4960-970E-D1799A0CCE37}" dt="2023-10-30T16:07:55.240" v="98" actId="14734"/>
          <ac:graphicFrameMkLst>
            <pc:docMk/>
            <pc:sldMk cId="2293747233" sldId="6519"/>
            <ac:graphicFrameMk id="4" creationId="{1EF669D7-A6D0-7FEB-630E-7C948D3B785C}"/>
          </ac:graphicFrameMkLst>
        </pc:graphicFrameChg>
      </pc:sldChg>
      <pc:sldChg chg="addSp modSp mod ord">
        <pc:chgData name="Niittymies Aleksi" userId="00c1d702-9a1a-46cb-9bcd-5368d837961b" providerId="ADAL" clId="{B5FDD507-75F5-4960-970E-D1799A0CCE37}" dt="2023-10-30T16:07:49.009" v="97" actId="14100"/>
        <pc:sldMkLst>
          <pc:docMk/>
          <pc:sldMk cId="2886959941" sldId="6520"/>
        </pc:sldMkLst>
        <pc:spChg chg="mod">
          <ac:chgData name="Niittymies Aleksi" userId="00c1d702-9a1a-46cb-9bcd-5368d837961b" providerId="ADAL" clId="{B5FDD507-75F5-4960-970E-D1799A0CCE37}" dt="2023-10-30T16:07:27.082" v="88" actId="14100"/>
          <ac:spMkLst>
            <pc:docMk/>
            <pc:sldMk cId="2886959941" sldId="6520"/>
            <ac:spMk id="2" creationId="{EB9470BD-37F2-F9DF-AEAE-BA866A79DD00}"/>
          </ac:spMkLst>
        </pc:spChg>
        <pc:spChg chg="add mod">
          <ac:chgData name="Niittymies Aleksi" userId="00c1d702-9a1a-46cb-9bcd-5368d837961b" providerId="ADAL" clId="{B5FDD507-75F5-4960-970E-D1799A0CCE37}" dt="2023-10-30T16:07:49.009" v="97" actId="14100"/>
          <ac:spMkLst>
            <pc:docMk/>
            <pc:sldMk cId="2886959941" sldId="6520"/>
            <ac:spMk id="3" creationId="{00DF8828-9532-C431-C295-92757778F2E4}"/>
          </ac:spMkLst>
        </pc:spChg>
        <pc:graphicFrameChg chg="mod modGraphic">
          <ac:chgData name="Niittymies Aleksi" userId="00c1d702-9a1a-46cb-9bcd-5368d837961b" providerId="ADAL" clId="{B5FDD507-75F5-4960-970E-D1799A0CCE37}" dt="2023-10-30T16:07:13.064" v="64" actId="1076"/>
          <ac:graphicFrameMkLst>
            <pc:docMk/>
            <pc:sldMk cId="2886959941" sldId="6520"/>
            <ac:graphicFrameMk id="5" creationId="{AA2D9C4C-4BDE-971B-DD35-2580EDBF70E6}"/>
          </ac:graphicFrameMkLst>
        </pc:graphicFrameChg>
      </pc:sldChg>
      <pc:sldChg chg="del">
        <pc:chgData name="Niittymies Aleksi" userId="00c1d702-9a1a-46cb-9bcd-5368d837961b" providerId="ADAL" clId="{B5FDD507-75F5-4960-970E-D1799A0CCE37}" dt="2023-10-30T15:54:15.800" v="37" actId="47"/>
        <pc:sldMkLst>
          <pc:docMk/>
          <pc:sldMk cId="1627617651" sldId="6525"/>
        </pc:sldMkLst>
      </pc:sldChg>
      <pc:sldMasterChg chg="del delSldLayout">
        <pc:chgData name="Niittymies Aleksi" userId="00c1d702-9a1a-46cb-9bcd-5368d837961b" providerId="ADAL" clId="{B5FDD507-75F5-4960-970E-D1799A0CCE37}" dt="2023-10-30T15:42:10.341" v="3" actId="47"/>
        <pc:sldMasterMkLst>
          <pc:docMk/>
          <pc:sldMasterMk cId="3721905321" sldId="2147483960"/>
        </pc:sldMasterMkLst>
        <pc:sldLayoutChg chg="del">
          <pc:chgData name="Niittymies Aleksi" userId="00c1d702-9a1a-46cb-9bcd-5368d837961b" providerId="ADAL" clId="{B5FDD507-75F5-4960-970E-D1799A0CCE37}" dt="2023-10-30T15:42:10.341" v="3" actId="47"/>
          <pc:sldLayoutMkLst>
            <pc:docMk/>
            <pc:sldMasterMk cId="3721905321" sldId="2147483960"/>
            <pc:sldLayoutMk cId="3540152528" sldId="2147483961"/>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08749513" sldId="2147483962"/>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798429647" sldId="2147483963"/>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678449177" sldId="2147483964"/>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712377576" sldId="2147483965"/>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84365208" sldId="2147483966"/>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49404559" sldId="2147483967"/>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1446203455" sldId="2147483968"/>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4260634382" sldId="2147483969"/>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226039348" sldId="2147483970"/>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1076916470" sldId="21474839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4B8F4-3BA6-49C8-91E3-C859A964AC3F}"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FDDEFC16-2218-4E64-9A81-DDD44BD23325}">
      <dgm:prSet/>
      <dgm:spPr/>
      <dgm:t>
        <a:bodyPr/>
        <a:lstStyle/>
        <a:p>
          <a:r>
            <a:rPr lang="fi-FI" dirty="0"/>
            <a:t>Accumulating knowledge</a:t>
          </a:r>
          <a:endParaRPr lang="en-US" dirty="0"/>
        </a:p>
      </dgm:t>
    </dgm:pt>
    <dgm:pt modelId="{BDE9FFBC-0262-4036-A9C9-D64388D5B29A}" type="parTrans" cxnId="{AE2D5502-D673-4FA0-916C-C3903EE8FB59}">
      <dgm:prSet/>
      <dgm:spPr/>
      <dgm:t>
        <a:bodyPr/>
        <a:lstStyle/>
        <a:p>
          <a:endParaRPr lang="en-US"/>
        </a:p>
      </dgm:t>
    </dgm:pt>
    <dgm:pt modelId="{7534948E-AC3D-4516-BB01-F73611977FB5}" type="sibTrans" cxnId="{AE2D5502-D673-4FA0-916C-C3903EE8FB59}">
      <dgm:prSet/>
      <dgm:spPr/>
      <dgm:t>
        <a:bodyPr/>
        <a:lstStyle/>
        <a:p>
          <a:endParaRPr lang="en-US"/>
        </a:p>
      </dgm:t>
    </dgm:pt>
    <dgm:pt modelId="{747B4884-0D24-4FB8-994F-F5972C84D8FA}">
      <dgm:prSet/>
      <dgm:spPr/>
      <dgm:t>
        <a:bodyPr/>
        <a:lstStyle/>
        <a:p>
          <a:r>
            <a:rPr lang="fi-FI" dirty="0"/>
            <a:t>Case Trainer4You</a:t>
          </a:r>
          <a:endParaRPr lang="en-US" dirty="0"/>
        </a:p>
      </dgm:t>
    </dgm:pt>
    <dgm:pt modelId="{5472D553-B5B8-4618-B0F3-931B883CA757}" type="parTrans" cxnId="{90BDB386-183D-4A9B-9AD1-CBBF2EA248D6}">
      <dgm:prSet/>
      <dgm:spPr/>
      <dgm:t>
        <a:bodyPr/>
        <a:lstStyle/>
        <a:p>
          <a:endParaRPr lang="en-US"/>
        </a:p>
      </dgm:t>
    </dgm:pt>
    <dgm:pt modelId="{4F2347A4-321A-42D7-AA6A-B920664748CC}" type="sibTrans" cxnId="{90BDB386-183D-4A9B-9AD1-CBBF2EA248D6}">
      <dgm:prSet/>
      <dgm:spPr/>
      <dgm:t>
        <a:bodyPr/>
        <a:lstStyle/>
        <a:p>
          <a:endParaRPr lang="en-US"/>
        </a:p>
      </dgm:t>
    </dgm:pt>
    <dgm:pt modelId="{084C178F-6F26-4A86-B851-AD543D6391AD}">
      <dgm:prSet/>
      <dgm:spPr/>
      <dgm:t>
        <a:bodyPr/>
        <a:lstStyle/>
        <a:p>
          <a:r>
            <a:rPr lang="fi-FI"/>
            <a:t>Minimizing need for knowledge</a:t>
          </a:r>
          <a:endParaRPr lang="en-US" dirty="0"/>
        </a:p>
      </dgm:t>
    </dgm:pt>
    <dgm:pt modelId="{FB26ED96-D791-49A7-947D-159A905AF6AC}" type="parTrans" cxnId="{8145BD0B-5773-4893-A158-C37C4A398205}">
      <dgm:prSet/>
      <dgm:spPr/>
      <dgm:t>
        <a:bodyPr/>
        <a:lstStyle/>
        <a:p>
          <a:endParaRPr lang="en-US"/>
        </a:p>
      </dgm:t>
    </dgm:pt>
    <dgm:pt modelId="{47B725CA-7B70-4DD9-9989-3588B7F58272}" type="sibTrans" cxnId="{8145BD0B-5773-4893-A158-C37C4A398205}">
      <dgm:prSet/>
      <dgm:spPr/>
      <dgm:t>
        <a:bodyPr/>
        <a:lstStyle/>
        <a:p>
          <a:endParaRPr lang="en-US"/>
        </a:p>
      </dgm:t>
    </dgm:pt>
    <dgm:pt modelId="{A162F2A0-85C0-4940-9592-959CB8591762}">
      <dgm:prSet/>
      <dgm:spPr/>
      <dgm:t>
        <a:bodyPr/>
        <a:lstStyle/>
        <a:p>
          <a:r>
            <a:rPr lang="fi-FI"/>
            <a:t>Case M-room</a:t>
          </a:r>
          <a:endParaRPr lang="en-US"/>
        </a:p>
      </dgm:t>
    </dgm:pt>
    <dgm:pt modelId="{851C7801-E32F-4072-A777-2E58EF065B32}" type="parTrans" cxnId="{42693403-776D-4AE5-9A29-B591486ACA49}">
      <dgm:prSet/>
      <dgm:spPr/>
      <dgm:t>
        <a:bodyPr/>
        <a:lstStyle/>
        <a:p>
          <a:endParaRPr lang="en-US"/>
        </a:p>
      </dgm:t>
    </dgm:pt>
    <dgm:pt modelId="{9EFC4B14-7F71-40D3-872A-6346AD68A74D}" type="sibTrans" cxnId="{42693403-776D-4AE5-9A29-B591486ACA49}">
      <dgm:prSet/>
      <dgm:spPr/>
      <dgm:t>
        <a:bodyPr/>
        <a:lstStyle/>
        <a:p>
          <a:endParaRPr lang="en-US"/>
        </a:p>
      </dgm:t>
    </dgm:pt>
    <dgm:pt modelId="{EBA5F5B1-F09C-4C53-B3F5-38D2CEB392DE}" type="pres">
      <dgm:prSet presAssocID="{D364B8F4-3BA6-49C8-91E3-C859A964AC3F}" presName="Name0" presStyleCnt="0">
        <dgm:presLayoutVars>
          <dgm:dir/>
          <dgm:animLvl val="lvl"/>
          <dgm:resizeHandles val="exact"/>
        </dgm:presLayoutVars>
      </dgm:prSet>
      <dgm:spPr/>
    </dgm:pt>
    <dgm:pt modelId="{AEA1ABC7-68B5-4F87-BC19-BE2A5C6C6177}" type="pres">
      <dgm:prSet presAssocID="{FDDEFC16-2218-4E64-9A81-DDD44BD23325}" presName="linNode" presStyleCnt="0"/>
      <dgm:spPr/>
    </dgm:pt>
    <dgm:pt modelId="{5780D06E-DDF4-4DA4-92EC-070CAAE071E7}" type="pres">
      <dgm:prSet presAssocID="{FDDEFC16-2218-4E64-9A81-DDD44BD23325}" presName="parentText" presStyleLbl="node1" presStyleIdx="0" presStyleCnt="2">
        <dgm:presLayoutVars>
          <dgm:chMax val="1"/>
          <dgm:bulletEnabled val="1"/>
        </dgm:presLayoutVars>
      </dgm:prSet>
      <dgm:spPr/>
    </dgm:pt>
    <dgm:pt modelId="{F25CEAF1-FBB6-485E-9501-1DE8D700F432}" type="pres">
      <dgm:prSet presAssocID="{FDDEFC16-2218-4E64-9A81-DDD44BD23325}" presName="descendantText" presStyleLbl="alignAccFollowNode1" presStyleIdx="0" presStyleCnt="2">
        <dgm:presLayoutVars>
          <dgm:bulletEnabled val="1"/>
        </dgm:presLayoutVars>
      </dgm:prSet>
      <dgm:spPr/>
    </dgm:pt>
    <dgm:pt modelId="{DCF06406-14FD-48D4-AB0B-7BB185DEE52F}" type="pres">
      <dgm:prSet presAssocID="{7534948E-AC3D-4516-BB01-F73611977FB5}" presName="sp" presStyleCnt="0"/>
      <dgm:spPr/>
    </dgm:pt>
    <dgm:pt modelId="{201DE396-07CA-42B3-80B1-F5163CC8EB70}" type="pres">
      <dgm:prSet presAssocID="{084C178F-6F26-4A86-B851-AD543D6391AD}" presName="linNode" presStyleCnt="0"/>
      <dgm:spPr/>
    </dgm:pt>
    <dgm:pt modelId="{2AB6ACB2-7DB6-4FAA-AAE6-E9FA5199662F}" type="pres">
      <dgm:prSet presAssocID="{084C178F-6F26-4A86-B851-AD543D6391AD}" presName="parentText" presStyleLbl="node1" presStyleIdx="1" presStyleCnt="2">
        <dgm:presLayoutVars>
          <dgm:chMax val="1"/>
          <dgm:bulletEnabled val="1"/>
        </dgm:presLayoutVars>
      </dgm:prSet>
      <dgm:spPr/>
    </dgm:pt>
    <dgm:pt modelId="{9D36D464-687B-41C4-9195-BD8C28D3550F}" type="pres">
      <dgm:prSet presAssocID="{084C178F-6F26-4A86-B851-AD543D6391AD}" presName="descendantText" presStyleLbl="alignAccFollowNode1" presStyleIdx="1" presStyleCnt="2">
        <dgm:presLayoutVars>
          <dgm:bulletEnabled val="1"/>
        </dgm:presLayoutVars>
      </dgm:prSet>
      <dgm:spPr/>
    </dgm:pt>
  </dgm:ptLst>
  <dgm:cxnLst>
    <dgm:cxn modelId="{AE2D5502-D673-4FA0-916C-C3903EE8FB59}" srcId="{D364B8F4-3BA6-49C8-91E3-C859A964AC3F}" destId="{FDDEFC16-2218-4E64-9A81-DDD44BD23325}" srcOrd="0" destOrd="0" parTransId="{BDE9FFBC-0262-4036-A9C9-D64388D5B29A}" sibTransId="{7534948E-AC3D-4516-BB01-F73611977FB5}"/>
    <dgm:cxn modelId="{42693403-776D-4AE5-9A29-B591486ACA49}" srcId="{084C178F-6F26-4A86-B851-AD543D6391AD}" destId="{A162F2A0-85C0-4940-9592-959CB8591762}" srcOrd="0" destOrd="0" parTransId="{851C7801-E32F-4072-A777-2E58EF065B32}" sibTransId="{9EFC4B14-7F71-40D3-872A-6346AD68A74D}"/>
    <dgm:cxn modelId="{8145BD0B-5773-4893-A158-C37C4A398205}" srcId="{D364B8F4-3BA6-49C8-91E3-C859A964AC3F}" destId="{084C178F-6F26-4A86-B851-AD543D6391AD}" srcOrd="1" destOrd="0" parTransId="{FB26ED96-D791-49A7-947D-159A905AF6AC}" sibTransId="{47B725CA-7B70-4DD9-9989-3588B7F58272}"/>
    <dgm:cxn modelId="{99900B0F-C560-40BF-AEEC-04FCF993757F}" type="presOf" srcId="{A162F2A0-85C0-4940-9592-959CB8591762}" destId="{9D36D464-687B-41C4-9195-BD8C28D3550F}" srcOrd="0" destOrd="0" presId="urn:microsoft.com/office/officeart/2005/8/layout/vList5"/>
    <dgm:cxn modelId="{0E773627-EE5E-4316-9B7F-2865857126B9}" type="presOf" srcId="{D364B8F4-3BA6-49C8-91E3-C859A964AC3F}" destId="{EBA5F5B1-F09C-4C53-B3F5-38D2CEB392DE}" srcOrd="0" destOrd="0" presId="urn:microsoft.com/office/officeart/2005/8/layout/vList5"/>
    <dgm:cxn modelId="{10204162-8B0B-41C1-B107-989CB5F2D880}" type="presOf" srcId="{084C178F-6F26-4A86-B851-AD543D6391AD}" destId="{2AB6ACB2-7DB6-4FAA-AAE6-E9FA5199662F}" srcOrd="0" destOrd="0" presId="urn:microsoft.com/office/officeart/2005/8/layout/vList5"/>
    <dgm:cxn modelId="{8914C774-58D4-4B5C-A4B5-BBDEE5A6C2AA}" type="presOf" srcId="{FDDEFC16-2218-4E64-9A81-DDD44BD23325}" destId="{5780D06E-DDF4-4DA4-92EC-070CAAE071E7}" srcOrd="0" destOrd="0" presId="urn:microsoft.com/office/officeart/2005/8/layout/vList5"/>
    <dgm:cxn modelId="{90BDB386-183D-4A9B-9AD1-CBBF2EA248D6}" srcId="{FDDEFC16-2218-4E64-9A81-DDD44BD23325}" destId="{747B4884-0D24-4FB8-994F-F5972C84D8FA}" srcOrd="0" destOrd="0" parTransId="{5472D553-B5B8-4618-B0F3-931B883CA757}" sibTransId="{4F2347A4-321A-42D7-AA6A-B920664748CC}"/>
    <dgm:cxn modelId="{6D348DB2-227A-4D8D-94B1-CA26979A1D87}" type="presOf" srcId="{747B4884-0D24-4FB8-994F-F5972C84D8FA}" destId="{F25CEAF1-FBB6-485E-9501-1DE8D700F432}" srcOrd="0" destOrd="0" presId="urn:microsoft.com/office/officeart/2005/8/layout/vList5"/>
    <dgm:cxn modelId="{9253FFC6-A5CA-4052-BC7F-0385ACC887F0}" type="presParOf" srcId="{EBA5F5B1-F09C-4C53-B3F5-38D2CEB392DE}" destId="{AEA1ABC7-68B5-4F87-BC19-BE2A5C6C6177}" srcOrd="0" destOrd="0" presId="urn:microsoft.com/office/officeart/2005/8/layout/vList5"/>
    <dgm:cxn modelId="{F44005EE-A999-4EA4-8B86-F01752B848CE}" type="presParOf" srcId="{AEA1ABC7-68B5-4F87-BC19-BE2A5C6C6177}" destId="{5780D06E-DDF4-4DA4-92EC-070CAAE071E7}" srcOrd="0" destOrd="0" presId="urn:microsoft.com/office/officeart/2005/8/layout/vList5"/>
    <dgm:cxn modelId="{F6A913ED-CFFF-41C3-A8B9-390045754862}" type="presParOf" srcId="{AEA1ABC7-68B5-4F87-BC19-BE2A5C6C6177}" destId="{F25CEAF1-FBB6-485E-9501-1DE8D700F432}" srcOrd="1" destOrd="0" presId="urn:microsoft.com/office/officeart/2005/8/layout/vList5"/>
    <dgm:cxn modelId="{BC155171-F64B-4E35-B165-86F182F34963}" type="presParOf" srcId="{EBA5F5B1-F09C-4C53-B3F5-38D2CEB392DE}" destId="{DCF06406-14FD-48D4-AB0B-7BB185DEE52F}" srcOrd="1" destOrd="0" presId="urn:microsoft.com/office/officeart/2005/8/layout/vList5"/>
    <dgm:cxn modelId="{9B539C63-01BA-4019-9CD4-14E29297E394}" type="presParOf" srcId="{EBA5F5B1-F09C-4C53-B3F5-38D2CEB392DE}" destId="{201DE396-07CA-42B3-80B1-F5163CC8EB70}" srcOrd="2" destOrd="0" presId="urn:microsoft.com/office/officeart/2005/8/layout/vList5"/>
    <dgm:cxn modelId="{CE481AE0-7A83-4AE2-8526-0A833189C8B4}" type="presParOf" srcId="{201DE396-07CA-42B3-80B1-F5163CC8EB70}" destId="{2AB6ACB2-7DB6-4FAA-AAE6-E9FA5199662F}" srcOrd="0" destOrd="0" presId="urn:microsoft.com/office/officeart/2005/8/layout/vList5"/>
    <dgm:cxn modelId="{CFDA5043-4306-4A37-A71C-FD73EA783340}" type="presParOf" srcId="{201DE396-07CA-42B3-80B1-F5163CC8EB70}" destId="{9D36D464-687B-41C4-9195-BD8C28D355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A126A-1B5C-415E-ADB7-6862C3F9526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8117E97-C122-40D7-B224-5CDC27EEAF15}">
      <dgm:prSet/>
      <dgm:spPr/>
      <dgm:t>
        <a:bodyPr/>
        <a:lstStyle/>
        <a:p>
          <a:r>
            <a:rPr lang="fi-FI" dirty="0"/>
            <a:t>Known firms using franchise model?</a:t>
          </a:r>
          <a:endParaRPr lang="en-US" dirty="0"/>
        </a:p>
      </dgm:t>
    </dgm:pt>
    <dgm:pt modelId="{9F1FA11D-1810-403D-BD80-2F6958BAB62B}" type="parTrans" cxnId="{E0B6D021-1828-4317-BC74-5DB95A3CFC91}">
      <dgm:prSet/>
      <dgm:spPr/>
      <dgm:t>
        <a:bodyPr/>
        <a:lstStyle/>
        <a:p>
          <a:endParaRPr lang="en-US"/>
        </a:p>
      </dgm:t>
    </dgm:pt>
    <dgm:pt modelId="{8FAADFE2-2863-4B9D-8E0D-7C5AEFBF7AFE}" type="sibTrans" cxnId="{E0B6D021-1828-4317-BC74-5DB95A3CFC91}">
      <dgm:prSet/>
      <dgm:spPr/>
      <dgm:t>
        <a:bodyPr/>
        <a:lstStyle/>
        <a:p>
          <a:endParaRPr lang="en-US"/>
        </a:p>
      </dgm:t>
    </dgm:pt>
    <dgm:pt modelId="{5F31B43F-FD0F-4057-9D0A-BD82D1DF5AD4}">
      <dgm:prSet/>
      <dgm:spPr/>
      <dgm:t>
        <a:bodyPr/>
        <a:lstStyle/>
        <a:p>
          <a:r>
            <a:rPr lang="fi-FI" dirty="0"/>
            <a:t>Known firms using licensing?</a:t>
          </a:r>
          <a:endParaRPr lang="en-US" dirty="0"/>
        </a:p>
      </dgm:t>
    </dgm:pt>
    <dgm:pt modelId="{3DC6A775-6FA4-4E64-B403-0AFE970FBDD6}" type="parTrans" cxnId="{6B2B51E1-69C4-4CDD-B59F-A61AAABE00DB}">
      <dgm:prSet/>
      <dgm:spPr/>
      <dgm:t>
        <a:bodyPr/>
        <a:lstStyle/>
        <a:p>
          <a:endParaRPr lang="en-US"/>
        </a:p>
      </dgm:t>
    </dgm:pt>
    <dgm:pt modelId="{F83AD610-D8BA-481A-9466-ED4CA19F6F71}" type="sibTrans" cxnId="{6B2B51E1-69C4-4CDD-B59F-A61AAABE00DB}">
      <dgm:prSet/>
      <dgm:spPr/>
      <dgm:t>
        <a:bodyPr/>
        <a:lstStyle/>
        <a:p>
          <a:endParaRPr lang="en-US"/>
        </a:p>
      </dgm:t>
    </dgm:pt>
    <dgm:pt modelId="{F1A9987D-4D78-4C3A-8244-8989977E307C}">
      <dgm:prSet/>
      <dgm:spPr/>
      <dgm:t>
        <a:bodyPr/>
        <a:lstStyle/>
        <a:p>
          <a:r>
            <a:rPr lang="fi-FI" dirty="0"/>
            <a:t>Known firms expansion through partnerships?</a:t>
          </a:r>
          <a:endParaRPr lang="en-US" dirty="0"/>
        </a:p>
      </dgm:t>
    </dgm:pt>
    <dgm:pt modelId="{B7A50452-3F4A-4CBE-9F3B-984C40E76114}" type="parTrans" cxnId="{C968E8E5-12B2-4C0A-829F-EEC4E9526BEE}">
      <dgm:prSet/>
      <dgm:spPr/>
      <dgm:t>
        <a:bodyPr/>
        <a:lstStyle/>
        <a:p>
          <a:endParaRPr lang="en-US"/>
        </a:p>
      </dgm:t>
    </dgm:pt>
    <dgm:pt modelId="{8D284A66-5B91-4EFB-BC17-94EDFDA90B4F}" type="sibTrans" cxnId="{C968E8E5-12B2-4C0A-829F-EEC4E9526BEE}">
      <dgm:prSet/>
      <dgm:spPr/>
      <dgm:t>
        <a:bodyPr/>
        <a:lstStyle/>
        <a:p>
          <a:endParaRPr lang="en-US"/>
        </a:p>
      </dgm:t>
    </dgm:pt>
    <dgm:pt modelId="{EBCA6B63-BE4C-4601-9F74-0E573E32CB26}">
      <dgm:prSet/>
      <dgm:spPr/>
      <dgm:t>
        <a:bodyPr/>
        <a:lstStyle/>
        <a:p>
          <a:r>
            <a:rPr lang="fi-FI" dirty="0"/>
            <a:t>Known firms expanding by establishing manufacturing facilities?</a:t>
          </a:r>
          <a:endParaRPr lang="en-US" dirty="0"/>
        </a:p>
      </dgm:t>
    </dgm:pt>
    <dgm:pt modelId="{9216E48B-393B-498F-B081-1F2F349C5A03}" type="parTrans" cxnId="{C42789CF-27AB-4F62-8113-8DFDBD30729C}">
      <dgm:prSet/>
      <dgm:spPr/>
      <dgm:t>
        <a:bodyPr/>
        <a:lstStyle/>
        <a:p>
          <a:endParaRPr lang="en-US"/>
        </a:p>
      </dgm:t>
    </dgm:pt>
    <dgm:pt modelId="{B717A317-49BE-4F4D-8F0C-39058B61DDC6}" type="sibTrans" cxnId="{C42789CF-27AB-4F62-8113-8DFDBD30729C}">
      <dgm:prSet/>
      <dgm:spPr/>
      <dgm:t>
        <a:bodyPr/>
        <a:lstStyle/>
        <a:p>
          <a:endParaRPr lang="en-US"/>
        </a:p>
      </dgm:t>
    </dgm:pt>
    <dgm:pt modelId="{BB89807E-3474-44C7-B635-2334E34CB757}" type="pres">
      <dgm:prSet presAssocID="{A9CA126A-1B5C-415E-ADB7-6862C3F95263}" presName="diagram" presStyleCnt="0">
        <dgm:presLayoutVars>
          <dgm:dir/>
          <dgm:resizeHandles val="exact"/>
        </dgm:presLayoutVars>
      </dgm:prSet>
      <dgm:spPr/>
    </dgm:pt>
    <dgm:pt modelId="{6A3D8F9A-03A0-4307-A939-8D916F1D1AA7}" type="pres">
      <dgm:prSet presAssocID="{98117E97-C122-40D7-B224-5CDC27EEAF15}" presName="node" presStyleLbl="node1" presStyleIdx="0" presStyleCnt="4">
        <dgm:presLayoutVars>
          <dgm:bulletEnabled val="1"/>
        </dgm:presLayoutVars>
      </dgm:prSet>
      <dgm:spPr/>
    </dgm:pt>
    <dgm:pt modelId="{54487B37-6595-4E07-9B57-31C6BE8C99A0}" type="pres">
      <dgm:prSet presAssocID="{8FAADFE2-2863-4B9D-8E0D-7C5AEFBF7AFE}" presName="sibTrans" presStyleCnt="0"/>
      <dgm:spPr/>
    </dgm:pt>
    <dgm:pt modelId="{80B23109-28E8-4B25-ACE2-AD58E4C63BDE}" type="pres">
      <dgm:prSet presAssocID="{5F31B43F-FD0F-4057-9D0A-BD82D1DF5AD4}" presName="node" presStyleLbl="node1" presStyleIdx="1" presStyleCnt="4">
        <dgm:presLayoutVars>
          <dgm:bulletEnabled val="1"/>
        </dgm:presLayoutVars>
      </dgm:prSet>
      <dgm:spPr/>
    </dgm:pt>
    <dgm:pt modelId="{7540268B-5177-439E-8CE7-ED0CDADBA54F}" type="pres">
      <dgm:prSet presAssocID="{F83AD610-D8BA-481A-9466-ED4CA19F6F71}" presName="sibTrans" presStyleCnt="0"/>
      <dgm:spPr/>
    </dgm:pt>
    <dgm:pt modelId="{6A7BFF90-3799-436E-B853-CD62238AFB32}" type="pres">
      <dgm:prSet presAssocID="{F1A9987D-4D78-4C3A-8244-8989977E307C}" presName="node" presStyleLbl="node1" presStyleIdx="2" presStyleCnt="4">
        <dgm:presLayoutVars>
          <dgm:bulletEnabled val="1"/>
        </dgm:presLayoutVars>
      </dgm:prSet>
      <dgm:spPr/>
    </dgm:pt>
    <dgm:pt modelId="{48A83F61-34FE-4DCE-B611-665129B653FE}" type="pres">
      <dgm:prSet presAssocID="{8D284A66-5B91-4EFB-BC17-94EDFDA90B4F}" presName="sibTrans" presStyleCnt="0"/>
      <dgm:spPr/>
    </dgm:pt>
    <dgm:pt modelId="{87FFCA4B-6977-4CCF-B319-0CDDD110AC6F}" type="pres">
      <dgm:prSet presAssocID="{EBCA6B63-BE4C-4601-9F74-0E573E32CB26}" presName="node" presStyleLbl="node1" presStyleIdx="3" presStyleCnt="4" custLinFactNeighborX="385">
        <dgm:presLayoutVars>
          <dgm:bulletEnabled val="1"/>
        </dgm:presLayoutVars>
      </dgm:prSet>
      <dgm:spPr/>
    </dgm:pt>
  </dgm:ptLst>
  <dgm:cxnLst>
    <dgm:cxn modelId="{00A04A00-8C8C-413C-B812-CA7E48770FD2}" type="presOf" srcId="{A9CA126A-1B5C-415E-ADB7-6862C3F95263}" destId="{BB89807E-3474-44C7-B635-2334E34CB757}" srcOrd="0" destOrd="0" presId="urn:microsoft.com/office/officeart/2005/8/layout/default"/>
    <dgm:cxn modelId="{BA994D1E-26C3-4CBF-B77B-108F4C8B1DAA}" type="presOf" srcId="{98117E97-C122-40D7-B224-5CDC27EEAF15}" destId="{6A3D8F9A-03A0-4307-A939-8D916F1D1AA7}" srcOrd="0" destOrd="0" presId="urn:microsoft.com/office/officeart/2005/8/layout/default"/>
    <dgm:cxn modelId="{E0B6D021-1828-4317-BC74-5DB95A3CFC91}" srcId="{A9CA126A-1B5C-415E-ADB7-6862C3F95263}" destId="{98117E97-C122-40D7-B224-5CDC27EEAF15}" srcOrd="0" destOrd="0" parTransId="{9F1FA11D-1810-403D-BD80-2F6958BAB62B}" sibTransId="{8FAADFE2-2863-4B9D-8E0D-7C5AEFBF7AFE}"/>
    <dgm:cxn modelId="{D959306B-9851-40D5-90EE-E4220A17423D}" type="presOf" srcId="{EBCA6B63-BE4C-4601-9F74-0E573E32CB26}" destId="{87FFCA4B-6977-4CCF-B319-0CDDD110AC6F}" srcOrd="0" destOrd="0" presId="urn:microsoft.com/office/officeart/2005/8/layout/default"/>
    <dgm:cxn modelId="{5675647E-20EE-4CC9-9996-B91B7AE585C1}" type="presOf" srcId="{5F31B43F-FD0F-4057-9D0A-BD82D1DF5AD4}" destId="{80B23109-28E8-4B25-ACE2-AD58E4C63BDE}" srcOrd="0" destOrd="0" presId="urn:microsoft.com/office/officeart/2005/8/layout/default"/>
    <dgm:cxn modelId="{EEECE4AB-432A-4758-9094-7CDE7303D802}" type="presOf" srcId="{F1A9987D-4D78-4C3A-8244-8989977E307C}" destId="{6A7BFF90-3799-436E-B853-CD62238AFB32}" srcOrd="0" destOrd="0" presId="urn:microsoft.com/office/officeart/2005/8/layout/default"/>
    <dgm:cxn modelId="{C42789CF-27AB-4F62-8113-8DFDBD30729C}" srcId="{A9CA126A-1B5C-415E-ADB7-6862C3F95263}" destId="{EBCA6B63-BE4C-4601-9F74-0E573E32CB26}" srcOrd="3" destOrd="0" parTransId="{9216E48B-393B-498F-B081-1F2F349C5A03}" sibTransId="{B717A317-49BE-4F4D-8F0C-39058B61DDC6}"/>
    <dgm:cxn modelId="{6B2B51E1-69C4-4CDD-B59F-A61AAABE00DB}" srcId="{A9CA126A-1B5C-415E-ADB7-6862C3F95263}" destId="{5F31B43F-FD0F-4057-9D0A-BD82D1DF5AD4}" srcOrd="1" destOrd="0" parTransId="{3DC6A775-6FA4-4E64-B403-0AFE970FBDD6}" sibTransId="{F83AD610-D8BA-481A-9466-ED4CA19F6F71}"/>
    <dgm:cxn modelId="{C968E8E5-12B2-4C0A-829F-EEC4E9526BEE}" srcId="{A9CA126A-1B5C-415E-ADB7-6862C3F95263}" destId="{F1A9987D-4D78-4C3A-8244-8989977E307C}" srcOrd="2" destOrd="0" parTransId="{B7A50452-3F4A-4CBE-9F3B-984C40E76114}" sibTransId="{8D284A66-5B91-4EFB-BC17-94EDFDA90B4F}"/>
    <dgm:cxn modelId="{65D180A6-0529-4A41-8B42-9C33E7D9504F}" type="presParOf" srcId="{BB89807E-3474-44C7-B635-2334E34CB757}" destId="{6A3D8F9A-03A0-4307-A939-8D916F1D1AA7}" srcOrd="0" destOrd="0" presId="urn:microsoft.com/office/officeart/2005/8/layout/default"/>
    <dgm:cxn modelId="{F2F7A916-B355-4419-AB82-B8CA27B28C72}" type="presParOf" srcId="{BB89807E-3474-44C7-B635-2334E34CB757}" destId="{54487B37-6595-4E07-9B57-31C6BE8C99A0}" srcOrd="1" destOrd="0" presId="urn:microsoft.com/office/officeart/2005/8/layout/default"/>
    <dgm:cxn modelId="{D7019203-76E0-464C-A689-D387446FC631}" type="presParOf" srcId="{BB89807E-3474-44C7-B635-2334E34CB757}" destId="{80B23109-28E8-4B25-ACE2-AD58E4C63BDE}" srcOrd="2" destOrd="0" presId="urn:microsoft.com/office/officeart/2005/8/layout/default"/>
    <dgm:cxn modelId="{8B6E4738-F585-4655-B34E-357E7BF61B9B}" type="presParOf" srcId="{BB89807E-3474-44C7-B635-2334E34CB757}" destId="{7540268B-5177-439E-8CE7-ED0CDADBA54F}" srcOrd="3" destOrd="0" presId="urn:microsoft.com/office/officeart/2005/8/layout/default"/>
    <dgm:cxn modelId="{C6573743-FF7F-4514-9BA9-8D3E2DAC4CF2}" type="presParOf" srcId="{BB89807E-3474-44C7-B635-2334E34CB757}" destId="{6A7BFF90-3799-436E-B853-CD62238AFB32}" srcOrd="4" destOrd="0" presId="urn:microsoft.com/office/officeart/2005/8/layout/default"/>
    <dgm:cxn modelId="{3E49A485-ED94-473F-A1B2-F256194FC74C}" type="presParOf" srcId="{BB89807E-3474-44C7-B635-2334E34CB757}" destId="{48A83F61-34FE-4DCE-B611-665129B653FE}" srcOrd="5" destOrd="0" presId="urn:microsoft.com/office/officeart/2005/8/layout/default"/>
    <dgm:cxn modelId="{D082DA7D-810D-40D9-AE94-EA3796E0BC36}" type="presParOf" srcId="{BB89807E-3474-44C7-B635-2334E34CB757}" destId="{87FFCA4B-6977-4CCF-B319-0CDDD110AC6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CEAF1-FBB6-485E-9501-1DE8D700F432}">
      <dsp:nvSpPr>
        <dsp:cNvPr id="0" name=""/>
        <dsp:cNvSpPr/>
      </dsp:nvSpPr>
      <dsp:spPr>
        <a:xfrm rot="5400000">
          <a:off x="1846019" y="-436536"/>
          <a:ext cx="1108898" cy="2259265"/>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fi-FI" sz="2700" kern="1200" dirty="0"/>
            <a:t>Case Trainer4You</a:t>
          </a:r>
          <a:endParaRPr lang="en-US" sz="2700" kern="1200" dirty="0"/>
        </a:p>
      </dsp:txBody>
      <dsp:txXfrm rot="-5400000">
        <a:off x="1270836" y="192779"/>
        <a:ext cx="2205133" cy="1000634"/>
      </dsp:txXfrm>
    </dsp:sp>
    <dsp:sp modelId="{5780D06E-DDF4-4DA4-92EC-070CAAE071E7}">
      <dsp:nvSpPr>
        <dsp:cNvPr id="0" name=""/>
        <dsp:cNvSpPr/>
      </dsp:nvSpPr>
      <dsp:spPr>
        <a:xfrm>
          <a:off x="0" y="34"/>
          <a:ext cx="1270836" cy="13861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fi-FI" sz="1400" kern="1200" dirty="0"/>
            <a:t>Accumulating knowledge</a:t>
          </a:r>
          <a:endParaRPr lang="en-US" sz="1400" kern="1200" dirty="0"/>
        </a:p>
      </dsp:txBody>
      <dsp:txXfrm>
        <a:off x="62037" y="62071"/>
        <a:ext cx="1146762" cy="1262049"/>
      </dsp:txXfrm>
    </dsp:sp>
    <dsp:sp modelId="{9D36D464-687B-41C4-9195-BD8C28D3550F}">
      <dsp:nvSpPr>
        <dsp:cNvPr id="0" name=""/>
        <dsp:cNvSpPr/>
      </dsp:nvSpPr>
      <dsp:spPr>
        <a:xfrm rot="5400000">
          <a:off x="1846019" y="1018893"/>
          <a:ext cx="1108898" cy="2259265"/>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fi-FI" sz="2700" kern="1200"/>
            <a:t>Case M-room</a:t>
          </a:r>
          <a:endParaRPr lang="en-US" sz="2700" kern="1200"/>
        </a:p>
      </dsp:txBody>
      <dsp:txXfrm rot="-5400000">
        <a:off x="1270836" y="1648208"/>
        <a:ext cx="2205133" cy="1000634"/>
      </dsp:txXfrm>
    </dsp:sp>
    <dsp:sp modelId="{2AB6ACB2-7DB6-4FAA-AAE6-E9FA5199662F}">
      <dsp:nvSpPr>
        <dsp:cNvPr id="0" name=""/>
        <dsp:cNvSpPr/>
      </dsp:nvSpPr>
      <dsp:spPr>
        <a:xfrm>
          <a:off x="0" y="1455464"/>
          <a:ext cx="1270836" cy="13861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fi-FI" sz="1400" kern="1200"/>
            <a:t>Minimizing need for knowledge</a:t>
          </a:r>
          <a:endParaRPr lang="en-US" sz="1400" kern="1200" dirty="0"/>
        </a:p>
      </dsp:txBody>
      <dsp:txXfrm>
        <a:off x="62037" y="1517501"/>
        <a:ext cx="1146762" cy="1262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D8F9A-03A0-4307-A939-8D916F1D1AA7}">
      <dsp:nvSpPr>
        <dsp:cNvPr id="0" name=""/>
        <dsp:cNvSpPr/>
      </dsp:nvSpPr>
      <dsp:spPr>
        <a:xfrm>
          <a:off x="604" y="456864"/>
          <a:ext cx="2357820" cy="14146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Known firms using franchise model?</a:t>
          </a:r>
          <a:endParaRPr lang="en-US" sz="1800" kern="1200" dirty="0"/>
        </a:p>
      </dsp:txBody>
      <dsp:txXfrm>
        <a:off x="604" y="456864"/>
        <a:ext cx="2357820" cy="1414692"/>
      </dsp:txXfrm>
    </dsp:sp>
    <dsp:sp modelId="{80B23109-28E8-4B25-ACE2-AD58E4C63BDE}">
      <dsp:nvSpPr>
        <dsp:cNvPr id="0" name=""/>
        <dsp:cNvSpPr/>
      </dsp:nvSpPr>
      <dsp:spPr>
        <a:xfrm>
          <a:off x="2594207" y="456864"/>
          <a:ext cx="2357820" cy="1414692"/>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Known firms using licensing?</a:t>
          </a:r>
          <a:endParaRPr lang="en-US" sz="1800" kern="1200" dirty="0"/>
        </a:p>
      </dsp:txBody>
      <dsp:txXfrm>
        <a:off x="2594207" y="456864"/>
        <a:ext cx="2357820" cy="1414692"/>
      </dsp:txXfrm>
    </dsp:sp>
    <dsp:sp modelId="{6A7BFF90-3799-436E-B853-CD62238AFB32}">
      <dsp:nvSpPr>
        <dsp:cNvPr id="0" name=""/>
        <dsp:cNvSpPr/>
      </dsp:nvSpPr>
      <dsp:spPr>
        <a:xfrm>
          <a:off x="604" y="2107338"/>
          <a:ext cx="2357820" cy="1414692"/>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Known firms expansion through partnerships?</a:t>
          </a:r>
          <a:endParaRPr lang="en-US" sz="1800" kern="1200" dirty="0"/>
        </a:p>
      </dsp:txBody>
      <dsp:txXfrm>
        <a:off x="604" y="2107338"/>
        <a:ext cx="2357820" cy="1414692"/>
      </dsp:txXfrm>
    </dsp:sp>
    <dsp:sp modelId="{87FFCA4B-6977-4CCF-B319-0CDDD110AC6F}">
      <dsp:nvSpPr>
        <dsp:cNvPr id="0" name=""/>
        <dsp:cNvSpPr/>
      </dsp:nvSpPr>
      <dsp:spPr>
        <a:xfrm>
          <a:off x="2594811" y="2107338"/>
          <a:ext cx="2357820" cy="141469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Known firms expanding by establishing manufacturing facilities?</a:t>
          </a:r>
          <a:endParaRPr lang="en-US" sz="1800" kern="1200" dirty="0"/>
        </a:p>
      </dsp:txBody>
      <dsp:txXfrm>
        <a:off x="2594811" y="2107338"/>
        <a:ext cx="2357820" cy="14146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5.11.2023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dirty="0"/>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5.11.2023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dirty="0"/>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1.emf"/><Relationship Id="rId4" Type="http://schemas.openxmlformats.org/officeDocument/2006/relationships/oleObject" Target="../embeddings/oleObject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1.emf"/><Relationship Id="rId4" Type="http://schemas.openxmlformats.org/officeDocument/2006/relationships/oleObject" Target="../embeddings/oleObject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0.emf"/><Relationship Id="rId4" Type="http://schemas.openxmlformats.org/officeDocument/2006/relationships/oleObject" Target="../embeddings/oleObject4.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1.emf"/><Relationship Id="rId4" Type="http://schemas.openxmlformats.org/officeDocument/2006/relationships/oleObject" Target="../embeddings/oleObject5.bin"/></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5.11.2023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13" name="Content Placeholder 12"/>
          <p:cNvSpPr>
            <a:spLocks noGrp="1"/>
          </p:cNvSpPr>
          <p:nvPr>
            <p:ph sz="quarter" idx="14" hasCustomPrompt="1"/>
          </p:nvPr>
        </p:nvSpPr>
        <p:spPr>
          <a:xfrm>
            <a:off x="413461" y="1248968"/>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2" name="Text Placeholder 6"/>
          <p:cNvSpPr>
            <a:spLocks noGrp="1"/>
          </p:cNvSpPr>
          <p:nvPr>
            <p:ph type="body" sz="quarter" idx="18" hasCustomPrompt="1"/>
          </p:nvPr>
        </p:nvSpPr>
        <p:spPr>
          <a:xfrm>
            <a:off x="414231"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9"/>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1"/>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8"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9" y="3814254"/>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9"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1"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6" y="3814254"/>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6"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29"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1319285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3" name="Date Placeholder 2"/>
          <p:cNvSpPr>
            <a:spLocks noGrp="1"/>
          </p:cNvSpPr>
          <p:nvPr>
            <p:ph type="dt" sz="half" idx="10"/>
          </p:nvPr>
        </p:nvSpPr>
        <p:spPr/>
        <p:txBody>
          <a:bodyPr/>
          <a:lstStyle/>
          <a:p>
            <a:fld id="{D4559940-DECE-47F4-9CFC-F8FA3E09F4F2}"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65" indent="-199965">
              <a:buFont typeface="Arial" panose="020B0604020202020204" pitchFamily="34" charset="0"/>
              <a:buChar char="•"/>
              <a:defRPr sz="900"/>
            </a:lvl2pPr>
            <a:lvl3pPr marL="404691" indent="-204726">
              <a:buFont typeface="Arial" panose="020B0604020202020204" pitchFamily="34" charset="0"/>
              <a:buChar char="–"/>
              <a:defRPr sz="825"/>
            </a:lvl3pPr>
            <a:lvl4pPr marL="604656" indent="-199965">
              <a:buFont typeface="Arial" panose="020B0604020202020204" pitchFamily="34" charset="0"/>
              <a:buChar char="•"/>
              <a:defRPr sz="750"/>
            </a:lvl4pPr>
            <a:lvl5pPr marL="803432" indent="-198775">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7"/>
            <a:ext cx="2537921" cy="1511899"/>
          </a:xfrm>
          <a:prstGeom prst="rect">
            <a:avLst/>
          </a:prstGeom>
        </p:spPr>
        <p:txBody>
          <a:bodyPr lIns="0" tIns="0" rIns="0" bIns="0"/>
          <a:lstStyle>
            <a:lvl1pPr marL="0" indent="0">
              <a:buFontTx/>
              <a:buNone/>
              <a:defRPr sz="1200" b="1">
                <a:solidFill>
                  <a:schemeClr val="bg1"/>
                </a:solidFill>
              </a:defRPr>
            </a:lvl1pPr>
            <a:lvl2pPr marL="136881" indent="-136881">
              <a:buFont typeface="Arial" panose="020B0604020202020204" pitchFamily="34" charset="0"/>
              <a:buChar char="•"/>
              <a:defRPr sz="1050" b="1">
                <a:solidFill>
                  <a:schemeClr val="bg1"/>
                </a:solidFill>
              </a:defRPr>
            </a:lvl2pPr>
            <a:lvl3pPr marL="267811" indent="-130930">
              <a:defRPr sz="900" b="1">
                <a:solidFill>
                  <a:schemeClr val="bg1"/>
                </a:solidFill>
              </a:defRPr>
            </a:lvl3pPr>
            <a:lvl4pPr marL="404691" indent="-136881">
              <a:defRPr sz="825" b="1">
                <a:solidFill>
                  <a:schemeClr val="bg1"/>
                </a:solidFill>
              </a:defRPr>
            </a:lvl4pPr>
            <a:lvl5pPr marL="535621" indent="-130930">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9"/>
          </a:p>
        </p:txBody>
      </p:sp>
      <p:sp>
        <p:nvSpPr>
          <p:cNvPr id="2" name="Title 1"/>
          <p:cNvSpPr>
            <a:spLocks noGrp="1"/>
          </p:cNvSpPr>
          <p:nvPr>
            <p:ph type="title" hasCustomPrompt="1"/>
          </p:nvPr>
        </p:nvSpPr>
        <p:spPr>
          <a:xfrm>
            <a:off x="0" y="573882"/>
            <a:ext cx="5867843"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9459768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8110"/>
            <a:ext cx="2084015" cy="353027"/>
          </a:xfrm>
          <a:solidFill>
            <a:srgbClr val="B1059D"/>
          </a:solidFill>
        </p:spPr>
        <p:txBody>
          <a:bodyPr wrap="none" lIns="324000" rIns="324000" anchor="ctr"/>
          <a:lstStyle>
            <a:lvl1pPr>
              <a:defRPr sz="1499"/>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8" y="1059231"/>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7"/>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8"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2" y="789505"/>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1" y="789505"/>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1"/>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4" y="1059231"/>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8" y="2193357"/>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7"/>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4" y="2193357"/>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3"/>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3"/>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4" y="3327483"/>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1334130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5.11.2023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1000027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6"/>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043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1"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1" y="4722021"/>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3" dirty="0"/>
          </a:p>
        </p:txBody>
      </p:sp>
      <p:sp>
        <p:nvSpPr>
          <p:cNvPr id="6" name="TextBox 5"/>
          <p:cNvSpPr txBox="1"/>
          <p:nvPr userDrawn="1"/>
        </p:nvSpPr>
        <p:spPr>
          <a:xfrm>
            <a:off x="212725" y="4767265"/>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1"/>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799"/>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799"/>
            </a:lvl1pPr>
            <a:lvl2pPr>
              <a:defRPr sz="1499"/>
            </a:lvl2pPr>
            <a:lvl3pPr>
              <a:defRPr sz="1499"/>
            </a:lvl3pPr>
            <a:lvl4pPr>
              <a:defRPr sz="1499"/>
            </a:lvl4pPr>
            <a:lvl5pPr>
              <a:defRPr sz="1499"/>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09762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11/05/2023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30010479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userDrawn="1">
            <p:custDataLst>
              <p:tags r:id="rId1"/>
            </p:custDataLst>
            <p:extLst>
              <p:ext uri="{D42A27DB-BD31-4B8C-83A1-F6EECF244321}">
                <p14:modId xmlns:p14="http://schemas.microsoft.com/office/powerpoint/2010/main" val="115687153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userDrawn="1"/>
        </p:nvSpPr>
        <p:spPr>
          <a:xfrm>
            <a:off x="190985" y="208344"/>
            <a:ext cx="8752313" cy="2074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376906" y="607672"/>
            <a:ext cx="7692096" cy="1245725"/>
          </a:xfrm>
        </p:spPr>
        <p:txBody>
          <a:bodyPr>
            <a:normAutofit/>
          </a:bodyPr>
          <a:lstStyle>
            <a:lvl1pPr>
              <a:defRPr sz="30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377431" y="2460721"/>
            <a:ext cx="7735490" cy="1163602"/>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609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userDrawn="1">
            <p:custDataLst>
              <p:tags r:id="rId1"/>
            </p:custDataLst>
            <p:extLst>
              <p:ext uri="{D42A27DB-BD31-4B8C-83A1-F6EECF244321}">
                <p14:modId xmlns:p14="http://schemas.microsoft.com/office/powerpoint/2010/main" val="2783864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6" cy="818489"/>
          </a:xfrm>
          <a:prstGeom prst="rect">
            <a:avLst/>
          </a:prstGeom>
          <a:noFill/>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393031" y="1245394"/>
            <a:ext cx="7297341" cy="1749029"/>
          </a:xfrm>
        </p:spPr>
        <p:txBody>
          <a:bodyPr>
            <a:normAutofit/>
          </a:bodyPr>
          <a:lstStyle>
            <a:lvl1pPr>
              <a:defRPr sz="1350"/>
            </a:lvl1pPr>
            <a:lvl2pPr>
              <a:defRPr sz="1350"/>
            </a:lvl2pPr>
          </a:lstStyle>
          <a:p>
            <a:pPr lvl="0"/>
            <a:r>
              <a:rPr lang="en-US" dirty="0"/>
              <a:t>Click to edit Master text styles</a:t>
            </a:r>
          </a:p>
          <a:p>
            <a:pPr lvl="1"/>
            <a:r>
              <a:rPr lang="en-US" dirty="0"/>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41739659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userDrawn="1">
            <p:custDataLst>
              <p:tags r:id="rId1"/>
            </p:custDataLst>
            <p:extLst>
              <p:ext uri="{D42A27DB-BD31-4B8C-83A1-F6EECF244321}">
                <p14:modId xmlns:p14="http://schemas.microsoft.com/office/powerpoint/2010/main" val="423312043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7" cy="818489"/>
          </a:xfrm>
          <a:prstGeom prst="rect">
            <a:avLst/>
          </a:prstGeom>
          <a:noFill/>
        </p:spPr>
        <p:txBody>
          <a:bodyPr vert="horz" lIns="91440" tIns="45720" rIns="91440" bIns="45720" rtlCol="0" anchor="ctr">
            <a:normAutofit/>
          </a:bodyPr>
          <a:lstStyle>
            <a:lvl1pPr>
              <a:defRPr sz="1800"/>
            </a:lvl1pPr>
          </a:lstStyle>
          <a:p>
            <a:r>
              <a:rPr lang="en-US" dirty="0"/>
              <a:t>Click to edit Master title style</a:t>
            </a:r>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381001" y="1214872"/>
            <a:ext cx="8309372" cy="1272236"/>
          </a:xfrm>
        </p:spPr>
        <p:txBody>
          <a:bodyPr/>
          <a:lstStyle/>
          <a:p>
            <a:pPr lvl="0"/>
            <a:r>
              <a:rPr lang="en-US" dirty="0"/>
              <a:t>Click to edit Master text styles</a:t>
            </a:r>
          </a:p>
          <a:p>
            <a:pPr lvl="1"/>
            <a:r>
              <a:rPr lang="en-US" dirty="0"/>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20225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userDrawn="1">
            <p:custDataLst>
              <p:tags r:id="rId1"/>
            </p:custDataLst>
            <p:extLst>
              <p:ext uri="{D42A27DB-BD31-4B8C-83A1-F6EECF244321}">
                <p14:modId xmlns:p14="http://schemas.microsoft.com/office/powerpoint/2010/main" val="38993241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5089" cy="818489"/>
          </a:xfrm>
          <a:prstGeom prst="rect">
            <a:avLst/>
          </a:prstGeom>
          <a:noFill/>
        </p:spPr>
        <p:txBody>
          <a:bodyPr vert="horz" lIns="91440" tIns="45720" rIns="9144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381002" y="1214876"/>
            <a:ext cx="3859675" cy="1502284"/>
          </a:xfrm>
        </p:spPr>
        <p:txBody>
          <a:bodyPr/>
          <a:lstStyle/>
          <a:p>
            <a:pPr lvl="0"/>
            <a:r>
              <a:rPr lang="en-US" dirty="0"/>
              <a:t>Click to edit Master text styles</a:t>
            </a:r>
          </a:p>
          <a:p>
            <a:pPr lvl="1"/>
            <a:r>
              <a:rPr lang="en-US" dirty="0"/>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4831002" y="1214876"/>
            <a:ext cx="3859675" cy="1502284"/>
          </a:xfrm>
        </p:spPr>
        <p:txBody>
          <a:body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381002" y="2982008"/>
            <a:ext cx="3859675" cy="1502284"/>
          </a:xfrm>
        </p:spPr>
        <p:txBody>
          <a:body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4831002" y="2982008"/>
            <a:ext cx="3859675" cy="1502284"/>
          </a:xfrm>
        </p:spPr>
        <p:txBody>
          <a:body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2308299C-867E-46E3-B3ED-C7BC9AE8AFD5}"/>
              </a:ext>
            </a:extLst>
          </p:cNvPr>
          <p:cNvSpPr/>
          <p:nvPr userDrawn="1"/>
        </p:nvSpPr>
        <p:spPr>
          <a:xfrm>
            <a:off x="1" y="0"/>
            <a:ext cx="9143999" cy="5143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0409264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275608"/>
            <a:ext cx="8207375" cy="2657094"/>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3953382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275872"/>
            <a:ext cx="8207375" cy="2656829"/>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4077348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3421668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491966"/>
            <a:ext cx="3319477" cy="2424675"/>
          </a:xfrm>
          <a:prstGeom prst="rect">
            <a:avLst/>
          </a:prstGeom>
        </p:spPr>
        <p:txBody>
          <a:bodyPr lIns="0" tIns="0" rIns="0" bIns="0" anchor="t">
            <a:noAutofit/>
          </a:bodyPr>
          <a:lstStyle>
            <a:lvl1pPr algn="l">
              <a:lnSpc>
                <a:spcPct val="80000"/>
              </a:lnSpc>
              <a:defRPr sz="540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lIns="91436" tIns="45718" rIns="91436" bIns="45718"/>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2297938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34201"/>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5" cy="861840"/>
          </a:xfrm>
          <a:prstGeom prst="rect">
            <a:avLst/>
          </a:prstGeom>
        </p:spPr>
      </p:pic>
    </p:spTree>
    <p:extLst>
      <p:ext uri="{BB962C8B-B14F-4D97-AF65-F5344CB8AC3E}">
        <p14:creationId xmlns:p14="http://schemas.microsoft.com/office/powerpoint/2010/main" val="583736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5" y="1135451"/>
            <a:ext cx="8207374"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5.11.2023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25662625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5.11.2023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36131429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228601"/>
            <a:ext cx="7056438" cy="777479"/>
          </a:xfrm>
          <a:prstGeom prst="rect">
            <a:avLst/>
          </a:prstGeom>
        </p:spPr>
        <p:txBody>
          <a:bodyPr lIns="91436" tIns="45718" rIns="91436" bIns="45718"/>
          <a:lstStyle/>
          <a:p>
            <a:r>
              <a:rPr lang="fi-FI"/>
              <a:t>Click to edit Master title style</a:t>
            </a:r>
            <a:endParaRPr lang="en-US"/>
          </a:p>
        </p:txBody>
      </p:sp>
      <p:sp>
        <p:nvSpPr>
          <p:cNvPr id="3" name="Content Placeholder 2"/>
          <p:cNvSpPr>
            <a:spLocks noGrp="1"/>
          </p:cNvSpPr>
          <p:nvPr>
            <p:ph sz="half" idx="1"/>
          </p:nvPr>
        </p:nvSpPr>
        <p:spPr>
          <a:xfrm>
            <a:off x="1403353" y="1314450"/>
            <a:ext cx="3451225"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5006978" y="1314450"/>
            <a:ext cx="3452813"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GB"/>
              <a:t> - </a:t>
            </a:r>
          </a:p>
        </p:txBody>
      </p:sp>
      <p:sp>
        <p:nvSpPr>
          <p:cNvPr id="6" name="Rectangle 7"/>
          <p:cNvSpPr>
            <a:spLocks noGrp="1" noChangeArrowheads="1"/>
          </p:cNvSpPr>
          <p:nvPr>
            <p:ph type="sldNum" sz="quarter" idx="11"/>
          </p:nvPr>
        </p:nvSpPr>
        <p:spPr>
          <a:ln/>
        </p:spPr>
        <p:txBody>
          <a:bodyPr/>
          <a:lstStyle>
            <a:lvl1pPr>
              <a:defRPr/>
            </a:lvl1pPr>
          </a:lstStyle>
          <a:p>
            <a:fld id="{41751B66-6A8D-4994-8053-47E8D8E44503}" type="slidenum">
              <a:rPr lang="en-GB" altLang="en-US"/>
              <a:pPr/>
              <a:t>‹#›</a:t>
            </a:fld>
            <a:endParaRPr lang="en-GB" altLang="en-US"/>
          </a:p>
        </p:txBody>
      </p:sp>
    </p:spTree>
    <p:extLst>
      <p:ext uri="{BB962C8B-B14F-4D97-AF65-F5344CB8AC3E}">
        <p14:creationId xmlns:p14="http://schemas.microsoft.com/office/powerpoint/2010/main" val="3556294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31" y="174960"/>
            <a:ext cx="8492897" cy="952560"/>
          </a:xfrm>
          <a:prstGeom prst="rect">
            <a:avLst/>
          </a:prstGeom>
        </p:spPr>
        <p:txBody>
          <a:bodyPr lIns="0" tIns="0" rIns="0" bIns="0"/>
          <a:lstStyle>
            <a:lvl1pPr marL="0" indent="0">
              <a:lnSpc>
                <a:spcPts val="3239"/>
              </a:lnSpc>
              <a:buNone/>
              <a:defRPr sz="3239" b="1" baseline="0">
                <a:solidFill>
                  <a:schemeClr val="tx1"/>
                </a:solidFill>
                <a:latin typeface="+mj-lt"/>
              </a:defRPr>
            </a:lvl1pPr>
            <a:lvl2pPr marL="277675" indent="0">
              <a:buNone/>
              <a:defRPr sz="851"/>
            </a:lvl2pPr>
            <a:lvl3pPr marL="555350" indent="0">
              <a:buNone/>
              <a:defRPr sz="729"/>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Body slide title</a:t>
            </a:r>
          </a:p>
        </p:txBody>
      </p:sp>
      <p:sp>
        <p:nvSpPr>
          <p:cNvPr id="7" name="Text Placeholder 3"/>
          <p:cNvSpPr>
            <a:spLocks noGrp="1"/>
          </p:cNvSpPr>
          <p:nvPr>
            <p:ph type="body" sz="half" idx="11" hasCustomPrompt="1"/>
          </p:nvPr>
        </p:nvSpPr>
        <p:spPr>
          <a:xfrm>
            <a:off x="292330" y="1246367"/>
            <a:ext cx="8492897" cy="3127633"/>
          </a:xfrm>
          <a:prstGeom prst="rect">
            <a:avLst/>
          </a:prstGeom>
        </p:spPr>
        <p:txBody>
          <a:bodyPr lIns="0" tIns="0" rIns="0" bIns="0"/>
          <a:lstStyle>
            <a:lvl1pPr marL="0" marR="0" indent="0" algn="l" defTabSz="555350" rtl="0" eaLnBrk="1" fontAlgn="auto" latinLnBrk="0" hangingPunct="1">
              <a:lnSpc>
                <a:spcPts val="2105"/>
              </a:lnSpc>
              <a:spcBef>
                <a:spcPts val="608"/>
              </a:spcBef>
              <a:spcAft>
                <a:spcPts val="0"/>
              </a:spcAft>
              <a:buClrTx/>
              <a:buSzTx/>
              <a:buFont typeface="Arial" panose="020B0604020202020204" pitchFamily="34" charset="0"/>
              <a:buNone/>
              <a:tabLst/>
              <a:defRPr sz="1700" b="1" baseline="0">
                <a:solidFill>
                  <a:schemeClr val="tx1"/>
                </a:solidFill>
              </a:defRPr>
            </a:lvl1pPr>
            <a:lvl2pPr marL="509071" indent="-219827">
              <a:buFont typeface="Arial" panose="020B0604020202020204" pitchFamily="34" charset="0"/>
              <a:buChar char="•"/>
              <a:defRPr sz="1700"/>
            </a:lvl2pPr>
            <a:lvl3pPr marL="651766" indent="-142695">
              <a:buFont typeface="Arial" panose="020B0604020202020204" pitchFamily="34" charset="0"/>
              <a:buChar char="•"/>
              <a:defRPr sz="1296"/>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701" y="4610131"/>
            <a:ext cx="1722251" cy="317629"/>
          </a:xfrm>
          <a:prstGeom prst="rect">
            <a:avLst/>
          </a:prstGeom>
        </p:spPr>
      </p:pic>
    </p:spTree>
    <p:extLst>
      <p:ext uri="{BB962C8B-B14F-4D97-AF65-F5344CB8AC3E}">
        <p14:creationId xmlns:p14="http://schemas.microsoft.com/office/powerpoint/2010/main" val="3978778671"/>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guide id="9" orient="horz" pos="3229">
          <p15:clr>
            <a:srgbClr val="FBAE40"/>
          </p15:clr>
        </p15:guide>
        <p15:guide id="10" orient="horz" pos="3433">
          <p15:clr>
            <a:srgbClr val="FBAE40"/>
          </p15:clr>
        </p15:guide>
        <p15:guide id="11" pos="1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5B5C4-C9F4-4859-80E2-FD3BDA9A007F}" type="datetime1">
              <a:rPr lang="fi-FI" smtClean="0"/>
              <a:t>5.11.2023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646065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Sisältö">
    <p:spTree>
      <p:nvGrpSpPr>
        <p:cNvPr id="1" name=""/>
        <p:cNvGrpSpPr/>
        <p:nvPr/>
      </p:nvGrpSpPr>
      <p:grpSpPr>
        <a:xfrm>
          <a:off x="0" y="0"/>
          <a:ext cx="0" cy="0"/>
          <a:chOff x="0" y="0"/>
          <a:chExt cx="0" cy="0"/>
        </a:xfrm>
      </p:grpSpPr>
      <p:cxnSp>
        <p:nvCxnSpPr>
          <p:cNvPr id="4" name="Straight Connector 3"/>
          <p:cNvCxnSpPr/>
          <p:nvPr/>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628" y="4199336"/>
            <a:ext cx="2778125"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540004" y="285750"/>
            <a:ext cx="8085599" cy="89684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4" y="1264258"/>
            <a:ext cx="8085599" cy="2873668"/>
          </a:xfrm>
          <a:prstGeom prst="rect">
            <a:avLst/>
          </a:prstGeom>
        </p:spPr>
        <p:txBody>
          <a:bodyPr vert="horz" lIns="0" tIns="0" rIns="0" bIns="0"/>
          <a:lstStyle>
            <a:lvl1pPr marL="0" indent="0">
              <a:buNone/>
              <a:defRPr sz="1530" b="1">
                <a:latin typeface="+mj-lt"/>
              </a:defRPr>
            </a:lvl1pPr>
            <a:lvl2pPr marL="178186" indent="-159287">
              <a:buFont typeface="Arial"/>
              <a:buChar char="•"/>
              <a:defRPr sz="1440">
                <a:latin typeface="Georgia"/>
              </a:defRPr>
            </a:lvl2pPr>
            <a:lvl3pPr marL="345573" indent="-172787">
              <a:buFont typeface="Lucida Grande"/>
              <a:buChar char="-"/>
              <a:defRPr sz="1170" i="1">
                <a:latin typeface="Georgia"/>
                <a:cs typeface="Georgia"/>
              </a:defRPr>
            </a:lvl3pPr>
            <a:lvl4pPr marL="593953" indent="-145788">
              <a:buFont typeface="Arial"/>
              <a:buChar char="•"/>
              <a:defRPr sz="1080" baseline="0">
                <a:latin typeface="Georgia"/>
              </a:defRPr>
            </a:lvl4pPr>
            <a:lvl5pPr marL="815335" indent="-171437">
              <a:buFont typeface="Courier New"/>
              <a:buChar char="o"/>
              <a:defRPr sz="99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defTabSz="411463" fontAlgn="base">
              <a:spcBef>
                <a:spcPct val="0"/>
              </a:spcBef>
              <a:spcAft>
                <a:spcPct val="0"/>
              </a:spcAft>
              <a:defRPr/>
            </a:pPr>
            <a:fld id="{63FF88FE-95CB-A641-8E65-FE27D4B17C1E}" type="datetime1">
              <a:rPr lang="en-US" smtClean="0">
                <a:solidFill>
                  <a:prstClr val="black">
                    <a:tint val="75000"/>
                  </a:prstClr>
                </a:solidFill>
                <a:ea typeface="ＭＳ Ｐゴシック" charset="0"/>
              </a:rPr>
              <a:pPr defTabSz="411463" fontAlgn="base">
                <a:spcBef>
                  <a:spcPct val="0"/>
                </a:spcBef>
                <a:spcAft>
                  <a:spcPct val="0"/>
                </a:spcAft>
                <a:defRPr/>
              </a:pPr>
              <a:t>6.11.2023</a:t>
            </a:fld>
            <a:endParaRPr lang="en-US">
              <a:solidFill>
                <a:prstClr val="black">
                  <a:tint val="75000"/>
                </a:prstClr>
              </a:solidFill>
              <a:ea typeface="ＭＳ Ｐゴシック" charset="0"/>
            </a:endParaRPr>
          </a:p>
        </p:txBody>
      </p:sp>
      <p:sp>
        <p:nvSpPr>
          <p:cNvPr id="7" name="Footer Placeholder 8"/>
          <p:cNvSpPr>
            <a:spLocks noGrp="1"/>
          </p:cNvSpPr>
          <p:nvPr>
            <p:ph type="ftr" sz="quarter" idx="16"/>
          </p:nvPr>
        </p:nvSpPr>
        <p:spPr/>
        <p:txBody>
          <a:bodyPr/>
          <a:lstStyle>
            <a:lvl1pPr>
              <a:defRPr/>
            </a:lvl1pPr>
          </a:lstStyle>
          <a:p>
            <a:pPr defTabSz="411463" fontAlgn="base">
              <a:spcBef>
                <a:spcPct val="0"/>
              </a:spcBef>
              <a:spcAft>
                <a:spcPct val="0"/>
              </a:spcAft>
              <a:defRPr/>
            </a:pPr>
            <a:endParaRPr lang="en-US">
              <a:solidFill>
                <a:prstClr val="black">
                  <a:tint val="75000"/>
                </a:prstClr>
              </a:solidFill>
              <a:ea typeface="ＭＳ Ｐゴシック" charset="0"/>
            </a:endParaRPr>
          </a:p>
        </p:txBody>
      </p:sp>
      <p:sp>
        <p:nvSpPr>
          <p:cNvPr id="8" name="Slide Number Placeholder 9"/>
          <p:cNvSpPr>
            <a:spLocks noGrp="1"/>
          </p:cNvSpPr>
          <p:nvPr>
            <p:ph type="sldNum" sz="quarter" idx="17"/>
          </p:nvPr>
        </p:nvSpPr>
        <p:spPr/>
        <p:txBody>
          <a:bodyPr/>
          <a:lstStyle>
            <a:lvl1pPr>
              <a:defRPr/>
            </a:lvl1pPr>
          </a:lstStyle>
          <a:p>
            <a:pPr defTabSz="411463" fontAlgn="base">
              <a:spcBef>
                <a:spcPct val="0"/>
              </a:spcBef>
              <a:spcAft>
                <a:spcPct val="0"/>
              </a:spcAft>
              <a:defRPr/>
            </a:pPr>
            <a:fld id="{A21D5861-1556-A548-A323-8FD817FF60B0}" type="slidenum">
              <a:rPr lang="en-US" smtClean="0">
                <a:solidFill>
                  <a:prstClr val="black">
                    <a:tint val="75000"/>
                  </a:prstClr>
                </a:solidFill>
                <a:ea typeface="ＭＳ Ｐゴシック" charset="0"/>
              </a:rPr>
              <a:pPr defTabSz="411463" fontAlgn="base">
                <a:spcBef>
                  <a:spcPct val="0"/>
                </a:spcBef>
                <a:spcAft>
                  <a:spcPct val="0"/>
                </a:spcAft>
                <a:defRPr/>
              </a:pPr>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936226022"/>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3E1A91-08BD-483E-AB9B-B29860BBE1F8}"/>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4F367A00-727C-47D8-9555-4589550A8E4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9287BB2-1B62-4BC3-B8FE-02BF4475CF9C}"/>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77AF7150-DED7-4B94-B149-9DF73F8D315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57C10C-90DA-4909-BE9A-95073C9B436F}"/>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2637206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DF25AB-B8A7-4DAF-8D51-907AC75EA59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AFF2D85-3A09-417D-A1FE-1FA2214950E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24926AB-E9D7-48C9-A5FF-D13CFC69C849}"/>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C9467714-7DAD-417B-AAC2-68DBBD63EE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07DE78-741A-46CC-B093-53B638F529C9}"/>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2623165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BF234D-C73E-43BC-B74B-1DF46140FA96}"/>
              </a:ext>
            </a:extLst>
          </p:cNvPr>
          <p:cNvSpPr>
            <a:spLocks noGrp="1"/>
          </p:cNvSpPr>
          <p:nvPr>
            <p:ph type="title"/>
          </p:nvPr>
        </p:nvSpPr>
        <p:spPr>
          <a:xfrm>
            <a:off x="623888"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B0BB39D0-F4FD-4C70-AD64-38EC8EFD917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9006F17-8A19-4F36-B95F-88457C70D713}"/>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1735F832-4FC2-4E45-84F2-77F0E2A516C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2C478A6-8839-47C8-B81C-277F4705167B}"/>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6311715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008771-AE12-441E-B5BA-36AE270954D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E49AE08-D04C-44C3-A064-C3C7904DE6E2}"/>
              </a:ext>
            </a:extLst>
          </p:cNvPr>
          <p:cNvSpPr>
            <a:spLocks noGrp="1"/>
          </p:cNvSpPr>
          <p:nvPr>
            <p:ph sz="half" idx="1"/>
          </p:nvPr>
        </p:nvSpPr>
        <p:spPr>
          <a:xfrm>
            <a:off x="6286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B998E08-940D-45D8-BA4B-9E1D2BABFA28}"/>
              </a:ext>
            </a:extLst>
          </p:cNvPr>
          <p:cNvSpPr>
            <a:spLocks noGrp="1"/>
          </p:cNvSpPr>
          <p:nvPr>
            <p:ph sz="half" idx="2"/>
          </p:nvPr>
        </p:nvSpPr>
        <p:spPr>
          <a:xfrm>
            <a:off x="46291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7293665-0B1D-4FB9-877F-0EFB55E14245}"/>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6" name="Alatunnisteen paikkamerkki 5">
            <a:extLst>
              <a:ext uri="{FF2B5EF4-FFF2-40B4-BE49-F238E27FC236}">
                <a16:creationId xmlns:a16="http://schemas.microsoft.com/office/drawing/2014/main" id="{2D6F42F8-4E69-4865-A2CE-602FC6CE7C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3935BC2-8ACB-49E7-86DE-3493159A85EF}"/>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590688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AC24D5-CC6D-45FD-B6AA-E90919541714}"/>
              </a:ext>
            </a:extLst>
          </p:cNvPr>
          <p:cNvSpPr>
            <a:spLocks noGrp="1"/>
          </p:cNvSpPr>
          <p:nvPr>
            <p:ph type="title"/>
          </p:nvPr>
        </p:nvSpPr>
        <p:spPr>
          <a:xfrm>
            <a:off x="629841" y="273844"/>
            <a:ext cx="7886700" cy="994172"/>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E315C187-B87F-4742-A56C-EAFD29C237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9EECEC9-DC4A-4F4A-A1AD-9E3153636BF2}"/>
              </a:ext>
            </a:extLst>
          </p:cNvPr>
          <p:cNvSpPr>
            <a:spLocks noGrp="1"/>
          </p:cNvSpPr>
          <p:nvPr>
            <p:ph sz="half" idx="2"/>
          </p:nvPr>
        </p:nvSpPr>
        <p:spPr>
          <a:xfrm>
            <a:off x="629842" y="1878806"/>
            <a:ext cx="3868340"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0744085-843A-4EC6-8788-4526C9E242D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BD63699-A720-4D7B-8673-A63C3BD4383F}"/>
              </a:ext>
            </a:extLst>
          </p:cNvPr>
          <p:cNvSpPr>
            <a:spLocks noGrp="1"/>
          </p:cNvSpPr>
          <p:nvPr>
            <p:ph sz="quarter" idx="4"/>
          </p:nvPr>
        </p:nvSpPr>
        <p:spPr>
          <a:xfrm>
            <a:off x="4629150" y="1878806"/>
            <a:ext cx="3887391"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36DBE97-469D-4BD0-92B0-C62DB87E3423}"/>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8" name="Alatunnisteen paikkamerkki 7">
            <a:extLst>
              <a:ext uri="{FF2B5EF4-FFF2-40B4-BE49-F238E27FC236}">
                <a16:creationId xmlns:a16="http://schemas.microsoft.com/office/drawing/2014/main" id="{114D3781-ED21-44DC-82EF-7E17C82392A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8AA5678-D80F-4007-8492-2C99DBCC14AC}"/>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2418155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F436DD-907B-43CC-904B-8DF3E31BE62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019F7D1-CFAD-4191-B5C9-CC869E4430E3}"/>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4" name="Alatunnisteen paikkamerkki 3">
            <a:extLst>
              <a:ext uri="{FF2B5EF4-FFF2-40B4-BE49-F238E27FC236}">
                <a16:creationId xmlns:a16="http://schemas.microsoft.com/office/drawing/2014/main" id="{46E72096-ECC9-40E7-814E-90D85552E15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A5CD4E-569A-4F0C-B9E9-FCF724238689}"/>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1995411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8A440CE-4FE7-48DE-9FB7-CD45BE4F81F9}"/>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3" name="Alatunnisteen paikkamerkki 2">
            <a:extLst>
              <a:ext uri="{FF2B5EF4-FFF2-40B4-BE49-F238E27FC236}">
                <a16:creationId xmlns:a16="http://schemas.microsoft.com/office/drawing/2014/main" id="{5D5595B8-34E5-471A-AE93-0BF085741A3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B1F073B-63F4-41F0-A140-B9083FAF7DA5}"/>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5336771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68AB63-2939-4BDB-8CDA-32A463D1E684}"/>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AD2D0963-9B7D-46CE-A53D-B03C040F42B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FF4B6FB-E89C-4149-89F7-DB238E2007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A9E1387-58CC-44AA-9A3A-94BB721CDDFF}"/>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6" name="Alatunnisteen paikkamerkki 5">
            <a:extLst>
              <a:ext uri="{FF2B5EF4-FFF2-40B4-BE49-F238E27FC236}">
                <a16:creationId xmlns:a16="http://schemas.microsoft.com/office/drawing/2014/main" id="{869ED211-FC76-4DBC-9395-8273926765C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801CA79-8C30-427B-82F3-CB139B4EB002}"/>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75130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6F7626-619E-476C-89EB-BD555958971E}"/>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ECA4AE53-3F19-4B22-9377-93CF2427160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7CE0EB57-914E-435C-8C0D-2AEB2D5BFC5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8BE0578-1498-46A5-A8FC-A275D3DCA39D}"/>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6" name="Alatunnisteen paikkamerkki 5">
            <a:extLst>
              <a:ext uri="{FF2B5EF4-FFF2-40B4-BE49-F238E27FC236}">
                <a16:creationId xmlns:a16="http://schemas.microsoft.com/office/drawing/2014/main" id="{866B78B0-6797-48A1-93DE-6176854C09B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B9CD59D-257F-4A6A-A75C-DD00661EEC8B}"/>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1925304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485FD5-762B-49D3-8C6A-A67C515DFA0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B69A01C-9795-4973-ABB3-1AA9FFF8A52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C60F05F-E140-4D25-A021-E3F7C8C86F37}"/>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0C364BFA-2666-48DA-8928-6CBB8EDBD7F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0E6AE5B-8BFE-4507-BC73-7C36C4F383AF}"/>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32515928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A4B9B3C-8050-4D7C-966E-A0544E8AE5ED}"/>
              </a:ext>
            </a:extLst>
          </p:cNvPr>
          <p:cNvSpPr>
            <a:spLocks noGrp="1"/>
          </p:cNvSpPr>
          <p:nvPr>
            <p:ph type="title" orient="vert"/>
          </p:nvPr>
        </p:nvSpPr>
        <p:spPr>
          <a:xfrm>
            <a:off x="6543675" y="273844"/>
            <a:ext cx="1971675" cy="435887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7E9F54B-E675-41FC-86C1-9A402DB507FA}"/>
              </a:ext>
            </a:extLst>
          </p:cNvPr>
          <p:cNvSpPr>
            <a:spLocks noGrp="1"/>
          </p:cNvSpPr>
          <p:nvPr>
            <p:ph type="body" orient="vert" idx="1"/>
          </p:nvPr>
        </p:nvSpPr>
        <p:spPr>
          <a:xfrm>
            <a:off x="628650" y="273844"/>
            <a:ext cx="5800725" cy="435887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1C1038A-78EA-48A2-B39F-0C3CE9767A79}"/>
              </a:ext>
            </a:extLst>
          </p:cNvPr>
          <p:cNvSpPr>
            <a:spLocks noGrp="1"/>
          </p:cNvSpPr>
          <p:nvPr>
            <p:ph type="dt" sz="half" idx="10"/>
          </p:nvPr>
        </p:nvSpPr>
        <p:spPr/>
        <p:txBody>
          <a:body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6BC5F360-A450-45A7-A671-6DE3022A04D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799C5CA-D0C1-48DD-9933-76D7A22BEB13}"/>
              </a:ext>
            </a:extLst>
          </p:cNvPr>
          <p:cNvSpPr>
            <a:spLocks noGrp="1"/>
          </p:cNvSpPr>
          <p:nvPr>
            <p:ph type="sldNum" sz="quarter" idx="12"/>
          </p:nvPr>
        </p:nvSpPr>
        <p:spPr/>
        <p:txBody>
          <a:bodyPr/>
          <a:lstStyle/>
          <a:p>
            <a:fld id="{A35A6EF0-D12E-44F6-820E-FBAC19C5152B}" type="slidenum">
              <a:rPr lang="fi-FI" smtClean="0"/>
              <a:t>‹#›</a:t>
            </a:fld>
            <a:endParaRPr lang="fi-FI"/>
          </a:p>
        </p:txBody>
      </p:sp>
    </p:spTree>
    <p:extLst>
      <p:ext uri="{BB962C8B-B14F-4D97-AF65-F5344CB8AC3E}">
        <p14:creationId xmlns:p14="http://schemas.microsoft.com/office/powerpoint/2010/main" val="1132459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576497-3D81-43E2-BD91-D1F56211254E}"/>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endParaRPr lang="en-US"/>
          </a:p>
        </p:txBody>
      </p:sp>
      <p:sp>
        <p:nvSpPr>
          <p:cNvPr id="3" name="Alaotsikko 2">
            <a:extLst>
              <a:ext uri="{FF2B5EF4-FFF2-40B4-BE49-F238E27FC236}">
                <a16:creationId xmlns:a16="http://schemas.microsoft.com/office/drawing/2014/main" id="{9E138DC8-8A21-4B5F-834D-BFF4548AB5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4" name="Päivämäärän paikkamerkki 3">
            <a:extLst>
              <a:ext uri="{FF2B5EF4-FFF2-40B4-BE49-F238E27FC236}">
                <a16:creationId xmlns:a16="http://schemas.microsoft.com/office/drawing/2014/main" id="{0EB7FBDD-D472-4508-8151-5CC648D10D2E}"/>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1D39DB15-AEDC-4791-A92D-EF97A1C1C6FC}"/>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F57792A5-78C9-4041-BA80-7025F37196B7}"/>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29230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AA071D-F92C-4559-A3E9-FDA3408F9E52}"/>
              </a:ext>
            </a:extLst>
          </p:cNvPr>
          <p:cNvSpPr>
            <a:spLocks noGrp="1"/>
          </p:cNvSpPr>
          <p:nvPr>
            <p:ph type="title"/>
          </p:nvPr>
        </p:nvSpPr>
        <p:spPr/>
        <p:txBody>
          <a:bodyPr/>
          <a:lstStyle/>
          <a:p>
            <a:r>
              <a:rPr lang="fi-FI"/>
              <a:t>Muokkaa ots. perustyyl. napsautt.</a:t>
            </a:r>
            <a:endParaRPr lang="en-US"/>
          </a:p>
        </p:txBody>
      </p:sp>
      <p:sp>
        <p:nvSpPr>
          <p:cNvPr id="3" name="Sisällön paikkamerkki 2">
            <a:extLst>
              <a:ext uri="{FF2B5EF4-FFF2-40B4-BE49-F238E27FC236}">
                <a16:creationId xmlns:a16="http://schemas.microsoft.com/office/drawing/2014/main" id="{89DE6852-1639-401B-A7E2-AFAED772C7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BB73BAAC-23FF-455A-84C5-37BBF1459861}"/>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BB9E46CC-3306-43C0-8CEF-E603B6B214F1}"/>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ADEAE527-4B1E-41C5-907A-0FC75F921963}"/>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29880506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18AF59-748B-41BD-A8B1-1CB2471525FF}"/>
              </a:ext>
            </a:extLst>
          </p:cNvPr>
          <p:cNvSpPr>
            <a:spLocks noGrp="1"/>
          </p:cNvSpPr>
          <p:nvPr>
            <p:ph type="title"/>
          </p:nvPr>
        </p:nvSpPr>
        <p:spPr>
          <a:xfrm>
            <a:off x="623888" y="1282304"/>
            <a:ext cx="7886700" cy="2139553"/>
          </a:xfrm>
        </p:spPr>
        <p:txBody>
          <a:bodyPr anchor="b"/>
          <a:lstStyle>
            <a:lvl1pPr>
              <a:defRPr sz="4500"/>
            </a:lvl1pPr>
          </a:lstStyle>
          <a:p>
            <a:r>
              <a:rPr lang="fi-FI"/>
              <a:t>Muokkaa ots. perustyyl. napsautt.</a:t>
            </a:r>
            <a:endParaRPr lang="en-US"/>
          </a:p>
        </p:txBody>
      </p:sp>
      <p:sp>
        <p:nvSpPr>
          <p:cNvPr id="3" name="Tekstin paikkamerkki 2">
            <a:extLst>
              <a:ext uri="{FF2B5EF4-FFF2-40B4-BE49-F238E27FC236}">
                <a16:creationId xmlns:a16="http://schemas.microsoft.com/office/drawing/2014/main" id="{66381DB7-D1EF-4F54-B7D1-69BAE69E5CA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53AD691-BEDA-4422-BB50-4779F3C60615}"/>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65FDFAF8-66E6-4A38-B8B8-68AF2444846A}"/>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769BB8CE-00ED-4E25-8141-18E156B2CA67}"/>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37595542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52549F-0526-42A3-A0DA-41EE3DAA2699}"/>
              </a:ext>
            </a:extLst>
          </p:cNvPr>
          <p:cNvSpPr>
            <a:spLocks noGrp="1"/>
          </p:cNvSpPr>
          <p:nvPr>
            <p:ph type="title"/>
          </p:nvPr>
        </p:nvSpPr>
        <p:spPr/>
        <p:txBody>
          <a:bodyPr/>
          <a:lstStyle/>
          <a:p>
            <a:r>
              <a:rPr lang="fi-FI"/>
              <a:t>Muokkaa ots. perustyyl. napsautt.</a:t>
            </a:r>
            <a:endParaRPr lang="en-US"/>
          </a:p>
        </p:txBody>
      </p:sp>
      <p:sp>
        <p:nvSpPr>
          <p:cNvPr id="3" name="Sisällön paikkamerkki 2">
            <a:extLst>
              <a:ext uri="{FF2B5EF4-FFF2-40B4-BE49-F238E27FC236}">
                <a16:creationId xmlns:a16="http://schemas.microsoft.com/office/drawing/2014/main" id="{014BF1F6-988D-4DB6-A107-223315ED0AF2}"/>
              </a:ext>
            </a:extLst>
          </p:cNvPr>
          <p:cNvSpPr>
            <a:spLocks noGrp="1"/>
          </p:cNvSpPr>
          <p:nvPr>
            <p:ph sz="half" idx="1"/>
          </p:nvPr>
        </p:nvSpPr>
        <p:spPr>
          <a:xfrm>
            <a:off x="6286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Sisällön paikkamerkki 3">
            <a:extLst>
              <a:ext uri="{FF2B5EF4-FFF2-40B4-BE49-F238E27FC236}">
                <a16:creationId xmlns:a16="http://schemas.microsoft.com/office/drawing/2014/main" id="{9202B1A2-8B92-4F5E-8645-53CFB5F9A104}"/>
              </a:ext>
            </a:extLst>
          </p:cNvPr>
          <p:cNvSpPr>
            <a:spLocks noGrp="1"/>
          </p:cNvSpPr>
          <p:nvPr>
            <p:ph sz="half" idx="2"/>
          </p:nvPr>
        </p:nvSpPr>
        <p:spPr>
          <a:xfrm>
            <a:off x="46291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Päivämäärän paikkamerkki 4">
            <a:extLst>
              <a:ext uri="{FF2B5EF4-FFF2-40B4-BE49-F238E27FC236}">
                <a16:creationId xmlns:a16="http://schemas.microsoft.com/office/drawing/2014/main" id="{C1633B8C-46E3-41B2-8193-B25C0BD8B9F9}"/>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6" name="Alatunnisteen paikkamerkki 5">
            <a:extLst>
              <a:ext uri="{FF2B5EF4-FFF2-40B4-BE49-F238E27FC236}">
                <a16:creationId xmlns:a16="http://schemas.microsoft.com/office/drawing/2014/main" id="{1E46ED26-6C3F-41F5-A82E-7664E9D1CBEE}"/>
              </a:ext>
            </a:extLst>
          </p:cNvPr>
          <p:cNvSpPr>
            <a:spLocks noGrp="1"/>
          </p:cNvSpPr>
          <p:nvPr>
            <p:ph type="ftr" sz="quarter" idx="11"/>
          </p:nvPr>
        </p:nvSpPr>
        <p:spPr/>
        <p:txBody>
          <a:bodyPr/>
          <a:lstStyle/>
          <a:p>
            <a:endParaRPr lang="en-US"/>
          </a:p>
        </p:txBody>
      </p:sp>
      <p:sp>
        <p:nvSpPr>
          <p:cNvPr id="7" name="Dian numeron paikkamerkki 6">
            <a:extLst>
              <a:ext uri="{FF2B5EF4-FFF2-40B4-BE49-F238E27FC236}">
                <a16:creationId xmlns:a16="http://schemas.microsoft.com/office/drawing/2014/main" id="{7163242F-5182-4043-97F9-4487FD295E62}"/>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7507489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0A4343-28E4-4388-9C38-2C5198E404EB}"/>
              </a:ext>
            </a:extLst>
          </p:cNvPr>
          <p:cNvSpPr>
            <a:spLocks noGrp="1"/>
          </p:cNvSpPr>
          <p:nvPr>
            <p:ph type="title"/>
          </p:nvPr>
        </p:nvSpPr>
        <p:spPr>
          <a:xfrm>
            <a:off x="629841" y="273844"/>
            <a:ext cx="7886700" cy="994172"/>
          </a:xfrm>
        </p:spPr>
        <p:txBody>
          <a:bodyPr/>
          <a:lstStyle/>
          <a:p>
            <a:r>
              <a:rPr lang="fi-FI"/>
              <a:t>Muokkaa ots. perustyyl. napsautt.</a:t>
            </a:r>
            <a:endParaRPr lang="en-US"/>
          </a:p>
        </p:txBody>
      </p:sp>
      <p:sp>
        <p:nvSpPr>
          <p:cNvPr id="3" name="Tekstin paikkamerkki 2">
            <a:extLst>
              <a:ext uri="{FF2B5EF4-FFF2-40B4-BE49-F238E27FC236}">
                <a16:creationId xmlns:a16="http://schemas.microsoft.com/office/drawing/2014/main" id="{FFDABC84-3512-433D-9CD8-753A646E875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D5E517D-8A04-44FD-9527-60F66639F634}"/>
              </a:ext>
            </a:extLst>
          </p:cNvPr>
          <p:cNvSpPr>
            <a:spLocks noGrp="1"/>
          </p:cNvSpPr>
          <p:nvPr>
            <p:ph sz="half" idx="2"/>
          </p:nvPr>
        </p:nvSpPr>
        <p:spPr>
          <a:xfrm>
            <a:off x="629842" y="1878806"/>
            <a:ext cx="3868340"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kstin paikkamerkki 4">
            <a:extLst>
              <a:ext uri="{FF2B5EF4-FFF2-40B4-BE49-F238E27FC236}">
                <a16:creationId xmlns:a16="http://schemas.microsoft.com/office/drawing/2014/main" id="{7B5C1DF6-727D-45A7-8682-D2AEADD2A4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68F3EEE-8E19-4A73-97DA-C3612CA11F51}"/>
              </a:ext>
            </a:extLst>
          </p:cNvPr>
          <p:cNvSpPr>
            <a:spLocks noGrp="1"/>
          </p:cNvSpPr>
          <p:nvPr>
            <p:ph sz="quarter" idx="4"/>
          </p:nvPr>
        </p:nvSpPr>
        <p:spPr>
          <a:xfrm>
            <a:off x="4629150" y="1878806"/>
            <a:ext cx="3887391"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Päivämäärän paikkamerkki 6">
            <a:extLst>
              <a:ext uri="{FF2B5EF4-FFF2-40B4-BE49-F238E27FC236}">
                <a16:creationId xmlns:a16="http://schemas.microsoft.com/office/drawing/2014/main" id="{48C4DEC2-ADF0-4C98-A97C-CFF9CE8ED718}"/>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8" name="Alatunnisteen paikkamerkki 7">
            <a:extLst>
              <a:ext uri="{FF2B5EF4-FFF2-40B4-BE49-F238E27FC236}">
                <a16:creationId xmlns:a16="http://schemas.microsoft.com/office/drawing/2014/main" id="{E0F1BD65-46BE-4C4E-A93F-C3657E852827}"/>
              </a:ext>
            </a:extLst>
          </p:cNvPr>
          <p:cNvSpPr>
            <a:spLocks noGrp="1"/>
          </p:cNvSpPr>
          <p:nvPr>
            <p:ph type="ftr" sz="quarter" idx="11"/>
          </p:nvPr>
        </p:nvSpPr>
        <p:spPr/>
        <p:txBody>
          <a:bodyPr/>
          <a:lstStyle/>
          <a:p>
            <a:endParaRPr lang="en-US"/>
          </a:p>
        </p:txBody>
      </p:sp>
      <p:sp>
        <p:nvSpPr>
          <p:cNvPr id="9" name="Dian numeron paikkamerkki 8">
            <a:extLst>
              <a:ext uri="{FF2B5EF4-FFF2-40B4-BE49-F238E27FC236}">
                <a16:creationId xmlns:a16="http://schemas.microsoft.com/office/drawing/2014/main" id="{4197CC73-1C15-4E0A-A6C5-9E616F1868F0}"/>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8505243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92AD41-194F-4CD6-B418-23735F861D4D}"/>
              </a:ext>
            </a:extLst>
          </p:cNvPr>
          <p:cNvSpPr>
            <a:spLocks noGrp="1"/>
          </p:cNvSpPr>
          <p:nvPr>
            <p:ph type="title"/>
          </p:nvPr>
        </p:nvSpPr>
        <p:spPr/>
        <p:txBody>
          <a:bodyPr/>
          <a:lstStyle/>
          <a:p>
            <a:r>
              <a:rPr lang="fi-FI"/>
              <a:t>Muokkaa ots. perustyyl. napsautt.</a:t>
            </a:r>
            <a:endParaRPr lang="en-US"/>
          </a:p>
        </p:txBody>
      </p:sp>
      <p:sp>
        <p:nvSpPr>
          <p:cNvPr id="3" name="Päivämäärän paikkamerkki 2">
            <a:extLst>
              <a:ext uri="{FF2B5EF4-FFF2-40B4-BE49-F238E27FC236}">
                <a16:creationId xmlns:a16="http://schemas.microsoft.com/office/drawing/2014/main" id="{FC8B8821-C393-46DA-AC65-9672F480AE05}"/>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4" name="Alatunnisteen paikkamerkki 3">
            <a:extLst>
              <a:ext uri="{FF2B5EF4-FFF2-40B4-BE49-F238E27FC236}">
                <a16:creationId xmlns:a16="http://schemas.microsoft.com/office/drawing/2014/main" id="{554B9DBB-6375-4E37-9003-5F2798C67E75}"/>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A9B06529-7011-4FC9-AA49-F25B97113C88}"/>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3378837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CC8EDF7-8AC3-4BEA-A381-7486E707E5C3}"/>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3" name="Alatunnisteen paikkamerkki 2">
            <a:extLst>
              <a:ext uri="{FF2B5EF4-FFF2-40B4-BE49-F238E27FC236}">
                <a16:creationId xmlns:a16="http://schemas.microsoft.com/office/drawing/2014/main" id="{E8E13DF3-1384-4D51-AA15-5811E596FE59}"/>
              </a:ext>
            </a:extLst>
          </p:cNvPr>
          <p:cNvSpPr>
            <a:spLocks noGrp="1"/>
          </p:cNvSpPr>
          <p:nvPr>
            <p:ph type="ftr" sz="quarter" idx="11"/>
          </p:nvPr>
        </p:nvSpPr>
        <p:spPr/>
        <p:txBody>
          <a:bodyPr/>
          <a:lstStyle/>
          <a:p>
            <a:endParaRPr lang="en-US"/>
          </a:p>
        </p:txBody>
      </p:sp>
      <p:sp>
        <p:nvSpPr>
          <p:cNvPr id="4" name="Dian numeron paikkamerkki 3">
            <a:extLst>
              <a:ext uri="{FF2B5EF4-FFF2-40B4-BE49-F238E27FC236}">
                <a16:creationId xmlns:a16="http://schemas.microsoft.com/office/drawing/2014/main" id="{D3D11CCA-35AD-496A-ABB0-2EFD7FB8B4B8}"/>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3884186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2FE3AD-2751-4DD2-A628-24B2B6B1CD33}"/>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endParaRPr lang="en-US"/>
          </a:p>
        </p:txBody>
      </p:sp>
      <p:sp>
        <p:nvSpPr>
          <p:cNvPr id="3" name="Sisällön paikkamerkki 2">
            <a:extLst>
              <a:ext uri="{FF2B5EF4-FFF2-40B4-BE49-F238E27FC236}">
                <a16:creationId xmlns:a16="http://schemas.microsoft.com/office/drawing/2014/main" id="{D6A2A672-4450-49CB-8FD2-6BA1C2F952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kstin paikkamerkki 3">
            <a:extLst>
              <a:ext uri="{FF2B5EF4-FFF2-40B4-BE49-F238E27FC236}">
                <a16:creationId xmlns:a16="http://schemas.microsoft.com/office/drawing/2014/main" id="{5E01C76C-73FF-4C1E-89CA-CBD948C5C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69B183D-8488-45BF-8F79-C7ACF4FEDDE2}"/>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6" name="Alatunnisteen paikkamerkki 5">
            <a:extLst>
              <a:ext uri="{FF2B5EF4-FFF2-40B4-BE49-F238E27FC236}">
                <a16:creationId xmlns:a16="http://schemas.microsoft.com/office/drawing/2014/main" id="{5087E175-A8C0-41E2-8882-E275E42CBE0F}"/>
              </a:ext>
            </a:extLst>
          </p:cNvPr>
          <p:cNvSpPr>
            <a:spLocks noGrp="1"/>
          </p:cNvSpPr>
          <p:nvPr>
            <p:ph type="ftr" sz="quarter" idx="11"/>
          </p:nvPr>
        </p:nvSpPr>
        <p:spPr/>
        <p:txBody>
          <a:bodyPr/>
          <a:lstStyle/>
          <a:p>
            <a:endParaRPr lang="en-US"/>
          </a:p>
        </p:txBody>
      </p:sp>
      <p:sp>
        <p:nvSpPr>
          <p:cNvPr id="7" name="Dian numeron paikkamerkki 6">
            <a:extLst>
              <a:ext uri="{FF2B5EF4-FFF2-40B4-BE49-F238E27FC236}">
                <a16:creationId xmlns:a16="http://schemas.microsoft.com/office/drawing/2014/main" id="{0D39B3B9-065F-454A-8BB2-7C047BE2B470}"/>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1853464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DE1415-C70B-44B2-A54C-6BACF6AA9F2E}"/>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endParaRPr lang="en-US"/>
          </a:p>
        </p:txBody>
      </p:sp>
      <p:sp>
        <p:nvSpPr>
          <p:cNvPr id="3" name="Kuvan paikkamerkki 2">
            <a:extLst>
              <a:ext uri="{FF2B5EF4-FFF2-40B4-BE49-F238E27FC236}">
                <a16:creationId xmlns:a16="http://schemas.microsoft.com/office/drawing/2014/main" id="{B01CC158-3C46-433F-8884-034754000C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kstin paikkamerkki 3">
            <a:extLst>
              <a:ext uri="{FF2B5EF4-FFF2-40B4-BE49-F238E27FC236}">
                <a16:creationId xmlns:a16="http://schemas.microsoft.com/office/drawing/2014/main" id="{38BB2903-C708-4341-8218-9363473384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61AF4D6-9F7F-437D-9367-AAE80F32C9C7}"/>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6" name="Alatunnisteen paikkamerkki 5">
            <a:extLst>
              <a:ext uri="{FF2B5EF4-FFF2-40B4-BE49-F238E27FC236}">
                <a16:creationId xmlns:a16="http://schemas.microsoft.com/office/drawing/2014/main" id="{E6223E11-DA5B-47E3-843B-97A05A53FA96}"/>
              </a:ext>
            </a:extLst>
          </p:cNvPr>
          <p:cNvSpPr>
            <a:spLocks noGrp="1"/>
          </p:cNvSpPr>
          <p:nvPr>
            <p:ph type="ftr" sz="quarter" idx="11"/>
          </p:nvPr>
        </p:nvSpPr>
        <p:spPr/>
        <p:txBody>
          <a:bodyPr/>
          <a:lstStyle/>
          <a:p>
            <a:endParaRPr lang="en-US"/>
          </a:p>
        </p:txBody>
      </p:sp>
      <p:sp>
        <p:nvSpPr>
          <p:cNvPr id="7" name="Dian numeron paikkamerkki 6">
            <a:extLst>
              <a:ext uri="{FF2B5EF4-FFF2-40B4-BE49-F238E27FC236}">
                <a16:creationId xmlns:a16="http://schemas.microsoft.com/office/drawing/2014/main" id="{BFF3D39C-7047-4986-9D4A-B3BA7ED20B80}"/>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12580132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8073B8-37C7-4AFE-AF80-16E48C97A3AB}"/>
              </a:ext>
            </a:extLst>
          </p:cNvPr>
          <p:cNvSpPr>
            <a:spLocks noGrp="1"/>
          </p:cNvSpPr>
          <p:nvPr>
            <p:ph type="title"/>
          </p:nvPr>
        </p:nvSpPr>
        <p:spPr/>
        <p:txBody>
          <a:bodyPr/>
          <a:lstStyle/>
          <a:p>
            <a:r>
              <a:rPr lang="fi-FI"/>
              <a:t>Muokkaa ots. perustyyl. napsautt.</a:t>
            </a:r>
            <a:endParaRPr lang="en-US"/>
          </a:p>
        </p:txBody>
      </p:sp>
      <p:sp>
        <p:nvSpPr>
          <p:cNvPr id="3" name="Pystysuoran tekstin paikkamerkki 2">
            <a:extLst>
              <a:ext uri="{FF2B5EF4-FFF2-40B4-BE49-F238E27FC236}">
                <a16:creationId xmlns:a16="http://schemas.microsoft.com/office/drawing/2014/main" id="{9DA0962B-8C80-415E-A0DE-C4AE12A18361}"/>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260249CB-6597-4700-90CB-BD107AB629C0}"/>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CB75DDD1-65BF-4AA2-997E-6EF1D56AB0CA}"/>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A2B9BCA4-9B77-4D2C-A19F-024EF84B9AED}"/>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17241405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473333E-1CDF-4FA3-92E1-D501EC34372C}"/>
              </a:ext>
            </a:extLst>
          </p:cNvPr>
          <p:cNvSpPr>
            <a:spLocks noGrp="1"/>
          </p:cNvSpPr>
          <p:nvPr>
            <p:ph type="title" orient="vert"/>
          </p:nvPr>
        </p:nvSpPr>
        <p:spPr>
          <a:xfrm>
            <a:off x="6543675" y="273844"/>
            <a:ext cx="1971675" cy="4358879"/>
          </a:xfrm>
        </p:spPr>
        <p:txBody>
          <a:bodyPr vert="eaVert"/>
          <a:lstStyle/>
          <a:p>
            <a:r>
              <a:rPr lang="fi-FI"/>
              <a:t>Muokkaa ots. perustyyl. napsautt.</a:t>
            </a:r>
            <a:endParaRPr lang="en-US"/>
          </a:p>
        </p:txBody>
      </p:sp>
      <p:sp>
        <p:nvSpPr>
          <p:cNvPr id="3" name="Pystysuoran tekstin paikkamerkki 2">
            <a:extLst>
              <a:ext uri="{FF2B5EF4-FFF2-40B4-BE49-F238E27FC236}">
                <a16:creationId xmlns:a16="http://schemas.microsoft.com/office/drawing/2014/main" id="{1A437FCE-0D94-4527-BFAC-99C29CAF4180}"/>
              </a:ext>
            </a:extLst>
          </p:cNvPr>
          <p:cNvSpPr>
            <a:spLocks noGrp="1"/>
          </p:cNvSpPr>
          <p:nvPr>
            <p:ph type="body" orient="vert" idx="1"/>
          </p:nvPr>
        </p:nvSpPr>
        <p:spPr>
          <a:xfrm>
            <a:off x="628650" y="273844"/>
            <a:ext cx="5800725" cy="435887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43A62D1F-C816-47B4-8EEB-F8CA60B891BF}"/>
              </a:ext>
            </a:extLst>
          </p:cNvPr>
          <p:cNvSpPr>
            <a:spLocks noGrp="1"/>
          </p:cNvSpPr>
          <p:nvPr>
            <p:ph type="dt" sz="half" idx="10"/>
          </p:nvPr>
        </p:nvSpPr>
        <p:spPr/>
        <p:txBody>
          <a:body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D62EE859-0616-499F-9C8E-C7D4104352DE}"/>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16D3C2F7-5964-442F-B479-CC2FCB6CBDAC}"/>
              </a:ext>
            </a:extLst>
          </p:cNvPr>
          <p:cNvSpPr>
            <a:spLocks noGrp="1"/>
          </p:cNvSpPr>
          <p:nvPr>
            <p:ph type="sldNum" sz="quarter" idx="12"/>
          </p:nvPr>
        </p:nvSpPr>
        <p:spPr/>
        <p:txBody>
          <a:bodyPr/>
          <a:lstStyle/>
          <a:p>
            <a:fld id="{B812DBEB-9514-473D-B57A-C2815E6341F1}" type="slidenum">
              <a:rPr lang="en-US" smtClean="0"/>
              <a:t>‹#›</a:t>
            </a:fld>
            <a:endParaRPr lang="en-US"/>
          </a:p>
        </p:txBody>
      </p:sp>
    </p:spTree>
    <p:extLst>
      <p:ext uri="{BB962C8B-B14F-4D97-AF65-F5344CB8AC3E}">
        <p14:creationId xmlns:p14="http://schemas.microsoft.com/office/powerpoint/2010/main" val="54310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0" y="2301720"/>
            <a:ext cx="7072852" cy="1944216"/>
          </a:xfrm>
        </p:spPr>
        <p:txBody>
          <a:bodyPr/>
          <a:lstStyle>
            <a:lvl1pPr marL="0" indent="0" algn="l">
              <a:buNone/>
              <a:defRPr sz="3299">
                <a:solidFill>
                  <a:schemeClr val="tx1"/>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4580"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5.11.2023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38523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543509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34506567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8311616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812577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7544553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2"/>
            <a:ext cx="7487081" cy="2538413"/>
          </a:xfrm>
          <a:solidFill>
            <a:srgbClr val="B1059D"/>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9216649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00B0CA"/>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2418849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FF7900"/>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371227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69BE28"/>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1911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5.11.2023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404637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0" y="1545431"/>
            <a:ext cx="4049786"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3" y="1545431"/>
            <a:ext cx="4049787"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5.11.2023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1" y="573882"/>
            <a:ext cx="8729770"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591812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42405894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2131043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0792350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869281"/>
            <a:ext cx="5453577" cy="253841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962231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2858191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545431"/>
            <a:ext cx="5453577" cy="286226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12386272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1" y="1545433"/>
            <a:ext cx="2034379" cy="2862326"/>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p>
        </p:txBody>
      </p:sp>
      <p:sp>
        <p:nvSpPr>
          <p:cNvPr id="13" name="Content Placeholder 12"/>
          <p:cNvSpPr>
            <a:spLocks noGrp="1"/>
          </p:cNvSpPr>
          <p:nvPr>
            <p:ph sz="quarter" idx="14" hasCustomPrompt="1"/>
          </p:nvPr>
        </p:nvSpPr>
        <p:spPr>
          <a:xfrm>
            <a:off x="414230"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490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72" indent="-199972">
              <a:defRPr sz="900">
                <a:solidFill>
                  <a:schemeClr val="bg1"/>
                </a:solidFill>
              </a:defRPr>
            </a:lvl3pPr>
            <a:lvl4pPr marL="604676" indent="-199972">
              <a:defRPr>
                <a:solidFill>
                  <a:schemeClr val="bg1"/>
                </a:solidFill>
              </a:defRPr>
            </a:lvl4pPr>
            <a:lvl5pPr marL="803458" indent="-198782">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29" y="1168003"/>
            <a:ext cx="4049786" cy="1079702"/>
          </a:xfrm>
        </p:spPr>
        <p:txBody>
          <a:bodyPr/>
          <a:lstStyle>
            <a:lvl1pPr>
              <a:defRPr sz="1050" b="1"/>
            </a:lvl1pPr>
            <a:lvl2pPr>
              <a:defRPr sz="900"/>
            </a:lvl2pPr>
            <a:lvl3pPr>
              <a:defRPr sz="825"/>
            </a:lvl3pPr>
            <a:lvl4pPr>
              <a:defRPr sz="787"/>
            </a:lvl4pPr>
            <a:lvl5pPr>
              <a:defRPr sz="787"/>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5.11.2023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30" y="2355720"/>
            <a:ext cx="4049758" cy="2051975"/>
          </a:xfrm>
        </p:spPr>
        <p:txBody>
          <a:bodyPr/>
          <a:lstStyle>
            <a:lvl1pPr marL="199972" indent="-199972">
              <a:buFont typeface="+mj-lt"/>
              <a:buAutoNum type="arabicPeriod"/>
              <a:defRPr sz="1200" b="1">
                <a:solidFill>
                  <a:schemeClr val="accent2"/>
                </a:solidFill>
              </a:defRPr>
            </a:lvl1pPr>
            <a:lvl2pPr marL="0" indent="0">
              <a:buNone/>
              <a:defRPr sz="1050"/>
            </a:lvl2pPr>
            <a:lvl3pPr marL="199972" indent="-199972">
              <a:defRPr sz="900"/>
            </a:lvl3pPr>
            <a:lvl4pPr marL="404705" indent="-204733">
              <a:defRPr sz="825"/>
            </a:lvl4pPr>
            <a:lvl5pPr marL="604676" indent="-199972">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2107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7"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3"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855949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9843602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3"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489267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012"/>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714296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5.11.2023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13" name="Content Placeholder 12"/>
          <p:cNvSpPr>
            <a:spLocks noGrp="1"/>
          </p:cNvSpPr>
          <p:nvPr>
            <p:ph sz="quarter" idx="14" hasCustomPrompt="1"/>
          </p:nvPr>
        </p:nvSpPr>
        <p:spPr>
          <a:xfrm>
            <a:off x="413461" y="1248967"/>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2" name="Text Placeholder 6"/>
          <p:cNvSpPr>
            <a:spLocks noGrp="1"/>
          </p:cNvSpPr>
          <p:nvPr>
            <p:ph type="body" sz="quarter" idx="18" hasCustomPrompt="1"/>
          </p:nvPr>
        </p:nvSpPr>
        <p:spPr>
          <a:xfrm>
            <a:off x="414230"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8"/>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0"/>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7"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8" y="3814253"/>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8"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0"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5" y="3814253"/>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5"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30"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5943595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3" name="Date Placeholder 2"/>
          <p:cNvSpPr>
            <a:spLocks noGrp="1"/>
          </p:cNvSpPr>
          <p:nvPr>
            <p:ph type="dt" sz="half" idx="10"/>
          </p:nvPr>
        </p:nvSpPr>
        <p:spPr/>
        <p:txBody>
          <a:bodyPr/>
          <a:lstStyle/>
          <a:p>
            <a:fld id="{D4559940-DECE-47F4-9CFC-F8FA3E09F4F2}"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72" indent="-199972">
              <a:buFont typeface="Arial" panose="020B0604020202020204" pitchFamily="34" charset="0"/>
              <a:buChar char="•"/>
              <a:defRPr sz="900"/>
            </a:lvl2pPr>
            <a:lvl3pPr marL="404705" indent="-204733">
              <a:buFont typeface="Arial" panose="020B0604020202020204" pitchFamily="34" charset="0"/>
              <a:buChar char="–"/>
              <a:defRPr sz="825"/>
            </a:lvl3pPr>
            <a:lvl4pPr marL="604676" indent="-199972">
              <a:buFont typeface="Arial" panose="020B0604020202020204" pitchFamily="34" charset="0"/>
              <a:buChar char="•"/>
              <a:defRPr sz="750"/>
            </a:lvl4pPr>
            <a:lvl5pPr marL="803458" indent="-198782">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6"/>
            <a:ext cx="2537920" cy="1511899"/>
          </a:xfrm>
          <a:prstGeom prst="rect">
            <a:avLst/>
          </a:prstGeom>
        </p:spPr>
        <p:txBody>
          <a:bodyPr lIns="0" tIns="0" rIns="0" bIns="0"/>
          <a:lstStyle>
            <a:lvl1pPr marL="0" indent="0">
              <a:buFontTx/>
              <a:buNone/>
              <a:defRPr sz="1200" b="1">
                <a:solidFill>
                  <a:schemeClr val="bg1"/>
                </a:solidFill>
              </a:defRPr>
            </a:lvl1pPr>
            <a:lvl2pPr marL="136886" indent="-136886">
              <a:buFont typeface="Arial" panose="020B0604020202020204" pitchFamily="34" charset="0"/>
              <a:buChar char="•"/>
              <a:defRPr sz="1050" b="1">
                <a:solidFill>
                  <a:schemeClr val="bg1"/>
                </a:solidFill>
              </a:defRPr>
            </a:lvl2pPr>
            <a:lvl3pPr marL="267820" indent="-130934">
              <a:defRPr sz="900" b="1">
                <a:solidFill>
                  <a:schemeClr val="bg1"/>
                </a:solidFill>
              </a:defRPr>
            </a:lvl3pPr>
            <a:lvl4pPr marL="404705" indent="-136886">
              <a:defRPr sz="825" b="1">
                <a:solidFill>
                  <a:schemeClr val="bg1"/>
                </a:solidFill>
              </a:defRPr>
            </a:lvl4pPr>
            <a:lvl5pPr marL="535638" indent="-130934">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sp>
        <p:nvSpPr>
          <p:cNvPr id="2" name="Title 1"/>
          <p:cNvSpPr>
            <a:spLocks noGrp="1"/>
          </p:cNvSpPr>
          <p:nvPr>
            <p:ph type="title" hasCustomPrompt="1"/>
          </p:nvPr>
        </p:nvSpPr>
        <p:spPr>
          <a:xfrm>
            <a:off x="0" y="573882"/>
            <a:ext cx="5867842"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558871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175"/>
            <a:ext cx="2086323" cy="353155"/>
          </a:xfrm>
          <a:solidFill>
            <a:srgbClr val="B1059D"/>
          </a:solidFill>
        </p:spPr>
        <p:txBody>
          <a:bodyPr wrap="none" lIns="324000" rIns="324000" anchor="ctr"/>
          <a:lstStyle>
            <a:lvl1pPr>
              <a:defRPr sz="1500"/>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7" y="1059230"/>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4"/>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7"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1" y="789504"/>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0" y="789504"/>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0"/>
            <a:ext cx="2483697"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3" y="1059230"/>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7" y="2193356"/>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6"/>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3" y="2193356"/>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2"/>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2"/>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3" y="3327482"/>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8309258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94871"/>
            <a:ext cx="8497093" cy="748378"/>
          </a:xfrm>
          <a:prstGeom prst="rect">
            <a:avLst/>
          </a:prstGeom>
        </p:spPr>
        <p:txBody>
          <a:bodyPr lIns="0" tIns="0" rIns="0" bIns="0" anchor="t"/>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5.11.2023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07633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5"/>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51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0"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0" y="4722020"/>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2" dirty="0"/>
          </a:p>
        </p:txBody>
      </p:sp>
      <p:sp>
        <p:nvSpPr>
          <p:cNvPr id="6" name="TextBox 5"/>
          <p:cNvSpPr txBox="1"/>
          <p:nvPr userDrawn="1"/>
        </p:nvSpPr>
        <p:spPr>
          <a:xfrm>
            <a:off x="212725" y="4767264"/>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0"/>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800"/>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8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1635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800"/>
            </a:lvl1pPr>
            <a:lvl2pPr marL="342809" indent="0" algn="ctr">
              <a:buNone/>
              <a:defRPr sz="1500"/>
            </a:lvl2pPr>
            <a:lvl3pPr marL="685617" indent="0" algn="ctr">
              <a:buNone/>
              <a:defRPr sz="1350"/>
            </a:lvl3pPr>
            <a:lvl4pPr marL="1028426" indent="0" algn="ctr">
              <a:buNone/>
              <a:defRPr sz="1200"/>
            </a:lvl4pPr>
            <a:lvl5pPr marL="1371234" indent="0" algn="ctr">
              <a:buNone/>
              <a:defRPr sz="1200"/>
            </a:lvl5pPr>
            <a:lvl6pPr marL="1714043" indent="0" algn="ctr">
              <a:buNone/>
              <a:defRPr sz="1200"/>
            </a:lvl6pPr>
            <a:lvl7pPr marL="2056851" indent="0" algn="ctr">
              <a:buNone/>
              <a:defRPr sz="1200"/>
            </a:lvl7pPr>
            <a:lvl8pPr marL="2399660" indent="0" algn="ctr">
              <a:buNone/>
              <a:defRPr sz="1200"/>
            </a:lvl8pPr>
            <a:lvl9pPr marL="2742468"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11/05/2023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728229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4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4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073823447"/>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22409272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93546148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635678"/>
            <a:ext cx="8492897" cy="264832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000" b="1" baseline="0">
                <a:solidFill>
                  <a:schemeClr val="tx1"/>
                </a:solidFill>
              </a:defRPr>
            </a:lvl1pPr>
            <a:lvl2pPr marL="628650" indent="-271463">
              <a:buFont typeface="Arial" panose="020B0604020202020204" pitchFamily="34" charset="0"/>
              <a:buChar char="•"/>
              <a:defRPr sz="2000"/>
            </a:lvl2pPr>
            <a:lvl3pPr marL="804863" indent="-176213">
              <a:buFont typeface="Arial" panose="020B0604020202020204" pitchFamily="34" charset="0"/>
              <a:buChar char="•"/>
              <a:defRPr sz="14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028011"/>
            <a:ext cx="8492897" cy="60766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18715812"/>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35181395"/>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2" name="Text Placeholder 3">
            <a:extLst>
              <a:ext uri="{FF2B5EF4-FFF2-40B4-BE49-F238E27FC236}">
                <a16:creationId xmlns:a16="http://schemas.microsoft.com/office/drawing/2014/main" id="{9C4A373C-D8CA-4B4B-98A3-F9C815226BDA}"/>
              </a:ext>
            </a:extLst>
          </p:cNvPr>
          <p:cNvSpPr>
            <a:spLocks noGrp="1"/>
          </p:cNvSpPr>
          <p:nvPr>
            <p:ph type="body" sz="half" idx="10" hasCustomPrompt="1"/>
          </p:nvPr>
        </p:nvSpPr>
        <p:spPr>
          <a:xfrm>
            <a:off x="292329" y="294870"/>
            <a:ext cx="4047230"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8985906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37862588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03976844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23659658"/>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52155714"/>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Text Placeholder 3">
            <a:extLst>
              <a:ext uri="{FF2B5EF4-FFF2-40B4-BE49-F238E27FC236}">
                <a16:creationId xmlns:a16="http://schemas.microsoft.com/office/drawing/2014/main" id="{8584B93E-056F-4250-ABC4-7262B56069C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365029957"/>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6" name="Text Placeholder 3">
            <a:extLst>
              <a:ext uri="{FF2B5EF4-FFF2-40B4-BE49-F238E27FC236}">
                <a16:creationId xmlns:a16="http://schemas.microsoft.com/office/drawing/2014/main" id="{B6534A76-76D5-4FCA-8B07-5925C06AC326}"/>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7424346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289337874"/>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
        <p:nvSpPr>
          <p:cNvPr id="19" name="Text Placeholder 3">
            <a:extLst>
              <a:ext uri="{FF2B5EF4-FFF2-40B4-BE49-F238E27FC236}">
                <a16:creationId xmlns:a16="http://schemas.microsoft.com/office/drawing/2014/main" id="{68BC71D3-693E-4C10-9279-0086C54FAE9E}"/>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accent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64256109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3">
            <a:extLst>
              <a:ext uri="{FF2B5EF4-FFF2-40B4-BE49-F238E27FC236}">
                <a16:creationId xmlns:a16="http://schemas.microsoft.com/office/drawing/2014/main" id="{6B9DCDBA-301D-45E5-9477-380D1CB1B59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69495062"/>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4232209968"/>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962614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328690051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14449444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3361296"/>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91104278"/>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22270637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1" y="2301720"/>
            <a:ext cx="7072852" cy="1944216"/>
          </a:xfrm>
        </p:spPr>
        <p:txBody>
          <a:bodyPr/>
          <a:lstStyle>
            <a:lvl1pPr marL="0" indent="0" algn="l">
              <a:buNone/>
              <a:defRPr sz="3299">
                <a:solidFill>
                  <a:schemeClr val="tx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0604"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5.11.2023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86075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3072026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322462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6812453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25857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5.11.2023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27918968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3"/>
            <a:ext cx="7487081" cy="2538413"/>
          </a:xfrm>
          <a:solidFill>
            <a:srgbClr val="B1059D"/>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85859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00B0CA"/>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194093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FF7900"/>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8940925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69BE28"/>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5.11.2023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460898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5.11.2023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788934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1" y="1545431"/>
            <a:ext cx="4049786"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4" y="1545431"/>
            <a:ext cx="4049787"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5.11.2023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0" y="573882"/>
            <a:ext cx="8729771"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1345415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273063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81442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285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869281"/>
            <a:ext cx="5453577" cy="253841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269320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971830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5.11.2023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545431"/>
            <a:ext cx="5453577" cy="286226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106062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5.11.2023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0" y="1545433"/>
            <a:ext cx="2034380" cy="2862326"/>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p>
        </p:txBody>
      </p:sp>
      <p:sp>
        <p:nvSpPr>
          <p:cNvPr id="13" name="Content Placeholder 12"/>
          <p:cNvSpPr>
            <a:spLocks noGrp="1"/>
          </p:cNvSpPr>
          <p:nvPr>
            <p:ph sz="quarter" idx="14" hasCustomPrompt="1"/>
          </p:nvPr>
        </p:nvSpPr>
        <p:spPr>
          <a:xfrm>
            <a:off x="414231"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639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65" indent="-199965">
              <a:defRPr sz="900">
                <a:solidFill>
                  <a:schemeClr val="bg1"/>
                </a:solidFill>
              </a:defRPr>
            </a:lvl3pPr>
            <a:lvl4pPr marL="604656" indent="-199965">
              <a:defRPr>
                <a:solidFill>
                  <a:schemeClr val="bg1"/>
                </a:solidFill>
              </a:defRPr>
            </a:lvl4pPr>
            <a:lvl5pPr marL="803432" indent="-198775">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30" y="1168003"/>
            <a:ext cx="4049786" cy="1079702"/>
          </a:xfrm>
        </p:spPr>
        <p:txBody>
          <a:bodyPr/>
          <a:lstStyle>
            <a:lvl1pPr>
              <a:defRPr sz="1050" b="1"/>
            </a:lvl1pPr>
            <a:lvl2pPr>
              <a:defRPr sz="900"/>
            </a:lvl2pPr>
            <a:lvl3pPr>
              <a:defRPr sz="825"/>
            </a:lvl3pPr>
            <a:lvl4pPr>
              <a:defRPr sz="788"/>
            </a:lvl4pPr>
            <a:lvl5pPr>
              <a:defRPr sz="788"/>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5.11.2023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29" y="2355720"/>
            <a:ext cx="4049759" cy="2051975"/>
          </a:xfrm>
        </p:spPr>
        <p:txBody>
          <a:bodyPr/>
          <a:lstStyle>
            <a:lvl1pPr marL="199965" indent="-199965">
              <a:buFont typeface="+mj-lt"/>
              <a:buAutoNum type="arabicPeriod"/>
              <a:defRPr sz="1200" b="1">
                <a:solidFill>
                  <a:schemeClr val="accent2"/>
                </a:solidFill>
              </a:defRPr>
            </a:lvl1pPr>
            <a:lvl2pPr marL="0" indent="0">
              <a:buNone/>
              <a:defRPr sz="1050"/>
            </a:lvl2pPr>
            <a:lvl3pPr marL="199965" indent="-199965">
              <a:defRPr sz="900"/>
            </a:lvl3pPr>
            <a:lvl4pPr marL="404691" indent="-204726">
              <a:defRPr sz="825"/>
            </a:lvl4pPr>
            <a:lvl5pPr marL="604656" indent="-199965">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4740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6"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4"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38447124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1147942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4"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7"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73960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349"/>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5.11.2023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0767854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image" Target="../media/image16.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image" Target="../media/image16.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theme" Target="../theme/theme4.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09.xml"/><Relationship Id="rId7" Type="http://schemas.openxmlformats.org/officeDocument/2006/relationships/tags" Target="../tags/tag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110.xml"/><Relationship Id="rId9" Type="http://schemas.openxmlformats.org/officeDocument/2006/relationships/image" Target="../media/image20.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573882"/>
            <a:ext cx="8729770"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3"/>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5.11.2023</a:t>
            </a:fld>
            <a:endParaRPr lang="en-US" dirty="0"/>
          </a:p>
        </p:txBody>
      </p:sp>
      <p:sp>
        <p:nvSpPr>
          <p:cNvPr id="5" name="Footer Placeholder 4"/>
          <p:cNvSpPr>
            <a:spLocks noGrp="1"/>
          </p:cNvSpPr>
          <p:nvPr>
            <p:ph type="ftr" sz="quarter" idx="3"/>
          </p:nvPr>
        </p:nvSpPr>
        <p:spPr>
          <a:xfrm>
            <a:off x="1656919" y="4785997"/>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6"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17" name="(c)" hidden="1"/>
          <p:cNvSpPr txBox="1"/>
          <p:nvPr userDrawn="1"/>
        </p:nvSpPr>
        <p:spPr>
          <a:xfrm>
            <a:off x="8971478"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0"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737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617" rtl="0" eaLnBrk="1" latinLnBrk="0" hangingPunct="1">
        <a:lnSpc>
          <a:spcPct val="90000"/>
        </a:lnSpc>
        <a:spcBef>
          <a:spcPct val="0"/>
        </a:spcBef>
        <a:buNone/>
        <a:defRPr sz="3299" b="1" kern="1200" spc="-22" baseline="0">
          <a:solidFill>
            <a:schemeClr val="bg1"/>
          </a:solidFill>
          <a:latin typeface="+mj-lt"/>
          <a:ea typeface="+mj-ea"/>
          <a:cs typeface="+mj-cs"/>
        </a:defRPr>
      </a:lvl1pPr>
    </p:titleStyle>
    <p:bodyStyle>
      <a:lvl1pPr marL="199972" indent="-199972" algn="l" defTabSz="685617" rtl="0" eaLnBrk="1" latinLnBrk="0" hangingPunct="1">
        <a:spcBef>
          <a:spcPts val="0"/>
        </a:spcBef>
        <a:spcAft>
          <a:spcPts val="450"/>
        </a:spcAft>
        <a:buFont typeface="Arial" pitchFamily="34" charset="0"/>
        <a:buChar char="•"/>
        <a:defRPr sz="1500" kern="1200">
          <a:solidFill>
            <a:schemeClr val="tx1"/>
          </a:solidFill>
          <a:latin typeface="+mn-lt"/>
          <a:ea typeface="+mn-ea"/>
          <a:cs typeface="+mn-cs"/>
        </a:defRPr>
      </a:lvl1pPr>
      <a:lvl2pPr marL="404705" indent="-204733" algn="l" defTabSz="685617" rtl="0" eaLnBrk="1" latinLnBrk="0" hangingPunct="1">
        <a:spcBef>
          <a:spcPts val="0"/>
        </a:spcBef>
        <a:spcAft>
          <a:spcPts val="450"/>
        </a:spcAft>
        <a:buFont typeface="Arial" pitchFamily="34" charset="0"/>
        <a:buChar char="–"/>
        <a:defRPr sz="1350" kern="1200">
          <a:solidFill>
            <a:schemeClr val="tx1"/>
          </a:solidFill>
          <a:latin typeface="+mn-lt"/>
          <a:ea typeface="+mn-ea"/>
          <a:cs typeface="+mn-cs"/>
        </a:defRPr>
      </a:lvl2pPr>
      <a:lvl3pPr marL="604676" indent="-199972" algn="l" defTabSz="685617"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58" indent="-198782"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81" indent="-205924"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52"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134" indent="-19878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57" indent="-205924"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4029"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396441230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73882"/>
            <a:ext cx="8729771"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4"/>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5.11.2023</a:t>
            </a:fld>
            <a:endParaRPr lang="en-US" dirty="0"/>
          </a:p>
        </p:txBody>
      </p:sp>
      <p:sp>
        <p:nvSpPr>
          <p:cNvPr id="5" name="Footer Placeholder 4"/>
          <p:cNvSpPr>
            <a:spLocks noGrp="1"/>
          </p:cNvSpPr>
          <p:nvPr>
            <p:ph type="ftr" sz="quarter" idx="3"/>
          </p:nvPr>
        </p:nvSpPr>
        <p:spPr>
          <a:xfrm>
            <a:off x="1656919" y="4785998"/>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7"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17" name="(c)" hidden="1"/>
          <p:cNvSpPr txBox="1"/>
          <p:nvPr userDrawn="1"/>
        </p:nvSpPr>
        <p:spPr>
          <a:xfrm>
            <a:off x="8971479"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609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595" rtl="0" eaLnBrk="1" latinLnBrk="0" hangingPunct="1">
        <a:lnSpc>
          <a:spcPct val="90000"/>
        </a:lnSpc>
        <a:spcBef>
          <a:spcPct val="0"/>
        </a:spcBef>
        <a:buNone/>
        <a:defRPr sz="3299" b="1" kern="1200" spc="-23" baseline="0">
          <a:solidFill>
            <a:schemeClr val="bg1"/>
          </a:solidFill>
          <a:latin typeface="+mj-lt"/>
          <a:ea typeface="+mj-ea"/>
          <a:cs typeface="+mj-cs"/>
        </a:defRPr>
      </a:lvl1pPr>
    </p:titleStyle>
    <p:bodyStyle>
      <a:lvl1pPr marL="199965" indent="-199965" algn="l" defTabSz="685595" rtl="0" eaLnBrk="1" latinLnBrk="0" hangingPunct="1">
        <a:spcBef>
          <a:spcPts val="0"/>
        </a:spcBef>
        <a:spcAft>
          <a:spcPts val="450"/>
        </a:spcAft>
        <a:buFont typeface="Arial" pitchFamily="34" charset="0"/>
        <a:buChar char="•"/>
        <a:defRPr sz="1499" kern="1200">
          <a:solidFill>
            <a:schemeClr val="tx1"/>
          </a:solidFill>
          <a:latin typeface="+mn-lt"/>
          <a:ea typeface="+mn-ea"/>
          <a:cs typeface="+mn-cs"/>
        </a:defRPr>
      </a:lvl1pPr>
      <a:lvl2pPr marL="404691" indent="-204726" algn="l" defTabSz="685595" rtl="0" eaLnBrk="1" latinLnBrk="0" hangingPunct="1">
        <a:spcBef>
          <a:spcPts val="0"/>
        </a:spcBef>
        <a:spcAft>
          <a:spcPts val="450"/>
        </a:spcAft>
        <a:buFont typeface="Arial" pitchFamily="34" charset="0"/>
        <a:buChar char="–"/>
        <a:defRPr sz="1349" kern="1200">
          <a:solidFill>
            <a:schemeClr val="tx1"/>
          </a:solidFill>
          <a:latin typeface="+mn-lt"/>
          <a:ea typeface="+mn-ea"/>
          <a:cs typeface="+mn-cs"/>
        </a:defRPr>
      </a:lvl2pPr>
      <a:lvl3pPr marL="604656" indent="-199965" algn="l" defTabSz="685595"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32" indent="-198775"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47" indent="-205917"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12"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088" indent="-19877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03" indent="-205917"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3968"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userDrawn="1">
            <p:custDataLst>
              <p:tags r:id="rId6"/>
            </p:custDataLst>
            <p:extLst>
              <p:ext uri="{D42A27DB-BD31-4B8C-83A1-F6EECF244321}">
                <p14:modId xmlns:p14="http://schemas.microsoft.com/office/powerpoint/2010/main" val="6410226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userDrawn="1">
            <p:custDataLst>
              <p:tags r:id="rId7"/>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CD72563-4D37-4C47-9B7B-368741266322}"/>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385586" y="273844"/>
            <a:ext cx="8305089" cy="81128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381239" y="1245726"/>
            <a:ext cx="8309436" cy="11849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2092919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p:hf hdr="0" ftr="0" dt="0"/>
  <p:txStyles>
    <p:titleStyle>
      <a:lvl1pPr algn="l" defTabSz="685783" rtl="0" eaLnBrk="1" latinLnBrk="0" hangingPunct="1">
        <a:lnSpc>
          <a:spcPct val="90000"/>
        </a:lnSpc>
        <a:spcBef>
          <a:spcPct val="0"/>
        </a:spcBef>
        <a:buNone/>
        <a:defRPr sz="15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002060"/>
          </a:solidFill>
          <a:latin typeface="Arial" panose="020B0604020202020204" pitchFamily="34" charset="0"/>
          <a:ea typeface="+mn-ea"/>
          <a:cs typeface="Arial" panose="020B0604020202020204" pitchFamily="34" charset="0"/>
        </a:defRPr>
      </a:lvl1pPr>
      <a:lvl2pPr marL="300031" indent="-126203"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2pPr>
      <a:lvl3pPr marL="685783" indent="-129776"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3pPr>
      <a:lvl4pPr marL="1115588"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4pPr>
      <a:lvl5pPr marL="1501342"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4635029"/>
            <a:ext cx="3619500" cy="13930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ED520173-7D7F-4FBC-A781-33E654CAA422}" type="datetime1">
              <a:rPr lang="fi-FI" smtClean="0"/>
              <a:t>5.11.2023</a:t>
            </a:fld>
            <a:endParaRPr lang="fi-FI"/>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66308505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p:txStyles>
    <p:titleStyle>
      <a:lvl1pPr algn="ctr" defTabSz="411463"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63"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28"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391"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854"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597" indent="-308597" algn="l" defTabSz="411463"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28" indent="-257165" algn="l" defTabSz="411463"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659" indent="-205732" algn="l" defTabSz="411463"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22" indent="-205732" algn="l" defTabSz="411463"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586" indent="-205732" algn="l" defTabSz="41146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049" indent="-205732" algn="l" defTabSz="411463" rtl="0" eaLnBrk="1" latinLnBrk="0" hangingPunct="1">
        <a:spcBef>
          <a:spcPct val="20000"/>
        </a:spcBef>
        <a:buFont typeface="Arial"/>
        <a:buChar char="•"/>
        <a:defRPr sz="1800" kern="1200">
          <a:solidFill>
            <a:schemeClr val="tx1"/>
          </a:solidFill>
          <a:latin typeface="+mn-lt"/>
          <a:ea typeface="+mn-ea"/>
          <a:cs typeface="+mn-cs"/>
        </a:defRPr>
      </a:lvl6pPr>
      <a:lvl7pPr marL="2674513" indent="-205732" algn="l" defTabSz="411463" rtl="0" eaLnBrk="1" latinLnBrk="0" hangingPunct="1">
        <a:spcBef>
          <a:spcPct val="20000"/>
        </a:spcBef>
        <a:buFont typeface="Arial"/>
        <a:buChar char="•"/>
        <a:defRPr sz="1800" kern="1200">
          <a:solidFill>
            <a:schemeClr val="tx1"/>
          </a:solidFill>
          <a:latin typeface="+mn-lt"/>
          <a:ea typeface="+mn-ea"/>
          <a:cs typeface="+mn-cs"/>
        </a:defRPr>
      </a:lvl7pPr>
      <a:lvl8pPr marL="3085977" indent="-205732" algn="l" defTabSz="411463" rtl="0" eaLnBrk="1" latinLnBrk="0" hangingPunct="1">
        <a:spcBef>
          <a:spcPct val="20000"/>
        </a:spcBef>
        <a:buFont typeface="Arial"/>
        <a:buChar char="•"/>
        <a:defRPr sz="1800" kern="1200">
          <a:solidFill>
            <a:schemeClr val="tx1"/>
          </a:solidFill>
          <a:latin typeface="+mn-lt"/>
          <a:ea typeface="+mn-ea"/>
          <a:cs typeface="+mn-cs"/>
        </a:defRPr>
      </a:lvl8pPr>
      <a:lvl9pPr marL="3497440" indent="-205732" algn="l" defTabSz="411463"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3" rtl="0" eaLnBrk="1" latinLnBrk="0" hangingPunct="1">
        <a:defRPr sz="1620" kern="1200">
          <a:solidFill>
            <a:schemeClr val="tx1"/>
          </a:solidFill>
          <a:latin typeface="+mn-lt"/>
          <a:ea typeface="+mn-ea"/>
          <a:cs typeface="+mn-cs"/>
        </a:defRPr>
      </a:lvl1pPr>
      <a:lvl2pPr marL="411463" algn="l" defTabSz="411463" rtl="0" eaLnBrk="1" latinLnBrk="0" hangingPunct="1">
        <a:defRPr sz="1620" kern="1200">
          <a:solidFill>
            <a:schemeClr val="tx1"/>
          </a:solidFill>
          <a:latin typeface="+mn-lt"/>
          <a:ea typeface="+mn-ea"/>
          <a:cs typeface="+mn-cs"/>
        </a:defRPr>
      </a:lvl2pPr>
      <a:lvl3pPr marL="822928" algn="l" defTabSz="411463" rtl="0" eaLnBrk="1" latinLnBrk="0" hangingPunct="1">
        <a:defRPr sz="1620" kern="1200">
          <a:solidFill>
            <a:schemeClr val="tx1"/>
          </a:solidFill>
          <a:latin typeface="+mn-lt"/>
          <a:ea typeface="+mn-ea"/>
          <a:cs typeface="+mn-cs"/>
        </a:defRPr>
      </a:lvl3pPr>
      <a:lvl4pPr marL="1234391" algn="l" defTabSz="411463" rtl="0" eaLnBrk="1" latinLnBrk="0" hangingPunct="1">
        <a:defRPr sz="1620" kern="1200">
          <a:solidFill>
            <a:schemeClr val="tx1"/>
          </a:solidFill>
          <a:latin typeface="+mn-lt"/>
          <a:ea typeface="+mn-ea"/>
          <a:cs typeface="+mn-cs"/>
        </a:defRPr>
      </a:lvl4pPr>
      <a:lvl5pPr marL="1645854" algn="l" defTabSz="411463" rtl="0" eaLnBrk="1" latinLnBrk="0" hangingPunct="1">
        <a:defRPr sz="1620" kern="1200">
          <a:solidFill>
            <a:schemeClr val="tx1"/>
          </a:solidFill>
          <a:latin typeface="+mn-lt"/>
          <a:ea typeface="+mn-ea"/>
          <a:cs typeface="+mn-cs"/>
        </a:defRPr>
      </a:lvl5pPr>
      <a:lvl6pPr marL="2057318" algn="l" defTabSz="411463" rtl="0" eaLnBrk="1" latinLnBrk="0" hangingPunct="1">
        <a:defRPr sz="1620" kern="1200">
          <a:solidFill>
            <a:schemeClr val="tx1"/>
          </a:solidFill>
          <a:latin typeface="+mn-lt"/>
          <a:ea typeface="+mn-ea"/>
          <a:cs typeface="+mn-cs"/>
        </a:defRPr>
      </a:lvl6pPr>
      <a:lvl7pPr marL="2468781" algn="l" defTabSz="411463" rtl="0" eaLnBrk="1" latinLnBrk="0" hangingPunct="1">
        <a:defRPr sz="1620" kern="1200">
          <a:solidFill>
            <a:schemeClr val="tx1"/>
          </a:solidFill>
          <a:latin typeface="+mn-lt"/>
          <a:ea typeface="+mn-ea"/>
          <a:cs typeface="+mn-cs"/>
        </a:defRPr>
      </a:lvl7pPr>
      <a:lvl8pPr marL="2880245" algn="l" defTabSz="411463" rtl="0" eaLnBrk="1" latinLnBrk="0" hangingPunct="1">
        <a:defRPr sz="1620" kern="1200">
          <a:solidFill>
            <a:schemeClr val="tx1"/>
          </a:solidFill>
          <a:latin typeface="+mn-lt"/>
          <a:ea typeface="+mn-ea"/>
          <a:cs typeface="+mn-cs"/>
        </a:defRPr>
      </a:lvl8pPr>
      <a:lvl9pPr marL="3291709" algn="l" defTabSz="411463" rtl="0" eaLnBrk="1" latinLnBrk="0" hangingPunct="1">
        <a:defRPr sz="16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F7DA339-656F-4343-9286-0E17E293992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77E66AB0-E7D8-4457-90AE-68653B6742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E93D1E4-B2D0-4D1F-A67E-F2285CDE383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CA3837-AF22-4662-B83E-FA12A6369B85}" type="datetimeFigureOut">
              <a:rPr lang="fi-FI" smtClean="0"/>
              <a:t>5.11.2023</a:t>
            </a:fld>
            <a:endParaRPr lang="fi-FI"/>
          </a:p>
        </p:txBody>
      </p:sp>
      <p:sp>
        <p:nvSpPr>
          <p:cNvPr id="5" name="Alatunnisteen paikkamerkki 4">
            <a:extLst>
              <a:ext uri="{FF2B5EF4-FFF2-40B4-BE49-F238E27FC236}">
                <a16:creationId xmlns:a16="http://schemas.microsoft.com/office/drawing/2014/main" id="{7C01A837-5578-4C55-9DBB-B8877FD1E2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38451CB-F287-4B44-ADAD-C40BBBDA984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35A6EF0-D12E-44F6-820E-FBAC19C5152B}" type="slidenum">
              <a:rPr lang="fi-FI" smtClean="0"/>
              <a:t>‹#›</a:t>
            </a:fld>
            <a:endParaRPr lang="fi-FI"/>
          </a:p>
        </p:txBody>
      </p:sp>
    </p:spTree>
    <p:extLst>
      <p:ext uri="{BB962C8B-B14F-4D97-AF65-F5344CB8AC3E}">
        <p14:creationId xmlns:p14="http://schemas.microsoft.com/office/powerpoint/2010/main" val="204481416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50CD5DB-C25D-4574-BA6E-7E6B038EE2A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kstin paikkamerkki 2">
            <a:extLst>
              <a:ext uri="{FF2B5EF4-FFF2-40B4-BE49-F238E27FC236}">
                <a16:creationId xmlns:a16="http://schemas.microsoft.com/office/drawing/2014/main" id="{1AB1BA31-64E7-4206-8370-A29E86AE39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5A6AB1F3-04E9-4D56-9C4E-FD44EC58BDB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EABE19-BC7D-42AD-B02C-D1582605FFC8}" type="datetimeFigureOut">
              <a:rPr lang="en-US" smtClean="0"/>
              <a:t>5.11.2023</a:t>
            </a:fld>
            <a:endParaRPr lang="en-US"/>
          </a:p>
        </p:txBody>
      </p:sp>
      <p:sp>
        <p:nvSpPr>
          <p:cNvPr id="5" name="Alatunnisteen paikkamerkki 4">
            <a:extLst>
              <a:ext uri="{FF2B5EF4-FFF2-40B4-BE49-F238E27FC236}">
                <a16:creationId xmlns:a16="http://schemas.microsoft.com/office/drawing/2014/main" id="{18E43448-08F5-4CB2-865A-52987170AD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Dian numeron paikkamerkki 5">
            <a:extLst>
              <a:ext uri="{FF2B5EF4-FFF2-40B4-BE49-F238E27FC236}">
                <a16:creationId xmlns:a16="http://schemas.microsoft.com/office/drawing/2014/main" id="{6B77FF8F-1974-4C50-B563-54E9F5624FF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12DBEB-9514-473D-B57A-C2815E6341F1}" type="slidenum">
              <a:rPr lang="en-US" smtClean="0"/>
              <a:t>‹#›</a:t>
            </a:fld>
            <a:endParaRPr lang="en-US"/>
          </a:p>
        </p:txBody>
      </p:sp>
    </p:spTree>
    <p:extLst>
      <p:ext uri="{BB962C8B-B14F-4D97-AF65-F5344CB8AC3E}">
        <p14:creationId xmlns:p14="http://schemas.microsoft.com/office/powerpoint/2010/main" val="401085373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6.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1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eg"/><Relationship Id="rId1" Type="http://schemas.openxmlformats.org/officeDocument/2006/relationships/slideLayout" Target="../slideLayouts/slideLayout1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2" Type="http://schemas.openxmlformats.org/officeDocument/2006/relationships/hyperlink" Target="http://www.businessdictionary.com/"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2131C-DD02-4BD5-B58F-D9B69E9678DB}"/>
              </a:ext>
            </a:extLst>
          </p:cNvPr>
          <p:cNvSpPr>
            <a:spLocks noGrp="1"/>
          </p:cNvSpPr>
          <p:nvPr>
            <p:ph type="body" sz="half" idx="11"/>
          </p:nvPr>
        </p:nvSpPr>
        <p:spPr>
          <a:xfrm>
            <a:off x="1010576" y="527561"/>
            <a:ext cx="7948556" cy="901982"/>
          </a:xfrm>
        </p:spPr>
        <p:txBody>
          <a:bodyPr/>
          <a:lstStyle/>
          <a:p>
            <a:r>
              <a:rPr lang="en-US" sz="2400" dirty="0">
                <a:solidFill>
                  <a:schemeClr val="tx2">
                    <a:lumMod val="20000"/>
                    <a:lumOff val="80000"/>
                  </a:schemeClr>
                </a:solidFill>
              </a:rPr>
              <a:t>CEMS</a:t>
            </a:r>
          </a:p>
          <a:p>
            <a:r>
              <a:rPr lang="en-US" sz="2400" dirty="0"/>
              <a:t>Global Strategy</a:t>
            </a:r>
            <a:endParaRPr lang="en-FI" sz="2400" dirty="0"/>
          </a:p>
        </p:txBody>
      </p:sp>
      <p:sp>
        <p:nvSpPr>
          <p:cNvPr id="3" name="Text Placeholder 2">
            <a:extLst>
              <a:ext uri="{FF2B5EF4-FFF2-40B4-BE49-F238E27FC236}">
                <a16:creationId xmlns:a16="http://schemas.microsoft.com/office/drawing/2014/main" id="{8A46F9C8-1964-44D9-B1CD-B6CEC744D5F3}"/>
              </a:ext>
            </a:extLst>
          </p:cNvPr>
          <p:cNvSpPr>
            <a:spLocks noGrp="1"/>
          </p:cNvSpPr>
          <p:nvPr>
            <p:ph type="body" sz="half" idx="2"/>
          </p:nvPr>
        </p:nvSpPr>
        <p:spPr>
          <a:xfrm>
            <a:off x="1010576" y="2112693"/>
            <a:ext cx="7998597" cy="1153021"/>
          </a:xfrm>
        </p:spPr>
        <p:txBody>
          <a:bodyPr/>
          <a:lstStyle/>
          <a:p>
            <a:r>
              <a:rPr lang="en-US" dirty="0">
                <a:solidFill>
                  <a:schemeClr val="bg2">
                    <a:lumMod val="60000"/>
                    <a:lumOff val="40000"/>
                  </a:schemeClr>
                </a:solidFill>
              </a:rPr>
              <a:t>Session 5</a:t>
            </a:r>
          </a:p>
          <a:p>
            <a:r>
              <a:rPr lang="en-US" i="1" dirty="0"/>
              <a:t>Expansion and entry strategies</a:t>
            </a:r>
            <a:endParaRPr lang="en-FI" i="1" dirty="0"/>
          </a:p>
        </p:txBody>
      </p:sp>
      <p:sp>
        <p:nvSpPr>
          <p:cNvPr id="4" name="Text Placeholder 3">
            <a:extLst>
              <a:ext uri="{FF2B5EF4-FFF2-40B4-BE49-F238E27FC236}">
                <a16:creationId xmlns:a16="http://schemas.microsoft.com/office/drawing/2014/main" id="{65F52422-E70E-4ECC-A8B5-2921A9E81C26}"/>
              </a:ext>
            </a:extLst>
          </p:cNvPr>
          <p:cNvSpPr>
            <a:spLocks noGrp="1"/>
          </p:cNvSpPr>
          <p:nvPr>
            <p:ph type="body" sz="half" idx="12"/>
          </p:nvPr>
        </p:nvSpPr>
        <p:spPr>
          <a:xfrm>
            <a:off x="6594633" y="4213339"/>
            <a:ext cx="2464025" cy="294419"/>
          </a:xfrm>
        </p:spPr>
        <p:txBody>
          <a:bodyPr/>
          <a:lstStyle/>
          <a:p>
            <a:r>
              <a:rPr lang="en-US" dirty="0"/>
              <a:t>Aleksi Niittymies	</a:t>
            </a:r>
            <a:endParaRPr lang="en-FI" dirty="0"/>
          </a:p>
        </p:txBody>
      </p:sp>
      <p:sp>
        <p:nvSpPr>
          <p:cNvPr id="5" name="Text Placeholder 4">
            <a:extLst>
              <a:ext uri="{FF2B5EF4-FFF2-40B4-BE49-F238E27FC236}">
                <a16:creationId xmlns:a16="http://schemas.microsoft.com/office/drawing/2014/main" id="{14D9E3F0-1051-411B-B4E8-74150CD2A556}"/>
              </a:ext>
            </a:extLst>
          </p:cNvPr>
          <p:cNvSpPr>
            <a:spLocks noGrp="1"/>
          </p:cNvSpPr>
          <p:nvPr>
            <p:ph type="body" sz="half" idx="13"/>
          </p:nvPr>
        </p:nvSpPr>
        <p:spPr>
          <a:xfrm>
            <a:off x="6594633" y="4495328"/>
            <a:ext cx="2464025" cy="294419"/>
          </a:xfrm>
        </p:spPr>
        <p:txBody>
          <a:bodyPr/>
          <a:lstStyle/>
          <a:p>
            <a:r>
              <a:rPr lang="en-US" dirty="0"/>
              <a:t>November 6, 2023</a:t>
            </a:r>
            <a:endParaRPr lang="en-FI" dirty="0"/>
          </a:p>
        </p:txBody>
      </p:sp>
    </p:spTree>
    <p:extLst>
      <p:ext uri="{BB962C8B-B14F-4D97-AF65-F5344CB8AC3E}">
        <p14:creationId xmlns:p14="http://schemas.microsoft.com/office/powerpoint/2010/main" val="402295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sz="2800" dirty="0" err="1">
                <a:solidFill>
                  <a:schemeClr val="tx2"/>
                </a:solidFill>
              </a:rPr>
              <a:t>Why</a:t>
            </a:r>
            <a:r>
              <a:rPr lang="fi-FI" sz="2800" dirty="0">
                <a:solidFill>
                  <a:schemeClr val="tx2"/>
                </a:solidFill>
              </a:rPr>
              <a:t> to </a:t>
            </a:r>
            <a:r>
              <a:rPr lang="fi-FI" sz="2800" dirty="0" err="1">
                <a:solidFill>
                  <a:schemeClr val="tx2"/>
                </a:solidFill>
              </a:rPr>
              <a:t>internationalize</a:t>
            </a:r>
            <a:r>
              <a:rPr lang="fi-FI" sz="2800" dirty="0">
                <a:solidFill>
                  <a:schemeClr val="tx2"/>
                </a:solidFill>
              </a:rPr>
              <a:t>?</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10</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392337"/>
            <a:ext cx="8443871" cy="2891564"/>
          </a:xfrm>
        </p:spPr>
        <p:txBody>
          <a:bodyPr/>
          <a:lstStyle/>
          <a:p>
            <a:r>
              <a:rPr lang="fi-FI" sz="1800" dirty="0"/>
              <a:t>New </a:t>
            </a:r>
            <a:r>
              <a:rPr lang="fi-FI" sz="1800" dirty="0" err="1"/>
              <a:t>potential</a:t>
            </a:r>
            <a:r>
              <a:rPr lang="fi-FI" sz="1800" dirty="0"/>
              <a:t> </a:t>
            </a:r>
            <a:r>
              <a:rPr lang="fi-FI" sz="1800" dirty="0" err="1"/>
              <a:t>markets</a:t>
            </a:r>
            <a:endParaRPr lang="fi-FI" sz="1800" dirty="0"/>
          </a:p>
          <a:p>
            <a:pPr lvl="1"/>
            <a:r>
              <a:rPr lang="fi-FI" sz="1800" dirty="0" err="1"/>
              <a:t>Growth</a:t>
            </a:r>
            <a:endParaRPr lang="fi-FI" sz="1800" dirty="0"/>
          </a:p>
          <a:p>
            <a:pPr lvl="1"/>
            <a:r>
              <a:rPr lang="fi-FI" sz="1800" dirty="0" err="1"/>
              <a:t>Demand</a:t>
            </a:r>
            <a:endParaRPr lang="fi-FI" sz="1800" dirty="0"/>
          </a:p>
          <a:p>
            <a:pPr lvl="1"/>
            <a:r>
              <a:rPr lang="fi-FI" sz="1800" dirty="0"/>
              <a:t>It is </a:t>
            </a:r>
            <a:r>
              <a:rPr lang="fi-FI" sz="1800" dirty="0" err="1"/>
              <a:t>easy</a:t>
            </a:r>
            <a:r>
              <a:rPr lang="fi-FI" sz="1800" dirty="0"/>
              <a:t>(?) – </a:t>
            </a:r>
            <a:r>
              <a:rPr lang="fi-FI" sz="1800" dirty="0" err="1"/>
              <a:t>accidents</a:t>
            </a:r>
            <a:r>
              <a:rPr lang="fi-FI" sz="1800" dirty="0"/>
              <a:t>, random </a:t>
            </a:r>
            <a:r>
              <a:rPr lang="fi-FI" sz="1800" dirty="0" err="1"/>
              <a:t>opportunities</a:t>
            </a:r>
            <a:endParaRPr lang="fi-FI" sz="1800" dirty="0"/>
          </a:p>
          <a:p>
            <a:r>
              <a:rPr lang="fi-FI" sz="1800" dirty="0" err="1"/>
              <a:t>Harnessing</a:t>
            </a:r>
            <a:r>
              <a:rPr lang="fi-FI" sz="1800" dirty="0"/>
              <a:t> </a:t>
            </a:r>
            <a:r>
              <a:rPr lang="fi-FI" sz="1800" dirty="0" err="1"/>
              <a:t>unique</a:t>
            </a:r>
            <a:r>
              <a:rPr lang="fi-FI" sz="1800" dirty="0"/>
              <a:t> </a:t>
            </a:r>
            <a:r>
              <a:rPr lang="fi-FI" sz="1800" dirty="0" err="1"/>
              <a:t>characteristics</a:t>
            </a:r>
            <a:r>
              <a:rPr lang="fi-FI" sz="1800" dirty="0"/>
              <a:t> of </a:t>
            </a:r>
            <a:r>
              <a:rPr lang="fi-FI" sz="1800" dirty="0" err="1"/>
              <a:t>countries</a:t>
            </a:r>
            <a:endParaRPr lang="fi-FI" sz="1800" dirty="0"/>
          </a:p>
          <a:p>
            <a:pPr lvl="1"/>
            <a:r>
              <a:rPr lang="fi-FI" sz="1800" dirty="0"/>
              <a:t>Technology, know-how, </a:t>
            </a:r>
            <a:r>
              <a:rPr lang="fi-FI" sz="1800" dirty="0" err="1"/>
              <a:t>resources</a:t>
            </a:r>
            <a:r>
              <a:rPr lang="fi-FI" sz="1800" dirty="0"/>
              <a:t>, </a:t>
            </a:r>
            <a:r>
              <a:rPr lang="fi-FI" sz="1800" dirty="0" err="1"/>
              <a:t>price</a:t>
            </a:r>
            <a:r>
              <a:rPr lang="fi-FI" sz="1800" dirty="0"/>
              <a:t> </a:t>
            </a:r>
            <a:r>
              <a:rPr lang="fi-FI" sz="1800" dirty="0" err="1"/>
              <a:t>level</a:t>
            </a:r>
            <a:r>
              <a:rPr lang="fi-FI" sz="1800" dirty="0"/>
              <a:t>, general </a:t>
            </a:r>
            <a:r>
              <a:rPr lang="fi-FI" sz="1800" dirty="0" err="1"/>
              <a:t>situation</a:t>
            </a:r>
            <a:r>
              <a:rPr lang="fi-FI" sz="1800" dirty="0"/>
              <a:t>, </a:t>
            </a:r>
            <a:r>
              <a:rPr lang="fi-FI" sz="1800" dirty="0" err="1"/>
              <a:t>stage</a:t>
            </a:r>
            <a:r>
              <a:rPr lang="fi-FI" sz="1800" dirty="0"/>
              <a:t> of life-</a:t>
            </a:r>
            <a:r>
              <a:rPr lang="fi-FI" sz="1800" dirty="0" err="1"/>
              <a:t>cycle</a:t>
            </a:r>
            <a:endParaRPr lang="fi-FI" sz="1800" dirty="0"/>
          </a:p>
          <a:p>
            <a:r>
              <a:rPr lang="fi-FI" sz="1800" dirty="0"/>
              <a:t>Building </a:t>
            </a:r>
            <a:r>
              <a:rPr lang="fi-FI" sz="1800" dirty="0" err="1"/>
              <a:t>multinational</a:t>
            </a:r>
            <a:r>
              <a:rPr lang="fi-FI" sz="1800" dirty="0"/>
              <a:t> </a:t>
            </a:r>
            <a:r>
              <a:rPr lang="fi-FI" sz="1800" dirty="0" err="1"/>
              <a:t>competitive</a:t>
            </a:r>
            <a:r>
              <a:rPr lang="fi-FI" sz="1800" dirty="0"/>
              <a:t> </a:t>
            </a:r>
            <a:r>
              <a:rPr lang="fi-FI" sz="1800" dirty="0" err="1"/>
              <a:t>advantage</a:t>
            </a:r>
            <a:endParaRPr lang="fi-FI" sz="1800" dirty="0"/>
          </a:p>
          <a:p>
            <a:pPr lvl="1"/>
            <a:r>
              <a:rPr lang="fi-FI" sz="1800" dirty="0"/>
              <a:t>Can </a:t>
            </a:r>
            <a:r>
              <a:rPr lang="fi-FI" sz="1800" dirty="0" err="1"/>
              <a:t>be</a:t>
            </a:r>
            <a:r>
              <a:rPr lang="fi-FI" sz="1800" dirty="0"/>
              <a:t> </a:t>
            </a:r>
            <a:r>
              <a:rPr lang="fi-FI" sz="1800" dirty="0" err="1"/>
              <a:t>derived</a:t>
            </a:r>
            <a:r>
              <a:rPr lang="fi-FI" sz="1800" dirty="0"/>
              <a:t> </a:t>
            </a:r>
            <a:r>
              <a:rPr lang="fi-FI" sz="1800" dirty="0" err="1"/>
              <a:t>from</a:t>
            </a:r>
            <a:r>
              <a:rPr lang="fi-FI" sz="1800" dirty="0"/>
              <a:t> </a:t>
            </a:r>
            <a:r>
              <a:rPr lang="fi-FI" sz="1800" dirty="0" err="1"/>
              <a:t>certain</a:t>
            </a:r>
            <a:r>
              <a:rPr lang="fi-FI" sz="1800" dirty="0"/>
              <a:t> </a:t>
            </a:r>
            <a:r>
              <a:rPr lang="fi-FI" sz="1800" dirty="0" err="1"/>
              <a:t>area</a:t>
            </a:r>
            <a:r>
              <a:rPr lang="fi-FI" sz="1800" dirty="0"/>
              <a:t>, </a:t>
            </a:r>
            <a:r>
              <a:rPr lang="fi-FI" sz="1800" dirty="0" err="1"/>
              <a:t>or</a:t>
            </a:r>
            <a:r>
              <a:rPr lang="fi-FI" sz="1800" dirty="0"/>
              <a:t> </a:t>
            </a:r>
            <a:r>
              <a:rPr lang="fi-FI" sz="1800" dirty="0" err="1"/>
              <a:t>various</a:t>
            </a:r>
            <a:r>
              <a:rPr lang="fi-FI" sz="1800" dirty="0"/>
              <a:t> </a:t>
            </a:r>
            <a:r>
              <a:rPr lang="fi-FI" sz="1800" dirty="0" err="1"/>
              <a:t>combinations</a:t>
            </a:r>
            <a:r>
              <a:rPr lang="fi-FI" sz="1800" dirty="0"/>
              <a:t> of </a:t>
            </a:r>
            <a:r>
              <a:rPr lang="fi-FI" sz="1800" dirty="0" err="1"/>
              <a:t>different</a:t>
            </a:r>
            <a:r>
              <a:rPr lang="fi-FI" sz="1800" dirty="0"/>
              <a:t> </a:t>
            </a:r>
            <a:r>
              <a:rPr lang="fi-FI" sz="1800" dirty="0" err="1"/>
              <a:t>areas</a:t>
            </a:r>
            <a:endParaRPr lang="fi-FI" sz="1800" dirty="0"/>
          </a:p>
          <a:p>
            <a:pPr marL="285750" indent="-285750">
              <a:spcBef>
                <a:spcPts val="600"/>
              </a:spcBef>
              <a:buFont typeface="Arial" panose="020B0604020202020204" pitchFamily="34" charset="0"/>
              <a:buChar char="•"/>
            </a:pPr>
            <a:endParaRPr lang="en-US" sz="1200" b="0" dirty="0"/>
          </a:p>
        </p:txBody>
      </p:sp>
    </p:spTree>
    <p:extLst>
      <p:ext uri="{BB962C8B-B14F-4D97-AF65-F5344CB8AC3E}">
        <p14:creationId xmlns:p14="http://schemas.microsoft.com/office/powerpoint/2010/main" val="864312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5" name="Sisällön paikkamerkki 4">
            <a:extLst>
              <a:ext uri="{FF2B5EF4-FFF2-40B4-BE49-F238E27FC236}">
                <a16:creationId xmlns:a16="http://schemas.microsoft.com/office/drawing/2014/main" id="{7D500DFB-35BA-4D8C-BF41-31F807043C5D}"/>
              </a:ext>
            </a:extLst>
          </p:cNvPr>
          <p:cNvPicPr>
            <a:picLocks noGrp="1" noChangeAspect="1"/>
          </p:cNvPicPr>
          <p:nvPr>
            <p:ph idx="1"/>
          </p:nvPr>
        </p:nvPicPr>
        <p:blipFill>
          <a:blip r:embed="rId2"/>
          <a:stretch>
            <a:fillRect/>
          </a:stretch>
        </p:blipFill>
        <p:spPr>
          <a:xfrm>
            <a:off x="1402952" y="482600"/>
            <a:ext cx="6338097" cy="4178300"/>
          </a:xfrm>
          <a:prstGeom prst="rect">
            <a:avLst/>
          </a:prstGeom>
        </p:spPr>
      </p:pic>
    </p:spTree>
    <p:extLst>
      <p:ext uri="{BB962C8B-B14F-4D97-AF65-F5344CB8AC3E}">
        <p14:creationId xmlns:p14="http://schemas.microsoft.com/office/powerpoint/2010/main" val="2555137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F2281E-D9A1-4D78-88F1-D5A2007BE0D9}"/>
              </a:ext>
            </a:extLst>
          </p:cNvPr>
          <p:cNvSpPr>
            <a:spLocks noGrp="1"/>
          </p:cNvSpPr>
          <p:nvPr>
            <p:ph type="body" sz="half" idx="10"/>
          </p:nvPr>
        </p:nvSpPr>
        <p:spPr>
          <a:xfrm>
            <a:off x="517411" y="635363"/>
            <a:ext cx="8492897" cy="733141"/>
          </a:xfrm>
        </p:spPr>
        <p:txBody>
          <a:bodyPr/>
          <a:lstStyle/>
          <a:p>
            <a:r>
              <a:rPr lang="en-US" dirty="0"/>
              <a:t>Rat and Cat tests for internationalization</a:t>
            </a:r>
            <a:endParaRPr lang="en-FI" dirty="0"/>
          </a:p>
        </p:txBody>
      </p:sp>
      <p:sp>
        <p:nvSpPr>
          <p:cNvPr id="3" name="Text Placeholder 2">
            <a:extLst>
              <a:ext uri="{FF2B5EF4-FFF2-40B4-BE49-F238E27FC236}">
                <a16:creationId xmlns:a16="http://schemas.microsoft.com/office/drawing/2014/main" id="{5F669965-2C37-4E46-9B17-C284E9EEEBCD}"/>
              </a:ext>
            </a:extLst>
          </p:cNvPr>
          <p:cNvSpPr>
            <a:spLocks noGrp="1"/>
          </p:cNvSpPr>
          <p:nvPr>
            <p:ph type="body" sz="half" idx="11"/>
          </p:nvPr>
        </p:nvSpPr>
        <p:spPr>
          <a:xfrm>
            <a:off x="6358139" y="1368504"/>
            <a:ext cx="2127940" cy="2810006"/>
          </a:xfrm>
        </p:spPr>
        <p:txBody>
          <a:bodyPr/>
          <a:lstStyle/>
          <a:p>
            <a:r>
              <a:rPr lang="en-US" dirty="0"/>
              <a:t>Enhancing capabilities</a:t>
            </a:r>
          </a:p>
          <a:p>
            <a:endParaRPr lang="en-US" dirty="0"/>
          </a:p>
          <a:p>
            <a:r>
              <a:rPr lang="en-US" dirty="0"/>
              <a:t>CAT</a:t>
            </a:r>
          </a:p>
          <a:p>
            <a:r>
              <a:rPr lang="en-US" dirty="0"/>
              <a:t>C</a:t>
            </a:r>
            <a:r>
              <a:rPr lang="en-US" b="0" dirty="0"/>
              <a:t>omplementary</a:t>
            </a:r>
          </a:p>
          <a:p>
            <a:r>
              <a:rPr lang="en-US" dirty="0"/>
              <a:t>A</a:t>
            </a:r>
            <a:r>
              <a:rPr lang="en-US" b="0" dirty="0"/>
              <a:t>ppropriable</a:t>
            </a:r>
          </a:p>
          <a:p>
            <a:r>
              <a:rPr lang="en-US" dirty="0"/>
              <a:t>T</a:t>
            </a:r>
            <a:r>
              <a:rPr lang="en-US" b="0" dirty="0"/>
              <a:t>ransferable</a:t>
            </a:r>
          </a:p>
          <a:p>
            <a:endParaRPr lang="en-US" b="0" dirty="0"/>
          </a:p>
        </p:txBody>
      </p:sp>
      <p:sp>
        <p:nvSpPr>
          <p:cNvPr id="4" name="Text Placeholder 2">
            <a:extLst>
              <a:ext uri="{FF2B5EF4-FFF2-40B4-BE49-F238E27FC236}">
                <a16:creationId xmlns:a16="http://schemas.microsoft.com/office/drawing/2014/main" id="{850F3264-B6C0-78D1-D4D6-A07ADC7DB9CF}"/>
              </a:ext>
            </a:extLst>
          </p:cNvPr>
          <p:cNvSpPr txBox="1">
            <a:spLocks/>
          </p:cNvSpPr>
          <p:nvPr/>
        </p:nvSpPr>
        <p:spPr>
          <a:xfrm>
            <a:off x="700016" y="1368504"/>
            <a:ext cx="2127940" cy="2810006"/>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Exploiting capabilities</a:t>
            </a:r>
          </a:p>
          <a:p>
            <a:endParaRPr lang="en-US" dirty="0"/>
          </a:p>
          <a:p>
            <a:r>
              <a:rPr lang="en-US" dirty="0"/>
              <a:t>RAT</a:t>
            </a:r>
          </a:p>
          <a:p>
            <a:r>
              <a:rPr lang="en-US" dirty="0"/>
              <a:t>R</a:t>
            </a:r>
            <a:r>
              <a:rPr lang="en-US" b="0" dirty="0"/>
              <a:t>elevant</a:t>
            </a:r>
          </a:p>
          <a:p>
            <a:r>
              <a:rPr lang="en-US" dirty="0"/>
              <a:t>A</a:t>
            </a:r>
            <a:r>
              <a:rPr lang="en-US" b="0" dirty="0"/>
              <a:t>ppropriable</a:t>
            </a:r>
          </a:p>
          <a:p>
            <a:r>
              <a:rPr lang="en-US" dirty="0"/>
              <a:t>T</a:t>
            </a:r>
            <a:r>
              <a:rPr lang="en-US" b="0" dirty="0"/>
              <a:t>ransferable</a:t>
            </a:r>
          </a:p>
          <a:p>
            <a:endParaRPr lang="en-US" b="0" dirty="0"/>
          </a:p>
        </p:txBody>
      </p:sp>
      <p:sp>
        <p:nvSpPr>
          <p:cNvPr id="6" name="Speech Bubble: Rectangle with Corners Rounded 5">
            <a:extLst>
              <a:ext uri="{FF2B5EF4-FFF2-40B4-BE49-F238E27FC236}">
                <a16:creationId xmlns:a16="http://schemas.microsoft.com/office/drawing/2014/main" id="{DC2C7088-4760-0ABB-A126-3F2385D5944B}"/>
              </a:ext>
            </a:extLst>
          </p:cNvPr>
          <p:cNvSpPr/>
          <p:nvPr/>
        </p:nvSpPr>
        <p:spPr>
          <a:xfrm>
            <a:off x="2192060" y="1238765"/>
            <a:ext cx="1945888" cy="7673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capabilities we have that could be exploited in foreign markets?</a:t>
            </a:r>
          </a:p>
        </p:txBody>
      </p:sp>
      <p:sp>
        <p:nvSpPr>
          <p:cNvPr id="7" name="Speech Bubble: Rectangle with Corners Rounded 6">
            <a:extLst>
              <a:ext uri="{FF2B5EF4-FFF2-40B4-BE49-F238E27FC236}">
                <a16:creationId xmlns:a16="http://schemas.microsoft.com/office/drawing/2014/main" id="{26558A34-A39A-F313-3BF7-1D364AF3CEDC}"/>
              </a:ext>
            </a:extLst>
          </p:cNvPr>
          <p:cNvSpPr/>
          <p:nvPr/>
        </p:nvSpPr>
        <p:spPr>
          <a:xfrm>
            <a:off x="4320000" y="1253018"/>
            <a:ext cx="1945888" cy="7673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capabilities could we acquire from a particular target country?</a:t>
            </a:r>
          </a:p>
        </p:txBody>
      </p:sp>
      <p:pic>
        <p:nvPicPr>
          <p:cNvPr id="9" name="Graphic 8" descr="Rat with solid fill">
            <a:extLst>
              <a:ext uri="{FF2B5EF4-FFF2-40B4-BE49-F238E27FC236}">
                <a16:creationId xmlns:a16="http://schemas.microsoft.com/office/drawing/2014/main" id="{2E48CDBF-CA1B-CC6F-9C8E-7F5689713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4167" y="1969766"/>
            <a:ext cx="914400" cy="914400"/>
          </a:xfrm>
          <a:prstGeom prst="rect">
            <a:avLst/>
          </a:prstGeom>
        </p:spPr>
      </p:pic>
      <p:pic>
        <p:nvPicPr>
          <p:cNvPr id="11" name="Graphic 10" descr="Kitten with solid fill">
            <a:extLst>
              <a:ext uri="{FF2B5EF4-FFF2-40B4-BE49-F238E27FC236}">
                <a16:creationId xmlns:a16="http://schemas.microsoft.com/office/drawing/2014/main" id="{A2A365BD-2192-8609-9BA9-86889D4F5B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806176" y="2049661"/>
            <a:ext cx="836341" cy="914400"/>
          </a:xfrm>
          <a:prstGeom prst="rect">
            <a:avLst/>
          </a:prstGeom>
        </p:spPr>
      </p:pic>
      <p:sp>
        <p:nvSpPr>
          <p:cNvPr id="12" name="TextBox 11">
            <a:extLst>
              <a:ext uri="{FF2B5EF4-FFF2-40B4-BE49-F238E27FC236}">
                <a16:creationId xmlns:a16="http://schemas.microsoft.com/office/drawing/2014/main" id="{708E218C-3DBC-09CF-2538-7B7D21AD6CD6}"/>
              </a:ext>
            </a:extLst>
          </p:cNvPr>
          <p:cNvSpPr txBox="1"/>
          <p:nvPr/>
        </p:nvSpPr>
        <p:spPr>
          <a:xfrm>
            <a:off x="6216805" y="4761610"/>
            <a:ext cx="2483372" cy="300082"/>
          </a:xfrm>
          <a:prstGeom prst="rect">
            <a:avLst/>
          </a:prstGeom>
          <a:noFill/>
        </p:spPr>
        <p:txBody>
          <a:bodyPr wrap="none" rtlCol="0">
            <a:spAutoFit/>
          </a:bodyPr>
          <a:lstStyle/>
          <a:p>
            <a:r>
              <a:rPr lang="en-US" dirty="0"/>
              <a:t>Based on Lessard et al., 2013</a:t>
            </a:r>
          </a:p>
        </p:txBody>
      </p:sp>
    </p:spTree>
    <p:extLst>
      <p:ext uri="{BB962C8B-B14F-4D97-AF65-F5344CB8AC3E}">
        <p14:creationId xmlns:p14="http://schemas.microsoft.com/office/powerpoint/2010/main" val="419035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F2281E-D9A1-4D78-88F1-D5A2007BE0D9}"/>
              </a:ext>
            </a:extLst>
          </p:cNvPr>
          <p:cNvSpPr>
            <a:spLocks noGrp="1"/>
          </p:cNvSpPr>
          <p:nvPr>
            <p:ph type="body" sz="half" idx="10"/>
          </p:nvPr>
        </p:nvSpPr>
        <p:spPr>
          <a:xfrm>
            <a:off x="517411" y="635363"/>
            <a:ext cx="8492897" cy="733141"/>
          </a:xfrm>
        </p:spPr>
        <p:txBody>
          <a:bodyPr/>
          <a:lstStyle/>
          <a:p>
            <a:r>
              <a:rPr lang="en-US" dirty="0"/>
              <a:t>Rat and Cat tests for internationalization</a:t>
            </a:r>
            <a:endParaRPr lang="en-FI" dirty="0"/>
          </a:p>
        </p:txBody>
      </p:sp>
      <p:grpSp>
        <p:nvGrpSpPr>
          <p:cNvPr id="20" name="Group 19">
            <a:extLst>
              <a:ext uri="{FF2B5EF4-FFF2-40B4-BE49-F238E27FC236}">
                <a16:creationId xmlns:a16="http://schemas.microsoft.com/office/drawing/2014/main" id="{40035BE6-4E89-A57A-DDCB-7EC59CDFD65F}"/>
              </a:ext>
            </a:extLst>
          </p:cNvPr>
          <p:cNvGrpSpPr/>
          <p:nvPr/>
        </p:nvGrpSpPr>
        <p:grpSpPr>
          <a:xfrm>
            <a:off x="2169802" y="1187605"/>
            <a:ext cx="4508875" cy="3320532"/>
            <a:chOff x="2085278" y="1187605"/>
            <a:chExt cx="4508875" cy="3320532"/>
          </a:xfrm>
        </p:grpSpPr>
        <p:grpSp>
          <p:nvGrpSpPr>
            <p:cNvPr id="19" name="Group 18">
              <a:extLst>
                <a:ext uri="{FF2B5EF4-FFF2-40B4-BE49-F238E27FC236}">
                  <a16:creationId xmlns:a16="http://schemas.microsoft.com/office/drawing/2014/main" id="{8FE3618A-35FC-A417-0813-C0237EA2F6C9}"/>
                </a:ext>
              </a:extLst>
            </p:cNvPr>
            <p:cNvGrpSpPr/>
            <p:nvPr/>
          </p:nvGrpSpPr>
          <p:grpSpPr>
            <a:xfrm>
              <a:off x="2085278" y="1187605"/>
              <a:ext cx="4508875" cy="3320532"/>
              <a:chOff x="2085278" y="1187605"/>
              <a:chExt cx="4508875" cy="3320532"/>
            </a:xfrm>
          </p:grpSpPr>
          <p:sp>
            <p:nvSpPr>
              <p:cNvPr id="4" name="Rectangle 3">
                <a:extLst>
                  <a:ext uri="{FF2B5EF4-FFF2-40B4-BE49-F238E27FC236}">
                    <a16:creationId xmlns:a16="http://schemas.microsoft.com/office/drawing/2014/main" id="{5EF99DC9-4B94-24C9-B4CE-20CF6F6FEF02}"/>
                  </a:ext>
                </a:extLst>
              </p:cNvPr>
              <p:cNvSpPr/>
              <p:nvPr/>
            </p:nvSpPr>
            <p:spPr>
              <a:xfrm>
                <a:off x="4341607"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FCC2011B-9BDF-36BD-164E-F8A35A2C8275}"/>
                  </a:ext>
                </a:extLst>
              </p:cNvPr>
              <p:cNvSpPr/>
              <p:nvPr/>
            </p:nvSpPr>
            <p:spPr>
              <a:xfrm>
                <a:off x="2085278"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F2A05559-52C3-F152-626B-24B5FB82E86C}"/>
                  </a:ext>
                </a:extLst>
              </p:cNvPr>
              <p:cNvGrpSpPr/>
              <p:nvPr/>
            </p:nvGrpSpPr>
            <p:grpSpPr>
              <a:xfrm>
                <a:off x="2473141" y="1506235"/>
                <a:ext cx="3722654" cy="2503448"/>
                <a:chOff x="953428" y="1357826"/>
                <a:chExt cx="3152078" cy="2232866"/>
              </a:xfrm>
            </p:grpSpPr>
            <p:sp>
              <p:nvSpPr>
                <p:cNvPr id="14" name="Rectangle 13">
                  <a:extLst>
                    <a:ext uri="{FF2B5EF4-FFF2-40B4-BE49-F238E27FC236}">
                      <a16:creationId xmlns:a16="http://schemas.microsoft.com/office/drawing/2014/main" id="{4E0E114F-36B9-FD8B-E5D8-B2281F51AA35}"/>
                    </a:ext>
                  </a:extLst>
                </p:cNvPr>
                <p:cNvSpPr/>
                <p:nvPr/>
              </p:nvSpPr>
              <p:spPr>
                <a:xfrm>
                  <a:off x="2137312" y="3220757"/>
                  <a:ext cx="784307"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Enhance</a:t>
                  </a:r>
                </a:p>
              </p:txBody>
            </p:sp>
            <p:sp>
              <p:nvSpPr>
                <p:cNvPr id="7" name="Rectangle 6">
                  <a:extLst>
                    <a:ext uri="{FF2B5EF4-FFF2-40B4-BE49-F238E27FC236}">
                      <a16:creationId xmlns:a16="http://schemas.microsoft.com/office/drawing/2014/main" id="{80E3BC81-5A92-4981-8E75-F0B3EC79E449}"/>
                    </a:ext>
                  </a:extLst>
                </p:cNvPr>
                <p:cNvSpPr/>
                <p:nvPr/>
              </p:nvSpPr>
              <p:spPr>
                <a:xfrm>
                  <a:off x="953428" y="2571749"/>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Augmented capabilities at home</a:t>
                  </a:r>
                </a:p>
              </p:txBody>
            </p:sp>
            <p:sp>
              <p:nvSpPr>
                <p:cNvPr id="8" name="Rectangle 7">
                  <a:extLst>
                    <a:ext uri="{FF2B5EF4-FFF2-40B4-BE49-F238E27FC236}">
                      <a16:creationId xmlns:a16="http://schemas.microsoft.com/office/drawing/2014/main" id="{88433223-A26B-3E07-95A9-28967CF67461}"/>
                    </a:ext>
                  </a:extLst>
                </p:cNvPr>
                <p:cNvSpPr/>
                <p:nvPr/>
              </p:nvSpPr>
              <p:spPr>
                <a:xfrm>
                  <a:off x="2968081" y="2571748"/>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country-derived capabilities</a:t>
                  </a:r>
                </a:p>
              </p:txBody>
            </p:sp>
            <p:sp>
              <p:nvSpPr>
                <p:cNvPr id="10" name="Rectangle 9">
                  <a:extLst>
                    <a:ext uri="{FF2B5EF4-FFF2-40B4-BE49-F238E27FC236}">
                      <a16:creationId xmlns:a16="http://schemas.microsoft.com/office/drawing/2014/main" id="{E3303E63-C1A6-065A-04DC-B18F4E45E831}"/>
                    </a:ext>
                  </a:extLst>
                </p:cNvPr>
                <p:cNvSpPr/>
                <p:nvPr/>
              </p:nvSpPr>
              <p:spPr>
                <a:xfrm>
                  <a:off x="953428" y="1357827"/>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Home-based capabilities</a:t>
                  </a:r>
                </a:p>
              </p:txBody>
            </p:sp>
            <p:sp>
              <p:nvSpPr>
                <p:cNvPr id="11" name="Rectangle 10">
                  <a:extLst>
                    <a:ext uri="{FF2B5EF4-FFF2-40B4-BE49-F238E27FC236}">
                      <a16:creationId xmlns:a16="http://schemas.microsoft.com/office/drawing/2014/main" id="{D115A5F2-85E8-97EE-5709-3AB7905D4C04}"/>
                    </a:ext>
                  </a:extLst>
                </p:cNvPr>
                <p:cNvSpPr/>
                <p:nvPr/>
              </p:nvSpPr>
              <p:spPr>
                <a:xfrm>
                  <a:off x="2968081" y="1357826"/>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 Customer value</a:t>
                  </a:r>
                </a:p>
              </p:txBody>
            </p:sp>
            <p:sp>
              <p:nvSpPr>
                <p:cNvPr id="12" name="Arrow: Right 11">
                  <a:extLst>
                    <a:ext uri="{FF2B5EF4-FFF2-40B4-BE49-F238E27FC236}">
                      <a16:creationId xmlns:a16="http://schemas.microsoft.com/office/drawing/2014/main" id="{BEA91B48-C695-7269-558F-324CFD4C0EC6}"/>
                    </a:ext>
                  </a:extLst>
                </p:cNvPr>
                <p:cNvSpPr/>
                <p:nvPr/>
              </p:nvSpPr>
              <p:spPr>
                <a:xfrm>
                  <a:off x="2245111" y="1708615"/>
                  <a:ext cx="568712" cy="317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a:t>
                  </a:r>
                </a:p>
              </p:txBody>
            </p:sp>
            <p:sp>
              <p:nvSpPr>
                <p:cNvPr id="13" name="Rectangle 12">
                  <a:extLst>
                    <a:ext uri="{FF2B5EF4-FFF2-40B4-BE49-F238E27FC236}">
                      <a16:creationId xmlns:a16="http://schemas.microsoft.com/office/drawing/2014/main" id="{7633D7C6-A413-8ABA-E776-AA352F6FA433}"/>
                    </a:ext>
                  </a:extLst>
                </p:cNvPr>
                <p:cNvSpPr/>
                <p:nvPr/>
              </p:nvSpPr>
              <p:spPr>
                <a:xfrm>
                  <a:off x="2106646" y="1357827"/>
                  <a:ext cx="784306"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Exploit</a:t>
                  </a:r>
                </a:p>
              </p:txBody>
            </p:sp>
          </p:grpSp>
        </p:grpSp>
        <p:sp>
          <p:nvSpPr>
            <p:cNvPr id="5" name="Rectangle 4">
              <a:extLst>
                <a:ext uri="{FF2B5EF4-FFF2-40B4-BE49-F238E27FC236}">
                  <a16:creationId xmlns:a16="http://schemas.microsoft.com/office/drawing/2014/main" id="{01D91C4C-40ED-C1C8-F74C-CE86DAEF06F5}"/>
                </a:ext>
              </a:extLst>
            </p:cNvPr>
            <p:cNvSpPr/>
            <p:nvPr/>
          </p:nvSpPr>
          <p:spPr>
            <a:xfrm>
              <a:off x="5060997" y="1216810"/>
              <a:ext cx="926278" cy="2063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External</a:t>
              </a:r>
            </a:p>
          </p:txBody>
        </p:sp>
        <p:sp>
          <p:nvSpPr>
            <p:cNvPr id="6" name="Rectangle 5">
              <a:extLst>
                <a:ext uri="{FF2B5EF4-FFF2-40B4-BE49-F238E27FC236}">
                  <a16:creationId xmlns:a16="http://schemas.microsoft.com/office/drawing/2014/main" id="{66769A14-17C7-F778-2E9A-1F49D4A976A0}"/>
                </a:ext>
              </a:extLst>
            </p:cNvPr>
            <p:cNvSpPr/>
            <p:nvPr/>
          </p:nvSpPr>
          <p:spPr>
            <a:xfrm>
              <a:off x="2681660" y="1232977"/>
              <a:ext cx="926278" cy="19017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Internal</a:t>
              </a:r>
            </a:p>
          </p:txBody>
        </p:sp>
        <p:sp>
          <p:nvSpPr>
            <p:cNvPr id="16" name="Arrow: Left 15">
              <a:extLst>
                <a:ext uri="{FF2B5EF4-FFF2-40B4-BE49-F238E27FC236}">
                  <a16:creationId xmlns:a16="http://schemas.microsoft.com/office/drawing/2014/main" id="{F1EBD743-1B43-4302-761C-999A80BAE33D}"/>
                </a:ext>
              </a:extLst>
            </p:cNvPr>
            <p:cNvSpPr/>
            <p:nvPr/>
          </p:nvSpPr>
          <p:spPr>
            <a:xfrm>
              <a:off x="3962194" y="3313305"/>
              <a:ext cx="708103" cy="354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a:t>
              </a:r>
            </a:p>
          </p:txBody>
        </p:sp>
      </p:grpSp>
      <p:sp>
        <p:nvSpPr>
          <p:cNvPr id="18" name="TextBox 17">
            <a:extLst>
              <a:ext uri="{FF2B5EF4-FFF2-40B4-BE49-F238E27FC236}">
                <a16:creationId xmlns:a16="http://schemas.microsoft.com/office/drawing/2014/main" id="{CF8A7F8F-E661-31ED-21AF-3C7927C270AC}"/>
              </a:ext>
            </a:extLst>
          </p:cNvPr>
          <p:cNvSpPr txBox="1"/>
          <p:nvPr/>
        </p:nvSpPr>
        <p:spPr>
          <a:xfrm>
            <a:off x="6216805" y="4761610"/>
            <a:ext cx="2483372" cy="300082"/>
          </a:xfrm>
          <a:prstGeom prst="rect">
            <a:avLst/>
          </a:prstGeom>
          <a:noFill/>
        </p:spPr>
        <p:txBody>
          <a:bodyPr wrap="none" rtlCol="0">
            <a:spAutoFit/>
          </a:bodyPr>
          <a:lstStyle/>
          <a:p>
            <a:r>
              <a:rPr lang="en-US" dirty="0"/>
              <a:t>Based on Lessard et al., 2013</a:t>
            </a:r>
          </a:p>
        </p:txBody>
      </p:sp>
    </p:spTree>
    <p:extLst>
      <p:ext uri="{BB962C8B-B14F-4D97-AF65-F5344CB8AC3E}">
        <p14:creationId xmlns:p14="http://schemas.microsoft.com/office/powerpoint/2010/main" val="82106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E1037E-A25C-2619-1294-C5071D429C6B}"/>
              </a:ext>
            </a:extLst>
          </p:cNvPr>
          <p:cNvSpPr/>
          <p:nvPr/>
        </p:nvSpPr>
        <p:spPr>
          <a:xfrm>
            <a:off x="463463" y="338203"/>
            <a:ext cx="4204942" cy="41294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F4469FBE-59FD-701A-9A8E-EC3ED0215336}"/>
              </a:ext>
            </a:extLst>
          </p:cNvPr>
          <p:cNvSpPr/>
          <p:nvPr/>
        </p:nvSpPr>
        <p:spPr>
          <a:xfrm>
            <a:off x="4672188" y="338203"/>
            <a:ext cx="4204942" cy="41294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252F4333-777A-DFAB-9FAB-F5A0441E3AE2}"/>
              </a:ext>
            </a:extLst>
          </p:cNvPr>
          <p:cNvGrpSpPr/>
          <p:nvPr/>
        </p:nvGrpSpPr>
        <p:grpSpPr>
          <a:xfrm>
            <a:off x="2415859" y="850097"/>
            <a:ext cx="4508875" cy="3320532"/>
            <a:chOff x="2085278" y="1187605"/>
            <a:chExt cx="4508875" cy="3320532"/>
          </a:xfrm>
        </p:grpSpPr>
        <p:grpSp>
          <p:nvGrpSpPr>
            <p:cNvPr id="5" name="Group 4">
              <a:extLst>
                <a:ext uri="{FF2B5EF4-FFF2-40B4-BE49-F238E27FC236}">
                  <a16:creationId xmlns:a16="http://schemas.microsoft.com/office/drawing/2014/main" id="{6466B41B-D32E-446B-E8D4-53094E332365}"/>
                </a:ext>
              </a:extLst>
            </p:cNvPr>
            <p:cNvGrpSpPr/>
            <p:nvPr/>
          </p:nvGrpSpPr>
          <p:grpSpPr>
            <a:xfrm>
              <a:off x="2085278" y="1187605"/>
              <a:ext cx="4508875" cy="3320532"/>
              <a:chOff x="2085278" y="1187605"/>
              <a:chExt cx="4508875" cy="3320532"/>
            </a:xfrm>
          </p:grpSpPr>
          <p:sp>
            <p:nvSpPr>
              <p:cNvPr id="9" name="Rectangle 8">
                <a:extLst>
                  <a:ext uri="{FF2B5EF4-FFF2-40B4-BE49-F238E27FC236}">
                    <a16:creationId xmlns:a16="http://schemas.microsoft.com/office/drawing/2014/main" id="{C5211D56-4635-231D-AA17-53F181ADE714}"/>
                  </a:ext>
                </a:extLst>
              </p:cNvPr>
              <p:cNvSpPr/>
              <p:nvPr/>
            </p:nvSpPr>
            <p:spPr>
              <a:xfrm>
                <a:off x="4341607"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43AD310-23AB-75C7-B269-6CA128DF021C}"/>
                  </a:ext>
                </a:extLst>
              </p:cNvPr>
              <p:cNvSpPr/>
              <p:nvPr/>
            </p:nvSpPr>
            <p:spPr>
              <a:xfrm>
                <a:off x="2085278"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6C656AB9-0110-C070-4360-1A873DF21863}"/>
                  </a:ext>
                </a:extLst>
              </p:cNvPr>
              <p:cNvGrpSpPr/>
              <p:nvPr/>
            </p:nvGrpSpPr>
            <p:grpSpPr>
              <a:xfrm>
                <a:off x="2473141" y="1506235"/>
                <a:ext cx="3722654" cy="2503448"/>
                <a:chOff x="953428" y="1357826"/>
                <a:chExt cx="3152078" cy="2232866"/>
              </a:xfrm>
            </p:grpSpPr>
            <p:sp>
              <p:nvSpPr>
                <p:cNvPr id="12" name="Rectangle 11">
                  <a:extLst>
                    <a:ext uri="{FF2B5EF4-FFF2-40B4-BE49-F238E27FC236}">
                      <a16:creationId xmlns:a16="http://schemas.microsoft.com/office/drawing/2014/main" id="{1BEE033E-7451-D445-6683-9486D0D07B1F}"/>
                    </a:ext>
                  </a:extLst>
                </p:cNvPr>
                <p:cNvSpPr/>
                <p:nvPr/>
              </p:nvSpPr>
              <p:spPr>
                <a:xfrm>
                  <a:off x="2137312" y="3220757"/>
                  <a:ext cx="784307"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Enhance</a:t>
                  </a:r>
                </a:p>
              </p:txBody>
            </p:sp>
            <p:sp>
              <p:nvSpPr>
                <p:cNvPr id="13" name="Rectangle 12">
                  <a:extLst>
                    <a:ext uri="{FF2B5EF4-FFF2-40B4-BE49-F238E27FC236}">
                      <a16:creationId xmlns:a16="http://schemas.microsoft.com/office/drawing/2014/main" id="{725AF718-AC2F-BA05-26B1-59290D3090D3}"/>
                    </a:ext>
                  </a:extLst>
                </p:cNvPr>
                <p:cNvSpPr/>
                <p:nvPr/>
              </p:nvSpPr>
              <p:spPr>
                <a:xfrm>
                  <a:off x="953428" y="2571749"/>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Augmented capabilities at home</a:t>
                  </a:r>
                </a:p>
              </p:txBody>
            </p:sp>
            <p:sp>
              <p:nvSpPr>
                <p:cNvPr id="14" name="Rectangle 13">
                  <a:extLst>
                    <a:ext uri="{FF2B5EF4-FFF2-40B4-BE49-F238E27FC236}">
                      <a16:creationId xmlns:a16="http://schemas.microsoft.com/office/drawing/2014/main" id="{DFF41C2A-3C51-1A44-15C3-FAEB89A18E91}"/>
                    </a:ext>
                  </a:extLst>
                </p:cNvPr>
                <p:cNvSpPr/>
                <p:nvPr/>
              </p:nvSpPr>
              <p:spPr>
                <a:xfrm>
                  <a:off x="2968081" y="2571748"/>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country-derived capabilities</a:t>
                  </a:r>
                </a:p>
              </p:txBody>
            </p:sp>
            <p:sp>
              <p:nvSpPr>
                <p:cNvPr id="15" name="Rectangle 14">
                  <a:extLst>
                    <a:ext uri="{FF2B5EF4-FFF2-40B4-BE49-F238E27FC236}">
                      <a16:creationId xmlns:a16="http://schemas.microsoft.com/office/drawing/2014/main" id="{135DFE9D-7425-F3C9-8224-E3BBC41AB5AD}"/>
                    </a:ext>
                  </a:extLst>
                </p:cNvPr>
                <p:cNvSpPr/>
                <p:nvPr/>
              </p:nvSpPr>
              <p:spPr>
                <a:xfrm>
                  <a:off x="953428" y="1357827"/>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Home-based capabilities</a:t>
                  </a:r>
                </a:p>
              </p:txBody>
            </p:sp>
            <p:sp>
              <p:nvSpPr>
                <p:cNvPr id="16" name="Rectangle 15">
                  <a:extLst>
                    <a:ext uri="{FF2B5EF4-FFF2-40B4-BE49-F238E27FC236}">
                      <a16:creationId xmlns:a16="http://schemas.microsoft.com/office/drawing/2014/main" id="{3A8FB199-CAC9-E3E2-0FF0-B5DC7191F842}"/>
                    </a:ext>
                  </a:extLst>
                </p:cNvPr>
                <p:cNvSpPr/>
                <p:nvPr/>
              </p:nvSpPr>
              <p:spPr>
                <a:xfrm>
                  <a:off x="2968081" y="1357826"/>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 Customer value</a:t>
                  </a:r>
                </a:p>
              </p:txBody>
            </p:sp>
            <p:sp>
              <p:nvSpPr>
                <p:cNvPr id="17" name="Arrow: Right 16">
                  <a:extLst>
                    <a:ext uri="{FF2B5EF4-FFF2-40B4-BE49-F238E27FC236}">
                      <a16:creationId xmlns:a16="http://schemas.microsoft.com/office/drawing/2014/main" id="{52F1F7E4-7A63-4DE0-944C-3AD0414290E8}"/>
                    </a:ext>
                  </a:extLst>
                </p:cNvPr>
                <p:cNvSpPr/>
                <p:nvPr/>
              </p:nvSpPr>
              <p:spPr>
                <a:xfrm>
                  <a:off x="2245111" y="1708615"/>
                  <a:ext cx="568712" cy="3173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RAT</a:t>
                  </a:r>
                </a:p>
              </p:txBody>
            </p:sp>
            <p:sp>
              <p:nvSpPr>
                <p:cNvPr id="18" name="Rectangle 17">
                  <a:extLst>
                    <a:ext uri="{FF2B5EF4-FFF2-40B4-BE49-F238E27FC236}">
                      <a16:creationId xmlns:a16="http://schemas.microsoft.com/office/drawing/2014/main" id="{AB7B4772-78DB-A524-5A60-F435787DA06B}"/>
                    </a:ext>
                  </a:extLst>
                </p:cNvPr>
                <p:cNvSpPr/>
                <p:nvPr/>
              </p:nvSpPr>
              <p:spPr>
                <a:xfrm>
                  <a:off x="2106646" y="1357827"/>
                  <a:ext cx="784306"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Exploit</a:t>
                  </a:r>
                </a:p>
              </p:txBody>
            </p:sp>
          </p:grpSp>
        </p:grpSp>
        <p:sp>
          <p:nvSpPr>
            <p:cNvPr id="6" name="Rectangle 5">
              <a:extLst>
                <a:ext uri="{FF2B5EF4-FFF2-40B4-BE49-F238E27FC236}">
                  <a16:creationId xmlns:a16="http://schemas.microsoft.com/office/drawing/2014/main" id="{DB30A23C-B29E-E547-EA5B-986B9D0803F7}"/>
                </a:ext>
              </a:extLst>
            </p:cNvPr>
            <p:cNvSpPr/>
            <p:nvPr/>
          </p:nvSpPr>
          <p:spPr>
            <a:xfrm>
              <a:off x="5060997" y="1216810"/>
              <a:ext cx="926278" cy="2063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External</a:t>
              </a:r>
            </a:p>
          </p:txBody>
        </p:sp>
        <p:sp>
          <p:nvSpPr>
            <p:cNvPr id="7" name="Rectangle 6">
              <a:extLst>
                <a:ext uri="{FF2B5EF4-FFF2-40B4-BE49-F238E27FC236}">
                  <a16:creationId xmlns:a16="http://schemas.microsoft.com/office/drawing/2014/main" id="{4BC33DE8-23BA-9311-F8EA-2942C3F1439C}"/>
                </a:ext>
              </a:extLst>
            </p:cNvPr>
            <p:cNvSpPr/>
            <p:nvPr/>
          </p:nvSpPr>
          <p:spPr>
            <a:xfrm>
              <a:off x="2681660" y="1232977"/>
              <a:ext cx="926278" cy="19017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Internal</a:t>
              </a:r>
            </a:p>
          </p:txBody>
        </p:sp>
        <p:sp>
          <p:nvSpPr>
            <p:cNvPr id="8" name="Arrow: Left 7">
              <a:extLst>
                <a:ext uri="{FF2B5EF4-FFF2-40B4-BE49-F238E27FC236}">
                  <a16:creationId xmlns:a16="http://schemas.microsoft.com/office/drawing/2014/main" id="{99714653-C617-E1AC-EB52-2266665FD24F}"/>
                </a:ext>
              </a:extLst>
            </p:cNvPr>
            <p:cNvSpPr/>
            <p:nvPr/>
          </p:nvSpPr>
          <p:spPr>
            <a:xfrm>
              <a:off x="3962194" y="3313305"/>
              <a:ext cx="708103" cy="354999"/>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a:t>
              </a:r>
            </a:p>
          </p:txBody>
        </p:sp>
      </p:grpSp>
      <p:sp>
        <p:nvSpPr>
          <p:cNvPr id="21" name="Rectangle 20">
            <a:extLst>
              <a:ext uri="{FF2B5EF4-FFF2-40B4-BE49-F238E27FC236}">
                <a16:creationId xmlns:a16="http://schemas.microsoft.com/office/drawing/2014/main" id="{367D7629-36E4-6986-41C5-D16AAFC0F633}"/>
              </a:ext>
            </a:extLst>
          </p:cNvPr>
          <p:cNvSpPr/>
          <p:nvPr/>
        </p:nvSpPr>
        <p:spPr>
          <a:xfrm>
            <a:off x="7257727" y="1501205"/>
            <a:ext cx="117867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Megatrends</a:t>
            </a:r>
          </a:p>
        </p:txBody>
      </p:sp>
      <p:sp>
        <p:nvSpPr>
          <p:cNvPr id="22" name="Rectangle 21">
            <a:extLst>
              <a:ext uri="{FF2B5EF4-FFF2-40B4-BE49-F238E27FC236}">
                <a16:creationId xmlns:a16="http://schemas.microsoft.com/office/drawing/2014/main" id="{D9A01B98-503E-1CC4-F5A2-6BE5E1A77FB2}"/>
              </a:ext>
            </a:extLst>
          </p:cNvPr>
          <p:cNvSpPr/>
          <p:nvPr/>
        </p:nvSpPr>
        <p:spPr>
          <a:xfrm>
            <a:off x="6954587" y="1934303"/>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(De)globalization</a:t>
            </a:r>
          </a:p>
        </p:txBody>
      </p:sp>
      <p:sp>
        <p:nvSpPr>
          <p:cNvPr id="23" name="Rectangle 22">
            <a:extLst>
              <a:ext uri="{FF2B5EF4-FFF2-40B4-BE49-F238E27FC236}">
                <a16:creationId xmlns:a16="http://schemas.microsoft.com/office/drawing/2014/main" id="{8D5EF873-0A49-F800-ADFC-55145E4DBA95}"/>
              </a:ext>
            </a:extLst>
          </p:cNvPr>
          <p:cNvSpPr/>
          <p:nvPr/>
        </p:nvSpPr>
        <p:spPr>
          <a:xfrm>
            <a:off x="1218358" y="1348805"/>
            <a:ext cx="926278"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24" name="Rectangle 23">
            <a:extLst>
              <a:ext uri="{FF2B5EF4-FFF2-40B4-BE49-F238E27FC236}">
                <a16:creationId xmlns:a16="http://schemas.microsoft.com/office/drawing/2014/main" id="{A42B2251-BE45-9BC8-F6F4-52117292DA28}"/>
              </a:ext>
            </a:extLst>
          </p:cNvPr>
          <p:cNvSpPr/>
          <p:nvPr/>
        </p:nvSpPr>
        <p:spPr>
          <a:xfrm>
            <a:off x="841051" y="1909978"/>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Dynamic capabilities</a:t>
            </a:r>
          </a:p>
        </p:txBody>
      </p:sp>
      <p:sp>
        <p:nvSpPr>
          <p:cNvPr id="25" name="Rectangle 24">
            <a:extLst>
              <a:ext uri="{FF2B5EF4-FFF2-40B4-BE49-F238E27FC236}">
                <a16:creationId xmlns:a16="http://schemas.microsoft.com/office/drawing/2014/main" id="{C2F677D7-402E-26BF-B11E-0A0DD0000584}"/>
              </a:ext>
            </a:extLst>
          </p:cNvPr>
          <p:cNvSpPr/>
          <p:nvPr/>
        </p:nvSpPr>
        <p:spPr>
          <a:xfrm>
            <a:off x="6954587" y="3205999"/>
            <a:ext cx="148181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Shocks &amp; crises</a:t>
            </a:r>
          </a:p>
        </p:txBody>
      </p:sp>
      <p:sp>
        <p:nvSpPr>
          <p:cNvPr id="26" name="Rectangle 25">
            <a:extLst>
              <a:ext uri="{FF2B5EF4-FFF2-40B4-BE49-F238E27FC236}">
                <a16:creationId xmlns:a16="http://schemas.microsoft.com/office/drawing/2014/main" id="{39E4A097-03DB-BD48-CE3D-A0B28FB774A2}"/>
              </a:ext>
            </a:extLst>
          </p:cNvPr>
          <p:cNvSpPr/>
          <p:nvPr/>
        </p:nvSpPr>
        <p:spPr>
          <a:xfrm>
            <a:off x="6966387" y="2581548"/>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Institutional framework changes</a:t>
            </a:r>
          </a:p>
        </p:txBody>
      </p:sp>
      <p:sp>
        <p:nvSpPr>
          <p:cNvPr id="27" name="Rectangle 26">
            <a:extLst>
              <a:ext uri="{FF2B5EF4-FFF2-40B4-BE49-F238E27FC236}">
                <a16:creationId xmlns:a16="http://schemas.microsoft.com/office/drawing/2014/main" id="{A695BCCD-716C-2AB6-1638-C06F5517162A}"/>
              </a:ext>
            </a:extLst>
          </p:cNvPr>
          <p:cNvSpPr/>
          <p:nvPr/>
        </p:nvSpPr>
        <p:spPr>
          <a:xfrm>
            <a:off x="921776" y="2708493"/>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Strategic innovation</a:t>
            </a:r>
          </a:p>
        </p:txBody>
      </p:sp>
      <p:sp>
        <p:nvSpPr>
          <p:cNvPr id="28" name="Rectangle 27">
            <a:extLst>
              <a:ext uri="{FF2B5EF4-FFF2-40B4-BE49-F238E27FC236}">
                <a16:creationId xmlns:a16="http://schemas.microsoft.com/office/drawing/2014/main" id="{6CBF46FC-50B4-DDE6-3515-B00C89077B16}"/>
              </a:ext>
            </a:extLst>
          </p:cNvPr>
          <p:cNvSpPr/>
          <p:nvPr/>
        </p:nvSpPr>
        <p:spPr>
          <a:xfrm>
            <a:off x="1191162" y="3296208"/>
            <a:ext cx="1075789"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Experience</a:t>
            </a:r>
          </a:p>
        </p:txBody>
      </p:sp>
      <p:sp>
        <p:nvSpPr>
          <p:cNvPr id="2" name="Rectangle: Rounded Corners 1">
            <a:extLst>
              <a:ext uri="{FF2B5EF4-FFF2-40B4-BE49-F238E27FC236}">
                <a16:creationId xmlns:a16="http://schemas.microsoft.com/office/drawing/2014/main" id="{CE18D152-A48D-4DC1-5A3D-A94C63EF8B42}"/>
              </a:ext>
            </a:extLst>
          </p:cNvPr>
          <p:cNvSpPr/>
          <p:nvPr/>
        </p:nvSpPr>
        <p:spPr>
          <a:xfrm>
            <a:off x="4141234" y="2001226"/>
            <a:ext cx="1101412" cy="88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roles of target countries</a:t>
            </a:r>
          </a:p>
        </p:txBody>
      </p:sp>
      <p:sp>
        <p:nvSpPr>
          <p:cNvPr id="30" name="TextBox 29">
            <a:extLst>
              <a:ext uri="{FF2B5EF4-FFF2-40B4-BE49-F238E27FC236}">
                <a16:creationId xmlns:a16="http://schemas.microsoft.com/office/drawing/2014/main" id="{2D12B95E-18BF-57E9-61D9-F4839D414CD1}"/>
              </a:ext>
            </a:extLst>
          </p:cNvPr>
          <p:cNvSpPr txBox="1"/>
          <p:nvPr/>
        </p:nvSpPr>
        <p:spPr>
          <a:xfrm>
            <a:off x="580030" y="383283"/>
            <a:ext cx="2425664" cy="300082"/>
          </a:xfrm>
          <a:prstGeom prst="rect">
            <a:avLst/>
          </a:prstGeom>
          <a:noFill/>
        </p:spPr>
        <p:txBody>
          <a:bodyPr wrap="none" rtlCol="0">
            <a:spAutoFit/>
          </a:bodyPr>
          <a:lstStyle/>
          <a:p>
            <a:r>
              <a:rPr lang="en-US" b="1" dirty="0"/>
              <a:t>Antecedents of capabilities</a:t>
            </a:r>
          </a:p>
        </p:txBody>
      </p:sp>
      <p:sp>
        <p:nvSpPr>
          <p:cNvPr id="31" name="TextBox 30">
            <a:extLst>
              <a:ext uri="{FF2B5EF4-FFF2-40B4-BE49-F238E27FC236}">
                <a16:creationId xmlns:a16="http://schemas.microsoft.com/office/drawing/2014/main" id="{9203B274-95FF-5828-7F02-2357C6FF6E65}"/>
              </a:ext>
            </a:extLst>
          </p:cNvPr>
          <p:cNvSpPr txBox="1"/>
          <p:nvPr/>
        </p:nvSpPr>
        <p:spPr>
          <a:xfrm>
            <a:off x="6922889" y="378664"/>
            <a:ext cx="2040943" cy="300082"/>
          </a:xfrm>
          <a:prstGeom prst="rect">
            <a:avLst/>
          </a:prstGeom>
          <a:noFill/>
        </p:spPr>
        <p:txBody>
          <a:bodyPr wrap="none" rtlCol="0">
            <a:spAutoFit/>
          </a:bodyPr>
          <a:lstStyle/>
          <a:p>
            <a:r>
              <a:rPr lang="en-US" b="1" dirty="0"/>
              <a:t>Macro-level processes</a:t>
            </a:r>
          </a:p>
        </p:txBody>
      </p:sp>
    </p:spTree>
    <p:extLst>
      <p:ext uri="{BB962C8B-B14F-4D97-AF65-F5344CB8AC3E}">
        <p14:creationId xmlns:p14="http://schemas.microsoft.com/office/powerpoint/2010/main" val="60733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1CA875-06F5-32FB-74E2-17E774A2A0DB}"/>
              </a:ext>
            </a:extLst>
          </p:cNvPr>
          <p:cNvPicPr>
            <a:picLocks noGrp="1" noChangeAspect="1"/>
          </p:cNvPicPr>
          <p:nvPr>
            <p:ph idx="1"/>
          </p:nvPr>
        </p:nvPicPr>
        <p:blipFill rotWithShape="1">
          <a:blip r:embed="rId2"/>
          <a:srcRect t="7165" b="36585"/>
          <a:stretch/>
        </p:blipFill>
        <p:spPr>
          <a:xfrm>
            <a:off x="0" y="15378"/>
            <a:ext cx="9143980" cy="5143490"/>
          </a:xfrm>
          <a:prstGeom prst="rect">
            <a:avLst/>
          </a:prstGeom>
        </p:spPr>
      </p:pic>
      <p:grpSp>
        <p:nvGrpSpPr>
          <p:cNvPr id="18" name="Group 17">
            <a:extLst>
              <a:ext uri="{FF2B5EF4-FFF2-40B4-BE49-F238E27FC236}">
                <a16:creationId xmlns:a16="http://schemas.microsoft.com/office/drawing/2014/main" id="{17F72E41-D8D7-F589-0125-D336DE2AF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9" y="16301"/>
            <a:ext cx="9154949" cy="5159809"/>
            <a:chOff x="-14598" y="21736"/>
            <a:chExt cx="12206598" cy="6879745"/>
          </a:xfrm>
        </p:grpSpPr>
        <p:sp>
          <p:nvSpPr>
            <p:cNvPr id="19" name="Rectangle 18">
              <a:extLst>
                <a:ext uri="{FF2B5EF4-FFF2-40B4-BE49-F238E27FC236}">
                  <a16:creationId xmlns:a16="http://schemas.microsoft.com/office/drawing/2014/main" id="{FC13EADE-3A56-21CF-6809-E58C7DDCB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1EA0F4-FEA8-8A8D-25F3-BCCDA3F4F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DD3842CE-80A1-1110-8DDA-D6F18BE0C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C9318B-F00C-0365-EC3A-B46DF3523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92A2C8-D25D-5522-FFDD-CF5793AEF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D4F6B4A-10F4-FB39-19F5-03C5A669C2B6}"/>
              </a:ext>
            </a:extLst>
          </p:cNvPr>
          <p:cNvSpPr>
            <a:spLocks noGrp="1"/>
          </p:cNvSpPr>
          <p:nvPr>
            <p:ph type="title"/>
          </p:nvPr>
        </p:nvSpPr>
        <p:spPr>
          <a:xfrm>
            <a:off x="628650" y="3520085"/>
            <a:ext cx="7605780" cy="844582"/>
          </a:xfrm>
        </p:spPr>
        <p:txBody>
          <a:bodyPr vert="horz" lIns="91440" tIns="45720" rIns="91440" bIns="45720" rtlCol="0" anchor="b">
            <a:normAutofit/>
          </a:bodyPr>
          <a:lstStyle/>
          <a:p>
            <a:pPr defTabSz="914400"/>
            <a:r>
              <a:rPr lang="en-US" sz="2700">
                <a:solidFill>
                  <a:srgbClr val="FFFFFF"/>
                </a:solidFill>
              </a:rPr>
              <a:t>Where to expand to?</a:t>
            </a:r>
          </a:p>
        </p:txBody>
      </p:sp>
    </p:spTree>
    <p:extLst>
      <p:ext uri="{BB962C8B-B14F-4D97-AF65-F5344CB8AC3E}">
        <p14:creationId xmlns:p14="http://schemas.microsoft.com/office/powerpoint/2010/main" val="344115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0"/>
            <a:ext cx="6062367" cy="946597"/>
          </a:xfrm>
        </p:spPr>
        <p:txBody>
          <a:bodyPr/>
          <a:lstStyle/>
          <a:p>
            <a:r>
              <a:rPr lang="en-US" sz="2800" dirty="0"/>
              <a:t>Market selection</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16</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8" y="992767"/>
            <a:ext cx="8443871" cy="2891564"/>
          </a:xfrm>
        </p:spPr>
        <p:txBody>
          <a:bodyPr/>
          <a:lstStyle/>
          <a:p>
            <a:r>
              <a:rPr lang="fi-FI" sz="1600" dirty="0" err="1">
                <a:solidFill>
                  <a:srgbClr val="000000"/>
                </a:solidFill>
              </a:rPr>
              <a:t>Often</a:t>
            </a:r>
            <a:r>
              <a:rPr lang="fi-FI" sz="1600" dirty="0">
                <a:solidFill>
                  <a:srgbClr val="000000"/>
                </a:solidFill>
              </a:rPr>
              <a:t> </a:t>
            </a:r>
            <a:r>
              <a:rPr lang="fi-FI" sz="1600" dirty="0" err="1">
                <a:solidFill>
                  <a:srgbClr val="000000"/>
                </a:solidFill>
              </a:rPr>
              <a:t>driven</a:t>
            </a:r>
            <a:r>
              <a:rPr lang="fi-FI" sz="1600" dirty="0">
                <a:solidFill>
                  <a:srgbClr val="000000"/>
                </a:solidFill>
              </a:rPr>
              <a:t> </a:t>
            </a:r>
            <a:r>
              <a:rPr lang="fi-FI" sz="1600" dirty="0" err="1">
                <a:solidFill>
                  <a:srgbClr val="000000"/>
                </a:solidFill>
              </a:rPr>
              <a:t>by</a:t>
            </a:r>
            <a:r>
              <a:rPr lang="fi-FI" sz="1600" dirty="0">
                <a:solidFill>
                  <a:srgbClr val="000000"/>
                </a:solidFill>
              </a:rPr>
              <a:t> </a:t>
            </a:r>
            <a:r>
              <a:rPr lang="fi-FI" sz="1600" dirty="0" err="1">
                <a:solidFill>
                  <a:srgbClr val="000000"/>
                </a:solidFill>
              </a:rPr>
              <a:t>external</a:t>
            </a:r>
            <a:r>
              <a:rPr lang="fi-FI" sz="1600" dirty="0">
                <a:solidFill>
                  <a:srgbClr val="000000"/>
                </a:solidFill>
              </a:rPr>
              <a:t> </a:t>
            </a:r>
            <a:r>
              <a:rPr lang="fi-FI" sz="1600" dirty="0" err="1">
                <a:solidFill>
                  <a:srgbClr val="000000"/>
                </a:solidFill>
              </a:rPr>
              <a:t>drivers</a:t>
            </a:r>
            <a:endParaRPr lang="fi-FI" sz="1600" dirty="0">
              <a:solidFill>
                <a:srgbClr val="000000"/>
              </a:solidFill>
            </a:endParaRPr>
          </a:p>
          <a:p>
            <a:pPr lvl="1"/>
            <a:r>
              <a:rPr lang="en-US" sz="1600" dirty="0">
                <a:solidFill>
                  <a:srgbClr val="000000"/>
                </a:solidFill>
              </a:rPr>
              <a:t>Country characteristics</a:t>
            </a:r>
          </a:p>
          <a:p>
            <a:pPr lvl="1"/>
            <a:r>
              <a:rPr lang="en-US" sz="1600" dirty="0">
                <a:solidFill>
                  <a:srgbClr val="000000"/>
                </a:solidFill>
              </a:rPr>
              <a:t>Customers, demand</a:t>
            </a:r>
          </a:p>
          <a:p>
            <a:pPr lvl="1"/>
            <a:r>
              <a:rPr lang="en-US" sz="1600" dirty="0">
                <a:solidFill>
                  <a:srgbClr val="000000"/>
                </a:solidFill>
              </a:rPr>
              <a:t>Random opportunities</a:t>
            </a:r>
          </a:p>
          <a:p>
            <a:r>
              <a:rPr lang="fi-FI" sz="1600" dirty="0" err="1">
                <a:solidFill>
                  <a:srgbClr val="000000"/>
                </a:solidFill>
              </a:rPr>
              <a:t>Or</a:t>
            </a:r>
            <a:r>
              <a:rPr lang="fi-FI" sz="1600" dirty="0">
                <a:solidFill>
                  <a:srgbClr val="000000"/>
                </a:solidFill>
              </a:rPr>
              <a:t> </a:t>
            </a:r>
            <a:r>
              <a:rPr lang="fi-FI" sz="1600" dirty="0" err="1">
                <a:solidFill>
                  <a:srgbClr val="000000"/>
                </a:solidFill>
              </a:rPr>
              <a:t>internal</a:t>
            </a:r>
            <a:r>
              <a:rPr lang="fi-FI" sz="1600" dirty="0">
                <a:solidFill>
                  <a:srgbClr val="000000"/>
                </a:solidFill>
              </a:rPr>
              <a:t> </a:t>
            </a:r>
            <a:r>
              <a:rPr lang="fi-FI" sz="1600" dirty="0" err="1">
                <a:solidFill>
                  <a:srgbClr val="000000"/>
                </a:solidFill>
              </a:rPr>
              <a:t>ones</a:t>
            </a:r>
            <a:r>
              <a:rPr lang="fi-FI" sz="1600" dirty="0">
                <a:solidFill>
                  <a:srgbClr val="000000"/>
                </a:solidFill>
              </a:rPr>
              <a:t>…</a:t>
            </a:r>
          </a:p>
          <a:p>
            <a:pPr lvl="1"/>
            <a:r>
              <a:rPr lang="fi-FI" sz="1600" dirty="0">
                <a:solidFill>
                  <a:srgbClr val="000000"/>
                </a:solidFill>
              </a:rPr>
              <a:t>Products, </a:t>
            </a:r>
            <a:r>
              <a:rPr lang="fi-FI" sz="1600" dirty="0" err="1">
                <a:solidFill>
                  <a:srgbClr val="000000"/>
                </a:solidFill>
              </a:rPr>
              <a:t>networks</a:t>
            </a:r>
            <a:r>
              <a:rPr lang="fi-FI" sz="1600" dirty="0">
                <a:solidFill>
                  <a:srgbClr val="000000"/>
                </a:solidFill>
              </a:rPr>
              <a:t>, </a:t>
            </a:r>
            <a:r>
              <a:rPr lang="fi-FI" sz="1600" dirty="0" err="1">
                <a:solidFill>
                  <a:srgbClr val="000000"/>
                </a:solidFill>
              </a:rPr>
              <a:t>partners</a:t>
            </a:r>
            <a:endParaRPr lang="fi-FI" sz="1600" dirty="0">
              <a:solidFill>
                <a:srgbClr val="000000"/>
              </a:solidFill>
            </a:endParaRPr>
          </a:p>
          <a:p>
            <a:r>
              <a:rPr lang="fi-FI" sz="1600" dirty="0" err="1">
                <a:solidFill>
                  <a:srgbClr val="000000"/>
                </a:solidFill>
              </a:rPr>
              <a:t>Too</a:t>
            </a:r>
            <a:r>
              <a:rPr lang="fi-FI" sz="1600" dirty="0">
                <a:solidFill>
                  <a:srgbClr val="000000"/>
                </a:solidFill>
              </a:rPr>
              <a:t> </a:t>
            </a:r>
            <a:r>
              <a:rPr lang="fi-FI" sz="1600" dirty="0" err="1">
                <a:solidFill>
                  <a:srgbClr val="000000"/>
                </a:solidFill>
              </a:rPr>
              <a:t>rarely</a:t>
            </a:r>
            <a:r>
              <a:rPr lang="fi-FI" sz="1600" dirty="0">
                <a:solidFill>
                  <a:srgbClr val="000000"/>
                </a:solidFill>
              </a:rPr>
              <a:t> </a:t>
            </a:r>
            <a:r>
              <a:rPr lang="fi-FI" sz="1600" dirty="0" err="1">
                <a:solidFill>
                  <a:srgbClr val="000000"/>
                </a:solidFill>
              </a:rPr>
              <a:t>by</a:t>
            </a:r>
            <a:r>
              <a:rPr lang="fi-FI" sz="1600" dirty="0">
                <a:solidFill>
                  <a:srgbClr val="000000"/>
                </a:solidFill>
              </a:rPr>
              <a:t> </a:t>
            </a:r>
            <a:r>
              <a:rPr lang="fi-FI" sz="1600" dirty="0" err="1">
                <a:solidFill>
                  <a:srgbClr val="000000"/>
                </a:solidFill>
              </a:rPr>
              <a:t>properly</a:t>
            </a:r>
            <a:r>
              <a:rPr lang="fi-FI" sz="1600" dirty="0">
                <a:solidFill>
                  <a:srgbClr val="000000"/>
                </a:solidFill>
              </a:rPr>
              <a:t> </a:t>
            </a:r>
            <a:r>
              <a:rPr lang="fi-FI" sz="1600" dirty="0" err="1">
                <a:solidFill>
                  <a:srgbClr val="000000"/>
                </a:solidFill>
              </a:rPr>
              <a:t>considered</a:t>
            </a:r>
            <a:r>
              <a:rPr lang="fi-FI" sz="1600" dirty="0">
                <a:solidFill>
                  <a:srgbClr val="000000"/>
                </a:solidFill>
              </a:rPr>
              <a:t> </a:t>
            </a:r>
            <a:r>
              <a:rPr lang="fi-FI" sz="1600" dirty="0" err="1">
                <a:solidFill>
                  <a:srgbClr val="000000"/>
                </a:solidFill>
              </a:rPr>
              <a:t>resonance</a:t>
            </a:r>
            <a:r>
              <a:rPr lang="fi-FI" sz="1600" dirty="0">
                <a:solidFill>
                  <a:srgbClr val="000000"/>
                </a:solidFill>
              </a:rPr>
              <a:t> </a:t>
            </a:r>
            <a:r>
              <a:rPr lang="fi-FI" sz="1600" dirty="0" err="1">
                <a:solidFill>
                  <a:srgbClr val="000000"/>
                </a:solidFill>
              </a:rPr>
              <a:t>between</a:t>
            </a:r>
            <a:r>
              <a:rPr lang="fi-FI" sz="1600" dirty="0">
                <a:solidFill>
                  <a:srgbClr val="000000"/>
                </a:solidFill>
              </a:rPr>
              <a:t> </a:t>
            </a:r>
            <a:r>
              <a:rPr lang="fi-FI" sz="1600" dirty="0" err="1">
                <a:solidFill>
                  <a:srgbClr val="000000"/>
                </a:solidFill>
              </a:rPr>
              <a:t>internal</a:t>
            </a:r>
            <a:r>
              <a:rPr lang="fi-FI" sz="1600" dirty="0">
                <a:solidFill>
                  <a:srgbClr val="000000"/>
                </a:solidFill>
              </a:rPr>
              <a:t> and </a:t>
            </a:r>
            <a:r>
              <a:rPr lang="fi-FI" sz="1600" dirty="0" err="1">
                <a:solidFill>
                  <a:srgbClr val="000000"/>
                </a:solidFill>
              </a:rPr>
              <a:t>external</a:t>
            </a:r>
            <a:r>
              <a:rPr lang="fi-FI" sz="1600" dirty="0">
                <a:solidFill>
                  <a:srgbClr val="000000"/>
                </a:solidFill>
              </a:rPr>
              <a:t> </a:t>
            </a:r>
            <a:r>
              <a:rPr lang="fi-FI" sz="1600" dirty="0" err="1">
                <a:solidFill>
                  <a:srgbClr val="000000"/>
                </a:solidFill>
              </a:rPr>
              <a:t>aspects</a:t>
            </a:r>
            <a:endParaRPr lang="fi-FI" sz="1600" dirty="0">
              <a:solidFill>
                <a:srgbClr val="000000"/>
              </a:solidFill>
            </a:endParaRPr>
          </a:p>
          <a:p>
            <a:pPr lvl="1"/>
            <a:endParaRPr lang="fi-FI" sz="1600" dirty="0">
              <a:solidFill>
                <a:srgbClr val="000000"/>
              </a:solidFill>
            </a:endParaRPr>
          </a:p>
        </p:txBody>
      </p:sp>
    </p:spTree>
    <p:extLst>
      <p:ext uri="{BB962C8B-B14F-4D97-AF65-F5344CB8AC3E}">
        <p14:creationId xmlns:p14="http://schemas.microsoft.com/office/powerpoint/2010/main" val="3872872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0"/>
            <a:ext cx="6062367" cy="946597"/>
          </a:xfrm>
        </p:spPr>
        <p:txBody>
          <a:bodyPr/>
          <a:lstStyle/>
          <a:p>
            <a:r>
              <a:rPr lang="en-US" sz="2800" dirty="0"/>
              <a:t>Questions for market selection</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17</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8" y="795735"/>
            <a:ext cx="8443871" cy="2891564"/>
          </a:xfrm>
        </p:spPr>
        <p:txBody>
          <a:bodyPr/>
          <a:lstStyle/>
          <a:p>
            <a:r>
              <a:rPr lang="fi-FI" sz="1600" dirty="0">
                <a:solidFill>
                  <a:srgbClr val="000000"/>
                </a:solidFill>
              </a:rPr>
              <a:t>R: Is </a:t>
            </a:r>
            <a:r>
              <a:rPr lang="fi-FI" sz="1600" dirty="0" err="1">
                <a:solidFill>
                  <a:srgbClr val="000000"/>
                </a:solidFill>
              </a:rPr>
              <a:t>product</a:t>
            </a:r>
            <a:r>
              <a:rPr lang="fi-FI" sz="1600" dirty="0">
                <a:solidFill>
                  <a:srgbClr val="000000"/>
                </a:solidFill>
              </a:rPr>
              <a:t> </a:t>
            </a:r>
            <a:r>
              <a:rPr lang="fi-FI" sz="1600" dirty="0" err="1">
                <a:solidFill>
                  <a:srgbClr val="000000"/>
                </a:solidFill>
              </a:rPr>
              <a:t>relevant</a:t>
            </a:r>
            <a:r>
              <a:rPr lang="fi-FI" sz="1600" dirty="0">
                <a:solidFill>
                  <a:srgbClr val="000000"/>
                </a:solidFill>
              </a:rPr>
              <a:t> for </a:t>
            </a:r>
            <a:r>
              <a:rPr lang="fi-FI" sz="1600" dirty="0" err="1">
                <a:solidFill>
                  <a:srgbClr val="000000"/>
                </a:solidFill>
              </a:rPr>
              <a:t>the</a:t>
            </a:r>
            <a:r>
              <a:rPr lang="fi-FI" sz="1600" dirty="0">
                <a:solidFill>
                  <a:srgbClr val="000000"/>
                </a:solidFill>
              </a:rPr>
              <a:t> market?</a:t>
            </a:r>
          </a:p>
          <a:p>
            <a:pPr lvl="1"/>
            <a:r>
              <a:rPr lang="fi-FI" sz="1600" dirty="0">
                <a:solidFill>
                  <a:srgbClr val="000000"/>
                </a:solidFill>
              </a:rPr>
              <a:t>Is </a:t>
            </a:r>
            <a:r>
              <a:rPr lang="fi-FI" sz="1600" dirty="0" err="1">
                <a:solidFill>
                  <a:srgbClr val="000000"/>
                </a:solidFill>
              </a:rPr>
              <a:t>bottled</a:t>
            </a:r>
            <a:r>
              <a:rPr lang="fi-FI" sz="1600" dirty="0">
                <a:solidFill>
                  <a:srgbClr val="000000"/>
                </a:solidFill>
              </a:rPr>
              <a:t> </a:t>
            </a:r>
            <a:r>
              <a:rPr lang="fi-FI" sz="1600" dirty="0" err="1">
                <a:solidFill>
                  <a:srgbClr val="000000"/>
                </a:solidFill>
              </a:rPr>
              <a:t>water</a:t>
            </a:r>
            <a:r>
              <a:rPr lang="fi-FI" sz="1600" dirty="0">
                <a:solidFill>
                  <a:srgbClr val="000000"/>
                </a:solidFill>
              </a:rPr>
              <a:t> </a:t>
            </a:r>
            <a:r>
              <a:rPr lang="fi-FI" sz="1600" dirty="0" err="1">
                <a:solidFill>
                  <a:srgbClr val="000000"/>
                </a:solidFill>
              </a:rPr>
              <a:t>relevant</a:t>
            </a:r>
            <a:r>
              <a:rPr lang="fi-FI" sz="1600" dirty="0">
                <a:solidFill>
                  <a:srgbClr val="000000"/>
                </a:solidFill>
              </a:rPr>
              <a:t> </a:t>
            </a:r>
            <a:r>
              <a:rPr lang="fi-FI" sz="1600" dirty="0" err="1">
                <a:solidFill>
                  <a:srgbClr val="000000"/>
                </a:solidFill>
              </a:rPr>
              <a:t>product</a:t>
            </a:r>
            <a:r>
              <a:rPr lang="fi-FI" sz="1600" dirty="0">
                <a:solidFill>
                  <a:srgbClr val="000000"/>
                </a:solidFill>
              </a:rPr>
              <a:t> for </a:t>
            </a:r>
            <a:r>
              <a:rPr lang="fi-FI" sz="1600" dirty="0" err="1">
                <a:solidFill>
                  <a:srgbClr val="000000"/>
                </a:solidFill>
              </a:rPr>
              <a:t>Finnish</a:t>
            </a:r>
            <a:r>
              <a:rPr lang="fi-FI" sz="1600" dirty="0">
                <a:solidFill>
                  <a:srgbClr val="000000"/>
                </a:solidFill>
              </a:rPr>
              <a:t> </a:t>
            </a:r>
            <a:r>
              <a:rPr lang="fi-FI" sz="1600" dirty="0" err="1">
                <a:solidFill>
                  <a:srgbClr val="000000"/>
                </a:solidFill>
              </a:rPr>
              <a:t>markets</a:t>
            </a:r>
            <a:r>
              <a:rPr lang="fi-FI" sz="1600" dirty="0">
                <a:solidFill>
                  <a:srgbClr val="000000"/>
                </a:solidFill>
              </a:rPr>
              <a:t>?</a:t>
            </a:r>
          </a:p>
          <a:p>
            <a:pPr lvl="1"/>
            <a:r>
              <a:rPr lang="en-US" sz="1600" dirty="0">
                <a:solidFill>
                  <a:srgbClr val="000000"/>
                </a:solidFill>
              </a:rPr>
              <a:t>Price of product/service vs. price level in a certain country</a:t>
            </a:r>
          </a:p>
          <a:p>
            <a:pPr lvl="2"/>
            <a:r>
              <a:rPr lang="en-US" dirty="0">
                <a:solidFill>
                  <a:srgbClr val="000000"/>
                </a:solidFill>
              </a:rPr>
              <a:t>Luxury products in poor countries?</a:t>
            </a:r>
          </a:p>
          <a:p>
            <a:r>
              <a:rPr lang="fi-FI" sz="1600" dirty="0">
                <a:solidFill>
                  <a:srgbClr val="000000"/>
                </a:solidFill>
              </a:rPr>
              <a:t>A: Is it </a:t>
            </a:r>
            <a:r>
              <a:rPr lang="fi-FI" sz="1600" dirty="0" err="1">
                <a:solidFill>
                  <a:srgbClr val="000000"/>
                </a:solidFill>
              </a:rPr>
              <a:t>appropriable</a:t>
            </a:r>
            <a:r>
              <a:rPr lang="fi-FI" sz="1600" dirty="0">
                <a:solidFill>
                  <a:srgbClr val="000000"/>
                </a:solidFill>
              </a:rPr>
              <a:t>? (</a:t>
            </a:r>
            <a:r>
              <a:rPr lang="fi-FI" sz="1600" dirty="0" err="1">
                <a:solidFill>
                  <a:srgbClr val="000000"/>
                </a:solidFill>
              </a:rPr>
              <a:t>can</a:t>
            </a:r>
            <a:r>
              <a:rPr lang="fi-FI" sz="1600" dirty="0">
                <a:solidFill>
                  <a:srgbClr val="000000"/>
                </a:solidFill>
              </a:rPr>
              <a:t> </a:t>
            </a:r>
            <a:r>
              <a:rPr lang="fi-FI" sz="1600" dirty="0" err="1">
                <a:solidFill>
                  <a:srgbClr val="000000"/>
                </a:solidFill>
              </a:rPr>
              <a:t>you</a:t>
            </a:r>
            <a:r>
              <a:rPr lang="fi-FI" sz="1600" dirty="0">
                <a:solidFill>
                  <a:srgbClr val="000000"/>
                </a:solidFill>
              </a:rPr>
              <a:t> </a:t>
            </a:r>
            <a:r>
              <a:rPr lang="fi-FI" sz="1600" dirty="0" err="1">
                <a:solidFill>
                  <a:srgbClr val="000000"/>
                </a:solidFill>
              </a:rPr>
              <a:t>capture</a:t>
            </a:r>
            <a:r>
              <a:rPr lang="fi-FI" sz="1600" dirty="0">
                <a:solidFill>
                  <a:srgbClr val="000000"/>
                </a:solidFill>
              </a:rPr>
              <a:t> </a:t>
            </a:r>
            <a:r>
              <a:rPr lang="fi-FI" sz="1600" dirty="0" err="1">
                <a:solidFill>
                  <a:srgbClr val="000000"/>
                </a:solidFill>
              </a:rPr>
              <a:t>the</a:t>
            </a:r>
            <a:r>
              <a:rPr lang="fi-FI" sz="1600" dirty="0">
                <a:solidFill>
                  <a:srgbClr val="000000"/>
                </a:solidFill>
              </a:rPr>
              <a:t> </a:t>
            </a:r>
            <a:r>
              <a:rPr lang="fi-FI" sz="1600" dirty="0" err="1">
                <a:solidFill>
                  <a:srgbClr val="000000"/>
                </a:solidFill>
              </a:rPr>
              <a:t>value</a:t>
            </a:r>
            <a:r>
              <a:rPr lang="fi-FI" sz="1600" dirty="0">
                <a:solidFill>
                  <a:srgbClr val="000000"/>
                </a:solidFill>
              </a:rPr>
              <a:t>?)</a:t>
            </a:r>
          </a:p>
          <a:p>
            <a:r>
              <a:rPr lang="fi-FI" sz="1600" dirty="0">
                <a:solidFill>
                  <a:srgbClr val="000000"/>
                </a:solidFill>
              </a:rPr>
              <a:t>T: </a:t>
            </a:r>
            <a:r>
              <a:rPr lang="fi-FI" sz="1600" dirty="0" err="1">
                <a:solidFill>
                  <a:srgbClr val="000000"/>
                </a:solidFill>
              </a:rPr>
              <a:t>Transferability</a:t>
            </a:r>
            <a:r>
              <a:rPr lang="fi-FI" sz="1600" dirty="0">
                <a:solidFill>
                  <a:srgbClr val="000000"/>
                </a:solidFill>
              </a:rPr>
              <a:t> of </a:t>
            </a:r>
            <a:r>
              <a:rPr lang="fi-FI" sz="1600" dirty="0" err="1">
                <a:solidFill>
                  <a:srgbClr val="000000"/>
                </a:solidFill>
              </a:rPr>
              <a:t>the</a:t>
            </a:r>
            <a:r>
              <a:rPr lang="fi-FI" sz="1600" dirty="0">
                <a:solidFill>
                  <a:srgbClr val="000000"/>
                </a:solidFill>
              </a:rPr>
              <a:t> </a:t>
            </a:r>
            <a:r>
              <a:rPr lang="fi-FI" sz="1600" dirty="0" err="1">
                <a:solidFill>
                  <a:srgbClr val="000000"/>
                </a:solidFill>
              </a:rPr>
              <a:t>product</a:t>
            </a:r>
            <a:r>
              <a:rPr lang="fi-FI" sz="1600" dirty="0">
                <a:solidFill>
                  <a:srgbClr val="000000"/>
                </a:solidFill>
              </a:rPr>
              <a:t> to </a:t>
            </a:r>
            <a:r>
              <a:rPr lang="fi-FI" sz="1600" dirty="0" err="1">
                <a:solidFill>
                  <a:srgbClr val="000000"/>
                </a:solidFill>
              </a:rPr>
              <a:t>foreign</a:t>
            </a:r>
            <a:r>
              <a:rPr lang="fi-FI" sz="1600" dirty="0">
                <a:solidFill>
                  <a:srgbClr val="000000"/>
                </a:solidFill>
              </a:rPr>
              <a:t> market?</a:t>
            </a:r>
          </a:p>
          <a:p>
            <a:pPr lvl="1"/>
            <a:r>
              <a:rPr lang="fi-FI" sz="1600" dirty="0" err="1">
                <a:solidFill>
                  <a:srgbClr val="000000"/>
                </a:solidFill>
              </a:rPr>
              <a:t>Standardization</a:t>
            </a:r>
            <a:r>
              <a:rPr lang="fi-FI" sz="1600" dirty="0">
                <a:solidFill>
                  <a:srgbClr val="000000"/>
                </a:solidFill>
              </a:rPr>
              <a:t> vs. </a:t>
            </a:r>
            <a:r>
              <a:rPr lang="fi-FI" sz="1600" dirty="0" err="1">
                <a:solidFill>
                  <a:srgbClr val="000000"/>
                </a:solidFill>
              </a:rPr>
              <a:t>adaptation</a:t>
            </a:r>
            <a:endParaRPr lang="fi-FI" sz="1600" dirty="0">
              <a:solidFill>
                <a:srgbClr val="000000"/>
              </a:solidFill>
            </a:endParaRPr>
          </a:p>
          <a:p>
            <a:pPr lvl="2"/>
            <a:r>
              <a:rPr lang="fi-FI" dirty="0">
                <a:solidFill>
                  <a:srgbClr val="000000"/>
                </a:solidFill>
              </a:rPr>
              <a:t>Food </a:t>
            </a:r>
            <a:r>
              <a:rPr lang="fi-FI" dirty="0" err="1">
                <a:solidFill>
                  <a:srgbClr val="000000"/>
                </a:solidFill>
              </a:rPr>
              <a:t>stores</a:t>
            </a:r>
            <a:r>
              <a:rPr lang="fi-FI" dirty="0">
                <a:solidFill>
                  <a:srgbClr val="000000"/>
                </a:solidFill>
              </a:rPr>
              <a:t> in Finland</a:t>
            </a:r>
          </a:p>
          <a:p>
            <a:pPr lvl="1"/>
            <a:r>
              <a:rPr lang="fi-FI" sz="1600" dirty="0" err="1">
                <a:solidFill>
                  <a:srgbClr val="000000"/>
                </a:solidFill>
              </a:rPr>
              <a:t>Sticky</a:t>
            </a:r>
            <a:r>
              <a:rPr lang="fi-FI" sz="1600" dirty="0">
                <a:solidFill>
                  <a:srgbClr val="000000"/>
                </a:solidFill>
              </a:rPr>
              <a:t> </a:t>
            </a:r>
            <a:r>
              <a:rPr lang="fi-FI" sz="1600" dirty="0" err="1">
                <a:solidFill>
                  <a:srgbClr val="000000"/>
                </a:solidFill>
              </a:rPr>
              <a:t>knowledge</a:t>
            </a:r>
            <a:endParaRPr lang="fi-FI" sz="1600" dirty="0">
              <a:solidFill>
                <a:srgbClr val="000000"/>
              </a:solidFill>
            </a:endParaRPr>
          </a:p>
          <a:p>
            <a:pPr lvl="1"/>
            <a:r>
              <a:rPr lang="en-US" sz="1600" dirty="0">
                <a:solidFill>
                  <a:srgbClr val="000000"/>
                </a:solidFill>
              </a:rPr>
              <a:t>Acceptability of the product in foreign markets?</a:t>
            </a:r>
          </a:p>
          <a:p>
            <a:pPr lvl="2"/>
            <a:r>
              <a:rPr lang="en-US" dirty="0">
                <a:solidFill>
                  <a:srgbClr val="000000"/>
                </a:solidFill>
              </a:rPr>
              <a:t>Physical and psychological/cultural features</a:t>
            </a:r>
            <a:endParaRPr lang="fi-FI" sz="2100" dirty="0">
              <a:solidFill>
                <a:srgbClr val="000000"/>
              </a:solidFill>
            </a:endParaRPr>
          </a:p>
          <a:p>
            <a:pPr lvl="1"/>
            <a:r>
              <a:rPr lang="fi-FI" sz="1600" dirty="0" err="1">
                <a:solidFill>
                  <a:srgbClr val="000000"/>
                </a:solidFill>
              </a:rPr>
              <a:t>Organizing</a:t>
            </a:r>
            <a:r>
              <a:rPr lang="fi-FI" sz="1600" dirty="0">
                <a:solidFill>
                  <a:srgbClr val="000000"/>
                </a:solidFill>
              </a:rPr>
              <a:t> </a:t>
            </a:r>
            <a:r>
              <a:rPr lang="fi-FI" sz="1600" dirty="0" err="1">
                <a:solidFill>
                  <a:srgbClr val="000000"/>
                </a:solidFill>
              </a:rPr>
              <a:t>distrubution</a:t>
            </a:r>
            <a:r>
              <a:rPr lang="fi-FI" sz="1600" dirty="0">
                <a:solidFill>
                  <a:srgbClr val="000000"/>
                </a:solidFill>
              </a:rPr>
              <a:t> and </a:t>
            </a:r>
            <a:r>
              <a:rPr lang="fi-FI" sz="1600" dirty="0" err="1">
                <a:solidFill>
                  <a:srgbClr val="000000"/>
                </a:solidFill>
              </a:rPr>
              <a:t>customer</a:t>
            </a:r>
            <a:r>
              <a:rPr lang="fi-FI" sz="1600" dirty="0">
                <a:solidFill>
                  <a:srgbClr val="000000"/>
                </a:solidFill>
              </a:rPr>
              <a:t> </a:t>
            </a:r>
            <a:r>
              <a:rPr lang="fi-FI" sz="1600" dirty="0" err="1">
                <a:solidFill>
                  <a:srgbClr val="000000"/>
                </a:solidFill>
              </a:rPr>
              <a:t>service</a:t>
            </a:r>
            <a:endParaRPr lang="fi-FI" sz="1600" dirty="0">
              <a:solidFill>
                <a:srgbClr val="000000"/>
              </a:solidFill>
            </a:endParaRPr>
          </a:p>
          <a:p>
            <a:endParaRPr lang="fi-FI" sz="1600" dirty="0">
              <a:solidFill>
                <a:srgbClr val="000000"/>
              </a:solidFill>
            </a:endParaRPr>
          </a:p>
          <a:p>
            <a:pPr marL="285750" indent="-285750">
              <a:spcBef>
                <a:spcPts val="600"/>
              </a:spcBef>
              <a:buFont typeface="Arial" panose="020B0604020202020204" pitchFamily="34" charset="0"/>
              <a:buChar char="•"/>
            </a:pPr>
            <a:endParaRPr lang="en-US" sz="1600" b="0" dirty="0"/>
          </a:p>
        </p:txBody>
      </p:sp>
      <p:pic>
        <p:nvPicPr>
          <p:cNvPr id="3" name="Graphic 2" descr="Rat with solid fill">
            <a:extLst>
              <a:ext uri="{FF2B5EF4-FFF2-40B4-BE49-F238E27FC236}">
                <a16:creationId xmlns:a16="http://schemas.microsoft.com/office/drawing/2014/main" id="{A3CB6154-6E62-73E6-E676-BF591883D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800" y="294870"/>
            <a:ext cx="1743541" cy="1743541"/>
          </a:xfrm>
          <a:prstGeom prst="rect">
            <a:avLst/>
          </a:prstGeom>
        </p:spPr>
      </p:pic>
    </p:spTree>
    <p:extLst>
      <p:ext uri="{BB962C8B-B14F-4D97-AF65-F5344CB8AC3E}">
        <p14:creationId xmlns:p14="http://schemas.microsoft.com/office/powerpoint/2010/main" val="383737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sz="2800" dirty="0" err="1">
                <a:solidFill>
                  <a:schemeClr val="tx2"/>
                </a:solidFill>
              </a:rPr>
              <a:t>Simple</a:t>
            </a:r>
            <a:r>
              <a:rPr lang="fi-FI" sz="2800" dirty="0">
                <a:solidFill>
                  <a:schemeClr val="tx2"/>
                </a:solidFill>
              </a:rPr>
              <a:t>, </a:t>
            </a:r>
            <a:r>
              <a:rPr lang="fi-FI" sz="2800" dirty="0" err="1">
                <a:solidFill>
                  <a:schemeClr val="tx2"/>
                </a:solidFill>
              </a:rPr>
              <a:t>right</a:t>
            </a:r>
            <a:r>
              <a:rPr lang="fi-FI" sz="2800" dirty="0">
                <a:solidFill>
                  <a:schemeClr val="tx2"/>
                </a:solidFill>
              </a:rPr>
              <a:t>?</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18</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392337"/>
            <a:ext cx="4763765" cy="2891564"/>
          </a:xfrm>
        </p:spPr>
        <p:txBody>
          <a:bodyPr/>
          <a:lstStyle/>
          <a:p>
            <a:r>
              <a:rPr lang="fi-FI" sz="2000" dirty="0" err="1">
                <a:solidFill>
                  <a:srgbClr val="000000"/>
                </a:solidFill>
              </a:rPr>
              <a:t>Answering</a:t>
            </a:r>
            <a:r>
              <a:rPr lang="fi-FI" sz="2000" dirty="0">
                <a:solidFill>
                  <a:srgbClr val="000000"/>
                </a:solidFill>
              </a:rPr>
              <a:t> </a:t>
            </a:r>
            <a:r>
              <a:rPr lang="fi-FI" sz="2000" dirty="0" err="1">
                <a:solidFill>
                  <a:srgbClr val="000000"/>
                </a:solidFill>
              </a:rPr>
              <a:t>these</a:t>
            </a:r>
            <a:r>
              <a:rPr lang="fi-FI" sz="2000" dirty="0">
                <a:solidFill>
                  <a:srgbClr val="000000"/>
                </a:solidFill>
              </a:rPr>
              <a:t> </a:t>
            </a:r>
            <a:r>
              <a:rPr lang="fi-FI" sz="2000" dirty="0" err="1">
                <a:solidFill>
                  <a:srgbClr val="000000"/>
                </a:solidFill>
              </a:rPr>
              <a:t>question</a:t>
            </a:r>
            <a:r>
              <a:rPr lang="fi-FI" sz="2000" dirty="0">
                <a:solidFill>
                  <a:srgbClr val="000000"/>
                </a:solidFill>
              </a:rPr>
              <a:t> </a:t>
            </a:r>
            <a:r>
              <a:rPr lang="fi-FI" sz="2000" dirty="0" err="1">
                <a:solidFill>
                  <a:srgbClr val="000000"/>
                </a:solidFill>
              </a:rPr>
              <a:t>can</a:t>
            </a:r>
            <a:r>
              <a:rPr lang="fi-FI" sz="2000" dirty="0">
                <a:solidFill>
                  <a:srgbClr val="000000"/>
                </a:solidFill>
              </a:rPr>
              <a:t> </a:t>
            </a:r>
            <a:r>
              <a:rPr lang="fi-FI" sz="2000" dirty="0" err="1">
                <a:solidFill>
                  <a:srgbClr val="000000"/>
                </a:solidFill>
              </a:rPr>
              <a:t>be</a:t>
            </a:r>
            <a:r>
              <a:rPr lang="fi-FI" sz="2000" dirty="0">
                <a:solidFill>
                  <a:srgbClr val="000000"/>
                </a:solidFill>
              </a:rPr>
              <a:t> </a:t>
            </a:r>
            <a:r>
              <a:rPr lang="fi-FI" sz="2000" dirty="0" err="1">
                <a:solidFill>
                  <a:srgbClr val="000000"/>
                </a:solidFill>
              </a:rPr>
              <a:t>hard</a:t>
            </a:r>
            <a:endParaRPr lang="fi-FI" sz="2000" dirty="0">
              <a:solidFill>
                <a:srgbClr val="000000"/>
              </a:solidFill>
            </a:endParaRPr>
          </a:p>
          <a:p>
            <a:pPr lvl="1"/>
            <a:r>
              <a:rPr lang="fi-FI" sz="2000" dirty="0">
                <a:solidFill>
                  <a:srgbClr val="000000"/>
                </a:solidFill>
              </a:rPr>
              <a:t>Target market </a:t>
            </a:r>
            <a:r>
              <a:rPr lang="fi-FI" sz="2000" dirty="0" err="1">
                <a:solidFill>
                  <a:srgbClr val="000000"/>
                </a:solidFill>
              </a:rPr>
              <a:t>can</a:t>
            </a:r>
            <a:r>
              <a:rPr lang="fi-FI" sz="2000" dirty="0">
                <a:solidFill>
                  <a:srgbClr val="000000"/>
                </a:solidFill>
              </a:rPr>
              <a:t> </a:t>
            </a:r>
            <a:r>
              <a:rPr lang="fi-FI" sz="2000" dirty="0" err="1">
                <a:solidFill>
                  <a:srgbClr val="000000"/>
                </a:solidFill>
              </a:rPr>
              <a:t>be</a:t>
            </a:r>
            <a:r>
              <a:rPr lang="fi-FI" sz="2000" dirty="0">
                <a:solidFill>
                  <a:srgbClr val="000000"/>
                </a:solidFill>
              </a:rPr>
              <a:t> </a:t>
            </a:r>
            <a:r>
              <a:rPr lang="fi-FI" sz="2000" dirty="0" err="1">
                <a:solidFill>
                  <a:srgbClr val="000000"/>
                </a:solidFill>
              </a:rPr>
              <a:t>very</a:t>
            </a:r>
            <a:r>
              <a:rPr lang="fi-FI" sz="2000" dirty="0">
                <a:solidFill>
                  <a:srgbClr val="000000"/>
                </a:solidFill>
              </a:rPr>
              <a:t> </a:t>
            </a:r>
            <a:r>
              <a:rPr lang="fi-FI" sz="2000" dirty="0" err="1">
                <a:solidFill>
                  <a:srgbClr val="000000"/>
                </a:solidFill>
              </a:rPr>
              <a:t>different</a:t>
            </a:r>
            <a:r>
              <a:rPr lang="fi-FI" sz="2000" dirty="0">
                <a:solidFill>
                  <a:srgbClr val="000000"/>
                </a:solidFill>
              </a:rPr>
              <a:t> – </a:t>
            </a:r>
            <a:r>
              <a:rPr lang="fi-FI" sz="2000" i="1" u="sng" dirty="0" err="1">
                <a:solidFill>
                  <a:srgbClr val="000000"/>
                </a:solidFill>
              </a:rPr>
              <a:t>psychic</a:t>
            </a:r>
            <a:r>
              <a:rPr lang="fi-FI" sz="2000" i="1" u="sng" dirty="0">
                <a:solidFill>
                  <a:srgbClr val="000000"/>
                </a:solidFill>
              </a:rPr>
              <a:t> </a:t>
            </a:r>
            <a:r>
              <a:rPr lang="fi-FI" sz="2000" i="1" u="sng" dirty="0" err="1">
                <a:solidFill>
                  <a:srgbClr val="000000"/>
                </a:solidFill>
              </a:rPr>
              <a:t>distance</a:t>
            </a:r>
            <a:endParaRPr lang="fi-FI" sz="2000" i="1" u="sng" dirty="0">
              <a:solidFill>
                <a:srgbClr val="000000"/>
              </a:solidFill>
            </a:endParaRPr>
          </a:p>
          <a:p>
            <a:pPr lvl="1"/>
            <a:r>
              <a:rPr lang="fi-FI" sz="2000" dirty="0" err="1">
                <a:solidFill>
                  <a:srgbClr val="000000"/>
                </a:solidFill>
              </a:rPr>
              <a:t>Poor</a:t>
            </a:r>
            <a:r>
              <a:rPr lang="fi-FI" sz="2000" dirty="0">
                <a:solidFill>
                  <a:srgbClr val="000000"/>
                </a:solidFill>
              </a:rPr>
              <a:t> </a:t>
            </a:r>
            <a:r>
              <a:rPr lang="fi-FI" sz="2000" dirty="0" err="1">
                <a:solidFill>
                  <a:srgbClr val="000000"/>
                </a:solidFill>
              </a:rPr>
              <a:t>understanding</a:t>
            </a:r>
            <a:r>
              <a:rPr lang="fi-FI" sz="2000" dirty="0">
                <a:solidFill>
                  <a:srgbClr val="000000"/>
                </a:solidFill>
              </a:rPr>
              <a:t> of </a:t>
            </a:r>
            <a:r>
              <a:rPr lang="fi-FI" sz="2000" dirty="0" err="1">
                <a:solidFill>
                  <a:srgbClr val="000000"/>
                </a:solidFill>
              </a:rPr>
              <a:t>the</a:t>
            </a:r>
            <a:r>
              <a:rPr lang="fi-FI" sz="2000" dirty="0">
                <a:solidFill>
                  <a:srgbClr val="000000"/>
                </a:solidFill>
              </a:rPr>
              <a:t> </a:t>
            </a:r>
            <a:r>
              <a:rPr lang="fi-FI" sz="2000" dirty="0" err="1">
                <a:solidFill>
                  <a:srgbClr val="000000"/>
                </a:solidFill>
              </a:rPr>
              <a:t>target</a:t>
            </a:r>
            <a:r>
              <a:rPr lang="fi-FI" sz="2000" dirty="0">
                <a:solidFill>
                  <a:srgbClr val="000000"/>
                </a:solidFill>
              </a:rPr>
              <a:t> market and </a:t>
            </a:r>
            <a:r>
              <a:rPr lang="fi-FI" sz="2000" dirty="0" err="1">
                <a:solidFill>
                  <a:srgbClr val="000000"/>
                </a:solidFill>
              </a:rPr>
              <a:t>its</a:t>
            </a:r>
            <a:r>
              <a:rPr lang="fi-FI" sz="2000" dirty="0">
                <a:solidFill>
                  <a:srgbClr val="000000"/>
                </a:solidFill>
              </a:rPr>
              <a:t> </a:t>
            </a:r>
            <a:r>
              <a:rPr lang="fi-FI" sz="2000" dirty="0" err="1">
                <a:solidFill>
                  <a:srgbClr val="000000"/>
                </a:solidFill>
              </a:rPr>
              <a:t>distinct</a:t>
            </a:r>
            <a:r>
              <a:rPr lang="fi-FI" sz="2000" dirty="0">
                <a:solidFill>
                  <a:srgbClr val="000000"/>
                </a:solidFill>
              </a:rPr>
              <a:t> </a:t>
            </a:r>
            <a:r>
              <a:rPr lang="fi-FI" sz="2000" dirty="0" err="1">
                <a:solidFill>
                  <a:srgbClr val="000000"/>
                </a:solidFill>
              </a:rPr>
              <a:t>characteristics</a:t>
            </a:r>
            <a:endParaRPr lang="fi-FI" sz="2000" dirty="0">
              <a:solidFill>
                <a:srgbClr val="000000"/>
              </a:solidFill>
            </a:endParaRPr>
          </a:p>
          <a:p>
            <a:pPr lvl="2"/>
            <a:r>
              <a:rPr lang="fi-FI" dirty="0" err="1">
                <a:solidFill>
                  <a:srgbClr val="000000"/>
                </a:solidFill>
              </a:rPr>
              <a:t>Much</a:t>
            </a:r>
            <a:r>
              <a:rPr lang="fi-FI" dirty="0">
                <a:solidFill>
                  <a:srgbClr val="000000"/>
                </a:solidFill>
              </a:rPr>
              <a:t> of </a:t>
            </a:r>
            <a:r>
              <a:rPr lang="fi-FI" dirty="0" err="1">
                <a:solidFill>
                  <a:srgbClr val="000000"/>
                </a:solidFill>
              </a:rPr>
              <a:t>the</a:t>
            </a:r>
            <a:r>
              <a:rPr lang="fi-FI" dirty="0">
                <a:solidFill>
                  <a:srgbClr val="000000"/>
                </a:solidFill>
              </a:rPr>
              <a:t> </a:t>
            </a:r>
            <a:r>
              <a:rPr lang="fi-FI" dirty="0" err="1">
                <a:solidFill>
                  <a:srgbClr val="000000"/>
                </a:solidFill>
              </a:rPr>
              <a:t>knowledge</a:t>
            </a:r>
            <a:r>
              <a:rPr lang="fi-FI" dirty="0">
                <a:solidFill>
                  <a:srgbClr val="000000"/>
                </a:solidFill>
              </a:rPr>
              <a:t> is </a:t>
            </a:r>
            <a:r>
              <a:rPr lang="fi-FI" dirty="0" err="1">
                <a:solidFill>
                  <a:srgbClr val="000000"/>
                </a:solidFill>
              </a:rPr>
              <a:t>implicit</a:t>
            </a:r>
            <a:r>
              <a:rPr lang="fi-FI" dirty="0">
                <a:solidFill>
                  <a:srgbClr val="000000"/>
                </a:solidFill>
              </a:rPr>
              <a:t> </a:t>
            </a:r>
            <a:r>
              <a:rPr lang="fi-FI" dirty="0" err="1">
                <a:solidFill>
                  <a:srgbClr val="000000"/>
                </a:solidFill>
              </a:rPr>
              <a:t>silent</a:t>
            </a:r>
            <a:r>
              <a:rPr lang="fi-FI" dirty="0">
                <a:solidFill>
                  <a:srgbClr val="000000"/>
                </a:solidFill>
              </a:rPr>
              <a:t> </a:t>
            </a:r>
            <a:r>
              <a:rPr lang="fi-FI" dirty="0" err="1">
                <a:solidFill>
                  <a:srgbClr val="000000"/>
                </a:solidFill>
              </a:rPr>
              <a:t>knowledge</a:t>
            </a:r>
            <a:r>
              <a:rPr lang="fi-FI" dirty="0">
                <a:solidFill>
                  <a:srgbClr val="000000"/>
                </a:solidFill>
              </a:rPr>
              <a:t>: </a:t>
            </a:r>
            <a:r>
              <a:rPr lang="fi-FI" dirty="0" err="1">
                <a:solidFill>
                  <a:srgbClr val="000000"/>
                </a:solidFill>
              </a:rPr>
              <a:t>taken</a:t>
            </a:r>
            <a:r>
              <a:rPr lang="fi-FI" dirty="0">
                <a:solidFill>
                  <a:srgbClr val="000000"/>
                </a:solidFill>
              </a:rPr>
              <a:t> for </a:t>
            </a:r>
            <a:r>
              <a:rPr lang="fi-FI" dirty="0" err="1">
                <a:solidFill>
                  <a:srgbClr val="000000"/>
                </a:solidFill>
              </a:rPr>
              <a:t>granted</a:t>
            </a:r>
            <a:r>
              <a:rPr lang="fi-FI" dirty="0">
                <a:solidFill>
                  <a:srgbClr val="000000"/>
                </a:solidFill>
              </a:rPr>
              <a:t> </a:t>
            </a:r>
            <a:r>
              <a:rPr lang="fi-FI" dirty="0" err="1">
                <a:solidFill>
                  <a:srgbClr val="000000"/>
                </a:solidFill>
              </a:rPr>
              <a:t>knowledge</a:t>
            </a:r>
            <a:r>
              <a:rPr lang="fi-FI" dirty="0">
                <a:solidFill>
                  <a:srgbClr val="000000"/>
                </a:solidFill>
              </a:rPr>
              <a:t> and </a:t>
            </a:r>
            <a:r>
              <a:rPr lang="fi-FI" dirty="0" err="1">
                <a:solidFill>
                  <a:srgbClr val="000000"/>
                </a:solidFill>
              </a:rPr>
              <a:t>assumptions</a:t>
            </a:r>
            <a:r>
              <a:rPr lang="fi-FI" dirty="0">
                <a:solidFill>
                  <a:srgbClr val="000000"/>
                </a:solidFill>
              </a:rPr>
              <a:t> </a:t>
            </a:r>
            <a:r>
              <a:rPr lang="fi-FI" dirty="0" err="1">
                <a:solidFill>
                  <a:srgbClr val="000000"/>
                </a:solidFill>
              </a:rPr>
              <a:t>locals</a:t>
            </a:r>
            <a:r>
              <a:rPr lang="fi-FI" dirty="0">
                <a:solidFill>
                  <a:srgbClr val="000000"/>
                </a:solidFill>
              </a:rPr>
              <a:t> </a:t>
            </a:r>
            <a:r>
              <a:rPr lang="fi-FI" dirty="0" err="1">
                <a:solidFill>
                  <a:srgbClr val="000000"/>
                </a:solidFill>
              </a:rPr>
              <a:t>have</a:t>
            </a:r>
            <a:endParaRPr lang="fi-FI" dirty="0">
              <a:solidFill>
                <a:srgbClr val="000000"/>
              </a:solidFill>
            </a:endParaRPr>
          </a:p>
          <a:p>
            <a:pPr marL="285750" indent="-285750">
              <a:spcBef>
                <a:spcPts val="600"/>
              </a:spcBef>
              <a:buFont typeface="Arial" panose="020B0604020202020204" pitchFamily="34" charset="0"/>
              <a:buChar char="•"/>
            </a:pPr>
            <a:endParaRPr lang="en-US" sz="1200" b="0" dirty="0"/>
          </a:p>
        </p:txBody>
      </p:sp>
      <p:pic>
        <p:nvPicPr>
          <p:cNvPr id="3" name="Picture 2">
            <a:extLst>
              <a:ext uri="{FF2B5EF4-FFF2-40B4-BE49-F238E27FC236}">
                <a16:creationId xmlns:a16="http://schemas.microsoft.com/office/drawing/2014/main" id="{ADC39B82-916F-04D3-0834-495F91E1C993}"/>
              </a:ext>
            </a:extLst>
          </p:cNvPr>
          <p:cNvPicPr>
            <a:picLocks noChangeAspect="1"/>
          </p:cNvPicPr>
          <p:nvPr/>
        </p:nvPicPr>
        <p:blipFill>
          <a:blip r:embed="rId2"/>
          <a:stretch>
            <a:fillRect/>
          </a:stretch>
        </p:blipFill>
        <p:spPr>
          <a:xfrm>
            <a:off x="5273648" y="881893"/>
            <a:ext cx="3462552" cy="3462552"/>
          </a:xfrm>
          <a:prstGeom prst="rect">
            <a:avLst/>
          </a:prstGeom>
        </p:spPr>
      </p:pic>
    </p:spTree>
    <p:extLst>
      <p:ext uri="{BB962C8B-B14F-4D97-AF65-F5344CB8AC3E}">
        <p14:creationId xmlns:p14="http://schemas.microsoft.com/office/powerpoint/2010/main" val="263951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Otsikko 1">
            <a:extLst>
              <a:ext uri="{FF2B5EF4-FFF2-40B4-BE49-F238E27FC236}">
                <a16:creationId xmlns:a16="http://schemas.microsoft.com/office/drawing/2014/main" id="{12ECB206-0A52-492A-A546-47DCCF02AE0B}"/>
              </a:ext>
            </a:extLst>
          </p:cNvPr>
          <p:cNvSpPr>
            <a:spLocks noGrp="1"/>
          </p:cNvSpPr>
          <p:nvPr>
            <p:ph type="title"/>
          </p:nvPr>
        </p:nvSpPr>
        <p:spPr>
          <a:xfrm>
            <a:off x="397773" y="598834"/>
            <a:ext cx="3602727" cy="983748"/>
          </a:xfrm>
        </p:spPr>
        <p:txBody>
          <a:bodyPr>
            <a:normAutofit/>
          </a:bodyPr>
          <a:lstStyle/>
          <a:p>
            <a:r>
              <a:rPr lang="fi-FI" sz="2775" b="1" dirty="0" err="1">
                <a:solidFill>
                  <a:srgbClr val="000000"/>
                </a:solidFill>
              </a:rPr>
              <a:t>Coping</a:t>
            </a:r>
            <a:r>
              <a:rPr lang="fi-FI" sz="2775" b="1" dirty="0">
                <a:solidFill>
                  <a:srgbClr val="000000"/>
                </a:solidFill>
              </a:rPr>
              <a:t> </a:t>
            </a:r>
            <a:r>
              <a:rPr lang="fi-FI" sz="2775" b="1" dirty="0" err="1">
                <a:solidFill>
                  <a:srgbClr val="000000"/>
                </a:solidFill>
              </a:rPr>
              <a:t>with</a:t>
            </a:r>
            <a:r>
              <a:rPr lang="fi-FI" sz="2775" b="1" dirty="0">
                <a:solidFill>
                  <a:srgbClr val="000000"/>
                </a:solidFill>
              </a:rPr>
              <a:t> </a:t>
            </a:r>
            <a:r>
              <a:rPr lang="fi-FI" sz="2775" b="1" dirty="0" err="1">
                <a:solidFill>
                  <a:srgbClr val="000000"/>
                </a:solidFill>
              </a:rPr>
              <a:t>the</a:t>
            </a:r>
            <a:r>
              <a:rPr lang="fi-FI" sz="2775" b="1" dirty="0">
                <a:solidFill>
                  <a:srgbClr val="000000"/>
                </a:solidFill>
              </a:rPr>
              <a:t> </a:t>
            </a:r>
            <a:r>
              <a:rPr lang="fi-FI" sz="2775" b="1" dirty="0" err="1">
                <a:solidFill>
                  <a:srgbClr val="000000"/>
                </a:solidFill>
              </a:rPr>
              <a:t>lack</a:t>
            </a:r>
            <a:r>
              <a:rPr lang="fi-FI" sz="2775" b="1" dirty="0">
                <a:solidFill>
                  <a:srgbClr val="000000"/>
                </a:solidFill>
              </a:rPr>
              <a:t> of </a:t>
            </a:r>
            <a:r>
              <a:rPr lang="fi-FI" sz="2775" b="1" dirty="0" err="1">
                <a:solidFill>
                  <a:srgbClr val="000000"/>
                </a:solidFill>
              </a:rPr>
              <a:t>knowledge</a:t>
            </a:r>
            <a:endParaRPr lang="fi-FI" sz="2775" b="1" dirty="0">
              <a:solidFill>
                <a:srgbClr val="000000"/>
              </a:solidFill>
            </a:endParaRPr>
          </a:p>
        </p:txBody>
      </p:sp>
      <p:graphicFrame>
        <p:nvGraphicFramePr>
          <p:cNvPr id="5" name="Sisällön paikkamerkki 2">
            <a:extLst>
              <a:ext uri="{FF2B5EF4-FFF2-40B4-BE49-F238E27FC236}">
                <a16:creationId xmlns:a16="http://schemas.microsoft.com/office/drawing/2014/main" id="{7F09E4EF-0634-47BB-8BE0-0C21E5A07A92}"/>
              </a:ext>
            </a:extLst>
          </p:cNvPr>
          <p:cNvGraphicFramePr>
            <a:graphicFrameLocks noGrp="1"/>
          </p:cNvGraphicFramePr>
          <p:nvPr>
            <p:ph idx="1"/>
            <p:extLst>
              <p:ext uri="{D42A27DB-BD31-4B8C-83A1-F6EECF244321}">
                <p14:modId xmlns:p14="http://schemas.microsoft.com/office/powerpoint/2010/main" val="4146496344"/>
              </p:ext>
            </p:extLst>
          </p:nvPr>
        </p:nvGraphicFramePr>
        <p:xfrm>
          <a:off x="238909" y="1873156"/>
          <a:ext cx="3530102" cy="2841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43D1D09-4134-BBA8-4EB9-1B56824014C1}"/>
              </a:ext>
            </a:extLst>
          </p:cNvPr>
          <p:cNvPicPr>
            <a:picLocks noChangeAspect="1"/>
          </p:cNvPicPr>
          <p:nvPr/>
        </p:nvPicPr>
        <p:blipFill>
          <a:blip r:embed="rId8"/>
          <a:stretch>
            <a:fillRect/>
          </a:stretch>
        </p:blipFill>
        <p:spPr>
          <a:xfrm>
            <a:off x="3996667" y="0"/>
            <a:ext cx="5143500" cy="5143500"/>
          </a:xfrm>
          <a:prstGeom prst="rect">
            <a:avLst/>
          </a:prstGeom>
        </p:spPr>
      </p:pic>
    </p:spTree>
    <p:extLst>
      <p:ext uri="{BB962C8B-B14F-4D97-AF65-F5344CB8AC3E}">
        <p14:creationId xmlns:p14="http://schemas.microsoft.com/office/powerpoint/2010/main" val="1237508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1" dirty="0">
                <a:solidFill>
                  <a:schemeClr val="bg1"/>
                </a:solidFill>
              </a:rPr>
              <a:t>Tarun Sharma, COO @ Nokia</a:t>
            </a:r>
          </a:p>
          <a:p>
            <a:pPr marL="457200" indent="-457200">
              <a:spcBef>
                <a:spcPts val="600"/>
              </a:spcBef>
              <a:buFont typeface="+mj-lt"/>
              <a:buAutoNum type="arabicPeriod"/>
            </a:pPr>
            <a:r>
              <a:rPr lang="en-US" dirty="0">
                <a:solidFill>
                  <a:schemeClr val="bg1"/>
                </a:solidFill>
              </a:rPr>
              <a:t>Expansion and entry strategies</a:t>
            </a: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90A6-FA70-4383-A59D-B39C6B2BC8E6}"/>
              </a:ext>
            </a:extLst>
          </p:cNvPr>
          <p:cNvSpPr>
            <a:spLocks noGrp="1"/>
          </p:cNvSpPr>
          <p:nvPr>
            <p:ph type="title"/>
          </p:nvPr>
        </p:nvSpPr>
        <p:spPr/>
        <p:txBody>
          <a:bodyPr/>
          <a:lstStyle/>
          <a:p>
            <a:endParaRPr lang="fi-FI"/>
          </a:p>
        </p:txBody>
      </p:sp>
      <p:pic>
        <p:nvPicPr>
          <p:cNvPr id="1026" name="Picture 2">
            <a:extLst>
              <a:ext uri="{FF2B5EF4-FFF2-40B4-BE49-F238E27FC236}">
                <a16:creationId xmlns:a16="http://schemas.microsoft.com/office/drawing/2014/main" id="{BA399242-BC9A-46D3-BB37-0ECC2604C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41" y="0"/>
            <a:ext cx="7731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F2ED447-A6B4-4110-8E20-A66C4CF3BAA6}"/>
              </a:ext>
            </a:extLst>
          </p:cNvPr>
          <p:cNvSpPr>
            <a:spLocks noGrp="1"/>
          </p:cNvSpPr>
          <p:nvPr>
            <p:ph idx="1"/>
          </p:nvPr>
        </p:nvSpPr>
        <p:spPr>
          <a:xfrm>
            <a:off x="6646896" y="0"/>
            <a:ext cx="2497105" cy="643886"/>
          </a:xfrm>
        </p:spPr>
        <p:txBody>
          <a:bodyPr>
            <a:normAutofit fontScale="40000" lnSpcReduction="20000"/>
          </a:bodyPr>
          <a:lstStyle/>
          <a:p>
            <a:r>
              <a:rPr lang="en-US" dirty="0"/>
              <a:t>Kotler, P., </a:t>
            </a:r>
            <a:r>
              <a:rPr lang="en-US" dirty="0" err="1"/>
              <a:t>Manrai</a:t>
            </a:r>
            <a:r>
              <a:rPr lang="en-US" dirty="0"/>
              <a:t>, L. A., Lascu, D., &amp; </a:t>
            </a:r>
            <a:r>
              <a:rPr lang="en-US" dirty="0" err="1"/>
              <a:t>Manrai</a:t>
            </a:r>
            <a:r>
              <a:rPr lang="en-US" dirty="0"/>
              <a:t>, A. K. (2019). Influence of country and company characteristics on international business decisions: A review, conceptual model, and propositions. International Business Review, 28(3), 482-498.</a:t>
            </a:r>
            <a:endParaRPr lang="fi-FI" dirty="0"/>
          </a:p>
        </p:txBody>
      </p:sp>
    </p:spTree>
    <p:extLst>
      <p:ext uri="{BB962C8B-B14F-4D97-AF65-F5344CB8AC3E}">
        <p14:creationId xmlns:p14="http://schemas.microsoft.com/office/powerpoint/2010/main" val="760655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6502EF-C525-FD1A-F164-3C2EDA994660}"/>
              </a:ext>
            </a:extLst>
          </p:cNvPr>
          <p:cNvPicPr>
            <a:picLocks noChangeAspect="1"/>
          </p:cNvPicPr>
          <p:nvPr/>
        </p:nvPicPr>
        <p:blipFill rotWithShape="1">
          <a:blip r:embed="rId2"/>
          <a:srcRect t="26780" r="2" b="2299"/>
          <a:stretch/>
        </p:blipFill>
        <p:spPr>
          <a:xfrm>
            <a:off x="1891768" y="10"/>
            <a:ext cx="7252232" cy="51434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BF27C3-D57E-1A97-3592-9D3E9111768F}"/>
              </a:ext>
            </a:extLst>
          </p:cNvPr>
          <p:cNvSpPr>
            <a:spLocks noGrp="1"/>
          </p:cNvSpPr>
          <p:nvPr>
            <p:ph type="title"/>
          </p:nvPr>
        </p:nvSpPr>
        <p:spPr>
          <a:xfrm>
            <a:off x="714171" y="557585"/>
            <a:ext cx="2980038" cy="2769021"/>
          </a:xfrm>
          <a:noFill/>
        </p:spPr>
        <p:txBody>
          <a:bodyPr vert="horz" lIns="91440" tIns="45720" rIns="91440" bIns="45720" rtlCol="0" anchor="b">
            <a:normAutofit/>
          </a:bodyPr>
          <a:lstStyle/>
          <a:p>
            <a:pPr defTabSz="914400"/>
            <a:r>
              <a:rPr lang="en-US" sz="3900" b="1" dirty="0"/>
              <a:t>How to enter the </a:t>
            </a:r>
            <a:r>
              <a:rPr lang="en-US" sz="3900" b="1"/>
              <a:t>chocen</a:t>
            </a:r>
            <a:r>
              <a:rPr lang="en-US" sz="3900" b="1" dirty="0"/>
              <a:t> market?</a:t>
            </a:r>
          </a:p>
        </p:txBody>
      </p:sp>
    </p:spTree>
    <p:extLst>
      <p:ext uri="{BB962C8B-B14F-4D97-AF65-F5344CB8AC3E}">
        <p14:creationId xmlns:p14="http://schemas.microsoft.com/office/powerpoint/2010/main" val="432294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sz="2800" dirty="0" err="1">
                <a:solidFill>
                  <a:schemeClr val="tx2"/>
                </a:solidFill>
              </a:rPr>
              <a:t>Deciding</a:t>
            </a:r>
            <a:r>
              <a:rPr lang="fi-FI" sz="2800" dirty="0">
                <a:solidFill>
                  <a:schemeClr val="tx2"/>
                </a:solidFill>
              </a:rPr>
              <a:t> </a:t>
            </a:r>
            <a:r>
              <a:rPr lang="fi-FI" sz="2800" dirty="0" err="1">
                <a:solidFill>
                  <a:schemeClr val="tx2"/>
                </a:solidFill>
              </a:rPr>
              <a:t>the</a:t>
            </a:r>
            <a:r>
              <a:rPr lang="fi-FI" sz="2800" dirty="0">
                <a:solidFill>
                  <a:schemeClr val="tx2"/>
                </a:solidFill>
              </a:rPr>
              <a:t> </a:t>
            </a:r>
            <a:r>
              <a:rPr lang="fi-FI" sz="2800" dirty="0" err="1">
                <a:solidFill>
                  <a:schemeClr val="tx2"/>
                </a:solidFill>
              </a:rPr>
              <a:t>entry</a:t>
            </a:r>
            <a:r>
              <a:rPr lang="fi-FI" sz="2800" dirty="0">
                <a:solidFill>
                  <a:schemeClr val="tx2"/>
                </a:solidFill>
              </a:rPr>
              <a:t> </a:t>
            </a:r>
            <a:r>
              <a:rPr lang="fi-FI" sz="2800" dirty="0" err="1">
                <a:solidFill>
                  <a:schemeClr val="tx2"/>
                </a:solidFill>
              </a:rPr>
              <a:t>mode</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22</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125968"/>
            <a:ext cx="8443871" cy="2891564"/>
          </a:xfrm>
        </p:spPr>
        <p:txBody>
          <a:bodyPr/>
          <a:lstStyle/>
          <a:p>
            <a:r>
              <a:rPr lang="fi-FI" sz="1800" dirty="0" err="1"/>
              <a:t>Suitable</a:t>
            </a:r>
            <a:r>
              <a:rPr lang="fi-FI" sz="1800" dirty="0"/>
              <a:t> </a:t>
            </a:r>
            <a:r>
              <a:rPr lang="fi-FI" sz="1800" dirty="0" err="1"/>
              <a:t>entry</a:t>
            </a:r>
            <a:r>
              <a:rPr lang="fi-FI" sz="1800" dirty="0"/>
              <a:t> </a:t>
            </a:r>
            <a:r>
              <a:rPr lang="fi-FI" sz="1800" dirty="0" err="1"/>
              <a:t>mode</a:t>
            </a:r>
            <a:r>
              <a:rPr lang="fi-FI" sz="1800" dirty="0"/>
              <a:t>, </a:t>
            </a:r>
            <a:r>
              <a:rPr lang="fi-FI" sz="1800" dirty="0" err="1"/>
              <a:t>but</a:t>
            </a:r>
            <a:r>
              <a:rPr lang="fi-FI" sz="1800" dirty="0"/>
              <a:t> it </a:t>
            </a:r>
            <a:r>
              <a:rPr lang="fi-FI" sz="1800" dirty="0" err="1"/>
              <a:t>depends</a:t>
            </a:r>
            <a:r>
              <a:rPr lang="fi-FI" sz="1800" dirty="0"/>
              <a:t>...</a:t>
            </a:r>
          </a:p>
          <a:p>
            <a:pPr lvl="1"/>
            <a:r>
              <a:rPr lang="fi-FI" sz="1800" dirty="0" err="1"/>
              <a:t>Internal</a:t>
            </a:r>
            <a:r>
              <a:rPr lang="fi-FI" sz="1800" dirty="0"/>
              <a:t> </a:t>
            </a:r>
            <a:r>
              <a:rPr lang="fi-FI" sz="1800" dirty="0" err="1"/>
              <a:t>capabilities</a:t>
            </a:r>
            <a:r>
              <a:rPr lang="fi-FI" sz="1800" dirty="0"/>
              <a:t> – </a:t>
            </a:r>
            <a:r>
              <a:rPr lang="fi-FI" sz="1800" dirty="0" err="1"/>
              <a:t>external</a:t>
            </a:r>
            <a:r>
              <a:rPr lang="fi-FI" sz="1800" dirty="0"/>
              <a:t> </a:t>
            </a:r>
            <a:r>
              <a:rPr lang="fi-FI" sz="1800" dirty="0" err="1"/>
              <a:t>environment</a:t>
            </a:r>
            <a:endParaRPr lang="fi-FI" sz="1800" dirty="0"/>
          </a:p>
          <a:p>
            <a:pPr lvl="2"/>
            <a:r>
              <a:rPr lang="fi-FI" sz="1800" dirty="0" err="1"/>
              <a:t>The</a:t>
            </a:r>
            <a:r>
              <a:rPr lang="fi-FI" sz="1800" dirty="0"/>
              <a:t> </a:t>
            </a:r>
            <a:r>
              <a:rPr lang="fi-FI" sz="1800" dirty="0" err="1"/>
              <a:t>dynamic</a:t>
            </a:r>
            <a:r>
              <a:rPr lang="fi-FI" sz="1800" dirty="0"/>
              <a:t> </a:t>
            </a:r>
            <a:r>
              <a:rPr lang="fi-FI" sz="1800" dirty="0" err="1"/>
              <a:t>nature</a:t>
            </a:r>
            <a:r>
              <a:rPr lang="fi-FI" sz="1800" dirty="0"/>
              <a:t> of </a:t>
            </a:r>
            <a:r>
              <a:rPr lang="fi-FI" sz="1800" dirty="0" err="1"/>
              <a:t>the</a:t>
            </a:r>
            <a:r>
              <a:rPr lang="fi-FI" sz="1800" dirty="0"/>
              <a:t> </a:t>
            </a:r>
            <a:r>
              <a:rPr lang="fi-FI" sz="1800" dirty="0" err="1"/>
              <a:t>interface</a:t>
            </a:r>
            <a:r>
              <a:rPr lang="fi-FI" sz="1800" dirty="0"/>
              <a:t>: </a:t>
            </a:r>
            <a:r>
              <a:rPr lang="fi-FI" sz="1800" dirty="0" err="1"/>
              <a:t>Temporal</a:t>
            </a:r>
            <a:r>
              <a:rPr lang="fi-FI" sz="1800" dirty="0"/>
              <a:t> </a:t>
            </a:r>
            <a:r>
              <a:rPr lang="fi-FI" sz="1800" dirty="0" err="1"/>
              <a:t>structure</a:t>
            </a:r>
            <a:r>
              <a:rPr lang="fi-FI" sz="1800" dirty="0"/>
              <a:t> of </a:t>
            </a:r>
            <a:r>
              <a:rPr lang="fi-FI" sz="1800" dirty="0" err="1"/>
              <a:t>competitive</a:t>
            </a:r>
            <a:r>
              <a:rPr lang="fi-FI" sz="1800" dirty="0"/>
              <a:t> </a:t>
            </a:r>
            <a:r>
              <a:rPr lang="fi-FI" sz="1800" dirty="0" err="1"/>
              <a:t>actions</a:t>
            </a:r>
            <a:r>
              <a:rPr lang="fi-FI" sz="1800" dirty="0"/>
              <a:t> in </a:t>
            </a:r>
            <a:r>
              <a:rPr lang="fi-FI" sz="1800" dirty="0" err="1"/>
              <a:t>the</a:t>
            </a:r>
            <a:r>
              <a:rPr lang="fi-FI" sz="1800" dirty="0"/>
              <a:t> </a:t>
            </a:r>
            <a:r>
              <a:rPr lang="fi-FI" sz="1800" dirty="0" err="1"/>
              <a:t>field</a:t>
            </a:r>
            <a:endParaRPr lang="fi-FI" sz="1800" dirty="0"/>
          </a:p>
          <a:p>
            <a:pPr lvl="1"/>
            <a:r>
              <a:rPr lang="fi-FI" sz="1800" dirty="0" err="1"/>
              <a:t>The</a:t>
            </a:r>
            <a:r>
              <a:rPr lang="fi-FI" sz="1800" dirty="0"/>
              <a:t> </a:t>
            </a:r>
            <a:r>
              <a:rPr lang="fi-FI" sz="1800" dirty="0" err="1"/>
              <a:t>role</a:t>
            </a:r>
            <a:r>
              <a:rPr lang="fi-FI" sz="1800" dirty="0"/>
              <a:t> of </a:t>
            </a:r>
            <a:r>
              <a:rPr lang="fi-FI" sz="1800" dirty="0" err="1"/>
              <a:t>the</a:t>
            </a:r>
            <a:r>
              <a:rPr lang="fi-FI" sz="1800" dirty="0"/>
              <a:t> </a:t>
            </a:r>
            <a:r>
              <a:rPr lang="fi-FI" sz="1800" dirty="0" err="1"/>
              <a:t>target</a:t>
            </a:r>
            <a:r>
              <a:rPr lang="fi-FI" sz="1800" dirty="0"/>
              <a:t> market in </a:t>
            </a:r>
            <a:r>
              <a:rPr lang="fi-FI" sz="1800" dirty="0" err="1"/>
              <a:t>building</a:t>
            </a:r>
            <a:r>
              <a:rPr lang="fi-FI" sz="1800" dirty="0"/>
              <a:t> </a:t>
            </a:r>
            <a:r>
              <a:rPr lang="fi-FI" sz="1800" dirty="0" err="1"/>
              <a:t>the</a:t>
            </a:r>
            <a:r>
              <a:rPr lang="fi-FI" sz="1800" dirty="0"/>
              <a:t> </a:t>
            </a:r>
            <a:r>
              <a:rPr lang="fi-FI" sz="1800" dirty="0" err="1"/>
              <a:t>competitive</a:t>
            </a:r>
            <a:r>
              <a:rPr lang="fi-FI" sz="1800" dirty="0"/>
              <a:t> </a:t>
            </a:r>
            <a:r>
              <a:rPr lang="fi-FI" sz="1800" dirty="0" err="1"/>
              <a:t>advantage</a:t>
            </a:r>
            <a:endParaRPr lang="fi-FI" sz="1800" dirty="0"/>
          </a:p>
          <a:p>
            <a:r>
              <a:rPr lang="fi-FI" sz="1800" dirty="0"/>
              <a:t>Level of </a:t>
            </a:r>
            <a:r>
              <a:rPr lang="fi-FI" sz="1800" dirty="0" err="1"/>
              <a:t>commitment</a:t>
            </a:r>
            <a:r>
              <a:rPr lang="fi-FI" sz="1800" dirty="0"/>
              <a:t>/</a:t>
            </a:r>
            <a:r>
              <a:rPr lang="fi-FI" sz="1800" dirty="0" err="1"/>
              <a:t>investment</a:t>
            </a:r>
            <a:endParaRPr lang="fi-FI" sz="1800" dirty="0"/>
          </a:p>
          <a:p>
            <a:pPr lvl="1"/>
            <a:r>
              <a:rPr lang="fi-FI" sz="1800" dirty="0" err="1"/>
              <a:t>Risk-control</a:t>
            </a:r>
            <a:endParaRPr lang="fi-FI" sz="1800" dirty="0"/>
          </a:p>
          <a:p>
            <a:pPr lvl="1"/>
            <a:r>
              <a:rPr lang="fi-FI" sz="1800" dirty="0" err="1"/>
              <a:t>Different</a:t>
            </a:r>
            <a:r>
              <a:rPr lang="fi-FI" sz="1800" dirty="0"/>
              <a:t> </a:t>
            </a:r>
            <a:r>
              <a:rPr lang="fi-FI" sz="1800" dirty="0" err="1"/>
              <a:t>businesses</a:t>
            </a:r>
            <a:r>
              <a:rPr lang="fi-FI" sz="1800" dirty="0"/>
              <a:t> </a:t>
            </a:r>
            <a:r>
              <a:rPr lang="fi-FI" sz="1800" dirty="0" err="1"/>
              <a:t>require</a:t>
            </a:r>
            <a:r>
              <a:rPr lang="fi-FI" sz="1800" dirty="0"/>
              <a:t> </a:t>
            </a:r>
            <a:r>
              <a:rPr lang="fi-FI" sz="1800" dirty="0" err="1"/>
              <a:t>different</a:t>
            </a:r>
            <a:r>
              <a:rPr lang="fi-FI" sz="1800" dirty="0"/>
              <a:t> </a:t>
            </a:r>
            <a:r>
              <a:rPr lang="fi-FI" sz="1800" dirty="0" err="1"/>
              <a:t>presence</a:t>
            </a:r>
            <a:endParaRPr lang="fi-FI" sz="1800" dirty="0"/>
          </a:p>
          <a:p>
            <a:pPr lvl="2"/>
            <a:r>
              <a:rPr lang="fi-FI" sz="1800" dirty="0"/>
              <a:t>For </a:t>
            </a:r>
            <a:r>
              <a:rPr lang="fi-FI" sz="1800" dirty="0" err="1"/>
              <a:t>instance</a:t>
            </a:r>
            <a:r>
              <a:rPr lang="fi-FI" sz="1800" dirty="0"/>
              <a:t>, </a:t>
            </a:r>
            <a:r>
              <a:rPr lang="fi-FI" sz="1800" dirty="0" err="1"/>
              <a:t>aeroplanes</a:t>
            </a:r>
            <a:r>
              <a:rPr lang="fi-FI" sz="1800" dirty="0"/>
              <a:t>, </a:t>
            </a:r>
            <a:r>
              <a:rPr lang="fi-FI" sz="1800" dirty="0" err="1"/>
              <a:t>accounting</a:t>
            </a:r>
            <a:r>
              <a:rPr lang="fi-FI" sz="1800" dirty="0"/>
              <a:t> </a:t>
            </a:r>
            <a:r>
              <a:rPr lang="fi-FI" sz="1800" dirty="0" err="1"/>
              <a:t>services</a:t>
            </a:r>
            <a:r>
              <a:rPr lang="fi-FI" sz="1800" dirty="0"/>
              <a:t>, </a:t>
            </a:r>
            <a:r>
              <a:rPr lang="fi-FI" sz="1800" dirty="0" err="1"/>
              <a:t>rubber</a:t>
            </a:r>
            <a:r>
              <a:rPr lang="fi-FI" sz="1800" dirty="0"/>
              <a:t> </a:t>
            </a:r>
            <a:r>
              <a:rPr lang="fi-FI" sz="1800" dirty="0" err="1"/>
              <a:t>boots</a:t>
            </a:r>
            <a:endParaRPr lang="fi-FI" sz="1800" dirty="0"/>
          </a:p>
          <a:p>
            <a:r>
              <a:rPr lang="fi-FI" sz="1800" dirty="0" err="1"/>
              <a:t>Speed</a:t>
            </a:r>
            <a:r>
              <a:rPr lang="fi-FI" sz="1800" dirty="0"/>
              <a:t> and </a:t>
            </a:r>
            <a:r>
              <a:rPr lang="fi-FI" sz="1800" dirty="0" err="1"/>
              <a:t>timing</a:t>
            </a:r>
            <a:r>
              <a:rPr lang="fi-FI" sz="1800" dirty="0"/>
              <a:t> of </a:t>
            </a:r>
            <a:r>
              <a:rPr lang="fi-FI" sz="1800" dirty="0" err="1"/>
              <a:t>entry</a:t>
            </a:r>
            <a:endParaRPr lang="fi-FI" sz="1800" dirty="0"/>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66276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4356E0-40E4-410C-8CDB-F06BC6871968}"/>
              </a:ext>
            </a:extLst>
          </p:cNvPr>
          <p:cNvSpPr>
            <a:spLocks noGrp="1"/>
          </p:cNvSpPr>
          <p:nvPr>
            <p:ph type="title"/>
          </p:nvPr>
        </p:nvSpPr>
        <p:spPr/>
        <p:txBody>
          <a:bodyPr/>
          <a:lstStyle/>
          <a:p>
            <a:endParaRPr lang="en-US"/>
          </a:p>
        </p:txBody>
      </p:sp>
      <p:sp>
        <p:nvSpPr>
          <p:cNvPr id="3" name="Sisällön paikkamerkki 2">
            <a:extLst>
              <a:ext uri="{FF2B5EF4-FFF2-40B4-BE49-F238E27FC236}">
                <a16:creationId xmlns:a16="http://schemas.microsoft.com/office/drawing/2014/main" id="{0AF0BA8E-04CA-459A-8046-AA808CB66754}"/>
              </a:ext>
            </a:extLst>
          </p:cNvPr>
          <p:cNvSpPr>
            <a:spLocks noGrp="1"/>
          </p:cNvSpPr>
          <p:nvPr>
            <p:ph idx="1"/>
          </p:nvPr>
        </p:nvSpPr>
        <p:spPr/>
        <p:txBody>
          <a:bodyPr/>
          <a:lstStyle/>
          <a:p>
            <a:endParaRPr lang="en-US"/>
          </a:p>
        </p:txBody>
      </p:sp>
      <p:pic>
        <p:nvPicPr>
          <p:cNvPr id="5" name="Kuva 4">
            <a:extLst>
              <a:ext uri="{FF2B5EF4-FFF2-40B4-BE49-F238E27FC236}">
                <a16:creationId xmlns:a16="http://schemas.microsoft.com/office/drawing/2014/main" id="{A636F703-D21A-4D01-A72D-69D5497F912E}"/>
              </a:ext>
            </a:extLst>
          </p:cNvPr>
          <p:cNvPicPr>
            <a:picLocks noChangeAspect="1"/>
          </p:cNvPicPr>
          <p:nvPr/>
        </p:nvPicPr>
        <p:blipFill>
          <a:blip r:embed="rId2"/>
          <a:stretch>
            <a:fillRect/>
          </a:stretch>
        </p:blipFill>
        <p:spPr>
          <a:xfrm>
            <a:off x="0" y="173107"/>
            <a:ext cx="9144000" cy="4797287"/>
          </a:xfrm>
          <a:prstGeom prst="rect">
            <a:avLst/>
          </a:prstGeom>
        </p:spPr>
      </p:pic>
      <p:sp>
        <p:nvSpPr>
          <p:cNvPr id="4" name="TextBox 3">
            <a:extLst>
              <a:ext uri="{FF2B5EF4-FFF2-40B4-BE49-F238E27FC236}">
                <a16:creationId xmlns:a16="http://schemas.microsoft.com/office/drawing/2014/main" id="{2C0720E4-9E87-F8B2-061F-65112570ACC6}"/>
              </a:ext>
            </a:extLst>
          </p:cNvPr>
          <p:cNvSpPr txBox="1"/>
          <p:nvPr/>
        </p:nvSpPr>
        <p:spPr>
          <a:xfrm>
            <a:off x="129188" y="4828050"/>
            <a:ext cx="1559081" cy="300082"/>
          </a:xfrm>
          <a:prstGeom prst="rect">
            <a:avLst/>
          </a:prstGeom>
          <a:noFill/>
        </p:spPr>
        <p:txBody>
          <a:bodyPr wrap="none" rtlCol="0">
            <a:spAutoFit/>
          </a:bodyPr>
          <a:lstStyle/>
          <a:p>
            <a:r>
              <a:rPr lang="en-US" dirty="0"/>
              <a:t>Zachary et al., 2015</a:t>
            </a:r>
          </a:p>
        </p:txBody>
      </p:sp>
    </p:spTree>
    <p:extLst>
      <p:ext uri="{BB962C8B-B14F-4D97-AF65-F5344CB8AC3E}">
        <p14:creationId xmlns:p14="http://schemas.microsoft.com/office/powerpoint/2010/main" val="2068996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Localization and Internationalization Services - IdeaText">
            <a:extLst>
              <a:ext uri="{FF2B5EF4-FFF2-40B4-BE49-F238E27FC236}">
                <a16:creationId xmlns:a16="http://schemas.microsoft.com/office/drawing/2014/main" id="{BB62448B-0923-4503-ABB8-F32B875F5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1" r="48436"/>
          <a:stretch/>
        </p:blipFill>
        <p:spPr bwMode="auto">
          <a:xfrm>
            <a:off x="4638788" y="7"/>
            <a:ext cx="4498224" cy="5143493"/>
          </a:xfrm>
          <a:custGeom>
            <a:avLst/>
            <a:gdLst/>
            <a:ahLst/>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4" name="Google Shape;85;p17">
            <a:extLst>
              <a:ext uri="{FF2B5EF4-FFF2-40B4-BE49-F238E27FC236}">
                <a16:creationId xmlns:a16="http://schemas.microsoft.com/office/drawing/2014/main" id="{219ED090-3E4A-50B2-BF7F-161931B71774}"/>
              </a:ext>
            </a:extLst>
          </p:cNvPr>
          <p:cNvPicPr preferRelativeResize="0"/>
          <p:nvPr/>
        </p:nvPicPr>
        <p:blipFill rotWithShape="1">
          <a:blip r:embed="rId3"/>
          <a:srcRect t="11538" r="-1" b="17194"/>
          <a:stretch/>
        </p:blipFill>
        <p:spPr>
          <a:xfrm>
            <a:off x="-1" y="7"/>
            <a:ext cx="6856308" cy="5143493"/>
          </a:xfrm>
          <a:custGeom>
            <a:avLst/>
            <a:gdLst/>
            <a:ahLst/>
            <a:cxnLst/>
            <a:rect l="l" t="t" r="r" b="b"/>
            <a:pathLst>
              <a:path w="9141744" h="6863485">
                <a:moveTo>
                  <a:pt x="0" y="0"/>
                </a:moveTo>
                <a:lnTo>
                  <a:pt x="5963051" y="0"/>
                </a:lnTo>
                <a:lnTo>
                  <a:pt x="9141744" y="6863485"/>
                </a:lnTo>
                <a:lnTo>
                  <a:pt x="0" y="6863485"/>
                </a:lnTo>
                <a:lnTo>
                  <a:pt x="0" y="0"/>
                </a:lnTo>
                <a:close/>
              </a:path>
            </a:pathLst>
          </a:custGeom>
          <a:noFill/>
        </p:spPr>
      </p:pic>
      <p:sp>
        <p:nvSpPr>
          <p:cNvPr id="3086" name="Freeform: Shape 3085">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30385"/>
            <a:ext cx="4826087" cy="2482730"/>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Otsikko 1">
            <a:extLst>
              <a:ext uri="{FF2B5EF4-FFF2-40B4-BE49-F238E27FC236}">
                <a16:creationId xmlns:a16="http://schemas.microsoft.com/office/drawing/2014/main" id="{988583B6-8CF7-41A8-9C4A-7CF831058912}"/>
              </a:ext>
            </a:extLst>
          </p:cNvPr>
          <p:cNvSpPr>
            <a:spLocks noGrp="1"/>
          </p:cNvSpPr>
          <p:nvPr>
            <p:ph type="title"/>
          </p:nvPr>
        </p:nvSpPr>
        <p:spPr>
          <a:xfrm>
            <a:off x="463549" y="1625041"/>
            <a:ext cx="2914649" cy="686276"/>
          </a:xfrm>
        </p:spPr>
        <p:txBody>
          <a:bodyPr>
            <a:normAutofit fontScale="90000"/>
          </a:bodyPr>
          <a:lstStyle/>
          <a:p>
            <a:r>
              <a:rPr lang="fi-FI" sz="2325"/>
              <a:t>First mover advantage?</a:t>
            </a:r>
            <a:endParaRPr lang="en-US" sz="2325"/>
          </a:p>
        </p:txBody>
      </p:sp>
      <p:sp>
        <p:nvSpPr>
          <p:cNvPr id="3" name="Sisällön paikkamerkki 2">
            <a:extLst>
              <a:ext uri="{FF2B5EF4-FFF2-40B4-BE49-F238E27FC236}">
                <a16:creationId xmlns:a16="http://schemas.microsoft.com/office/drawing/2014/main" id="{D46EC0A2-AA67-4F29-B495-5D83B5BC962B}"/>
              </a:ext>
            </a:extLst>
          </p:cNvPr>
          <p:cNvSpPr>
            <a:spLocks noGrp="1"/>
          </p:cNvSpPr>
          <p:nvPr>
            <p:ph idx="1"/>
          </p:nvPr>
        </p:nvSpPr>
        <p:spPr>
          <a:xfrm>
            <a:off x="463548" y="2311317"/>
            <a:ext cx="3465408" cy="1331996"/>
          </a:xfrm>
        </p:spPr>
        <p:txBody>
          <a:bodyPr>
            <a:normAutofit/>
          </a:bodyPr>
          <a:lstStyle/>
          <a:p>
            <a:pPr marL="0" indent="0">
              <a:spcBef>
                <a:spcPts val="0"/>
              </a:spcBef>
              <a:buNone/>
            </a:pPr>
            <a:r>
              <a:rPr lang="en-US" sz="1125">
                <a:latin typeface="Merriweather"/>
                <a:ea typeface="Merriweather"/>
                <a:cs typeface="Merriweather"/>
                <a:sym typeface="Merriweather"/>
              </a:rPr>
              <a:t>In the context of chess, white makes the first move. In general, white has the capabilities for more aggressive opening moves. It is agreed that when all other factors are equal, white wins roughly 52-56% of the time.</a:t>
            </a:r>
          </a:p>
          <a:p>
            <a:pPr marL="0" indent="0">
              <a:spcBef>
                <a:spcPts val="900"/>
              </a:spcBef>
              <a:buNone/>
            </a:pPr>
            <a:r>
              <a:rPr lang="en-US" sz="1125">
                <a:latin typeface="Merriweather"/>
                <a:ea typeface="Merriweather"/>
                <a:cs typeface="Merriweather"/>
                <a:sym typeface="Merriweather"/>
              </a:rPr>
              <a:t>In general, black strategizes to play reactively, to counter white’s opening moves. </a:t>
            </a:r>
          </a:p>
          <a:p>
            <a:pPr lvl="1"/>
            <a:endParaRPr lang="en-US" sz="1125"/>
          </a:p>
        </p:txBody>
      </p:sp>
    </p:spTree>
    <p:extLst>
      <p:ext uri="{BB962C8B-B14F-4D97-AF65-F5344CB8AC3E}">
        <p14:creationId xmlns:p14="http://schemas.microsoft.com/office/powerpoint/2010/main" val="273799862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sz="2800" dirty="0" err="1">
                <a:solidFill>
                  <a:schemeClr val="tx2"/>
                </a:solidFill>
              </a:rPr>
              <a:t>Commitment</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25</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392337"/>
            <a:ext cx="8443871" cy="2891564"/>
          </a:xfrm>
        </p:spPr>
        <p:txBody>
          <a:bodyPr/>
          <a:lstStyle/>
          <a:p>
            <a:pPr lvl="1"/>
            <a:r>
              <a:rPr lang="en-US" sz="2000" dirty="0"/>
              <a:t>How much can be invested?</a:t>
            </a:r>
          </a:p>
          <a:p>
            <a:pPr lvl="2"/>
            <a:r>
              <a:rPr lang="en-US" sz="1600" dirty="0"/>
              <a:t>Establishing manufacturing?</a:t>
            </a:r>
          </a:p>
          <a:p>
            <a:pPr lvl="2"/>
            <a:r>
              <a:rPr lang="en-US" sz="1600" dirty="0"/>
              <a:t>Establishing sales office?</a:t>
            </a:r>
          </a:p>
          <a:p>
            <a:pPr lvl="2"/>
            <a:r>
              <a:rPr lang="en-US" sz="1600" dirty="0"/>
              <a:t>Sales and production from home-market?</a:t>
            </a:r>
          </a:p>
          <a:p>
            <a:pPr lvl="2"/>
            <a:r>
              <a:rPr lang="en-US" sz="1600" dirty="0"/>
              <a:t>Selling the concept for the business (licensing / franchising</a:t>
            </a:r>
          </a:p>
          <a:p>
            <a:pPr lvl="2"/>
            <a:endParaRPr lang="en-US" sz="1600" dirty="0"/>
          </a:p>
          <a:p>
            <a:pPr lvl="1"/>
            <a:r>
              <a:rPr lang="en-US" sz="2000" b="1" i="1" dirty="0"/>
              <a:t>With great commitment comes great… control and risk</a:t>
            </a:r>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3377242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812B8D9-DB83-4773-A5A5-9A4413C62225}"/>
              </a:ext>
            </a:extLst>
          </p:cNvPr>
          <p:cNvSpPr>
            <a:spLocks noGrp="1"/>
          </p:cNvSpPr>
          <p:nvPr>
            <p:ph type="title"/>
          </p:nvPr>
        </p:nvSpPr>
        <p:spPr>
          <a:xfrm>
            <a:off x="452954" y="480061"/>
            <a:ext cx="1956491" cy="3943349"/>
          </a:xfrm>
        </p:spPr>
        <p:txBody>
          <a:bodyPr vert="horz" lIns="68580" tIns="34290" rIns="68580" bIns="34290" rtlCol="0" anchor="ctr">
            <a:normAutofit/>
          </a:bodyPr>
          <a:lstStyle/>
          <a:p>
            <a:r>
              <a:rPr lang="en-US" sz="2700">
                <a:solidFill>
                  <a:srgbClr val="2C2C2C"/>
                </a:solidFill>
              </a:rPr>
              <a:t>Rothaermel, 2012.</a:t>
            </a:r>
          </a:p>
        </p:txBody>
      </p:sp>
      <p:sp>
        <p:nvSpPr>
          <p:cNvPr id="22"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5050" y="36347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461287FD-8D3A-41B3-8A42-AC5A3DC634D4}"/>
              </a:ext>
            </a:extLst>
          </p:cNvPr>
          <p:cNvPicPr>
            <a:picLocks noGrp="1" noChangeAspect="1"/>
          </p:cNvPicPr>
          <p:nvPr>
            <p:ph idx="1"/>
          </p:nvPr>
        </p:nvPicPr>
        <p:blipFill rotWithShape="1">
          <a:blip r:embed="rId2"/>
          <a:srcRect t="4487" b="970"/>
          <a:stretch/>
        </p:blipFill>
        <p:spPr>
          <a:xfrm>
            <a:off x="3047223" y="706904"/>
            <a:ext cx="5372417" cy="3606249"/>
          </a:xfrm>
          <a:prstGeom prst="rect">
            <a:avLst/>
          </a:prstGeom>
          <a:effectLst/>
        </p:spPr>
      </p:pic>
    </p:spTree>
    <p:extLst>
      <p:ext uri="{BB962C8B-B14F-4D97-AF65-F5344CB8AC3E}">
        <p14:creationId xmlns:p14="http://schemas.microsoft.com/office/powerpoint/2010/main" val="405874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401BD1-DB04-42D6-A26E-C1E70849BDA4}"/>
              </a:ext>
            </a:extLst>
          </p:cNvPr>
          <p:cNvSpPr>
            <a:spLocks noGrp="1"/>
          </p:cNvSpPr>
          <p:nvPr>
            <p:ph type="title"/>
          </p:nvPr>
        </p:nvSpPr>
        <p:spPr/>
        <p:txBody>
          <a:bodyPr/>
          <a:lstStyle/>
          <a:p>
            <a:endParaRPr lang="en-US"/>
          </a:p>
        </p:txBody>
      </p:sp>
      <p:sp>
        <p:nvSpPr>
          <p:cNvPr id="3" name="Sisällön paikkamerkki 2">
            <a:extLst>
              <a:ext uri="{FF2B5EF4-FFF2-40B4-BE49-F238E27FC236}">
                <a16:creationId xmlns:a16="http://schemas.microsoft.com/office/drawing/2014/main" id="{DEB05DF6-1382-4E87-BA8F-04FEBE329112}"/>
              </a:ext>
            </a:extLst>
          </p:cNvPr>
          <p:cNvSpPr>
            <a:spLocks noGrp="1"/>
          </p:cNvSpPr>
          <p:nvPr>
            <p:ph idx="1"/>
          </p:nvPr>
        </p:nvSpPr>
        <p:spPr/>
        <p:txBody>
          <a:bodyPr/>
          <a:lstStyle/>
          <a:p>
            <a:endParaRPr lang="en-US"/>
          </a:p>
        </p:txBody>
      </p:sp>
      <p:pic>
        <p:nvPicPr>
          <p:cNvPr id="4" name="Picture 2" descr="Localization and Internationalization Services - IdeaText">
            <a:extLst>
              <a:ext uri="{FF2B5EF4-FFF2-40B4-BE49-F238E27FC236}">
                <a16:creationId xmlns:a16="http://schemas.microsoft.com/office/drawing/2014/main" id="{1C2BD351-6476-471B-92AE-43044E984C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0" r="41818" b="3560"/>
          <a:stretch/>
        </p:blipFill>
        <p:spPr bwMode="auto">
          <a:xfrm>
            <a:off x="15" y="7"/>
            <a:ext cx="9143985" cy="51434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Sisällön paikkamerkki 2">
            <a:extLst>
              <a:ext uri="{FF2B5EF4-FFF2-40B4-BE49-F238E27FC236}">
                <a16:creationId xmlns:a16="http://schemas.microsoft.com/office/drawing/2014/main" id="{623F34E6-D17B-42C9-A6A5-5461B09D7E29}"/>
              </a:ext>
            </a:extLst>
          </p:cNvPr>
          <p:cNvGraphicFramePr>
            <a:graphicFrameLocks/>
          </p:cNvGraphicFramePr>
          <p:nvPr>
            <p:extLst>
              <p:ext uri="{D42A27DB-BD31-4B8C-83A1-F6EECF244321}">
                <p14:modId xmlns:p14="http://schemas.microsoft.com/office/powerpoint/2010/main" val="1288079938"/>
              </p:ext>
            </p:extLst>
          </p:nvPr>
        </p:nvGraphicFramePr>
        <p:xfrm>
          <a:off x="299711" y="582303"/>
          <a:ext cx="4952632" cy="39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16B5D0FE-1E5D-81CF-220F-1AFD2027155A}"/>
              </a:ext>
            </a:extLst>
          </p:cNvPr>
          <p:cNvSpPr/>
          <p:nvPr/>
        </p:nvSpPr>
        <p:spPr>
          <a:xfrm>
            <a:off x="7195608" y="239977"/>
            <a:ext cx="1634067" cy="16123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t>Why?</a:t>
            </a:r>
          </a:p>
        </p:txBody>
      </p:sp>
    </p:spTree>
    <p:extLst>
      <p:ext uri="{BB962C8B-B14F-4D97-AF65-F5344CB8AC3E}">
        <p14:creationId xmlns:p14="http://schemas.microsoft.com/office/powerpoint/2010/main" val="1886639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F2281E-D9A1-4D78-88F1-D5A2007BE0D9}"/>
              </a:ext>
            </a:extLst>
          </p:cNvPr>
          <p:cNvSpPr>
            <a:spLocks noGrp="1"/>
          </p:cNvSpPr>
          <p:nvPr>
            <p:ph type="body" sz="half" idx="10"/>
          </p:nvPr>
        </p:nvSpPr>
        <p:spPr>
          <a:xfrm>
            <a:off x="517411" y="635363"/>
            <a:ext cx="8492897" cy="733141"/>
          </a:xfrm>
        </p:spPr>
        <p:txBody>
          <a:bodyPr/>
          <a:lstStyle/>
          <a:p>
            <a:r>
              <a:rPr lang="en-US" dirty="0"/>
              <a:t>Next time: Session 6 on November 8st   </a:t>
            </a:r>
            <a:endParaRPr lang="en-FI" dirty="0"/>
          </a:p>
        </p:txBody>
      </p:sp>
      <p:sp>
        <p:nvSpPr>
          <p:cNvPr id="3" name="Text Placeholder 2">
            <a:extLst>
              <a:ext uri="{FF2B5EF4-FFF2-40B4-BE49-F238E27FC236}">
                <a16:creationId xmlns:a16="http://schemas.microsoft.com/office/drawing/2014/main" id="{5F669965-2C37-4E46-9B17-C284E9EEEBCD}"/>
              </a:ext>
            </a:extLst>
          </p:cNvPr>
          <p:cNvSpPr>
            <a:spLocks noGrp="1"/>
          </p:cNvSpPr>
          <p:nvPr>
            <p:ph type="body" sz="half" idx="11"/>
          </p:nvPr>
        </p:nvSpPr>
        <p:spPr>
          <a:xfrm>
            <a:off x="682167" y="1368504"/>
            <a:ext cx="7779665" cy="2810006"/>
          </a:xfrm>
        </p:spPr>
        <p:txBody>
          <a:bodyPr/>
          <a:lstStyle/>
          <a:p>
            <a:r>
              <a:rPr lang="en-US" b="0" dirty="0"/>
              <a:t>CSR, Ethics, and Corruption in Global Strategy</a:t>
            </a:r>
          </a:p>
          <a:p>
            <a:endParaRPr lang="en-US" b="0" dirty="0"/>
          </a:p>
          <a:p>
            <a:pPr marL="342900" indent="-342900"/>
            <a:r>
              <a:rPr lang="en-US" b="0" dirty="0"/>
              <a:t>Read</a:t>
            </a:r>
          </a:p>
          <a:p>
            <a:pPr marL="971550" lvl="1" indent="-342900"/>
            <a:r>
              <a:rPr lang="en-US" b="0" dirty="0"/>
              <a:t>Kolk, A. 2016</a:t>
            </a:r>
          </a:p>
          <a:p>
            <a:pPr marL="971550" lvl="1" indent="-342900"/>
            <a:r>
              <a:rPr lang="en-US" b="0" dirty="0"/>
              <a:t>Ely &amp; Thomas, 2020</a:t>
            </a:r>
          </a:p>
        </p:txBody>
      </p:sp>
    </p:spTree>
    <p:extLst>
      <p:ext uri="{BB962C8B-B14F-4D97-AF65-F5344CB8AC3E}">
        <p14:creationId xmlns:p14="http://schemas.microsoft.com/office/powerpoint/2010/main" val="361828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1DA9A5BA-E0B6-E7A5-9EB1-D5618C09A117}"/>
              </a:ext>
            </a:extLst>
          </p:cNvPr>
          <p:cNvSpPr/>
          <p:nvPr/>
        </p:nvSpPr>
        <p:spPr>
          <a:xfrm>
            <a:off x="4534901" y="322729"/>
            <a:ext cx="4199915" cy="4243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29CCA9-84D9-2813-1F95-1C611808DE05}"/>
              </a:ext>
            </a:extLst>
          </p:cNvPr>
          <p:cNvSpPr/>
          <p:nvPr/>
        </p:nvSpPr>
        <p:spPr>
          <a:xfrm>
            <a:off x="703764" y="322730"/>
            <a:ext cx="4199915" cy="4243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52F4333-777A-DFAB-9FAB-F5A0441E3AE2}"/>
              </a:ext>
            </a:extLst>
          </p:cNvPr>
          <p:cNvGrpSpPr/>
          <p:nvPr/>
        </p:nvGrpSpPr>
        <p:grpSpPr>
          <a:xfrm>
            <a:off x="2415859" y="850097"/>
            <a:ext cx="4508875" cy="3320532"/>
            <a:chOff x="2085278" y="1187605"/>
            <a:chExt cx="4508875" cy="3320532"/>
          </a:xfrm>
        </p:grpSpPr>
        <p:grpSp>
          <p:nvGrpSpPr>
            <p:cNvPr id="5" name="Group 4">
              <a:extLst>
                <a:ext uri="{FF2B5EF4-FFF2-40B4-BE49-F238E27FC236}">
                  <a16:creationId xmlns:a16="http://schemas.microsoft.com/office/drawing/2014/main" id="{6466B41B-D32E-446B-E8D4-53094E332365}"/>
                </a:ext>
              </a:extLst>
            </p:cNvPr>
            <p:cNvGrpSpPr/>
            <p:nvPr/>
          </p:nvGrpSpPr>
          <p:grpSpPr>
            <a:xfrm>
              <a:off x="2085278" y="1187605"/>
              <a:ext cx="4508875" cy="3320532"/>
              <a:chOff x="2085278" y="1187605"/>
              <a:chExt cx="4508875" cy="3320532"/>
            </a:xfrm>
          </p:grpSpPr>
          <p:sp>
            <p:nvSpPr>
              <p:cNvPr id="9" name="Rectangle 8">
                <a:extLst>
                  <a:ext uri="{FF2B5EF4-FFF2-40B4-BE49-F238E27FC236}">
                    <a16:creationId xmlns:a16="http://schemas.microsoft.com/office/drawing/2014/main" id="{C5211D56-4635-231D-AA17-53F181ADE714}"/>
                  </a:ext>
                </a:extLst>
              </p:cNvPr>
              <p:cNvSpPr/>
              <p:nvPr/>
            </p:nvSpPr>
            <p:spPr>
              <a:xfrm>
                <a:off x="4341607"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43AD310-23AB-75C7-B269-6CA128DF021C}"/>
                  </a:ext>
                </a:extLst>
              </p:cNvPr>
              <p:cNvSpPr/>
              <p:nvPr/>
            </p:nvSpPr>
            <p:spPr>
              <a:xfrm>
                <a:off x="2085278"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6C656AB9-0110-C070-4360-1A873DF21863}"/>
                  </a:ext>
                </a:extLst>
              </p:cNvPr>
              <p:cNvGrpSpPr/>
              <p:nvPr/>
            </p:nvGrpSpPr>
            <p:grpSpPr>
              <a:xfrm>
                <a:off x="2473141" y="1506235"/>
                <a:ext cx="3722654" cy="2503448"/>
                <a:chOff x="953428" y="1357826"/>
                <a:chExt cx="3152078" cy="2232866"/>
              </a:xfrm>
            </p:grpSpPr>
            <p:sp>
              <p:nvSpPr>
                <p:cNvPr id="12" name="Rectangle 11">
                  <a:extLst>
                    <a:ext uri="{FF2B5EF4-FFF2-40B4-BE49-F238E27FC236}">
                      <a16:creationId xmlns:a16="http://schemas.microsoft.com/office/drawing/2014/main" id="{1BEE033E-7451-D445-6683-9486D0D07B1F}"/>
                    </a:ext>
                  </a:extLst>
                </p:cNvPr>
                <p:cNvSpPr/>
                <p:nvPr/>
              </p:nvSpPr>
              <p:spPr>
                <a:xfrm>
                  <a:off x="2137312" y="3220757"/>
                  <a:ext cx="784307"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Enhance</a:t>
                  </a:r>
                </a:p>
              </p:txBody>
            </p:sp>
            <p:sp>
              <p:nvSpPr>
                <p:cNvPr id="13" name="Rectangle 12">
                  <a:extLst>
                    <a:ext uri="{FF2B5EF4-FFF2-40B4-BE49-F238E27FC236}">
                      <a16:creationId xmlns:a16="http://schemas.microsoft.com/office/drawing/2014/main" id="{725AF718-AC2F-BA05-26B1-59290D3090D3}"/>
                    </a:ext>
                  </a:extLst>
                </p:cNvPr>
                <p:cNvSpPr/>
                <p:nvPr/>
              </p:nvSpPr>
              <p:spPr>
                <a:xfrm>
                  <a:off x="953428" y="2571749"/>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Augmented capabilities at home</a:t>
                  </a:r>
                </a:p>
              </p:txBody>
            </p:sp>
            <p:sp>
              <p:nvSpPr>
                <p:cNvPr id="14" name="Rectangle 13">
                  <a:extLst>
                    <a:ext uri="{FF2B5EF4-FFF2-40B4-BE49-F238E27FC236}">
                      <a16:creationId xmlns:a16="http://schemas.microsoft.com/office/drawing/2014/main" id="{DFF41C2A-3C51-1A44-15C3-FAEB89A18E91}"/>
                    </a:ext>
                  </a:extLst>
                </p:cNvPr>
                <p:cNvSpPr/>
                <p:nvPr/>
              </p:nvSpPr>
              <p:spPr>
                <a:xfrm>
                  <a:off x="2968081" y="2571748"/>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country-derived capabilities</a:t>
                  </a:r>
                </a:p>
              </p:txBody>
            </p:sp>
            <p:sp>
              <p:nvSpPr>
                <p:cNvPr id="15" name="Rectangle 14">
                  <a:extLst>
                    <a:ext uri="{FF2B5EF4-FFF2-40B4-BE49-F238E27FC236}">
                      <a16:creationId xmlns:a16="http://schemas.microsoft.com/office/drawing/2014/main" id="{135DFE9D-7425-F3C9-8224-E3BBC41AB5AD}"/>
                    </a:ext>
                  </a:extLst>
                </p:cNvPr>
                <p:cNvSpPr/>
                <p:nvPr/>
              </p:nvSpPr>
              <p:spPr>
                <a:xfrm>
                  <a:off x="953428" y="1357827"/>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Home-based capabilities</a:t>
                  </a:r>
                </a:p>
              </p:txBody>
            </p:sp>
            <p:sp>
              <p:nvSpPr>
                <p:cNvPr id="16" name="Rectangle 15">
                  <a:extLst>
                    <a:ext uri="{FF2B5EF4-FFF2-40B4-BE49-F238E27FC236}">
                      <a16:creationId xmlns:a16="http://schemas.microsoft.com/office/drawing/2014/main" id="{3A8FB199-CAC9-E3E2-0FF0-B5DC7191F842}"/>
                    </a:ext>
                  </a:extLst>
                </p:cNvPr>
                <p:cNvSpPr/>
                <p:nvPr/>
              </p:nvSpPr>
              <p:spPr>
                <a:xfrm>
                  <a:off x="2968081" y="1357826"/>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 Customer value</a:t>
                  </a:r>
                </a:p>
              </p:txBody>
            </p:sp>
            <p:sp>
              <p:nvSpPr>
                <p:cNvPr id="17" name="Arrow: Right 16">
                  <a:extLst>
                    <a:ext uri="{FF2B5EF4-FFF2-40B4-BE49-F238E27FC236}">
                      <a16:creationId xmlns:a16="http://schemas.microsoft.com/office/drawing/2014/main" id="{52F1F7E4-7A63-4DE0-944C-3AD0414290E8}"/>
                    </a:ext>
                  </a:extLst>
                </p:cNvPr>
                <p:cNvSpPr/>
                <p:nvPr/>
              </p:nvSpPr>
              <p:spPr>
                <a:xfrm>
                  <a:off x="2245111" y="1708615"/>
                  <a:ext cx="568712" cy="3173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RAT</a:t>
                  </a:r>
                </a:p>
              </p:txBody>
            </p:sp>
            <p:sp>
              <p:nvSpPr>
                <p:cNvPr id="18" name="Rectangle 17">
                  <a:extLst>
                    <a:ext uri="{FF2B5EF4-FFF2-40B4-BE49-F238E27FC236}">
                      <a16:creationId xmlns:a16="http://schemas.microsoft.com/office/drawing/2014/main" id="{AB7B4772-78DB-A524-5A60-F435787DA06B}"/>
                    </a:ext>
                  </a:extLst>
                </p:cNvPr>
                <p:cNvSpPr/>
                <p:nvPr/>
              </p:nvSpPr>
              <p:spPr>
                <a:xfrm>
                  <a:off x="2106646" y="1357827"/>
                  <a:ext cx="784306"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Exploit</a:t>
                  </a:r>
                </a:p>
              </p:txBody>
            </p:sp>
          </p:grpSp>
        </p:grpSp>
        <p:sp>
          <p:nvSpPr>
            <p:cNvPr id="6" name="Rectangle 5">
              <a:extLst>
                <a:ext uri="{FF2B5EF4-FFF2-40B4-BE49-F238E27FC236}">
                  <a16:creationId xmlns:a16="http://schemas.microsoft.com/office/drawing/2014/main" id="{DB30A23C-B29E-E547-EA5B-986B9D0803F7}"/>
                </a:ext>
              </a:extLst>
            </p:cNvPr>
            <p:cNvSpPr/>
            <p:nvPr/>
          </p:nvSpPr>
          <p:spPr>
            <a:xfrm>
              <a:off x="5060997" y="1216810"/>
              <a:ext cx="926278" cy="2063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External</a:t>
              </a:r>
            </a:p>
          </p:txBody>
        </p:sp>
        <p:sp>
          <p:nvSpPr>
            <p:cNvPr id="7" name="Rectangle 6">
              <a:extLst>
                <a:ext uri="{FF2B5EF4-FFF2-40B4-BE49-F238E27FC236}">
                  <a16:creationId xmlns:a16="http://schemas.microsoft.com/office/drawing/2014/main" id="{4BC33DE8-23BA-9311-F8EA-2942C3F1439C}"/>
                </a:ext>
              </a:extLst>
            </p:cNvPr>
            <p:cNvSpPr/>
            <p:nvPr/>
          </p:nvSpPr>
          <p:spPr>
            <a:xfrm>
              <a:off x="2681660" y="1232977"/>
              <a:ext cx="926278" cy="19017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Internal</a:t>
              </a:r>
            </a:p>
          </p:txBody>
        </p:sp>
        <p:sp>
          <p:nvSpPr>
            <p:cNvPr id="8" name="Arrow: Left 7">
              <a:extLst>
                <a:ext uri="{FF2B5EF4-FFF2-40B4-BE49-F238E27FC236}">
                  <a16:creationId xmlns:a16="http://schemas.microsoft.com/office/drawing/2014/main" id="{99714653-C617-E1AC-EB52-2266665FD24F}"/>
                </a:ext>
              </a:extLst>
            </p:cNvPr>
            <p:cNvSpPr/>
            <p:nvPr/>
          </p:nvSpPr>
          <p:spPr>
            <a:xfrm>
              <a:off x="3962194" y="3313305"/>
              <a:ext cx="708103" cy="354999"/>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a:t>
              </a:r>
            </a:p>
          </p:txBody>
        </p:sp>
      </p:grpSp>
      <p:sp>
        <p:nvSpPr>
          <p:cNvPr id="21" name="Rectangle 20">
            <a:extLst>
              <a:ext uri="{FF2B5EF4-FFF2-40B4-BE49-F238E27FC236}">
                <a16:creationId xmlns:a16="http://schemas.microsoft.com/office/drawing/2014/main" id="{367D7629-36E4-6986-41C5-D16AAFC0F633}"/>
              </a:ext>
            </a:extLst>
          </p:cNvPr>
          <p:cNvSpPr/>
          <p:nvPr/>
        </p:nvSpPr>
        <p:spPr>
          <a:xfrm>
            <a:off x="7257727" y="1501205"/>
            <a:ext cx="117867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Megatrends</a:t>
            </a:r>
          </a:p>
        </p:txBody>
      </p:sp>
      <p:sp>
        <p:nvSpPr>
          <p:cNvPr id="22" name="Rectangle 21">
            <a:extLst>
              <a:ext uri="{FF2B5EF4-FFF2-40B4-BE49-F238E27FC236}">
                <a16:creationId xmlns:a16="http://schemas.microsoft.com/office/drawing/2014/main" id="{D9A01B98-503E-1CC4-F5A2-6BE5E1A77FB2}"/>
              </a:ext>
            </a:extLst>
          </p:cNvPr>
          <p:cNvSpPr/>
          <p:nvPr/>
        </p:nvSpPr>
        <p:spPr>
          <a:xfrm>
            <a:off x="6954587" y="1934303"/>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(De)globalization</a:t>
            </a:r>
          </a:p>
        </p:txBody>
      </p:sp>
      <p:sp>
        <p:nvSpPr>
          <p:cNvPr id="23" name="Rectangle 22">
            <a:extLst>
              <a:ext uri="{FF2B5EF4-FFF2-40B4-BE49-F238E27FC236}">
                <a16:creationId xmlns:a16="http://schemas.microsoft.com/office/drawing/2014/main" id="{8D5EF873-0A49-F800-ADFC-55145E4DBA95}"/>
              </a:ext>
            </a:extLst>
          </p:cNvPr>
          <p:cNvSpPr/>
          <p:nvPr/>
        </p:nvSpPr>
        <p:spPr>
          <a:xfrm>
            <a:off x="1218358" y="1348805"/>
            <a:ext cx="926278"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24" name="Rectangle 23">
            <a:extLst>
              <a:ext uri="{FF2B5EF4-FFF2-40B4-BE49-F238E27FC236}">
                <a16:creationId xmlns:a16="http://schemas.microsoft.com/office/drawing/2014/main" id="{A42B2251-BE45-9BC8-F6F4-52117292DA28}"/>
              </a:ext>
            </a:extLst>
          </p:cNvPr>
          <p:cNvSpPr/>
          <p:nvPr/>
        </p:nvSpPr>
        <p:spPr>
          <a:xfrm>
            <a:off x="841051" y="1909978"/>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Dynamic capabilities</a:t>
            </a:r>
          </a:p>
        </p:txBody>
      </p:sp>
      <p:sp>
        <p:nvSpPr>
          <p:cNvPr id="25" name="Rectangle 24">
            <a:extLst>
              <a:ext uri="{FF2B5EF4-FFF2-40B4-BE49-F238E27FC236}">
                <a16:creationId xmlns:a16="http://schemas.microsoft.com/office/drawing/2014/main" id="{C2F677D7-402E-26BF-B11E-0A0DD0000584}"/>
              </a:ext>
            </a:extLst>
          </p:cNvPr>
          <p:cNvSpPr/>
          <p:nvPr/>
        </p:nvSpPr>
        <p:spPr>
          <a:xfrm>
            <a:off x="6954587" y="3205999"/>
            <a:ext cx="148181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Shocks &amp; crises</a:t>
            </a:r>
          </a:p>
        </p:txBody>
      </p:sp>
      <p:sp>
        <p:nvSpPr>
          <p:cNvPr id="26" name="Rectangle 25">
            <a:extLst>
              <a:ext uri="{FF2B5EF4-FFF2-40B4-BE49-F238E27FC236}">
                <a16:creationId xmlns:a16="http://schemas.microsoft.com/office/drawing/2014/main" id="{39E4A097-03DB-BD48-CE3D-A0B28FB774A2}"/>
              </a:ext>
            </a:extLst>
          </p:cNvPr>
          <p:cNvSpPr/>
          <p:nvPr/>
        </p:nvSpPr>
        <p:spPr>
          <a:xfrm>
            <a:off x="6966387" y="2581548"/>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Institutional framework changes</a:t>
            </a:r>
          </a:p>
        </p:txBody>
      </p:sp>
      <p:sp>
        <p:nvSpPr>
          <p:cNvPr id="27" name="Rectangle 26">
            <a:extLst>
              <a:ext uri="{FF2B5EF4-FFF2-40B4-BE49-F238E27FC236}">
                <a16:creationId xmlns:a16="http://schemas.microsoft.com/office/drawing/2014/main" id="{A695BCCD-716C-2AB6-1638-C06F5517162A}"/>
              </a:ext>
            </a:extLst>
          </p:cNvPr>
          <p:cNvSpPr/>
          <p:nvPr/>
        </p:nvSpPr>
        <p:spPr>
          <a:xfrm>
            <a:off x="921776" y="2708493"/>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Strategic innovation</a:t>
            </a:r>
          </a:p>
        </p:txBody>
      </p:sp>
      <p:sp>
        <p:nvSpPr>
          <p:cNvPr id="28" name="Rectangle 27">
            <a:extLst>
              <a:ext uri="{FF2B5EF4-FFF2-40B4-BE49-F238E27FC236}">
                <a16:creationId xmlns:a16="http://schemas.microsoft.com/office/drawing/2014/main" id="{6CBF46FC-50B4-DDE6-3515-B00C89077B16}"/>
              </a:ext>
            </a:extLst>
          </p:cNvPr>
          <p:cNvSpPr/>
          <p:nvPr/>
        </p:nvSpPr>
        <p:spPr>
          <a:xfrm>
            <a:off x="1191162" y="3296208"/>
            <a:ext cx="1075789"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Experience</a:t>
            </a:r>
          </a:p>
        </p:txBody>
      </p:sp>
      <p:sp>
        <p:nvSpPr>
          <p:cNvPr id="2" name="Rectangle: Rounded Corners 1">
            <a:extLst>
              <a:ext uri="{FF2B5EF4-FFF2-40B4-BE49-F238E27FC236}">
                <a16:creationId xmlns:a16="http://schemas.microsoft.com/office/drawing/2014/main" id="{CE18D152-A48D-4DC1-5A3D-A94C63EF8B42}"/>
              </a:ext>
            </a:extLst>
          </p:cNvPr>
          <p:cNvSpPr/>
          <p:nvPr/>
        </p:nvSpPr>
        <p:spPr>
          <a:xfrm>
            <a:off x="4141234" y="2001226"/>
            <a:ext cx="1101412" cy="88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roles of target countries</a:t>
            </a:r>
          </a:p>
        </p:txBody>
      </p:sp>
    </p:spTree>
    <p:extLst>
      <p:ext uri="{BB962C8B-B14F-4D97-AF65-F5344CB8AC3E}">
        <p14:creationId xmlns:p14="http://schemas.microsoft.com/office/powerpoint/2010/main" val="349902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dirty="0">
                <a:solidFill>
                  <a:schemeClr val="bg1"/>
                </a:solidFill>
              </a:rPr>
              <a:t>Tarun Sharma, COO @ Nokia</a:t>
            </a:r>
          </a:p>
          <a:p>
            <a:pPr marL="457200" indent="-457200">
              <a:spcBef>
                <a:spcPts val="600"/>
              </a:spcBef>
              <a:buFont typeface="+mj-lt"/>
              <a:buAutoNum type="arabicPeriod"/>
            </a:pPr>
            <a:r>
              <a:rPr lang="en-US" b="1" dirty="0">
                <a:solidFill>
                  <a:schemeClr val="bg1"/>
                </a:solidFill>
              </a:rPr>
              <a:t>Expansion and entry strategies</a:t>
            </a:r>
          </a:p>
          <a:p>
            <a:pPr marL="800100" lvl="1" indent="-457200">
              <a:spcBef>
                <a:spcPts val="600"/>
              </a:spcBef>
              <a:buFont typeface="+mj-lt"/>
              <a:buAutoNum type="arabicPeriod"/>
            </a:pPr>
            <a:r>
              <a:rPr lang="en-US" b="1" dirty="0">
                <a:solidFill>
                  <a:schemeClr val="bg1"/>
                </a:solidFill>
              </a:rPr>
              <a:t>Why to expand?</a:t>
            </a:r>
          </a:p>
          <a:p>
            <a:pPr marL="800100" lvl="1" indent="-457200">
              <a:spcBef>
                <a:spcPts val="600"/>
              </a:spcBef>
              <a:buFont typeface="+mj-lt"/>
              <a:buAutoNum type="arabicPeriod"/>
            </a:pPr>
            <a:r>
              <a:rPr lang="en-US" b="1" dirty="0">
                <a:solidFill>
                  <a:schemeClr val="bg1"/>
                </a:solidFill>
              </a:rPr>
              <a:t>Where to expand?</a:t>
            </a:r>
          </a:p>
          <a:p>
            <a:pPr marL="800100" lvl="1" indent="-457200">
              <a:spcBef>
                <a:spcPts val="600"/>
              </a:spcBef>
              <a:buFont typeface="+mj-lt"/>
              <a:buAutoNum type="arabicPeriod"/>
            </a:pPr>
            <a:r>
              <a:rPr lang="en-US" b="1" dirty="0">
                <a:solidFill>
                  <a:schemeClr val="bg1"/>
                </a:solidFill>
              </a:rPr>
              <a:t>How to expand?</a:t>
            </a: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72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07CEBB-720D-44A0-9650-0895DF3B3DFD}"/>
              </a:ext>
            </a:extLst>
          </p:cNvPr>
          <p:cNvSpPr>
            <a:spLocks noGrp="1"/>
          </p:cNvSpPr>
          <p:nvPr>
            <p:ph type="body" sz="quarter" idx="12"/>
          </p:nvPr>
        </p:nvSpPr>
        <p:spPr>
          <a:xfrm>
            <a:off x="287338" y="519113"/>
            <a:ext cx="3505729" cy="3767587"/>
          </a:xfrm>
        </p:spPr>
        <p:txBody>
          <a:bodyPr/>
          <a:lstStyle/>
          <a:p>
            <a:r>
              <a:rPr lang="en-US" sz="2000" dirty="0"/>
              <a:t>But what you really need to remember from this is Rats, Cats, and locations’ roles in building competitive advantage</a:t>
            </a:r>
          </a:p>
        </p:txBody>
      </p:sp>
      <p:pic>
        <p:nvPicPr>
          <p:cNvPr id="6" name="Picture 5">
            <a:extLst>
              <a:ext uri="{FF2B5EF4-FFF2-40B4-BE49-F238E27FC236}">
                <a16:creationId xmlns:a16="http://schemas.microsoft.com/office/drawing/2014/main" id="{3539DA3D-6945-6364-D9F4-7CE6C4D620E5}"/>
              </a:ext>
            </a:extLst>
          </p:cNvPr>
          <p:cNvPicPr>
            <a:picLocks noChangeAspect="1"/>
          </p:cNvPicPr>
          <p:nvPr/>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394803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E1037E-A25C-2619-1294-C5071D429C6B}"/>
              </a:ext>
            </a:extLst>
          </p:cNvPr>
          <p:cNvSpPr/>
          <p:nvPr/>
        </p:nvSpPr>
        <p:spPr>
          <a:xfrm>
            <a:off x="463463" y="338203"/>
            <a:ext cx="4204942" cy="41294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F4469FBE-59FD-701A-9A8E-EC3ED0215336}"/>
              </a:ext>
            </a:extLst>
          </p:cNvPr>
          <p:cNvSpPr/>
          <p:nvPr/>
        </p:nvSpPr>
        <p:spPr>
          <a:xfrm>
            <a:off x="4672188" y="338203"/>
            <a:ext cx="4204942" cy="41294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252F4333-777A-DFAB-9FAB-F5A0441E3AE2}"/>
              </a:ext>
            </a:extLst>
          </p:cNvPr>
          <p:cNvGrpSpPr/>
          <p:nvPr/>
        </p:nvGrpSpPr>
        <p:grpSpPr>
          <a:xfrm>
            <a:off x="2415859" y="850097"/>
            <a:ext cx="4508875" cy="3320532"/>
            <a:chOff x="2085278" y="1187605"/>
            <a:chExt cx="4508875" cy="3320532"/>
          </a:xfrm>
        </p:grpSpPr>
        <p:grpSp>
          <p:nvGrpSpPr>
            <p:cNvPr id="5" name="Group 4">
              <a:extLst>
                <a:ext uri="{FF2B5EF4-FFF2-40B4-BE49-F238E27FC236}">
                  <a16:creationId xmlns:a16="http://schemas.microsoft.com/office/drawing/2014/main" id="{6466B41B-D32E-446B-E8D4-53094E332365}"/>
                </a:ext>
              </a:extLst>
            </p:cNvPr>
            <p:cNvGrpSpPr/>
            <p:nvPr/>
          </p:nvGrpSpPr>
          <p:grpSpPr>
            <a:xfrm>
              <a:off x="2085278" y="1187605"/>
              <a:ext cx="4508875" cy="3320532"/>
              <a:chOff x="2085278" y="1187605"/>
              <a:chExt cx="4508875" cy="3320532"/>
            </a:xfrm>
          </p:grpSpPr>
          <p:sp>
            <p:nvSpPr>
              <p:cNvPr id="9" name="Rectangle 8">
                <a:extLst>
                  <a:ext uri="{FF2B5EF4-FFF2-40B4-BE49-F238E27FC236}">
                    <a16:creationId xmlns:a16="http://schemas.microsoft.com/office/drawing/2014/main" id="{C5211D56-4635-231D-AA17-53F181ADE714}"/>
                  </a:ext>
                </a:extLst>
              </p:cNvPr>
              <p:cNvSpPr/>
              <p:nvPr/>
            </p:nvSpPr>
            <p:spPr>
              <a:xfrm>
                <a:off x="4341607"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43AD310-23AB-75C7-B269-6CA128DF021C}"/>
                  </a:ext>
                </a:extLst>
              </p:cNvPr>
              <p:cNvSpPr/>
              <p:nvPr/>
            </p:nvSpPr>
            <p:spPr>
              <a:xfrm>
                <a:off x="2085278" y="1187605"/>
                <a:ext cx="2252546" cy="332053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6C656AB9-0110-C070-4360-1A873DF21863}"/>
                  </a:ext>
                </a:extLst>
              </p:cNvPr>
              <p:cNvGrpSpPr/>
              <p:nvPr/>
            </p:nvGrpSpPr>
            <p:grpSpPr>
              <a:xfrm>
                <a:off x="2473141" y="1506235"/>
                <a:ext cx="3722654" cy="2503448"/>
                <a:chOff x="953428" y="1357826"/>
                <a:chExt cx="3152078" cy="2232866"/>
              </a:xfrm>
            </p:grpSpPr>
            <p:sp>
              <p:nvSpPr>
                <p:cNvPr id="12" name="Rectangle 11">
                  <a:extLst>
                    <a:ext uri="{FF2B5EF4-FFF2-40B4-BE49-F238E27FC236}">
                      <a16:creationId xmlns:a16="http://schemas.microsoft.com/office/drawing/2014/main" id="{1BEE033E-7451-D445-6683-9486D0D07B1F}"/>
                    </a:ext>
                  </a:extLst>
                </p:cNvPr>
                <p:cNvSpPr/>
                <p:nvPr/>
              </p:nvSpPr>
              <p:spPr>
                <a:xfrm>
                  <a:off x="2137312" y="3220757"/>
                  <a:ext cx="784307"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Enhance</a:t>
                  </a:r>
                </a:p>
              </p:txBody>
            </p:sp>
            <p:sp>
              <p:nvSpPr>
                <p:cNvPr id="13" name="Rectangle 12">
                  <a:extLst>
                    <a:ext uri="{FF2B5EF4-FFF2-40B4-BE49-F238E27FC236}">
                      <a16:creationId xmlns:a16="http://schemas.microsoft.com/office/drawing/2014/main" id="{725AF718-AC2F-BA05-26B1-59290D3090D3}"/>
                    </a:ext>
                  </a:extLst>
                </p:cNvPr>
                <p:cNvSpPr/>
                <p:nvPr/>
              </p:nvSpPr>
              <p:spPr>
                <a:xfrm>
                  <a:off x="953428" y="2571749"/>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Augmented capabilities at home</a:t>
                  </a:r>
                </a:p>
              </p:txBody>
            </p:sp>
            <p:sp>
              <p:nvSpPr>
                <p:cNvPr id="14" name="Rectangle 13">
                  <a:extLst>
                    <a:ext uri="{FF2B5EF4-FFF2-40B4-BE49-F238E27FC236}">
                      <a16:creationId xmlns:a16="http://schemas.microsoft.com/office/drawing/2014/main" id="{DFF41C2A-3C51-1A44-15C3-FAEB89A18E91}"/>
                    </a:ext>
                  </a:extLst>
                </p:cNvPr>
                <p:cNvSpPr/>
                <p:nvPr/>
              </p:nvSpPr>
              <p:spPr>
                <a:xfrm>
                  <a:off x="2968081" y="2571748"/>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country-derived capabilities</a:t>
                  </a:r>
                </a:p>
              </p:txBody>
            </p:sp>
            <p:sp>
              <p:nvSpPr>
                <p:cNvPr id="15" name="Rectangle 14">
                  <a:extLst>
                    <a:ext uri="{FF2B5EF4-FFF2-40B4-BE49-F238E27FC236}">
                      <a16:creationId xmlns:a16="http://schemas.microsoft.com/office/drawing/2014/main" id="{135DFE9D-7425-F3C9-8224-E3BBC41AB5AD}"/>
                    </a:ext>
                  </a:extLst>
                </p:cNvPr>
                <p:cNvSpPr/>
                <p:nvPr/>
              </p:nvSpPr>
              <p:spPr>
                <a:xfrm>
                  <a:off x="953428" y="1357827"/>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Home-based capabilities</a:t>
                  </a:r>
                </a:p>
              </p:txBody>
            </p:sp>
            <p:sp>
              <p:nvSpPr>
                <p:cNvPr id="16" name="Rectangle 15">
                  <a:extLst>
                    <a:ext uri="{FF2B5EF4-FFF2-40B4-BE49-F238E27FC236}">
                      <a16:creationId xmlns:a16="http://schemas.microsoft.com/office/drawing/2014/main" id="{3A8FB199-CAC9-E3E2-0FF0-B5DC7191F842}"/>
                    </a:ext>
                  </a:extLst>
                </p:cNvPr>
                <p:cNvSpPr/>
                <p:nvPr/>
              </p:nvSpPr>
              <p:spPr>
                <a:xfrm>
                  <a:off x="2968081" y="1357826"/>
                  <a:ext cx="1137425" cy="1018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Target country/ Customer value</a:t>
                  </a:r>
                </a:p>
              </p:txBody>
            </p:sp>
            <p:sp>
              <p:nvSpPr>
                <p:cNvPr id="17" name="Arrow: Right 16">
                  <a:extLst>
                    <a:ext uri="{FF2B5EF4-FFF2-40B4-BE49-F238E27FC236}">
                      <a16:creationId xmlns:a16="http://schemas.microsoft.com/office/drawing/2014/main" id="{52F1F7E4-7A63-4DE0-944C-3AD0414290E8}"/>
                    </a:ext>
                  </a:extLst>
                </p:cNvPr>
                <p:cNvSpPr/>
                <p:nvPr/>
              </p:nvSpPr>
              <p:spPr>
                <a:xfrm>
                  <a:off x="2245111" y="1708615"/>
                  <a:ext cx="568712" cy="3173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RAT</a:t>
                  </a:r>
                </a:p>
              </p:txBody>
            </p:sp>
            <p:sp>
              <p:nvSpPr>
                <p:cNvPr id="18" name="Rectangle 17">
                  <a:extLst>
                    <a:ext uri="{FF2B5EF4-FFF2-40B4-BE49-F238E27FC236}">
                      <a16:creationId xmlns:a16="http://schemas.microsoft.com/office/drawing/2014/main" id="{AB7B4772-78DB-A524-5A60-F435787DA06B}"/>
                    </a:ext>
                  </a:extLst>
                </p:cNvPr>
                <p:cNvSpPr/>
                <p:nvPr/>
              </p:nvSpPr>
              <p:spPr>
                <a:xfrm>
                  <a:off x="2106646" y="1357827"/>
                  <a:ext cx="784306" cy="3212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Exploit</a:t>
                  </a:r>
                </a:p>
              </p:txBody>
            </p:sp>
          </p:grpSp>
        </p:grpSp>
        <p:sp>
          <p:nvSpPr>
            <p:cNvPr id="6" name="Rectangle 5">
              <a:extLst>
                <a:ext uri="{FF2B5EF4-FFF2-40B4-BE49-F238E27FC236}">
                  <a16:creationId xmlns:a16="http://schemas.microsoft.com/office/drawing/2014/main" id="{DB30A23C-B29E-E547-EA5B-986B9D0803F7}"/>
                </a:ext>
              </a:extLst>
            </p:cNvPr>
            <p:cNvSpPr/>
            <p:nvPr/>
          </p:nvSpPr>
          <p:spPr>
            <a:xfrm>
              <a:off x="5060997" y="1216810"/>
              <a:ext cx="926278" cy="2063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External</a:t>
              </a:r>
            </a:p>
          </p:txBody>
        </p:sp>
        <p:sp>
          <p:nvSpPr>
            <p:cNvPr id="7" name="Rectangle 6">
              <a:extLst>
                <a:ext uri="{FF2B5EF4-FFF2-40B4-BE49-F238E27FC236}">
                  <a16:creationId xmlns:a16="http://schemas.microsoft.com/office/drawing/2014/main" id="{4BC33DE8-23BA-9311-F8EA-2942C3F1439C}"/>
                </a:ext>
              </a:extLst>
            </p:cNvPr>
            <p:cNvSpPr/>
            <p:nvPr/>
          </p:nvSpPr>
          <p:spPr>
            <a:xfrm>
              <a:off x="2681660" y="1232977"/>
              <a:ext cx="926278" cy="19017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Internal</a:t>
              </a:r>
            </a:p>
          </p:txBody>
        </p:sp>
        <p:sp>
          <p:nvSpPr>
            <p:cNvPr id="8" name="Arrow: Left 7">
              <a:extLst>
                <a:ext uri="{FF2B5EF4-FFF2-40B4-BE49-F238E27FC236}">
                  <a16:creationId xmlns:a16="http://schemas.microsoft.com/office/drawing/2014/main" id="{99714653-C617-E1AC-EB52-2266665FD24F}"/>
                </a:ext>
              </a:extLst>
            </p:cNvPr>
            <p:cNvSpPr/>
            <p:nvPr/>
          </p:nvSpPr>
          <p:spPr>
            <a:xfrm>
              <a:off x="3962194" y="3313305"/>
              <a:ext cx="708103" cy="354999"/>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a:t>
              </a:r>
            </a:p>
          </p:txBody>
        </p:sp>
      </p:grpSp>
      <p:sp>
        <p:nvSpPr>
          <p:cNvPr id="21" name="Rectangle 20">
            <a:extLst>
              <a:ext uri="{FF2B5EF4-FFF2-40B4-BE49-F238E27FC236}">
                <a16:creationId xmlns:a16="http://schemas.microsoft.com/office/drawing/2014/main" id="{367D7629-36E4-6986-41C5-D16AAFC0F633}"/>
              </a:ext>
            </a:extLst>
          </p:cNvPr>
          <p:cNvSpPr/>
          <p:nvPr/>
        </p:nvSpPr>
        <p:spPr>
          <a:xfrm>
            <a:off x="7257727" y="1501205"/>
            <a:ext cx="117867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Megatrends</a:t>
            </a:r>
          </a:p>
        </p:txBody>
      </p:sp>
      <p:sp>
        <p:nvSpPr>
          <p:cNvPr id="22" name="Rectangle 21">
            <a:extLst>
              <a:ext uri="{FF2B5EF4-FFF2-40B4-BE49-F238E27FC236}">
                <a16:creationId xmlns:a16="http://schemas.microsoft.com/office/drawing/2014/main" id="{D9A01B98-503E-1CC4-F5A2-6BE5E1A77FB2}"/>
              </a:ext>
            </a:extLst>
          </p:cNvPr>
          <p:cNvSpPr/>
          <p:nvPr/>
        </p:nvSpPr>
        <p:spPr>
          <a:xfrm>
            <a:off x="6954587" y="1934303"/>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(De)globalization</a:t>
            </a:r>
          </a:p>
        </p:txBody>
      </p:sp>
      <p:sp>
        <p:nvSpPr>
          <p:cNvPr id="23" name="Rectangle 22">
            <a:extLst>
              <a:ext uri="{FF2B5EF4-FFF2-40B4-BE49-F238E27FC236}">
                <a16:creationId xmlns:a16="http://schemas.microsoft.com/office/drawing/2014/main" id="{8D5EF873-0A49-F800-ADFC-55145E4DBA95}"/>
              </a:ext>
            </a:extLst>
          </p:cNvPr>
          <p:cNvSpPr/>
          <p:nvPr/>
        </p:nvSpPr>
        <p:spPr>
          <a:xfrm>
            <a:off x="1218358" y="1348805"/>
            <a:ext cx="926278"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24" name="Rectangle 23">
            <a:extLst>
              <a:ext uri="{FF2B5EF4-FFF2-40B4-BE49-F238E27FC236}">
                <a16:creationId xmlns:a16="http://schemas.microsoft.com/office/drawing/2014/main" id="{A42B2251-BE45-9BC8-F6F4-52117292DA28}"/>
              </a:ext>
            </a:extLst>
          </p:cNvPr>
          <p:cNvSpPr/>
          <p:nvPr/>
        </p:nvSpPr>
        <p:spPr>
          <a:xfrm>
            <a:off x="841051" y="1909978"/>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Dynamic capabilities</a:t>
            </a:r>
          </a:p>
        </p:txBody>
      </p:sp>
      <p:sp>
        <p:nvSpPr>
          <p:cNvPr id="25" name="Rectangle 24">
            <a:extLst>
              <a:ext uri="{FF2B5EF4-FFF2-40B4-BE49-F238E27FC236}">
                <a16:creationId xmlns:a16="http://schemas.microsoft.com/office/drawing/2014/main" id="{C2F677D7-402E-26BF-B11E-0A0DD0000584}"/>
              </a:ext>
            </a:extLst>
          </p:cNvPr>
          <p:cNvSpPr/>
          <p:nvPr/>
        </p:nvSpPr>
        <p:spPr>
          <a:xfrm>
            <a:off x="6954587" y="3205999"/>
            <a:ext cx="1481811"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Shocks &amp; crises</a:t>
            </a:r>
          </a:p>
        </p:txBody>
      </p:sp>
      <p:sp>
        <p:nvSpPr>
          <p:cNvPr id="26" name="Rectangle 25">
            <a:extLst>
              <a:ext uri="{FF2B5EF4-FFF2-40B4-BE49-F238E27FC236}">
                <a16:creationId xmlns:a16="http://schemas.microsoft.com/office/drawing/2014/main" id="{39E4A097-03DB-BD48-CE3D-A0B28FB774A2}"/>
              </a:ext>
            </a:extLst>
          </p:cNvPr>
          <p:cNvSpPr/>
          <p:nvPr/>
        </p:nvSpPr>
        <p:spPr>
          <a:xfrm>
            <a:off x="6966387" y="2581548"/>
            <a:ext cx="1619522" cy="3045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Institutional framework changes</a:t>
            </a:r>
          </a:p>
        </p:txBody>
      </p:sp>
      <p:sp>
        <p:nvSpPr>
          <p:cNvPr id="27" name="Rectangle 26">
            <a:extLst>
              <a:ext uri="{FF2B5EF4-FFF2-40B4-BE49-F238E27FC236}">
                <a16:creationId xmlns:a16="http://schemas.microsoft.com/office/drawing/2014/main" id="{A695BCCD-716C-2AB6-1638-C06F5517162A}"/>
              </a:ext>
            </a:extLst>
          </p:cNvPr>
          <p:cNvSpPr/>
          <p:nvPr/>
        </p:nvSpPr>
        <p:spPr>
          <a:xfrm>
            <a:off x="921776" y="2708493"/>
            <a:ext cx="1345176" cy="534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Strategic innovation</a:t>
            </a:r>
          </a:p>
        </p:txBody>
      </p:sp>
      <p:sp>
        <p:nvSpPr>
          <p:cNvPr id="28" name="Rectangle 27">
            <a:extLst>
              <a:ext uri="{FF2B5EF4-FFF2-40B4-BE49-F238E27FC236}">
                <a16:creationId xmlns:a16="http://schemas.microsoft.com/office/drawing/2014/main" id="{6CBF46FC-50B4-DDE6-3515-B00C89077B16}"/>
              </a:ext>
            </a:extLst>
          </p:cNvPr>
          <p:cNvSpPr/>
          <p:nvPr/>
        </p:nvSpPr>
        <p:spPr>
          <a:xfrm>
            <a:off x="1191162" y="3296208"/>
            <a:ext cx="1075789" cy="3601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Experience</a:t>
            </a:r>
          </a:p>
        </p:txBody>
      </p:sp>
      <p:sp>
        <p:nvSpPr>
          <p:cNvPr id="2" name="Rectangle: Rounded Corners 1">
            <a:extLst>
              <a:ext uri="{FF2B5EF4-FFF2-40B4-BE49-F238E27FC236}">
                <a16:creationId xmlns:a16="http://schemas.microsoft.com/office/drawing/2014/main" id="{CE18D152-A48D-4DC1-5A3D-A94C63EF8B42}"/>
              </a:ext>
            </a:extLst>
          </p:cNvPr>
          <p:cNvSpPr/>
          <p:nvPr/>
        </p:nvSpPr>
        <p:spPr>
          <a:xfrm>
            <a:off x="4141234" y="2001226"/>
            <a:ext cx="1101412" cy="88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roles of target countries</a:t>
            </a:r>
          </a:p>
        </p:txBody>
      </p:sp>
      <p:sp>
        <p:nvSpPr>
          <p:cNvPr id="30" name="TextBox 29">
            <a:extLst>
              <a:ext uri="{FF2B5EF4-FFF2-40B4-BE49-F238E27FC236}">
                <a16:creationId xmlns:a16="http://schemas.microsoft.com/office/drawing/2014/main" id="{2D12B95E-18BF-57E9-61D9-F4839D414CD1}"/>
              </a:ext>
            </a:extLst>
          </p:cNvPr>
          <p:cNvSpPr txBox="1"/>
          <p:nvPr/>
        </p:nvSpPr>
        <p:spPr>
          <a:xfrm>
            <a:off x="580030" y="383283"/>
            <a:ext cx="2425664" cy="300082"/>
          </a:xfrm>
          <a:prstGeom prst="rect">
            <a:avLst/>
          </a:prstGeom>
          <a:noFill/>
        </p:spPr>
        <p:txBody>
          <a:bodyPr wrap="none" rtlCol="0">
            <a:spAutoFit/>
          </a:bodyPr>
          <a:lstStyle/>
          <a:p>
            <a:r>
              <a:rPr lang="en-US" b="1" dirty="0"/>
              <a:t>Antecedents of capabilities</a:t>
            </a:r>
          </a:p>
        </p:txBody>
      </p:sp>
      <p:sp>
        <p:nvSpPr>
          <p:cNvPr id="31" name="TextBox 30">
            <a:extLst>
              <a:ext uri="{FF2B5EF4-FFF2-40B4-BE49-F238E27FC236}">
                <a16:creationId xmlns:a16="http://schemas.microsoft.com/office/drawing/2014/main" id="{9203B274-95FF-5828-7F02-2357C6FF6E65}"/>
              </a:ext>
            </a:extLst>
          </p:cNvPr>
          <p:cNvSpPr txBox="1"/>
          <p:nvPr/>
        </p:nvSpPr>
        <p:spPr>
          <a:xfrm>
            <a:off x="6922889" y="378664"/>
            <a:ext cx="2040943" cy="300082"/>
          </a:xfrm>
          <a:prstGeom prst="rect">
            <a:avLst/>
          </a:prstGeom>
          <a:noFill/>
        </p:spPr>
        <p:txBody>
          <a:bodyPr wrap="none" rtlCol="0">
            <a:spAutoFit/>
          </a:bodyPr>
          <a:lstStyle/>
          <a:p>
            <a:r>
              <a:rPr lang="en-US" b="1" dirty="0"/>
              <a:t>Macro-level processes</a:t>
            </a:r>
          </a:p>
        </p:txBody>
      </p:sp>
    </p:spTree>
    <p:extLst>
      <p:ext uri="{BB962C8B-B14F-4D97-AF65-F5344CB8AC3E}">
        <p14:creationId xmlns:p14="http://schemas.microsoft.com/office/powerpoint/2010/main" val="1234379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97DD-B7AA-FF4D-B039-0EF55629CB0C}"/>
              </a:ext>
            </a:extLst>
          </p:cNvPr>
          <p:cNvSpPr>
            <a:spLocks noGrp="1"/>
          </p:cNvSpPr>
          <p:nvPr>
            <p:ph type="title"/>
          </p:nvPr>
        </p:nvSpPr>
        <p:spPr>
          <a:xfrm>
            <a:off x="228600" y="616744"/>
            <a:ext cx="3771900" cy="3586956"/>
          </a:xfrm>
        </p:spPr>
        <p:txBody>
          <a:bodyPr/>
          <a:lstStyle/>
          <a:p>
            <a:r>
              <a:rPr lang="en-US" dirty="0"/>
              <a:t>What is internationalization?</a:t>
            </a:r>
          </a:p>
        </p:txBody>
      </p:sp>
      <p:pic>
        <p:nvPicPr>
          <p:cNvPr id="4" name="Picture 3">
            <a:extLst>
              <a:ext uri="{FF2B5EF4-FFF2-40B4-BE49-F238E27FC236}">
                <a16:creationId xmlns:a16="http://schemas.microsoft.com/office/drawing/2014/main" id="{8CF58EDC-D68F-92E3-437B-12CA6380EC2E}"/>
              </a:ext>
            </a:extLst>
          </p:cNvPr>
          <p:cNvPicPr>
            <a:picLocks noChangeAspect="1"/>
          </p:cNvPicPr>
          <p:nvPr/>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328480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fi-FI" sz="2800" dirty="0" err="1">
                <a:solidFill>
                  <a:schemeClr val="tx2"/>
                </a:solidFill>
              </a:rPr>
              <a:t>Internationalization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7</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869823"/>
            <a:ext cx="8443871" cy="2891564"/>
          </a:xfrm>
        </p:spPr>
        <p:txBody>
          <a:bodyPr/>
          <a:lstStyle/>
          <a:p>
            <a:r>
              <a:rPr lang="fi-FI" sz="1600" dirty="0" err="1"/>
              <a:t>Definitions</a:t>
            </a:r>
            <a:r>
              <a:rPr lang="fi-FI" sz="1600" dirty="0"/>
              <a:t>:</a:t>
            </a:r>
          </a:p>
          <a:p>
            <a:pPr lvl="1"/>
            <a:r>
              <a:rPr lang="en-US" sz="1600" b="0" i="1" dirty="0">
                <a:effectLst/>
                <a:latin typeface="Source Sans Pro" panose="020B0503030403020204" pitchFamily="34" charset="0"/>
              </a:rPr>
              <a:t>“The growing tendency of corporations to operate across national boundaries” </a:t>
            </a:r>
            <a:r>
              <a:rPr lang="en-US" sz="1600" dirty="0"/>
              <a:t>(</a:t>
            </a:r>
            <a:r>
              <a:rPr lang="en-US" sz="1600" b="0" i="0" dirty="0">
                <a:effectLst/>
                <a:latin typeface="Source Sans Pro" panose="020B0503030403020204" pitchFamily="34" charset="0"/>
                <a:hlinkClick r:id="rId2"/>
              </a:rPr>
              <a:t>www.businessdictionary.com</a:t>
            </a:r>
            <a:r>
              <a:rPr lang="en-US" sz="1600" b="0" i="0" dirty="0">
                <a:effectLst/>
                <a:latin typeface="Source Sans Pro" panose="020B0503030403020204" pitchFamily="34" charset="0"/>
              </a:rPr>
              <a:t>)</a:t>
            </a:r>
          </a:p>
          <a:p>
            <a:pPr lvl="1"/>
            <a:r>
              <a:rPr lang="en-US" sz="1600" i="1" dirty="0">
                <a:latin typeface="SourceSansPro"/>
              </a:rPr>
              <a:t>“I</a:t>
            </a:r>
            <a:r>
              <a:rPr lang="en-US" sz="1600" b="0" i="1" dirty="0">
                <a:effectLst/>
                <a:latin typeface="SourceSansPro"/>
              </a:rPr>
              <a:t>nternationalization can refer to a company that takes steps to increase its footprint or capture greater market share outside of its country of domicile by branching out into international markets”</a:t>
            </a:r>
            <a:r>
              <a:rPr lang="en-US" sz="1600" b="0" i="0" dirty="0">
                <a:effectLst/>
                <a:latin typeface="SourceSansPro"/>
              </a:rPr>
              <a:t> (www.Investopedia.com)</a:t>
            </a:r>
            <a:endParaRPr lang="fi-FI" sz="1600" dirty="0"/>
          </a:p>
          <a:p>
            <a:r>
              <a:rPr lang="fi-FI" sz="1600" dirty="0"/>
              <a:t>As a </a:t>
            </a:r>
            <a:r>
              <a:rPr lang="fi-FI" sz="1600" dirty="0" err="1"/>
              <a:t>field</a:t>
            </a:r>
            <a:r>
              <a:rPr lang="fi-FI" sz="1600" dirty="0"/>
              <a:t> of </a:t>
            </a:r>
            <a:r>
              <a:rPr lang="fi-FI" sz="1600" dirty="0" err="1"/>
              <a:t>research</a:t>
            </a:r>
            <a:r>
              <a:rPr lang="fi-FI" sz="1600" dirty="0"/>
              <a:t>:</a:t>
            </a:r>
          </a:p>
          <a:p>
            <a:pPr lvl="1"/>
            <a:r>
              <a:rPr lang="fi-FI" sz="1600" dirty="0" err="1"/>
              <a:t>Exploring</a:t>
            </a:r>
            <a:r>
              <a:rPr lang="fi-FI" sz="1600" dirty="0"/>
              <a:t> </a:t>
            </a:r>
            <a:r>
              <a:rPr lang="fi-FI" sz="1600" dirty="0" err="1"/>
              <a:t>how</a:t>
            </a:r>
            <a:r>
              <a:rPr lang="fi-FI" sz="1600" dirty="0"/>
              <a:t> and </a:t>
            </a:r>
            <a:r>
              <a:rPr lang="fi-FI" sz="1600" dirty="0" err="1"/>
              <a:t>why</a:t>
            </a:r>
            <a:r>
              <a:rPr lang="fi-FI" sz="1600" dirty="0"/>
              <a:t> </a:t>
            </a:r>
            <a:r>
              <a:rPr lang="fi-FI" sz="1600" dirty="0" err="1"/>
              <a:t>firms</a:t>
            </a:r>
            <a:r>
              <a:rPr lang="fi-FI" sz="1600" dirty="0"/>
              <a:t> </a:t>
            </a:r>
            <a:r>
              <a:rPr lang="fi-FI" sz="1600" dirty="0" err="1"/>
              <a:t>expand</a:t>
            </a:r>
            <a:r>
              <a:rPr lang="fi-FI" sz="1600" dirty="0"/>
              <a:t> to </a:t>
            </a:r>
            <a:r>
              <a:rPr lang="fi-FI" sz="1600" dirty="0" err="1"/>
              <a:t>different</a:t>
            </a:r>
            <a:r>
              <a:rPr lang="fi-FI" sz="1600" dirty="0"/>
              <a:t> </a:t>
            </a:r>
            <a:r>
              <a:rPr lang="fi-FI" sz="1600" dirty="0" err="1"/>
              <a:t>markets</a:t>
            </a:r>
            <a:r>
              <a:rPr lang="fi-FI" sz="1600" dirty="0"/>
              <a:t>/</a:t>
            </a:r>
            <a:r>
              <a:rPr lang="fi-FI" sz="1600" dirty="0" err="1"/>
              <a:t>countries</a:t>
            </a:r>
            <a:endParaRPr lang="fi-FI" sz="1600" dirty="0"/>
          </a:p>
          <a:p>
            <a:pPr lvl="1"/>
            <a:r>
              <a:rPr lang="fi-FI" sz="1600" dirty="0" err="1"/>
              <a:t>This</a:t>
            </a:r>
            <a:r>
              <a:rPr lang="fi-FI" sz="1600" dirty="0"/>
              <a:t> is </a:t>
            </a:r>
            <a:r>
              <a:rPr lang="fi-FI" sz="1600" dirty="0" err="1"/>
              <a:t>studied</a:t>
            </a:r>
            <a:r>
              <a:rPr lang="fi-FI" sz="1600" dirty="0"/>
              <a:t> </a:t>
            </a:r>
            <a:r>
              <a:rPr lang="fi-FI" sz="1600" dirty="0" err="1"/>
              <a:t>by</a:t>
            </a:r>
            <a:r>
              <a:rPr lang="fi-FI" sz="1600" dirty="0"/>
              <a:t> </a:t>
            </a:r>
            <a:r>
              <a:rPr lang="fi-FI" sz="1600" dirty="0" err="1"/>
              <a:t>utilizing</a:t>
            </a:r>
            <a:r>
              <a:rPr lang="fi-FI" sz="1600" dirty="0"/>
              <a:t> </a:t>
            </a:r>
            <a:r>
              <a:rPr lang="fi-FI" sz="1600" dirty="0" err="1"/>
              <a:t>focal</a:t>
            </a:r>
            <a:r>
              <a:rPr lang="fi-FI" sz="1600" dirty="0"/>
              <a:t> </a:t>
            </a:r>
            <a:r>
              <a:rPr lang="fi-FI" sz="1600" dirty="0" err="1"/>
              <a:t>themes</a:t>
            </a:r>
            <a:r>
              <a:rPr lang="fi-FI" sz="1600" dirty="0"/>
              <a:t>/</a:t>
            </a:r>
            <a:r>
              <a:rPr lang="fi-FI" sz="1600" dirty="0" err="1"/>
              <a:t>constructs</a:t>
            </a:r>
            <a:endParaRPr lang="fi-FI" sz="1600" dirty="0"/>
          </a:p>
          <a:p>
            <a:pPr lvl="2"/>
            <a:r>
              <a:rPr lang="fi-FI" sz="1600" dirty="0" err="1"/>
              <a:t>Uncertainty</a:t>
            </a:r>
            <a:endParaRPr lang="fi-FI" sz="1600" dirty="0"/>
          </a:p>
          <a:p>
            <a:pPr lvl="2"/>
            <a:r>
              <a:rPr lang="fi-FI" sz="1600" dirty="0" err="1"/>
              <a:t>Psychic</a:t>
            </a:r>
            <a:r>
              <a:rPr lang="fi-FI" sz="1600" dirty="0"/>
              <a:t> </a:t>
            </a:r>
            <a:r>
              <a:rPr lang="fi-FI" sz="1600" dirty="0" err="1"/>
              <a:t>distance</a:t>
            </a:r>
            <a:endParaRPr lang="fi-FI" sz="1600" dirty="0"/>
          </a:p>
          <a:p>
            <a:pPr lvl="2"/>
            <a:r>
              <a:rPr lang="fi-FI" sz="1600" dirty="0"/>
              <a:t>Resources and </a:t>
            </a:r>
            <a:r>
              <a:rPr lang="fi-FI" sz="1600" dirty="0" err="1"/>
              <a:t>networks</a:t>
            </a:r>
            <a:endParaRPr lang="fi-FI" sz="1600" dirty="0"/>
          </a:p>
          <a:p>
            <a:pPr lvl="2"/>
            <a:r>
              <a:rPr lang="fi-FI" sz="1600" dirty="0" err="1"/>
              <a:t>Opportunities</a:t>
            </a:r>
            <a:r>
              <a:rPr lang="fi-FI" sz="1600" dirty="0"/>
              <a:t> (in IE, </a:t>
            </a:r>
            <a:r>
              <a:rPr lang="fi-FI" sz="1600" dirty="0" err="1"/>
              <a:t>not</a:t>
            </a:r>
            <a:r>
              <a:rPr lang="fi-FI" sz="1600" dirty="0"/>
              <a:t> </a:t>
            </a:r>
            <a:r>
              <a:rPr lang="fi-FI" sz="1600" dirty="0" err="1"/>
              <a:t>so</a:t>
            </a:r>
            <a:r>
              <a:rPr lang="fi-FI" sz="1600" dirty="0"/>
              <a:t> </a:t>
            </a:r>
            <a:r>
              <a:rPr lang="fi-FI" sz="1600" dirty="0" err="1"/>
              <a:t>much</a:t>
            </a:r>
            <a:r>
              <a:rPr lang="fi-FI" sz="1600" dirty="0"/>
              <a:t> in IB)</a:t>
            </a:r>
          </a:p>
          <a:p>
            <a:pPr marL="285750" indent="-285750">
              <a:spcBef>
                <a:spcPts val="600"/>
              </a:spcBef>
              <a:buFont typeface="Arial" panose="020B0604020202020204" pitchFamily="34" charset="0"/>
              <a:buChar char="•"/>
            </a:pPr>
            <a:endParaRPr lang="en-US" sz="1600" b="0" dirty="0"/>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326230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sz="2800" dirty="0"/>
              <a:t>But in practice, it is strategic planning</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8</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392337"/>
            <a:ext cx="5346471" cy="2891564"/>
          </a:xfrm>
        </p:spPr>
        <p:txBody>
          <a:bodyPr/>
          <a:lstStyle/>
          <a:p>
            <a:r>
              <a:rPr lang="fi-FI" sz="2400" dirty="0" err="1"/>
              <a:t>What</a:t>
            </a:r>
            <a:r>
              <a:rPr lang="fi-FI" sz="2400" dirty="0"/>
              <a:t> </a:t>
            </a:r>
            <a:r>
              <a:rPr lang="fi-FI" sz="2400" dirty="0" err="1"/>
              <a:t>we</a:t>
            </a:r>
            <a:r>
              <a:rPr lang="fi-FI" sz="2400" dirty="0"/>
              <a:t> </a:t>
            </a:r>
            <a:r>
              <a:rPr lang="fi-FI" sz="2400" dirty="0" err="1"/>
              <a:t>need</a:t>
            </a:r>
            <a:r>
              <a:rPr lang="fi-FI" sz="2400" dirty="0"/>
              <a:t> to </a:t>
            </a:r>
            <a:r>
              <a:rPr lang="fi-FI" sz="2400" dirty="0" err="1"/>
              <a:t>decide</a:t>
            </a:r>
            <a:r>
              <a:rPr lang="fi-FI" sz="2400" dirty="0"/>
              <a:t>? </a:t>
            </a:r>
          </a:p>
          <a:p>
            <a:pPr lvl="1"/>
            <a:r>
              <a:rPr lang="fi-FI" sz="1800" dirty="0" err="1"/>
              <a:t>Purpose</a:t>
            </a:r>
            <a:endParaRPr lang="fi-FI" sz="1800" dirty="0"/>
          </a:p>
          <a:p>
            <a:pPr lvl="2"/>
            <a:r>
              <a:rPr lang="fi-FI" sz="1800" dirty="0" err="1"/>
              <a:t>Conquering</a:t>
            </a:r>
            <a:r>
              <a:rPr lang="fi-FI" sz="1800" dirty="0"/>
              <a:t> </a:t>
            </a:r>
            <a:r>
              <a:rPr lang="fi-FI" sz="1800" dirty="0" err="1"/>
              <a:t>the</a:t>
            </a:r>
            <a:r>
              <a:rPr lang="fi-FI" sz="1800" dirty="0"/>
              <a:t> </a:t>
            </a:r>
            <a:r>
              <a:rPr lang="fi-FI" sz="1800" dirty="0" err="1"/>
              <a:t>world</a:t>
            </a:r>
            <a:r>
              <a:rPr lang="fi-FI" sz="1800" dirty="0"/>
              <a:t>?</a:t>
            </a:r>
          </a:p>
          <a:p>
            <a:pPr lvl="2"/>
            <a:r>
              <a:rPr lang="fi-FI" sz="1800" dirty="0"/>
              <a:t>Building </a:t>
            </a:r>
            <a:r>
              <a:rPr lang="fi-FI" sz="1800" dirty="0" err="1"/>
              <a:t>competitive</a:t>
            </a:r>
            <a:r>
              <a:rPr lang="fi-FI" sz="1800" dirty="0"/>
              <a:t> </a:t>
            </a:r>
            <a:r>
              <a:rPr lang="fi-FI" sz="1800" dirty="0" err="1"/>
              <a:t>advantage</a:t>
            </a:r>
            <a:r>
              <a:rPr lang="fi-FI" sz="1800" dirty="0"/>
              <a:t>?</a:t>
            </a:r>
          </a:p>
          <a:p>
            <a:pPr lvl="1"/>
            <a:r>
              <a:rPr lang="fi-FI" sz="1800" dirty="0"/>
              <a:t>Target</a:t>
            </a:r>
          </a:p>
          <a:p>
            <a:pPr lvl="2"/>
            <a:r>
              <a:rPr lang="en-US" sz="1800" dirty="0"/>
              <a:t>What is the target market’s role in building the competitive advantage or value chain?</a:t>
            </a:r>
            <a:endParaRPr lang="fi-FI" sz="1800" dirty="0"/>
          </a:p>
          <a:p>
            <a:pPr lvl="1"/>
            <a:r>
              <a:rPr lang="fi-FI" sz="1800" dirty="0" err="1"/>
              <a:t>Commitment</a:t>
            </a:r>
            <a:r>
              <a:rPr lang="fi-FI" sz="1800" dirty="0"/>
              <a:t>/</a:t>
            </a:r>
            <a:r>
              <a:rPr lang="fi-FI" sz="1800" dirty="0" err="1"/>
              <a:t>level</a:t>
            </a:r>
            <a:r>
              <a:rPr lang="fi-FI" sz="1800" dirty="0"/>
              <a:t> of </a:t>
            </a:r>
            <a:r>
              <a:rPr lang="fi-FI" sz="1800" dirty="0" err="1"/>
              <a:t>investments</a:t>
            </a:r>
            <a:endParaRPr lang="fi-FI" sz="1800" dirty="0"/>
          </a:p>
          <a:p>
            <a:pPr lvl="2"/>
            <a:r>
              <a:rPr lang="fi-FI" sz="1800" dirty="0" err="1"/>
              <a:t>Entry</a:t>
            </a:r>
            <a:r>
              <a:rPr lang="fi-FI" sz="1800" dirty="0"/>
              <a:t> </a:t>
            </a:r>
            <a:r>
              <a:rPr lang="fi-FI" sz="1800" dirty="0" err="1"/>
              <a:t>mode</a:t>
            </a:r>
            <a:endParaRPr lang="fi-FI" sz="1800" dirty="0"/>
          </a:p>
          <a:p>
            <a:pPr lvl="1"/>
            <a:r>
              <a:rPr lang="fi-FI" sz="1800" dirty="0" err="1"/>
              <a:t>Timing</a:t>
            </a:r>
            <a:endParaRPr lang="en-US" sz="1800" dirty="0"/>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974837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6367C5-9F91-9A99-48BC-2A64687B60E2}"/>
              </a:ext>
            </a:extLst>
          </p:cNvPr>
          <p:cNvPicPr>
            <a:picLocks noChangeAspect="1"/>
          </p:cNvPicPr>
          <p:nvPr/>
        </p:nvPicPr>
        <p:blipFill rotWithShape="1">
          <a:blip r:embed="rId2"/>
          <a:srcRect t="26104" b="17646"/>
          <a:stretch/>
        </p:blipFill>
        <p:spPr>
          <a:xfrm>
            <a:off x="-2285" y="10"/>
            <a:ext cx="9143999" cy="51434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B453D-C787-F812-F2E2-831393BCD34C}"/>
              </a:ext>
            </a:extLst>
          </p:cNvPr>
          <p:cNvSpPr>
            <a:spLocks noGrp="1"/>
          </p:cNvSpPr>
          <p:nvPr>
            <p:ph type="title"/>
          </p:nvPr>
        </p:nvSpPr>
        <p:spPr>
          <a:xfrm>
            <a:off x="822960" y="-301405"/>
            <a:ext cx="7543800" cy="152316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400" b="1" dirty="0">
                <a:solidFill>
                  <a:srgbClr val="FFFFFF"/>
                </a:solidFill>
              </a:rPr>
              <a:t>Why to expand?</a:t>
            </a:r>
          </a:p>
        </p:txBody>
      </p:sp>
    </p:spTree>
    <p:extLst>
      <p:ext uri="{BB962C8B-B14F-4D97-AF65-F5344CB8AC3E}">
        <p14:creationId xmlns:p14="http://schemas.microsoft.com/office/powerpoint/2010/main" val="1617255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3.xml><?xml version="1.0" encoding="utf-8"?>
<a:theme xmlns:a="http://schemas.openxmlformats.org/drawingml/2006/main" name="1_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4.xml><?xml version="1.0" encoding="utf-8"?>
<a:theme xmlns:a="http://schemas.openxmlformats.org/drawingml/2006/main" name="1_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5.xml><?xml version="1.0" encoding="utf-8"?>
<a:theme xmlns:a="http://schemas.openxmlformats.org/drawingml/2006/main" name="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lto University">
  <a:themeElements>
    <a:clrScheme name="Aalto-kauppa">
      <a:dk1>
        <a:sysClr val="windowText" lastClr="000000"/>
      </a:dk1>
      <a:lt1>
        <a:sysClr val="window" lastClr="FFFFFF"/>
      </a:lt1>
      <a:dk2>
        <a:srgbClr val="78BE20"/>
      </a:dk2>
      <a:lt2>
        <a:srgbClr val="8C857B"/>
      </a:lt2>
      <a:accent1>
        <a:srgbClr val="78BE2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7.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Aalto_BIZ_169_EN</Template>
  <TotalTime>17626</TotalTime>
  <Words>998</Words>
  <Application>Microsoft Office PowerPoint</Application>
  <PresentationFormat>On-screen Show (16:9)</PresentationFormat>
  <Paragraphs>211</Paragraphs>
  <Slides>29</Slides>
  <Notes>0</Notes>
  <HiddenSlides>1</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29</vt:i4>
      </vt:variant>
    </vt:vector>
  </HeadingPairs>
  <TitlesOfParts>
    <vt:vector size="49" baseType="lpstr">
      <vt:lpstr>Arial</vt:lpstr>
      <vt:lpstr>Arial</vt:lpstr>
      <vt:lpstr>Calibri</vt:lpstr>
      <vt:lpstr>Calibri Light</vt:lpstr>
      <vt:lpstr>Courier New</vt:lpstr>
      <vt:lpstr>Georgia</vt:lpstr>
      <vt:lpstr>Lucida Grande</vt:lpstr>
      <vt:lpstr>Merriweather</vt:lpstr>
      <vt:lpstr>Source Sans Pro</vt:lpstr>
      <vt:lpstr>SourceSansPro</vt:lpstr>
      <vt:lpstr>Verdana</vt:lpstr>
      <vt:lpstr>Office-teema</vt:lpstr>
      <vt:lpstr>AALTO EE wide</vt:lpstr>
      <vt:lpstr>1_Office-teema</vt:lpstr>
      <vt:lpstr>1_AALTO EE wide</vt:lpstr>
      <vt:lpstr>Custom Design</vt:lpstr>
      <vt:lpstr>1_Aalto University</vt:lpstr>
      <vt:lpstr>2_Office-teema</vt:lpstr>
      <vt:lpstr>3_Office-teema</vt:lpstr>
      <vt:lpstr>think-cell Slide</vt:lpstr>
      <vt:lpstr>PowerPoint Presentation</vt:lpstr>
      <vt:lpstr>PowerPoint Presentation</vt:lpstr>
      <vt:lpstr>PowerPoint Presentation</vt:lpstr>
      <vt:lpstr>PowerPoint Presentation</vt:lpstr>
      <vt:lpstr>PowerPoint Presentation</vt:lpstr>
      <vt:lpstr>What is internationalization?</vt:lpstr>
      <vt:lpstr>PowerPoint Presentation</vt:lpstr>
      <vt:lpstr>PowerPoint Presentation</vt:lpstr>
      <vt:lpstr>Why to expand?</vt:lpstr>
      <vt:lpstr>PowerPoint Presentation</vt:lpstr>
      <vt:lpstr>PowerPoint Presentation</vt:lpstr>
      <vt:lpstr>PowerPoint Presentation</vt:lpstr>
      <vt:lpstr>PowerPoint Presentation</vt:lpstr>
      <vt:lpstr>PowerPoint Presentation</vt:lpstr>
      <vt:lpstr>Where to expand to?</vt:lpstr>
      <vt:lpstr>PowerPoint Presentation</vt:lpstr>
      <vt:lpstr>PowerPoint Presentation</vt:lpstr>
      <vt:lpstr>PowerPoint Presentation</vt:lpstr>
      <vt:lpstr>Coping with the lack of knowledge</vt:lpstr>
      <vt:lpstr>PowerPoint Presentation</vt:lpstr>
      <vt:lpstr>How to enter the chocen market?</vt:lpstr>
      <vt:lpstr>PowerPoint Presentation</vt:lpstr>
      <vt:lpstr>PowerPoint Presentation</vt:lpstr>
      <vt:lpstr>First mover advantage?</vt:lpstr>
      <vt:lpstr>PowerPoint Presentation</vt:lpstr>
      <vt:lpstr>Rothaermel, 2012.</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Riikkinen Rilana</dc:creator>
  <cp:lastModifiedBy>Niittymies Aleksi</cp:lastModifiedBy>
  <cp:revision>112</cp:revision>
  <dcterms:created xsi:type="dcterms:W3CDTF">2020-01-02T07:43:02Z</dcterms:created>
  <dcterms:modified xsi:type="dcterms:W3CDTF">2023-11-06T10:14:29Z</dcterms:modified>
</cp:coreProperties>
</file>