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  <p:sldId id="261" r:id="rId3"/>
    <p:sldId id="260" r:id="rId4"/>
    <p:sldId id="262" r:id="rId5"/>
    <p:sldId id="265" r:id="rId6"/>
    <p:sldId id="263" r:id="rId7"/>
    <p:sldId id="259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9.3.2022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52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9.3.2022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9.3.2022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9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9.3.2022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50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9.3.2022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21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9.3.2022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36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9.3.2022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9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9.3.2022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07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9.3.2022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82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9.3.2022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9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9.3.2022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8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9.3.2022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89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36">
            <a:extLst>
              <a:ext uri="{FF2B5EF4-FFF2-40B4-BE49-F238E27FC236}">
                <a16:creationId xmlns:a16="http://schemas.microsoft.com/office/drawing/2014/main" id="{310E06F9-9F12-4D1B-92C0-4B30818D0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53" name="Rectangle 38">
            <a:extLst>
              <a:ext uri="{FF2B5EF4-FFF2-40B4-BE49-F238E27FC236}">
                <a16:creationId xmlns:a16="http://schemas.microsoft.com/office/drawing/2014/main" id="{7DA29CF3-8B8B-4DDF-A19B-72E0059DD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54" name="Group 40">
            <a:extLst>
              <a:ext uri="{FF2B5EF4-FFF2-40B4-BE49-F238E27FC236}">
                <a16:creationId xmlns:a16="http://schemas.microsoft.com/office/drawing/2014/main" id="{7AFE7A50-2D5F-4DF3-B28D-A8F7E624D8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4881" y="0"/>
            <a:ext cx="7724071" cy="6858000"/>
            <a:chOff x="4464881" y="0"/>
            <a:chExt cx="7724071" cy="6858000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326F236B-5DB7-4DCD-947A-8DDD0C7699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55" name="Picture 42">
              <a:extLst>
                <a:ext uri="{FF2B5EF4-FFF2-40B4-BE49-F238E27FC236}">
                  <a16:creationId xmlns:a16="http://schemas.microsoft.com/office/drawing/2014/main" id="{6CC716D4-FE59-42BE-AA9B-254EF6C1B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AE0F7C4-2B3D-4697-8B00-5FFB935A3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744909"/>
            <a:ext cx="5562600" cy="2607891"/>
          </a:xfrm>
        </p:spPr>
        <p:txBody>
          <a:bodyPr anchor="b">
            <a:normAutofit/>
          </a:bodyPr>
          <a:lstStyle/>
          <a:p>
            <a:pPr algn="l"/>
            <a:r>
              <a:rPr lang="en-US"/>
              <a:t>Suomi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688B2C-5FF9-429B-B0B7-501C52B82F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549650"/>
            <a:ext cx="5562599" cy="2670175"/>
          </a:xfrm>
        </p:spPr>
        <p:txBody>
          <a:bodyPr anchor="t">
            <a:normAutofit/>
          </a:bodyPr>
          <a:lstStyle/>
          <a:p>
            <a:pPr algn="l"/>
            <a:r>
              <a:rPr lang="en-US" sz="2200"/>
              <a:t>9.3. klo 16.15</a:t>
            </a:r>
          </a:p>
        </p:txBody>
      </p:sp>
      <p:pic>
        <p:nvPicPr>
          <p:cNvPr id="31" name="Picture 3" descr="3D abstract of the earth with dots">
            <a:extLst>
              <a:ext uri="{FF2B5EF4-FFF2-40B4-BE49-F238E27FC236}">
                <a16:creationId xmlns:a16="http://schemas.microsoft.com/office/drawing/2014/main" id="{6BA8E588-0B49-4D3E-A702-1DDF6906EC7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</a:blip>
          <a:srcRect l="32232" r="178"/>
          <a:stretch/>
        </p:blipFill>
        <p:spPr>
          <a:xfrm>
            <a:off x="7152258" y="639488"/>
            <a:ext cx="3771749" cy="5580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336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F849D-2206-4B6B-B618-7A7BE3D40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2796540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Mikä hätänä?</a:t>
            </a:r>
            <a:br>
              <a:rPr lang="fi-FI" dirty="0">
                <a:solidFill>
                  <a:srgbClr val="FF0000"/>
                </a:solidFill>
              </a:rPr>
            </a:br>
            <a:r>
              <a:rPr lang="fi-FI" dirty="0"/>
              <a:t>Video MyCoursesissa</a:t>
            </a:r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95447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ava | Papunet">
            <a:extLst>
              <a:ext uri="{FF2B5EF4-FFF2-40B4-BE49-F238E27FC236}">
                <a16:creationId xmlns:a16="http://schemas.microsoft.com/office/drawing/2014/main" id="{E4E1ACD2-E6F4-4045-B73C-1A63CF05C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660" y="806115"/>
            <a:ext cx="2593340" cy="259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9C4CEC94-8EC6-4E35-AE8E-B468E9664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884" y="3962799"/>
            <a:ext cx="2568658" cy="2568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C3E9F6FB-D2F4-4001-8452-FE37E85A5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404" y="3822278"/>
            <a:ext cx="2415858" cy="2415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8063F848-9A34-416E-97C1-F1A5CE564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6388" y="306864"/>
            <a:ext cx="2812412" cy="286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B8356358-32FF-430D-AB1A-652FC7001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404" y="383801"/>
            <a:ext cx="2415858" cy="304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B6B6B0E8-F071-4A27-AF43-C5AA7C728C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4504" y="3681328"/>
            <a:ext cx="2614295" cy="261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8B20F7-4BA1-4A47-A971-BEA3FA2718F9}"/>
              </a:ext>
            </a:extLst>
          </p:cNvPr>
          <p:cNvSpPr txBox="1"/>
          <p:nvPr/>
        </p:nvSpPr>
        <p:spPr>
          <a:xfrm>
            <a:off x="0" y="1741768"/>
            <a:ext cx="3687321" cy="3902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400" dirty="0"/>
              <a:t>Hänellä on kuumetta.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400" dirty="0"/>
              <a:t>Hänellä on nuha.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400" dirty="0"/>
              <a:t>Hänellä on flunssa.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400" dirty="0"/>
              <a:t>Hänellä on haava kädessä.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400" dirty="0"/>
              <a:t>Hänellä on yskä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400" dirty="0"/>
              <a:t>Häntä huimaa.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F455C5-BAD8-4068-9CD2-0F71D11F2FB0}"/>
              </a:ext>
            </a:extLst>
          </p:cNvPr>
          <p:cNvSpPr txBox="1"/>
          <p:nvPr/>
        </p:nvSpPr>
        <p:spPr>
          <a:xfrm>
            <a:off x="355599" y="182880"/>
            <a:ext cx="4549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/>
              <a:t>Yhdistä lause ja kuva.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08881C-07A1-49A4-AEDD-5C4FC404521B}"/>
              </a:ext>
            </a:extLst>
          </p:cNvPr>
          <p:cNvSpPr txBox="1"/>
          <p:nvPr/>
        </p:nvSpPr>
        <p:spPr>
          <a:xfrm>
            <a:off x="5629275" y="2714625"/>
            <a:ext cx="419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highlight>
                  <a:srgbClr val="FFFF00"/>
                </a:highlight>
              </a:rPr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D357F-79CF-47B7-A270-5D3D722E0592}"/>
              </a:ext>
            </a:extLst>
          </p:cNvPr>
          <p:cNvSpPr txBox="1"/>
          <p:nvPr/>
        </p:nvSpPr>
        <p:spPr>
          <a:xfrm>
            <a:off x="8553450" y="2714625"/>
            <a:ext cx="476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highlight>
                  <a:srgbClr val="FFFF00"/>
                </a:highlight>
              </a:rPr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0C2D70-7667-4AB9-BA22-6F4EBB123164}"/>
              </a:ext>
            </a:extLst>
          </p:cNvPr>
          <p:cNvSpPr txBox="1"/>
          <p:nvPr/>
        </p:nvSpPr>
        <p:spPr>
          <a:xfrm>
            <a:off x="11249025" y="2581275"/>
            <a:ext cx="447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highlight>
                  <a:srgbClr val="FFFF00"/>
                </a:highlight>
              </a:rPr>
              <a:t>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DEBFCA-0DBD-40F3-92E3-2A6AC654FA01}"/>
              </a:ext>
            </a:extLst>
          </p:cNvPr>
          <p:cNvSpPr txBox="1"/>
          <p:nvPr/>
        </p:nvSpPr>
        <p:spPr>
          <a:xfrm>
            <a:off x="5534025" y="6019800"/>
            <a:ext cx="514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highlight>
                  <a:srgbClr val="FFFF00"/>
                </a:highlight>
              </a:rPr>
              <a:t>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DB5429-9D54-4CC6-B43E-D30B628211F2}"/>
              </a:ext>
            </a:extLst>
          </p:cNvPr>
          <p:cNvSpPr txBox="1"/>
          <p:nvPr/>
        </p:nvSpPr>
        <p:spPr>
          <a:xfrm>
            <a:off x="8810625" y="5946682"/>
            <a:ext cx="40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highlight>
                  <a:srgbClr val="FFFF00"/>
                </a:highlight>
              </a:rPr>
              <a:t>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2C850C-CD54-4400-BCC8-07421ADC031E}"/>
              </a:ext>
            </a:extLst>
          </p:cNvPr>
          <p:cNvSpPr txBox="1"/>
          <p:nvPr/>
        </p:nvSpPr>
        <p:spPr>
          <a:xfrm>
            <a:off x="11650708" y="6097186"/>
            <a:ext cx="409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highlight>
                  <a:srgbClr val="FFFF00"/>
                </a:highlight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144067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97B07F5-C456-42B4-9298-A8DA8A7F9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109004"/>
            <a:ext cx="8743950" cy="6680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849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BD1DC-8087-4D96-965F-98C271B9D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Ruumiinosat</a:t>
            </a:r>
            <a:br>
              <a:rPr lang="en-US" dirty="0"/>
            </a:br>
            <a:r>
              <a:rPr lang="en-US" dirty="0"/>
              <a:t>Harjoitus MyCoursesissa</a:t>
            </a:r>
          </a:p>
        </p:txBody>
      </p:sp>
    </p:spTree>
    <p:extLst>
      <p:ext uri="{BB962C8B-B14F-4D97-AF65-F5344CB8AC3E}">
        <p14:creationId xmlns:p14="http://schemas.microsoft.com/office/powerpoint/2010/main" val="1264907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EB49691-3A13-434D-8F20-ADBE6D85F2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57" y="476250"/>
            <a:ext cx="11645805" cy="585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764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6B6B4-6E00-46C3-A5D7-C762AB997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156238"/>
            <a:ext cx="8797752" cy="748637"/>
          </a:xfrm>
        </p:spPr>
        <p:txBody>
          <a:bodyPr>
            <a:normAutofit fontScale="90000"/>
          </a:bodyPr>
          <a:lstStyle/>
          <a:p>
            <a:r>
              <a:rPr lang="en-US" dirty="0"/>
              <a:t>Vastaa kysymyksiin.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925F0-38D6-4E67-BC73-EF9F19CED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60464"/>
            <a:ext cx="6371166" cy="51450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2400" b="1" dirty="0"/>
              <a:t>Mitä </a:t>
            </a:r>
            <a:r>
              <a:rPr lang="fi-FI" sz="2400" b="1" dirty="0">
                <a:solidFill>
                  <a:srgbClr val="FF0000"/>
                </a:solidFill>
              </a:rPr>
              <a:t>sinun täytyy tehdä</a:t>
            </a:r>
            <a:r>
              <a:rPr lang="fi-FI" sz="2400" b="1" dirty="0"/>
              <a:t>, kun sinulla on:</a:t>
            </a:r>
          </a:p>
          <a:p>
            <a:pPr marL="0" indent="0">
              <a:buNone/>
            </a:pPr>
            <a:endParaRPr lang="fi-FI" sz="2400" b="1" dirty="0"/>
          </a:p>
          <a:p>
            <a:pPr>
              <a:buFontTx/>
              <a:buChar char="-"/>
            </a:pPr>
            <a:r>
              <a:rPr lang="fi-FI" sz="2400" dirty="0"/>
              <a:t>flunssa?</a:t>
            </a:r>
          </a:p>
          <a:p>
            <a:pPr>
              <a:buFontTx/>
              <a:buChar char="-"/>
            </a:pPr>
            <a:r>
              <a:rPr lang="fi-FI" sz="2400" dirty="0"/>
              <a:t>pää kipeä?</a:t>
            </a:r>
          </a:p>
          <a:p>
            <a:pPr>
              <a:buFontTx/>
              <a:buChar char="-"/>
            </a:pPr>
            <a:r>
              <a:rPr lang="fi-FI" sz="2400" dirty="0"/>
              <a:t>haava kädessä?</a:t>
            </a:r>
          </a:p>
          <a:p>
            <a:pPr>
              <a:buFontTx/>
              <a:buChar char="-"/>
            </a:pPr>
            <a:r>
              <a:rPr lang="fi-FI" sz="2400" dirty="0"/>
              <a:t>jano?</a:t>
            </a:r>
          </a:p>
          <a:p>
            <a:pPr>
              <a:buFontTx/>
              <a:buChar char="-"/>
            </a:pPr>
            <a:r>
              <a:rPr lang="fi-FI" sz="2400" dirty="0"/>
              <a:t>nälkä?</a:t>
            </a:r>
          </a:p>
          <a:p>
            <a:pPr>
              <a:buFontTx/>
              <a:buChar char="-"/>
            </a:pPr>
            <a:r>
              <a:rPr lang="fi-FI" sz="2400" dirty="0"/>
              <a:t>vessahätä?</a:t>
            </a:r>
          </a:p>
          <a:p>
            <a:pPr>
              <a:buFontTx/>
              <a:buChar char="-"/>
            </a:pPr>
            <a:r>
              <a:rPr lang="fi-FI" sz="2400" dirty="0"/>
              <a:t>kurkku kipeä?</a:t>
            </a:r>
          </a:p>
          <a:p>
            <a:pPr>
              <a:buFontTx/>
              <a:buChar char="-"/>
            </a:pPr>
            <a:r>
              <a:rPr lang="fi-FI" sz="2400" dirty="0"/>
              <a:t>kylmä?</a:t>
            </a:r>
          </a:p>
          <a:p>
            <a:pPr>
              <a:buFontTx/>
              <a:buChar char="-"/>
            </a:pPr>
            <a:r>
              <a:rPr lang="fi-FI" sz="2400" dirty="0"/>
              <a:t>kuuma?</a:t>
            </a:r>
          </a:p>
          <a:p>
            <a:pPr marL="0" indent="0">
              <a:buNone/>
            </a:pPr>
            <a:endParaRPr lang="fi-FI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90DD44-A345-43A9-87EB-9766240A8465}"/>
              </a:ext>
            </a:extLst>
          </p:cNvPr>
          <p:cNvSpPr txBox="1"/>
          <p:nvPr/>
        </p:nvSpPr>
        <p:spPr>
          <a:xfrm>
            <a:off x="7134860" y="1160464"/>
            <a:ext cx="3904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>
                <a:solidFill>
                  <a:srgbClr val="FF0000"/>
                </a:solidFill>
              </a:rPr>
              <a:t>Minun täytyy…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FBE070-2B30-4439-9903-690C55810517}"/>
              </a:ext>
            </a:extLst>
          </p:cNvPr>
          <p:cNvSpPr txBox="1"/>
          <p:nvPr/>
        </p:nvSpPr>
        <p:spPr>
          <a:xfrm>
            <a:off x="5766964" y="3068320"/>
            <a:ext cx="610118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b="1" dirty="0">
                <a:solidFill>
                  <a:schemeClr val="accent2">
                    <a:lumMod val="75000"/>
                  </a:schemeClr>
                </a:solidFill>
              </a:rPr>
              <a:t>LEVÄTÄ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b="1" dirty="0">
                <a:solidFill>
                  <a:schemeClr val="accent2">
                    <a:lumMod val="75000"/>
                  </a:schemeClr>
                </a:solidFill>
              </a:rPr>
              <a:t>JUODA LÄMMINTÄ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b="1" dirty="0">
                <a:solidFill>
                  <a:schemeClr val="accent2">
                    <a:lumMod val="75000"/>
                  </a:schemeClr>
                </a:solidFill>
              </a:rPr>
              <a:t>LAASTARI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9753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32211-DB14-446E-AD8A-8E7D2A746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Sanatyypit, 2 tehtävää</a:t>
            </a:r>
            <a:br>
              <a:rPr lang="en-US" dirty="0"/>
            </a:br>
            <a:r>
              <a:rPr lang="en-US" dirty="0"/>
              <a:t>MyCourses</a:t>
            </a:r>
          </a:p>
        </p:txBody>
      </p:sp>
    </p:spTree>
    <p:extLst>
      <p:ext uri="{BB962C8B-B14F-4D97-AF65-F5344CB8AC3E}">
        <p14:creationId xmlns:p14="http://schemas.microsoft.com/office/powerpoint/2010/main" val="2171962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17503-2CCB-43A2-8EB9-A25973EBE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Paritehtävät 1, 2, 3</a:t>
            </a:r>
            <a:br>
              <a:rPr lang="en-US" dirty="0"/>
            </a:br>
            <a:r>
              <a:rPr lang="en-US" dirty="0"/>
              <a:t>MyCourses</a:t>
            </a:r>
          </a:p>
        </p:txBody>
      </p:sp>
    </p:spTree>
    <p:extLst>
      <p:ext uri="{BB962C8B-B14F-4D97-AF65-F5344CB8AC3E}">
        <p14:creationId xmlns:p14="http://schemas.microsoft.com/office/powerpoint/2010/main" val="1793344454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Custom 81">
      <a:dk1>
        <a:sysClr val="windowText" lastClr="000000"/>
      </a:dk1>
      <a:lt1>
        <a:sysClr val="window" lastClr="FFFFFF"/>
      </a:lt1>
      <a:dk2>
        <a:srgbClr val="21363B"/>
      </a:dk2>
      <a:lt2>
        <a:srgbClr val="F4F2F0"/>
      </a:lt2>
      <a:accent1>
        <a:srgbClr val="758468"/>
      </a:accent1>
      <a:accent2>
        <a:srgbClr val="B5A7AC"/>
      </a:accent2>
      <a:accent3>
        <a:srgbClr val="CC9C6F"/>
      </a:accent3>
      <a:accent4>
        <a:srgbClr val="767640"/>
      </a:accent4>
      <a:accent5>
        <a:srgbClr val="A5B295"/>
      </a:accent5>
      <a:accent6>
        <a:srgbClr val="C19DA7"/>
      </a:accent6>
      <a:hlink>
        <a:srgbClr val="D13D6E"/>
      </a:hlink>
      <a:folHlink>
        <a:srgbClr val="6C9D92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105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Avenir Next LT Pro</vt:lpstr>
      <vt:lpstr>AvenirNext LT Pro Medium</vt:lpstr>
      <vt:lpstr>Sabon Next LT</vt:lpstr>
      <vt:lpstr>DappledVTI</vt:lpstr>
      <vt:lpstr>Suomi 2</vt:lpstr>
      <vt:lpstr>Mikä hätänä? Video MyCoursesissa </vt:lpstr>
      <vt:lpstr>PowerPoint Presentation</vt:lpstr>
      <vt:lpstr>PowerPoint Presentation</vt:lpstr>
      <vt:lpstr>Ruumiinosat Harjoitus MyCoursesissa</vt:lpstr>
      <vt:lpstr>PowerPoint Presentation</vt:lpstr>
      <vt:lpstr>Vastaa kysymyksiin.</vt:lpstr>
      <vt:lpstr>Sanatyypit, 2 tehtävää MyCourses</vt:lpstr>
      <vt:lpstr>Paritehtävät 1, 2, 3 MyCourses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Suomi 2</dc:title>
  <dc:creator>Kemppinen Julia</dc:creator>
  <cp:lastModifiedBy>Kemppinen Julia</cp:lastModifiedBy>
  <cp:revision>5</cp:revision>
  <dcterms:created xsi:type="dcterms:W3CDTF">2022-03-09T08:28:04Z</dcterms:created>
  <dcterms:modified xsi:type="dcterms:W3CDTF">2022-03-09T09:23:19Z</dcterms:modified>
</cp:coreProperties>
</file>