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5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6CFE9-816E-4B07-BAF5-C592E5F83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9E55E-48A7-4C52-979B-331D4AE47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306D5-BBF0-4655-9329-D6392760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597CD-DC56-4D68-B1C2-4D5FD5141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F8DA9-3B67-460D-A50B-8CD1C502B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648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6DDA3-12CD-4176-90D1-D795B9AB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1E04D-668F-4707-A306-B7AC7B1F4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39116-E9C1-421B-9FD6-E6BDE6DBD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EA39C-626D-4859-BA32-877FC61B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5AA87-0997-49E4-94FD-1DE2B67CD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37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55D8BF-18BA-4DFF-8060-7186FC04DB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A8D823-AAE8-451A-B431-B8584832E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4AB78-B250-4C9B-8061-D9D7A74E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6D6B-3D80-4687-9E7F-26D3D650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E0EC6-DED9-4E13-8751-1C4167D32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712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8A86B-8082-4EB0-8C80-5C9D8AF8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F67C5-AFBB-4B8F-B81C-B4015DCFA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78D79-DCC4-4B3D-94FD-88C5CEFE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124A8-6847-404A-B8E8-414835C0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85C99-9A6A-4B7C-B4F9-27C020D8D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15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F76C8-E9DB-4F81-8783-BA3E2BB8A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7E7B2-A62F-47D7-B96D-8FA6D1EF5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22748-DA15-40E1-BF96-79E6FCFA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749C-A82E-4B12-B64E-3CDCB21A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744E6-EFAD-4CB6-8E17-C1CFEAA2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423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4890-8BE4-46FE-BF31-3E2186F32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5BE30-15FD-4DBD-A198-FC49146CC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E979D-23F0-49FA-BBC7-5219E32FA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FC084-F140-40A1-9895-C0FFDDAC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56C14-D66F-4BAD-A8A2-8E317E421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78405-8E9E-454C-B0E8-B9737D031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123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AB8EB-A2C6-45CA-B273-E069BD8AA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4447D-23AA-4A5F-9ACC-B384BBF65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FDABC-FA5D-46E8-A86D-3078A0DCB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0EE390-47F0-4352-B116-B829D5829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21BA99-2D37-416E-B6D2-BF609FA24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2AF536-F265-431F-9BCD-31149185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3E0AB2-8123-4B60-BCE2-F6D31EF6D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14E013-C1F8-4469-BDAC-B1F9A7F4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580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4CABB-47C7-4790-92C9-C9851C0AD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6DE153-C883-4BB8-AE54-E46A791EC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57E01-F37F-4E68-AAA0-2B797A458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A4E12-6CE5-43EB-BA24-8879BAC4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237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A30D9E-DC91-4A91-B1EB-8E6ADB515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F111-AE48-4F46-A9E7-06AD59511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32841-ECCE-4B14-A0B1-C69512F5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378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B271-0860-4221-9452-02608506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33885-ABDD-4631-A66E-84E29EDF7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2C9D6-55F7-4343-9D8D-1DB15CA3A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5676D-2A32-40C7-BE6B-074AF682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48D09-4C90-479E-9D4F-B6722316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717C4-BE46-497D-A44B-4E8AE4B19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419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2BA81-1951-4F52-AAC6-2C2D457B3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B9F2D1-5530-4952-B06C-A141675E4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BB201-D5BC-4319-8297-2C6C59E3E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509F7-CB56-4922-AEB2-E9EDE0E4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5CEEF-EFA9-472E-BAF6-0E99D27CE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32A07-6602-46F3-A2D7-7CD133F11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185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36C55E-FFBE-4284-BCA6-5987BCEA0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FB4AD-4A76-4814-840B-E03DB721D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8FA13-7B05-454D-87DF-B28CC6E03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218DF-35E3-4D42-BFF4-D0E0E1E20E70}" type="datetimeFigureOut">
              <a:rPr lang="fi-FI" smtClean="0"/>
              <a:t>5.11.2021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6C19D-428C-459B-ACE1-19432857F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22399-D716-4270-B2A3-D2FD41C82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681C7-2D8D-44A5-9845-3CD24EB6BE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460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B9C216-B66C-4FA5-A3AD-A879DDD5F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en-US" sz="6600" dirty="0" err="1"/>
              <a:t>Asiaa</a:t>
            </a:r>
            <a:r>
              <a:rPr lang="en-US" sz="6600" dirty="0"/>
              <a:t> </a:t>
            </a:r>
            <a:r>
              <a:rPr lang="en-US" sz="6600" dirty="0" err="1"/>
              <a:t>esiintymisjännityksestä</a:t>
            </a:r>
            <a:endParaRPr lang="fi-FI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AE084-DC5D-4D16-A70E-A82E18D58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60469"/>
            <a:ext cx="9144000" cy="1182135"/>
          </a:xfrm>
        </p:spPr>
        <p:txBody>
          <a:bodyPr anchor="ctr">
            <a:normAutofit/>
          </a:bodyPr>
          <a:lstStyle/>
          <a:p>
            <a:endParaRPr lang="fi-FI" sz="2800"/>
          </a:p>
        </p:txBody>
      </p:sp>
    </p:spTree>
    <p:extLst>
      <p:ext uri="{BB962C8B-B14F-4D97-AF65-F5344CB8AC3E}">
        <p14:creationId xmlns:p14="http://schemas.microsoft.com/office/powerpoint/2010/main" val="134568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D5AD2-EF1A-4DE2-A793-5A58E4478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Mitä tapahtuu?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0ACE3-AC39-4FC6-B574-5AEA330EE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 err="1"/>
              <a:t>Kehollista</a:t>
            </a:r>
            <a:r>
              <a:rPr lang="en-US" dirty="0"/>
              <a:t>: </a:t>
            </a:r>
            <a:r>
              <a:rPr lang="en-US" dirty="0" err="1"/>
              <a:t>tärinää</a:t>
            </a:r>
            <a:r>
              <a:rPr lang="en-US" dirty="0"/>
              <a:t>, </a:t>
            </a:r>
            <a:r>
              <a:rPr lang="en-US" dirty="0" err="1"/>
              <a:t>vapinaa</a:t>
            </a:r>
            <a:r>
              <a:rPr lang="en-US" dirty="0"/>
              <a:t>, </a:t>
            </a:r>
            <a:r>
              <a:rPr lang="en-US" dirty="0" err="1"/>
              <a:t>muutokset</a:t>
            </a:r>
            <a:r>
              <a:rPr lang="en-US" dirty="0"/>
              <a:t> </a:t>
            </a:r>
            <a:r>
              <a:rPr lang="en-US" dirty="0" err="1"/>
              <a:t>hengityksessä</a:t>
            </a:r>
            <a:r>
              <a:rPr lang="en-US" dirty="0"/>
              <a:t> ja </a:t>
            </a:r>
            <a:r>
              <a:rPr lang="en-US" dirty="0" err="1"/>
              <a:t>äänessä</a:t>
            </a:r>
            <a:r>
              <a:rPr lang="en-US" dirty="0"/>
              <a:t>, </a:t>
            </a:r>
            <a:r>
              <a:rPr lang="en-US" dirty="0" err="1"/>
              <a:t>levottomuus</a:t>
            </a:r>
            <a:r>
              <a:rPr lang="en-US" dirty="0"/>
              <a:t>, </a:t>
            </a:r>
            <a:r>
              <a:rPr lang="en-US" dirty="0" err="1"/>
              <a:t>tarve</a:t>
            </a:r>
            <a:r>
              <a:rPr lang="en-US" dirty="0"/>
              <a:t> </a:t>
            </a:r>
            <a:r>
              <a:rPr lang="en-US" dirty="0" err="1"/>
              <a:t>liikkua</a:t>
            </a:r>
            <a:r>
              <a:rPr lang="en-US" dirty="0"/>
              <a:t>, </a:t>
            </a:r>
            <a:r>
              <a:rPr lang="en-US" dirty="0" err="1"/>
              <a:t>punastuminen</a:t>
            </a:r>
            <a:r>
              <a:rPr lang="en-US" dirty="0"/>
              <a:t>, </a:t>
            </a:r>
            <a:r>
              <a:rPr lang="en-US" dirty="0" err="1"/>
              <a:t>hikoilu</a:t>
            </a:r>
            <a:r>
              <a:rPr lang="en-US" dirty="0"/>
              <a:t>, </a:t>
            </a:r>
            <a:r>
              <a:rPr lang="en-US" dirty="0" err="1"/>
              <a:t>suu</a:t>
            </a:r>
            <a:r>
              <a:rPr lang="en-US" dirty="0"/>
              <a:t> </a:t>
            </a:r>
            <a:r>
              <a:rPr lang="en-US" dirty="0" err="1"/>
              <a:t>kuivuu</a:t>
            </a:r>
            <a:r>
              <a:rPr lang="en-US" dirty="0"/>
              <a:t>, </a:t>
            </a:r>
            <a:r>
              <a:rPr lang="en-US" dirty="0" err="1"/>
              <a:t>syke</a:t>
            </a:r>
            <a:r>
              <a:rPr lang="en-US" dirty="0"/>
              <a:t> </a:t>
            </a:r>
            <a:r>
              <a:rPr lang="en-US" dirty="0" err="1"/>
              <a:t>nousee</a:t>
            </a:r>
            <a:r>
              <a:rPr lang="en-US" dirty="0"/>
              <a:t>…</a:t>
            </a:r>
          </a:p>
          <a:p>
            <a:r>
              <a:rPr lang="en-US" dirty="0" err="1"/>
              <a:t>Ajatuksen</a:t>
            </a:r>
            <a:r>
              <a:rPr lang="en-US" dirty="0"/>
              <a:t> </a:t>
            </a:r>
            <a:r>
              <a:rPr lang="en-US" dirty="0" err="1"/>
              <a:t>tasolla</a:t>
            </a:r>
            <a:r>
              <a:rPr lang="en-US" dirty="0"/>
              <a:t>: </a:t>
            </a:r>
            <a:r>
              <a:rPr lang="en-US" dirty="0" err="1"/>
              <a:t>havainnointi</a:t>
            </a:r>
            <a:r>
              <a:rPr lang="en-US" dirty="0"/>
              <a:t> </a:t>
            </a:r>
            <a:r>
              <a:rPr lang="en-US" dirty="0" err="1"/>
              <a:t>suppeaa</a:t>
            </a:r>
            <a:r>
              <a:rPr lang="en-US" dirty="0"/>
              <a:t>, </a:t>
            </a:r>
            <a:r>
              <a:rPr lang="en-US" dirty="0" err="1"/>
              <a:t>itsetarkkailua</a:t>
            </a:r>
            <a:r>
              <a:rPr lang="en-US" dirty="0"/>
              <a:t>, </a:t>
            </a:r>
            <a:r>
              <a:rPr lang="en-US" dirty="0" err="1"/>
              <a:t>ajatus</a:t>
            </a:r>
            <a:r>
              <a:rPr lang="en-US" dirty="0"/>
              <a:t> </a:t>
            </a:r>
            <a:r>
              <a:rPr lang="en-US" dirty="0" err="1"/>
              <a:t>katkeaa</a:t>
            </a:r>
            <a:r>
              <a:rPr lang="en-US" dirty="0"/>
              <a:t>, </a:t>
            </a:r>
            <a:r>
              <a:rPr lang="en-US" dirty="0" err="1"/>
              <a:t>ajantaju</a:t>
            </a:r>
            <a:r>
              <a:rPr lang="en-US" dirty="0"/>
              <a:t> on </a:t>
            </a:r>
            <a:r>
              <a:rPr lang="en-US" dirty="0" err="1"/>
              <a:t>erilainen</a:t>
            </a:r>
            <a:r>
              <a:rPr lang="en-US" dirty="0"/>
              <a:t> (</a:t>
            </a:r>
            <a:r>
              <a:rPr lang="en-US" dirty="0" err="1"/>
              <a:t>tauot</a:t>
            </a:r>
            <a:r>
              <a:rPr lang="en-US" dirty="0"/>
              <a:t> </a:t>
            </a:r>
            <a:r>
              <a:rPr lang="en-US" dirty="0" err="1"/>
              <a:t>voivat</a:t>
            </a:r>
            <a:r>
              <a:rPr lang="en-US" dirty="0"/>
              <a:t> </a:t>
            </a:r>
            <a:r>
              <a:rPr lang="en-US" dirty="0" err="1"/>
              <a:t>tuntua</a:t>
            </a:r>
            <a:r>
              <a:rPr lang="en-US" dirty="0"/>
              <a:t> </a:t>
            </a:r>
            <a:r>
              <a:rPr lang="en-US" dirty="0" err="1"/>
              <a:t>korostetun</a:t>
            </a:r>
            <a:r>
              <a:rPr lang="en-US" dirty="0"/>
              <a:t> </a:t>
            </a:r>
            <a:r>
              <a:rPr lang="en-US" dirty="0" err="1"/>
              <a:t>pitkiltä</a:t>
            </a:r>
            <a:r>
              <a:rPr lang="en-US" dirty="0"/>
              <a:t>), </a:t>
            </a:r>
            <a:r>
              <a:rPr lang="en-US" dirty="0" err="1"/>
              <a:t>itsekriittisyys</a:t>
            </a:r>
            <a:r>
              <a:rPr lang="en-US" dirty="0"/>
              <a:t>, </a:t>
            </a:r>
            <a:r>
              <a:rPr lang="en-US" dirty="0" err="1"/>
              <a:t>vaikea</a:t>
            </a:r>
            <a:r>
              <a:rPr lang="en-US" dirty="0"/>
              <a:t> </a:t>
            </a:r>
            <a:r>
              <a:rPr lang="en-US" dirty="0" err="1"/>
              <a:t>keskittyä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Käyttäytymisen</a:t>
            </a:r>
            <a:r>
              <a:rPr lang="en-US" dirty="0"/>
              <a:t> / </a:t>
            </a:r>
            <a:r>
              <a:rPr lang="en-US" dirty="0" err="1"/>
              <a:t>ilmaisun</a:t>
            </a:r>
            <a:r>
              <a:rPr lang="en-US" dirty="0"/>
              <a:t> </a:t>
            </a:r>
            <a:r>
              <a:rPr lang="en-US" dirty="0" err="1"/>
              <a:t>tasolla</a:t>
            </a:r>
            <a:r>
              <a:rPr lang="en-US" dirty="0"/>
              <a:t>: </a:t>
            </a:r>
            <a:r>
              <a:rPr lang="en-US" dirty="0" err="1"/>
              <a:t>sanat</a:t>
            </a:r>
            <a:r>
              <a:rPr lang="en-US" dirty="0"/>
              <a:t> </a:t>
            </a:r>
            <a:r>
              <a:rPr lang="en-US" dirty="0" err="1"/>
              <a:t>sekaisin</a:t>
            </a:r>
            <a:r>
              <a:rPr lang="en-US" dirty="0"/>
              <a:t>, </a:t>
            </a:r>
            <a:r>
              <a:rPr lang="en-US" dirty="0" err="1"/>
              <a:t>vaikea</a:t>
            </a:r>
            <a:r>
              <a:rPr lang="en-US" dirty="0"/>
              <a:t> </a:t>
            </a:r>
            <a:r>
              <a:rPr lang="en-US" dirty="0" err="1"/>
              <a:t>ottaa</a:t>
            </a:r>
            <a:r>
              <a:rPr lang="en-US" dirty="0"/>
              <a:t> </a:t>
            </a:r>
            <a:r>
              <a:rPr lang="en-US" dirty="0" err="1"/>
              <a:t>kontaktia</a:t>
            </a:r>
            <a:r>
              <a:rPr lang="en-US" dirty="0"/>
              <a:t>, </a:t>
            </a:r>
            <a:r>
              <a:rPr lang="en-US" dirty="0" err="1"/>
              <a:t>yleinen</a:t>
            </a:r>
            <a:r>
              <a:rPr lang="en-US" dirty="0"/>
              <a:t> </a:t>
            </a:r>
            <a:r>
              <a:rPr lang="en-US" dirty="0" err="1"/>
              <a:t>kömpelyys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979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B3BDD7-320A-4D27-AE5F-A87E0B7E6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Milloin korostuu?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37A04-0D6E-441D-AFF9-6FBB648F4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 err="1"/>
              <a:t>Uudet</a:t>
            </a:r>
            <a:r>
              <a:rPr lang="en-US" dirty="0"/>
              <a:t> ja </a:t>
            </a:r>
            <a:r>
              <a:rPr lang="en-US" dirty="0" err="1"/>
              <a:t>yllättävät</a:t>
            </a:r>
            <a:r>
              <a:rPr lang="en-US" dirty="0"/>
              <a:t> </a:t>
            </a:r>
            <a:r>
              <a:rPr lang="en-US" dirty="0" err="1"/>
              <a:t>tilanteet</a:t>
            </a:r>
            <a:endParaRPr lang="en-US" dirty="0"/>
          </a:p>
          <a:p>
            <a:r>
              <a:rPr lang="en-US" dirty="0" err="1"/>
              <a:t>Vieraat</a:t>
            </a:r>
            <a:r>
              <a:rPr lang="en-US" dirty="0"/>
              <a:t> </a:t>
            </a:r>
            <a:r>
              <a:rPr lang="en-US" dirty="0" err="1"/>
              <a:t>kielet</a:t>
            </a:r>
            <a:r>
              <a:rPr lang="en-US" dirty="0"/>
              <a:t> (</a:t>
            </a:r>
            <a:r>
              <a:rPr lang="en-US" dirty="0" err="1"/>
              <a:t>riippuu</a:t>
            </a:r>
            <a:r>
              <a:rPr lang="en-US" dirty="0"/>
              <a:t> </a:t>
            </a:r>
            <a:r>
              <a:rPr lang="en-US" dirty="0" err="1"/>
              <a:t>tilanteesta</a:t>
            </a:r>
            <a:r>
              <a:rPr lang="en-US" dirty="0"/>
              <a:t>..)</a:t>
            </a:r>
          </a:p>
          <a:p>
            <a:r>
              <a:rPr lang="en-US" dirty="0"/>
              <a:t>Jos on </a:t>
            </a:r>
            <a:r>
              <a:rPr lang="en-US" dirty="0" err="1"/>
              <a:t>arvioinnin</a:t>
            </a:r>
            <a:r>
              <a:rPr lang="en-US" dirty="0"/>
              <a:t> </a:t>
            </a:r>
            <a:r>
              <a:rPr lang="en-US" dirty="0" err="1"/>
              <a:t>kohteena</a:t>
            </a:r>
            <a:r>
              <a:rPr lang="en-US" dirty="0"/>
              <a:t> (tai </a:t>
            </a:r>
            <a:r>
              <a:rPr lang="en-US" dirty="0" err="1"/>
              <a:t>kokee</a:t>
            </a:r>
            <a:r>
              <a:rPr lang="en-US" dirty="0"/>
              <a:t> </a:t>
            </a:r>
            <a:r>
              <a:rPr lang="en-US" dirty="0" err="1"/>
              <a:t>olevansa</a:t>
            </a:r>
            <a:r>
              <a:rPr lang="en-US" dirty="0"/>
              <a:t>)</a:t>
            </a:r>
          </a:p>
          <a:p>
            <a:r>
              <a:rPr lang="en-US" dirty="0" err="1"/>
              <a:t>Auktoriteetit</a:t>
            </a:r>
            <a:r>
              <a:rPr lang="en-US" dirty="0"/>
              <a:t> </a:t>
            </a:r>
            <a:r>
              <a:rPr lang="en-US" dirty="0" err="1"/>
              <a:t>yleisössä</a:t>
            </a:r>
            <a:r>
              <a:rPr lang="en-US" dirty="0"/>
              <a:t> / </a:t>
            </a:r>
            <a:r>
              <a:rPr lang="en-US" dirty="0" err="1"/>
              <a:t>tutut</a:t>
            </a:r>
            <a:r>
              <a:rPr lang="en-US" dirty="0"/>
              <a:t> </a:t>
            </a:r>
            <a:r>
              <a:rPr lang="en-US" dirty="0" err="1"/>
              <a:t>yleisössä</a:t>
            </a:r>
            <a:r>
              <a:rPr lang="en-US" dirty="0"/>
              <a:t> / </a:t>
            </a:r>
            <a:r>
              <a:rPr lang="en-US" dirty="0" err="1"/>
              <a:t>töykeä</a:t>
            </a:r>
            <a:r>
              <a:rPr lang="en-US" dirty="0"/>
              <a:t> tai </a:t>
            </a:r>
            <a:r>
              <a:rPr lang="en-US" dirty="0" err="1"/>
              <a:t>muuten</a:t>
            </a:r>
            <a:r>
              <a:rPr lang="en-US" dirty="0"/>
              <a:t> </a:t>
            </a:r>
            <a:r>
              <a:rPr lang="en-US" dirty="0" err="1"/>
              <a:t>haastava</a:t>
            </a:r>
            <a:r>
              <a:rPr lang="en-US" dirty="0"/>
              <a:t> </a:t>
            </a:r>
            <a:r>
              <a:rPr lang="en-US" dirty="0" err="1"/>
              <a:t>yleisö</a:t>
            </a:r>
            <a:endParaRPr lang="en-US" dirty="0"/>
          </a:p>
          <a:p>
            <a:r>
              <a:rPr lang="en-US" dirty="0" err="1"/>
              <a:t>Suuret</a:t>
            </a:r>
            <a:r>
              <a:rPr lang="en-US" dirty="0"/>
              <a:t> </a:t>
            </a:r>
            <a:r>
              <a:rPr lang="en-US" dirty="0" err="1"/>
              <a:t>tilat</a:t>
            </a:r>
            <a:endParaRPr lang="en-US" dirty="0"/>
          </a:p>
          <a:p>
            <a:r>
              <a:rPr lang="en-US" dirty="0"/>
              <a:t>Jos </a:t>
            </a:r>
            <a:r>
              <a:rPr lang="en-US" dirty="0" err="1"/>
              <a:t>ei</a:t>
            </a:r>
            <a:r>
              <a:rPr lang="en-US" dirty="0"/>
              <a:t> ole </a:t>
            </a:r>
            <a:r>
              <a:rPr lang="en-US" dirty="0" err="1"/>
              <a:t>valmistautunut</a:t>
            </a:r>
            <a:endParaRPr lang="en-US" dirty="0"/>
          </a:p>
          <a:p>
            <a:r>
              <a:rPr lang="en-US" dirty="0" err="1"/>
              <a:t>Yksin</a:t>
            </a:r>
            <a:r>
              <a:rPr lang="en-US" dirty="0"/>
              <a:t> </a:t>
            </a:r>
            <a:r>
              <a:rPr lang="en-US" dirty="0" err="1"/>
              <a:t>esittäminen</a:t>
            </a:r>
            <a:endParaRPr lang="en-US" dirty="0"/>
          </a:p>
          <a:p>
            <a:r>
              <a:rPr lang="en-US" dirty="0" err="1"/>
              <a:t>Tärkeä</a:t>
            </a:r>
            <a:r>
              <a:rPr lang="en-US" dirty="0"/>
              <a:t> </a:t>
            </a:r>
            <a:r>
              <a:rPr lang="en-US" dirty="0" err="1"/>
              <a:t>tapahtuma</a:t>
            </a:r>
            <a:endParaRPr lang="en-US" dirty="0"/>
          </a:p>
          <a:p>
            <a:r>
              <a:rPr lang="en-US" dirty="0" err="1"/>
              <a:t>Vaikea</a:t>
            </a:r>
            <a:r>
              <a:rPr lang="en-US" dirty="0"/>
              <a:t> </a:t>
            </a:r>
            <a:r>
              <a:rPr lang="en-US" dirty="0" err="1"/>
              <a:t>aihe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329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404A6E-A2AA-43AC-B1A1-7738CAB9A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Työkaluja / ennen esitystä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1B0DB-1C28-4949-ADFC-4761685CB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0238" y="850836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en-US" dirty="0" err="1"/>
              <a:t>Fyysinen</a:t>
            </a:r>
            <a:r>
              <a:rPr lang="en-US" dirty="0"/>
              <a:t> </a:t>
            </a:r>
            <a:r>
              <a:rPr lang="en-US" dirty="0" err="1"/>
              <a:t>tekeminen</a:t>
            </a:r>
            <a:r>
              <a:rPr lang="en-US" dirty="0"/>
              <a:t>, </a:t>
            </a:r>
            <a:r>
              <a:rPr lang="en-US" dirty="0" err="1"/>
              <a:t>lämmittely</a:t>
            </a:r>
            <a:endParaRPr lang="en-US" dirty="0"/>
          </a:p>
          <a:p>
            <a:r>
              <a:rPr lang="en-US" dirty="0" err="1"/>
              <a:t>Hengitys</a:t>
            </a:r>
            <a:r>
              <a:rPr lang="en-US" dirty="0"/>
              <a:t>- ja </a:t>
            </a:r>
            <a:r>
              <a:rPr lang="en-US" dirty="0" err="1"/>
              <a:t>keskittymisharjoitukset</a:t>
            </a:r>
            <a:r>
              <a:rPr lang="en-US" dirty="0"/>
              <a:t>, </a:t>
            </a:r>
            <a:r>
              <a:rPr lang="en-US" dirty="0" err="1"/>
              <a:t>mielikuvaharjoittelu</a:t>
            </a:r>
            <a:endParaRPr lang="en-US" dirty="0"/>
          </a:p>
          <a:p>
            <a:r>
              <a:rPr lang="en-US" dirty="0" err="1"/>
              <a:t>Valmistautumisrutiinit</a:t>
            </a:r>
            <a:endParaRPr lang="en-US" dirty="0"/>
          </a:p>
          <a:p>
            <a:r>
              <a:rPr lang="en-US" dirty="0" err="1"/>
              <a:t>Esiintymisen</a:t>
            </a:r>
            <a:r>
              <a:rPr lang="en-US" dirty="0"/>
              <a:t> </a:t>
            </a:r>
            <a:r>
              <a:rPr lang="en-US" dirty="0" err="1"/>
              <a:t>harjoittelu</a:t>
            </a:r>
            <a:r>
              <a:rPr lang="en-US" dirty="0"/>
              <a:t> </a:t>
            </a:r>
            <a:r>
              <a:rPr lang="en-US" dirty="0" err="1"/>
              <a:t>ylipäänsä</a:t>
            </a:r>
            <a:r>
              <a:rPr lang="en-US" dirty="0"/>
              <a:t>, </a:t>
            </a:r>
            <a:r>
              <a:rPr lang="en-US" dirty="0" err="1"/>
              <a:t>itsensä</a:t>
            </a:r>
            <a:r>
              <a:rPr lang="en-US" dirty="0"/>
              <a:t> </a:t>
            </a:r>
            <a:r>
              <a:rPr lang="en-US" dirty="0" err="1"/>
              <a:t>altistaminen</a:t>
            </a:r>
            <a:r>
              <a:rPr lang="en-US" dirty="0"/>
              <a:t> </a:t>
            </a:r>
            <a:r>
              <a:rPr lang="en-US" dirty="0" err="1"/>
              <a:t>erilaisissa</a:t>
            </a:r>
            <a:r>
              <a:rPr lang="en-US" dirty="0"/>
              <a:t> </a:t>
            </a:r>
            <a:r>
              <a:rPr lang="en-US" dirty="0" err="1"/>
              <a:t>tilanteissa</a:t>
            </a:r>
            <a:endParaRPr lang="en-US" dirty="0"/>
          </a:p>
          <a:p>
            <a:r>
              <a:rPr lang="en-US" dirty="0"/>
              <a:t>Tee </a:t>
            </a:r>
            <a:r>
              <a:rPr lang="en-US" dirty="0" err="1"/>
              <a:t>toimivat</a:t>
            </a:r>
            <a:r>
              <a:rPr lang="en-US" dirty="0"/>
              <a:t> </a:t>
            </a:r>
            <a:r>
              <a:rPr lang="en-US" dirty="0" err="1"/>
              <a:t>muistiinpanot</a:t>
            </a:r>
            <a:r>
              <a:rPr lang="en-US" dirty="0"/>
              <a:t>!</a:t>
            </a:r>
          </a:p>
          <a:p>
            <a:r>
              <a:rPr lang="en-US" dirty="0" err="1"/>
              <a:t>Pukeutuminen</a:t>
            </a:r>
            <a:endParaRPr lang="en-US" dirty="0"/>
          </a:p>
          <a:p>
            <a:r>
              <a:rPr lang="en-US" dirty="0" err="1"/>
              <a:t>Hyvät</a:t>
            </a:r>
            <a:r>
              <a:rPr lang="en-US" dirty="0"/>
              <a:t> </a:t>
            </a:r>
            <a:r>
              <a:rPr lang="en-US" dirty="0" err="1"/>
              <a:t>yöunet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mahdollista</a:t>
            </a:r>
            <a:endParaRPr lang="en-US" dirty="0"/>
          </a:p>
          <a:p>
            <a:r>
              <a:rPr lang="en-US" dirty="0" err="1"/>
              <a:t>Tilaan</a:t>
            </a:r>
            <a:r>
              <a:rPr lang="en-US" dirty="0"/>
              <a:t> ja </a:t>
            </a:r>
            <a:r>
              <a:rPr lang="en-US" dirty="0" err="1"/>
              <a:t>tekniikkaan</a:t>
            </a:r>
            <a:r>
              <a:rPr lang="en-US" dirty="0"/>
              <a:t> </a:t>
            </a:r>
            <a:r>
              <a:rPr lang="en-US" dirty="0" err="1"/>
              <a:t>tutustuminen</a:t>
            </a:r>
            <a:endParaRPr lang="en-US" dirty="0"/>
          </a:p>
          <a:p>
            <a:r>
              <a:rPr lang="en-US" dirty="0" err="1"/>
              <a:t>Äänen</a:t>
            </a:r>
            <a:r>
              <a:rPr lang="en-US" dirty="0"/>
              <a:t> </a:t>
            </a:r>
            <a:r>
              <a:rPr lang="en-US" dirty="0" err="1"/>
              <a:t>avaus</a:t>
            </a:r>
            <a:endParaRPr lang="en-US" dirty="0"/>
          </a:p>
          <a:p>
            <a:r>
              <a:rPr lang="en-US" dirty="0" err="1"/>
              <a:t>Harjoittele</a:t>
            </a:r>
            <a:r>
              <a:rPr lang="en-US" dirty="0"/>
              <a:t> </a:t>
            </a:r>
            <a:r>
              <a:rPr lang="en-US" dirty="0" err="1"/>
              <a:t>etenkin</a:t>
            </a:r>
            <a:r>
              <a:rPr lang="en-US" dirty="0"/>
              <a:t> </a:t>
            </a:r>
            <a:r>
              <a:rPr lang="en-US" dirty="0" err="1"/>
              <a:t>alku</a:t>
            </a:r>
            <a:r>
              <a:rPr lang="en-US" dirty="0"/>
              <a:t> </a:t>
            </a:r>
            <a:r>
              <a:rPr lang="en-US" dirty="0" err="1"/>
              <a:t>tosi</a:t>
            </a:r>
            <a:r>
              <a:rPr lang="en-US" dirty="0"/>
              <a:t> </a:t>
            </a:r>
            <a:r>
              <a:rPr lang="en-US" dirty="0" err="1"/>
              <a:t>hyvin</a:t>
            </a:r>
            <a:endParaRPr lang="en-US" dirty="0"/>
          </a:p>
          <a:p>
            <a:endParaRPr lang="en-US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171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01E69-C9C3-4ED4-A231-F07BEAE25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Esityksen aikana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60C4C-E904-43F1-8DF2-1AE1075C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77500" lnSpcReduction="20000"/>
          </a:bodyPr>
          <a:lstStyle/>
          <a:p>
            <a:r>
              <a:rPr lang="en-US" dirty="0" err="1"/>
              <a:t>Ajan</a:t>
            </a:r>
            <a:r>
              <a:rPr lang="en-US" dirty="0"/>
              <a:t> </a:t>
            </a:r>
            <a:r>
              <a:rPr lang="en-US" dirty="0" err="1"/>
              <a:t>käyttö</a:t>
            </a:r>
            <a:r>
              <a:rPr lang="en-US" dirty="0"/>
              <a:t>: </a:t>
            </a:r>
            <a:r>
              <a:rPr lang="en-US" dirty="0" err="1"/>
              <a:t>saa</a:t>
            </a:r>
            <a:r>
              <a:rPr lang="en-US" dirty="0"/>
              <a:t> </a:t>
            </a:r>
            <a:r>
              <a:rPr lang="en-US" dirty="0" err="1"/>
              <a:t>pitää</a:t>
            </a:r>
            <a:r>
              <a:rPr lang="en-US" dirty="0"/>
              <a:t> </a:t>
            </a:r>
            <a:r>
              <a:rPr lang="en-US" dirty="0" err="1"/>
              <a:t>taukoja</a:t>
            </a:r>
            <a:endParaRPr lang="en-US" dirty="0"/>
          </a:p>
          <a:p>
            <a:r>
              <a:rPr lang="en-US" dirty="0" err="1"/>
              <a:t>Hyvä</a:t>
            </a:r>
            <a:r>
              <a:rPr lang="en-US" dirty="0"/>
              <a:t> </a:t>
            </a:r>
            <a:r>
              <a:rPr lang="en-US" dirty="0" err="1"/>
              <a:t>asento</a:t>
            </a:r>
            <a:r>
              <a:rPr lang="en-US" dirty="0"/>
              <a:t> ja </a:t>
            </a:r>
            <a:r>
              <a:rPr lang="en-US" dirty="0" err="1"/>
              <a:t>ryhti</a:t>
            </a:r>
            <a:r>
              <a:rPr lang="en-US" dirty="0"/>
              <a:t> (=</a:t>
            </a:r>
            <a:r>
              <a:rPr lang="en-US" dirty="0" err="1"/>
              <a:t>helpompi</a:t>
            </a:r>
            <a:r>
              <a:rPr lang="en-US" dirty="0"/>
              <a:t> olla)</a:t>
            </a:r>
          </a:p>
          <a:p>
            <a:r>
              <a:rPr lang="en-US" dirty="0" err="1"/>
              <a:t>Kontaktin</a:t>
            </a:r>
            <a:r>
              <a:rPr lang="en-US" dirty="0"/>
              <a:t> </a:t>
            </a:r>
            <a:r>
              <a:rPr lang="en-US" dirty="0" err="1"/>
              <a:t>ottaminen</a:t>
            </a:r>
            <a:r>
              <a:rPr lang="en-US" dirty="0"/>
              <a:t> </a:t>
            </a:r>
            <a:r>
              <a:rPr lang="en-US" dirty="0" err="1"/>
              <a:t>ihmisiin</a:t>
            </a:r>
            <a:endParaRPr lang="en-US" dirty="0"/>
          </a:p>
          <a:p>
            <a:r>
              <a:rPr lang="en-US" dirty="0" err="1"/>
              <a:t>Kontaktia</a:t>
            </a:r>
            <a:r>
              <a:rPr lang="en-US" dirty="0"/>
              <a:t> </a:t>
            </a:r>
            <a:r>
              <a:rPr lang="en-US" dirty="0" err="1"/>
              <a:t>positiivisen</a:t>
            </a:r>
            <a:r>
              <a:rPr lang="en-US" dirty="0"/>
              <a:t> </a:t>
            </a:r>
            <a:r>
              <a:rPr lang="en-US" dirty="0" err="1"/>
              <a:t>näköisiin</a:t>
            </a:r>
            <a:r>
              <a:rPr lang="en-US" dirty="0"/>
              <a:t> </a:t>
            </a:r>
            <a:r>
              <a:rPr lang="en-US" dirty="0" err="1"/>
              <a:t>ihmisiin</a:t>
            </a:r>
            <a:endParaRPr lang="en-US" dirty="0"/>
          </a:p>
          <a:p>
            <a:r>
              <a:rPr lang="en-US" dirty="0" err="1"/>
              <a:t>Keskittyminen</a:t>
            </a:r>
            <a:r>
              <a:rPr lang="en-US" dirty="0"/>
              <a:t> </a:t>
            </a:r>
            <a:r>
              <a:rPr lang="en-US" dirty="0" err="1"/>
              <a:t>itse</a:t>
            </a:r>
            <a:r>
              <a:rPr lang="en-US" dirty="0"/>
              <a:t> </a:t>
            </a:r>
            <a:r>
              <a:rPr lang="en-US" dirty="0" err="1"/>
              <a:t>asiaan</a:t>
            </a:r>
            <a:r>
              <a:rPr lang="en-US" dirty="0"/>
              <a:t> ja </a:t>
            </a:r>
            <a:r>
              <a:rPr lang="en-US" dirty="0" err="1"/>
              <a:t>yleisöön</a:t>
            </a:r>
            <a:r>
              <a:rPr lang="en-US" dirty="0"/>
              <a:t>!</a:t>
            </a:r>
          </a:p>
          <a:p>
            <a:r>
              <a:rPr lang="en-US" dirty="0" err="1"/>
              <a:t>Tunnelman</a:t>
            </a:r>
            <a:r>
              <a:rPr lang="en-US" dirty="0"/>
              <a:t> </a:t>
            </a:r>
            <a:r>
              <a:rPr lang="en-US" dirty="0" err="1"/>
              <a:t>keventäminen</a:t>
            </a:r>
            <a:r>
              <a:rPr lang="en-US" dirty="0"/>
              <a:t>, </a:t>
            </a:r>
            <a:r>
              <a:rPr lang="en-US" dirty="0" err="1"/>
              <a:t>huumori</a:t>
            </a:r>
            <a:r>
              <a:rPr lang="en-US" dirty="0"/>
              <a:t> (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myös</a:t>
            </a:r>
            <a:r>
              <a:rPr lang="en-US" dirty="0"/>
              <a:t> </a:t>
            </a:r>
            <a:r>
              <a:rPr lang="en-US" dirty="0" err="1"/>
              <a:t>mennä</a:t>
            </a:r>
            <a:r>
              <a:rPr lang="en-US" dirty="0"/>
              <a:t> </a:t>
            </a:r>
            <a:r>
              <a:rPr lang="en-US" dirty="0" err="1"/>
              <a:t>mönkään</a:t>
            </a:r>
            <a:r>
              <a:rPr lang="en-US" dirty="0"/>
              <a:t>)</a:t>
            </a:r>
          </a:p>
          <a:p>
            <a:r>
              <a:rPr lang="en-US" dirty="0" err="1"/>
              <a:t>Hengittäminen</a:t>
            </a:r>
            <a:r>
              <a:rPr lang="en-US" dirty="0"/>
              <a:t>!</a:t>
            </a:r>
          </a:p>
          <a:p>
            <a:r>
              <a:rPr lang="en-US" dirty="0" err="1"/>
              <a:t>Joskus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,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kertoo</a:t>
            </a:r>
            <a:r>
              <a:rPr lang="en-US" dirty="0"/>
              <a:t> </a:t>
            </a:r>
            <a:r>
              <a:rPr lang="en-US" dirty="0" err="1"/>
              <a:t>yleisölle</a:t>
            </a:r>
            <a:r>
              <a:rPr lang="en-US" dirty="0"/>
              <a:t>, </a:t>
            </a:r>
            <a:r>
              <a:rPr lang="en-US" dirty="0" err="1"/>
              <a:t>että</a:t>
            </a:r>
            <a:r>
              <a:rPr lang="en-US" dirty="0"/>
              <a:t> </a:t>
            </a:r>
            <a:r>
              <a:rPr lang="en-US" dirty="0" err="1"/>
              <a:t>jännittää</a:t>
            </a:r>
            <a:endParaRPr lang="en-US" dirty="0"/>
          </a:p>
          <a:p>
            <a:r>
              <a:rPr lang="en-US" dirty="0" err="1"/>
              <a:t>Liikkuminen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, </a:t>
            </a:r>
            <a:r>
              <a:rPr lang="en-US" dirty="0" err="1"/>
              <a:t>asemoituminen</a:t>
            </a:r>
            <a:r>
              <a:rPr lang="en-US" dirty="0"/>
              <a:t> </a:t>
            </a:r>
            <a:r>
              <a:rPr lang="en-US" dirty="0" err="1"/>
              <a:t>tilassa</a:t>
            </a:r>
            <a:endParaRPr lang="en-US" dirty="0"/>
          </a:p>
          <a:p>
            <a:r>
              <a:rPr lang="en-US" dirty="0" err="1"/>
              <a:t>Esim</a:t>
            </a:r>
            <a:r>
              <a:rPr lang="en-US" dirty="0"/>
              <a:t>. </a:t>
            </a:r>
            <a:r>
              <a:rPr lang="en-US" dirty="0" err="1"/>
              <a:t>pointteri</a:t>
            </a:r>
            <a:r>
              <a:rPr lang="en-US" dirty="0"/>
              <a:t> </a:t>
            </a:r>
            <a:r>
              <a:rPr lang="en-US" dirty="0" err="1"/>
              <a:t>kädessä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auttaa</a:t>
            </a:r>
            <a:endParaRPr lang="en-US" dirty="0"/>
          </a:p>
          <a:p>
            <a:r>
              <a:rPr lang="en-US" dirty="0"/>
              <a:t>Huom! </a:t>
            </a:r>
            <a:r>
              <a:rPr lang="en-US" dirty="0" err="1"/>
              <a:t>Muista</a:t>
            </a:r>
            <a:r>
              <a:rPr lang="en-US" dirty="0"/>
              <a:t> </a:t>
            </a:r>
            <a:r>
              <a:rPr lang="en-US" dirty="0" err="1"/>
              <a:t>että</a:t>
            </a:r>
            <a:r>
              <a:rPr lang="en-US" dirty="0"/>
              <a:t> </a:t>
            </a:r>
            <a:r>
              <a:rPr lang="en-US" dirty="0" err="1"/>
              <a:t>yleisö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tiedä</a:t>
            </a:r>
            <a:r>
              <a:rPr lang="en-US" dirty="0"/>
              <a:t>, </a:t>
            </a:r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olet</a:t>
            </a:r>
            <a:r>
              <a:rPr lang="en-US" dirty="0"/>
              <a:t> </a:t>
            </a:r>
            <a:r>
              <a:rPr lang="en-US" dirty="0" err="1"/>
              <a:t>suunnitellut</a:t>
            </a:r>
            <a:r>
              <a:rPr lang="en-US" dirty="0"/>
              <a:t> ja </a:t>
            </a:r>
            <a:r>
              <a:rPr lang="en-US" dirty="0" err="1"/>
              <a:t>eteneekö</a:t>
            </a:r>
            <a:r>
              <a:rPr lang="en-US" dirty="0"/>
              <a:t> </a:t>
            </a:r>
            <a:r>
              <a:rPr lang="en-US" dirty="0" err="1"/>
              <a:t>esitys</a:t>
            </a:r>
            <a:r>
              <a:rPr lang="en-US" dirty="0"/>
              <a:t> </a:t>
            </a:r>
            <a:r>
              <a:rPr lang="en-US" dirty="0" err="1"/>
              <a:t>suunnitelmien</a:t>
            </a:r>
            <a:r>
              <a:rPr lang="en-US" dirty="0"/>
              <a:t> </a:t>
            </a:r>
            <a:r>
              <a:rPr lang="en-US" dirty="0" err="1"/>
              <a:t>mukaan</a:t>
            </a:r>
            <a:endParaRPr lang="en-US" dirty="0"/>
          </a:p>
          <a:p>
            <a:r>
              <a:rPr lang="en-US" dirty="0" err="1"/>
              <a:t>Muista</a:t>
            </a:r>
            <a:r>
              <a:rPr lang="en-US" dirty="0"/>
              <a:t> </a:t>
            </a:r>
            <a:r>
              <a:rPr lang="en-US" dirty="0" err="1"/>
              <a:t>että</a:t>
            </a:r>
            <a:r>
              <a:rPr lang="en-US" dirty="0"/>
              <a:t> </a:t>
            </a:r>
            <a:r>
              <a:rPr lang="en-US" dirty="0" err="1"/>
              <a:t>todnäk</a:t>
            </a:r>
            <a:r>
              <a:rPr lang="en-US" dirty="0"/>
              <a:t> </a:t>
            </a:r>
            <a:r>
              <a:rPr lang="en-US" dirty="0" err="1"/>
              <a:t>yleisö</a:t>
            </a:r>
            <a:r>
              <a:rPr lang="en-US" dirty="0"/>
              <a:t> </a:t>
            </a:r>
            <a:r>
              <a:rPr lang="en-US" dirty="0" err="1"/>
              <a:t>keskittyy</a:t>
            </a:r>
            <a:r>
              <a:rPr lang="en-US" dirty="0"/>
              <a:t> </a:t>
            </a:r>
            <a:r>
              <a:rPr lang="en-US" dirty="0" err="1"/>
              <a:t>sisältöön</a:t>
            </a:r>
            <a:r>
              <a:rPr lang="en-US" dirty="0"/>
              <a:t> ja </a:t>
            </a:r>
            <a:r>
              <a:rPr lang="en-US" dirty="0" err="1"/>
              <a:t>sutautuu</a:t>
            </a:r>
            <a:r>
              <a:rPr lang="en-US" dirty="0"/>
              <a:t> </a:t>
            </a:r>
            <a:r>
              <a:rPr lang="en-US" dirty="0" err="1"/>
              <a:t>positiivisesti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376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259F49-B549-4DC2-8AE5-5238507AE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Esityksen jälkeen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1930A-B9E7-4A1E-8162-4D983E363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 err="1"/>
              <a:t>Realistinen</a:t>
            </a:r>
            <a:r>
              <a:rPr lang="en-US" dirty="0"/>
              <a:t> ja </a:t>
            </a:r>
            <a:r>
              <a:rPr lang="en-US" dirty="0" err="1"/>
              <a:t>armollinen</a:t>
            </a:r>
            <a:r>
              <a:rPr lang="en-US" dirty="0"/>
              <a:t> </a:t>
            </a:r>
            <a:r>
              <a:rPr lang="en-US" dirty="0" err="1"/>
              <a:t>itsereflektio</a:t>
            </a:r>
            <a:r>
              <a:rPr lang="en-US" dirty="0"/>
              <a:t>: </a:t>
            </a:r>
            <a:r>
              <a:rPr lang="en-US" dirty="0" err="1"/>
              <a:t>jokainen</a:t>
            </a:r>
            <a:r>
              <a:rPr lang="en-US" dirty="0"/>
              <a:t> </a:t>
            </a:r>
            <a:r>
              <a:rPr lang="en-US" dirty="0" err="1"/>
              <a:t>tilanne</a:t>
            </a:r>
            <a:r>
              <a:rPr lang="en-US" dirty="0"/>
              <a:t> on </a:t>
            </a:r>
            <a:r>
              <a:rPr lang="en-US" dirty="0" err="1"/>
              <a:t>ainutlaatuinen</a:t>
            </a:r>
            <a:r>
              <a:rPr lang="en-US" dirty="0"/>
              <a:t> ja </a:t>
            </a:r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kokemus</a:t>
            </a:r>
            <a:r>
              <a:rPr lang="en-US" dirty="0"/>
              <a:t> EI ole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kuin</a:t>
            </a:r>
            <a:r>
              <a:rPr lang="en-US" dirty="0"/>
              <a:t> </a:t>
            </a:r>
            <a:r>
              <a:rPr lang="en-US" dirty="0" err="1"/>
              <a:t>yleisön</a:t>
            </a:r>
            <a:r>
              <a:rPr lang="en-US" dirty="0"/>
              <a:t> </a:t>
            </a:r>
            <a:r>
              <a:rPr lang="en-US" dirty="0" err="1"/>
              <a:t>kokemus</a:t>
            </a:r>
            <a:r>
              <a:rPr lang="en-US" dirty="0"/>
              <a:t>… </a:t>
            </a:r>
            <a:r>
              <a:rPr lang="en-US" dirty="0" err="1"/>
              <a:t>älä</a:t>
            </a:r>
            <a:r>
              <a:rPr lang="en-US" dirty="0"/>
              <a:t> </a:t>
            </a:r>
            <a:r>
              <a:rPr lang="en-US" dirty="0" err="1"/>
              <a:t>määrittele</a:t>
            </a:r>
            <a:r>
              <a:rPr lang="en-US" dirty="0"/>
              <a:t> </a:t>
            </a:r>
            <a:r>
              <a:rPr lang="en-US" dirty="0" err="1"/>
              <a:t>tilannetta</a:t>
            </a:r>
            <a:r>
              <a:rPr lang="en-US" dirty="0"/>
              <a:t> </a:t>
            </a:r>
            <a:r>
              <a:rPr lang="en-US"/>
              <a:t>liikaa</a:t>
            </a:r>
            <a:endParaRPr lang="en-US" dirty="0"/>
          </a:p>
          <a:p>
            <a:r>
              <a:rPr lang="en-US" dirty="0" err="1"/>
              <a:t>Rauhoittuminen</a:t>
            </a:r>
            <a:r>
              <a:rPr lang="en-US" dirty="0"/>
              <a:t>, </a:t>
            </a:r>
            <a:r>
              <a:rPr lang="en-US" dirty="0" err="1"/>
              <a:t>palautuminen</a:t>
            </a:r>
            <a:endParaRPr lang="en-US" dirty="0"/>
          </a:p>
          <a:p>
            <a:r>
              <a:rPr lang="en-US" dirty="0" err="1"/>
              <a:t>Huomio</a:t>
            </a:r>
            <a:r>
              <a:rPr lang="en-US" dirty="0"/>
              <a:t> </a:t>
            </a:r>
            <a:r>
              <a:rPr lang="en-US" dirty="0" err="1"/>
              <a:t>jälleen</a:t>
            </a:r>
            <a:r>
              <a:rPr lang="en-US" dirty="0"/>
              <a:t> </a:t>
            </a:r>
            <a:r>
              <a:rPr lang="en-US" dirty="0" err="1"/>
              <a:t>muihin</a:t>
            </a:r>
            <a:r>
              <a:rPr lang="en-US" dirty="0"/>
              <a:t> </a:t>
            </a:r>
            <a:r>
              <a:rPr lang="en-US" dirty="0" err="1"/>
              <a:t>ihmisiin</a:t>
            </a:r>
            <a:r>
              <a:rPr lang="en-US" dirty="0"/>
              <a:t> ja </a:t>
            </a:r>
            <a:r>
              <a:rPr lang="en-US" dirty="0" err="1"/>
              <a:t>vuorovaikutukseen</a:t>
            </a:r>
            <a:r>
              <a:rPr lang="en-US" dirty="0"/>
              <a:t>…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924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279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Asiaa esiintymisjännityksestä</vt:lpstr>
      <vt:lpstr>Mitä tapahtuu?</vt:lpstr>
      <vt:lpstr>Milloin korostuu?</vt:lpstr>
      <vt:lpstr>Työkaluja / ennen esitystä</vt:lpstr>
      <vt:lpstr>Esityksen aikana</vt:lpstr>
      <vt:lpstr>Esityksen jälkeen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Asiaa esiintymisjännityksestä</dc:title>
  <dc:creator>Toikka Rinna</dc:creator>
  <cp:lastModifiedBy>Toikka Rinna</cp:lastModifiedBy>
  <cp:revision>3</cp:revision>
  <dcterms:created xsi:type="dcterms:W3CDTF">2021-11-05T10:21:44Z</dcterms:created>
  <dcterms:modified xsi:type="dcterms:W3CDTF">2021-11-05T11:07:11Z</dcterms:modified>
</cp:coreProperties>
</file>