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1243" y="4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C48A2-ACDC-43B8-AF6A-617E6D306A81}" type="datetimeFigureOut">
              <a:rPr lang="fi-FI" smtClean="0"/>
              <a:t>20.3.2016</a:t>
            </a:fld>
            <a:endParaRPr lang="fi-FI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1A415F-D00F-4DCC-89D7-9E093A505EF9}" type="slidenum">
              <a:rPr lang="fi-FI" smtClean="0"/>
              <a:t>‹#›</a:t>
            </a:fld>
            <a:endParaRPr lang="fi-FI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i-F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C48A2-ACDC-43B8-AF6A-617E6D306A81}" type="datetimeFigureOut">
              <a:rPr lang="fi-FI" smtClean="0"/>
              <a:t>20.3.2016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A415F-D00F-4DCC-89D7-9E093A505EF9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C48A2-ACDC-43B8-AF6A-617E6D306A81}" type="datetimeFigureOut">
              <a:rPr lang="fi-FI" smtClean="0"/>
              <a:t>20.3.2016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A415F-D00F-4DCC-89D7-9E093A505EF9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C48A2-ACDC-43B8-AF6A-617E6D306A81}" type="datetimeFigureOut">
              <a:rPr lang="fi-FI" smtClean="0"/>
              <a:t>20.3.2016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A415F-D00F-4DCC-89D7-9E093A505EF9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C48A2-ACDC-43B8-AF6A-617E6D306A81}" type="datetimeFigureOut">
              <a:rPr lang="fi-FI" smtClean="0"/>
              <a:t>20.3.2016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A415F-D00F-4DCC-89D7-9E093A505EF9}" type="slidenum">
              <a:rPr lang="fi-FI" smtClean="0"/>
              <a:t>‹#›</a:t>
            </a:fld>
            <a:endParaRPr lang="fi-FI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C48A2-ACDC-43B8-AF6A-617E6D306A81}" type="datetimeFigureOut">
              <a:rPr lang="fi-FI" smtClean="0"/>
              <a:t>20.3.2016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A415F-D00F-4DCC-89D7-9E093A505EF9}" type="slidenum">
              <a:rPr lang="fi-FI" smtClean="0"/>
              <a:t>‹#›</a:t>
            </a:fld>
            <a:endParaRPr lang="fi-FI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C48A2-ACDC-43B8-AF6A-617E6D306A81}" type="datetimeFigureOut">
              <a:rPr lang="fi-FI" smtClean="0"/>
              <a:t>20.3.2016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A415F-D00F-4DCC-89D7-9E093A505EF9}" type="slidenum">
              <a:rPr lang="fi-FI" smtClean="0"/>
              <a:t>‹#›</a:t>
            </a:fld>
            <a:endParaRPr lang="fi-FI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C48A2-ACDC-43B8-AF6A-617E6D306A81}" type="datetimeFigureOut">
              <a:rPr lang="fi-FI" smtClean="0"/>
              <a:t>20.3.2016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A415F-D00F-4DCC-89D7-9E093A505EF9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C48A2-ACDC-43B8-AF6A-617E6D306A81}" type="datetimeFigureOut">
              <a:rPr lang="fi-FI" smtClean="0"/>
              <a:t>20.3.2016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A415F-D00F-4DCC-89D7-9E093A505EF9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C48A2-ACDC-43B8-AF6A-617E6D306A81}" type="datetimeFigureOut">
              <a:rPr lang="fi-FI" smtClean="0"/>
              <a:t>20.3.2016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A415F-D00F-4DCC-89D7-9E093A505EF9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C48A2-ACDC-43B8-AF6A-617E6D306A81}" type="datetimeFigureOut">
              <a:rPr lang="fi-FI" smtClean="0"/>
              <a:t>20.3.2016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A415F-D00F-4DCC-89D7-9E093A505EF9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7BEC48A2-ACDC-43B8-AF6A-617E6D306A81}" type="datetimeFigureOut">
              <a:rPr lang="fi-FI" smtClean="0"/>
              <a:t>20.3.2016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3F1A415F-D00F-4DCC-89D7-9E093A505EF9}" type="slidenum">
              <a:rPr lang="fi-FI" smtClean="0"/>
              <a:t>‹#›</a:t>
            </a:fld>
            <a:endParaRPr lang="fi-FI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9512" y="332656"/>
            <a:ext cx="7772400" cy="4267200"/>
          </a:xfrm>
        </p:spPr>
        <p:txBody>
          <a:bodyPr/>
          <a:lstStyle/>
          <a:p>
            <a:r>
              <a:rPr lang="fi-FI" dirty="0" smtClean="0"/>
              <a:t>Futuuri – tulevan ajan ilmaiseminen</a:t>
            </a:r>
            <a:endParaRPr lang="fi-FI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07704" y="4869160"/>
            <a:ext cx="6400800" cy="1219200"/>
          </a:xfrm>
        </p:spPr>
        <p:txBody>
          <a:bodyPr/>
          <a:lstStyle/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873109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52736"/>
          </a:xfrm>
        </p:spPr>
        <p:txBody>
          <a:bodyPr/>
          <a:lstStyle/>
          <a:p>
            <a:r>
              <a:rPr lang="fi-FI" dirty="0" smtClean="0"/>
              <a:t>Futuurin muodostus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435280" cy="5400600"/>
          </a:xfrm>
        </p:spPr>
        <p:txBody>
          <a:bodyPr>
            <a:normAutofit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fi-FI" dirty="0" smtClean="0"/>
              <a:t>Tavallisella verbin preesensmuodolla + tulevaisuuteen viittaava ajanmääre</a:t>
            </a:r>
          </a:p>
          <a:p>
            <a:pPr marL="685800" lvl="1"/>
            <a:r>
              <a:rPr lang="fi-FI" smtClean="0"/>
              <a:t>Vi reser </a:t>
            </a:r>
            <a:r>
              <a:rPr lang="fi-FI" dirty="0" err="1" smtClean="0"/>
              <a:t>till</a:t>
            </a:r>
            <a:r>
              <a:rPr lang="fi-FI" dirty="0" smtClean="0"/>
              <a:t> Norge </a:t>
            </a:r>
            <a:r>
              <a:rPr lang="fi-FI" dirty="0" err="1" smtClean="0"/>
              <a:t>om</a:t>
            </a:r>
            <a:r>
              <a:rPr lang="fi-FI" dirty="0" smtClean="0"/>
              <a:t> </a:t>
            </a:r>
            <a:r>
              <a:rPr lang="fi-FI" dirty="0" err="1" smtClean="0"/>
              <a:t>två</a:t>
            </a:r>
            <a:r>
              <a:rPr lang="fi-FI" dirty="0" smtClean="0"/>
              <a:t> </a:t>
            </a:r>
            <a:r>
              <a:rPr lang="fi-FI" dirty="0" err="1" smtClean="0"/>
              <a:t>veckor</a:t>
            </a:r>
            <a:r>
              <a:rPr lang="fi-FI" dirty="0" smtClean="0"/>
              <a:t>. (</a:t>
            </a:r>
            <a:r>
              <a:rPr lang="fi-FI" i="1" dirty="0" smtClean="0"/>
              <a:t>Me matkustamme Norjaan kahden viikon kuluttua.)</a:t>
            </a:r>
          </a:p>
          <a:p>
            <a:pPr marL="685800" lvl="1"/>
            <a:endParaRPr lang="fi-FI" i="1" dirty="0" smtClean="0"/>
          </a:p>
          <a:p>
            <a:pPr marL="457200" lvl="0" indent="-457200">
              <a:buFont typeface="+mj-lt"/>
              <a:buAutoNum type="arabicPeriod"/>
            </a:pPr>
            <a:r>
              <a:rPr lang="fi-FI" dirty="0" err="1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Ska</a:t>
            </a:r>
            <a:r>
              <a:rPr lang="fi-FI" dirty="0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 – apuverbi + pääverbin perusmuoto </a:t>
            </a:r>
          </a:p>
          <a:p>
            <a:pPr marL="685800" lvl="1"/>
            <a:r>
              <a:rPr lang="fi-FI" dirty="0" err="1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Jag</a:t>
            </a:r>
            <a:r>
              <a:rPr lang="fi-FI" dirty="0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 </a:t>
            </a:r>
            <a:r>
              <a:rPr lang="fi-FI" dirty="0" err="1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ska</a:t>
            </a:r>
            <a:r>
              <a:rPr lang="fi-FI" dirty="0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 </a:t>
            </a:r>
            <a:r>
              <a:rPr lang="fi-FI" dirty="0" err="1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besöka</a:t>
            </a:r>
            <a:r>
              <a:rPr lang="fi-FI" dirty="0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 </a:t>
            </a:r>
            <a:r>
              <a:rPr lang="fi-FI" dirty="0" err="1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Köpenhamn</a:t>
            </a:r>
            <a:r>
              <a:rPr lang="fi-FI" dirty="0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 </a:t>
            </a:r>
            <a:r>
              <a:rPr lang="fi-FI" dirty="0" err="1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på</a:t>
            </a:r>
            <a:r>
              <a:rPr lang="fi-FI" dirty="0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 </a:t>
            </a:r>
            <a:r>
              <a:rPr lang="fi-FI" dirty="0" err="1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sommarlovet</a:t>
            </a:r>
            <a:r>
              <a:rPr lang="fi-FI" dirty="0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. </a:t>
            </a:r>
            <a:endParaRPr lang="fi-FI" dirty="0">
              <a:solidFill>
                <a:prstClr val="black">
                  <a:lumMod val="50000"/>
                  <a:lumOff val="50000"/>
                </a:prstClr>
              </a:solidFill>
            </a:endParaRPr>
          </a:p>
          <a:p>
            <a:pPr marL="400050" lvl="1" indent="0">
              <a:buNone/>
            </a:pPr>
            <a:r>
              <a:rPr lang="fi-FI" dirty="0" smtClean="0"/>
              <a:t>     </a:t>
            </a:r>
            <a:r>
              <a:rPr lang="fi-FI" i="1" dirty="0" smtClean="0"/>
              <a:t>(Minä käyn Kööpenhaminassa kesälomalla.)</a:t>
            </a:r>
          </a:p>
          <a:p>
            <a:pPr marL="400050" lvl="1" indent="0">
              <a:buNone/>
            </a:pPr>
            <a:endParaRPr lang="fi-FI" dirty="0" smtClean="0"/>
          </a:p>
          <a:p>
            <a:pPr marL="457200" lvl="0" indent="-457200">
              <a:buFont typeface="+mj-lt"/>
              <a:buAutoNum type="arabicPeriod"/>
            </a:pPr>
            <a:r>
              <a:rPr lang="fi-FI" dirty="0" err="1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Kommer</a:t>
            </a:r>
            <a:r>
              <a:rPr lang="fi-FI" dirty="0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 </a:t>
            </a:r>
            <a:r>
              <a:rPr lang="fi-FI" dirty="0" err="1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att</a:t>
            </a:r>
            <a:r>
              <a:rPr lang="fi-FI" dirty="0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 + pääverbin perusmuoto (tulee tekemään jotakin; ennuste)</a:t>
            </a:r>
          </a:p>
          <a:p>
            <a:pPr marL="685800" lvl="1"/>
            <a:r>
              <a:rPr lang="fi-FI" dirty="0" err="1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Hon</a:t>
            </a:r>
            <a:r>
              <a:rPr lang="fi-FI" dirty="0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 </a:t>
            </a:r>
            <a:r>
              <a:rPr lang="fi-FI" dirty="0" err="1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kommer</a:t>
            </a:r>
            <a:r>
              <a:rPr lang="fi-FI" dirty="0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 </a:t>
            </a:r>
            <a:r>
              <a:rPr lang="fi-FI" dirty="0" err="1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att</a:t>
            </a:r>
            <a:r>
              <a:rPr lang="fi-FI" dirty="0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 </a:t>
            </a:r>
            <a:r>
              <a:rPr lang="fi-FI" dirty="0" err="1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studera</a:t>
            </a:r>
            <a:r>
              <a:rPr lang="fi-FI" dirty="0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 </a:t>
            </a:r>
            <a:r>
              <a:rPr lang="fi-FI" dirty="0" err="1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vid</a:t>
            </a:r>
            <a:r>
              <a:rPr lang="fi-FI" dirty="0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 </a:t>
            </a:r>
            <a:r>
              <a:rPr lang="fi-FI" dirty="0" err="1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yrkehögskolan</a:t>
            </a:r>
            <a:r>
              <a:rPr lang="fi-FI" dirty="0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. </a:t>
            </a:r>
          </a:p>
          <a:p>
            <a:pPr marL="400050" lvl="1" indent="0">
              <a:buNone/>
            </a:pPr>
            <a:r>
              <a:rPr lang="fi-FI" dirty="0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     </a:t>
            </a:r>
            <a:r>
              <a:rPr lang="fi-FI" i="1" dirty="0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(Hän tulee opiskelemaan ammattikorkeakoulussa.)</a:t>
            </a:r>
          </a:p>
          <a:p>
            <a:pPr marL="400050" lvl="1" indent="0">
              <a:buNone/>
            </a:pPr>
            <a:endParaRPr lang="fi-FI" i="1" dirty="0">
              <a:solidFill>
                <a:prstClr val="black">
                  <a:lumMod val="50000"/>
                  <a:lumOff val="50000"/>
                </a:prstClr>
              </a:solidFill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fi-FI" dirty="0" err="1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Tänker</a:t>
            </a:r>
            <a:r>
              <a:rPr lang="fi-FI" dirty="0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 </a:t>
            </a:r>
            <a:r>
              <a:rPr lang="fi-FI" dirty="0" err="1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göra</a:t>
            </a:r>
            <a:r>
              <a:rPr lang="fi-FI" dirty="0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 </a:t>
            </a:r>
            <a:r>
              <a:rPr lang="fi-FI" dirty="0" err="1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något</a:t>
            </a:r>
            <a:r>
              <a:rPr lang="fi-FI" dirty="0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+ (aikoa, ajatella)</a:t>
            </a:r>
            <a:endParaRPr lang="fi-FI" dirty="0">
              <a:solidFill>
                <a:prstClr val="black">
                  <a:lumMod val="50000"/>
                  <a:lumOff val="50000"/>
                </a:prstClr>
              </a:solidFill>
            </a:endParaRPr>
          </a:p>
          <a:p>
            <a:pPr marL="685800" lvl="1"/>
            <a:r>
              <a:rPr lang="fi-FI" dirty="0" err="1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Han</a:t>
            </a:r>
            <a:r>
              <a:rPr lang="fi-FI" dirty="0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 </a:t>
            </a:r>
            <a:r>
              <a:rPr lang="fi-FI" dirty="0" err="1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tänker</a:t>
            </a:r>
            <a:r>
              <a:rPr lang="fi-FI" dirty="0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 </a:t>
            </a:r>
            <a:r>
              <a:rPr lang="fi-FI" dirty="0" err="1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specialisera</a:t>
            </a:r>
            <a:r>
              <a:rPr lang="fi-FI" dirty="0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 </a:t>
            </a:r>
            <a:r>
              <a:rPr lang="fi-FI" dirty="0" err="1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sig</a:t>
            </a:r>
            <a:r>
              <a:rPr lang="fi-FI" dirty="0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 </a:t>
            </a:r>
            <a:r>
              <a:rPr lang="fi-FI" dirty="0" err="1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på</a:t>
            </a:r>
            <a:r>
              <a:rPr lang="fi-FI" dirty="0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 </a:t>
            </a:r>
            <a:r>
              <a:rPr lang="fi-FI" dirty="0" err="1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kommunikation</a:t>
            </a:r>
            <a:r>
              <a:rPr lang="fi-FI" dirty="0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.</a:t>
            </a:r>
            <a:endParaRPr lang="fi-FI" dirty="0">
              <a:solidFill>
                <a:prstClr val="black">
                  <a:lumMod val="50000"/>
                  <a:lumOff val="50000"/>
                </a:prstClr>
              </a:solidFill>
            </a:endParaRPr>
          </a:p>
          <a:p>
            <a:pPr marL="400050" lvl="1" indent="0">
              <a:buNone/>
            </a:pPr>
            <a:r>
              <a:rPr lang="fi-FI" dirty="0">
                <a:solidFill>
                  <a:prstClr val="black">
                    <a:lumMod val="50000"/>
                    <a:lumOff val="50000"/>
                  </a:prstClr>
                </a:solidFill>
              </a:rPr>
              <a:t>     </a:t>
            </a:r>
            <a:r>
              <a:rPr lang="fi-FI" i="1" dirty="0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(Hän aikoo erikoistua viestintään.)</a:t>
            </a:r>
            <a:endParaRPr lang="fi-FI" i="1" dirty="0">
              <a:solidFill>
                <a:prstClr val="black">
                  <a:lumMod val="50000"/>
                  <a:lumOff val="50000"/>
                </a:prstClr>
              </a:solidFill>
            </a:endParaRPr>
          </a:p>
          <a:p>
            <a:pPr marL="400050" lvl="1" indent="0">
              <a:buNone/>
            </a:pPr>
            <a:endParaRPr lang="fi-FI" dirty="0" smtClean="0"/>
          </a:p>
          <a:p>
            <a:pPr marL="400050" lvl="1" indent="0">
              <a:buNone/>
            </a:pPr>
            <a:endParaRPr lang="fi-FI" dirty="0" smtClean="0"/>
          </a:p>
        </p:txBody>
      </p:sp>
    </p:spTree>
    <p:extLst>
      <p:ext uri="{BB962C8B-B14F-4D97-AF65-F5344CB8AC3E}">
        <p14:creationId xmlns:p14="http://schemas.microsoft.com/office/powerpoint/2010/main" val="500165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Svenska</a:t>
            </a:r>
            <a:r>
              <a:rPr lang="fi-FI" dirty="0" smtClean="0"/>
              <a:t> &gt; &lt; </a:t>
            </a:r>
            <a:r>
              <a:rPr lang="fi-FI" dirty="0" err="1" smtClean="0"/>
              <a:t>engelska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Ruotsin ja englannin kielessä on yhtäläisyyksiä, mutta myös pieniä eroja</a:t>
            </a:r>
          </a:p>
          <a:p>
            <a:pPr marL="0" indent="0">
              <a:buNone/>
            </a:pPr>
            <a:endParaRPr lang="fi-FI" dirty="0" smtClean="0"/>
          </a:p>
          <a:p>
            <a:pPr lvl="1"/>
            <a:r>
              <a:rPr lang="fi-FI" dirty="0" smtClean="0"/>
              <a:t>Ruotsissa </a:t>
            </a:r>
            <a:r>
              <a:rPr lang="fi-FI" dirty="0" err="1" smtClean="0"/>
              <a:t>vill</a:t>
            </a:r>
            <a:r>
              <a:rPr lang="fi-FI" dirty="0" smtClean="0"/>
              <a:t> ilmaisee haluamista, ei futuuria</a:t>
            </a:r>
          </a:p>
          <a:p>
            <a:pPr lvl="1"/>
            <a:r>
              <a:rPr lang="fi-FI" dirty="0" err="1" smtClean="0"/>
              <a:t>Jag</a:t>
            </a:r>
            <a:r>
              <a:rPr lang="fi-FI" dirty="0" smtClean="0"/>
              <a:t> </a:t>
            </a:r>
            <a:r>
              <a:rPr lang="fi-FI" dirty="0" err="1" smtClean="0"/>
              <a:t>vill</a:t>
            </a:r>
            <a:r>
              <a:rPr lang="fi-FI" dirty="0" smtClean="0"/>
              <a:t> shoppa </a:t>
            </a:r>
            <a:r>
              <a:rPr lang="fi-FI" dirty="0" err="1" smtClean="0"/>
              <a:t>under</a:t>
            </a:r>
            <a:r>
              <a:rPr lang="fi-FI" dirty="0" smtClean="0"/>
              <a:t> </a:t>
            </a:r>
            <a:r>
              <a:rPr lang="fi-FI" dirty="0" err="1" smtClean="0"/>
              <a:t>veckoslutet</a:t>
            </a:r>
            <a:r>
              <a:rPr lang="fi-FI" dirty="0" smtClean="0"/>
              <a:t>. (Minä haluan shoppailla viikonlopun aikana.)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70398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447</TotalTime>
  <Words>134</Words>
  <Application>Microsoft Office PowerPoint</Application>
  <PresentationFormat>On-screen Show (4:3)</PresentationFormat>
  <Paragraphs>21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Century Gothic</vt:lpstr>
      <vt:lpstr>Courier New</vt:lpstr>
      <vt:lpstr>Palatino Linotype</vt:lpstr>
      <vt:lpstr>Executive</vt:lpstr>
      <vt:lpstr>Futuuri – tulevan ajan ilmaiseminen</vt:lpstr>
      <vt:lpstr>Futuurin muodostus</vt:lpstr>
      <vt:lpstr>Svenska &gt; &lt; engelska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Imperatiivi = käskymuoto</dc:title>
  <dc:creator>Camilla Kåla</dc:creator>
  <cp:lastModifiedBy>Isabella</cp:lastModifiedBy>
  <cp:revision>12</cp:revision>
  <dcterms:created xsi:type="dcterms:W3CDTF">2014-11-24T10:58:23Z</dcterms:created>
  <dcterms:modified xsi:type="dcterms:W3CDTF">2016-03-20T11:16:55Z</dcterms:modified>
</cp:coreProperties>
</file>