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73" r:id="rId2"/>
    <p:sldId id="267" r:id="rId3"/>
  </p:sldIdLst>
  <p:sldSz cx="30279975" cy="42808525"/>
  <p:notesSz cx="31940500" cy="44361100"/>
  <p:defaultTextStyle>
    <a:defPPr>
      <a:defRPr lang="en-US"/>
    </a:defPPr>
    <a:lvl1pPr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  <p15:guide id="3" orient="horz" pos="4661" userDrawn="1">
          <p15:clr>
            <a:srgbClr val="A4A3A4"/>
          </p15:clr>
        </p15:guide>
        <p15:guide id="4" orient="horz" pos="1191" userDrawn="1">
          <p15:clr>
            <a:srgbClr val="A4A3A4"/>
          </p15:clr>
        </p15:guide>
        <p15:guide id="5" orient="horz" pos="3186" userDrawn="1">
          <p15:clr>
            <a:srgbClr val="A4A3A4"/>
          </p15:clr>
        </p15:guide>
        <p15:guide id="6" pos="5319" userDrawn="1">
          <p15:clr>
            <a:srgbClr val="A4A3A4"/>
          </p15:clr>
        </p15:guide>
        <p15:guide id="7" pos="6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noponen" initials="" lastIdx="14" clrIdx="0"/>
  <p:cmAuthor id="2" name="Valeriya Azovskaya" initials="VA" lastIdx="1" clrIdx="1">
    <p:extLst/>
  </p:cmAuthor>
  <p:cmAuthor id="3" name="Valeriya Azovskaya" initials="VA [2]" lastIdx="1" clrIdx="2">
    <p:extLst/>
  </p:cmAuthor>
  <p:cmAuthor id="4" name="Valeriya Azovskaya" initials="VA [3]" lastIdx="1" clrIdx="3">
    <p:extLst/>
  </p:cmAuthor>
  <p:cmAuthor id="5" name="Valeriya Azovskaya" initials="VA [4]" lastIdx="1" clrIdx="4">
    <p:extLst/>
  </p:cmAuthor>
  <p:cmAuthor id="6" name="Valeriya Azovskaya" initials="VA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4"/>
    <a:srgbClr val="888178"/>
    <a:srgbClr val="7CB82F"/>
    <a:srgbClr val="DD5354"/>
    <a:srgbClr val="EAA124"/>
    <a:srgbClr val="E37828"/>
    <a:srgbClr val="6A4593"/>
    <a:srgbClr val="AB4B9A"/>
    <a:srgbClr val="009E69"/>
    <a:srgbClr val="D82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8" autoAdjust="0"/>
    <p:restoredTop sz="50000" autoAdjust="0"/>
  </p:normalViewPr>
  <p:slideViewPr>
    <p:cSldViewPr>
      <p:cViewPr varScale="1">
        <p:scale>
          <a:sx n="21" d="100"/>
          <a:sy n="21" d="100"/>
        </p:scale>
        <p:origin x="3776" y="192"/>
      </p:cViewPr>
      <p:guideLst>
        <p:guide orient="horz" pos="13483"/>
        <p:guide pos="9537"/>
        <p:guide orient="horz" pos="4661"/>
        <p:guide orient="horz" pos="1191"/>
        <p:guide orient="horz" pos="3186"/>
        <p:guide pos="5319"/>
        <p:guide pos="6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t" anchorCtr="0" compatLnSpc="1">
            <a:prstTxWarp prst="textNoShape">
              <a:avLst/>
            </a:prstTxWarp>
          </a:bodyPr>
          <a:lstStyle>
            <a:lvl1pPr algn="l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089670" y="0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t" anchorCtr="0" compatLnSpc="1">
            <a:prstTxWarp prst="textNoShape">
              <a:avLst/>
            </a:prstTxWarp>
          </a:bodyPr>
          <a:lstStyle>
            <a:lvl1pPr algn="r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42141631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b" anchorCtr="0" compatLnSpc="1">
            <a:prstTxWarp prst="textNoShape">
              <a:avLst/>
            </a:prstTxWarp>
          </a:bodyPr>
          <a:lstStyle>
            <a:lvl1pPr algn="l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089670" y="42141631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b" anchorCtr="0" compatLnSpc="1">
            <a:prstTxWarp prst="textNoShape">
              <a:avLst/>
            </a:prstTxWarp>
          </a:bodyPr>
          <a:lstStyle>
            <a:lvl1pPr algn="r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fld id="{046CFB08-E1ED-417D-A1B4-6C98F198070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6302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10775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600" y="22483763"/>
            <a:ext cx="22710775" cy="10336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72F86-0077-470E-9F3F-319081C0388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4622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B1BC2-1DAC-4808-A9A9-23FBFE3C92F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648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94609-A728-4036-B4CC-37BFF82FD9B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801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774C7-1070-40CC-8490-8AF918FF63A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724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7550" cy="1780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338" y="28648025"/>
            <a:ext cx="26117550" cy="93646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831B-B31C-4362-8B60-54858419F06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845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9986963"/>
            <a:ext cx="13549313" cy="28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9986963"/>
            <a:ext cx="13549312" cy="28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DDA37-7B01-4B04-9319-4E478397A63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184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5963" cy="8274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95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975" y="15636875"/>
            <a:ext cx="12809538" cy="22999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900" y="10493375"/>
            <a:ext cx="128730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900" y="15636875"/>
            <a:ext cx="12873038" cy="22999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8032-45B4-43E4-A38B-591A19016A2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9025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306F6-E303-49EA-BFD0-983A6AD0F7F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16031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36EBA-E5E0-4D73-BA00-7E028717689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104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C19C0-7E9C-4E77-A195-C712544180C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308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44D7-C86B-46EA-B239-CA5BAA7DB36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4955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6963"/>
            <a:ext cx="27251025" cy="282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l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ctr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r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fld id="{5599E797-1E14-4FC4-AEE9-ADCF92E3336D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56088" rtl="0" fontAlgn="base">
        <a:spcBef>
          <a:spcPct val="0"/>
        </a:spcBef>
        <a:spcAft>
          <a:spcPct val="0"/>
        </a:spcAft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2pPr>
      <a:lvl3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3pPr>
      <a:lvl4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4pPr>
      <a:lvl5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95438" indent="-1595438" algn="l" defTabSz="4256088" rtl="0" fontAlgn="base">
        <a:spcBef>
          <a:spcPct val="20000"/>
        </a:spcBef>
        <a:spcAft>
          <a:spcPct val="0"/>
        </a:spcAft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59163" indent="-1330325" algn="l" defTabSz="4256088" rtl="0" fontAlgn="base">
        <a:spcBef>
          <a:spcPct val="20000"/>
        </a:spcBef>
        <a:spcAft>
          <a:spcPct val="0"/>
        </a:spcAft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5321300" indent="-1065213" algn="l" defTabSz="4256088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7450138" indent="-1062038" algn="l" defTabSz="4256088" rtl="0" fontAlgn="base">
        <a:spcBef>
          <a:spcPct val="20000"/>
        </a:spcBef>
        <a:spcAft>
          <a:spcPct val="0"/>
        </a:spcAft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580563" indent="-1065213" algn="l" defTabSz="4256088" rtl="0" fontAlgn="base">
        <a:spcBef>
          <a:spcPct val="20000"/>
        </a:spcBef>
        <a:spcAft>
          <a:spcPct val="0"/>
        </a:spcAft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aalto.fi/en/visual-library#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D7A791-757A-C745-86CA-96E662FAC1EE}"/>
              </a:ext>
            </a:extLst>
          </p:cNvPr>
          <p:cNvSpPr txBox="1"/>
          <p:nvPr/>
        </p:nvSpPr>
        <p:spPr>
          <a:xfrm>
            <a:off x="1098550" y="1890713"/>
            <a:ext cx="27578941" cy="318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0" b="1" dirty="0"/>
              <a:t>Tips &amp; best practices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Choose a template. Use either your </a:t>
            </a:r>
            <a:r>
              <a:rPr lang="en-GB" sz="6600" b="1" dirty="0">
                <a:solidFill>
                  <a:schemeClr val="tx1"/>
                </a:solidFill>
              </a:rPr>
              <a:t>school/department </a:t>
            </a:r>
            <a:r>
              <a:rPr lang="en-GB" sz="6600" dirty="0">
                <a:solidFill>
                  <a:schemeClr val="tx1"/>
                </a:solidFill>
              </a:rPr>
              <a:t>template, or use university-level template.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If possible, stick to the </a:t>
            </a:r>
            <a:r>
              <a:rPr lang="en-GB" sz="6600" b="1" dirty="0">
                <a:solidFill>
                  <a:schemeClr val="tx1"/>
                </a:solidFill>
              </a:rPr>
              <a:t>default font sizes </a:t>
            </a:r>
            <a:r>
              <a:rPr lang="en-GB" sz="6600" dirty="0">
                <a:solidFill>
                  <a:schemeClr val="tx1"/>
                </a:solidFill>
              </a:rPr>
              <a:t>set in the templates: headlines 61 </a:t>
            </a:r>
            <a:r>
              <a:rPr lang="en-GB" sz="6600" dirty="0" err="1">
                <a:solidFill>
                  <a:schemeClr val="tx1"/>
                </a:solidFill>
              </a:rPr>
              <a:t>pt</a:t>
            </a:r>
            <a:r>
              <a:rPr lang="en-GB" sz="6600" dirty="0">
                <a:solidFill>
                  <a:schemeClr val="tx1"/>
                </a:solidFill>
              </a:rPr>
              <a:t>, body text 32 pt. If the amount of content exceeds the space available by the default font sizes, you can set the body copy to a smaller value, but keep to a minimum 24 pt.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Section sizes can be altered according to amount of content. Grid blocks in the template emphasize the combination of elements to make poster more comprehensive.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You’re free to use the template as it is, or change it according to your project’s needs. The grid is there to help, not to limit your expression. 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Keep the text short, but use full sentences as much as possible – complete sentences are usually easier to understand.</a:t>
            </a:r>
            <a:br>
              <a:rPr lang="en-GB" sz="6600" dirty="0">
                <a:solidFill>
                  <a:schemeClr val="tx1"/>
                </a:solidFill>
              </a:rPr>
            </a:br>
            <a:r>
              <a:rPr lang="en-GB" sz="6600" dirty="0">
                <a:solidFill>
                  <a:schemeClr val="tx1"/>
                </a:solidFill>
              </a:rPr>
              <a:t>	Avoid unnecessary abbreviations.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Chosen images carefully (image quality, related to content). This helps to maintain a clean and professional look.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For more complex layouts, use the advanced InDesign templates provided Aalto University. This allows more control over the final execution.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For more guidance on Aalto University visual brand and more templates please visit </a:t>
            </a:r>
            <a:r>
              <a:rPr lang="en-GB" sz="6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https://www.aalto.fi/en/visual-library</a:t>
            </a:r>
            <a:endParaRPr lang="en-GB" sz="6600" dirty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2A2CE7-8EC8-B84E-9340-7D677BEE9EDD}"/>
              </a:ext>
            </a:extLst>
          </p:cNvPr>
          <p:cNvCxnSpPr/>
          <p:nvPr/>
        </p:nvCxnSpPr>
        <p:spPr bwMode="auto">
          <a:xfrm>
            <a:off x="1098550" y="6030554"/>
            <a:ext cx="2196121" cy="0"/>
          </a:xfrm>
          <a:prstGeom prst="line">
            <a:avLst/>
          </a:prstGeom>
          <a:solidFill>
            <a:schemeClr val="bg1"/>
          </a:solidFill>
          <a:ln w="317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F498FFA-A133-C743-909C-4BB137637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3821" y="35442739"/>
            <a:ext cx="8028892" cy="738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7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E37828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5D2E0C6-103F-5041-B112-21154A40F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749" y="283908"/>
            <a:ext cx="6593835" cy="60311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887DED8-2276-7D4F-B863-813D44D70CC3}"/>
              </a:ext>
            </a:extLst>
          </p:cNvPr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</p:spTree>
    <p:extLst>
      <p:ext uri="{BB962C8B-B14F-4D97-AF65-F5344CB8AC3E}">
        <p14:creationId xmlns:p14="http://schemas.microsoft.com/office/powerpoint/2010/main" val="4610259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17477" tIns="208737" rIns="417477" bIns="208737" numCol="1" anchor="t" anchorCtr="0" compatLnSpc="1">
        <a:prstTxWarp prst="textNoShape">
          <a:avLst/>
        </a:prstTxWarp>
      </a:bodyPr>
      <a:lstStyle>
        <a:defPPr marL="0" marR="0" indent="0" algn="just" defTabSz="42560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anose="05000000000000000000" pitchFamily="2" charset="2"/>
          <a:buNone/>
          <a:tabLst/>
          <a:defRPr kumimoji="0" lang="en-US" altLang="fi-FI" sz="6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17477" tIns="208737" rIns="417477" bIns="208737" numCol="1" anchor="t" anchorCtr="0" compatLnSpc="1">
        <a:prstTxWarp prst="textNoShape">
          <a:avLst/>
        </a:prstTxWarp>
      </a:bodyPr>
      <a:lstStyle>
        <a:defPPr marL="0" marR="0" indent="0" algn="just" defTabSz="42560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anose="05000000000000000000" pitchFamily="2" charset="2"/>
          <a:buNone/>
          <a:tabLst/>
          <a:defRPr kumimoji="0" lang="en-US" altLang="fi-FI" sz="6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12613</TotalTime>
  <Words>41</Words>
  <Application>Microsoft Macintosh PowerPoint</Application>
  <PresentationFormat>Custom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Default Design</vt:lpstr>
      <vt:lpstr>PowerPoint Presentation</vt:lpstr>
      <vt:lpstr>PowerPoint Presentation</vt:lpstr>
    </vt:vector>
  </TitlesOfParts>
  <Company>TKK Energiatieteet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IPS-16 poster</dc:title>
  <dc:creator>Janne Halme</dc:creator>
  <cp:lastModifiedBy>Microsoft Office User</cp:lastModifiedBy>
  <cp:revision>817</cp:revision>
  <cp:lastPrinted>2019-03-19T12:05:11Z</cp:lastPrinted>
  <dcterms:created xsi:type="dcterms:W3CDTF">2003-10-27T14:08:37Z</dcterms:created>
  <dcterms:modified xsi:type="dcterms:W3CDTF">2019-05-16T07:59:50Z</dcterms:modified>
</cp:coreProperties>
</file>