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6" r:id="rId2"/>
    <p:sldMasterId id="2147484788" r:id="rId3"/>
    <p:sldMasterId id="2147484808" r:id="rId4"/>
  </p:sldMasterIdLst>
  <p:notesMasterIdLst>
    <p:notesMasterId r:id="rId21"/>
  </p:notesMasterIdLst>
  <p:handoutMasterIdLst>
    <p:handoutMasterId r:id="rId22"/>
  </p:handoutMasterIdLst>
  <p:sldIdLst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51" autoAdjust="0"/>
    <p:restoredTop sz="94643"/>
  </p:normalViewPr>
  <p:slideViewPr>
    <p:cSldViewPr snapToObjects="1">
      <p:cViewPr varScale="1">
        <p:scale>
          <a:sx n="129" d="100"/>
          <a:sy n="129" d="100"/>
        </p:scale>
        <p:origin x="1494" y="102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4866"/>
    </p:cViewPr>
  </p:sorterViewPr>
  <p:notesViewPr>
    <p:cSldViewPr snapToObjects="1">
      <p:cViewPr varScale="1">
        <p:scale>
          <a:sx n="96" d="100"/>
          <a:sy n="96" d="100"/>
        </p:scale>
        <p:origin x="316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E2HxTmxfrI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93E_GzvpMA0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ZE2HxTmxfrI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93E_GzvpMA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B5EF1-0685-4FBB-82D8-FAB944900E7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D75AAD-BE12-4269-B1E2-EA332D952ACD}">
      <dgm:prSet/>
      <dgm:spPr/>
      <dgm:t>
        <a:bodyPr/>
        <a:lstStyle/>
        <a:p>
          <a:pPr rtl="0"/>
          <a:r>
            <a:rPr lang="fi-FI" b="1"/>
            <a:t>Digitalization: ubiquitous environment </a:t>
          </a:r>
          <a:endParaRPr lang="fi-FI"/>
        </a:p>
      </dgm:t>
    </dgm:pt>
    <dgm:pt modelId="{8E903AEB-0E6D-425B-BC11-9FB190D1DB5F}" type="parTrans" cxnId="{BA359408-29E0-4BA5-9014-30442BB55841}">
      <dgm:prSet/>
      <dgm:spPr/>
      <dgm:t>
        <a:bodyPr/>
        <a:lstStyle/>
        <a:p>
          <a:endParaRPr lang="en-US"/>
        </a:p>
      </dgm:t>
    </dgm:pt>
    <dgm:pt modelId="{83D11733-E925-4A30-92B5-CAD392BF3B23}" type="sibTrans" cxnId="{BA359408-29E0-4BA5-9014-30442BB55841}">
      <dgm:prSet/>
      <dgm:spPr/>
      <dgm:t>
        <a:bodyPr/>
        <a:lstStyle/>
        <a:p>
          <a:endParaRPr lang="en-US"/>
        </a:p>
      </dgm:t>
    </dgm:pt>
    <dgm:pt modelId="{C2B76A0B-B06B-49A9-BF5A-AC9F68C33BDD}">
      <dgm:prSet/>
      <dgm:spPr/>
      <dgm:t>
        <a:bodyPr/>
        <a:lstStyle/>
        <a:p>
          <a:pPr rtl="0"/>
          <a:r>
            <a:rPr lang="fi-FI" b="1"/>
            <a:t>Background: history of </a:t>
          </a:r>
          <a:r>
            <a:rPr lang="fi-FI" b="1" i="1"/>
            <a:t>Sapiens </a:t>
          </a:r>
          <a:r>
            <a:rPr lang="fi-FI" b="1"/>
            <a:t>(Harari) </a:t>
          </a:r>
          <a:endParaRPr lang="fi-FI"/>
        </a:p>
      </dgm:t>
    </dgm:pt>
    <dgm:pt modelId="{8800D08B-E665-453F-9382-EADA40BEAE53}" type="parTrans" cxnId="{FB30F753-4E4D-43C5-8715-0F789E2BA081}">
      <dgm:prSet/>
      <dgm:spPr/>
      <dgm:t>
        <a:bodyPr/>
        <a:lstStyle/>
        <a:p>
          <a:endParaRPr lang="en-US"/>
        </a:p>
      </dgm:t>
    </dgm:pt>
    <dgm:pt modelId="{218905BC-0464-4C58-84DE-4892D3BE995E}" type="sibTrans" cxnId="{FB30F753-4E4D-43C5-8715-0F789E2BA081}">
      <dgm:prSet/>
      <dgm:spPr/>
      <dgm:t>
        <a:bodyPr/>
        <a:lstStyle/>
        <a:p>
          <a:endParaRPr lang="en-US"/>
        </a:p>
      </dgm:t>
    </dgm:pt>
    <dgm:pt modelId="{7670EDC4-17DD-43FF-9072-707A9BF4F894}">
      <dgm:prSet/>
      <dgm:spPr/>
      <dgm:t>
        <a:bodyPr/>
        <a:lstStyle/>
        <a:p>
          <a:pPr rtl="0"/>
          <a:r>
            <a:rPr lang="fi-FI"/>
            <a:t>by now: economy (money), religions, political structures (states etc.) -&gt; history of globalization </a:t>
          </a:r>
        </a:p>
      </dgm:t>
    </dgm:pt>
    <dgm:pt modelId="{51F49957-B32B-402A-8241-6C0D47C5606E}" type="parTrans" cxnId="{A88A3D41-7B12-48CF-8D42-2897DE86B833}">
      <dgm:prSet/>
      <dgm:spPr/>
      <dgm:t>
        <a:bodyPr/>
        <a:lstStyle/>
        <a:p>
          <a:endParaRPr lang="en-US"/>
        </a:p>
      </dgm:t>
    </dgm:pt>
    <dgm:pt modelId="{661BC854-2824-463B-8AE5-CB4B7DC08E23}" type="sibTrans" cxnId="{A88A3D41-7B12-48CF-8D42-2897DE86B833}">
      <dgm:prSet/>
      <dgm:spPr/>
      <dgm:t>
        <a:bodyPr/>
        <a:lstStyle/>
        <a:p>
          <a:endParaRPr lang="en-US"/>
        </a:p>
      </dgm:t>
    </dgm:pt>
    <dgm:pt modelId="{05B238FA-01CB-4D91-8456-BE2C12271A9D}">
      <dgm:prSet/>
      <dgm:spPr/>
      <dgm:t>
        <a:bodyPr/>
        <a:lstStyle/>
        <a:p>
          <a:pPr rtl="0"/>
          <a:r>
            <a:rPr lang="fi-FI"/>
            <a:t>onwards: </a:t>
          </a:r>
          <a:r>
            <a:rPr lang="fi-FI" i="1"/>
            <a:t>technohumanism / dataism  &lt;- </a:t>
          </a:r>
          <a:r>
            <a:rPr lang="fi-FI"/>
            <a:t>applications / dominant role of artificial intelligence (AI) </a:t>
          </a:r>
        </a:p>
      </dgm:t>
    </dgm:pt>
    <dgm:pt modelId="{C687C5F3-76D5-4530-B3A6-479A5C0218F9}" type="parTrans" cxnId="{B247A98B-4AC6-4FC1-9DEB-E5852C6E4033}">
      <dgm:prSet/>
      <dgm:spPr/>
      <dgm:t>
        <a:bodyPr/>
        <a:lstStyle/>
        <a:p>
          <a:endParaRPr lang="en-US"/>
        </a:p>
      </dgm:t>
    </dgm:pt>
    <dgm:pt modelId="{104861D2-27E9-4942-AFD5-FB6BCA9720EE}" type="sibTrans" cxnId="{B247A98B-4AC6-4FC1-9DEB-E5852C6E4033}">
      <dgm:prSet/>
      <dgm:spPr/>
      <dgm:t>
        <a:bodyPr/>
        <a:lstStyle/>
        <a:p>
          <a:endParaRPr lang="en-US"/>
        </a:p>
      </dgm:t>
    </dgm:pt>
    <dgm:pt modelId="{AF1AEE70-CE50-492C-86AE-5D24AE5CCA2E}">
      <dgm:prSet/>
      <dgm:spPr/>
      <dgm:t>
        <a:bodyPr/>
        <a:lstStyle/>
        <a:p>
          <a:pPr rtl="0"/>
          <a:r>
            <a:rPr lang="fi-FI" i="1"/>
            <a:t>evolutionist view on history </a:t>
          </a:r>
          <a:endParaRPr lang="fi-FI"/>
        </a:p>
      </dgm:t>
    </dgm:pt>
    <dgm:pt modelId="{7960580C-9850-48E0-819E-F4BABA0F6318}" type="parTrans" cxnId="{00C081BC-42D5-4245-B2CC-42F681B18D41}">
      <dgm:prSet/>
      <dgm:spPr/>
      <dgm:t>
        <a:bodyPr/>
        <a:lstStyle/>
        <a:p>
          <a:endParaRPr lang="en-US"/>
        </a:p>
      </dgm:t>
    </dgm:pt>
    <dgm:pt modelId="{12A0883F-54DA-4143-A7A0-C6101B670C0A}" type="sibTrans" cxnId="{00C081BC-42D5-4245-B2CC-42F681B18D41}">
      <dgm:prSet/>
      <dgm:spPr/>
      <dgm:t>
        <a:bodyPr/>
        <a:lstStyle/>
        <a:p>
          <a:endParaRPr lang="en-US"/>
        </a:p>
      </dgm:t>
    </dgm:pt>
    <dgm:pt modelId="{6535A968-6242-4033-9E24-8870BF13A326}">
      <dgm:prSet/>
      <dgm:spPr/>
      <dgm:t>
        <a:bodyPr/>
        <a:lstStyle/>
        <a:p>
          <a:pPr rtl="0"/>
          <a:r>
            <a:rPr lang="fi-FI" b="1"/>
            <a:t>Contracts and contracting: ubiquitous phenomenon </a:t>
          </a:r>
          <a:endParaRPr lang="fi-FI"/>
        </a:p>
      </dgm:t>
    </dgm:pt>
    <dgm:pt modelId="{80F6FAFD-3F6F-418A-9937-16433BCBE2D1}" type="parTrans" cxnId="{3506B479-66CE-48D2-9489-57ADE02489AB}">
      <dgm:prSet/>
      <dgm:spPr/>
      <dgm:t>
        <a:bodyPr/>
        <a:lstStyle/>
        <a:p>
          <a:endParaRPr lang="en-US"/>
        </a:p>
      </dgm:t>
    </dgm:pt>
    <dgm:pt modelId="{A918B8B3-901D-4CA3-93E0-44D64240BDC3}" type="sibTrans" cxnId="{3506B479-66CE-48D2-9489-57ADE02489AB}">
      <dgm:prSet/>
      <dgm:spPr/>
      <dgm:t>
        <a:bodyPr/>
        <a:lstStyle/>
        <a:p>
          <a:endParaRPr lang="en-US"/>
        </a:p>
      </dgm:t>
    </dgm:pt>
    <dgm:pt modelId="{8CB8B70B-040C-4582-A0CA-AFD3D2A68C2A}">
      <dgm:prSet/>
      <dgm:spPr/>
      <dgm:t>
        <a:bodyPr/>
        <a:lstStyle/>
        <a:p>
          <a:pPr rtl="0"/>
          <a:r>
            <a:rPr lang="fi-FI"/>
            <a:t>business and everyday lives of individuals </a:t>
          </a:r>
        </a:p>
      </dgm:t>
    </dgm:pt>
    <dgm:pt modelId="{5F32DA0F-93D3-45E7-BA10-CB197E886E79}" type="parTrans" cxnId="{09B2722D-013F-4995-8CCA-CF7462BDFCDF}">
      <dgm:prSet/>
      <dgm:spPr/>
      <dgm:t>
        <a:bodyPr/>
        <a:lstStyle/>
        <a:p>
          <a:endParaRPr lang="en-US"/>
        </a:p>
      </dgm:t>
    </dgm:pt>
    <dgm:pt modelId="{F51BCB5C-8A3A-4937-8FDD-F4B60520498D}" type="sibTrans" cxnId="{09B2722D-013F-4995-8CCA-CF7462BDFCDF}">
      <dgm:prSet/>
      <dgm:spPr/>
      <dgm:t>
        <a:bodyPr/>
        <a:lstStyle/>
        <a:p>
          <a:endParaRPr lang="en-US"/>
        </a:p>
      </dgm:t>
    </dgm:pt>
    <dgm:pt modelId="{0F93732A-AD7E-46A2-8832-3EC5E29D1077}" type="pres">
      <dgm:prSet presAssocID="{E8BB5EF1-0685-4FBB-82D8-FAB944900E75}" presName="vert0" presStyleCnt="0">
        <dgm:presLayoutVars>
          <dgm:dir/>
          <dgm:animOne val="branch"/>
          <dgm:animLvl val="lvl"/>
        </dgm:presLayoutVars>
      </dgm:prSet>
      <dgm:spPr/>
    </dgm:pt>
    <dgm:pt modelId="{3AFC9709-63B7-4078-9126-761256B2E4AE}" type="pres">
      <dgm:prSet presAssocID="{2ED75AAD-BE12-4269-B1E2-EA332D952ACD}" presName="thickLine" presStyleLbl="alignNode1" presStyleIdx="0" presStyleCnt="3"/>
      <dgm:spPr/>
    </dgm:pt>
    <dgm:pt modelId="{61F19692-E208-4119-8B1F-6F3BE906C0DB}" type="pres">
      <dgm:prSet presAssocID="{2ED75AAD-BE12-4269-B1E2-EA332D952ACD}" presName="horz1" presStyleCnt="0"/>
      <dgm:spPr/>
    </dgm:pt>
    <dgm:pt modelId="{BF995384-A5FF-4D27-9647-6873B34D60BB}" type="pres">
      <dgm:prSet presAssocID="{2ED75AAD-BE12-4269-B1E2-EA332D952ACD}" presName="tx1" presStyleLbl="revTx" presStyleIdx="0" presStyleCnt="7"/>
      <dgm:spPr/>
    </dgm:pt>
    <dgm:pt modelId="{B5444540-096A-45B9-B0AF-BDA7691DA4F9}" type="pres">
      <dgm:prSet presAssocID="{2ED75AAD-BE12-4269-B1E2-EA332D952ACD}" presName="vert1" presStyleCnt="0"/>
      <dgm:spPr/>
    </dgm:pt>
    <dgm:pt modelId="{4BA4AC9B-7278-48DF-99AF-16C7F4198A18}" type="pres">
      <dgm:prSet presAssocID="{C2B76A0B-B06B-49A9-BF5A-AC9F68C33BDD}" presName="thickLine" presStyleLbl="alignNode1" presStyleIdx="1" presStyleCnt="3"/>
      <dgm:spPr/>
    </dgm:pt>
    <dgm:pt modelId="{5FFB90B4-F34F-4FF2-9243-3D2D2E46DDE5}" type="pres">
      <dgm:prSet presAssocID="{C2B76A0B-B06B-49A9-BF5A-AC9F68C33BDD}" presName="horz1" presStyleCnt="0"/>
      <dgm:spPr/>
    </dgm:pt>
    <dgm:pt modelId="{3E8AA0BD-66C5-44B8-8A05-32DFB9FFC868}" type="pres">
      <dgm:prSet presAssocID="{C2B76A0B-B06B-49A9-BF5A-AC9F68C33BDD}" presName="tx1" presStyleLbl="revTx" presStyleIdx="1" presStyleCnt="7"/>
      <dgm:spPr/>
    </dgm:pt>
    <dgm:pt modelId="{40388464-3DEB-41D9-A47E-5A5524B18A3E}" type="pres">
      <dgm:prSet presAssocID="{C2B76A0B-B06B-49A9-BF5A-AC9F68C33BDD}" presName="vert1" presStyleCnt="0"/>
      <dgm:spPr/>
    </dgm:pt>
    <dgm:pt modelId="{C003FE3C-F4AC-449E-AA06-60DCC0618A4E}" type="pres">
      <dgm:prSet presAssocID="{7670EDC4-17DD-43FF-9072-707A9BF4F894}" presName="vertSpace2a" presStyleCnt="0"/>
      <dgm:spPr/>
    </dgm:pt>
    <dgm:pt modelId="{903AE6ED-7254-49E0-A57F-C229E8165322}" type="pres">
      <dgm:prSet presAssocID="{7670EDC4-17DD-43FF-9072-707A9BF4F894}" presName="horz2" presStyleCnt="0"/>
      <dgm:spPr/>
    </dgm:pt>
    <dgm:pt modelId="{B2DE4EC1-660C-41F1-A350-11BB4521C224}" type="pres">
      <dgm:prSet presAssocID="{7670EDC4-17DD-43FF-9072-707A9BF4F894}" presName="horzSpace2" presStyleCnt="0"/>
      <dgm:spPr/>
    </dgm:pt>
    <dgm:pt modelId="{3EEA5CDB-5336-49DC-AAC5-1D6BA31AB1AF}" type="pres">
      <dgm:prSet presAssocID="{7670EDC4-17DD-43FF-9072-707A9BF4F894}" presName="tx2" presStyleLbl="revTx" presStyleIdx="2" presStyleCnt="7"/>
      <dgm:spPr/>
    </dgm:pt>
    <dgm:pt modelId="{6CBB1F35-C635-4E60-8E07-2BDA64119022}" type="pres">
      <dgm:prSet presAssocID="{7670EDC4-17DD-43FF-9072-707A9BF4F894}" presName="vert2" presStyleCnt="0"/>
      <dgm:spPr/>
    </dgm:pt>
    <dgm:pt modelId="{E9EAE556-50F9-448E-8A75-116B438921E5}" type="pres">
      <dgm:prSet presAssocID="{7670EDC4-17DD-43FF-9072-707A9BF4F894}" presName="thinLine2b" presStyleLbl="callout" presStyleIdx="0" presStyleCnt="4"/>
      <dgm:spPr/>
    </dgm:pt>
    <dgm:pt modelId="{B1D31AB9-53C9-4970-BB8B-5B79F8D29D6E}" type="pres">
      <dgm:prSet presAssocID="{7670EDC4-17DD-43FF-9072-707A9BF4F894}" presName="vertSpace2b" presStyleCnt="0"/>
      <dgm:spPr/>
    </dgm:pt>
    <dgm:pt modelId="{A8CBE07A-E9E4-436C-A387-CBD390955129}" type="pres">
      <dgm:prSet presAssocID="{05B238FA-01CB-4D91-8456-BE2C12271A9D}" presName="horz2" presStyleCnt="0"/>
      <dgm:spPr/>
    </dgm:pt>
    <dgm:pt modelId="{1690A7C5-A5A5-4936-BD5D-F828E414E9E9}" type="pres">
      <dgm:prSet presAssocID="{05B238FA-01CB-4D91-8456-BE2C12271A9D}" presName="horzSpace2" presStyleCnt="0"/>
      <dgm:spPr/>
    </dgm:pt>
    <dgm:pt modelId="{80A92A10-E571-43DF-959E-F080EACE845B}" type="pres">
      <dgm:prSet presAssocID="{05B238FA-01CB-4D91-8456-BE2C12271A9D}" presName="tx2" presStyleLbl="revTx" presStyleIdx="3" presStyleCnt="7"/>
      <dgm:spPr/>
    </dgm:pt>
    <dgm:pt modelId="{BBAF9F53-8214-4346-A25F-F2CEB29E392D}" type="pres">
      <dgm:prSet presAssocID="{05B238FA-01CB-4D91-8456-BE2C12271A9D}" presName="vert2" presStyleCnt="0"/>
      <dgm:spPr/>
    </dgm:pt>
    <dgm:pt modelId="{DB92007E-2BC0-4426-8362-6B481B3CE12D}" type="pres">
      <dgm:prSet presAssocID="{05B238FA-01CB-4D91-8456-BE2C12271A9D}" presName="thinLine2b" presStyleLbl="callout" presStyleIdx="1" presStyleCnt="4"/>
      <dgm:spPr/>
    </dgm:pt>
    <dgm:pt modelId="{43624624-1AE3-4BFC-8274-FF3B11186675}" type="pres">
      <dgm:prSet presAssocID="{05B238FA-01CB-4D91-8456-BE2C12271A9D}" presName="vertSpace2b" presStyleCnt="0"/>
      <dgm:spPr/>
    </dgm:pt>
    <dgm:pt modelId="{26705647-1527-4A48-A5E7-BDC676789AC1}" type="pres">
      <dgm:prSet presAssocID="{AF1AEE70-CE50-492C-86AE-5D24AE5CCA2E}" presName="horz2" presStyleCnt="0"/>
      <dgm:spPr/>
    </dgm:pt>
    <dgm:pt modelId="{B05B3889-CB99-4BF3-B9C2-95792F3A2D8A}" type="pres">
      <dgm:prSet presAssocID="{AF1AEE70-CE50-492C-86AE-5D24AE5CCA2E}" presName="horzSpace2" presStyleCnt="0"/>
      <dgm:spPr/>
    </dgm:pt>
    <dgm:pt modelId="{EB8CDB16-B76B-453A-B8E8-09CFF1D4CBCD}" type="pres">
      <dgm:prSet presAssocID="{AF1AEE70-CE50-492C-86AE-5D24AE5CCA2E}" presName="tx2" presStyleLbl="revTx" presStyleIdx="4" presStyleCnt="7"/>
      <dgm:spPr/>
    </dgm:pt>
    <dgm:pt modelId="{627ECD99-7AAE-4402-83A9-12770E0405FF}" type="pres">
      <dgm:prSet presAssocID="{AF1AEE70-CE50-492C-86AE-5D24AE5CCA2E}" presName="vert2" presStyleCnt="0"/>
      <dgm:spPr/>
    </dgm:pt>
    <dgm:pt modelId="{A8226001-6EBA-4375-98B4-2943FF94D335}" type="pres">
      <dgm:prSet presAssocID="{AF1AEE70-CE50-492C-86AE-5D24AE5CCA2E}" presName="thinLine2b" presStyleLbl="callout" presStyleIdx="2" presStyleCnt="4"/>
      <dgm:spPr/>
    </dgm:pt>
    <dgm:pt modelId="{A91BE77A-B620-4D9B-8F49-948D1B338BE6}" type="pres">
      <dgm:prSet presAssocID="{AF1AEE70-CE50-492C-86AE-5D24AE5CCA2E}" presName="vertSpace2b" presStyleCnt="0"/>
      <dgm:spPr/>
    </dgm:pt>
    <dgm:pt modelId="{BD709327-2DE8-4B73-9115-76159A8DFB01}" type="pres">
      <dgm:prSet presAssocID="{6535A968-6242-4033-9E24-8870BF13A326}" presName="thickLine" presStyleLbl="alignNode1" presStyleIdx="2" presStyleCnt="3"/>
      <dgm:spPr/>
    </dgm:pt>
    <dgm:pt modelId="{9589F3FE-45A9-4FDC-B4CD-C7818C6D3A3F}" type="pres">
      <dgm:prSet presAssocID="{6535A968-6242-4033-9E24-8870BF13A326}" presName="horz1" presStyleCnt="0"/>
      <dgm:spPr/>
    </dgm:pt>
    <dgm:pt modelId="{74B26C97-1ED3-4DBB-9806-EBEC6F4B8711}" type="pres">
      <dgm:prSet presAssocID="{6535A968-6242-4033-9E24-8870BF13A326}" presName="tx1" presStyleLbl="revTx" presStyleIdx="5" presStyleCnt="7"/>
      <dgm:spPr/>
    </dgm:pt>
    <dgm:pt modelId="{E86E8DDE-D417-4331-A82E-8A8C3C99BFBA}" type="pres">
      <dgm:prSet presAssocID="{6535A968-6242-4033-9E24-8870BF13A326}" presName="vert1" presStyleCnt="0"/>
      <dgm:spPr/>
    </dgm:pt>
    <dgm:pt modelId="{FFDE64EB-12C5-4F82-91EA-D40D7110E094}" type="pres">
      <dgm:prSet presAssocID="{8CB8B70B-040C-4582-A0CA-AFD3D2A68C2A}" presName="vertSpace2a" presStyleCnt="0"/>
      <dgm:spPr/>
    </dgm:pt>
    <dgm:pt modelId="{F1789EFC-86BB-4B16-BE9F-D7799D0B50CC}" type="pres">
      <dgm:prSet presAssocID="{8CB8B70B-040C-4582-A0CA-AFD3D2A68C2A}" presName="horz2" presStyleCnt="0"/>
      <dgm:spPr/>
    </dgm:pt>
    <dgm:pt modelId="{6FFFEC02-40D6-4CD0-9315-857CECC6708C}" type="pres">
      <dgm:prSet presAssocID="{8CB8B70B-040C-4582-A0CA-AFD3D2A68C2A}" presName="horzSpace2" presStyleCnt="0"/>
      <dgm:spPr/>
    </dgm:pt>
    <dgm:pt modelId="{26E85429-1476-46C2-8706-74C3A401B5CB}" type="pres">
      <dgm:prSet presAssocID="{8CB8B70B-040C-4582-A0CA-AFD3D2A68C2A}" presName="tx2" presStyleLbl="revTx" presStyleIdx="6" presStyleCnt="7"/>
      <dgm:spPr/>
    </dgm:pt>
    <dgm:pt modelId="{CA9FDAD9-1850-41F3-BD9E-92505828625A}" type="pres">
      <dgm:prSet presAssocID="{8CB8B70B-040C-4582-A0CA-AFD3D2A68C2A}" presName="vert2" presStyleCnt="0"/>
      <dgm:spPr/>
    </dgm:pt>
    <dgm:pt modelId="{927CC26A-9F36-4063-9633-4BEF7C5DD932}" type="pres">
      <dgm:prSet presAssocID="{8CB8B70B-040C-4582-A0CA-AFD3D2A68C2A}" presName="thinLine2b" presStyleLbl="callout" presStyleIdx="3" presStyleCnt="4"/>
      <dgm:spPr/>
    </dgm:pt>
    <dgm:pt modelId="{9F810B7B-3DE3-4BB3-AC5E-E2B605ACB3E9}" type="pres">
      <dgm:prSet presAssocID="{8CB8B70B-040C-4582-A0CA-AFD3D2A68C2A}" presName="vertSpace2b" presStyleCnt="0"/>
      <dgm:spPr/>
    </dgm:pt>
  </dgm:ptLst>
  <dgm:cxnLst>
    <dgm:cxn modelId="{0B679E00-EFED-4879-952E-A981232FEFEA}" type="presOf" srcId="{7670EDC4-17DD-43FF-9072-707A9BF4F894}" destId="{3EEA5CDB-5336-49DC-AAC5-1D6BA31AB1AF}" srcOrd="0" destOrd="0" presId="urn:microsoft.com/office/officeart/2008/layout/LinedList"/>
    <dgm:cxn modelId="{BA359408-29E0-4BA5-9014-30442BB55841}" srcId="{E8BB5EF1-0685-4FBB-82D8-FAB944900E75}" destId="{2ED75AAD-BE12-4269-B1E2-EA332D952ACD}" srcOrd="0" destOrd="0" parTransId="{8E903AEB-0E6D-425B-BC11-9FB190D1DB5F}" sibTransId="{83D11733-E925-4A30-92B5-CAD392BF3B23}"/>
    <dgm:cxn modelId="{E49DCD0C-A662-4D4E-8A7D-ED11C9F80143}" type="presOf" srcId="{05B238FA-01CB-4D91-8456-BE2C12271A9D}" destId="{80A92A10-E571-43DF-959E-F080EACE845B}" srcOrd="0" destOrd="0" presId="urn:microsoft.com/office/officeart/2008/layout/LinedList"/>
    <dgm:cxn modelId="{09B2722D-013F-4995-8CCA-CF7462BDFCDF}" srcId="{6535A968-6242-4033-9E24-8870BF13A326}" destId="{8CB8B70B-040C-4582-A0CA-AFD3D2A68C2A}" srcOrd="0" destOrd="0" parTransId="{5F32DA0F-93D3-45E7-BA10-CB197E886E79}" sibTransId="{F51BCB5C-8A3A-4937-8FDD-F4B60520498D}"/>
    <dgm:cxn modelId="{A88A3D41-7B12-48CF-8D42-2897DE86B833}" srcId="{C2B76A0B-B06B-49A9-BF5A-AC9F68C33BDD}" destId="{7670EDC4-17DD-43FF-9072-707A9BF4F894}" srcOrd="0" destOrd="0" parTransId="{51F49957-B32B-402A-8241-6C0D47C5606E}" sibTransId="{661BC854-2824-463B-8AE5-CB4B7DC08E23}"/>
    <dgm:cxn modelId="{1A085148-6BF8-4B19-AA20-67FD25ABC04E}" type="presOf" srcId="{E8BB5EF1-0685-4FBB-82D8-FAB944900E75}" destId="{0F93732A-AD7E-46A2-8832-3EC5E29D1077}" srcOrd="0" destOrd="0" presId="urn:microsoft.com/office/officeart/2008/layout/LinedList"/>
    <dgm:cxn modelId="{A6062A4E-D541-4FC5-9E51-15848513EC40}" type="presOf" srcId="{AF1AEE70-CE50-492C-86AE-5D24AE5CCA2E}" destId="{EB8CDB16-B76B-453A-B8E8-09CFF1D4CBCD}" srcOrd="0" destOrd="0" presId="urn:microsoft.com/office/officeart/2008/layout/LinedList"/>
    <dgm:cxn modelId="{FB30F753-4E4D-43C5-8715-0F789E2BA081}" srcId="{E8BB5EF1-0685-4FBB-82D8-FAB944900E75}" destId="{C2B76A0B-B06B-49A9-BF5A-AC9F68C33BDD}" srcOrd="1" destOrd="0" parTransId="{8800D08B-E665-453F-9382-EADA40BEAE53}" sibTransId="{218905BC-0464-4C58-84DE-4892D3BE995E}"/>
    <dgm:cxn modelId="{3506B479-66CE-48D2-9489-57ADE02489AB}" srcId="{E8BB5EF1-0685-4FBB-82D8-FAB944900E75}" destId="{6535A968-6242-4033-9E24-8870BF13A326}" srcOrd="2" destOrd="0" parTransId="{80F6FAFD-3F6F-418A-9937-16433BCBE2D1}" sibTransId="{A918B8B3-901D-4CA3-93E0-44D64240BDC3}"/>
    <dgm:cxn modelId="{01C02E8A-5878-45A6-92D4-D981680DCE1A}" type="presOf" srcId="{6535A968-6242-4033-9E24-8870BF13A326}" destId="{74B26C97-1ED3-4DBB-9806-EBEC6F4B8711}" srcOrd="0" destOrd="0" presId="urn:microsoft.com/office/officeart/2008/layout/LinedList"/>
    <dgm:cxn modelId="{B247A98B-4AC6-4FC1-9DEB-E5852C6E4033}" srcId="{C2B76A0B-B06B-49A9-BF5A-AC9F68C33BDD}" destId="{05B238FA-01CB-4D91-8456-BE2C12271A9D}" srcOrd="1" destOrd="0" parTransId="{C687C5F3-76D5-4530-B3A6-479A5C0218F9}" sibTransId="{104861D2-27E9-4942-AFD5-FB6BCA9720EE}"/>
    <dgm:cxn modelId="{7A3FD398-E74B-4105-9344-29EE648C4D00}" type="presOf" srcId="{2ED75AAD-BE12-4269-B1E2-EA332D952ACD}" destId="{BF995384-A5FF-4D27-9647-6873B34D60BB}" srcOrd="0" destOrd="0" presId="urn:microsoft.com/office/officeart/2008/layout/LinedList"/>
    <dgm:cxn modelId="{764286A9-4D36-4745-8810-7548F7485BC8}" type="presOf" srcId="{C2B76A0B-B06B-49A9-BF5A-AC9F68C33BDD}" destId="{3E8AA0BD-66C5-44B8-8A05-32DFB9FFC868}" srcOrd="0" destOrd="0" presId="urn:microsoft.com/office/officeart/2008/layout/LinedList"/>
    <dgm:cxn modelId="{00C081BC-42D5-4245-B2CC-42F681B18D41}" srcId="{C2B76A0B-B06B-49A9-BF5A-AC9F68C33BDD}" destId="{AF1AEE70-CE50-492C-86AE-5D24AE5CCA2E}" srcOrd="2" destOrd="0" parTransId="{7960580C-9850-48E0-819E-F4BABA0F6318}" sibTransId="{12A0883F-54DA-4143-A7A0-C6101B670C0A}"/>
    <dgm:cxn modelId="{A7B2C8F8-0FFF-423E-AFF7-34B63F63F549}" type="presOf" srcId="{8CB8B70B-040C-4582-A0CA-AFD3D2A68C2A}" destId="{26E85429-1476-46C2-8706-74C3A401B5CB}" srcOrd="0" destOrd="0" presId="urn:microsoft.com/office/officeart/2008/layout/LinedList"/>
    <dgm:cxn modelId="{624E9D34-78A0-4070-AA2A-2947104574BB}" type="presParOf" srcId="{0F93732A-AD7E-46A2-8832-3EC5E29D1077}" destId="{3AFC9709-63B7-4078-9126-761256B2E4AE}" srcOrd="0" destOrd="0" presId="urn:microsoft.com/office/officeart/2008/layout/LinedList"/>
    <dgm:cxn modelId="{8D615AF7-882B-4EFA-A519-DFAC556E6156}" type="presParOf" srcId="{0F93732A-AD7E-46A2-8832-3EC5E29D1077}" destId="{61F19692-E208-4119-8B1F-6F3BE906C0DB}" srcOrd="1" destOrd="0" presId="urn:microsoft.com/office/officeart/2008/layout/LinedList"/>
    <dgm:cxn modelId="{C793E1FE-A63B-4A57-9538-4A99FE708509}" type="presParOf" srcId="{61F19692-E208-4119-8B1F-6F3BE906C0DB}" destId="{BF995384-A5FF-4D27-9647-6873B34D60BB}" srcOrd="0" destOrd="0" presId="urn:microsoft.com/office/officeart/2008/layout/LinedList"/>
    <dgm:cxn modelId="{A012C6EA-F50E-4935-A94F-769A3A029BDC}" type="presParOf" srcId="{61F19692-E208-4119-8B1F-6F3BE906C0DB}" destId="{B5444540-096A-45B9-B0AF-BDA7691DA4F9}" srcOrd="1" destOrd="0" presId="urn:microsoft.com/office/officeart/2008/layout/LinedList"/>
    <dgm:cxn modelId="{D2AE8245-CFDC-4094-8F79-B9805AB20DFC}" type="presParOf" srcId="{0F93732A-AD7E-46A2-8832-3EC5E29D1077}" destId="{4BA4AC9B-7278-48DF-99AF-16C7F4198A18}" srcOrd="2" destOrd="0" presId="urn:microsoft.com/office/officeart/2008/layout/LinedList"/>
    <dgm:cxn modelId="{68BCF677-F272-497C-A47C-2EC905B1FC48}" type="presParOf" srcId="{0F93732A-AD7E-46A2-8832-3EC5E29D1077}" destId="{5FFB90B4-F34F-4FF2-9243-3D2D2E46DDE5}" srcOrd="3" destOrd="0" presId="urn:microsoft.com/office/officeart/2008/layout/LinedList"/>
    <dgm:cxn modelId="{11736194-52A3-45AA-9D28-2BDCF7A40268}" type="presParOf" srcId="{5FFB90B4-F34F-4FF2-9243-3D2D2E46DDE5}" destId="{3E8AA0BD-66C5-44B8-8A05-32DFB9FFC868}" srcOrd="0" destOrd="0" presId="urn:microsoft.com/office/officeart/2008/layout/LinedList"/>
    <dgm:cxn modelId="{5C495EA3-54D0-44AC-A893-5AD9FDF40728}" type="presParOf" srcId="{5FFB90B4-F34F-4FF2-9243-3D2D2E46DDE5}" destId="{40388464-3DEB-41D9-A47E-5A5524B18A3E}" srcOrd="1" destOrd="0" presId="urn:microsoft.com/office/officeart/2008/layout/LinedList"/>
    <dgm:cxn modelId="{4B4C83E5-3D98-4E1D-B63C-38E6B76333A2}" type="presParOf" srcId="{40388464-3DEB-41D9-A47E-5A5524B18A3E}" destId="{C003FE3C-F4AC-449E-AA06-60DCC0618A4E}" srcOrd="0" destOrd="0" presId="urn:microsoft.com/office/officeart/2008/layout/LinedList"/>
    <dgm:cxn modelId="{93B4BD3E-1357-4C82-B593-78E625023EEC}" type="presParOf" srcId="{40388464-3DEB-41D9-A47E-5A5524B18A3E}" destId="{903AE6ED-7254-49E0-A57F-C229E8165322}" srcOrd="1" destOrd="0" presId="urn:microsoft.com/office/officeart/2008/layout/LinedList"/>
    <dgm:cxn modelId="{1F46D9DB-DC74-47BF-A633-0D44C9D8F60B}" type="presParOf" srcId="{903AE6ED-7254-49E0-A57F-C229E8165322}" destId="{B2DE4EC1-660C-41F1-A350-11BB4521C224}" srcOrd="0" destOrd="0" presId="urn:microsoft.com/office/officeart/2008/layout/LinedList"/>
    <dgm:cxn modelId="{2BA5AB77-FDD4-4E21-AC56-F66DD9640DB4}" type="presParOf" srcId="{903AE6ED-7254-49E0-A57F-C229E8165322}" destId="{3EEA5CDB-5336-49DC-AAC5-1D6BA31AB1AF}" srcOrd="1" destOrd="0" presId="urn:microsoft.com/office/officeart/2008/layout/LinedList"/>
    <dgm:cxn modelId="{3D4234F2-7B4D-4A4D-97DD-59471BCC39D1}" type="presParOf" srcId="{903AE6ED-7254-49E0-A57F-C229E8165322}" destId="{6CBB1F35-C635-4E60-8E07-2BDA64119022}" srcOrd="2" destOrd="0" presId="urn:microsoft.com/office/officeart/2008/layout/LinedList"/>
    <dgm:cxn modelId="{08FA76AE-9310-4D03-8B0B-E3B7FE496DFC}" type="presParOf" srcId="{40388464-3DEB-41D9-A47E-5A5524B18A3E}" destId="{E9EAE556-50F9-448E-8A75-116B438921E5}" srcOrd="2" destOrd="0" presId="urn:microsoft.com/office/officeart/2008/layout/LinedList"/>
    <dgm:cxn modelId="{786B1E2E-D090-424C-B3C6-D2403013E19B}" type="presParOf" srcId="{40388464-3DEB-41D9-A47E-5A5524B18A3E}" destId="{B1D31AB9-53C9-4970-BB8B-5B79F8D29D6E}" srcOrd="3" destOrd="0" presId="urn:microsoft.com/office/officeart/2008/layout/LinedList"/>
    <dgm:cxn modelId="{C97B1346-08E9-4556-A99B-F31D716B6EC8}" type="presParOf" srcId="{40388464-3DEB-41D9-A47E-5A5524B18A3E}" destId="{A8CBE07A-E9E4-436C-A387-CBD390955129}" srcOrd="4" destOrd="0" presId="urn:microsoft.com/office/officeart/2008/layout/LinedList"/>
    <dgm:cxn modelId="{66E6AA2E-1C01-41A5-9344-AB2CA1D16D0D}" type="presParOf" srcId="{A8CBE07A-E9E4-436C-A387-CBD390955129}" destId="{1690A7C5-A5A5-4936-BD5D-F828E414E9E9}" srcOrd="0" destOrd="0" presId="urn:microsoft.com/office/officeart/2008/layout/LinedList"/>
    <dgm:cxn modelId="{E6ADFDC0-1AF6-4E71-B9F4-6D82B7838D3B}" type="presParOf" srcId="{A8CBE07A-E9E4-436C-A387-CBD390955129}" destId="{80A92A10-E571-43DF-959E-F080EACE845B}" srcOrd="1" destOrd="0" presId="urn:microsoft.com/office/officeart/2008/layout/LinedList"/>
    <dgm:cxn modelId="{99A7B5DA-52FE-4920-A650-E6296BD8B548}" type="presParOf" srcId="{A8CBE07A-E9E4-436C-A387-CBD390955129}" destId="{BBAF9F53-8214-4346-A25F-F2CEB29E392D}" srcOrd="2" destOrd="0" presId="urn:microsoft.com/office/officeart/2008/layout/LinedList"/>
    <dgm:cxn modelId="{D7F2F206-E956-47D8-934B-315E83FCCA88}" type="presParOf" srcId="{40388464-3DEB-41D9-A47E-5A5524B18A3E}" destId="{DB92007E-2BC0-4426-8362-6B481B3CE12D}" srcOrd="5" destOrd="0" presId="urn:microsoft.com/office/officeart/2008/layout/LinedList"/>
    <dgm:cxn modelId="{2ED2A617-FB48-495E-8824-2D12F7A504A2}" type="presParOf" srcId="{40388464-3DEB-41D9-A47E-5A5524B18A3E}" destId="{43624624-1AE3-4BFC-8274-FF3B11186675}" srcOrd="6" destOrd="0" presId="urn:microsoft.com/office/officeart/2008/layout/LinedList"/>
    <dgm:cxn modelId="{DF198859-0D23-4839-825B-539EFCE642B6}" type="presParOf" srcId="{40388464-3DEB-41D9-A47E-5A5524B18A3E}" destId="{26705647-1527-4A48-A5E7-BDC676789AC1}" srcOrd="7" destOrd="0" presId="urn:microsoft.com/office/officeart/2008/layout/LinedList"/>
    <dgm:cxn modelId="{F8733EF8-541B-40A6-85C3-4E6706E3A717}" type="presParOf" srcId="{26705647-1527-4A48-A5E7-BDC676789AC1}" destId="{B05B3889-CB99-4BF3-B9C2-95792F3A2D8A}" srcOrd="0" destOrd="0" presId="urn:microsoft.com/office/officeart/2008/layout/LinedList"/>
    <dgm:cxn modelId="{7BD8A0CC-AD84-402C-874A-475081E2E7A2}" type="presParOf" srcId="{26705647-1527-4A48-A5E7-BDC676789AC1}" destId="{EB8CDB16-B76B-453A-B8E8-09CFF1D4CBCD}" srcOrd="1" destOrd="0" presId="urn:microsoft.com/office/officeart/2008/layout/LinedList"/>
    <dgm:cxn modelId="{99591C46-83C7-40D4-83CB-236D9688FE37}" type="presParOf" srcId="{26705647-1527-4A48-A5E7-BDC676789AC1}" destId="{627ECD99-7AAE-4402-83A9-12770E0405FF}" srcOrd="2" destOrd="0" presId="urn:microsoft.com/office/officeart/2008/layout/LinedList"/>
    <dgm:cxn modelId="{36D76334-71AA-4A95-88D1-B220CBB62BFB}" type="presParOf" srcId="{40388464-3DEB-41D9-A47E-5A5524B18A3E}" destId="{A8226001-6EBA-4375-98B4-2943FF94D335}" srcOrd="8" destOrd="0" presId="urn:microsoft.com/office/officeart/2008/layout/LinedList"/>
    <dgm:cxn modelId="{1061C6A6-2702-41D9-8C39-6F33C1B1AD67}" type="presParOf" srcId="{40388464-3DEB-41D9-A47E-5A5524B18A3E}" destId="{A91BE77A-B620-4D9B-8F49-948D1B338BE6}" srcOrd="9" destOrd="0" presId="urn:microsoft.com/office/officeart/2008/layout/LinedList"/>
    <dgm:cxn modelId="{B72C9CB1-62C0-4973-8872-4B07BAC4C836}" type="presParOf" srcId="{0F93732A-AD7E-46A2-8832-3EC5E29D1077}" destId="{BD709327-2DE8-4B73-9115-76159A8DFB01}" srcOrd="4" destOrd="0" presId="urn:microsoft.com/office/officeart/2008/layout/LinedList"/>
    <dgm:cxn modelId="{F4433E0E-4CCA-435D-9088-1F2744C30B8B}" type="presParOf" srcId="{0F93732A-AD7E-46A2-8832-3EC5E29D1077}" destId="{9589F3FE-45A9-4FDC-B4CD-C7818C6D3A3F}" srcOrd="5" destOrd="0" presId="urn:microsoft.com/office/officeart/2008/layout/LinedList"/>
    <dgm:cxn modelId="{5E7FE863-DCEA-454C-8E3A-C9217A343A6F}" type="presParOf" srcId="{9589F3FE-45A9-4FDC-B4CD-C7818C6D3A3F}" destId="{74B26C97-1ED3-4DBB-9806-EBEC6F4B8711}" srcOrd="0" destOrd="0" presId="urn:microsoft.com/office/officeart/2008/layout/LinedList"/>
    <dgm:cxn modelId="{BA80F0F6-3395-4D89-B1AE-012C416C0803}" type="presParOf" srcId="{9589F3FE-45A9-4FDC-B4CD-C7818C6D3A3F}" destId="{E86E8DDE-D417-4331-A82E-8A8C3C99BFBA}" srcOrd="1" destOrd="0" presId="urn:microsoft.com/office/officeart/2008/layout/LinedList"/>
    <dgm:cxn modelId="{B6B27DE8-4940-4897-A3FA-BDFC20C8FF83}" type="presParOf" srcId="{E86E8DDE-D417-4331-A82E-8A8C3C99BFBA}" destId="{FFDE64EB-12C5-4F82-91EA-D40D7110E094}" srcOrd="0" destOrd="0" presId="urn:microsoft.com/office/officeart/2008/layout/LinedList"/>
    <dgm:cxn modelId="{8A43CE4F-F30F-4E6F-B67A-5FC27B839650}" type="presParOf" srcId="{E86E8DDE-D417-4331-A82E-8A8C3C99BFBA}" destId="{F1789EFC-86BB-4B16-BE9F-D7799D0B50CC}" srcOrd="1" destOrd="0" presId="urn:microsoft.com/office/officeart/2008/layout/LinedList"/>
    <dgm:cxn modelId="{956D8C1D-AB70-4A55-B58C-D6D5A6AA8B5A}" type="presParOf" srcId="{F1789EFC-86BB-4B16-BE9F-D7799D0B50CC}" destId="{6FFFEC02-40D6-4CD0-9315-857CECC6708C}" srcOrd="0" destOrd="0" presId="urn:microsoft.com/office/officeart/2008/layout/LinedList"/>
    <dgm:cxn modelId="{22A3D9A5-5B7D-4232-A91F-3EDBE2F8FF4F}" type="presParOf" srcId="{F1789EFC-86BB-4B16-BE9F-D7799D0B50CC}" destId="{26E85429-1476-46C2-8706-74C3A401B5CB}" srcOrd="1" destOrd="0" presId="urn:microsoft.com/office/officeart/2008/layout/LinedList"/>
    <dgm:cxn modelId="{D94825B5-6032-40BF-9B42-08113EDDAC67}" type="presParOf" srcId="{F1789EFC-86BB-4B16-BE9F-D7799D0B50CC}" destId="{CA9FDAD9-1850-41F3-BD9E-92505828625A}" srcOrd="2" destOrd="0" presId="urn:microsoft.com/office/officeart/2008/layout/LinedList"/>
    <dgm:cxn modelId="{F54E7D67-7EC6-48D1-B88D-FBE60473EDA8}" type="presParOf" srcId="{E86E8DDE-D417-4331-A82E-8A8C3C99BFBA}" destId="{927CC26A-9F36-4063-9633-4BEF7C5DD932}" srcOrd="2" destOrd="0" presId="urn:microsoft.com/office/officeart/2008/layout/LinedList"/>
    <dgm:cxn modelId="{94561D76-FC3C-466C-B971-36E50C1C034B}" type="presParOf" srcId="{E86E8DDE-D417-4331-A82E-8A8C3C99BFBA}" destId="{9F810B7B-3DE3-4BB3-AC5E-E2B605ACB3E9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86FD21-CD55-4403-A69F-D0FF8E6CA5BC}" type="doc">
      <dgm:prSet loTypeId="urn:microsoft.com/office/officeart/2005/8/layout/target2" loCatId="relationship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fi-FI"/>
        </a:p>
      </dgm:t>
    </dgm:pt>
    <dgm:pt modelId="{530C37F5-A834-4980-B420-60B9B2D020F7}">
      <dgm:prSet/>
      <dgm:spPr/>
      <dgm:t>
        <a:bodyPr/>
        <a:lstStyle/>
        <a:p>
          <a:r>
            <a:rPr lang="fi-FI" b="1"/>
            <a:t>Natural language: syntax, semantics and pragmatics </a:t>
          </a:r>
          <a:endParaRPr lang="fi-FI"/>
        </a:p>
      </dgm:t>
    </dgm:pt>
    <dgm:pt modelId="{84320EAE-F047-4EEF-ACCE-076B33BF17EB}" type="parTrans" cxnId="{8AFCC58F-1C3A-4BBF-9C2A-331DF66E006C}">
      <dgm:prSet/>
      <dgm:spPr/>
      <dgm:t>
        <a:bodyPr/>
        <a:lstStyle/>
        <a:p>
          <a:endParaRPr lang="fi-FI"/>
        </a:p>
      </dgm:t>
    </dgm:pt>
    <dgm:pt modelId="{FDA57A0B-6D0E-4A96-B499-01E092D5226C}" type="sibTrans" cxnId="{8AFCC58F-1C3A-4BBF-9C2A-331DF66E006C}">
      <dgm:prSet/>
      <dgm:spPr/>
      <dgm:t>
        <a:bodyPr/>
        <a:lstStyle/>
        <a:p>
          <a:endParaRPr lang="fi-FI"/>
        </a:p>
      </dgm:t>
    </dgm:pt>
    <dgm:pt modelId="{32BD516E-60FF-4609-9855-EB2CE27CD5EE}">
      <dgm:prSet/>
      <dgm:spPr/>
      <dgm:t>
        <a:bodyPr/>
        <a:lstStyle/>
        <a:p>
          <a:r>
            <a:rPr lang="fi-FI"/>
            <a:t>The ambiguity and practical flexibility of linguistic usages </a:t>
          </a:r>
        </a:p>
      </dgm:t>
    </dgm:pt>
    <dgm:pt modelId="{853AB88E-1242-4275-85F4-AD69FE79CBC0}" type="parTrans" cxnId="{B13896D1-9DC4-4635-A3CF-9C58AB1845AF}">
      <dgm:prSet/>
      <dgm:spPr/>
      <dgm:t>
        <a:bodyPr/>
        <a:lstStyle/>
        <a:p>
          <a:endParaRPr lang="fi-FI"/>
        </a:p>
      </dgm:t>
    </dgm:pt>
    <dgm:pt modelId="{949AB0CB-9EBC-4B53-A79B-106326861215}" type="sibTrans" cxnId="{B13896D1-9DC4-4635-A3CF-9C58AB1845AF}">
      <dgm:prSet/>
      <dgm:spPr/>
      <dgm:t>
        <a:bodyPr/>
        <a:lstStyle/>
        <a:p>
          <a:endParaRPr lang="fi-FI"/>
        </a:p>
      </dgm:t>
    </dgm:pt>
    <dgm:pt modelId="{87D40BB4-3E16-43C9-937D-C552516F9CA2}">
      <dgm:prSet/>
      <dgm:spPr/>
      <dgm:t>
        <a:bodyPr/>
        <a:lstStyle/>
        <a:p>
          <a:r>
            <a:rPr lang="fi-FI"/>
            <a:t>Option of not using legal remedies </a:t>
          </a:r>
        </a:p>
      </dgm:t>
    </dgm:pt>
    <dgm:pt modelId="{D4F4B960-6163-45BD-94A1-07DCAEC4EE5B}" type="parTrans" cxnId="{502BCB84-48D5-4065-9356-FE9E375F8EE0}">
      <dgm:prSet/>
      <dgm:spPr/>
      <dgm:t>
        <a:bodyPr/>
        <a:lstStyle/>
        <a:p>
          <a:endParaRPr lang="fi-FI"/>
        </a:p>
      </dgm:t>
    </dgm:pt>
    <dgm:pt modelId="{131BA913-D9BB-4672-B935-9CCAF47E4F8C}" type="sibTrans" cxnId="{502BCB84-48D5-4065-9356-FE9E375F8EE0}">
      <dgm:prSet/>
      <dgm:spPr/>
      <dgm:t>
        <a:bodyPr/>
        <a:lstStyle/>
        <a:p>
          <a:endParaRPr lang="fi-FI"/>
        </a:p>
      </dgm:t>
    </dgm:pt>
    <dgm:pt modelId="{EC00FC06-021A-48DA-9865-CA33439AE5D8}">
      <dgm:prSet/>
      <dgm:spPr/>
      <dgm:t>
        <a:bodyPr/>
        <a:lstStyle/>
        <a:p>
          <a:r>
            <a:rPr lang="fi-FI"/>
            <a:t>Option to buy oneself free of a contract (by paying damages) </a:t>
          </a:r>
        </a:p>
      </dgm:t>
    </dgm:pt>
    <dgm:pt modelId="{9510BA48-B881-4C43-BC6D-059C4DD56D13}" type="parTrans" cxnId="{1C7029FD-AF4E-4C04-BB1E-F9311CD5A253}">
      <dgm:prSet/>
      <dgm:spPr/>
      <dgm:t>
        <a:bodyPr/>
        <a:lstStyle/>
        <a:p>
          <a:endParaRPr lang="fi-FI"/>
        </a:p>
      </dgm:t>
    </dgm:pt>
    <dgm:pt modelId="{3AE038EE-37D4-4323-A03D-9D6F56648914}" type="sibTrans" cxnId="{1C7029FD-AF4E-4C04-BB1E-F9311CD5A253}">
      <dgm:prSet/>
      <dgm:spPr/>
      <dgm:t>
        <a:bodyPr/>
        <a:lstStyle/>
        <a:p>
          <a:endParaRPr lang="fi-FI"/>
        </a:p>
      </dgm:t>
    </dgm:pt>
    <dgm:pt modelId="{E473EB9C-1D12-483C-AC6F-CEC658FCC5F3}">
      <dgm:prSet/>
      <dgm:spPr/>
      <dgm:t>
        <a:bodyPr/>
        <a:lstStyle/>
        <a:p>
          <a:r>
            <a:rPr lang="fi-FI" b="1"/>
            <a:t>Code: unambiguity, predetermined syntactic and semantic rules </a:t>
          </a:r>
          <a:endParaRPr lang="fi-FI"/>
        </a:p>
      </dgm:t>
    </dgm:pt>
    <dgm:pt modelId="{C0FEBCFE-9B1C-4F0D-A96D-FDFEBAB29E3F}" type="parTrans" cxnId="{9F9ADADB-27E3-466E-BF2B-282247A30E49}">
      <dgm:prSet/>
      <dgm:spPr/>
      <dgm:t>
        <a:bodyPr/>
        <a:lstStyle/>
        <a:p>
          <a:endParaRPr lang="fi-FI"/>
        </a:p>
      </dgm:t>
    </dgm:pt>
    <dgm:pt modelId="{EB76C9A1-3E75-49DF-A3E7-FA99D136B107}" type="sibTrans" cxnId="{9F9ADADB-27E3-466E-BF2B-282247A30E49}">
      <dgm:prSet/>
      <dgm:spPr/>
      <dgm:t>
        <a:bodyPr/>
        <a:lstStyle/>
        <a:p>
          <a:endParaRPr lang="fi-FI"/>
        </a:p>
      </dgm:t>
    </dgm:pt>
    <dgm:pt modelId="{48989121-EE45-46CE-A459-8844B0099CE8}">
      <dgm:prSet/>
      <dgm:spPr/>
      <dgm:t>
        <a:bodyPr/>
        <a:lstStyle/>
        <a:p>
          <a:r>
            <a:rPr lang="fi-FI" b="1"/>
            <a:t>Legal certainty: perfect but rigid execution vs. availability of legal remedies </a:t>
          </a:r>
          <a:endParaRPr lang="fi-FI"/>
        </a:p>
      </dgm:t>
    </dgm:pt>
    <dgm:pt modelId="{D51A9EC3-2519-4B6F-A0F2-7A49A96BA3A6}" type="parTrans" cxnId="{029A0346-D00D-4DE6-AEEC-0C3AF1D21DA8}">
      <dgm:prSet/>
      <dgm:spPr/>
      <dgm:t>
        <a:bodyPr/>
        <a:lstStyle/>
        <a:p>
          <a:endParaRPr lang="fi-FI"/>
        </a:p>
      </dgm:t>
    </dgm:pt>
    <dgm:pt modelId="{7E20715C-A3D8-448A-87A4-508C6AD63378}" type="sibTrans" cxnId="{029A0346-D00D-4DE6-AEEC-0C3AF1D21DA8}">
      <dgm:prSet/>
      <dgm:spPr/>
      <dgm:t>
        <a:bodyPr/>
        <a:lstStyle/>
        <a:p>
          <a:endParaRPr lang="fi-FI"/>
        </a:p>
      </dgm:t>
    </dgm:pt>
    <dgm:pt modelId="{ADE840B3-80A9-4A6D-BAD2-561BD69D7FF5}">
      <dgm:prSet/>
      <dgm:spPr/>
      <dgm:t>
        <a:bodyPr/>
        <a:lstStyle/>
        <a:p>
          <a:r>
            <a:rPr lang="fi-FI" b="1"/>
            <a:t>Responsiveness to real world </a:t>
          </a:r>
          <a:endParaRPr lang="fi-FI"/>
        </a:p>
      </dgm:t>
    </dgm:pt>
    <dgm:pt modelId="{108CF1E3-52A6-4FC2-B40C-A642DA5E5F00}" type="parTrans" cxnId="{482D50AD-3637-4A91-908A-74FC7016BE60}">
      <dgm:prSet/>
      <dgm:spPr/>
      <dgm:t>
        <a:bodyPr/>
        <a:lstStyle/>
        <a:p>
          <a:endParaRPr lang="fi-FI"/>
        </a:p>
      </dgm:t>
    </dgm:pt>
    <dgm:pt modelId="{84BFBDD7-125A-4461-B3F1-88CB791387E2}" type="sibTrans" cxnId="{482D50AD-3637-4A91-908A-74FC7016BE60}">
      <dgm:prSet/>
      <dgm:spPr/>
      <dgm:t>
        <a:bodyPr/>
        <a:lstStyle/>
        <a:p>
          <a:endParaRPr lang="fi-FI"/>
        </a:p>
      </dgm:t>
    </dgm:pt>
    <dgm:pt modelId="{9AE45B5A-616E-4E31-AE81-43EDD34A4B61}">
      <dgm:prSet/>
      <dgm:spPr/>
      <dgm:t>
        <a:bodyPr/>
        <a:lstStyle/>
        <a:p>
          <a:r>
            <a:rPr lang="fi-FI" b="1"/>
            <a:t>Deliberate ambiguity of contract </a:t>
          </a:r>
          <a:endParaRPr lang="fi-FI"/>
        </a:p>
      </dgm:t>
    </dgm:pt>
    <dgm:pt modelId="{776D5DA6-3798-4D9B-9AEB-33570EDC369D}" type="parTrans" cxnId="{80608700-0C3C-4E8E-82BE-69D1A9A6AF4A}">
      <dgm:prSet/>
      <dgm:spPr/>
      <dgm:t>
        <a:bodyPr/>
        <a:lstStyle/>
        <a:p>
          <a:endParaRPr lang="fi-FI"/>
        </a:p>
      </dgm:t>
    </dgm:pt>
    <dgm:pt modelId="{4D2BF628-7BE4-459A-8239-F47FA92DEA44}" type="sibTrans" cxnId="{80608700-0C3C-4E8E-82BE-69D1A9A6AF4A}">
      <dgm:prSet/>
      <dgm:spPr/>
      <dgm:t>
        <a:bodyPr/>
        <a:lstStyle/>
        <a:p>
          <a:endParaRPr lang="fi-FI"/>
        </a:p>
      </dgm:t>
    </dgm:pt>
    <dgm:pt modelId="{365E0247-5D9B-4E59-AF76-B16436632E33}" type="pres">
      <dgm:prSet presAssocID="{C786FD21-CD55-4403-A69F-D0FF8E6CA5B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81EEDAA9-554C-4021-9E85-307E734773F3}" type="pres">
      <dgm:prSet presAssocID="{C786FD21-CD55-4403-A69F-D0FF8E6CA5BC}" presName="outerBox" presStyleCnt="0"/>
      <dgm:spPr/>
    </dgm:pt>
    <dgm:pt modelId="{80326885-3DBE-41B2-96F3-FD1F0F48CFC0}" type="pres">
      <dgm:prSet presAssocID="{C786FD21-CD55-4403-A69F-D0FF8E6CA5BC}" presName="outerBoxParent" presStyleLbl="node1" presStyleIdx="0" presStyleCnt="3"/>
      <dgm:spPr/>
    </dgm:pt>
    <dgm:pt modelId="{20718AF4-CEE2-43F9-A16C-555FD4E0F573}" type="pres">
      <dgm:prSet presAssocID="{C786FD21-CD55-4403-A69F-D0FF8E6CA5BC}" presName="outerBoxChildren" presStyleCnt="0"/>
      <dgm:spPr/>
    </dgm:pt>
    <dgm:pt modelId="{FB27E61E-DB2E-49B0-BF14-DB6D7242AF4E}" type="pres">
      <dgm:prSet presAssocID="{32BD516E-60FF-4609-9855-EB2CE27CD5EE}" presName="oChild" presStyleLbl="fgAcc1" presStyleIdx="0" presStyleCnt="5">
        <dgm:presLayoutVars>
          <dgm:bulletEnabled val="1"/>
        </dgm:presLayoutVars>
      </dgm:prSet>
      <dgm:spPr/>
    </dgm:pt>
    <dgm:pt modelId="{99F3697B-84D6-48DD-850E-40DB65DF3486}" type="pres">
      <dgm:prSet presAssocID="{949AB0CB-9EBC-4B53-A79B-106326861215}" presName="outerSibTrans" presStyleCnt="0"/>
      <dgm:spPr/>
    </dgm:pt>
    <dgm:pt modelId="{8BB2B8C5-0473-4EBF-B3C1-11C7D4567AF9}" type="pres">
      <dgm:prSet presAssocID="{87D40BB4-3E16-43C9-937D-C552516F9CA2}" presName="oChild" presStyleLbl="fgAcc1" presStyleIdx="1" presStyleCnt="5">
        <dgm:presLayoutVars>
          <dgm:bulletEnabled val="1"/>
        </dgm:presLayoutVars>
      </dgm:prSet>
      <dgm:spPr/>
    </dgm:pt>
    <dgm:pt modelId="{CCD352F2-6DB6-46C0-ABE4-CD720323446F}" type="pres">
      <dgm:prSet presAssocID="{131BA913-D9BB-4672-B935-9CCAF47E4F8C}" presName="outerSibTrans" presStyleCnt="0"/>
      <dgm:spPr/>
    </dgm:pt>
    <dgm:pt modelId="{37DCA9EE-9618-4439-8BCC-FEA59219F0B5}" type="pres">
      <dgm:prSet presAssocID="{EC00FC06-021A-48DA-9865-CA33439AE5D8}" presName="oChild" presStyleLbl="fgAcc1" presStyleIdx="2" presStyleCnt="5">
        <dgm:presLayoutVars>
          <dgm:bulletEnabled val="1"/>
        </dgm:presLayoutVars>
      </dgm:prSet>
      <dgm:spPr/>
    </dgm:pt>
    <dgm:pt modelId="{6C17C683-3641-4B53-AA29-C9D4A93C3634}" type="pres">
      <dgm:prSet presAssocID="{C786FD21-CD55-4403-A69F-D0FF8E6CA5BC}" presName="middleBox" presStyleCnt="0"/>
      <dgm:spPr/>
    </dgm:pt>
    <dgm:pt modelId="{E79F79C8-DE00-4F91-98ED-8A04901FE127}" type="pres">
      <dgm:prSet presAssocID="{C786FD21-CD55-4403-A69F-D0FF8E6CA5BC}" presName="middleBoxParent" presStyleLbl="node1" presStyleIdx="1" presStyleCnt="3"/>
      <dgm:spPr/>
    </dgm:pt>
    <dgm:pt modelId="{083721EA-F628-438F-A70F-86E5A8933741}" type="pres">
      <dgm:prSet presAssocID="{C786FD21-CD55-4403-A69F-D0FF8E6CA5BC}" presName="middleBoxChildren" presStyleCnt="0"/>
      <dgm:spPr/>
    </dgm:pt>
    <dgm:pt modelId="{F18BA52C-BDD9-4B97-A5FC-9B67E85844D7}" type="pres">
      <dgm:prSet presAssocID="{C786FD21-CD55-4403-A69F-D0FF8E6CA5BC}" presName="centerBox" presStyleCnt="0"/>
      <dgm:spPr/>
    </dgm:pt>
    <dgm:pt modelId="{E036B23B-DEC1-454D-9E22-195E4022A2A9}" type="pres">
      <dgm:prSet presAssocID="{C786FD21-CD55-4403-A69F-D0FF8E6CA5BC}" presName="centerBoxParent" presStyleLbl="node1" presStyleIdx="2" presStyleCnt="3"/>
      <dgm:spPr/>
    </dgm:pt>
    <dgm:pt modelId="{4DC27A2B-406E-4328-A37A-F6A859830ECB}" type="pres">
      <dgm:prSet presAssocID="{C786FD21-CD55-4403-A69F-D0FF8E6CA5BC}" presName="centerBoxChildren" presStyleCnt="0"/>
      <dgm:spPr/>
    </dgm:pt>
    <dgm:pt modelId="{E92770B3-F415-4FA2-B088-CA66F28DB401}" type="pres">
      <dgm:prSet presAssocID="{ADE840B3-80A9-4A6D-BAD2-561BD69D7FF5}" presName="cChild" presStyleLbl="fgAcc1" presStyleIdx="3" presStyleCnt="5">
        <dgm:presLayoutVars>
          <dgm:bulletEnabled val="1"/>
        </dgm:presLayoutVars>
      </dgm:prSet>
      <dgm:spPr/>
    </dgm:pt>
    <dgm:pt modelId="{566A0CAB-7BD1-4D13-BC01-2910539212FC}" type="pres">
      <dgm:prSet presAssocID="{84BFBDD7-125A-4461-B3F1-88CB791387E2}" presName="centerSibTrans" presStyleCnt="0"/>
      <dgm:spPr/>
    </dgm:pt>
    <dgm:pt modelId="{88C3B94E-04CB-450B-BBFA-E5465C5A4E37}" type="pres">
      <dgm:prSet presAssocID="{9AE45B5A-616E-4E31-AE81-43EDD34A4B61}" presName="cChild" presStyleLbl="fgAcc1" presStyleIdx="4" presStyleCnt="5">
        <dgm:presLayoutVars>
          <dgm:bulletEnabled val="1"/>
        </dgm:presLayoutVars>
      </dgm:prSet>
      <dgm:spPr/>
    </dgm:pt>
  </dgm:ptLst>
  <dgm:cxnLst>
    <dgm:cxn modelId="{80608700-0C3C-4E8E-82BE-69D1A9A6AF4A}" srcId="{48989121-EE45-46CE-A459-8844B0099CE8}" destId="{9AE45B5A-616E-4E31-AE81-43EDD34A4B61}" srcOrd="1" destOrd="0" parTransId="{776D5DA6-3798-4D9B-9AEB-33570EDC369D}" sibTransId="{4D2BF628-7BE4-459A-8239-F47FA92DEA44}"/>
    <dgm:cxn modelId="{8DD92516-2710-413D-ADEC-D0C962BFE098}" type="presOf" srcId="{C786FD21-CD55-4403-A69F-D0FF8E6CA5BC}" destId="{365E0247-5D9B-4E59-AF76-B16436632E33}" srcOrd="0" destOrd="0" presId="urn:microsoft.com/office/officeart/2005/8/layout/target2"/>
    <dgm:cxn modelId="{E82D833D-9082-4B52-BB10-38156895AD8A}" type="presOf" srcId="{48989121-EE45-46CE-A459-8844B0099CE8}" destId="{E036B23B-DEC1-454D-9E22-195E4022A2A9}" srcOrd="0" destOrd="0" presId="urn:microsoft.com/office/officeart/2005/8/layout/target2"/>
    <dgm:cxn modelId="{029A0346-D00D-4DE6-AEEC-0C3AF1D21DA8}" srcId="{C786FD21-CD55-4403-A69F-D0FF8E6CA5BC}" destId="{48989121-EE45-46CE-A459-8844B0099CE8}" srcOrd="2" destOrd="0" parTransId="{D51A9EC3-2519-4B6F-A0F2-7A49A96BA3A6}" sibTransId="{7E20715C-A3D8-448A-87A4-508C6AD63378}"/>
    <dgm:cxn modelId="{978C2050-EDAF-4189-B251-51FE11840A20}" type="presOf" srcId="{530C37F5-A834-4980-B420-60B9B2D020F7}" destId="{80326885-3DBE-41B2-96F3-FD1F0F48CFC0}" srcOrd="0" destOrd="0" presId="urn:microsoft.com/office/officeart/2005/8/layout/target2"/>
    <dgm:cxn modelId="{502BCB84-48D5-4065-9356-FE9E375F8EE0}" srcId="{530C37F5-A834-4980-B420-60B9B2D020F7}" destId="{87D40BB4-3E16-43C9-937D-C552516F9CA2}" srcOrd="1" destOrd="0" parTransId="{D4F4B960-6163-45BD-94A1-07DCAEC4EE5B}" sibTransId="{131BA913-D9BB-4672-B935-9CCAF47E4F8C}"/>
    <dgm:cxn modelId="{4C1CD78B-D325-454C-A751-4D16361F9480}" type="presOf" srcId="{EC00FC06-021A-48DA-9865-CA33439AE5D8}" destId="{37DCA9EE-9618-4439-8BCC-FEA59219F0B5}" srcOrd="0" destOrd="0" presId="urn:microsoft.com/office/officeart/2005/8/layout/target2"/>
    <dgm:cxn modelId="{8AFCC58F-1C3A-4BBF-9C2A-331DF66E006C}" srcId="{C786FD21-CD55-4403-A69F-D0FF8E6CA5BC}" destId="{530C37F5-A834-4980-B420-60B9B2D020F7}" srcOrd="0" destOrd="0" parTransId="{84320EAE-F047-4EEF-ACCE-076B33BF17EB}" sibTransId="{FDA57A0B-6D0E-4A96-B499-01E092D5226C}"/>
    <dgm:cxn modelId="{241B6295-28E4-4026-8587-5A84A5D1A93E}" type="presOf" srcId="{87D40BB4-3E16-43C9-937D-C552516F9CA2}" destId="{8BB2B8C5-0473-4EBF-B3C1-11C7D4567AF9}" srcOrd="0" destOrd="0" presId="urn:microsoft.com/office/officeart/2005/8/layout/target2"/>
    <dgm:cxn modelId="{D45C09A4-7E05-44FF-81A9-59C655D1377F}" type="presOf" srcId="{ADE840B3-80A9-4A6D-BAD2-561BD69D7FF5}" destId="{E92770B3-F415-4FA2-B088-CA66F28DB401}" srcOrd="0" destOrd="0" presId="urn:microsoft.com/office/officeart/2005/8/layout/target2"/>
    <dgm:cxn modelId="{295387A4-86F0-45FF-AD15-447A3661F313}" type="presOf" srcId="{9AE45B5A-616E-4E31-AE81-43EDD34A4B61}" destId="{88C3B94E-04CB-450B-BBFA-E5465C5A4E37}" srcOrd="0" destOrd="0" presId="urn:microsoft.com/office/officeart/2005/8/layout/target2"/>
    <dgm:cxn modelId="{482D50AD-3637-4A91-908A-74FC7016BE60}" srcId="{48989121-EE45-46CE-A459-8844B0099CE8}" destId="{ADE840B3-80A9-4A6D-BAD2-561BD69D7FF5}" srcOrd="0" destOrd="0" parTransId="{108CF1E3-52A6-4FC2-B40C-A642DA5E5F00}" sibTransId="{84BFBDD7-125A-4461-B3F1-88CB791387E2}"/>
    <dgm:cxn modelId="{9ED939B0-EC5A-4F52-BBFB-E05BBDC5B90D}" type="presOf" srcId="{E473EB9C-1D12-483C-AC6F-CEC658FCC5F3}" destId="{E79F79C8-DE00-4F91-98ED-8A04901FE127}" srcOrd="0" destOrd="0" presId="urn:microsoft.com/office/officeart/2005/8/layout/target2"/>
    <dgm:cxn modelId="{B13896D1-9DC4-4635-A3CF-9C58AB1845AF}" srcId="{530C37F5-A834-4980-B420-60B9B2D020F7}" destId="{32BD516E-60FF-4609-9855-EB2CE27CD5EE}" srcOrd="0" destOrd="0" parTransId="{853AB88E-1242-4275-85F4-AD69FE79CBC0}" sibTransId="{949AB0CB-9EBC-4B53-A79B-106326861215}"/>
    <dgm:cxn modelId="{9F9ADADB-27E3-466E-BF2B-282247A30E49}" srcId="{C786FD21-CD55-4403-A69F-D0FF8E6CA5BC}" destId="{E473EB9C-1D12-483C-AC6F-CEC658FCC5F3}" srcOrd="1" destOrd="0" parTransId="{C0FEBCFE-9B1C-4F0D-A96D-FDFEBAB29E3F}" sibTransId="{EB76C9A1-3E75-49DF-A3E7-FA99D136B107}"/>
    <dgm:cxn modelId="{AFAAD3EC-7DDE-42BE-A9AF-885FFB12BCE9}" type="presOf" srcId="{32BD516E-60FF-4609-9855-EB2CE27CD5EE}" destId="{FB27E61E-DB2E-49B0-BF14-DB6D7242AF4E}" srcOrd="0" destOrd="0" presId="urn:microsoft.com/office/officeart/2005/8/layout/target2"/>
    <dgm:cxn modelId="{1C7029FD-AF4E-4C04-BB1E-F9311CD5A253}" srcId="{530C37F5-A834-4980-B420-60B9B2D020F7}" destId="{EC00FC06-021A-48DA-9865-CA33439AE5D8}" srcOrd="2" destOrd="0" parTransId="{9510BA48-B881-4C43-BC6D-059C4DD56D13}" sibTransId="{3AE038EE-37D4-4323-A03D-9D6F56648914}"/>
    <dgm:cxn modelId="{3BAEB4F3-8A0E-4423-9472-BF86F13AE11E}" type="presParOf" srcId="{365E0247-5D9B-4E59-AF76-B16436632E33}" destId="{81EEDAA9-554C-4021-9E85-307E734773F3}" srcOrd="0" destOrd="0" presId="urn:microsoft.com/office/officeart/2005/8/layout/target2"/>
    <dgm:cxn modelId="{BF37FB69-B3D3-4C56-A693-EC8031C074AD}" type="presParOf" srcId="{81EEDAA9-554C-4021-9E85-307E734773F3}" destId="{80326885-3DBE-41B2-96F3-FD1F0F48CFC0}" srcOrd="0" destOrd="0" presId="urn:microsoft.com/office/officeart/2005/8/layout/target2"/>
    <dgm:cxn modelId="{7339A0E4-96F4-46E4-9A6D-9C72289648B5}" type="presParOf" srcId="{81EEDAA9-554C-4021-9E85-307E734773F3}" destId="{20718AF4-CEE2-43F9-A16C-555FD4E0F573}" srcOrd="1" destOrd="0" presId="urn:microsoft.com/office/officeart/2005/8/layout/target2"/>
    <dgm:cxn modelId="{5949521D-F80E-4346-AA47-C87DA12C2910}" type="presParOf" srcId="{20718AF4-CEE2-43F9-A16C-555FD4E0F573}" destId="{FB27E61E-DB2E-49B0-BF14-DB6D7242AF4E}" srcOrd="0" destOrd="0" presId="urn:microsoft.com/office/officeart/2005/8/layout/target2"/>
    <dgm:cxn modelId="{28294982-6910-410F-BDB9-CFC9381A6F04}" type="presParOf" srcId="{20718AF4-CEE2-43F9-A16C-555FD4E0F573}" destId="{99F3697B-84D6-48DD-850E-40DB65DF3486}" srcOrd="1" destOrd="0" presId="urn:microsoft.com/office/officeart/2005/8/layout/target2"/>
    <dgm:cxn modelId="{260C0766-2AD9-484A-B79C-7420E0AD6231}" type="presParOf" srcId="{20718AF4-CEE2-43F9-A16C-555FD4E0F573}" destId="{8BB2B8C5-0473-4EBF-B3C1-11C7D4567AF9}" srcOrd="2" destOrd="0" presId="urn:microsoft.com/office/officeart/2005/8/layout/target2"/>
    <dgm:cxn modelId="{7D50EA32-E30B-46C4-B88B-F5DF59EA2DA6}" type="presParOf" srcId="{20718AF4-CEE2-43F9-A16C-555FD4E0F573}" destId="{CCD352F2-6DB6-46C0-ABE4-CD720323446F}" srcOrd="3" destOrd="0" presId="urn:microsoft.com/office/officeart/2005/8/layout/target2"/>
    <dgm:cxn modelId="{039E2AC9-D2A7-4EBE-84A8-2308D852718D}" type="presParOf" srcId="{20718AF4-CEE2-43F9-A16C-555FD4E0F573}" destId="{37DCA9EE-9618-4439-8BCC-FEA59219F0B5}" srcOrd="4" destOrd="0" presId="urn:microsoft.com/office/officeart/2005/8/layout/target2"/>
    <dgm:cxn modelId="{5441C1C5-509A-4642-88DE-DA8E6907DBA1}" type="presParOf" srcId="{365E0247-5D9B-4E59-AF76-B16436632E33}" destId="{6C17C683-3641-4B53-AA29-C9D4A93C3634}" srcOrd="1" destOrd="0" presId="urn:microsoft.com/office/officeart/2005/8/layout/target2"/>
    <dgm:cxn modelId="{FB3D1B51-7A2A-48C9-AE63-F698AAB1BC5A}" type="presParOf" srcId="{6C17C683-3641-4B53-AA29-C9D4A93C3634}" destId="{E79F79C8-DE00-4F91-98ED-8A04901FE127}" srcOrd="0" destOrd="0" presId="urn:microsoft.com/office/officeart/2005/8/layout/target2"/>
    <dgm:cxn modelId="{7D76019C-359E-42C3-A41A-CAAC54E904BB}" type="presParOf" srcId="{6C17C683-3641-4B53-AA29-C9D4A93C3634}" destId="{083721EA-F628-438F-A70F-86E5A8933741}" srcOrd="1" destOrd="0" presId="urn:microsoft.com/office/officeart/2005/8/layout/target2"/>
    <dgm:cxn modelId="{41073599-BEE2-4784-B768-C6D292DEF818}" type="presParOf" srcId="{365E0247-5D9B-4E59-AF76-B16436632E33}" destId="{F18BA52C-BDD9-4B97-A5FC-9B67E85844D7}" srcOrd="2" destOrd="0" presId="urn:microsoft.com/office/officeart/2005/8/layout/target2"/>
    <dgm:cxn modelId="{915AA274-BF7F-4360-B8A3-F06DD851DD20}" type="presParOf" srcId="{F18BA52C-BDD9-4B97-A5FC-9B67E85844D7}" destId="{E036B23B-DEC1-454D-9E22-195E4022A2A9}" srcOrd="0" destOrd="0" presId="urn:microsoft.com/office/officeart/2005/8/layout/target2"/>
    <dgm:cxn modelId="{FE9F2075-8B9D-45BC-BB14-EC4D6595E012}" type="presParOf" srcId="{F18BA52C-BDD9-4B97-A5FC-9B67E85844D7}" destId="{4DC27A2B-406E-4328-A37A-F6A859830ECB}" srcOrd="1" destOrd="0" presId="urn:microsoft.com/office/officeart/2005/8/layout/target2"/>
    <dgm:cxn modelId="{24A2FB9C-E554-4031-949A-F442B6220E96}" type="presParOf" srcId="{4DC27A2B-406E-4328-A37A-F6A859830ECB}" destId="{E92770B3-F415-4FA2-B088-CA66F28DB401}" srcOrd="0" destOrd="0" presId="urn:microsoft.com/office/officeart/2005/8/layout/target2"/>
    <dgm:cxn modelId="{3DAB9300-0497-49AB-AE8A-3A5098B3643A}" type="presParOf" srcId="{4DC27A2B-406E-4328-A37A-F6A859830ECB}" destId="{566A0CAB-7BD1-4D13-BC01-2910539212FC}" srcOrd="1" destOrd="0" presId="urn:microsoft.com/office/officeart/2005/8/layout/target2"/>
    <dgm:cxn modelId="{E82EEFDC-5629-4C63-9F53-1D43C39C5E8E}" type="presParOf" srcId="{4DC27A2B-406E-4328-A37A-F6A859830ECB}" destId="{88C3B94E-04CB-450B-BBFA-E5465C5A4E3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BC01D5-EFFC-48AA-B1C5-A964606B8CC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8E810-B886-499D-B6B5-259F354819DD}">
      <dgm:prSet custT="1"/>
      <dgm:spPr/>
      <dgm:t>
        <a:bodyPr/>
        <a:lstStyle/>
        <a:p>
          <a:pPr rtl="0"/>
          <a:r>
            <a:rPr lang="en-US" sz="1000" b="0" dirty="0"/>
            <a:t>Precision – ambiguity </a:t>
          </a:r>
          <a:endParaRPr lang="fi-FI" sz="1000" dirty="0"/>
        </a:p>
      </dgm:t>
    </dgm:pt>
    <dgm:pt modelId="{B975B36B-17A8-40C9-8238-9FACF1D32E20}" type="parTrans" cxnId="{90AB6F89-7C02-488B-B8D1-657166961D90}">
      <dgm:prSet/>
      <dgm:spPr/>
      <dgm:t>
        <a:bodyPr/>
        <a:lstStyle/>
        <a:p>
          <a:endParaRPr lang="en-US"/>
        </a:p>
      </dgm:t>
    </dgm:pt>
    <dgm:pt modelId="{38B6BC37-D667-4BC9-9620-FC9639F9E65E}" type="sibTrans" cxnId="{90AB6F89-7C02-488B-B8D1-657166961D90}">
      <dgm:prSet/>
      <dgm:spPr/>
      <dgm:t>
        <a:bodyPr/>
        <a:lstStyle/>
        <a:p>
          <a:endParaRPr lang="en-US"/>
        </a:p>
      </dgm:t>
    </dgm:pt>
    <dgm:pt modelId="{C1C0EE07-5252-4664-B1E5-0072EE5BAB5F}">
      <dgm:prSet custT="1"/>
      <dgm:spPr/>
      <dgm:t>
        <a:bodyPr/>
        <a:lstStyle/>
        <a:p>
          <a:pPr rtl="0"/>
          <a:r>
            <a:rPr lang="en-US" sz="1000" b="0" dirty="0"/>
            <a:t>natural language </a:t>
          </a:r>
          <a:endParaRPr lang="fi-FI" sz="1000" dirty="0"/>
        </a:p>
      </dgm:t>
    </dgm:pt>
    <dgm:pt modelId="{69F16765-672A-493F-B9E8-0B9A492C1551}" type="parTrans" cxnId="{A5F450AF-85F1-444D-A1CF-5F551AC519F4}">
      <dgm:prSet/>
      <dgm:spPr/>
      <dgm:t>
        <a:bodyPr/>
        <a:lstStyle/>
        <a:p>
          <a:endParaRPr lang="en-US"/>
        </a:p>
      </dgm:t>
    </dgm:pt>
    <dgm:pt modelId="{AC089B24-E2FC-4B91-996D-20426F6CB57F}" type="sibTrans" cxnId="{A5F450AF-85F1-444D-A1CF-5F551AC519F4}">
      <dgm:prSet/>
      <dgm:spPr/>
      <dgm:t>
        <a:bodyPr/>
        <a:lstStyle/>
        <a:p>
          <a:endParaRPr lang="en-US"/>
        </a:p>
      </dgm:t>
    </dgm:pt>
    <dgm:pt modelId="{F1D7725D-6456-4125-AB7A-39B00648B8CD}">
      <dgm:prSet custT="1"/>
      <dgm:spPr/>
      <dgm:t>
        <a:bodyPr/>
        <a:lstStyle/>
        <a:p>
          <a:pPr rtl="0"/>
          <a:r>
            <a:rPr lang="en-US" sz="1000" b="0" dirty="0"/>
            <a:t>code </a:t>
          </a:r>
          <a:endParaRPr lang="fi-FI" sz="1000" dirty="0"/>
        </a:p>
      </dgm:t>
    </dgm:pt>
    <dgm:pt modelId="{F055B8A0-6573-4EAE-9988-B672E4CBC836}" type="parTrans" cxnId="{8D9172FD-CBCA-4C01-9AED-65B18CD77EA8}">
      <dgm:prSet/>
      <dgm:spPr/>
      <dgm:t>
        <a:bodyPr/>
        <a:lstStyle/>
        <a:p>
          <a:endParaRPr lang="en-US"/>
        </a:p>
      </dgm:t>
    </dgm:pt>
    <dgm:pt modelId="{3F3B99FE-AC96-4DB8-BA6C-EEE99447C5EB}" type="sibTrans" cxnId="{8D9172FD-CBCA-4C01-9AED-65B18CD77EA8}">
      <dgm:prSet/>
      <dgm:spPr/>
      <dgm:t>
        <a:bodyPr/>
        <a:lstStyle/>
        <a:p>
          <a:endParaRPr lang="en-US"/>
        </a:p>
      </dgm:t>
    </dgm:pt>
    <dgm:pt modelId="{A48BAD5D-376F-41FC-A8A6-27560CC4780F}">
      <dgm:prSet custT="1"/>
      <dgm:spPr/>
      <dgm:t>
        <a:bodyPr/>
        <a:lstStyle/>
        <a:p>
          <a:pPr rtl="0"/>
          <a:r>
            <a:rPr lang="en-US" sz="1000" b="0" dirty="0"/>
            <a:t>legal text</a:t>
          </a:r>
          <a:r>
            <a:rPr lang="en-US" sz="1000" dirty="0"/>
            <a:t> </a:t>
          </a:r>
          <a:endParaRPr lang="fi-FI" sz="1000" dirty="0"/>
        </a:p>
      </dgm:t>
    </dgm:pt>
    <dgm:pt modelId="{53D3D1B3-0257-41FB-BBA2-B94A60EB3D84}" type="parTrans" cxnId="{D9533274-891C-4C04-B040-BFAA21D986E6}">
      <dgm:prSet/>
      <dgm:spPr/>
      <dgm:t>
        <a:bodyPr/>
        <a:lstStyle/>
        <a:p>
          <a:endParaRPr lang="en-US"/>
        </a:p>
      </dgm:t>
    </dgm:pt>
    <dgm:pt modelId="{F1D386C5-BBFA-458B-8755-CB77B4E26077}" type="sibTrans" cxnId="{D9533274-891C-4C04-B040-BFAA21D986E6}">
      <dgm:prSet/>
      <dgm:spPr/>
      <dgm:t>
        <a:bodyPr/>
        <a:lstStyle/>
        <a:p>
          <a:endParaRPr lang="en-US"/>
        </a:p>
      </dgm:t>
    </dgm:pt>
    <dgm:pt modelId="{557C3063-1F5D-4E53-AE53-3CD55EFD5F7F}">
      <dgm:prSet custT="1"/>
      <dgm:spPr/>
      <dgm:t>
        <a:bodyPr/>
        <a:lstStyle/>
        <a:p>
          <a:pPr rtl="0"/>
          <a:r>
            <a:rPr lang="en-US" sz="1000" b="0" dirty="0"/>
            <a:t>Contexts of interpretation </a:t>
          </a:r>
          <a:endParaRPr lang="fi-FI" sz="1000" dirty="0"/>
        </a:p>
      </dgm:t>
    </dgm:pt>
    <dgm:pt modelId="{C482D40A-8A9C-48D2-A6D4-461CFBFE6743}" type="parTrans" cxnId="{A5D09852-E7ED-4D18-A982-5B91C9E64345}">
      <dgm:prSet/>
      <dgm:spPr/>
      <dgm:t>
        <a:bodyPr/>
        <a:lstStyle/>
        <a:p>
          <a:endParaRPr lang="en-US"/>
        </a:p>
      </dgm:t>
    </dgm:pt>
    <dgm:pt modelId="{CBC27FBA-04DD-45CE-8164-0815DE30ED3E}" type="sibTrans" cxnId="{A5D09852-E7ED-4D18-A982-5B91C9E64345}">
      <dgm:prSet/>
      <dgm:spPr/>
      <dgm:t>
        <a:bodyPr/>
        <a:lstStyle/>
        <a:p>
          <a:endParaRPr lang="en-US"/>
        </a:p>
      </dgm:t>
    </dgm:pt>
    <dgm:pt modelId="{6DC970A2-0005-4073-A298-9FE8FE78D97F}">
      <dgm:prSet custT="1"/>
      <dgm:spPr/>
      <dgm:t>
        <a:bodyPr/>
        <a:lstStyle/>
        <a:p>
          <a:pPr rtl="0"/>
          <a:r>
            <a:rPr lang="en-US" sz="1000" b="0" dirty="0"/>
            <a:t>writing</a:t>
          </a:r>
          <a:r>
            <a:rPr lang="en-US" sz="700" b="0" dirty="0"/>
            <a:t> </a:t>
          </a:r>
          <a:endParaRPr lang="fi-FI" sz="700" dirty="0"/>
        </a:p>
      </dgm:t>
    </dgm:pt>
    <dgm:pt modelId="{A266507F-4591-4C92-A712-15104E5210DE}" type="parTrans" cxnId="{337BC32D-700A-40A9-917F-EED0A2193392}">
      <dgm:prSet/>
      <dgm:spPr/>
      <dgm:t>
        <a:bodyPr/>
        <a:lstStyle/>
        <a:p>
          <a:endParaRPr lang="en-US"/>
        </a:p>
      </dgm:t>
    </dgm:pt>
    <dgm:pt modelId="{A432CDAA-BBE9-46BE-9201-1BDFF20DB7B2}" type="sibTrans" cxnId="{337BC32D-700A-40A9-917F-EED0A2193392}">
      <dgm:prSet/>
      <dgm:spPr/>
      <dgm:t>
        <a:bodyPr/>
        <a:lstStyle/>
        <a:p>
          <a:endParaRPr lang="en-US"/>
        </a:p>
      </dgm:t>
    </dgm:pt>
    <dgm:pt modelId="{9CA9AA06-0A75-416B-A137-F1AE5BD2BDFB}">
      <dgm:prSet custT="1"/>
      <dgm:spPr/>
      <dgm:t>
        <a:bodyPr/>
        <a:lstStyle/>
        <a:p>
          <a:pPr rtl="0"/>
          <a:r>
            <a:rPr lang="en-US" sz="1000" b="0" dirty="0"/>
            <a:t>application</a:t>
          </a:r>
          <a:r>
            <a:rPr lang="en-US" sz="700" b="0" dirty="0"/>
            <a:t> </a:t>
          </a:r>
          <a:endParaRPr lang="fi-FI" sz="700" dirty="0"/>
        </a:p>
      </dgm:t>
    </dgm:pt>
    <dgm:pt modelId="{9273E6A6-B41A-4BBF-9C65-0F0615D8EF77}" type="parTrans" cxnId="{3C786C20-4D18-4F3F-9691-6B3F12B787C3}">
      <dgm:prSet/>
      <dgm:spPr/>
      <dgm:t>
        <a:bodyPr/>
        <a:lstStyle/>
        <a:p>
          <a:endParaRPr lang="en-US"/>
        </a:p>
      </dgm:t>
    </dgm:pt>
    <dgm:pt modelId="{6CDE41A3-6596-45C0-A607-BA9B3FEA6CB7}" type="sibTrans" cxnId="{3C786C20-4D18-4F3F-9691-6B3F12B787C3}">
      <dgm:prSet/>
      <dgm:spPr/>
      <dgm:t>
        <a:bodyPr/>
        <a:lstStyle/>
        <a:p>
          <a:endParaRPr lang="en-US"/>
        </a:p>
      </dgm:t>
    </dgm:pt>
    <dgm:pt modelId="{664B84F7-B19F-4A28-B0E9-34476218BBF7}">
      <dgm:prSet custT="1"/>
      <dgm:spPr/>
      <dgm:t>
        <a:bodyPr/>
        <a:lstStyle/>
        <a:p>
          <a:pPr rtl="0"/>
          <a:r>
            <a:rPr lang="en-US" sz="1000" b="0" dirty="0"/>
            <a:t>dispute</a:t>
          </a:r>
          <a:r>
            <a:rPr lang="en-US" sz="700" b="0" dirty="0"/>
            <a:t> </a:t>
          </a:r>
          <a:endParaRPr lang="fi-FI" sz="700" dirty="0"/>
        </a:p>
      </dgm:t>
    </dgm:pt>
    <dgm:pt modelId="{425FC26F-C0EB-4BE0-BB17-25DA5DD6AC77}" type="parTrans" cxnId="{625AD443-2875-49AB-BE61-72BA4056C3D5}">
      <dgm:prSet/>
      <dgm:spPr/>
      <dgm:t>
        <a:bodyPr/>
        <a:lstStyle/>
        <a:p>
          <a:endParaRPr lang="en-US"/>
        </a:p>
      </dgm:t>
    </dgm:pt>
    <dgm:pt modelId="{238FE28C-A056-46CB-9D1B-51FCD48D954C}" type="sibTrans" cxnId="{625AD443-2875-49AB-BE61-72BA4056C3D5}">
      <dgm:prSet/>
      <dgm:spPr/>
      <dgm:t>
        <a:bodyPr/>
        <a:lstStyle/>
        <a:p>
          <a:endParaRPr lang="en-US"/>
        </a:p>
      </dgm:t>
    </dgm:pt>
    <dgm:pt modelId="{694325A4-A5C5-4C7D-A920-7003159FD385}">
      <dgm:prSet custT="1"/>
      <dgm:spPr/>
      <dgm:t>
        <a:bodyPr/>
        <a:lstStyle/>
        <a:p>
          <a:pPr rtl="0"/>
          <a:r>
            <a:rPr lang="en-US" sz="1000" b="0" dirty="0"/>
            <a:t>litigation</a:t>
          </a:r>
          <a:r>
            <a:rPr lang="en-US" sz="700" b="0" dirty="0"/>
            <a:t> </a:t>
          </a:r>
          <a:endParaRPr lang="fi-FI" sz="700" dirty="0"/>
        </a:p>
      </dgm:t>
    </dgm:pt>
    <dgm:pt modelId="{088059D1-3BF5-4501-B101-9840D95FA372}" type="parTrans" cxnId="{27557968-D4C7-46FB-93E0-C983E93E485D}">
      <dgm:prSet/>
      <dgm:spPr/>
      <dgm:t>
        <a:bodyPr/>
        <a:lstStyle/>
        <a:p>
          <a:endParaRPr lang="en-US"/>
        </a:p>
      </dgm:t>
    </dgm:pt>
    <dgm:pt modelId="{CFD3ECD7-6931-47E3-B9E1-CEEDDAB08213}" type="sibTrans" cxnId="{27557968-D4C7-46FB-93E0-C983E93E485D}">
      <dgm:prSet/>
      <dgm:spPr/>
      <dgm:t>
        <a:bodyPr/>
        <a:lstStyle/>
        <a:p>
          <a:endParaRPr lang="en-US"/>
        </a:p>
      </dgm:t>
    </dgm:pt>
    <dgm:pt modelId="{93A34A8E-26F2-405E-AF7D-8D3A770C8467}">
      <dgm:prSet custT="1"/>
      <dgm:spPr/>
      <dgm:t>
        <a:bodyPr/>
        <a:lstStyle/>
        <a:p>
          <a:pPr rtl="0"/>
          <a:r>
            <a:rPr lang="en-US" sz="1000" b="0" dirty="0"/>
            <a:t>Some contractual obligations cannot be represented as an algorithm (sequence of actions)</a:t>
          </a:r>
          <a:endParaRPr lang="fi-FI" sz="1000" dirty="0"/>
        </a:p>
      </dgm:t>
    </dgm:pt>
    <dgm:pt modelId="{DD021761-524E-4322-9417-31A126A4E8DC}" type="parTrans" cxnId="{A8063003-6116-4B4F-A1BE-F11D92276BA2}">
      <dgm:prSet/>
      <dgm:spPr/>
      <dgm:t>
        <a:bodyPr/>
        <a:lstStyle/>
        <a:p>
          <a:endParaRPr lang="en-US"/>
        </a:p>
      </dgm:t>
    </dgm:pt>
    <dgm:pt modelId="{02121B6C-2BA6-4F4B-BED2-ADBDC8A8FFA1}" type="sibTrans" cxnId="{A8063003-6116-4B4F-A1BE-F11D92276BA2}">
      <dgm:prSet/>
      <dgm:spPr/>
      <dgm:t>
        <a:bodyPr/>
        <a:lstStyle/>
        <a:p>
          <a:endParaRPr lang="en-US"/>
        </a:p>
      </dgm:t>
    </dgm:pt>
    <dgm:pt modelId="{7474DE0D-7BCD-4100-AE94-82CA509043A4}">
      <dgm:prSet custT="1"/>
      <dgm:spPr/>
      <dgm:t>
        <a:bodyPr/>
        <a:lstStyle/>
        <a:p>
          <a:pPr rtl="0"/>
          <a:r>
            <a:rPr lang="en-US" sz="1200" dirty="0"/>
            <a:t>E.g. “good faith” or “reasonableness”</a:t>
          </a:r>
        </a:p>
        <a:p>
          <a:pPr rtl="0"/>
          <a:r>
            <a:rPr lang="en-US" sz="1200" dirty="0"/>
            <a:t>Duty to exercise due care (no measurable quantities)  </a:t>
          </a:r>
          <a:endParaRPr lang="fi-FI" sz="1200" dirty="0"/>
        </a:p>
      </dgm:t>
    </dgm:pt>
    <dgm:pt modelId="{B469CC02-9EB3-4AC3-BD45-8A35E35DFE52}" type="parTrans" cxnId="{03F4D8C0-C5B3-4ED6-AB00-365EB8D500C0}">
      <dgm:prSet/>
      <dgm:spPr/>
      <dgm:t>
        <a:bodyPr/>
        <a:lstStyle/>
        <a:p>
          <a:endParaRPr lang="en-US"/>
        </a:p>
      </dgm:t>
    </dgm:pt>
    <dgm:pt modelId="{CCC63818-CF40-41C2-B6E3-9CD07309BA6B}" type="sibTrans" cxnId="{03F4D8C0-C5B3-4ED6-AB00-365EB8D500C0}">
      <dgm:prSet/>
      <dgm:spPr/>
      <dgm:t>
        <a:bodyPr/>
        <a:lstStyle/>
        <a:p>
          <a:endParaRPr lang="en-US"/>
        </a:p>
      </dgm:t>
    </dgm:pt>
    <dgm:pt modelId="{DD33B6AF-FAF3-4F4B-9217-AAAE8A818B86}">
      <dgm:prSet/>
      <dgm:spPr/>
      <dgm:t>
        <a:bodyPr/>
        <a:lstStyle/>
        <a:p>
          <a:pPr rtl="0"/>
          <a:r>
            <a:rPr lang="en-US" b="0"/>
            <a:t>The possibilities of machine learning and natural language processing? </a:t>
          </a:r>
          <a:endParaRPr lang="fi-FI"/>
        </a:p>
      </dgm:t>
    </dgm:pt>
    <dgm:pt modelId="{D65E3EBA-845F-4CDB-9A96-9FE0769AD862}" type="parTrans" cxnId="{3444567F-55AE-4462-A8D5-D5BBB565F5BC}">
      <dgm:prSet/>
      <dgm:spPr/>
      <dgm:t>
        <a:bodyPr/>
        <a:lstStyle/>
        <a:p>
          <a:endParaRPr lang="en-US"/>
        </a:p>
      </dgm:t>
    </dgm:pt>
    <dgm:pt modelId="{0E371E8B-F73F-4657-8573-9A4BCD370ABD}" type="sibTrans" cxnId="{3444567F-55AE-4462-A8D5-D5BBB565F5BC}">
      <dgm:prSet/>
      <dgm:spPr/>
      <dgm:t>
        <a:bodyPr/>
        <a:lstStyle/>
        <a:p>
          <a:endParaRPr lang="en-US"/>
        </a:p>
      </dgm:t>
    </dgm:pt>
    <dgm:pt modelId="{AC3F9E8F-8B4D-4037-88BF-4631664DC495}">
      <dgm:prSet/>
      <dgm:spPr/>
      <dgm:t>
        <a:bodyPr/>
        <a:lstStyle/>
        <a:p>
          <a:pPr rtl="0"/>
          <a:r>
            <a:rPr lang="en-US" b="0"/>
            <a:t>AI? </a:t>
          </a:r>
          <a:endParaRPr lang="fi-FI"/>
        </a:p>
      </dgm:t>
    </dgm:pt>
    <dgm:pt modelId="{FAFCCC76-FD37-4780-8296-37DC8520EDF5}" type="parTrans" cxnId="{B3B6FD8A-15C6-4ABF-8E49-3D8A445DBACA}">
      <dgm:prSet/>
      <dgm:spPr/>
      <dgm:t>
        <a:bodyPr/>
        <a:lstStyle/>
        <a:p>
          <a:endParaRPr lang="en-US"/>
        </a:p>
      </dgm:t>
    </dgm:pt>
    <dgm:pt modelId="{9ECDB29B-8536-4FCF-981F-B5310DDF43C4}" type="sibTrans" cxnId="{B3B6FD8A-15C6-4ABF-8E49-3D8A445DBACA}">
      <dgm:prSet/>
      <dgm:spPr/>
      <dgm:t>
        <a:bodyPr/>
        <a:lstStyle/>
        <a:p>
          <a:endParaRPr lang="en-US"/>
        </a:p>
      </dgm:t>
    </dgm:pt>
    <dgm:pt modelId="{DA5BC282-B4CD-46A4-9DF0-91AD2A850246}" type="pres">
      <dgm:prSet presAssocID="{A2BC01D5-EFFC-48AA-B1C5-A964606B8CC5}" presName="vert0" presStyleCnt="0">
        <dgm:presLayoutVars>
          <dgm:dir/>
          <dgm:animOne val="branch"/>
          <dgm:animLvl val="lvl"/>
        </dgm:presLayoutVars>
      </dgm:prSet>
      <dgm:spPr/>
    </dgm:pt>
    <dgm:pt modelId="{6F91854A-024B-4785-B5A3-95B0C51E0CC2}" type="pres">
      <dgm:prSet presAssocID="{BDC8E810-B886-499D-B6B5-259F354819DD}" presName="thickLine" presStyleLbl="alignNode1" presStyleIdx="0" presStyleCnt="5"/>
      <dgm:spPr/>
    </dgm:pt>
    <dgm:pt modelId="{146874B0-0863-4B0D-A480-550BA959BAB2}" type="pres">
      <dgm:prSet presAssocID="{BDC8E810-B886-499D-B6B5-259F354819DD}" presName="horz1" presStyleCnt="0"/>
      <dgm:spPr/>
    </dgm:pt>
    <dgm:pt modelId="{080120F5-07AE-458A-B60E-E546D021CAB6}" type="pres">
      <dgm:prSet presAssocID="{BDC8E810-B886-499D-B6B5-259F354819DD}" presName="tx1" presStyleLbl="revTx" presStyleIdx="0" presStyleCnt="13"/>
      <dgm:spPr/>
    </dgm:pt>
    <dgm:pt modelId="{7C54FE3A-7454-448F-825E-5D1330C17E21}" type="pres">
      <dgm:prSet presAssocID="{BDC8E810-B886-499D-B6B5-259F354819DD}" presName="vert1" presStyleCnt="0"/>
      <dgm:spPr/>
    </dgm:pt>
    <dgm:pt modelId="{DAA8180A-9683-4150-A130-70BAF3798E33}" type="pres">
      <dgm:prSet presAssocID="{C1C0EE07-5252-4664-B1E5-0072EE5BAB5F}" presName="vertSpace2a" presStyleCnt="0"/>
      <dgm:spPr/>
    </dgm:pt>
    <dgm:pt modelId="{B3123C34-2482-4A68-B446-16F680416C91}" type="pres">
      <dgm:prSet presAssocID="{C1C0EE07-5252-4664-B1E5-0072EE5BAB5F}" presName="horz2" presStyleCnt="0"/>
      <dgm:spPr/>
    </dgm:pt>
    <dgm:pt modelId="{CB65C466-7FFF-4D32-8860-87F7907A30C5}" type="pres">
      <dgm:prSet presAssocID="{C1C0EE07-5252-4664-B1E5-0072EE5BAB5F}" presName="horzSpace2" presStyleCnt="0"/>
      <dgm:spPr/>
    </dgm:pt>
    <dgm:pt modelId="{F14E4E20-AA10-4B04-B92E-8996C1D5AAA0}" type="pres">
      <dgm:prSet presAssocID="{C1C0EE07-5252-4664-B1E5-0072EE5BAB5F}" presName="tx2" presStyleLbl="revTx" presStyleIdx="1" presStyleCnt="13"/>
      <dgm:spPr/>
    </dgm:pt>
    <dgm:pt modelId="{85B0DC6C-2F27-4083-B3BA-85182869BD68}" type="pres">
      <dgm:prSet presAssocID="{C1C0EE07-5252-4664-B1E5-0072EE5BAB5F}" presName="vert2" presStyleCnt="0"/>
      <dgm:spPr/>
    </dgm:pt>
    <dgm:pt modelId="{B705F9FE-571A-4C1F-A5DB-64BD4598F2E9}" type="pres">
      <dgm:prSet presAssocID="{C1C0EE07-5252-4664-B1E5-0072EE5BAB5F}" presName="thinLine2b" presStyleLbl="callout" presStyleIdx="0" presStyleCnt="8"/>
      <dgm:spPr/>
    </dgm:pt>
    <dgm:pt modelId="{CB933B30-A56F-4E3A-A884-A9216BCB9648}" type="pres">
      <dgm:prSet presAssocID="{C1C0EE07-5252-4664-B1E5-0072EE5BAB5F}" presName="vertSpace2b" presStyleCnt="0"/>
      <dgm:spPr/>
    </dgm:pt>
    <dgm:pt modelId="{D060373F-78A1-4240-BDCC-03DD7FD94557}" type="pres">
      <dgm:prSet presAssocID="{F1D7725D-6456-4125-AB7A-39B00648B8CD}" presName="horz2" presStyleCnt="0"/>
      <dgm:spPr/>
    </dgm:pt>
    <dgm:pt modelId="{8D068505-D1A1-4072-86CA-0CBCF93B5997}" type="pres">
      <dgm:prSet presAssocID="{F1D7725D-6456-4125-AB7A-39B00648B8CD}" presName="horzSpace2" presStyleCnt="0"/>
      <dgm:spPr/>
    </dgm:pt>
    <dgm:pt modelId="{B8516D77-DA0C-4024-BEA0-300955387685}" type="pres">
      <dgm:prSet presAssocID="{F1D7725D-6456-4125-AB7A-39B00648B8CD}" presName="tx2" presStyleLbl="revTx" presStyleIdx="2" presStyleCnt="13"/>
      <dgm:spPr/>
    </dgm:pt>
    <dgm:pt modelId="{B9C11B66-5773-4166-804E-51D2FC4C6FB4}" type="pres">
      <dgm:prSet presAssocID="{F1D7725D-6456-4125-AB7A-39B00648B8CD}" presName="vert2" presStyleCnt="0"/>
      <dgm:spPr/>
    </dgm:pt>
    <dgm:pt modelId="{8F3A9A93-16C1-405B-8F8B-559B390DB514}" type="pres">
      <dgm:prSet presAssocID="{F1D7725D-6456-4125-AB7A-39B00648B8CD}" presName="thinLine2b" presStyleLbl="callout" presStyleIdx="1" presStyleCnt="8"/>
      <dgm:spPr/>
    </dgm:pt>
    <dgm:pt modelId="{6816AEF4-31E4-41D2-8256-10425970A399}" type="pres">
      <dgm:prSet presAssocID="{F1D7725D-6456-4125-AB7A-39B00648B8CD}" presName="vertSpace2b" presStyleCnt="0"/>
      <dgm:spPr/>
    </dgm:pt>
    <dgm:pt modelId="{AEC613A5-3BB6-4000-90A2-ED7390594F4F}" type="pres">
      <dgm:prSet presAssocID="{A48BAD5D-376F-41FC-A8A6-27560CC4780F}" presName="horz2" presStyleCnt="0"/>
      <dgm:spPr/>
    </dgm:pt>
    <dgm:pt modelId="{9AEC8AB1-C2CF-4FBB-BF4B-83494F6247FF}" type="pres">
      <dgm:prSet presAssocID="{A48BAD5D-376F-41FC-A8A6-27560CC4780F}" presName="horzSpace2" presStyleCnt="0"/>
      <dgm:spPr/>
    </dgm:pt>
    <dgm:pt modelId="{5C492024-C277-4F9C-B550-7BBA5D7AC26A}" type="pres">
      <dgm:prSet presAssocID="{A48BAD5D-376F-41FC-A8A6-27560CC4780F}" presName="tx2" presStyleLbl="revTx" presStyleIdx="3" presStyleCnt="13"/>
      <dgm:spPr/>
    </dgm:pt>
    <dgm:pt modelId="{CD3564F8-B934-4E62-97FF-63DC9310AC3C}" type="pres">
      <dgm:prSet presAssocID="{A48BAD5D-376F-41FC-A8A6-27560CC4780F}" presName="vert2" presStyleCnt="0"/>
      <dgm:spPr/>
    </dgm:pt>
    <dgm:pt modelId="{233EFC7A-1B1B-4C48-8394-0CEF80E525B5}" type="pres">
      <dgm:prSet presAssocID="{A48BAD5D-376F-41FC-A8A6-27560CC4780F}" presName="thinLine2b" presStyleLbl="callout" presStyleIdx="2" presStyleCnt="8"/>
      <dgm:spPr/>
    </dgm:pt>
    <dgm:pt modelId="{81BD39E5-26C4-41D7-9ED9-D0B0621C1C38}" type="pres">
      <dgm:prSet presAssocID="{A48BAD5D-376F-41FC-A8A6-27560CC4780F}" presName="vertSpace2b" presStyleCnt="0"/>
      <dgm:spPr/>
    </dgm:pt>
    <dgm:pt modelId="{A139DB53-D5D6-4A77-A0E7-7986FF0957F0}" type="pres">
      <dgm:prSet presAssocID="{557C3063-1F5D-4E53-AE53-3CD55EFD5F7F}" presName="thickLine" presStyleLbl="alignNode1" presStyleIdx="1" presStyleCnt="5"/>
      <dgm:spPr/>
    </dgm:pt>
    <dgm:pt modelId="{03354F3A-3B93-45B8-97F2-6F9811333054}" type="pres">
      <dgm:prSet presAssocID="{557C3063-1F5D-4E53-AE53-3CD55EFD5F7F}" presName="horz1" presStyleCnt="0"/>
      <dgm:spPr/>
    </dgm:pt>
    <dgm:pt modelId="{69ADF5C2-A3A3-493A-8864-9687CBFBE713}" type="pres">
      <dgm:prSet presAssocID="{557C3063-1F5D-4E53-AE53-3CD55EFD5F7F}" presName="tx1" presStyleLbl="revTx" presStyleIdx="4" presStyleCnt="13"/>
      <dgm:spPr/>
    </dgm:pt>
    <dgm:pt modelId="{8407DF03-0112-421D-8711-7649E03E2277}" type="pres">
      <dgm:prSet presAssocID="{557C3063-1F5D-4E53-AE53-3CD55EFD5F7F}" presName="vert1" presStyleCnt="0"/>
      <dgm:spPr/>
    </dgm:pt>
    <dgm:pt modelId="{A71CBF55-A8D1-412A-BFA4-4615E855C2EB}" type="pres">
      <dgm:prSet presAssocID="{6DC970A2-0005-4073-A298-9FE8FE78D97F}" presName="vertSpace2a" presStyleCnt="0"/>
      <dgm:spPr/>
    </dgm:pt>
    <dgm:pt modelId="{2AB98552-34FC-47B4-8A8C-CA46E436B718}" type="pres">
      <dgm:prSet presAssocID="{6DC970A2-0005-4073-A298-9FE8FE78D97F}" presName="horz2" presStyleCnt="0"/>
      <dgm:spPr/>
    </dgm:pt>
    <dgm:pt modelId="{0656AD03-3E0F-47DE-9904-2F29BA0FD183}" type="pres">
      <dgm:prSet presAssocID="{6DC970A2-0005-4073-A298-9FE8FE78D97F}" presName="horzSpace2" presStyleCnt="0"/>
      <dgm:spPr/>
    </dgm:pt>
    <dgm:pt modelId="{CEA4A396-85B9-4E06-935B-5C15870ED2D8}" type="pres">
      <dgm:prSet presAssocID="{6DC970A2-0005-4073-A298-9FE8FE78D97F}" presName="tx2" presStyleLbl="revTx" presStyleIdx="5" presStyleCnt="13"/>
      <dgm:spPr/>
    </dgm:pt>
    <dgm:pt modelId="{CF8D6506-7124-43AC-ADF5-62C13CF40DA5}" type="pres">
      <dgm:prSet presAssocID="{6DC970A2-0005-4073-A298-9FE8FE78D97F}" presName="vert2" presStyleCnt="0"/>
      <dgm:spPr/>
    </dgm:pt>
    <dgm:pt modelId="{D5D3E7CE-FF69-46C8-B99D-731452C4DC1E}" type="pres">
      <dgm:prSet presAssocID="{6DC970A2-0005-4073-A298-9FE8FE78D97F}" presName="thinLine2b" presStyleLbl="callout" presStyleIdx="3" presStyleCnt="8"/>
      <dgm:spPr/>
    </dgm:pt>
    <dgm:pt modelId="{553814DC-74E9-4EA1-B024-63E467C68E0E}" type="pres">
      <dgm:prSet presAssocID="{6DC970A2-0005-4073-A298-9FE8FE78D97F}" presName="vertSpace2b" presStyleCnt="0"/>
      <dgm:spPr/>
    </dgm:pt>
    <dgm:pt modelId="{9F20F583-F115-4EF9-8D11-BC8D6AD85CBF}" type="pres">
      <dgm:prSet presAssocID="{9CA9AA06-0A75-416B-A137-F1AE5BD2BDFB}" presName="horz2" presStyleCnt="0"/>
      <dgm:spPr/>
    </dgm:pt>
    <dgm:pt modelId="{74BA3B6C-685F-4489-9BC9-27322A9E7B09}" type="pres">
      <dgm:prSet presAssocID="{9CA9AA06-0A75-416B-A137-F1AE5BD2BDFB}" presName="horzSpace2" presStyleCnt="0"/>
      <dgm:spPr/>
    </dgm:pt>
    <dgm:pt modelId="{3BEC2FB6-4287-43A3-8848-76C50F6D094C}" type="pres">
      <dgm:prSet presAssocID="{9CA9AA06-0A75-416B-A137-F1AE5BD2BDFB}" presName="tx2" presStyleLbl="revTx" presStyleIdx="6" presStyleCnt="13"/>
      <dgm:spPr/>
    </dgm:pt>
    <dgm:pt modelId="{F6F0A2CD-3DF8-4737-8B1F-ABB37C40DBB9}" type="pres">
      <dgm:prSet presAssocID="{9CA9AA06-0A75-416B-A137-F1AE5BD2BDFB}" presName="vert2" presStyleCnt="0"/>
      <dgm:spPr/>
    </dgm:pt>
    <dgm:pt modelId="{C1A173CA-B029-4153-97BE-144CCF9AD507}" type="pres">
      <dgm:prSet presAssocID="{9CA9AA06-0A75-416B-A137-F1AE5BD2BDFB}" presName="thinLine2b" presStyleLbl="callout" presStyleIdx="4" presStyleCnt="8"/>
      <dgm:spPr/>
    </dgm:pt>
    <dgm:pt modelId="{C825A591-68CE-430B-8C0D-7BE8D77872A3}" type="pres">
      <dgm:prSet presAssocID="{9CA9AA06-0A75-416B-A137-F1AE5BD2BDFB}" presName="vertSpace2b" presStyleCnt="0"/>
      <dgm:spPr/>
    </dgm:pt>
    <dgm:pt modelId="{06824F6F-5389-4D44-A26C-6BC34596A5E3}" type="pres">
      <dgm:prSet presAssocID="{664B84F7-B19F-4A28-B0E9-34476218BBF7}" presName="horz2" presStyleCnt="0"/>
      <dgm:spPr/>
    </dgm:pt>
    <dgm:pt modelId="{E06981EA-0E67-47AC-BC5E-22CE32AA11EB}" type="pres">
      <dgm:prSet presAssocID="{664B84F7-B19F-4A28-B0E9-34476218BBF7}" presName="horzSpace2" presStyleCnt="0"/>
      <dgm:spPr/>
    </dgm:pt>
    <dgm:pt modelId="{011DEEA7-FFF9-4EEF-B6B0-5FEDCB288DA4}" type="pres">
      <dgm:prSet presAssocID="{664B84F7-B19F-4A28-B0E9-34476218BBF7}" presName="tx2" presStyleLbl="revTx" presStyleIdx="7" presStyleCnt="13"/>
      <dgm:spPr/>
    </dgm:pt>
    <dgm:pt modelId="{702D2088-FE8D-4D11-AEAF-ED910E7AAF06}" type="pres">
      <dgm:prSet presAssocID="{664B84F7-B19F-4A28-B0E9-34476218BBF7}" presName="vert2" presStyleCnt="0"/>
      <dgm:spPr/>
    </dgm:pt>
    <dgm:pt modelId="{8F38E843-C071-475F-99F7-B58101BD8E62}" type="pres">
      <dgm:prSet presAssocID="{664B84F7-B19F-4A28-B0E9-34476218BBF7}" presName="thinLine2b" presStyleLbl="callout" presStyleIdx="5" presStyleCnt="8"/>
      <dgm:spPr/>
    </dgm:pt>
    <dgm:pt modelId="{A0184E09-0FC4-482C-9555-D9C436E89443}" type="pres">
      <dgm:prSet presAssocID="{664B84F7-B19F-4A28-B0E9-34476218BBF7}" presName="vertSpace2b" presStyleCnt="0"/>
      <dgm:spPr/>
    </dgm:pt>
    <dgm:pt modelId="{179FAE72-7708-4F11-AD5A-9CDFC3C8E277}" type="pres">
      <dgm:prSet presAssocID="{694325A4-A5C5-4C7D-A920-7003159FD385}" presName="horz2" presStyleCnt="0"/>
      <dgm:spPr/>
    </dgm:pt>
    <dgm:pt modelId="{255BB3E7-2191-4399-A014-1D1A5F44013F}" type="pres">
      <dgm:prSet presAssocID="{694325A4-A5C5-4C7D-A920-7003159FD385}" presName="horzSpace2" presStyleCnt="0"/>
      <dgm:spPr/>
    </dgm:pt>
    <dgm:pt modelId="{C0801960-4EA4-49FB-B2A0-456159D34D09}" type="pres">
      <dgm:prSet presAssocID="{694325A4-A5C5-4C7D-A920-7003159FD385}" presName="tx2" presStyleLbl="revTx" presStyleIdx="8" presStyleCnt="13"/>
      <dgm:spPr/>
    </dgm:pt>
    <dgm:pt modelId="{C31526B7-ED7B-426B-A90E-72A688655513}" type="pres">
      <dgm:prSet presAssocID="{694325A4-A5C5-4C7D-A920-7003159FD385}" presName="vert2" presStyleCnt="0"/>
      <dgm:spPr/>
    </dgm:pt>
    <dgm:pt modelId="{9C88C780-7A8C-4B36-9ACC-6CBCCBB28A01}" type="pres">
      <dgm:prSet presAssocID="{694325A4-A5C5-4C7D-A920-7003159FD385}" presName="thinLine2b" presStyleLbl="callout" presStyleIdx="6" presStyleCnt="8"/>
      <dgm:spPr/>
    </dgm:pt>
    <dgm:pt modelId="{E52E08B9-35C7-4EC0-A8BA-8995F06C8349}" type="pres">
      <dgm:prSet presAssocID="{694325A4-A5C5-4C7D-A920-7003159FD385}" presName="vertSpace2b" presStyleCnt="0"/>
      <dgm:spPr/>
    </dgm:pt>
    <dgm:pt modelId="{984749EC-17CD-4F81-83A9-D1BB20E1371F}" type="pres">
      <dgm:prSet presAssocID="{93A34A8E-26F2-405E-AF7D-8D3A770C8467}" presName="thickLine" presStyleLbl="alignNode1" presStyleIdx="2" presStyleCnt="5"/>
      <dgm:spPr/>
    </dgm:pt>
    <dgm:pt modelId="{7B491826-255C-4223-976A-C6C05CD87A69}" type="pres">
      <dgm:prSet presAssocID="{93A34A8E-26F2-405E-AF7D-8D3A770C8467}" presName="horz1" presStyleCnt="0"/>
      <dgm:spPr/>
    </dgm:pt>
    <dgm:pt modelId="{A03519C7-C9EE-4E70-A9F4-5992F646F896}" type="pres">
      <dgm:prSet presAssocID="{93A34A8E-26F2-405E-AF7D-8D3A770C8467}" presName="tx1" presStyleLbl="revTx" presStyleIdx="9" presStyleCnt="13" custScaleY="86402"/>
      <dgm:spPr/>
    </dgm:pt>
    <dgm:pt modelId="{13EB5F00-938E-4225-AEE0-F78DE3620A38}" type="pres">
      <dgm:prSet presAssocID="{93A34A8E-26F2-405E-AF7D-8D3A770C8467}" presName="vert1" presStyleCnt="0"/>
      <dgm:spPr/>
    </dgm:pt>
    <dgm:pt modelId="{CFA34B64-A61A-4FF4-BFF9-722C2485E09E}" type="pres">
      <dgm:prSet presAssocID="{7474DE0D-7BCD-4100-AE94-82CA509043A4}" presName="vertSpace2a" presStyleCnt="0"/>
      <dgm:spPr/>
    </dgm:pt>
    <dgm:pt modelId="{1DBC28DA-A3D5-4E78-8FF9-0F6DAD8491D5}" type="pres">
      <dgm:prSet presAssocID="{7474DE0D-7BCD-4100-AE94-82CA509043A4}" presName="horz2" presStyleCnt="0"/>
      <dgm:spPr/>
    </dgm:pt>
    <dgm:pt modelId="{31998BB1-FD97-49D6-A79F-EF9EDC6C3D73}" type="pres">
      <dgm:prSet presAssocID="{7474DE0D-7BCD-4100-AE94-82CA509043A4}" presName="horzSpace2" presStyleCnt="0"/>
      <dgm:spPr/>
    </dgm:pt>
    <dgm:pt modelId="{D79562EC-813F-40E2-96FA-4B5858189D58}" type="pres">
      <dgm:prSet presAssocID="{7474DE0D-7BCD-4100-AE94-82CA509043A4}" presName="tx2" presStyleLbl="revTx" presStyleIdx="10" presStyleCnt="13"/>
      <dgm:spPr/>
    </dgm:pt>
    <dgm:pt modelId="{F369C439-C274-4F60-9200-BE63B965229C}" type="pres">
      <dgm:prSet presAssocID="{7474DE0D-7BCD-4100-AE94-82CA509043A4}" presName="vert2" presStyleCnt="0"/>
      <dgm:spPr/>
    </dgm:pt>
    <dgm:pt modelId="{056CA6D5-A2B7-46B1-AC1C-D4C9845D0982}" type="pres">
      <dgm:prSet presAssocID="{7474DE0D-7BCD-4100-AE94-82CA509043A4}" presName="thinLine2b" presStyleLbl="callout" presStyleIdx="7" presStyleCnt="8"/>
      <dgm:spPr/>
    </dgm:pt>
    <dgm:pt modelId="{B33CCC72-FADE-4356-802E-15F97F8D1C4B}" type="pres">
      <dgm:prSet presAssocID="{7474DE0D-7BCD-4100-AE94-82CA509043A4}" presName="vertSpace2b" presStyleCnt="0"/>
      <dgm:spPr/>
    </dgm:pt>
    <dgm:pt modelId="{C799D11F-9F6D-406D-ACAC-AADB93ADEFD1}" type="pres">
      <dgm:prSet presAssocID="{DD33B6AF-FAF3-4F4B-9217-AAAE8A818B86}" presName="thickLine" presStyleLbl="alignNode1" presStyleIdx="3" presStyleCnt="5"/>
      <dgm:spPr/>
    </dgm:pt>
    <dgm:pt modelId="{5AF6569A-3410-4A1E-A2CB-FFFD7C2989B5}" type="pres">
      <dgm:prSet presAssocID="{DD33B6AF-FAF3-4F4B-9217-AAAE8A818B86}" presName="horz1" presStyleCnt="0"/>
      <dgm:spPr/>
    </dgm:pt>
    <dgm:pt modelId="{2F529DED-8C85-4419-8881-E3C98C436BD0}" type="pres">
      <dgm:prSet presAssocID="{DD33B6AF-FAF3-4F4B-9217-AAAE8A818B86}" presName="tx1" presStyleLbl="revTx" presStyleIdx="11" presStyleCnt="13"/>
      <dgm:spPr/>
    </dgm:pt>
    <dgm:pt modelId="{9C8A3CA9-A6ED-434F-9956-4E85FD8140CD}" type="pres">
      <dgm:prSet presAssocID="{DD33B6AF-FAF3-4F4B-9217-AAAE8A818B86}" presName="vert1" presStyleCnt="0"/>
      <dgm:spPr/>
    </dgm:pt>
    <dgm:pt modelId="{2A49A43D-0ECD-4703-8516-149003A97442}" type="pres">
      <dgm:prSet presAssocID="{AC3F9E8F-8B4D-4037-88BF-4631664DC495}" presName="thickLine" presStyleLbl="alignNode1" presStyleIdx="4" presStyleCnt="5"/>
      <dgm:spPr/>
    </dgm:pt>
    <dgm:pt modelId="{BB6D7F68-A05D-42EA-9DEB-BFF9AB19010D}" type="pres">
      <dgm:prSet presAssocID="{AC3F9E8F-8B4D-4037-88BF-4631664DC495}" presName="horz1" presStyleCnt="0"/>
      <dgm:spPr/>
    </dgm:pt>
    <dgm:pt modelId="{14200CA1-E682-4507-801B-E91DB6B6BD07}" type="pres">
      <dgm:prSet presAssocID="{AC3F9E8F-8B4D-4037-88BF-4631664DC495}" presName="tx1" presStyleLbl="revTx" presStyleIdx="12" presStyleCnt="13"/>
      <dgm:spPr/>
    </dgm:pt>
    <dgm:pt modelId="{839B4592-F789-4841-A9AB-938659EF08FE}" type="pres">
      <dgm:prSet presAssocID="{AC3F9E8F-8B4D-4037-88BF-4631664DC495}" presName="vert1" presStyleCnt="0"/>
      <dgm:spPr/>
    </dgm:pt>
  </dgm:ptLst>
  <dgm:cxnLst>
    <dgm:cxn modelId="{A8063003-6116-4B4F-A1BE-F11D92276BA2}" srcId="{A2BC01D5-EFFC-48AA-B1C5-A964606B8CC5}" destId="{93A34A8E-26F2-405E-AF7D-8D3A770C8467}" srcOrd="2" destOrd="0" parTransId="{DD021761-524E-4322-9417-31A126A4E8DC}" sibTransId="{02121B6C-2BA6-4F4B-BED2-ADBDC8A8FFA1}"/>
    <dgm:cxn modelId="{B9232005-EC74-4B9A-9893-605690A87502}" type="presOf" srcId="{694325A4-A5C5-4C7D-A920-7003159FD385}" destId="{C0801960-4EA4-49FB-B2A0-456159D34D09}" srcOrd="0" destOrd="0" presId="urn:microsoft.com/office/officeart/2008/layout/LinedList"/>
    <dgm:cxn modelId="{68FF9019-75DA-4C19-A0F1-25588AE8F7F0}" type="presOf" srcId="{F1D7725D-6456-4125-AB7A-39B00648B8CD}" destId="{B8516D77-DA0C-4024-BEA0-300955387685}" srcOrd="0" destOrd="0" presId="urn:microsoft.com/office/officeart/2008/layout/LinedList"/>
    <dgm:cxn modelId="{FB3F611C-8E15-48C7-AD66-10F16282D339}" type="presOf" srcId="{557C3063-1F5D-4E53-AE53-3CD55EFD5F7F}" destId="{69ADF5C2-A3A3-493A-8864-9687CBFBE713}" srcOrd="0" destOrd="0" presId="urn:microsoft.com/office/officeart/2008/layout/LinedList"/>
    <dgm:cxn modelId="{3C786C20-4D18-4F3F-9691-6B3F12B787C3}" srcId="{557C3063-1F5D-4E53-AE53-3CD55EFD5F7F}" destId="{9CA9AA06-0A75-416B-A137-F1AE5BD2BDFB}" srcOrd="1" destOrd="0" parTransId="{9273E6A6-B41A-4BBF-9C65-0F0615D8EF77}" sibTransId="{6CDE41A3-6596-45C0-A607-BA9B3FEA6CB7}"/>
    <dgm:cxn modelId="{337BC32D-700A-40A9-917F-EED0A2193392}" srcId="{557C3063-1F5D-4E53-AE53-3CD55EFD5F7F}" destId="{6DC970A2-0005-4073-A298-9FE8FE78D97F}" srcOrd="0" destOrd="0" parTransId="{A266507F-4591-4C92-A712-15104E5210DE}" sibTransId="{A432CDAA-BBE9-46BE-9201-1BDFF20DB7B2}"/>
    <dgm:cxn modelId="{CD5B2232-7671-4772-BB53-4985EC29A57D}" type="presOf" srcId="{AC3F9E8F-8B4D-4037-88BF-4631664DC495}" destId="{14200CA1-E682-4507-801B-E91DB6B6BD07}" srcOrd="0" destOrd="0" presId="urn:microsoft.com/office/officeart/2008/layout/LinedList"/>
    <dgm:cxn modelId="{625AD443-2875-49AB-BE61-72BA4056C3D5}" srcId="{557C3063-1F5D-4E53-AE53-3CD55EFD5F7F}" destId="{664B84F7-B19F-4A28-B0E9-34476218BBF7}" srcOrd="2" destOrd="0" parTransId="{425FC26F-C0EB-4BE0-BB17-25DA5DD6AC77}" sibTransId="{238FE28C-A056-46CB-9D1B-51FCD48D954C}"/>
    <dgm:cxn modelId="{27557968-D4C7-46FB-93E0-C983E93E485D}" srcId="{557C3063-1F5D-4E53-AE53-3CD55EFD5F7F}" destId="{694325A4-A5C5-4C7D-A920-7003159FD385}" srcOrd="3" destOrd="0" parTransId="{088059D1-3BF5-4501-B101-9840D95FA372}" sibTransId="{CFD3ECD7-6931-47E3-B9E1-CEEDDAB08213}"/>
    <dgm:cxn modelId="{92B2C64B-2D39-4075-A828-70024201DDB0}" type="presOf" srcId="{664B84F7-B19F-4A28-B0E9-34476218BBF7}" destId="{011DEEA7-FFF9-4EEF-B6B0-5FEDCB288DA4}" srcOrd="0" destOrd="0" presId="urn:microsoft.com/office/officeart/2008/layout/LinedList"/>
    <dgm:cxn modelId="{2002B36F-354B-4759-8E7E-76C4FE72C229}" type="presOf" srcId="{A2BC01D5-EFFC-48AA-B1C5-A964606B8CC5}" destId="{DA5BC282-B4CD-46A4-9DF0-91AD2A850246}" srcOrd="0" destOrd="0" presId="urn:microsoft.com/office/officeart/2008/layout/LinedList"/>
    <dgm:cxn modelId="{A5D09852-E7ED-4D18-A982-5B91C9E64345}" srcId="{A2BC01D5-EFFC-48AA-B1C5-A964606B8CC5}" destId="{557C3063-1F5D-4E53-AE53-3CD55EFD5F7F}" srcOrd="1" destOrd="0" parTransId="{C482D40A-8A9C-48D2-A6D4-461CFBFE6743}" sibTransId="{CBC27FBA-04DD-45CE-8164-0815DE30ED3E}"/>
    <dgm:cxn modelId="{D9533274-891C-4C04-B040-BFAA21D986E6}" srcId="{BDC8E810-B886-499D-B6B5-259F354819DD}" destId="{A48BAD5D-376F-41FC-A8A6-27560CC4780F}" srcOrd="2" destOrd="0" parTransId="{53D3D1B3-0257-41FB-BBA2-B94A60EB3D84}" sibTransId="{F1D386C5-BBFA-458B-8755-CB77B4E26077}"/>
    <dgm:cxn modelId="{157F3575-BCC3-4564-8E4F-A3AEAC1E33B0}" type="presOf" srcId="{9CA9AA06-0A75-416B-A137-F1AE5BD2BDFB}" destId="{3BEC2FB6-4287-43A3-8848-76C50F6D094C}" srcOrd="0" destOrd="0" presId="urn:microsoft.com/office/officeart/2008/layout/LinedList"/>
    <dgm:cxn modelId="{93E55A59-44F9-4048-8329-82F5783FC43B}" type="presOf" srcId="{6DC970A2-0005-4073-A298-9FE8FE78D97F}" destId="{CEA4A396-85B9-4E06-935B-5C15870ED2D8}" srcOrd="0" destOrd="0" presId="urn:microsoft.com/office/officeart/2008/layout/LinedList"/>
    <dgm:cxn modelId="{EA3AF97B-8641-4B46-91A2-5CF11913875A}" type="presOf" srcId="{BDC8E810-B886-499D-B6B5-259F354819DD}" destId="{080120F5-07AE-458A-B60E-E546D021CAB6}" srcOrd="0" destOrd="0" presId="urn:microsoft.com/office/officeart/2008/layout/LinedList"/>
    <dgm:cxn modelId="{3444567F-55AE-4462-A8D5-D5BBB565F5BC}" srcId="{A2BC01D5-EFFC-48AA-B1C5-A964606B8CC5}" destId="{DD33B6AF-FAF3-4F4B-9217-AAAE8A818B86}" srcOrd="3" destOrd="0" parTransId="{D65E3EBA-845F-4CDB-9A96-9FE0769AD862}" sibTransId="{0E371E8B-F73F-4657-8573-9A4BCD370ABD}"/>
    <dgm:cxn modelId="{90AB6F89-7C02-488B-B8D1-657166961D90}" srcId="{A2BC01D5-EFFC-48AA-B1C5-A964606B8CC5}" destId="{BDC8E810-B886-499D-B6B5-259F354819DD}" srcOrd="0" destOrd="0" parTransId="{B975B36B-17A8-40C9-8238-9FACF1D32E20}" sibTransId="{38B6BC37-D667-4BC9-9620-FC9639F9E65E}"/>
    <dgm:cxn modelId="{B3B6FD8A-15C6-4ABF-8E49-3D8A445DBACA}" srcId="{A2BC01D5-EFFC-48AA-B1C5-A964606B8CC5}" destId="{AC3F9E8F-8B4D-4037-88BF-4631664DC495}" srcOrd="4" destOrd="0" parTransId="{FAFCCC76-FD37-4780-8296-37DC8520EDF5}" sibTransId="{9ECDB29B-8536-4FCF-981F-B5310DDF43C4}"/>
    <dgm:cxn modelId="{5E60CF8F-55EA-437F-9B25-5E7A26AB378D}" type="presOf" srcId="{C1C0EE07-5252-4664-B1E5-0072EE5BAB5F}" destId="{F14E4E20-AA10-4B04-B92E-8996C1D5AAA0}" srcOrd="0" destOrd="0" presId="urn:microsoft.com/office/officeart/2008/layout/LinedList"/>
    <dgm:cxn modelId="{A04D6490-1B25-4532-84BD-6903BD0904FC}" type="presOf" srcId="{DD33B6AF-FAF3-4F4B-9217-AAAE8A818B86}" destId="{2F529DED-8C85-4419-8881-E3C98C436BD0}" srcOrd="0" destOrd="0" presId="urn:microsoft.com/office/officeart/2008/layout/LinedList"/>
    <dgm:cxn modelId="{A5F450AF-85F1-444D-A1CF-5F551AC519F4}" srcId="{BDC8E810-B886-499D-B6B5-259F354819DD}" destId="{C1C0EE07-5252-4664-B1E5-0072EE5BAB5F}" srcOrd="0" destOrd="0" parTransId="{69F16765-672A-493F-B9E8-0B9A492C1551}" sibTransId="{AC089B24-E2FC-4B91-996D-20426F6CB57F}"/>
    <dgm:cxn modelId="{03F4D8C0-C5B3-4ED6-AB00-365EB8D500C0}" srcId="{93A34A8E-26F2-405E-AF7D-8D3A770C8467}" destId="{7474DE0D-7BCD-4100-AE94-82CA509043A4}" srcOrd="0" destOrd="0" parTransId="{B469CC02-9EB3-4AC3-BD45-8A35E35DFE52}" sibTransId="{CCC63818-CF40-41C2-B6E3-9CD07309BA6B}"/>
    <dgm:cxn modelId="{51D2BDD1-D36B-4FDE-A607-F7C7A41F37DF}" type="presOf" srcId="{93A34A8E-26F2-405E-AF7D-8D3A770C8467}" destId="{A03519C7-C9EE-4E70-A9F4-5992F646F896}" srcOrd="0" destOrd="0" presId="urn:microsoft.com/office/officeart/2008/layout/LinedList"/>
    <dgm:cxn modelId="{6B59DCD4-2EFD-4C7D-B6B1-66D773CFCEF0}" type="presOf" srcId="{7474DE0D-7BCD-4100-AE94-82CA509043A4}" destId="{D79562EC-813F-40E2-96FA-4B5858189D58}" srcOrd="0" destOrd="0" presId="urn:microsoft.com/office/officeart/2008/layout/LinedList"/>
    <dgm:cxn modelId="{86F36ADE-73EE-49D6-8711-901D8D7D8EE8}" type="presOf" srcId="{A48BAD5D-376F-41FC-A8A6-27560CC4780F}" destId="{5C492024-C277-4F9C-B550-7BBA5D7AC26A}" srcOrd="0" destOrd="0" presId="urn:microsoft.com/office/officeart/2008/layout/LinedList"/>
    <dgm:cxn modelId="{8D9172FD-CBCA-4C01-9AED-65B18CD77EA8}" srcId="{BDC8E810-B886-499D-B6B5-259F354819DD}" destId="{F1D7725D-6456-4125-AB7A-39B00648B8CD}" srcOrd="1" destOrd="0" parTransId="{F055B8A0-6573-4EAE-9988-B672E4CBC836}" sibTransId="{3F3B99FE-AC96-4DB8-BA6C-EEE99447C5EB}"/>
    <dgm:cxn modelId="{9D114EF8-188C-46EB-B6A6-9B3C9D7F2845}" type="presParOf" srcId="{DA5BC282-B4CD-46A4-9DF0-91AD2A850246}" destId="{6F91854A-024B-4785-B5A3-95B0C51E0CC2}" srcOrd="0" destOrd="0" presId="urn:microsoft.com/office/officeart/2008/layout/LinedList"/>
    <dgm:cxn modelId="{A1EA4C1B-1271-4194-B4A9-80F13AED0885}" type="presParOf" srcId="{DA5BC282-B4CD-46A4-9DF0-91AD2A850246}" destId="{146874B0-0863-4B0D-A480-550BA959BAB2}" srcOrd="1" destOrd="0" presId="urn:microsoft.com/office/officeart/2008/layout/LinedList"/>
    <dgm:cxn modelId="{BB9D404F-43B9-44C4-889A-9E77A2FA0655}" type="presParOf" srcId="{146874B0-0863-4B0D-A480-550BA959BAB2}" destId="{080120F5-07AE-458A-B60E-E546D021CAB6}" srcOrd="0" destOrd="0" presId="urn:microsoft.com/office/officeart/2008/layout/LinedList"/>
    <dgm:cxn modelId="{36EE89C6-2822-40CE-B37F-6ED1DC21A9F4}" type="presParOf" srcId="{146874B0-0863-4B0D-A480-550BA959BAB2}" destId="{7C54FE3A-7454-448F-825E-5D1330C17E21}" srcOrd="1" destOrd="0" presId="urn:microsoft.com/office/officeart/2008/layout/LinedList"/>
    <dgm:cxn modelId="{1E6F439E-0765-4C58-B61B-B5FCDBE99E64}" type="presParOf" srcId="{7C54FE3A-7454-448F-825E-5D1330C17E21}" destId="{DAA8180A-9683-4150-A130-70BAF3798E33}" srcOrd="0" destOrd="0" presId="urn:microsoft.com/office/officeart/2008/layout/LinedList"/>
    <dgm:cxn modelId="{50AFE764-18C3-4B5F-9E28-0FE8644E10C6}" type="presParOf" srcId="{7C54FE3A-7454-448F-825E-5D1330C17E21}" destId="{B3123C34-2482-4A68-B446-16F680416C91}" srcOrd="1" destOrd="0" presId="urn:microsoft.com/office/officeart/2008/layout/LinedList"/>
    <dgm:cxn modelId="{DABC39BF-FBDD-4404-9D2F-6393A4361E7E}" type="presParOf" srcId="{B3123C34-2482-4A68-B446-16F680416C91}" destId="{CB65C466-7FFF-4D32-8860-87F7907A30C5}" srcOrd="0" destOrd="0" presId="urn:microsoft.com/office/officeart/2008/layout/LinedList"/>
    <dgm:cxn modelId="{36049FC1-C9A6-4677-9572-F7B06E27B440}" type="presParOf" srcId="{B3123C34-2482-4A68-B446-16F680416C91}" destId="{F14E4E20-AA10-4B04-B92E-8996C1D5AAA0}" srcOrd="1" destOrd="0" presId="urn:microsoft.com/office/officeart/2008/layout/LinedList"/>
    <dgm:cxn modelId="{52B39429-75A5-4460-9AC5-11C24C273F0F}" type="presParOf" srcId="{B3123C34-2482-4A68-B446-16F680416C91}" destId="{85B0DC6C-2F27-4083-B3BA-85182869BD68}" srcOrd="2" destOrd="0" presId="urn:microsoft.com/office/officeart/2008/layout/LinedList"/>
    <dgm:cxn modelId="{FF99F1A5-4A01-41E6-A9A8-86F1A7D15CEF}" type="presParOf" srcId="{7C54FE3A-7454-448F-825E-5D1330C17E21}" destId="{B705F9FE-571A-4C1F-A5DB-64BD4598F2E9}" srcOrd="2" destOrd="0" presId="urn:microsoft.com/office/officeart/2008/layout/LinedList"/>
    <dgm:cxn modelId="{108A6A58-81A8-4D7B-8F29-F4FB8C4344A1}" type="presParOf" srcId="{7C54FE3A-7454-448F-825E-5D1330C17E21}" destId="{CB933B30-A56F-4E3A-A884-A9216BCB9648}" srcOrd="3" destOrd="0" presId="urn:microsoft.com/office/officeart/2008/layout/LinedList"/>
    <dgm:cxn modelId="{F8CC2BEB-ED94-4DBA-B372-B4374C9FD638}" type="presParOf" srcId="{7C54FE3A-7454-448F-825E-5D1330C17E21}" destId="{D060373F-78A1-4240-BDCC-03DD7FD94557}" srcOrd="4" destOrd="0" presId="urn:microsoft.com/office/officeart/2008/layout/LinedList"/>
    <dgm:cxn modelId="{1518E67F-78E7-468D-B7B1-60EFC44AEC41}" type="presParOf" srcId="{D060373F-78A1-4240-BDCC-03DD7FD94557}" destId="{8D068505-D1A1-4072-86CA-0CBCF93B5997}" srcOrd="0" destOrd="0" presId="urn:microsoft.com/office/officeart/2008/layout/LinedList"/>
    <dgm:cxn modelId="{0A0267A7-0209-43FD-A9E1-BA3B56438C09}" type="presParOf" srcId="{D060373F-78A1-4240-BDCC-03DD7FD94557}" destId="{B8516D77-DA0C-4024-BEA0-300955387685}" srcOrd="1" destOrd="0" presId="urn:microsoft.com/office/officeart/2008/layout/LinedList"/>
    <dgm:cxn modelId="{01BB1665-12D2-48D6-A92E-86F5BD82DD6B}" type="presParOf" srcId="{D060373F-78A1-4240-BDCC-03DD7FD94557}" destId="{B9C11B66-5773-4166-804E-51D2FC4C6FB4}" srcOrd="2" destOrd="0" presId="urn:microsoft.com/office/officeart/2008/layout/LinedList"/>
    <dgm:cxn modelId="{848F6B76-CD48-4ECA-AB6B-D368D2B3EC4D}" type="presParOf" srcId="{7C54FE3A-7454-448F-825E-5D1330C17E21}" destId="{8F3A9A93-16C1-405B-8F8B-559B390DB514}" srcOrd="5" destOrd="0" presId="urn:microsoft.com/office/officeart/2008/layout/LinedList"/>
    <dgm:cxn modelId="{043A9AD2-21FA-4194-8742-6674DA1C432D}" type="presParOf" srcId="{7C54FE3A-7454-448F-825E-5D1330C17E21}" destId="{6816AEF4-31E4-41D2-8256-10425970A399}" srcOrd="6" destOrd="0" presId="urn:microsoft.com/office/officeart/2008/layout/LinedList"/>
    <dgm:cxn modelId="{9EC07DE9-1569-476E-B6B0-55E3B3CF4938}" type="presParOf" srcId="{7C54FE3A-7454-448F-825E-5D1330C17E21}" destId="{AEC613A5-3BB6-4000-90A2-ED7390594F4F}" srcOrd="7" destOrd="0" presId="urn:microsoft.com/office/officeart/2008/layout/LinedList"/>
    <dgm:cxn modelId="{DEC8D78E-EBEB-4E4B-A2AB-1E61343B945C}" type="presParOf" srcId="{AEC613A5-3BB6-4000-90A2-ED7390594F4F}" destId="{9AEC8AB1-C2CF-4FBB-BF4B-83494F6247FF}" srcOrd="0" destOrd="0" presId="urn:microsoft.com/office/officeart/2008/layout/LinedList"/>
    <dgm:cxn modelId="{B8F09526-A019-4AE8-8FC6-0C8978B84B4B}" type="presParOf" srcId="{AEC613A5-3BB6-4000-90A2-ED7390594F4F}" destId="{5C492024-C277-4F9C-B550-7BBA5D7AC26A}" srcOrd="1" destOrd="0" presId="urn:microsoft.com/office/officeart/2008/layout/LinedList"/>
    <dgm:cxn modelId="{D753612A-17D6-4164-B98E-873458E2EE43}" type="presParOf" srcId="{AEC613A5-3BB6-4000-90A2-ED7390594F4F}" destId="{CD3564F8-B934-4E62-97FF-63DC9310AC3C}" srcOrd="2" destOrd="0" presId="urn:microsoft.com/office/officeart/2008/layout/LinedList"/>
    <dgm:cxn modelId="{F899E2CB-DBEA-4343-AD84-20815694F439}" type="presParOf" srcId="{7C54FE3A-7454-448F-825E-5D1330C17E21}" destId="{233EFC7A-1B1B-4C48-8394-0CEF80E525B5}" srcOrd="8" destOrd="0" presId="urn:microsoft.com/office/officeart/2008/layout/LinedList"/>
    <dgm:cxn modelId="{B6B61755-D5EB-4009-99C1-528651D3864B}" type="presParOf" srcId="{7C54FE3A-7454-448F-825E-5D1330C17E21}" destId="{81BD39E5-26C4-41D7-9ED9-D0B0621C1C38}" srcOrd="9" destOrd="0" presId="urn:microsoft.com/office/officeart/2008/layout/LinedList"/>
    <dgm:cxn modelId="{C48F5AA8-E3D6-4E1F-80D8-5844001E28F4}" type="presParOf" srcId="{DA5BC282-B4CD-46A4-9DF0-91AD2A850246}" destId="{A139DB53-D5D6-4A77-A0E7-7986FF0957F0}" srcOrd="2" destOrd="0" presId="urn:microsoft.com/office/officeart/2008/layout/LinedList"/>
    <dgm:cxn modelId="{9AB50092-5CBC-4208-BED8-8CEBAF3E4296}" type="presParOf" srcId="{DA5BC282-B4CD-46A4-9DF0-91AD2A850246}" destId="{03354F3A-3B93-45B8-97F2-6F9811333054}" srcOrd="3" destOrd="0" presId="urn:microsoft.com/office/officeart/2008/layout/LinedList"/>
    <dgm:cxn modelId="{461F8D4F-2284-46DC-9C7B-477A1FD6E5D6}" type="presParOf" srcId="{03354F3A-3B93-45B8-97F2-6F9811333054}" destId="{69ADF5C2-A3A3-493A-8864-9687CBFBE713}" srcOrd="0" destOrd="0" presId="urn:microsoft.com/office/officeart/2008/layout/LinedList"/>
    <dgm:cxn modelId="{24CAA233-F032-4878-BC6B-60B909F9813E}" type="presParOf" srcId="{03354F3A-3B93-45B8-97F2-6F9811333054}" destId="{8407DF03-0112-421D-8711-7649E03E2277}" srcOrd="1" destOrd="0" presId="urn:microsoft.com/office/officeart/2008/layout/LinedList"/>
    <dgm:cxn modelId="{388FCAFB-CF49-4FA3-A656-DC140B3D4264}" type="presParOf" srcId="{8407DF03-0112-421D-8711-7649E03E2277}" destId="{A71CBF55-A8D1-412A-BFA4-4615E855C2EB}" srcOrd="0" destOrd="0" presId="urn:microsoft.com/office/officeart/2008/layout/LinedList"/>
    <dgm:cxn modelId="{EF0634F2-69BC-4011-B290-955869E5163B}" type="presParOf" srcId="{8407DF03-0112-421D-8711-7649E03E2277}" destId="{2AB98552-34FC-47B4-8A8C-CA46E436B718}" srcOrd="1" destOrd="0" presId="urn:microsoft.com/office/officeart/2008/layout/LinedList"/>
    <dgm:cxn modelId="{F02A1A79-6586-45CD-B5ED-545F86F9AA95}" type="presParOf" srcId="{2AB98552-34FC-47B4-8A8C-CA46E436B718}" destId="{0656AD03-3E0F-47DE-9904-2F29BA0FD183}" srcOrd="0" destOrd="0" presId="urn:microsoft.com/office/officeart/2008/layout/LinedList"/>
    <dgm:cxn modelId="{E1D3D375-E634-4993-883D-06E0216D5C0C}" type="presParOf" srcId="{2AB98552-34FC-47B4-8A8C-CA46E436B718}" destId="{CEA4A396-85B9-4E06-935B-5C15870ED2D8}" srcOrd="1" destOrd="0" presId="urn:microsoft.com/office/officeart/2008/layout/LinedList"/>
    <dgm:cxn modelId="{CD27E872-B706-4319-A0E1-A17E8898BADC}" type="presParOf" srcId="{2AB98552-34FC-47B4-8A8C-CA46E436B718}" destId="{CF8D6506-7124-43AC-ADF5-62C13CF40DA5}" srcOrd="2" destOrd="0" presId="urn:microsoft.com/office/officeart/2008/layout/LinedList"/>
    <dgm:cxn modelId="{F05E74B2-EA76-44A5-AE61-5A80F9261DD4}" type="presParOf" srcId="{8407DF03-0112-421D-8711-7649E03E2277}" destId="{D5D3E7CE-FF69-46C8-B99D-731452C4DC1E}" srcOrd="2" destOrd="0" presId="urn:microsoft.com/office/officeart/2008/layout/LinedList"/>
    <dgm:cxn modelId="{1276128A-58C4-4525-804A-1903425828F8}" type="presParOf" srcId="{8407DF03-0112-421D-8711-7649E03E2277}" destId="{553814DC-74E9-4EA1-B024-63E467C68E0E}" srcOrd="3" destOrd="0" presId="urn:microsoft.com/office/officeart/2008/layout/LinedList"/>
    <dgm:cxn modelId="{31C5B48E-4BA3-49E9-B484-78FB2C8E8BC2}" type="presParOf" srcId="{8407DF03-0112-421D-8711-7649E03E2277}" destId="{9F20F583-F115-4EF9-8D11-BC8D6AD85CBF}" srcOrd="4" destOrd="0" presId="urn:microsoft.com/office/officeart/2008/layout/LinedList"/>
    <dgm:cxn modelId="{C9C477BF-20C4-4026-8ED1-FBA2E674B57A}" type="presParOf" srcId="{9F20F583-F115-4EF9-8D11-BC8D6AD85CBF}" destId="{74BA3B6C-685F-4489-9BC9-27322A9E7B09}" srcOrd="0" destOrd="0" presId="urn:microsoft.com/office/officeart/2008/layout/LinedList"/>
    <dgm:cxn modelId="{1DCC0623-FB8F-4933-B11E-42EE845992EC}" type="presParOf" srcId="{9F20F583-F115-4EF9-8D11-BC8D6AD85CBF}" destId="{3BEC2FB6-4287-43A3-8848-76C50F6D094C}" srcOrd="1" destOrd="0" presId="urn:microsoft.com/office/officeart/2008/layout/LinedList"/>
    <dgm:cxn modelId="{A7FB4953-5D85-4B07-88D5-8CCB445787BA}" type="presParOf" srcId="{9F20F583-F115-4EF9-8D11-BC8D6AD85CBF}" destId="{F6F0A2CD-3DF8-4737-8B1F-ABB37C40DBB9}" srcOrd="2" destOrd="0" presId="urn:microsoft.com/office/officeart/2008/layout/LinedList"/>
    <dgm:cxn modelId="{C05663F8-9BC1-4016-B66A-4CD505131308}" type="presParOf" srcId="{8407DF03-0112-421D-8711-7649E03E2277}" destId="{C1A173CA-B029-4153-97BE-144CCF9AD507}" srcOrd="5" destOrd="0" presId="urn:microsoft.com/office/officeart/2008/layout/LinedList"/>
    <dgm:cxn modelId="{D737782C-868E-4892-9621-083C86292E26}" type="presParOf" srcId="{8407DF03-0112-421D-8711-7649E03E2277}" destId="{C825A591-68CE-430B-8C0D-7BE8D77872A3}" srcOrd="6" destOrd="0" presId="urn:microsoft.com/office/officeart/2008/layout/LinedList"/>
    <dgm:cxn modelId="{C1DCE88A-6019-4D29-9199-BAD08732A8CD}" type="presParOf" srcId="{8407DF03-0112-421D-8711-7649E03E2277}" destId="{06824F6F-5389-4D44-A26C-6BC34596A5E3}" srcOrd="7" destOrd="0" presId="urn:microsoft.com/office/officeart/2008/layout/LinedList"/>
    <dgm:cxn modelId="{B3E76E79-7AD3-47A5-B930-C1343C51B06F}" type="presParOf" srcId="{06824F6F-5389-4D44-A26C-6BC34596A5E3}" destId="{E06981EA-0E67-47AC-BC5E-22CE32AA11EB}" srcOrd="0" destOrd="0" presId="urn:microsoft.com/office/officeart/2008/layout/LinedList"/>
    <dgm:cxn modelId="{2B6B9DBB-A04E-4E5C-8AB8-38403F6C0E6F}" type="presParOf" srcId="{06824F6F-5389-4D44-A26C-6BC34596A5E3}" destId="{011DEEA7-FFF9-4EEF-B6B0-5FEDCB288DA4}" srcOrd="1" destOrd="0" presId="urn:microsoft.com/office/officeart/2008/layout/LinedList"/>
    <dgm:cxn modelId="{C6F54525-DBAB-458D-A810-821CEA5B83AB}" type="presParOf" srcId="{06824F6F-5389-4D44-A26C-6BC34596A5E3}" destId="{702D2088-FE8D-4D11-AEAF-ED910E7AAF06}" srcOrd="2" destOrd="0" presId="urn:microsoft.com/office/officeart/2008/layout/LinedList"/>
    <dgm:cxn modelId="{6097661D-F217-4053-84F9-BFB2022DE465}" type="presParOf" srcId="{8407DF03-0112-421D-8711-7649E03E2277}" destId="{8F38E843-C071-475F-99F7-B58101BD8E62}" srcOrd="8" destOrd="0" presId="urn:microsoft.com/office/officeart/2008/layout/LinedList"/>
    <dgm:cxn modelId="{2B5A46BA-E594-41D7-8840-80CABCE2BE7D}" type="presParOf" srcId="{8407DF03-0112-421D-8711-7649E03E2277}" destId="{A0184E09-0FC4-482C-9555-D9C436E89443}" srcOrd="9" destOrd="0" presId="urn:microsoft.com/office/officeart/2008/layout/LinedList"/>
    <dgm:cxn modelId="{1B7243FE-6D82-4D2E-A7C7-A5AB182C8B9D}" type="presParOf" srcId="{8407DF03-0112-421D-8711-7649E03E2277}" destId="{179FAE72-7708-4F11-AD5A-9CDFC3C8E277}" srcOrd="10" destOrd="0" presId="urn:microsoft.com/office/officeart/2008/layout/LinedList"/>
    <dgm:cxn modelId="{AB742591-8CFE-4C5C-83FD-347FE279F081}" type="presParOf" srcId="{179FAE72-7708-4F11-AD5A-9CDFC3C8E277}" destId="{255BB3E7-2191-4399-A014-1D1A5F44013F}" srcOrd="0" destOrd="0" presId="urn:microsoft.com/office/officeart/2008/layout/LinedList"/>
    <dgm:cxn modelId="{F3F45576-D961-4938-B573-26CAD552BC77}" type="presParOf" srcId="{179FAE72-7708-4F11-AD5A-9CDFC3C8E277}" destId="{C0801960-4EA4-49FB-B2A0-456159D34D09}" srcOrd="1" destOrd="0" presId="urn:microsoft.com/office/officeart/2008/layout/LinedList"/>
    <dgm:cxn modelId="{A8B4A4C6-67E3-4D55-AB03-1B12153D4ADA}" type="presParOf" srcId="{179FAE72-7708-4F11-AD5A-9CDFC3C8E277}" destId="{C31526B7-ED7B-426B-A90E-72A688655513}" srcOrd="2" destOrd="0" presId="urn:microsoft.com/office/officeart/2008/layout/LinedList"/>
    <dgm:cxn modelId="{19F8AF0D-E233-456A-8CA6-D0D14D020B02}" type="presParOf" srcId="{8407DF03-0112-421D-8711-7649E03E2277}" destId="{9C88C780-7A8C-4B36-9ACC-6CBCCBB28A01}" srcOrd="11" destOrd="0" presId="urn:microsoft.com/office/officeart/2008/layout/LinedList"/>
    <dgm:cxn modelId="{18F54F96-FE41-47DF-ACCC-63BEE6A2D033}" type="presParOf" srcId="{8407DF03-0112-421D-8711-7649E03E2277}" destId="{E52E08B9-35C7-4EC0-A8BA-8995F06C8349}" srcOrd="12" destOrd="0" presId="urn:microsoft.com/office/officeart/2008/layout/LinedList"/>
    <dgm:cxn modelId="{9D5A6FC8-FB28-42E5-BAA8-13B3B5BF05F9}" type="presParOf" srcId="{DA5BC282-B4CD-46A4-9DF0-91AD2A850246}" destId="{984749EC-17CD-4F81-83A9-D1BB20E1371F}" srcOrd="4" destOrd="0" presId="urn:microsoft.com/office/officeart/2008/layout/LinedList"/>
    <dgm:cxn modelId="{DA33E7A1-7A40-4308-AF77-336223470CBE}" type="presParOf" srcId="{DA5BC282-B4CD-46A4-9DF0-91AD2A850246}" destId="{7B491826-255C-4223-976A-C6C05CD87A69}" srcOrd="5" destOrd="0" presId="urn:microsoft.com/office/officeart/2008/layout/LinedList"/>
    <dgm:cxn modelId="{88F957F3-1E09-433E-B164-36E479D161B8}" type="presParOf" srcId="{7B491826-255C-4223-976A-C6C05CD87A69}" destId="{A03519C7-C9EE-4E70-A9F4-5992F646F896}" srcOrd="0" destOrd="0" presId="urn:microsoft.com/office/officeart/2008/layout/LinedList"/>
    <dgm:cxn modelId="{C7F9C86E-7BA2-4491-9017-96FB987AB24A}" type="presParOf" srcId="{7B491826-255C-4223-976A-C6C05CD87A69}" destId="{13EB5F00-938E-4225-AEE0-F78DE3620A38}" srcOrd="1" destOrd="0" presId="urn:microsoft.com/office/officeart/2008/layout/LinedList"/>
    <dgm:cxn modelId="{2DAFD7F7-C877-4775-9DBA-5FC8C4CCB388}" type="presParOf" srcId="{13EB5F00-938E-4225-AEE0-F78DE3620A38}" destId="{CFA34B64-A61A-4FF4-BFF9-722C2485E09E}" srcOrd="0" destOrd="0" presId="urn:microsoft.com/office/officeart/2008/layout/LinedList"/>
    <dgm:cxn modelId="{CA6FF196-1587-401C-AFEF-5E9893B2399B}" type="presParOf" srcId="{13EB5F00-938E-4225-AEE0-F78DE3620A38}" destId="{1DBC28DA-A3D5-4E78-8FF9-0F6DAD8491D5}" srcOrd="1" destOrd="0" presId="urn:microsoft.com/office/officeart/2008/layout/LinedList"/>
    <dgm:cxn modelId="{0CC5A44A-3A07-473A-9D2F-B35DF2253C63}" type="presParOf" srcId="{1DBC28DA-A3D5-4E78-8FF9-0F6DAD8491D5}" destId="{31998BB1-FD97-49D6-A79F-EF9EDC6C3D73}" srcOrd="0" destOrd="0" presId="urn:microsoft.com/office/officeart/2008/layout/LinedList"/>
    <dgm:cxn modelId="{FB4CCAB3-09FA-438D-8312-5990F883B5E9}" type="presParOf" srcId="{1DBC28DA-A3D5-4E78-8FF9-0F6DAD8491D5}" destId="{D79562EC-813F-40E2-96FA-4B5858189D58}" srcOrd="1" destOrd="0" presId="urn:microsoft.com/office/officeart/2008/layout/LinedList"/>
    <dgm:cxn modelId="{B8D4B4B8-6D57-453C-9071-1D73EB3C66D5}" type="presParOf" srcId="{1DBC28DA-A3D5-4E78-8FF9-0F6DAD8491D5}" destId="{F369C439-C274-4F60-9200-BE63B965229C}" srcOrd="2" destOrd="0" presId="urn:microsoft.com/office/officeart/2008/layout/LinedList"/>
    <dgm:cxn modelId="{BF703D5D-216A-42C1-B2E9-A4BA176D2091}" type="presParOf" srcId="{13EB5F00-938E-4225-AEE0-F78DE3620A38}" destId="{056CA6D5-A2B7-46B1-AC1C-D4C9845D0982}" srcOrd="2" destOrd="0" presId="urn:microsoft.com/office/officeart/2008/layout/LinedList"/>
    <dgm:cxn modelId="{09478546-DBDA-44AD-9ABD-57412DD908E2}" type="presParOf" srcId="{13EB5F00-938E-4225-AEE0-F78DE3620A38}" destId="{B33CCC72-FADE-4356-802E-15F97F8D1C4B}" srcOrd="3" destOrd="0" presId="urn:microsoft.com/office/officeart/2008/layout/LinedList"/>
    <dgm:cxn modelId="{A48D2744-56AA-4399-89CE-5E8C2022521E}" type="presParOf" srcId="{DA5BC282-B4CD-46A4-9DF0-91AD2A850246}" destId="{C799D11F-9F6D-406D-ACAC-AADB93ADEFD1}" srcOrd="6" destOrd="0" presId="urn:microsoft.com/office/officeart/2008/layout/LinedList"/>
    <dgm:cxn modelId="{00F03A5C-878C-4ABA-89D6-807516F2BFF2}" type="presParOf" srcId="{DA5BC282-B4CD-46A4-9DF0-91AD2A850246}" destId="{5AF6569A-3410-4A1E-A2CB-FFFD7C2989B5}" srcOrd="7" destOrd="0" presId="urn:microsoft.com/office/officeart/2008/layout/LinedList"/>
    <dgm:cxn modelId="{839D5550-D3EA-4E76-851F-8CE3A25FF83A}" type="presParOf" srcId="{5AF6569A-3410-4A1E-A2CB-FFFD7C2989B5}" destId="{2F529DED-8C85-4419-8881-E3C98C436BD0}" srcOrd="0" destOrd="0" presId="urn:microsoft.com/office/officeart/2008/layout/LinedList"/>
    <dgm:cxn modelId="{CFC3C9F4-6D61-4B29-BFA0-203A83594FF7}" type="presParOf" srcId="{5AF6569A-3410-4A1E-A2CB-FFFD7C2989B5}" destId="{9C8A3CA9-A6ED-434F-9956-4E85FD8140CD}" srcOrd="1" destOrd="0" presId="urn:microsoft.com/office/officeart/2008/layout/LinedList"/>
    <dgm:cxn modelId="{A186B73F-A3FF-4BFA-B67E-FA65EDADD7A1}" type="presParOf" srcId="{DA5BC282-B4CD-46A4-9DF0-91AD2A850246}" destId="{2A49A43D-0ECD-4703-8516-149003A97442}" srcOrd="8" destOrd="0" presId="urn:microsoft.com/office/officeart/2008/layout/LinedList"/>
    <dgm:cxn modelId="{3B64C57D-A746-4193-995B-EBBB3204F247}" type="presParOf" srcId="{DA5BC282-B4CD-46A4-9DF0-91AD2A850246}" destId="{BB6D7F68-A05D-42EA-9DEB-BFF9AB19010D}" srcOrd="9" destOrd="0" presId="urn:microsoft.com/office/officeart/2008/layout/LinedList"/>
    <dgm:cxn modelId="{01F61102-7F18-4E9A-B465-C5009822E2D9}" type="presParOf" srcId="{BB6D7F68-A05D-42EA-9DEB-BFF9AB19010D}" destId="{14200CA1-E682-4507-801B-E91DB6B6BD07}" srcOrd="0" destOrd="0" presId="urn:microsoft.com/office/officeart/2008/layout/LinedList"/>
    <dgm:cxn modelId="{7FD71062-E124-4C76-BF86-5426C1B1F7EC}" type="presParOf" srcId="{BB6D7F68-A05D-42EA-9DEB-BFF9AB19010D}" destId="{839B4592-F789-4841-A9AB-938659EF08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31F60A-617C-4202-A4D8-6870857DCB5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B50AEB-8018-48D5-A5B5-7E304E3C2DB0}">
      <dgm:prSet/>
      <dgm:spPr/>
      <dgm:t>
        <a:bodyPr/>
        <a:lstStyle/>
        <a:p>
          <a:pPr rtl="0"/>
          <a:r>
            <a:rPr lang="en-US" b="0"/>
            <a:t>All contract terms cannot perhaps be coded, at least not without artificial intelligence </a:t>
          </a:r>
          <a:endParaRPr lang="fi-FI"/>
        </a:p>
      </dgm:t>
    </dgm:pt>
    <dgm:pt modelId="{A127463C-0C06-4D84-969B-87C59EDBA0F8}" type="parTrans" cxnId="{DCF10D63-9154-40E4-A5A5-82B27FA7BC2D}">
      <dgm:prSet/>
      <dgm:spPr/>
      <dgm:t>
        <a:bodyPr/>
        <a:lstStyle/>
        <a:p>
          <a:endParaRPr lang="en-US"/>
        </a:p>
      </dgm:t>
    </dgm:pt>
    <dgm:pt modelId="{7924F129-EFA9-466D-9B40-80D01A03ADF8}" type="sibTrans" cxnId="{DCF10D63-9154-40E4-A5A5-82B27FA7BC2D}">
      <dgm:prSet/>
      <dgm:spPr/>
      <dgm:t>
        <a:bodyPr/>
        <a:lstStyle/>
        <a:p>
          <a:endParaRPr lang="en-US"/>
        </a:p>
      </dgm:t>
    </dgm:pt>
    <dgm:pt modelId="{B00819E6-5B60-4700-ABA2-E7906D9357DB}">
      <dgm:prSet/>
      <dgm:spPr/>
      <dgm:t>
        <a:bodyPr/>
        <a:lstStyle/>
        <a:p>
          <a:pPr rtl="0"/>
          <a:r>
            <a:rPr lang="en-US"/>
            <a:t>Obligations that can be described only in broad terms, e.g. duty to exercise due care</a:t>
          </a:r>
          <a:r>
            <a:rPr lang="fi-FI"/>
            <a:t> </a:t>
          </a:r>
        </a:p>
      </dgm:t>
    </dgm:pt>
    <dgm:pt modelId="{1C5819BC-7569-4252-A4D4-E6A9ECFDED0C}" type="parTrans" cxnId="{A88D2E4E-8E04-47A9-9A38-AB297E09526E}">
      <dgm:prSet/>
      <dgm:spPr/>
      <dgm:t>
        <a:bodyPr/>
        <a:lstStyle/>
        <a:p>
          <a:endParaRPr lang="en-US"/>
        </a:p>
      </dgm:t>
    </dgm:pt>
    <dgm:pt modelId="{4C6EB674-2CFB-44B4-B718-4AB86DD86BB3}" type="sibTrans" cxnId="{A88D2E4E-8E04-47A9-9A38-AB297E09526E}">
      <dgm:prSet/>
      <dgm:spPr/>
      <dgm:t>
        <a:bodyPr/>
        <a:lstStyle/>
        <a:p>
          <a:endParaRPr lang="en-US"/>
        </a:p>
      </dgm:t>
    </dgm:pt>
    <dgm:pt modelId="{FAC3B383-2F3D-4305-A276-BD5D527BF041}">
      <dgm:prSet/>
      <dgm:spPr/>
      <dgm:t>
        <a:bodyPr/>
        <a:lstStyle/>
        <a:p>
          <a:pPr rtl="0"/>
          <a:r>
            <a:rPr lang="en-US"/>
            <a:t>Performances to be carried out in the physical world (generally others than</a:t>
          </a:r>
          <a:r>
            <a:rPr lang="en-US" b="0"/>
            <a:t> the payment obligation)</a:t>
          </a:r>
          <a:endParaRPr lang="fi-FI"/>
        </a:p>
      </dgm:t>
    </dgm:pt>
    <dgm:pt modelId="{B2E7482D-1213-4A03-B627-764142688798}" type="parTrans" cxnId="{2D803708-6342-4BB6-BCD5-BDFFFADFAC9C}">
      <dgm:prSet/>
      <dgm:spPr/>
      <dgm:t>
        <a:bodyPr/>
        <a:lstStyle/>
        <a:p>
          <a:endParaRPr lang="en-US"/>
        </a:p>
      </dgm:t>
    </dgm:pt>
    <dgm:pt modelId="{F2B525F0-8317-43E7-9D10-3D3140D0DECB}" type="sibTrans" cxnId="{2D803708-6342-4BB6-BCD5-BDFFFADFAC9C}">
      <dgm:prSet/>
      <dgm:spPr/>
      <dgm:t>
        <a:bodyPr/>
        <a:lstStyle/>
        <a:p>
          <a:endParaRPr lang="en-US"/>
        </a:p>
      </dgm:t>
    </dgm:pt>
    <dgm:pt modelId="{1DBBB3CF-AFD8-4061-99FB-F85CDACC68C7}">
      <dgm:prSet/>
      <dgm:spPr/>
      <dgm:t>
        <a:bodyPr/>
        <a:lstStyle/>
        <a:p>
          <a:pPr rtl="0"/>
          <a:r>
            <a:rPr lang="en-US" b="0"/>
            <a:t>Communication with the physical world (verifying the conditions of payment, e.g. delivery of goods) is necessary  </a:t>
          </a:r>
          <a:endParaRPr lang="fi-FI"/>
        </a:p>
      </dgm:t>
    </dgm:pt>
    <dgm:pt modelId="{67632F2C-E3E2-4ABC-A7F7-CFE8F5829EB9}" type="parTrans" cxnId="{DC2660BE-3FC3-4B99-840C-6D12C6C12038}">
      <dgm:prSet/>
      <dgm:spPr/>
      <dgm:t>
        <a:bodyPr/>
        <a:lstStyle/>
        <a:p>
          <a:endParaRPr lang="en-US"/>
        </a:p>
      </dgm:t>
    </dgm:pt>
    <dgm:pt modelId="{BDE481B2-613B-4A6E-8F2D-E722BB1AEAA8}" type="sibTrans" cxnId="{DC2660BE-3FC3-4B99-840C-6D12C6C12038}">
      <dgm:prSet/>
      <dgm:spPr/>
      <dgm:t>
        <a:bodyPr/>
        <a:lstStyle/>
        <a:p>
          <a:endParaRPr lang="en-US"/>
        </a:p>
      </dgm:t>
    </dgm:pt>
    <dgm:pt modelId="{FC395B71-1EAF-443E-A8DF-49D21DC54CF4}">
      <dgm:prSet/>
      <dgm:spPr/>
      <dgm:t>
        <a:bodyPr/>
        <a:lstStyle/>
        <a:p>
          <a:pPr rtl="0"/>
          <a:r>
            <a:rPr lang="en-US" b="0"/>
            <a:t>At current state, a third party (“</a:t>
          </a:r>
          <a:r>
            <a:rPr lang="en-US" b="0" i="1"/>
            <a:t>oracle</a:t>
          </a:r>
          <a:r>
            <a:rPr lang="en-US" b="0"/>
            <a:t>”) outside of the blockchain verifies the fulfillment of the physical world condition </a:t>
          </a:r>
          <a:endParaRPr lang="fi-FI"/>
        </a:p>
      </dgm:t>
    </dgm:pt>
    <dgm:pt modelId="{6CE2504E-628A-4FEC-B7DC-00B84830DB31}" type="parTrans" cxnId="{5958E071-460B-485A-8B3F-C45C0B759EF8}">
      <dgm:prSet/>
      <dgm:spPr/>
      <dgm:t>
        <a:bodyPr/>
        <a:lstStyle/>
        <a:p>
          <a:endParaRPr lang="en-US"/>
        </a:p>
      </dgm:t>
    </dgm:pt>
    <dgm:pt modelId="{767B2AE2-9FCF-40A0-8C9C-2876ABBC7DD2}" type="sibTrans" cxnId="{5958E071-460B-485A-8B3F-C45C0B759EF8}">
      <dgm:prSet/>
      <dgm:spPr/>
      <dgm:t>
        <a:bodyPr/>
        <a:lstStyle/>
        <a:p>
          <a:endParaRPr lang="en-US"/>
        </a:p>
      </dgm:t>
    </dgm:pt>
    <dgm:pt modelId="{29859109-CB4F-447A-8CA8-103F34B095AB}">
      <dgm:prSet/>
      <dgm:spPr/>
      <dgm:t>
        <a:bodyPr/>
        <a:lstStyle/>
        <a:p>
          <a:pPr rtl="0"/>
          <a:r>
            <a:rPr lang="en-US"/>
            <a:t>Advantages of the blockchain (disintermediation, trustlessness) may thus be lost </a:t>
          </a:r>
          <a:endParaRPr lang="fi-FI"/>
        </a:p>
      </dgm:t>
    </dgm:pt>
    <dgm:pt modelId="{ADC91D69-CBD2-4FD7-A03B-1119392F7188}" type="parTrans" cxnId="{C4709FA9-6928-4FBD-A17E-4815CED3EFC2}">
      <dgm:prSet/>
      <dgm:spPr/>
      <dgm:t>
        <a:bodyPr/>
        <a:lstStyle/>
        <a:p>
          <a:endParaRPr lang="en-US"/>
        </a:p>
      </dgm:t>
    </dgm:pt>
    <dgm:pt modelId="{3B0CDACB-5CC3-4FB3-99D1-E10B5D8EAA1E}" type="sibTrans" cxnId="{C4709FA9-6928-4FBD-A17E-4815CED3EFC2}">
      <dgm:prSet/>
      <dgm:spPr/>
      <dgm:t>
        <a:bodyPr/>
        <a:lstStyle/>
        <a:p>
          <a:endParaRPr lang="en-US"/>
        </a:p>
      </dgm:t>
    </dgm:pt>
    <dgm:pt modelId="{F40DC6F7-FA78-4E9D-9E3B-565CCBA8408F}">
      <dgm:prSet/>
      <dgm:spPr/>
      <dgm:t>
        <a:bodyPr/>
        <a:lstStyle/>
        <a:p>
          <a:pPr rtl="0"/>
          <a:r>
            <a:rPr lang="en-US" b="0"/>
            <a:t>Oracles: commercial sources of information </a:t>
          </a:r>
          <a:r>
            <a:rPr lang="fi-FI" b="0"/>
            <a:t>(e.g. Bloomberg, Augur and  WolframAlpha) </a:t>
          </a:r>
          <a:endParaRPr lang="fi-FI"/>
        </a:p>
      </dgm:t>
    </dgm:pt>
    <dgm:pt modelId="{A76DA691-8957-4AFF-94F9-F73E865A3FF2}" type="parTrans" cxnId="{F541126A-FF9C-4C9B-80CE-D57DBD9C15A7}">
      <dgm:prSet/>
      <dgm:spPr/>
      <dgm:t>
        <a:bodyPr/>
        <a:lstStyle/>
        <a:p>
          <a:endParaRPr lang="en-US"/>
        </a:p>
      </dgm:t>
    </dgm:pt>
    <dgm:pt modelId="{FA95FA64-2E29-4043-8D44-232BECDF1C5D}" type="sibTrans" cxnId="{F541126A-FF9C-4C9B-80CE-D57DBD9C15A7}">
      <dgm:prSet/>
      <dgm:spPr/>
      <dgm:t>
        <a:bodyPr/>
        <a:lstStyle/>
        <a:p>
          <a:endParaRPr lang="en-US"/>
        </a:p>
      </dgm:t>
    </dgm:pt>
    <dgm:pt modelId="{FAB6E26B-E9C9-4E0D-8D96-257B095FC823}" type="pres">
      <dgm:prSet presAssocID="{E831F60A-617C-4202-A4D8-6870857DCB51}" presName="vert0" presStyleCnt="0">
        <dgm:presLayoutVars>
          <dgm:dir/>
          <dgm:animOne val="branch"/>
          <dgm:animLvl val="lvl"/>
        </dgm:presLayoutVars>
      </dgm:prSet>
      <dgm:spPr/>
    </dgm:pt>
    <dgm:pt modelId="{60107809-05E0-4513-93AD-07258C51A4B6}" type="pres">
      <dgm:prSet presAssocID="{0EB50AEB-8018-48D5-A5B5-7E304E3C2DB0}" presName="thickLine" presStyleLbl="alignNode1" presStyleIdx="0" presStyleCnt="3"/>
      <dgm:spPr/>
    </dgm:pt>
    <dgm:pt modelId="{5A9F4572-3BFB-4267-A016-807C86FF5093}" type="pres">
      <dgm:prSet presAssocID="{0EB50AEB-8018-48D5-A5B5-7E304E3C2DB0}" presName="horz1" presStyleCnt="0"/>
      <dgm:spPr/>
    </dgm:pt>
    <dgm:pt modelId="{D354DEE7-AC59-4D81-853C-A016A4C0BE48}" type="pres">
      <dgm:prSet presAssocID="{0EB50AEB-8018-48D5-A5B5-7E304E3C2DB0}" presName="tx1" presStyleLbl="revTx" presStyleIdx="0" presStyleCnt="7"/>
      <dgm:spPr/>
    </dgm:pt>
    <dgm:pt modelId="{CB417F0F-0496-4AC3-9323-78C06DE6512A}" type="pres">
      <dgm:prSet presAssocID="{0EB50AEB-8018-48D5-A5B5-7E304E3C2DB0}" presName="vert1" presStyleCnt="0"/>
      <dgm:spPr/>
    </dgm:pt>
    <dgm:pt modelId="{7E6FC996-9476-4156-A08D-F00D9AD4180E}" type="pres">
      <dgm:prSet presAssocID="{B00819E6-5B60-4700-ABA2-E7906D9357DB}" presName="vertSpace2a" presStyleCnt="0"/>
      <dgm:spPr/>
    </dgm:pt>
    <dgm:pt modelId="{002746A1-0065-4BB3-A548-43AAD4B91DA0}" type="pres">
      <dgm:prSet presAssocID="{B00819E6-5B60-4700-ABA2-E7906D9357DB}" presName="horz2" presStyleCnt="0"/>
      <dgm:spPr/>
    </dgm:pt>
    <dgm:pt modelId="{9A06E52C-F115-4DEA-BC5F-5008FAE98A05}" type="pres">
      <dgm:prSet presAssocID="{B00819E6-5B60-4700-ABA2-E7906D9357DB}" presName="horzSpace2" presStyleCnt="0"/>
      <dgm:spPr/>
    </dgm:pt>
    <dgm:pt modelId="{7A4B69AE-0361-45E2-9067-7337629E5BE5}" type="pres">
      <dgm:prSet presAssocID="{B00819E6-5B60-4700-ABA2-E7906D9357DB}" presName="tx2" presStyleLbl="revTx" presStyleIdx="1" presStyleCnt="7"/>
      <dgm:spPr/>
    </dgm:pt>
    <dgm:pt modelId="{CB1B0A09-EEFA-4C0F-A4A4-2B4920A29B3F}" type="pres">
      <dgm:prSet presAssocID="{B00819E6-5B60-4700-ABA2-E7906D9357DB}" presName="vert2" presStyleCnt="0"/>
      <dgm:spPr/>
    </dgm:pt>
    <dgm:pt modelId="{47D49FC3-AF6A-45BB-B78B-1F065C8E89ED}" type="pres">
      <dgm:prSet presAssocID="{B00819E6-5B60-4700-ABA2-E7906D9357DB}" presName="thinLine2b" presStyleLbl="callout" presStyleIdx="0" presStyleCnt="4"/>
      <dgm:spPr/>
    </dgm:pt>
    <dgm:pt modelId="{5BF06EB6-704B-46CF-AD51-DB95AED7D9AA}" type="pres">
      <dgm:prSet presAssocID="{B00819E6-5B60-4700-ABA2-E7906D9357DB}" presName="vertSpace2b" presStyleCnt="0"/>
      <dgm:spPr/>
    </dgm:pt>
    <dgm:pt modelId="{E76934FF-0A39-4B2A-AFAD-4B0165AACE4E}" type="pres">
      <dgm:prSet presAssocID="{FAC3B383-2F3D-4305-A276-BD5D527BF041}" presName="horz2" presStyleCnt="0"/>
      <dgm:spPr/>
    </dgm:pt>
    <dgm:pt modelId="{0A7D642C-3343-4103-B6F5-22C6118E97D8}" type="pres">
      <dgm:prSet presAssocID="{FAC3B383-2F3D-4305-A276-BD5D527BF041}" presName="horzSpace2" presStyleCnt="0"/>
      <dgm:spPr/>
    </dgm:pt>
    <dgm:pt modelId="{5312359D-3EE2-4024-B6AB-748EA5766AC8}" type="pres">
      <dgm:prSet presAssocID="{FAC3B383-2F3D-4305-A276-BD5D527BF041}" presName="tx2" presStyleLbl="revTx" presStyleIdx="2" presStyleCnt="7"/>
      <dgm:spPr/>
    </dgm:pt>
    <dgm:pt modelId="{8A5FB158-BFA8-4FF9-AC2F-D0063B06F5E7}" type="pres">
      <dgm:prSet presAssocID="{FAC3B383-2F3D-4305-A276-BD5D527BF041}" presName="vert2" presStyleCnt="0"/>
      <dgm:spPr/>
    </dgm:pt>
    <dgm:pt modelId="{64F19E0C-1E6D-4E5D-B8AD-077372DA1DE6}" type="pres">
      <dgm:prSet presAssocID="{FAC3B383-2F3D-4305-A276-BD5D527BF041}" presName="thinLine2b" presStyleLbl="callout" presStyleIdx="1" presStyleCnt="4"/>
      <dgm:spPr/>
    </dgm:pt>
    <dgm:pt modelId="{A60A4247-4479-4364-A1CB-FD48085528AC}" type="pres">
      <dgm:prSet presAssocID="{FAC3B383-2F3D-4305-A276-BD5D527BF041}" presName="vertSpace2b" presStyleCnt="0"/>
      <dgm:spPr/>
    </dgm:pt>
    <dgm:pt modelId="{36E92B70-66F1-453C-B130-8EDCCCD5B56B}" type="pres">
      <dgm:prSet presAssocID="{1DBBB3CF-AFD8-4061-99FB-F85CDACC68C7}" presName="thickLine" presStyleLbl="alignNode1" presStyleIdx="1" presStyleCnt="3"/>
      <dgm:spPr/>
    </dgm:pt>
    <dgm:pt modelId="{65C9DB43-01FF-4550-BE15-AFC2D657C893}" type="pres">
      <dgm:prSet presAssocID="{1DBBB3CF-AFD8-4061-99FB-F85CDACC68C7}" presName="horz1" presStyleCnt="0"/>
      <dgm:spPr/>
    </dgm:pt>
    <dgm:pt modelId="{72DA73D2-7780-4FAE-902E-1528392DF19B}" type="pres">
      <dgm:prSet presAssocID="{1DBBB3CF-AFD8-4061-99FB-F85CDACC68C7}" presName="tx1" presStyleLbl="revTx" presStyleIdx="3" presStyleCnt="7"/>
      <dgm:spPr/>
    </dgm:pt>
    <dgm:pt modelId="{1BA3C0BE-404C-4AF7-9DDA-1E523F19707A}" type="pres">
      <dgm:prSet presAssocID="{1DBBB3CF-AFD8-4061-99FB-F85CDACC68C7}" presName="vert1" presStyleCnt="0"/>
      <dgm:spPr/>
    </dgm:pt>
    <dgm:pt modelId="{8F6025AE-9A22-402A-91FE-7D4B44DE2427}" type="pres">
      <dgm:prSet presAssocID="{FC395B71-1EAF-443E-A8DF-49D21DC54CF4}" presName="vertSpace2a" presStyleCnt="0"/>
      <dgm:spPr/>
    </dgm:pt>
    <dgm:pt modelId="{2F18BEFD-5A9F-496E-B223-69396C5C6427}" type="pres">
      <dgm:prSet presAssocID="{FC395B71-1EAF-443E-A8DF-49D21DC54CF4}" presName="horz2" presStyleCnt="0"/>
      <dgm:spPr/>
    </dgm:pt>
    <dgm:pt modelId="{1C41CAD3-122D-4F22-8DED-7D7A8744FD1D}" type="pres">
      <dgm:prSet presAssocID="{FC395B71-1EAF-443E-A8DF-49D21DC54CF4}" presName="horzSpace2" presStyleCnt="0"/>
      <dgm:spPr/>
    </dgm:pt>
    <dgm:pt modelId="{448B27A4-0332-4993-8634-2CB5E36600B2}" type="pres">
      <dgm:prSet presAssocID="{FC395B71-1EAF-443E-A8DF-49D21DC54CF4}" presName="tx2" presStyleLbl="revTx" presStyleIdx="4" presStyleCnt="7"/>
      <dgm:spPr/>
    </dgm:pt>
    <dgm:pt modelId="{4CD18173-7FC0-4BFB-B85C-F7C799136629}" type="pres">
      <dgm:prSet presAssocID="{FC395B71-1EAF-443E-A8DF-49D21DC54CF4}" presName="vert2" presStyleCnt="0"/>
      <dgm:spPr/>
    </dgm:pt>
    <dgm:pt modelId="{53FAF70F-F7D6-49D3-BD1E-0B64AC20A93C}" type="pres">
      <dgm:prSet presAssocID="{FC395B71-1EAF-443E-A8DF-49D21DC54CF4}" presName="thinLine2b" presStyleLbl="callout" presStyleIdx="2" presStyleCnt="4"/>
      <dgm:spPr/>
    </dgm:pt>
    <dgm:pt modelId="{CA506F35-2ACF-4A1B-8D78-80BBB12962E5}" type="pres">
      <dgm:prSet presAssocID="{FC395B71-1EAF-443E-A8DF-49D21DC54CF4}" presName="vertSpace2b" presStyleCnt="0"/>
      <dgm:spPr/>
    </dgm:pt>
    <dgm:pt modelId="{20DBBA8D-14FF-4D0B-977A-EC49F432646F}" type="pres">
      <dgm:prSet presAssocID="{29859109-CB4F-447A-8CA8-103F34B095AB}" presName="horz2" presStyleCnt="0"/>
      <dgm:spPr/>
    </dgm:pt>
    <dgm:pt modelId="{A4BE827C-A127-4D0B-BC15-073F01E1DECB}" type="pres">
      <dgm:prSet presAssocID="{29859109-CB4F-447A-8CA8-103F34B095AB}" presName="horzSpace2" presStyleCnt="0"/>
      <dgm:spPr/>
    </dgm:pt>
    <dgm:pt modelId="{3F84D22C-7B91-4EF4-8AC0-2835D56E74E9}" type="pres">
      <dgm:prSet presAssocID="{29859109-CB4F-447A-8CA8-103F34B095AB}" presName="tx2" presStyleLbl="revTx" presStyleIdx="5" presStyleCnt="7"/>
      <dgm:spPr/>
    </dgm:pt>
    <dgm:pt modelId="{4831A007-7DEA-4022-B604-481E82AB792D}" type="pres">
      <dgm:prSet presAssocID="{29859109-CB4F-447A-8CA8-103F34B095AB}" presName="vert2" presStyleCnt="0"/>
      <dgm:spPr/>
    </dgm:pt>
    <dgm:pt modelId="{EA01D95B-A1B0-45FD-AC4C-470C116626B0}" type="pres">
      <dgm:prSet presAssocID="{29859109-CB4F-447A-8CA8-103F34B095AB}" presName="thinLine2b" presStyleLbl="callout" presStyleIdx="3" presStyleCnt="4"/>
      <dgm:spPr/>
    </dgm:pt>
    <dgm:pt modelId="{82599AB7-E895-4E2B-AC29-5A3F848E2BBD}" type="pres">
      <dgm:prSet presAssocID="{29859109-CB4F-447A-8CA8-103F34B095AB}" presName="vertSpace2b" presStyleCnt="0"/>
      <dgm:spPr/>
    </dgm:pt>
    <dgm:pt modelId="{EB273D90-2322-4241-96F1-028E01F2EBFA}" type="pres">
      <dgm:prSet presAssocID="{F40DC6F7-FA78-4E9D-9E3B-565CCBA8408F}" presName="thickLine" presStyleLbl="alignNode1" presStyleIdx="2" presStyleCnt="3"/>
      <dgm:spPr/>
    </dgm:pt>
    <dgm:pt modelId="{3114937E-5A2E-4A90-B11A-C97993C911EF}" type="pres">
      <dgm:prSet presAssocID="{F40DC6F7-FA78-4E9D-9E3B-565CCBA8408F}" presName="horz1" presStyleCnt="0"/>
      <dgm:spPr/>
    </dgm:pt>
    <dgm:pt modelId="{32ECBA86-120C-46CE-9EEA-86411AD15186}" type="pres">
      <dgm:prSet presAssocID="{F40DC6F7-FA78-4E9D-9E3B-565CCBA8408F}" presName="tx1" presStyleLbl="revTx" presStyleIdx="6" presStyleCnt="7"/>
      <dgm:spPr/>
    </dgm:pt>
    <dgm:pt modelId="{D2677413-1EE6-4360-807A-AE7C0439D879}" type="pres">
      <dgm:prSet presAssocID="{F40DC6F7-FA78-4E9D-9E3B-565CCBA8408F}" presName="vert1" presStyleCnt="0"/>
      <dgm:spPr/>
    </dgm:pt>
  </dgm:ptLst>
  <dgm:cxnLst>
    <dgm:cxn modelId="{2D803708-6342-4BB6-BCD5-BDFFFADFAC9C}" srcId="{0EB50AEB-8018-48D5-A5B5-7E304E3C2DB0}" destId="{FAC3B383-2F3D-4305-A276-BD5D527BF041}" srcOrd="1" destOrd="0" parTransId="{B2E7482D-1213-4A03-B627-764142688798}" sibTransId="{F2B525F0-8317-43E7-9D10-3D3140D0DECB}"/>
    <dgm:cxn modelId="{05C7FD08-9C05-40E0-AC25-F07E96039FE4}" type="presOf" srcId="{0EB50AEB-8018-48D5-A5B5-7E304E3C2DB0}" destId="{D354DEE7-AC59-4D81-853C-A016A4C0BE48}" srcOrd="0" destOrd="0" presId="urn:microsoft.com/office/officeart/2008/layout/LinedList"/>
    <dgm:cxn modelId="{F35BB017-5FBF-425C-847E-6BF822B27D1B}" type="presOf" srcId="{1DBBB3CF-AFD8-4061-99FB-F85CDACC68C7}" destId="{72DA73D2-7780-4FAE-902E-1528392DF19B}" srcOrd="0" destOrd="0" presId="urn:microsoft.com/office/officeart/2008/layout/LinedList"/>
    <dgm:cxn modelId="{70C3791B-3EE9-4046-A292-B19E2C317ED1}" type="presOf" srcId="{FAC3B383-2F3D-4305-A276-BD5D527BF041}" destId="{5312359D-3EE2-4024-B6AB-748EA5766AC8}" srcOrd="0" destOrd="0" presId="urn:microsoft.com/office/officeart/2008/layout/LinedList"/>
    <dgm:cxn modelId="{5E887620-9098-495E-AC3F-E10EA19E9850}" type="presOf" srcId="{29859109-CB4F-447A-8CA8-103F34B095AB}" destId="{3F84D22C-7B91-4EF4-8AC0-2835D56E74E9}" srcOrd="0" destOrd="0" presId="urn:microsoft.com/office/officeart/2008/layout/LinedList"/>
    <dgm:cxn modelId="{D5AA4E61-CF23-439C-A024-0B2C2876E7AE}" type="presOf" srcId="{E831F60A-617C-4202-A4D8-6870857DCB51}" destId="{FAB6E26B-E9C9-4E0D-8D96-257B095FC823}" srcOrd="0" destOrd="0" presId="urn:microsoft.com/office/officeart/2008/layout/LinedList"/>
    <dgm:cxn modelId="{DCF10D63-9154-40E4-A5A5-82B27FA7BC2D}" srcId="{E831F60A-617C-4202-A4D8-6870857DCB51}" destId="{0EB50AEB-8018-48D5-A5B5-7E304E3C2DB0}" srcOrd="0" destOrd="0" parTransId="{A127463C-0C06-4D84-969B-87C59EDBA0F8}" sibTransId="{7924F129-EFA9-466D-9B40-80D01A03ADF8}"/>
    <dgm:cxn modelId="{F541126A-FF9C-4C9B-80CE-D57DBD9C15A7}" srcId="{E831F60A-617C-4202-A4D8-6870857DCB51}" destId="{F40DC6F7-FA78-4E9D-9E3B-565CCBA8408F}" srcOrd="2" destOrd="0" parTransId="{A76DA691-8957-4AFF-94F9-F73E865A3FF2}" sibTransId="{FA95FA64-2E29-4043-8D44-232BECDF1C5D}"/>
    <dgm:cxn modelId="{A88D2E4E-8E04-47A9-9A38-AB297E09526E}" srcId="{0EB50AEB-8018-48D5-A5B5-7E304E3C2DB0}" destId="{B00819E6-5B60-4700-ABA2-E7906D9357DB}" srcOrd="0" destOrd="0" parTransId="{1C5819BC-7569-4252-A4D4-E6A9ECFDED0C}" sibTransId="{4C6EB674-2CFB-44B4-B718-4AB86DD86BB3}"/>
    <dgm:cxn modelId="{5958E071-460B-485A-8B3F-C45C0B759EF8}" srcId="{1DBBB3CF-AFD8-4061-99FB-F85CDACC68C7}" destId="{FC395B71-1EAF-443E-A8DF-49D21DC54CF4}" srcOrd="0" destOrd="0" parTransId="{6CE2504E-628A-4FEC-B7DC-00B84830DB31}" sibTransId="{767B2AE2-9FCF-40A0-8C9C-2876ABBC7DD2}"/>
    <dgm:cxn modelId="{4B68B452-E507-4EC3-82CA-9D9495D3B403}" type="presOf" srcId="{FC395B71-1EAF-443E-A8DF-49D21DC54CF4}" destId="{448B27A4-0332-4993-8634-2CB5E36600B2}" srcOrd="0" destOrd="0" presId="urn:microsoft.com/office/officeart/2008/layout/LinedList"/>
    <dgm:cxn modelId="{2B4C319C-9623-4D6B-A67A-DE68934EDF53}" type="presOf" srcId="{F40DC6F7-FA78-4E9D-9E3B-565CCBA8408F}" destId="{32ECBA86-120C-46CE-9EEA-86411AD15186}" srcOrd="0" destOrd="0" presId="urn:microsoft.com/office/officeart/2008/layout/LinedList"/>
    <dgm:cxn modelId="{C4709FA9-6928-4FBD-A17E-4815CED3EFC2}" srcId="{1DBBB3CF-AFD8-4061-99FB-F85CDACC68C7}" destId="{29859109-CB4F-447A-8CA8-103F34B095AB}" srcOrd="1" destOrd="0" parTransId="{ADC91D69-CBD2-4FD7-A03B-1119392F7188}" sibTransId="{3B0CDACB-5CC3-4FB3-99D1-E10B5D8EAA1E}"/>
    <dgm:cxn modelId="{DC2660BE-3FC3-4B99-840C-6D12C6C12038}" srcId="{E831F60A-617C-4202-A4D8-6870857DCB51}" destId="{1DBBB3CF-AFD8-4061-99FB-F85CDACC68C7}" srcOrd="1" destOrd="0" parTransId="{67632F2C-E3E2-4ABC-A7F7-CFE8F5829EB9}" sibTransId="{BDE481B2-613B-4A6E-8F2D-E722BB1AEAA8}"/>
    <dgm:cxn modelId="{7A0177F2-95CC-412E-BCF6-94DB8BB990DC}" type="presOf" srcId="{B00819E6-5B60-4700-ABA2-E7906D9357DB}" destId="{7A4B69AE-0361-45E2-9067-7337629E5BE5}" srcOrd="0" destOrd="0" presId="urn:microsoft.com/office/officeart/2008/layout/LinedList"/>
    <dgm:cxn modelId="{FE817F7E-C515-43AD-8EC1-022963711129}" type="presParOf" srcId="{FAB6E26B-E9C9-4E0D-8D96-257B095FC823}" destId="{60107809-05E0-4513-93AD-07258C51A4B6}" srcOrd="0" destOrd="0" presId="urn:microsoft.com/office/officeart/2008/layout/LinedList"/>
    <dgm:cxn modelId="{291B9240-FE0D-48CD-8925-026AFAE729FF}" type="presParOf" srcId="{FAB6E26B-E9C9-4E0D-8D96-257B095FC823}" destId="{5A9F4572-3BFB-4267-A016-807C86FF5093}" srcOrd="1" destOrd="0" presId="urn:microsoft.com/office/officeart/2008/layout/LinedList"/>
    <dgm:cxn modelId="{E9D3E7B7-7899-4DB0-8A15-20A890574B33}" type="presParOf" srcId="{5A9F4572-3BFB-4267-A016-807C86FF5093}" destId="{D354DEE7-AC59-4D81-853C-A016A4C0BE48}" srcOrd="0" destOrd="0" presId="urn:microsoft.com/office/officeart/2008/layout/LinedList"/>
    <dgm:cxn modelId="{B4EB3F61-B645-4C81-BCB1-3FE9521ECE10}" type="presParOf" srcId="{5A9F4572-3BFB-4267-A016-807C86FF5093}" destId="{CB417F0F-0496-4AC3-9323-78C06DE6512A}" srcOrd="1" destOrd="0" presId="urn:microsoft.com/office/officeart/2008/layout/LinedList"/>
    <dgm:cxn modelId="{0D12EC8B-401C-4983-9BDB-1F5B5654195B}" type="presParOf" srcId="{CB417F0F-0496-4AC3-9323-78C06DE6512A}" destId="{7E6FC996-9476-4156-A08D-F00D9AD4180E}" srcOrd="0" destOrd="0" presId="urn:microsoft.com/office/officeart/2008/layout/LinedList"/>
    <dgm:cxn modelId="{3F49C47E-CECA-4B2F-82C6-A84E96CABAF3}" type="presParOf" srcId="{CB417F0F-0496-4AC3-9323-78C06DE6512A}" destId="{002746A1-0065-4BB3-A548-43AAD4B91DA0}" srcOrd="1" destOrd="0" presId="urn:microsoft.com/office/officeart/2008/layout/LinedList"/>
    <dgm:cxn modelId="{37813B12-C041-44CB-A2FB-6FFE5A503EE9}" type="presParOf" srcId="{002746A1-0065-4BB3-A548-43AAD4B91DA0}" destId="{9A06E52C-F115-4DEA-BC5F-5008FAE98A05}" srcOrd="0" destOrd="0" presId="urn:microsoft.com/office/officeart/2008/layout/LinedList"/>
    <dgm:cxn modelId="{376B88A5-27E6-4245-9C02-2968A797ED76}" type="presParOf" srcId="{002746A1-0065-4BB3-A548-43AAD4B91DA0}" destId="{7A4B69AE-0361-45E2-9067-7337629E5BE5}" srcOrd="1" destOrd="0" presId="urn:microsoft.com/office/officeart/2008/layout/LinedList"/>
    <dgm:cxn modelId="{8E75F19A-2A0C-4F10-9B6B-81191B85ADBA}" type="presParOf" srcId="{002746A1-0065-4BB3-A548-43AAD4B91DA0}" destId="{CB1B0A09-EEFA-4C0F-A4A4-2B4920A29B3F}" srcOrd="2" destOrd="0" presId="urn:microsoft.com/office/officeart/2008/layout/LinedList"/>
    <dgm:cxn modelId="{FCC689B2-CCE2-476A-B7D8-F32010B13D17}" type="presParOf" srcId="{CB417F0F-0496-4AC3-9323-78C06DE6512A}" destId="{47D49FC3-AF6A-45BB-B78B-1F065C8E89ED}" srcOrd="2" destOrd="0" presId="urn:microsoft.com/office/officeart/2008/layout/LinedList"/>
    <dgm:cxn modelId="{9519B08F-3087-4788-A532-C89A12BC879A}" type="presParOf" srcId="{CB417F0F-0496-4AC3-9323-78C06DE6512A}" destId="{5BF06EB6-704B-46CF-AD51-DB95AED7D9AA}" srcOrd="3" destOrd="0" presId="urn:microsoft.com/office/officeart/2008/layout/LinedList"/>
    <dgm:cxn modelId="{D065A316-5E9A-4A6B-A970-D1D537FB0A4C}" type="presParOf" srcId="{CB417F0F-0496-4AC3-9323-78C06DE6512A}" destId="{E76934FF-0A39-4B2A-AFAD-4B0165AACE4E}" srcOrd="4" destOrd="0" presId="urn:microsoft.com/office/officeart/2008/layout/LinedList"/>
    <dgm:cxn modelId="{D0D7219C-F54B-4671-BACD-32CF4C68EF45}" type="presParOf" srcId="{E76934FF-0A39-4B2A-AFAD-4B0165AACE4E}" destId="{0A7D642C-3343-4103-B6F5-22C6118E97D8}" srcOrd="0" destOrd="0" presId="urn:microsoft.com/office/officeart/2008/layout/LinedList"/>
    <dgm:cxn modelId="{A622378D-FA60-4512-B915-BC6233C57A04}" type="presParOf" srcId="{E76934FF-0A39-4B2A-AFAD-4B0165AACE4E}" destId="{5312359D-3EE2-4024-B6AB-748EA5766AC8}" srcOrd="1" destOrd="0" presId="urn:microsoft.com/office/officeart/2008/layout/LinedList"/>
    <dgm:cxn modelId="{3AC03FFF-D382-4623-BEE0-F6300D8F67E6}" type="presParOf" srcId="{E76934FF-0A39-4B2A-AFAD-4B0165AACE4E}" destId="{8A5FB158-BFA8-4FF9-AC2F-D0063B06F5E7}" srcOrd="2" destOrd="0" presId="urn:microsoft.com/office/officeart/2008/layout/LinedList"/>
    <dgm:cxn modelId="{85AFE2DE-7787-4F85-925B-C8D94D7F9452}" type="presParOf" srcId="{CB417F0F-0496-4AC3-9323-78C06DE6512A}" destId="{64F19E0C-1E6D-4E5D-B8AD-077372DA1DE6}" srcOrd="5" destOrd="0" presId="urn:microsoft.com/office/officeart/2008/layout/LinedList"/>
    <dgm:cxn modelId="{BD2377FC-E9A5-4BF1-962E-38D5BF235419}" type="presParOf" srcId="{CB417F0F-0496-4AC3-9323-78C06DE6512A}" destId="{A60A4247-4479-4364-A1CB-FD48085528AC}" srcOrd="6" destOrd="0" presId="urn:microsoft.com/office/officeart/2008/layout/LinedList"/>
    <dgm:cxn modelId="{C15546F3-AEFA-4D09-B488-AD74D27B3074}" type="presParOf" srcId="{FAB6E26B-E9C9-4E0D-8D96-257B095FC823}" destId="{36E92B70-66F1-453C-B130-8EDCCCD5B56B}" srcOrd="2" destOrd="0" presId="urn:microsoft.com/office/officeart/2008/layout/LinedList"/>
    <dgm:cxn modelId="{3D37AEBD-5D26-4577-B313-94831E6105A7}" type="presParOf" srcId="{FAB6E26B-E9C9-4E0D-8D96-257B095FC823}" destId="{65C9DB43-01FF-4550-BE15-AFC2D657C893}" srcOrd="3" destOrd="0" presId="urn:microsoft.com/office/officeart/2008/layout/LinedList"/>
    <dgm:cxn modelId="{A1A28F33-217F-4184-AB7B-3C38EC8184CA}" type="presParOf" srcId="{65C9DB43-01FF-4550-BE15-AFC2D657C893}" destId="{72DA73D2-7780-4FAE-902E-1528392DF19B}" srcOrd="0" destOrd="0" presId="urn:microsoft.com/office/officeart/2008/layout/LinedList"/>
    <dgm:cxn modelId="{224D1E88-E4FD-438C-B71E-FB006390BE0D}" type="presParOf" srcId="{65C9DB43-01FF-4550-BE15-AFC2D657C893}" destId="{1BA3C0BE-404C-4AF7-9DDA-1E523F19707A}" srcOrd="1" destOrd="0" presId="urn:microsoft.com/office/officeart/2008/layout/LinedList"/>
    <dgm:cxn modelId="{681063A2-856C-4FC1-8CA3-076A989713BF}" type="presParOf" srcId="{1BA3C0BE-404C-4AF7-9DDA-1E523F19707A}" destId="{8F6025AE-9A22-402A-91FE-7D4B44DE2427}" srcOrd="0" destOrd="0" presId="urn:microsoft.com/office/officeart/2008/layout/LinedList"/>
    <dgm:cxn modelId="{20D765E3-8065-47D3-916E-BC759326AC58}" type="presParOf" srcId="{1BA3C0BE-404C-4AF7-9DDA-1E523F19707A}" destId="{2F18BEFD-5A9F-496E-B223-69396C5C6427}" srcOrd="1" destOrd="0" presId="urn:microsoft.com/office/officeart/2008/layout/LinedList"/>
    <dgm:cxn modelId="{7A577912-D093-4CC5-90BD-FB38DE72A553}" type="presParOf" srcId="{2F18BEFD-5A9F-496E-B223-69396C5C6427}" destId="{1C41CAD3-122D-4F22-8DED-7D7A8744FD1D}" srcOrd="0" destOrd="0" presId="urn:microsoft.com/office/officeart/2008/layout/LinedList"/>
    <dgm:cxn modelId="{5B345CA4-DBD0-4035-BEBF-CE8BF79EDA5D}" type="presParOf" srcId="{2F18BEFD-5A9F-496E-B223-69396C5C6427}" destId="{448B27A4-0332-4993-8634-2CB5E36600B2}" srcOrd="1" destOrd="0" presId="urn:microsoft.com/office/officeart/2008/layout/LinedList"/>
    <dgm:cxn modelId="{B16AFD94-7A9C-4730-94C1-C0D232167AA2}" type="presParOf" srcId="{2F18BEFD-5A9F-496E-B223-69396C5C6427}" destId="{4CD18173-7FC0-4BFB-B85C-F7C799136629}" srcOrd="2" destOrd="0" presId="urn:microsoft.com/office/officeart/2008/layout/LinedList"/>
    <dgm:cxn modelId="{BE5F4A56-F472-45E0-B6CC-A1595EAF0343}" type="presParOf" srcId="{1BA3C0BE-404C-4AF7-9DDA-1E523F19707A}" destId="{53FAF70F-F7D6-49D3-BD1E-0B64AC20A93C}" srcOrd="2" destOrd="0" presId="urn:microsoft.com/office/officeart/2008/layout/LinedList"/>
    <dgm:cxn modelId="{BB95080D-D539-45D6-9F73-49435E9DE6DC}" type="presParOf" srcId="{1BA3C0BE-404C-4AF7-9DDA-1E523F19707A}" destId="{CA506F35-2ACF-4A1B-8D78-80BBB12962E5}" srcOrd="3" destOrd="0" presId="urn:microsoft.com/office/officeart/2008/layout/LinedList"/>
    <dgm:cxn modelId="{70BDD730-D014-40BB-A61B-1AE8DE72E090}" type="presParOf" srcId="{1BA3C0BE-404C-4AF7-9DDA-1E523F19707A}" destId="{20DBBA8D-14FF-4D0B-977A-EC49F432646F}" srcOrd="4" destOrd="0" presId="urn:microsoft.com/office/officeart/2008/layout/LinedList"/>
    <dgm:cxn modelId="{6B8BF577-1E7B-41CF-9F1F-A4E874D98282}" type="presParOf" srcId="{20DBBA8D-14FF-4D0B-977A-EC49F432646F}" destId="{A4BE827C-A127-4D0B-BC15-073F01E1DECB}" srcOrd="0" destOrd="0" presId="urn:microsoft.com/office/officeart/2008/layout/LinedList"/>
    <dgm:cxn modelId="{13D4E9B3-9C65-4717-B069-A4A8B4ED131A}" type="presParOf" srcId="{20DBBA8D-14FF-4D0B-977A-EC49F432646F}" destId="{3F84D22C-7B91-4EF4-8AC0-2835D56E74E9}" srcOrd="1" destOrd="0" presId="urn:microsoft.com/office/officeart/2008/layout/LinedList"/>
    <dgm:cxn modelId="{4D3D8B05-6A9E-45E0-B3E4-8212C8994156}" type="presParOf" srcId="{20DBBA8D-14FF-4D0B-977A-EC49F432646F}" destId="{4831A007-7DEA-4022-B604-481E82AB792D}" srcOrd="2" destOrd="0" presId="urn:microsoft.com/office/officeart/2008/layout/LinedList"/>
    <dgm:cxn modelId="{EE1995CF-1F3F-4DEB-B575-1D1C520A692B}" type="presParOf" srcId="{1BA3C0BE-404C-4AF7-9DDA-1E523F19707A}" destId="{EA01D95B-A1B0-45FD-AC4C-470C116626B0}" srcOrd="5" destOrd="0" presId="urn:microsoft.com/office/officeart/2008/layout/LinedList"/>
    <dgm:cxn modelId="{53AD643A-9F3D-4883-BF98-C080929BFCA6}" type="presParOf" srcId="{1BA3C0BE-404C-4AF7-9DDA-1E523F19707A}" destId="{82599AB7-E895-4E2B-AC29-5A3F848E2BBD}" srcOrd="6" destOrd="0" presId="urn:microsoft.com/office/officeart/2008/layout/LinedList"/>
    <dgm:cxn modelId="{88A4DAA1-1BCF-4265-8CB3-4CA0322AEA15}" type="presParOf" srcId="{FAB6E26B-E9C9-4E0D-8D96-257B095FC823}" destId="{EB273D90-2322-4241-96F1-028E01F2EBFA}" srcOrd="4" destOrd="0" presId="urn:microsoft.com/office/officeart/2008/layout/LinedList"/>
    <dgm:cxn modelId="{6913140A-C14E-4C81-8D08-986BDFE8573B}" type="presParOf" srcId="{FAB6E26B-E9C9-4E0D-8D96-257B095FC823}" destId="{3114937E-5A2E-4A90-B11A-C97993C911EF}" srcOrd="5" destOrd="0" presId="urn:microsoft.com/office/officeart/2008/layout/LinedList"/>
    <dgm:cxn modelId="{1AC2C6E0-65D8-4C3B-9522-07FF6017714E}" type="presParOf" srcId="{3114937E-5A2E-4A90-B11A-C97993C911EF}" destId="{32ECBA86-120C-46CE-9EEA-86411AD15186}" srcOrd="0" destOrd="0" presId="urn:microsoft.com/office/officeart/2008/layout/LinedList"/>
    <dgm:cxn modelId="{9C08407B-7F4E-4336-851A-B21DA9ACD6F0}" type="presParOf" srcId="{3114937E-5A2E-4A90-B11A-C97993C911EF}" destId="{D2677413-1EE6-4360-807A-AE7C0439D8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A59281-53DD-47DE-9C71-4EA9210ADD31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73717B43-9D33-4CAC-8D75-EA40386B9543}">
      <dgm:prSet/>
      <dgm:spPr/>
      <dgm:t>
        <a:bodyPr/>
        <a:lstStyle/>
        <a:p>
          <a:pPr rtl="0"/>
          <a:r>
            <a:rPr lang="en-US" b="0"/>
            <a:t>Verifying the conformity of a physical contractual performance can be difficult to automate</a:t>
          </a:r>
          <a:endParaRPr lang="fi-FI"/>
        </a:p>
      </dgm:t>
    </dgm:pt>
    <dgm:pt modelId="{982EEBF6-B0D5-434D-94F2-654809EB9001}" type="parTrans" cxnId="{5DA82287-0807-4B22-BE2B-A3ABF7F9A060}">
      <dgm:prSet/>
      <dgm:spPr/>
      <dgm:t>
        <a:bodyPr/>
        <a:lstStyle/>
        <a:p>
          <a:endParaRPr lang="en-US"/>
        </a:p>
      </dgm:t>
    </dgm:pt>
    <dgm:pt modelId="{74BED2D6-AAB4-4EFE-BAF7-D12098D5BA99}" type="sibTrans" cxnId="{5DA82287-0807-4B22-BE2B-A3ABF7F9A060}">
      <dgm:prSet/>
      <dgm:spPr/>
      <dgm:t>
        <a:bodyPr/>
        <a:lstStyle/>
        <a:p>
          <a:endParaRPr lang="en-US"/>
        </a:p>
      </dgm:t>
    </dgm:pt>
    <dgm:pt modelId="{03664113-FEF2-4512-A6D2-D1B7240A04E1}">
      <dgm:prSet/>
      <dgm:spPr/>
      <dgm:t>
        <a:bodyPr/>
        <a:lstStyle/>
        <a:p>
          <a:pPr rtl="0"/>
          <a:r>
            <a:rPr lang="en-US"/>
            <a:t>Cf. delivery of goods – digital services </a:t>
          </a:r>
          <a:endParaRPr lang="fi-FI"/>
        </a:p>
      </dgm:t>
    </dgm:pt>
    <dgm:pt modelId="{3B04FE16-B43A-42B4-B669-DA986F8FB654}" type="parTrans" cxnId="{066932BE-DAF1-4282-916C-62844EADA46D}">
      <dgm:prSet/>
      <dgm:spPr/>
      <dgm:t>
        <a:bodyPr/>
        <a:lstStyle/>
        <a:p>
          <a:endParaRPr lang="en-US"/>
        </a:p>
      </dgm:t>
    </dgm:pt>
    <dgm:pt modelId="{A49773A1-D82B-4CD7-B448-423FC0141666}" type="sibTrans" cxnId="{066932BE-DAF1-4282-916C-62844EADA46D}">
      <dgm:prSet/>
      <dgm:spPr/>
      <dgm:t>
        <a:bodyPr/>
        <a:lstStyle/>
        <a:p>
          <a:endParaRPr lang="en-US"/>
        </a:p>
      </dgm:t>
    </dgm:pt>
    <dgm:pt modelId="{B6F3BC80-905E-42EE-8021-BF5AF59AAE85}">
      <dgm:prSet/>
      <dgm:spPr/>
      <dgm:t>
        <a:bodyPr/>
        <a:lstStyle/>
        <a:p>
          <a:pPr rtl="0"/>
          <a:r>
            <a:rPr lang="en-US" b="0"/>
            <a:t>The existing technique: e.g. QR codes, NFC tags </a:t>
          </a:r>
          <a:endParaRPr lang="fi-FI"/>
        </a:p>
      </dgm:t>
    </dgm:pt>
    <dgm:pt modelId="{D10F5F5B-5742-406C-A3B9-8B8101EAE03D}" type="parTrans" cxnId="{AC5CD53D-0190-43EF-B098-57E500999033}">
      <dgm:prSet/>
      <dgm:spPr/>
      <dgm:t>
        <a:bodyPr/>
        <a:lstStyle/>
        <a:p>
          <a:endParaRPr lang="en-US"/>
        </a:p>
      </dgm:t>
    </dgm:pt>
    <dgm:pt modelId="{A539B0FA-694D-46D1-BEE8-AD354CAB1440}" type="sibTrans" cxnId="{AC5CD53D-0190-43EF-B098-57E500999033}">
      <dgm:prSet/>
      <dgm:spPr/>
      <dgm:t>
        <a:bodyPr/>
        <a:lstStyle/>
        <a:p>
          <a:endParaRPr lang="en-US"/>
        </a:p>
      </dgm:t>
    </dgm:pt>
    <dgm:pt modelId="{684C7B50-84B3-4131-A88B-9DF803CBF4C0}">
      <dgm:prSet/>
      <dgm:spPr/>
      <dgm:t>
        <a:bodyPr/>
        <a:lstStyle/>
        <a:p>
          <a:pPr rtl="0"/>
          <a:r>
            <a:rPr lang="en-US" b="0"/>
            <a:t>IoT ?</a:t>
          </a:r>
          <a:endParaRPr lang="fi-FI"/>
        </a:p>
      </dgm:t>
    </dgm:pt>
    <dgm:pt modelId="{E1BE2F14-FFB8-4EBB-B83B-B8A86E369C31}" type="parTrans" cxnId="{C22D64BA-3E59-4889-BEA8-474D8C3980BE}">
      <dgm:prSet/>
      <dgm:spPr/>
      <dgm:t>
        <a:bodyPr/>
        <a:lstStyle/>
        <a:p>
          <a:endParaRPr lang="en-US"/>
        </a:p>
      </dgm:t>
    </dgm:pt>
    <dgm:pt modelId="{FCB8E9E7-3304-4851-87B8-F03389D81DBB}" type="sibTrans" cxnId="{C22D64BA-3E59-4889-BEA8-474D8C3980BE}">
      <dgm:prSet/>
      <dgm:spPr/>
      <dgm:t>
        <a:bodyPr/>
        <a:lstStyle/>
        <a:p>
          <a:endParaRPr lang="en-US"/>
        </a:p>
      </dgm:t>
    </dgm:pt>
    <dgm:pt modelId="{6776BF58-A963-4077-AA76-B3E8E9EC7023}" type="pres">
      <dgm:prSet presAssocID="{89A59281-53DD-47DE-9C71-4EA9210ADD31}" presName="Name0" presStyleCnt="0">
        <dgm:presLayoutVars>
          <dgm:dir/>
          <dgm:animLvl val="lvl"/>
          <dgm:resizeHandles val="exact"/>
        </dgm:presLayoutVars>
      </dgm:prSet>
      <dgm:spPr/>
    </dgm:pt>
    <dgm:pt modelId="{44EEF35C-F5B3-420C-B1ED-82EF52D31DFC}" type="pres">
      <dgm:prSet presAssocID="{684C7B50-84B3-4131-A88B-9DF803CBF4C0}" presName="boxAndChildren" presStyleCnt="0"/>
      <dgm:spPr/>
    </dgm:pt>
    <dgm:pt modelId="{EDDF9DDF-DA0D-45C0-B035-76B1E9905AB8}" type="pres">
      <dgm:prSet presAssocID="{684C7B50-84B3-4131-A88B-9DF803CBF4C0}" presName="parentTextBox" presStyleLbl="node1" presStyleIdx="0" presStyleCnt="3"/>
      <dgm:spPr/>
    </dgm:pt>
    <dgm:pt modelId="{729227F7-F01E-43C4-BB89-8772BD3F01D8}" type="pres">
      <dgm:prSet presAssocID="{A539B0FA-694D-46D1-BEE8-AD354CAB1440}" presName="sp" presStyleCnt="0"/>
      <dgm:spPr/>
    </dgm:pt>
    <dgm:pt modelId="{B409F57C-C3CB-4A95-B510-517E2EC622E6}" type="pres">
      <dgm:prSet presAssocID="{B6F3BC80-905E-42EE-8021-BF5AF59AAE85}" presName="arrowAndChildren" presStyleCnt="0"/>
      <dgm:spPr/>
    </dgm:pt>
    <dgm:pt modelId="{4A4013BE-F416-4EC8-8277-C9666DC6F1D7}" type="pres">
      <dgm:prSet presAssocID="{B6F3BC80-905E-42EE-8021-BF5AF59AAE85}" presName="parentTextArrow" presStyleLbl="node1" presStyleIdx="1" presStyleCnt="3"/>
      <dgm:spPr/>
    </dgm:pt>
    <dgm:pt modelId="{EA71E39E-8209-4B55-B01B-C52D8BABF491}" type="pres">
      <dgm:prSet presAssocID="{74BED2D6-AAB4-4EFE-BAF7-D12098D5BA99}" presName="sp" presStyleCnt="0"/>
      <dgm:spPr/>
    </dgm:pt>
    <dgm:pt modelId="{65247400-1E1D-47F7-854F-DC0FD71D9FF3}" type="pres">
      <dgm:prSet presAssocID="{73717B43-9D33-4CAC-8D75-EA40386B9543}" presName="arrowAndChildren" presStyleCnt="0"/>
      <dgm:spPr/>
    </dgm:pt>
    <dgm:pt modelId="{1CCBAE59-5CAE-4386-8463-CFE9D3F36419}" type="pres">
      <dgm:prSet presAssocID="{73717B43-9D33-4CAC-8D75-EA40386B9543}" presName="parentTextArrow" presStyleLbl="node1" presStyleIdx="1" presStyleCnt="3"/>
      <dgm:spPr/>
    </dgm:pt>
    <dgm:pt modelId="{60BD0CCA-01EC-4BB2-AF70-82233357D1F8}" type="pres">
      <dgm:prSet presAssocID="{73717B43-9D33-4CAC-8D75-EA40386B9543}" presName="arrow" presStyleLbl="node1" presStyleIdx="2" presStyleCnt="3"/>
      <dgm:spPr/>
    </dgm:pt>
    <dgm:pt modelId="{34B410F9-5D61-4F70-8530-0D6E72B24C3D}" type="pres">
      <dgm:prSet presAssocID="{73717B43-9D33-4CAC-8D75-EA40386B9543}" presName="descendantArrow" presStyleCnt="0"/>
      <dgm:spPr/>
    </dgm:pt>
    <dgm:pt modelId="{FA83386B-FA6A-4B41-A544-EAD4D24928B2}" type="pres">
      <dgm:prSet presAssocID="{03664113-FEF2-4512-A6D2-D1B7240A04E1}" presName="childTextArrow" presStyleLbl="fgAccFollowNode1" presStyleIdx="0" presStyleCnt="1">
        <dgm:presLayoutVars>
          <dgm:bulletEnabled val="1"/>
        </dgm:presLayoutVars>
      </dgm:prSet>
      <dgm:spPr/>
    </dgm:pt>
  </dgm:ptLst>
  <dgm:cxnLst>
    <dgm:cxn modelId="{5ADFA219-D92E-4012-A890-75A9BA9ACD1B}" type="presOf" srcId="{03664113-FEF2-4512-A6D2-D1B7240A04E1}" destId="{FA83386B-FA6A-4B41-A544-EAD4D24928B2}" srcOrd="0" destOrd="0" presId="urn:microsoft.com/office/officeart/2005/8/layout/process4"/>
    <dgm:cxn modelId="{AC5CD53D-0190-43EF-B098-57E500999033}" srcId="{89A59281-53DD-47DE-9C71-4EA9210ADD31}" destId="{B6F3BC80-905E-42EE-8021-BF5AF59AAE85}" srcOrd="1" destOrd="0" parTransId="{D10F5F5B-5742-406C-A3B9-8B8101EAE03D}" sibTransId="{A539B0FA-694D-46D1-BEE8-AD354CAB1440}"/>
    <dgm:cxn modelId="{5DA82287-0807-4B22-BE2B-A3ABF7F9A060}" srcId="{89A59281-53DD-47DE-9C71-4EA9210ADD31}" destId="{73717B43-9D33-4CAC-8D75-EA40386B9543}" srcOrd="0" destOrd="0" parTransId="{982EEBF6-B0D5-434D-94F2-654809EB9001}" sibTransId="{74BED2D6-AAB4-4EFE-BAF7-D12098D5BA99}"/>
    <dgm:cxn modelId="{CC7E3E92-54D9-42CA-B15A-EEA8D87C5030}" type="presOf" srcId="{B6F3BC80-905E-42EE-8021-BF5AF59AAE85}" destId="{4A4013BE-F416-4EC8-8277-C9666DC6F1D7}" srcOrd="0" destOrd="0" presId="urn:microsoft.com/office/officeart/2005/8/layout/process4"/>
    <dgm:cxn modelId="{1D4E34A5-EC1E-4ECF-AEF0-54FA355632DA}" type="presOf" srcId="{73717B43-9D33-4CAC-8D75-EA40386B9543}" destId="{1CCBAE59-5CAE-4386-8463-CFE9D3F36419}" srcOrd="0" destOrd="0" presId="urn:microsoft.com/office/officeart/2005/8/layout/process4"/>
    <dgm:cxn modelId="{C22D64BA-3E59-4889-BEA8-474D8C3980BE}" srcId="{89A59281-53DD-47DE-9C71-4EA9210ADD31}" destId="{684C7B50-84B3-4131-A88B-9DF803CBF4C0}" srcOrd="2" destOrd="0" parTransId="{E1BE2F14-FFB8-4EBB-B83B-B8A86E369C31}" sibTransId="{FCB8E9E7-3304-4851-87B8-F03389D81DBB}"/>
    <dgm:cxn modelId="{066932BE-DAF1-4282-916C-62844EADA46D}" srcId="{73717B43-9D33-4CAC-8D75-EA40386B9543}" destId="{03664113-FEF2-4512-A6D2-D1B7240A04E1}" srcOrd="0" destOrd="0" parTransId="{3B04FE16-B43A-42B4-B669-DA986F8FB654}" sibTransId="{A49773A1-D82B-4CD7-B448-423FC0141666}"/>
    <dgm:cxn modelId="{3A97BDC3-BF73-404B-95CB-86667D27C888}" type="presOf" srcId="{89A59281-53DD-47DE-9C71-4EA9210ADD31}" destId="{6776BF58-A963-4077-AA76-B3E8E9EC7023}" srcOrd="0" destOrd="0" presId="urn:microsoft.com/office/officeart/2005/8/layout/process4"/>
    <dgm:cxn modelId="{744C41CF-2861-4E08-A690-12DDAE3915A2}" type="presOf" srcId="{73717B43-9D33-4CAC-8D75-EA40386B9543}" destId="{60BD0CCA-01EC-4BB2-AF70-82233357D1F8}" srcOrd="1" destOrd="0" presId="urn:microsoft.com/office/officeart/2005/8/layout/process4"/>
    <dgm:cxn modelId="{E78657F7-6199-45DE-9097-E26819827BFC}" type="presOf" srcId="{684C7B50-84B3-4131-A88B-9DF803CBF4C0}" destId="{EDDF9DDF-DA0D-45C0-B035-76B1E9905AB8}" srcOrd="0" destOrd="0" presId="urn:microsoft.com/office/officeart/2005/8/layout/process4"/>
    <dgm:cxn modelId="{F3E66B92-E919-414C-80D8-F04FD56EDDDC}" type="presParOf" srcId="{6776BF58-A963-4077-AA76-B3E8E9EC7023}" destId="{44EEF35C-F5B3-420C-B1ED-82EF52D31DFC}" srcOrd="0" destOrd="0" presId="urn:microsoft.com/office/officeart/2005/8/layout/process4"/>
    <dgm:cxn modelId="{7B465D68-B8DA-4E88-B869-BC16E86E1BA5}" type="presParOf" srcId="{44EEF35C-F5B3-420C-B1ED-82EF52D31DFC}" destId="{EDDF9DDF-DA0D-45C0-B035-76B1E9905AB8}" srcOrd="0" destOrd="0" presId="urn:microsoft.com/office/officeart/2005/8/layout/process4"/>
    <dgm:cxn modelId="{11FE53C1-0826-4457-9DC7-F289BF91080A}" type="presParOf" srcId="{6776BF58-A963-4077-AA76-B3E8E9EC7023}" destId="{729227F7-F01E-43C4-BB89-8772BD3F01D8}" srcOrd="1" destOrd="0" presId="urn:microsoft.com/office/officeart/2005/8/layout/process4"/>
    <dgm:cxn modelId="{7B780C26-2861-4CEC-B996-E687DF05DDF4}" type="presParOf" srcId="{6776BF58-A963-4077-AA76-B3E8E9EC7023}" destId="{B409F57C-C3CB-4A95-B510-517E2EC622E6}" srcOrd="2" destOrd="0" presId="urn:microsoft.com/office/officeart/2005/8/layout/process4"/>
    <dgm:cxn modelId="{98ABB825-3ADB-44EC-8B55-31B72AF3C565}" type="presParOf" srcId="{B409F57C-C3CB-4A95-B510-517E2EC622E6}" destId="{4A4013BE-F416-4EC8-8277-C9666DC6F1D7}" srcOrd="0" destOrd="0" presId="urn:microsoft.com/office/officeart/2005/8/layout/process4"/>
    <dgm:cxn modelId="{43BD83FB-71F5-401E-81E5-30898FD28BCB}" type="presParOf" srcId="{6776BF58-A963-4077-AA76-B3E8E9EC7023}" destId="{EA71E39E-8209-4B55-B01B-C52D8BABF491}" srcOrd="3" destOrd="0" presId="urn:microsoft.com/office/officeart/2005/8/layout/process4"/>
    <dgm:cxn modelId="{7468EECF-0E8C-4178-B27E-7C433734F46E}" type="presParOf" srcId="{6776BF58-A963-4077-AA76-B3E8E9EC7023}" destId="{65247400-1E1D-47F7-854F-DC0FD71D9FF3}" srcOrd="4" destOrd="0" presId="urn:microsoft.com/office/officeart/2005/8/layout/process4"/>
    <dgm:cxn modelId="{4630CA1A-5205-44A7-BE9D-4EFDDB4435A9}" type="presParOf" srcId="{65247400-1E1D-47F7-854F-DC0FD71D9FF3}" destId="{1CCBAE59-5CAE-4386-8463-CFE9D3F36419}" srcOrd="0" destOrd="0" presId="urn:microsoft.com/office/officeart/2005/8/layout/process4"/>
    <dgm:cxn modelId="{17E78B7D-9504-49E1-B207-F7F06DFAB54F}" type="presParOf" srcId="{65247400-1E1D-47F7-854F-DC0FD71D9FF3}" destId="{60BD0CCA-01EC-4BB2-AF70-82233357D1F8}" srcOrd="1" destOrd="0" presId="urn:microsoft.com/office/officeart/2005/8/layout/process4"/>
    <dgm:cxn modelId="{303CD32B-86F0-47CA-901D-894AAFA3AD2E}" type="presParOf" srcId="{65247400-1E1D-47F7-854F-DC0FD71D9FF3}" destId="{34B410F9-5D61-4F70-8530-0D6E72B24C3D}" srcOrd="2" destOrd="0" presId="urn:microsoft.com/office/officeart/2005/8/layout/process4"/>
    <dgm:cxn modelId="{32A9A340-23B0-4EB0-9B05-5201FC11070E}" type="presParOf" srcId="{34B410F9-5D61-4F70-8530-0D6E72B24C3D}" destId="{FA83386B-FA6A-4B41-A544-EAD4D24928B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CCCEF4-2889-4D98-B0D1-7F4FE7B822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F9BFC3-2DF7-4EED-B15C-42F718A2CA26}">
      <dgm:prSet/>
      <dgm:spPr/>
      <dgm:t>
        <a:bodyPr/>
        <a:lstStyle/>
        <a:p>
          <a:pPr rtl="0"/>
          <a:r>
            <a:rPr lang="en-US" b="0"/>
            <a:t>Automated, coded environment: </a:t>
          </a:r>
          <a:endParaRPr lang="fi-FI"/>
        </a:p>
      </dgm:t>
    </dgm:pt>
    <dgm:pt modelId="{2556BBB4-BC2A-4490-802A-3805D8562F29}" type="parTrans" cxnId="{C009AC27-FA83-4D80-AC2A-BBAC74570700}">
      <dgm:prSet/>
      <dgm:spPr/>
      <dgm:t>
        <a:bodyPr/>
        <a:lstStyle/>
        <a:p>
          <a:endParaRPr lang="en-US"/>
        </a:p>
      </dgm:t>
    </dgm:pt>
    <dgm:pt modelId="{5343F1CB-CB52-485C-AC3C-DE454B2D4ACC}" type="sibTrans" cxnId="{C009AC27-FA83-4D80-AC2A-BBAC74570700}">
      <dgm:prSet/>
      <dgm:spPr/>
      <dgm:t>
        <a:bodyPr/>
        <a:lstStyle/>
        <a:p>
          <a:endParaRPr lang="en-US"/>
        </a:p>
      </dgm:t>
    </dgm:pt>
    <dgm:pt modelId="{E8575CA5-7121-4D1D-AECF-222BFBFDE311}">
      <dgm:prSet/>
      <dgm:spPr/>
      <dgm:t>
        <a:bodyPr/>
        <a:lstStyle/>
        <a:p>
          <a:pPr rtl="0"/>
          <a:r>
            <a:rPr lang="en-US" b="0"/>
            <a:t>No human vagaries and perfect performance </a:t>
          </a:r>
          <a:endParaRPr lang="fi-FI"/>
        </a:p>
      </dgm:t>
    </dgm:pt>
    <dgm:pt modelId="{3872EBD6-974B-4649-8177-8B7F9D6D8162}" type="parTrans" cxnId="{C13FD35A-713B-4F4B-9ED3-4981C77EB4A4}">
      <dgm:prSet/>
      <dgm:spPr/>
      <dgm:t>
        <a:bodyPr/>
        <a:lstStyle/>
        <a:p>
          <a:endParaRPr lang="en-US"/>
        </a:p>
      </dgm:t>
    </dgm:pt>
    <dgm:pt modelId="{0DC2F90E-1EBC-4189-B35E-83CD2D069A8C}" type="sibTrans" cxnId="{C13FD35A-713B-4F4B-9ED3-4981C77EB4A4}">
      <dgm:prSet/>
      <dgm:spPr/>
      <dgm:t>
        <a:bodyPr/>
        <a:lstStyle/>
        <a:p>
          <a:endParaRPr lang="en-US"/>
        </a:p>
      </dgm:t>
    </dgm:pt>
    <dgm:pt modelId="{5F281962-EBB5-449F-9619-A0839F71EFC0}">
      <dgm:prSet/>
      <dgm:spPr/>
      <dgm:t>
        <a:bodyPr/>
        <a:lstStyle/>
        <a:p>
          <a:pPr rtl="0"/>
          <a:r>
            <a:rPr lang="en-US" b="0"/>
            <a:t>but possible program bugs </a:t>
          </a:r>
          <a:endParaRPr lang="fi-FI"/>
        </a:p>
      </dgm:t>
    </dgm:pt>
    <dgm:pt modelId="{E83FDFCB-D3E2-445D-911A-81FDDD5BC97C}" type="parTrans" cxnId="{3384E59F-0A19-4868-9A52-1B0CB7B75A52}">
      <dgm:prSet/>
      <dgm:spPr/>
      <dgm:t>
        <a:bodyPr/>
        <a:lstStyle/>
        <a:p>
          <a:endParaRPr lang="en-US"/>
        </a:p>
      </dgm:t>
    </dgm:pt>
    <dgm:pt modelId="{3E600CE6-E448-401F-BE82-0929ABF9F178}" type="sibTrans" cxnId="{3384E59F-0A19-4868-9A52-1B0CB7B75A52}">
      <dgm:prSet/>
      <dgm:spPr/>
      <dgm:t>
        <a:bodyPr/>
        <a:lstStyle/>
        <a:p>
          <a:endParaRPr lang="en-US"/>
        </a:p>
      </dgm:t>
    </dgm:pt>
    <dgm:pt modelId="{EECCF8A8-4CFF-48F9-8185-E7872E94579D}">
      <dgm:prSet/>
      <dgm:spPr/>
      <dgm:t>
        <a:bodyPr/>
        <a:lstStyle/>
        <a:p>
          <a:pPr rtl="0"/>
          <a:r>
            <a:rPr lang="en-US"/>
            <a:t>increased data </a:t>
          </a:r>
          <a:r>
            <a:rPr lang="en-US" b="0"/>
            <a:t>security risks </a:t>
          </a:r>
          <a:endParaRPr lang="fi-FI"/>
        </a:p>
      </dgm:t>
    </dgm:pt>
    <dgm:pt modelId="{A7B6F8B6-C14A-47B3-9E48-F5C2505C2211}" type="parTrans" cxnId="{6A08C8FE-629B-4C0E-83B4-BEDACFECF1D7}">
      <dgm:prSet/>
      <dgm:spPr/>
      <dgm:t>
        <a:bodyPr/>
        <a:lstStyle/>
        <a:p>
          <a:endParaRPr lang="en-US"/>
        </a:p>
      </dgm:t>
    </dgm:pt>
    <dgm:pt modelId="{434EDA68-81BB-4A21-8777-8F43F9B688AF}" type="sibTrans" cxnId="{6A08C8FE-629B-4C0E-83B4-BEDACFECF1D7}">
      <dgm:prSet/>
      <dgm:spPr/>
      <dgm:t>
        <a:bodyPr/>
        <a:lstStyle/>
        <a:p>
          <a:endParaRPr lang="en-US"/>
        </a:p>
      </dgm:t>
    </dgm:pt>
    <dgm:pt modelId="{7C73143C-A336-4372-8291-70030CD89A52}">
      <dgm:prSet/>
      <dgm:spPr/>
      <dgm:t>
        <a:bodyPr/>
        <a:lstStyle/>
        <a:p>
          <a:pPr rtl="0"/>
          <a:r>
            <a:rPr lang="en-US" b="0" dirty="0"/>
            <a:t>and divergence of the coded program from the will of parties </a:t>
          </a:r>
          <a:endParaRPr lang="fi-FI" dirty="0"/>
        </a:p>
      </dgm:t>
    </dgm:pt>
    <dgm:pt modelId="{7210CAFC-75B5-41C6-9D07-75CEC39C718E}" type="parTrans" cxnId="{E59A61F1-DDE4-468C-B99A-9D5D7EBE0D33}">
      <dgm:prSet/>
      <dgm:spPr/>
      <dgm:t>
        <a:bodyPr/>
        <a:lstStyle/>
        <a:p>
          <a:endParaRPr lang="en-US"/>
        </a:p>
      </dgm:t>
    </dgm:pt>
    <dgm:pt modelId="{F26E11E5-84F9-4E41-8105-DB4B939B0C3C}" type="sibTrans" cxnId="{E59A61F1-DDE4-468C-B99A-9D5D7EBE0D33}">
      <dgm:prSet/>
      <dgm:spPr/>
      <dgm:t>
        <a:bodyPr/>
        <a:lstStyle/>
        <a:p>
          <a:endParaRPr lang="en-US"/>
        </a:p>
      </dgm:t>
    </dgm:pt>
    <dgm:pt modelId="{52C73CDE-FA33-49D3-A113-47568C433F04}">
      <dgm:prSet/>
      <dgm:spPr/>
      <dgm:t>
        <a:bodyPr/>
        <a:lstStyle/>
        <a:p>
          <a:pPr rtl="0"/>
          <a:r>
            <a:rPr lang="en-US" b="0"/>
            <a:t>Communication with the external world: </a:t>
          </a:r>
          <a:endParaRPr lang="fi-FI"/>
        </a:p>
      </dgm:t>
    </dgm:pt>
    <dgm:pt modelId="{028A9113-F38A-4322-8859-5A55E8F736C6}" type="parTrans" cxnId="{C02F9E5C-2D70-49DD-8715-30B665780AA1}">
      <dgm:prSet/>
      <dgm:spPr/>
      <dgm:t>
        <a:bodyPr/>
        <a:lstStyle/>
        <a:p>
          <a:endParaRPr lang="en-US"/>
        </a:p>
      </dgm:t>
    </dgm:pt>
    <dgm:pt modelId="{31415A65-27AC-4049-A412-4AF981DD1443}" type="sibTrans" cxnId="{C02F9E5C-2D70-49DD-8715-30B665780AA1}">
      <dgm:prSet/>
      <dgm:spPr/>
      <dgm:t>
        <a:bodyPr/>
        <a:lstStyle/>
        <a:p>
          <a:endParaRPr lang="en-US"/>
        </a:p>
      </dgm:t>
    </dgm:pt>
    <dgm:pt modelId="{39ED4F90-0A81-4CF1-AF53-ACC34DA1C9A2}">
      <dgm:prSet/>
      <dgm:spPr/>
      <dgm:t>
        <a:bodyPr/>
        <a:lstStyle/>
        <a:p>
          <a:pPr rtl="0"/>
          <a:r>
            <a:rPr lang="en-US"/>
            <a:t>Loss of disintermediation, tamper-proof nature and trustlessness</a:t>
          </a:r>
          <a:r>
            <a:rPr lang="fi-FI"/>
            <a:t> </a:t>
          </a:r>
        </a:p>
      </dgm:t>
    </dgm:pt>
    <dgm:pt modelId="{A4E2F52E-CEBF-4FF3-9EAA-4B9B1CDBD72E}" type="parTrans" cxnId="{67544AD2-4C75-4046-88E0-636CD26EF5B4}">
      <dgm:prSet/>
      <dgm:spPr/>
      <dgm:t>
        <a:bodyPr/>
        <a:lstStyle/>
        <a:p>
          <a:endParaRPr lang="en-US"/>
        </a:p>
      </dgm:t>
    </dgm:pt>
    <dgm:pt modelId="{E4D2305E-1EC1-46C6-AE3E-63EB0B3271D9}" type="sibTrans" cxnId="{67544AD2-4C75-4046-88E0-636CD26EF5B4}">
      <dgm:prSet/>
      <dgm:spPr/>
      <dgm:t>
        <a:bodyPr/>
        <a:lstStyle/>
        <a:p>
          <a:endParaRPr lang="en-US"/>
        </a:p>
      </dgm:t>
    </dgm:pt>
    <dgm:pt modelId="{B779AE2B-0D67-45B8-94AF-C3A2B9EE94A7}" type="pres">
      <dgm:prSet presAssocID="{68CCCEF4-2889-4D98-B0D1-7F4FE7B822DF}" presName="vert0" presStyleCnt="0">
        <dgm:presLayoutVars>
          <dgm:dir/>
          <dgm:animOne val="branch"/>
          <dgm:animLvl val="lvl"/>
        </dgm:presLayoutVars>
      </dgm:prSet>
      <dgm:spPr/>
    </dgm:pt>
    <dgm:pt modelId="{B678525D-7308-4156-A9F3-324C372EFE1B}" type="pres">
      <dgm:prSet presAssocID="{A6F9BFC3-2DF7-4EED-B15C-42F718A2CA26}" presName="thickLine" presStyleLbl="alignNode1" presStyleIdx="0" presStyleCnt="2"/>
      <dgm:spPr/>
    </dgm:pt>
    <dgm:pt modelId="{CDC29BFB-7556-44E8-BE8F-E4BD2A84EA01}" type="pres">
      <dgm:prSet presAssocID="{A6F9BFC3-2DF7-4EED-B15C-42F718A2CA26}" presName="horz1" presStyleCnt="0"/>
      <dgm:spPr/>
    </dgm:pt>
    <dgm:pt modelId="{60175F62-BAB6-4F72-B145-52D67AEC9F20}" type="pres">
      <dgm:prSet presAssocID="{A6F9BFC3-2DF7-4EED-B15C-42F718A2CA26}" presName="tx1" presStyleLbl="revTx" presStyleIdx="0" presStyleCnt="7"/>
      <dgm:spPr/>
    </dgm:pt>
    <dgm:pt modelId="{9BF58DC4-D6EA-4BFA-9887-EF4FCC4366BF}" type="pres">
      <dgm:prSet presAssocID="{A6F9BFC3-2DF7-4EED-B15C-42F718A2CA26}" presName="vert1" presStyleCnt="0"/>
      <dgm:spPr/>
    </dgm:pt>
    <dgm:pt modelId="{67D54870-DA3D-4822-A396-A3019B3C5DD2}" type="pres">
      <dgm:prSet presAssocID="{E8575CA5-7121-4D1D-AECF-222BFBFDE311}" presName="vertSpace2a" presStyleCnt="0"/>
      <dgm:spPr/>
    </dgm:pt>
    <dgm:pt modelId="{DF28F6B4-2C4D-45E3-BF2A-A52FEA877DB3}" type="pres">
      <dgm:prSet presAssocID="{E8575CA5-7121-4D1D-AECF-222BFBFDE311}" presName="horz2" presStyleCnt="0"/>
      <dgm:spPr/>
    </dgm:pt>
    <dgm:pt modelId="{770CC27B-62D1-45C0-9954-C0CD227A4C41}" type="pres">
      <dgm:prSet presAssocID="{E8575CA5-7121-4D1D-AECF-222BFBFDE311}" presName="horzSpace2" presStyleCnt="0"/>
      <dgm:spPr/>
    </dgm:pt>
    <dgm:pt modelId="{9EF90ED4-5A56-4C3D-971E-E2C4202987A1}" type="pres">
      <dgm:prSet presAssocID="{E8575CA5-7121-4D1D-AECF-222BFBFDE311}" presName="tx2" presStyleLbl="revTx" presStyleIdx="1" presStyleCnt="7"/>
      <dgm:spPr/>
    </dgm:pt>
    <dgm:pt modelId="{0462CDDC-2AC8-4507-8D04-CB38648625A3}" type="pres">
      <dgm:prSet presAssocID="{E8575CA5-7121-4D1D-AECF-222BFBFDE311}" presName="vert2" presStyleCnt="0"/>
      <dgm:spPr/>
    </dgm:pt>
    <dgm:pt modelId="{CC3C9462-A15E-44EF-B937-50EA7F86A85C}" type="pres">
      <dgm:prSet presAssocID="{E8575CA5-7121-4D1D-AECF-222BFBFDE311}" presName="thinLine2b" presStyleLbl="callout" presStyleIdx="0" presStyleCnt="5"/>
      <dgm:spPr/>
    </dgm:pt>
    <dgm:pt modelId="{773C1B15-1895-4F6D-9016-2073ED9FDFE7}" type="pres">
      <dgm:prSet presAssocID="{E8575CA5-7121-4D1D-AECF-222BFBFDE311}" presName="vertSpace2b" presStyleCnt="0"/>
      <dgm:spPr/>
    </dgm:pt>
    <dgm:pt modelId="{2F53482E-ADAC-4175-A2D2-A81AEEFA55AD}" type="pres">
      <dgm:prSet presAssocID="{5F281962-EBB5-449F-9619-A0839F71EFC0}" presName="horz2" presStyleCnt="0"/>
      <dgm:spPr/>
    </dgm:pt>
    <dgm:pt modelId="{A0EF2A16-2478-4D5E-9F86-635048EA547C}" type="pres">
      <dgm:prSet presAssocID="{5F281962-EBB5-449F-9619-A0839F71EFC0}" presName="horzSpace2" presStyleCnt="0"/>
      <dgm:spPr/>
    </dgm:pt>
    <dgm:pt modelId="{564E5AE7-F2F3-468E-828E-DA8193E4D169}" type="pres">
      <dgm:prSet presAssocID="{5F281962-EBB5-449F-9619-A0839F71EFC0}" presName="tx2" presStyleLbl="revTx" presStyleIdx="2" presStyleCnt="7"/>
      <dgm:spPr/>
    </dgm:pt>
    <dgm:pt modelId="{23869A1A-D699-4AED-92B6-B70855880142}" type="pres">
      <dgm:prSet presAssocID="{5F281962-EBB5-449F-9619-A0839F71EFC0}" presName="vert2" presStyleCnt="0"/>
      <dgm:spPr/>
    </dgm:pt>
    <dgm:pt modelId="{987657A5-1F92-49AB-9087-CA2EACEC6F50}" type="pres">
      <dgm:prSet presAssocID="{5F281962-EBB5-449F-9619-A0839F71EFC0}" presName="thinLine2b" presStyleLbl="callout" presStyleIdx="1" presStyleCnt="5"/>
      <dgm:spPr/>
    </dgm:pt>
    <dgm:pt modelId="{AF9FE276-7373-4BF6-8A5E-A889FF3AA0CB}" type="pres">
      <dgm:prSet presAssocID="{5F281962-EBB5-449F-9619-A0839F71EFC0}" presName="vertSpace2b" presStyleCnt="0"/>
      <dgm:spPr/>
    </dgm:pt>
    <dgm:pt modelId="{1DC42B90-52CA-465B-9469-2E07D35F75CB}" type="pres">
      <dgm:prSet presAssocID="{EECCF8A8-4CFF-48F9-8185-E7872E94579D}" presName="horz2" presStyleCnt="0"/>
      <dgm:spPr/>
    </dgm:pt>
    <dgm:pt modelId="{433118F9-63C4-4B5F-BC0E-7BBC5A1893D3}" type="pres">
      <dgm:prSet presAssocID="{EECCF8A8-4CFF-48F9-8185-E7872E94579D}" presName="horzSpace2" presStyleCnt="0"/>
      <dgm:spPr/>
    </dgm:pt>
    <dgm:pt modelId="{1E608088-2DFA-4FEE-83E3-ADFB454DD6E6}" type="pres">
      <dgm:prSet presAssocID="{EECCF8A8-4CFF-48F9-8185-E7872E94579D}" presName="tx2" presStyleLbl="revTx" presStyleIdx="3" presStyleCnt="7"/>
      <dgm:spPr/>
    </dgm:pt>
    <dgm:pt modelId="{E3E0B327-591B-4072-BDDA-ABF8F755E3BA}" type="pres">
      <dgm:prSet presAssocID="{EECCF8A8-4CFF-48F9-8185-E7872E94579D}" presName="vert2" presStyleCnt="0"/>
      <dgm:spPr/>
    </dgm:pt>
    <dgm:pt modelId="{80E81705-8B81-48DA-993F-E5B80A095A19}" type="pres">
      <dgm:prSet presAssocID="{EECCF8A8-4CFF-48F9-8185-E7872E94579D}" presName="thinLine2b" presStyleLbl="callout" presStyleIdx="2" presStyleCnt="5"/>
      <dgm:spPr/>
    </dgm:pt>
    <dgm:pt modelId="{84457B7A-E5BC-4C3D-91CA-880FF64D8864}" type="pres">
      <dgm:prSet presAssocID="{EECCF8A8-4CFF-48F9-8185-E7872E94579D}" presName="vertSpace2b" presStyleCnt="0"/>
      <dgm:spPr/>
    </dgm:pt>
    <dgm:pt modelId="{E4C4A00F-9B95-4B50-AF4A-2C3A8D3ED0A9}" type="pres">
      <dgm:prSet presAssocID="{7C73143C-A336-4372-8291-70030CD89A52}" presName="horz2" presStyleCnt="0"/>
      <dgm:spPr/>
    </dgm:pt>
    <dgm:pt modelId="{7C3BD4CB-B707-4EF5-A0AF-EA30BC684B17}" type="pres">
      <dgm:prSet presAssocID="{7C73143C-A336-4372-8291-70030CD89A52}" presName="horzSpace2" presStyleCnt="0"/>
      <dgm:spPr/>
    </dgm:pt>
    <dgm:pt modelId="{7EC03E42-D36F-4C6F-AEF5-426EF93CD866}" type="pres">
      <dgm:prSet presAssocID="{7C73143C-A336-4372-8291-70030CD89A52}" presName="tx2" presStyleLbl="revTx" presStyleIdx="4" presStyleCnt="7"/>
      <dgm:spPr/>
    </dgm:pt>
    <dgm:pt modelId="{A66DA2D4-F068-47C8-9BBF-FD9B3FF6D9DF}" type="pres">
      <dgm:prSet presAssocID="{7C73143C-A336-4372-8291-70030CD89A52}" presName="vert2" presStyleCnt="0"/>
      <dgm:spPr/>
    </dgm:pt>
    <dgm:pt modelId="{AF70963A-6C39-4E17-BC1A-5EDCB7F413C8}" type="pres">
      <dgm:prSet presAssocID="{7C73143C-A336-4372-8291-70030CD89A52}" presName="thinLine2b" presStyleLbl="callout" presStyleIdx="3" presStyleCnt="5"/>
      <dgm:spPr/>
    </dgm:pt>
    <dgm:pt modelId="{6091D2EB-A658-4A3C-BB82-F67E852C9C43}" type="pres">
      <dgm:prSet presAssocID="{7C73143C-A336-4372-8291-70030CD89A52}" presName="vertSpace2b" presStyleCnt="0"/>
      <dgm:spPr/>
    </dgm:pt>
    <dgm:pt modelId="{7F63BBC2-F40B-4B0F-B894-4FB57F1B1AC0}" type="pres">
      <dgm:prSet presAssocID="{52C73CDE-FA33-49D3-A113-47568C433F04}" presName="thickLine" presStyleLbl="alignNode1" presStyleIdx="1" presStyleCnt="2"/>
      <dgm:spPr/>
    </dgm:pt>
    <dgm:pt modelId="{C3B6FA79-D708-418C-A57B-DC809252C3E5}" type="pres">
      <dgm:prSet presAssocID="{52C73CDE-FA33-49D3-A113-47568C433F04}" presName="horz1" presStyleCnt="0"/>
      <dgm:spPr/>
    </dgm:pt>
    <dgm:pt modelId="{2D1AFE41-3C8F-4583-A917-817B60D36C71}" type="pres">
      <dgm:prSet presAssocID="{52C73CDE-FA33-49D3-A113-47568C433F04}" presName="tx1" presStyleLbl="revTx" presStyleIdx="5" presStyleCnt="7"/>
      <dgm:spPr/>
    </dgm:pt>
    <dgm:pt modelId="{FC644BBE-58CA-4FD6-B74B-A3929FDE3424}" type="pres">
      <dgm:prSet presAssocID="{52C73CDE-FA33-49D3-A113-47568C433F04}" presName="vert1" presStyleCnt="0"/>
      <dgm:spPr/>
    </dgm:pt>
    <dgm:pt modelId="{9C9CF412-2FD4-44A5-9D94-D6E2B52D73D8}" type="pres">
      <dgm:prSet presAssocID="{39ED4F90-0A81-4CF1-AF53-ACC34DA1C9A2}" presName="vertSpace2a" presStyleCnt="0"/>
      <dgm:spPr/>
    </dgm:pt>
    <dgm:pt modelId="{21D1C6F2-5E89-493B-88FD-F072838232D7}" type="pres">
      <dgm:prSet presAssocID="{39ED4F90-0A81-4CF1-AF53-ACC34DA1C9A2}" presName="horz2" presStyleCnt="0"/>
      <dgm:spPr/>
    </dgm:pt>
    <dgm:pt modelId="{064074C0-21B3-4E16-A994-4BDACDC2C7E8}" type="pres">
      <dgm:prSet presAssocID="{39ED4F90-0A81-4CF1-AF53-ACC34DA1C9A2}" presName="horzSpace2" presStyleCnt="0"/>
      <dgm:spPr/>
    </dgm:pt>
    <dgm:pt modelId="{E75E02DA-ED9A-49BF-82AF-0E70C9CFC7E6}" type="pres">
      <dgm:prSet presAssocID="{39ED4F90-0A81-4CF1-AF53-ACC34DA1C9A2}" presName="tx2" presStyleLbl="revTx" presStyleIdx="6" presStyleCnt="7"/>
      <dgm:spPr/>
    </dgm:pt>
    <dgm:pt modelId="{FA59FC51-7730-49C5-A356-19732391A19F}" type="pres">
      <dgm:prSet presAssocID="{39ED4F90-0A81-4CF1-AF53-ACC34DA1C9A2}" presName="vert2" presStyleCnt="0"/>
      <dgm:spPr/>
    </dgm:pt>
    <dgm:pt modelId="{5B08E39B-AEB6-4589-8387-16BCA2FA8795}" type="pres">
      <dgm:prSet presAssocID="{39ED4F90-0A81-4CF1-AF53-ACC34DA1C9A2}" presName="thinLine2b" presStyleLbl="callout" presStyleIdx="4" presStyleCnt="5"/>
      <dgm:spPr/>
    </dgm:pt>
    <dgm:pt modelId="{EDC2CD3E-00EC-42E5-BBCE-F09FFC1255E8}" type="pres">
      <dgm:prSet presAssocID="{39ED4F90-0A81-4CF1-AF53-ACC34DA1C9A2}" presName="vertSpace2b" presStyleCnt="0"/>
      <dgm:spPr/>
    </dgm:pt>
  </dgm:ptLst>
  <dgm:cxnLst>
    <dgm:cxn modelId="{1FD32000-FEFF-4AAF-B282-B04CFBC1AA53}" type="presOf" srcId="{E8575CA5-7121-4D1D-AECF-222BFBFDE311}" destId="{9EF90ED4-5A56-4C3D-971E-E2C4202987A1}" srcOrd="0" destOrd="0" presId="urn:microsoft.com/office/officeart/2008/layout/LinedList"/>
    <dgm:cxn modelId="{260FA01D-946A-4785-B55C-63C99919B550}" type="presOf" srcId="{7C73143C-A336-4372-8291-70030CD89A52}" destId="{7EC03E42-D36F-4C6F-AEF5-426EF93CD866}" srcOrd="0" destOrd="0" presId="urn:microsoft.com/office/officeart/2008/layout/LinedList"/>
    <dgm:cxn modelId="{C009AC27-FA83-4D80-AC2A-BBAC74570700}" srcId="{68CCCEF4-2889-4D98-B0D1-7F4FE7B822DF}" destId="{A6F9BFC3-2DF7-4EED-B15C-42F718A2CA26}" srcOrd="0" destOrd="0" parTransId="{2556BBB4-BC2A-4490-802A-3805D8562F29}" sibTransId="{5343F1CB-CB52-485C-AC3C-DE454B2D4ACC}"/>
    <dgm:cxn modelId="{7392E533-5350-49AC-A8B1-0D49C64BA073}" type="presOf" srcId="{39ED4F90-0A81-4CF1-AF53-ACC34DA1C9A2}" destId="{E75E02DA-ED9A-49BF-82AF-0E70C9CFC7E6}" srcOrd="0" destOrd="0" presId="urn:microsoft.com/office/officeart/2008/layout/LinedList"/>
    <dgm:cxn modelId="{C02F9E5C-2D70-49DD-8715-30B665780AA1}" srcId="{68CCCEF4-2889-4D98-B0D1-7F4FE7B822DF}" destId="{52C73CDE-FA33-49D3-A113-47568C433F04}" srcOrd="1" destOrd="0" parTransId="{028A9113-F38A-4322-8859-5A55E8F736C6}" sibTransId="{31415A65-27AC-4049-A412-4AF981DD1443}"/>
    <dgm:cxn modelId="{C13FD35A-713B-4F4B-9ED3-4981C77EB4A4}" srcId="{A6F9BFC3-2DF7-4EED-B15C-42F718A2CA26}" destId="{E8575CA5-7121-4D1D-AECF-222BFBFDE311}" srcOrd="0" destOrd="0" parTransId="{3872EBD6-974B-4649-8177-8B7F9D6D8162}" sibTransId="{0DC2F90E-1EBC-4189-B35E-83CD2D069A8C}"/>
    <dgm:cxn modelId="{3384E59F-0A19-4868-9A52-1B0CB7B75A52}" srcId="{A6F9BFC3-2DF7-4EED-B15C-42F718A2CA26}" destId="{5F281962-EBB5-449F-9619-A0839F71EFC0}" srcOrd="1" destOrd="0" parTransId="{E83FDFCB-D3E2-445D-911A-81FDDD5BC97C}" sibTransId="{3E600CE6-E448-401F-BE82-0929ABF9F178}"/>
    <dgm:cxn modelId="{8A87E1A1-BE30-4FFD-A4E0-4B0DB8686EDF}" type="presOf" srcId="{EECCF8A8-4CFF-48F9-8185-E7872E94579D}" destId="{1E608088-2DFA-4FEE-83E3-ADFB454DD6E6}" srcOrd="0" destOrd="0" presId="urn:microsoft.com/office/officeart/2008/layout/LinedList"/>
    <dgm:cxn modelId="{B3800AAD-7031-44B3-A76D-4ADED4D83172}" type="presOf" srcId="{52C73CDE-FA33-49D3-A113-47568C433F04}" destId="{2D1AFE41-3C8F-4583-A917-817B60D36C71}" srcOrd="0" destOrd="0" presId="urn:microsoft.com/office/officeart/2008/layout/LinedList"/>
    <dgm:cxn modelId="{98A047BC-DF57-47A4-9AAA-4C9F8F9E7214}" type="presOf" srcId="{68CCCEF4-2889-4D98-B0D1-7F4FE7B822DF}" destId="{B779AE2B-0D67-45B8-94AF-C3A2B9EE94A7}" srcOrd="0" destOrd="0" presId="urn:microsoft.com/office/officeart/2008/layout/LinedList"/>
    <dgm:cxn modelId="{29D7FEBF-4300-4F2A-93D3-C74D31BF5612}" type="presOf" srcId="{5F281962-EBB5-449F-9619-A0839F71EFC0}" destId="{564E5AE7-F2F3-468E-828E-DA8193E4D169}" srcOrd="0" destOrd="0" presId="urn:microsoft.com/office/officeart/2008/layout/LinedList"/>
    <dgm:cxn modelId="{DD70D8CB-A408-4E24-8120-2B57690F4319}" type="presOf" srcId="{A6F9BFC3-2DF7-4EED-B15C-42F718A2CA26}" destId="{60175F62-BAB6-4F72-B145-52D67AEC9F20}" srcOrd="0" destOrd="0" presId="urn:microsoft.com/office/officeart/2008/layout/LinedList"/>
    <dgm:cxn modelId="{67544AD2-4C75-4046-88E0-636CD26EF5B4}" srcId="{52C73CDE-FA33-49D3-A113-47568C433F04}" destId="{39ED4F90-0A81-4CF1-AF53-ACC34DA1C9A2}" srcOrd="0" destOrd="0" parTransId="{A4E2F52E-CEBF-4FF3-9EAA-4B9B1CDBD72E}" sibTransId="{E4D2305E-1EC1-46C6-AE3E-63EB0B3271D9}"/>
    <dgm:cxn modelId="{E59A61F1-DDE4-468C-B99A-9D5D7EBE0D33}" srcId="{A6F9BFC3-2DF7-4EED-B15C-42F718A2CA26}" destId="{7C73143C-A336-4372-8291-70030CD89A52}" srcOrd="3" destOrd="0" parTransId="{7210CAFC-75B5-41C6-9D07-75CEC39C718E}" sibTransId="{F26E11E5-84F9-4E41-8105-DB4B939B0C3C}"/>
    <dgm:cxn modelId="{6A08C8FE-629B-4C0E-83B4-BEDACFECF1D7}" srcId="{A6F9BFC3-2DF7-4EED-B15C-42F718A2CA26}" destId="{EECCF8A8-4CFF-48F9-8185-E7872E94579D}" srcOrd="2" destOrd="0" parTransId="{A7B6F8B6-C14A-47B3-9E48-F5C2505C2211}" sibTransId="{434EDA68-81BB-4A21-8777-8F43F9B688AF}"/>
    <dgm:cxn modelId="{88726E36-EF5B-41D4-93B9-609AC63ED795}" type="presParOf" srcId="{B779AE2B-0D67-45B8-94AF-C3A2B9EE94A7}" destId="{B678525D-7308-4156-A9F3-324C372EFE1B}" srcOrd="0" destOrd="0" presId="urn:microsoft.com/office/officeart/2008/layout/LinedList"/>
    <dgm:cxn modelId="{630A5EFD-423C-4996-B78B-509171ACF1D3}" type="presParOf" srcId="{B779AE2B-0D67-45B8-94AF-C3A2B9EE94A7}" destId="{CDC29BFB-7556-44E8-BE8F-E4BD2A84EA01}" srcOrd="1" destOrd="0" presId="urn:microsoft.com/office/officeart/2008/layout/LinedList"/>
    <dgm:cxn modelId="{34DEE883-D707-405B-8AF4-65231D764AFA}" type="presParOf" srcId="{CDC29BFB-7556-44E8-BE8F-E4BD2A84EA01}" destId="{60175F62-BAB6-4F72-B145-52D67AEC9F20}" srcOrd="0" destOrd="0" presId="urn:microsoft.com/office/officeart/2008/layout/LinedList"/>
    <dgm:cxn modelId="{963204BD-49DE-4F6E-ACD2-9BA02D5822CD}" type="presParOf" srcId="{CDC29BFB-7556-44E8-BE8F-E4BD2A84EA01}" destId="{9BF58DC4-D6EA-4BFA-9887-EF4FCC4366BF}" srcOrd="1" destOrd="0" presId="urn:microsoft.com/office/officeart/2008/layout/LinedList"/>
    <dgm:cxn modelId="{9C1C38ED-A1FE-4EFA-8335-BE3B293673F7}" type="presParOf" srcId="{9BF58DC4-D6EA-4BFA-9887-EF4FCC4366BF}" destId="{67D54870-DA3D-4822-A396-A3019B3C5DD2}" srcOrd="0" destOrd="0" presId="urn:microsoft.com/office/officeart/2008/layout/LinedList"/>
    <dgm:cxn modelId="{CF3E3F2A-231B-4315-BDA8-13C3082CE5C7}" type="presParOf" srcId="{9BF58DC4-D6EA-4BFA-9887-EF4FCC4366BF}" destId="{DF28F6B4-2C4D-45E3-BF2A-A52FEA877DB3}" srcOrd="1" destOrd="0" presId="urn:microsoft.com/office/officeart/2008/layout/LinedList"/>
    <dgm:cxn modelId="{79416D2A-214F-41C7-82F4-2CDC5AD855EB}" type="presParOf" srcId="{DF28F6B4-2C4D-45E3-BF2A-A52FEA877DB3}" destId="{770CC27B-62D1-45C0-9954-C0CD227A4C41}" srcOrd="0" destOrd="0" presId="urn:microsoft.com/office/officeart/2008/layout/LinedList"/>
    <dgm:cxn modelId="{E4F8C437-2733-4B23-9AFF-4C1A05A72FFB}" type="presParOf" srcId="{DF28F6B4-2C4D-45E3-BF2A-A52FEA877DB3}" destId="{9EF90ED4-5A56-4C3D-971E-E2C4202987A1}" srcOrd="1" destOrd="0" presId="urn:microsoft.com/office/officeart/2008/layout/LinedList"/>
    <dgm:cxn modelId="{9AF9B81C-3E0E-40DF-8722-B969050EE551}" type="presParOf" srcId="{DF28F6B4-2C4D-45E3-BF2A-A52FEA877DB3}" destId="{0462CDDC-2AC8-4507-8D04-CB38648625A3}" srcOrd="2" destOrd="0" presId="urn:microsoft.com/office/officeart/2008/layout/LinedList"/>
    <dgm:cxn modelId="{3E4420C3-017F-4327-AA26-3E505EB0FF59}" type="presParOf" srcId="{9BF58DC4-D6EA-4BFA-9887-EF4FCC4366BF}" destId="{CC3C9462-A15E-44EF-B937-50EA7F86A85C}" srcOrd="2" destOrd="0" presId="urn:microsoft.com/office/officeart/2008/layout/LinedList"/>
    <dgm:cxn modelId="{A4A9ABF4-20BD-419A-BD48-77A7B9B50E3A}" type="presParOf" srcId="{9BF58DC4-D6EA-4BFA-9887-EF4FCC4366BF}" destId="{773C1B15-1895-4F6D-9016-2073ED9FDFE7}" srcOrd="3" destOrd="0" presId="urn:microsoft.com/office/officeart/2008/layout/LinedList"/>
    <dgm:cxn modelId="{3433D826-2DCE-4332-A310-57D3B457875A}" type="presParOf" srcId="{9BF58DC4-D6EA-4BFA-9887-EF4FCC4366BF}" destId="{2F53482E-ADAC-4175-A2D2-A81AEEFA55AD}" srcOrd="4" destOrd="0" presId="urn:microsoft.com/office/officeart/2008/layout/LinedList"/>
    <dgm:cxn modelId="{0936E59A-D9A9-4223-BDF3-2D08AC354235}" type="presParOf" srcId="{2F53482E-ADAC-4175-A2D2-A81AEEFA55AD}" destId="{A0EF2A16-2478-4D5E-9F86-635048EA547C}" srcOrd="0" destOrd="0" presId="urn:microsoft.com/office/officeart/2008/layout/LinedList"/>
    <dgm:cxn modelId="{CEC83177-B156-4186-AA21-40F671EBDA11}" type="presParOf" srcId="{2F53482E-ADAC-4175-A2D2-A81AEEFA55AD}" destId="{564E5AE7-F2F3-468E-828E-DA8193E4D169}" srcOrd="1" destOrd="0" presId="urn:microsoft.com/office/officeart/2008/layout/LinedList"/>
    <dgm:cxn modelId="{14F9972F-1804-4295-9994-8D390339DE10}" type="presParOf" srcId="{2F53482E-ADAC-4175-A2D2-A81AEEFA55AD}" destId="{23869A1A-D699-4AED-92B6-B70855880142}" srcOrd="2" destOrd="0" presId="urn:microsoft.com/office/officeart/2008/layout/LinedList"/>
    <dgm:cxn modelId="{C849EA59-BFA5-4EA5-B8D1-2B6E04967BB5}" type="presParOf" srcId="{9BF58DC4-D6EA-4BFA-9887-EF4FCC4366BF}" destId="{987657A5-1F92-49AB-9087-CA2EACEC6F50}" srcOrd="5" destOrd="0" presId="urn:microsoft.com/office/officeart/2008/layout/LinedList"/>
    <dgm:cxn modelId="{034B8464-200D-4E1C-B560-AB4DC0B2A987}" type="presParOf" srcId="{9BF58DC4-D6EA-4BFA-9887-EF4FCC4366BF}" destId="{AF9FE276-7373-4BF6-8A5E-A889FF3AA0CB}" srcOrd="6" destOrd="0" presId="urn:microsoft.com/office/officeart/2008/layout/LinedList"/>
    <dgm:cxn modelId="{B3A9884D-E612-43B6-99DB-8AC6524B09A5}" type="presParOf" srcId="{9BF58DC4-D6EA-4BFA-9887-EF4FCC4366BF}" destId="{1DC42B90-52CA-465B-9469-2E07D35F75CB}" srcOrd="7" destOrd="0" presId="urn:microsoft.com/office/officeart/2008/layout/LinedList"/>
    <dgm:cxn modelId="{F4E09682-02CB-46BE-AC93-9A402B1B8EC4}" type="presParOf" srcId="{1DC42B90-52CA-465B-9469-2E07D35F75CB}" destId="{433118F9-63C4-4B5F-BC0E-7BBC5A1893D3}" srcOrd="0" destOrd="0" presId="urn:microsoft.com/office/officeart/2008/layout/LinedList"/>
    <dgm:cxn modelId="{D71EFA34-DC95-4242-8A38-4BE0FB640099}" type="presParOf" srcId="{1DC42B90-52CA-465B-9469-2E07D35F75CB}" destId="{1E608088-2DFA-4FEE-83E3-ADFB454DD6E6}" srcOrd="1" destOrd="0" presId="urn:microsoft.com/office/officeart/2008/layout/LinedList"/>
    <dgm:cxn modelId="{57666798-D3AF-43DE-BBFA-BA5624B46FDA}" type="presParOf" srcId="{1DC42B90-52CA-465B-9469-2E07D35F75CB}" destId="{E3E0B327-591B-4072-BDDA-ABF8F755E3BA}" srcOrd="2" destOrd="0" presId="urn:microsoft.com/office/officeart/2008/layout/LinedList"/>
    <dgm:cxn modelId="{CF436BE4-C52A-48F0-AFB1-710FF2ACCC00}" type="presParOf" srcId="{9BF58DC4-D6EA-4BFA-9887-EF4FCC4366BF}" destId="{80E81705-8B81-48DA-993F-E5B80A095A19}" srcOrd="8" destOrd="0" presId="urn:microsoft.com/office/officeart/2008/layout/LinedList"/>
    <dgm:cxn modelId="{88207A3B-6401-4FB0-9DDB-E65A81AFD35D}" type="presParOf" srcId="{9BF58DC4-D6EA-4BFA-9887-EF4FCC4366BF}" destId="{84457B7A-E5BC-4C3D-91CA-880FF64D8864}" srcOrd="9" destOrd="0" presId="urn:microsoft.com/office/officeart/2008/layout/LinedList"/>
    <dgm:cxn modelId="{CCC5CD4A-D8E7-4B8C-AE4D-CACCDB899C24}" type="presParOf" srcId="{9BF58DC4-D6EA-4BFA-9887-EF4FCC4366BF}" destId="{E4C4A00F-9B95-4B50-AF4A-2C3A8D3ED0A9}" srcOrd="10" destOrd="0" presId="urn:microsoft.com/office/officeart/2008/layout/LinedList"/>
    <dgm:cxn modelId="{506B3351-6273-442F-81DF-74ACBA0BB9A9}" type="presParOf" srcId="{E4C4A00F-9B95-4B50-AF4A-2C3A8D3ED0A9}" destId="{7C3BD4CB-B707-4EF5-A0AF-EA30BC684B17}" srcOrd="0" destOrd="0" presId="urn:microsoft.com/office/officeart/2008/layout/LinedList"/>
    <dgm:cxn modelId="{044C581E-FD91-46E1-B917-DD0E62ECDE2E}" type="presParOf" srcId="{E4C4A00F-9B95-4B50-AF4A-2C3A8D3ED0A9}" destId="{7EC03E42-D36F-4C6F-AEF5-426EF93CD866}" srcOrd="1" destOrd="0" presId="urn:microsoft.com/office/officeart/2008/layout/LinedList"/>
    <dgm:cxn modelId="{FD87D882-4450-482C-B038-C354F545E1E6}" type="presParOf" srcId="{E4C4A00F-9B95-4B50-AF4A-2C3A8D3ED0A9}" destId="{A66DA2D4-F068-47C8-9BBF-FD9B3FF6D9DF}" srcOrd="2" destOrd="0" presId="urn:microsoft.com/office/officeart/2008/layout/LinedList"/>
    <dgm:cxn modelId="{4C990B12-4593-4C77-909A-066A4EC20E7B}" type="presParOf" srcId="{9BF58DC4-D6EA-4BFA-9887-EF4FCC4366BF}" destId="{AF70963A-6C39-4E17-BC1A-5EDCB7F413C8}" srcOrd="11" destOrd="0" presId="urn:microsoft.com/office/officeart/2008/layout/LinedList"/>
    <dgm:cxn modelId="{63C7381D-563F-4FFD-B0A0-2C68C9FBF422}" type="presParOf" srcId="{9BF58DC4-D6EA-4BFA-9887-EF4FCC4366BF}" destId="{6091D2EB-A658-4A3C-BB82-F67E852C9C43}" srcOrd="12" destOrd="0" presId="urn:microsoft.com/office/officeart/2008/layout/LinedList"/>
    <dgm:cxn modelId="{E269D883-818E-4DD5-A521-723F689216C9}" type="presParOf" srcId="{B779AE2B-0D67-45B8-94AF-C3A2B9EE94A7}" destId="{7F63BBC2-F40B-4B0F-B894-4FB57F1B1AC0}" srcOrd="2" destOrd="0" presId="urn:microsoft.com/office/officeart/2008/layout/LinedList"/>
    <dgm:cxn modelId="{34278A13-A669-44A4-90D5-8336CB72C0FF}" type="presParOf" srcId="{B779AE2B-0D67-45B8-94AF-C3A2B9EE94A7}" destId="{C3B6FA79-D708-418C-A57B-DC809252C3E5}" srcOrd="3" destOrd="0" presId="urn:microsoft.com/office/officeart/2008/layout/LinedList"/>
    <dgm:cxn modelId="{6D46034B-592C-4426-9FB5-38A145AE0752}" type="presParOf" srcId="{C3B6FA79-D708-418C-A57B-DC809252C3E5}" destId="{2D1AFE41-3C8F-4583-A917-817B60D36C71}" srcOrd="0" destOrd="0" presId="urn:microsoft.com/office/officeart/2008/layout/LinedList"/>
    <dgm:cxn modelId="{1D0931C0-7C71-4283-AE8F-BBF78E04C002}" type="presParOf" srcId="{C3B6FA79-D708-418C-A57B-DC809252C3E5}" destId="{FC644BBE-58CA-4FD6-B74B-A3929FDE3424}" srcOrd="1" destOrd="0" presId="urn:microsoft.com/office/officeart/2008/layout/LinedList"/>
    <dgm:cxn modelId="{1EEA2FA0-B723-4E90-98BD-3CB011F9798A}" type="presParOf" srcId="{FC644BBE-58CA-4FD6-B74B-A3929FDE3424}" destId="{9C9CF412-2FD4-44A5-9D94-D6E2B52D73D8}" srcOrd="0" destOrd="0" presId="urn:microsoft.com/office/officeart/2008/layout/LinedList"/>
    <dgm:cxn modelId="{B67749BD-0E50-4D13-B2D2-7B5C89DE40B8}" type="presParOf" srcId="{FC644BBE-58CA-4FD6-B74B-A3929FDE3424}" destId="{21D1C6F2-5E89-493B-88FD-F072838232D7}" srcOrd="1" destOrd="0" presId="urn:microsoft.com/office/officeart/2008/layout/LinedList"/>
    <dgm:cxn modelId="{E8559C3C-0D73-4D77-9716-B73CB86CA31A}" type="presParOf" srcId="{21D1C6F2-5E89-493B-88FD-F072838232D7}" destId="{064074C0-21B3-4E16-A994-4BDACDC2C7E8}" srcOrd="0" destOrd="0" presId="urn:microsoft.com/office/officeart/2008/layout/LinedList"/>
    <dgm:cxn modelId="{8CB12BA2-0AA9-44DB-A542-EE7CA0A79EA8}" type="presParOf" srcId="{21D1C6F2-5E89-493B-88FD-F072838232D7}" destId="{E75E02DA-ED9A-49BF-82AF-0E70C9CFC7E6}" srcOrd="1" destOrd="0" presId="urn:microsoft.com/office/officeart/2008/layout/LinedList"/>
    <dgm:cxn modelId="{9186D36B-5E83-48B1-BFB2-B506AF8FC253}" type="presParOf" srcId="{21D1C6F2-5E89-493B-88FD-F072838232D7}" destId="{FA59FC51-7730-49C5-A356-19732391A19F}" srcOrd="2" destOrd="0" presId="urn:microsoft.com/office/officeart/2008/layout/LinedList"/>
    <dgm:cxn modelId="{AF1BEC5B-2184-44EB-AA57-0F0441C49404}" type="presParOf" srcId="{FC644BBE-58CA-4FD6-B74B-A3929FDE3424}" destId="{5B08E39B-AEB6-4589-8387-16BCA2FA8795}" srcOrd="2" destOrd="0" presId="urn:microsoft.com/office/officeart/2008/layout/LinedList"/>
    <dgm:cxn modelId="{67C3B526-434B-4B56-A870-8461241A9223}" type="presParOf" srcId="{FC644BBE-58CA-4FD6-B74B-A3929FDE3424}" destId="{EDC2CD3E-00EC-42E5-BBCE-F09FFC1255E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45EFA-85A1-4F6F-830A-30062D8A198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52CC91-01A6-4F39-9054-BF57BFD76266}">
      <dgm:prSet/>
      <dgm:spPr/>
      <dgm:t>
        <a:bodyPr/>
        <a:lstStyle/>
        <a:p>
          <a:pPr rtl="0"/>
          <a:r>
            <a:rPr lang="fi-FI" b="1"/>
            <a:t>”Contracts that enforce themselves” </a:t>
          </a:r>
          <a:endParaRPr lang="fi-FI"/>
        </a:p>
      </dgm:t>
    </dgm:pt>
    <dgm:pt modelId="{D7CB98CB-0081-458E-AEDA-EA8BDB0C5558}" type="parTrans" cxnId="{9395533D-2D3E-4A88-86F0-9EA725F5C402}">
      <dgm:prSet/>
      <dgm:spPr/>
      <dgm:t>
        <a:bodyPr/>
        <a:lstStyle/>
        <a:p>
          <a:endParaRPr lang="en-US"/>
        </a:p>
      </dgm:t>
    </dgm:pt>
    <dgm:pt modelId="{850EDAF6-E92C-4C7E-A309-09A9A9A0CD7A}" type="sibTrans" cxnId="{9395533D-2D3E-4A88-86F0-9EA725F5C402}">
      <dgm:prSet/>
      <dgm:spPr/>
      <dgm:t>
        <a:bodyPr/>
        <a:lstStyle/>
        <a:p>
          <a:endParaRPr lang="en-US"/>
        </a:p>
      </dgm:t>
    </dgm:pt>
    <dgm:pt modelId="{F7DEC95C-EFA1-456C-B80C-5D16F81CD5B8}">
      <dgm:prSet/>
      <dgm:spPr/>
      <dgm:t>
        <a:bodyPr/>
        <a:lstStyle/>
        <a:p>
          <a:pPr rtl="0"/>
          <a:r>
            <a:rPr lang="fi-FI" b="1"/>
            <a:t>What does this mean? </a:t>
          </a:r>
          <a:endParaRPr lang="fi-FI"/>
        </a:p>
      </dgm:t>
    </dgm:pt>
    <dgm:pt modelId="{96469BA0-4D9C-49E9-90D1-AEEE608D5F38}" type="parTrans" cxnId="{429211D4-AB9F-42F5-843F-86D08FA8D8E2}">
      <dgm:prSet/>
      <dgm:spPr/>
      <dgm:t>
        <a:bodyPr/>
        <a:lstStyle/>
        <a:p>
          <a:endParaRPr lang="en-US"/>
        </a:p>
      </dgm:t>
    </dgm:pt>
    <dgm:pt modelId="{9128478C-8114-4478-84CF-ABFB68D9C550}" type="sibTrans" cxnId="{429211D4-AB9F-42F5-843F-86D08FA8D8E2}">
      <dgm:prSet/>
      <dgm:spPr/>
      <dgm:t>
        <a:bodyPr/>
        <a:lstStyle/>
        <a:p>
          <a:endParaRPr lang="en-US"/>
        </a:p>
      </dgm:t>
    </dgm:pt>
    <dgm:pt modelId="{9D569CF6-98CA-49DC-8A66-1D39989384D7}">
      <dgm:prSet/>
      <dgm:spPr/>
      <dgm:t>
        <a:bodyPr/>
        <a:lstStyle/>
        <a:p>
          <a:pPr rtl="0"/>
          <a:r>
            <a:rPr lang="fi-FI" b="0">
              <a:hlinkClick xmlns:r="http://schemas.openxmlformats.org/officeDocument/2006/relationships" r:id="rId1"/>
            </a:rPr>
            <a:t>https://www.youtube.com/watch?v=ZE2HxTmxfrI</a:t>
          </a:r>
          <a:r>
            <a:rPr lang="fi-FI" b="0"/>
            <a:t> </a:t>
          </a:r>
          <a:endParaRPr lang="fi-FI"/>
        </a:p>
      </dgm:t>
    </dgm:pt>
    <dgm:pt modelId="{2E7B715A-A34F-4CE3-88BF-90F20425D947}" type="parTrans" cxnId="{44AE8ACF-BC4B-49C4-8DD7-3F446ECC3E86}">
      <dgm:prSet/>
      <dgm:spPr/>
      <dgm:t>
        <a:bodyPr/>
        <a:lstStyle/>
        <a:p>
          <a:endParaRPr lang="en-US"/>
        </a:p>
      </dgm:t>
    </dgm:pt>
    <dgm:pt modelId="{48FE00FF-9F52-4447-806B-9AE5EE0AA932}" type="sibTrans" cxnId="{44AE8ACF-BC4B-49C4-8DD7-3F446ECC3E86}">
      <dgm:prSet/>
      <dgm:spPr/>
      <dgm:t>
        <a:bodyPr/>
        <a:lstStyle/>
        <a:p>
          <a:endParaRPr lang="en-US"/>
        </a:p>
      </dgm:t>
    </dgm:pt>
    <dgm:pt modelId="{1D84A360-9EEC-4976-AE98-39584BCE5ABC}">
      <dgm:prSet/>
      <dgm:spPr/>
      <dgm:t>
        <a:bodyPr/>
        <a:lstStyle/>
        <a:p>
          <a:pPr rtl="0"/>
          <a:r>
            <a:rPr lang="fi-FI" b="1"/>
            <a:t>Contracts or, e.g., mere offers (like vending machines)</a:t>
          </a:r>
          <a:endParaRPr lang="fi-FI"/>
        </a:p>
      </dgm:t>
    </dgm:pt>
    <dgm:pt modelId="{1CFAF6D9-6A32-4D96-A293-6458AF8BDE5B}" type="parTrans" cxnId="{353BA9F1-D7CB-4C4E-8557-DCEBBBC18DFA}">
      <dgm:prSet/>
      <dgm:spPr/>
      <dgm:t>
        <a:bodyPr/>
        <a:lstStyle/>
        <a:p>
          <a:endParaRPr lang="en-US"/>
        </a:p>
      </dgm:t>
    </dgm:pt>
    <dgm:pt modelId="{CAE2352F-F309-4D13-BF47-293282D9FCEF}" type="sibTrans" cxnId="{353BA9F1-D7CB-4C4E-8557-DCEBBBC18DFA}">
      <dgm:prSet/>
      <dgm:spPr/>
      <dgm:t>
        <a:bodyPr/>
        <a:lstStyle/>
        <a:p>
          <a:endParaRPr lang="en-US"/>
        </a:p>
      </dgm:t>
    </dgm:pt>
    <dgm:pt modelId="{916FD058-69EA-409D-890A-D5AE67A331C4}">
      <dgm:prSet/>
      <dgm:spPr/>
      <dgm:t>
        <a:bodyPr/>
        <a:lstStyle/>
        <a:p>
          <a:pPr rtl="0"/>
          <a:r>
            <a:rPr lang="fi-FI" b="0"/>
            <a:t>Contract consists of offer and acceptance (the consent element) </a:t>
          </a:r>
          <a:endParaRPr lang="fi-FI"/>
        </a:p>
      </dgm:t>
    </dgm:pt>
    <dgm:pt modelId="{F5B4C5BE-9ACB-4EE7-B3CC-0966C5D777DD}" type="parTrans" cxnId="{B3EF2D3F-8D9F-4581-AF2F-F76BD2A226B4}">
      <dgm:prSet/>
      <dgm:spPr/>
      <dgm:t>
        <a:bodyPr/>
        <a:lstStyle/>
        <a:p>
          <a:endParaRPr lang="en-US"/>
        </a:p>
      </dgm:t>
    </dgm:pt>
    <dgm:pt modelId="{D034BE9B-B9D3-40A8-998F-AB753AEDD819}" type="sibTrans" cxnId="{B3EF2D3F-8D9F-4581-AF2F-F76BD2A226B4}">
      <dgm:prSet/>
      <dgm:spPr/>
      <dgm:t>
        <a:bodyPr/>
        <a:lstStyle/>
        <a:p>
          <a:endParaRPr lang="en-US"/>
        </a:p>
      </dgm:t>
    </dgm:pt>
    <dgm:pt modelId="{5CD02CB3-24A4-4752-A5A0-0A0E974A60A5}">
      <dgm:prSet/>
      <dgm:spPr/>
      <dgm:t>
        <a:bodyPr/>
        <a:lstStyle/>
        <a:p>
          <a:pPr rtl="0"/>
          <a:r>
            <a:rPr lang="fi-FI" b="1"/>
            <a:t>Advantages and problems (all features below are both and) </a:t>
          </a:r>
          <a:endParaRPr lang="fi-FI"/>
        </a:p>
      </dgm:t>
    </dgm:pt>
    <dgm:pt modelId="{644308A4-4B87-4AB5-BEAE-2CBB21F7B0DC}" type="parTrans" cxnId="{DE2DB2CB-F69E-4435-B571-E402A8CE9997}">
      <dgm:prSet/>
      <dgm:spPr/>
      <dgm:t>
        <a:bodyPr/>
        <a:lstStyle/>
        <a:p>
          <a:endParaRPr lang="en-US"/>
        </a:p>
      </dgm:t>
    </dgm:pt>
    <dgm:pt modelId="{B040EA0A-FC31-484C-B051-2AEED0CF4BC5}" type="sibTrans" cxnId="{DE2DB2CB-F69E-4435-B571-E402A8CE9997}">
      <dgm:prSet/>
      <dgm:spPr/>
      <dgm:t>
        <a:bodyPr/>
        <a:lstStyle/>
        <a:p>
          <a:endParaRPr lang="en-US"/>
        </a:p>
      </dgm:t>
    </dgm:pt>
    <dgm:pt modelId="{468B1505-B8DF-4AFC-B8D2-4C941F86252E}">
      <dgm:prSet/>
      <dgm:spPr/>
      <dgm:t>
        <a:bodyPr/>
        <a:lstStyle/>
        <a:p>
          <a:pPr rtl="0"/>
          <a:r>
            <a:rPr lang="fi-FI" b="0"/>
            <a:t>Self-enforcing and tamper-proof</a:t>
          </a:r>
          <a:r>
            <a:rPr lang="fi-FI"/>
            <a:t> </a:t>
          </a:r>
        </a:p>
      </dgm:t>
    </dgm:pt>
    <dgm:pt modelId="{3E249B90-BD32-41B7-A606-E9B63D163C71}" type="parTrans" cxnId="{6EB07541-EEF6-4C7B-8856-156193F2016B}">
      <dgm:prSet/>
      <dgm:spPr/>
      <dgm:t>
        <a:bodyPr/>
        <a:lstStyle/>
        <a:p>
          <a:endParaRPr lang="en-US"/>
        </a:p>
      </dgm:t>
    </dgm:pt>
    <dgm:pt modelId="{27CBDD20-4507-4046-875D-05BA6107B598}" type="sibTrans" cxnId="{6EB07541-EEF6-4C7B-8856-156193F2016B}">
      <dgm:prSet/>
      <dgm:spPr/>
      <dgm:t>
        <a:bodyPr/>
        <a:lstStyle/>
        <a:p>
          <a:endParaRPr lang="en-US"/>
        </a:p>
      </dgm:t>
    </dgm:pt>
    <dgm:pt modelId="{EAFDF145-BAE1-43BD-8AE2-3CC550492BFE}">
      <dgm:prSet/>
      <dgm:spPr/>
      <dgm:t>
        <a:bodyPr/>
        <a:lstStyle/>
        <a:p>
          <a:pPr rtl="0"/>
          <a:r>
            <a:rPr lang="fi-FI"/>
            <a:t>Secure perfect performance </a:t>
          </a:r>
        </a:p>
      </dgm:t>
    </dgm:pt>
    <dgm:pt modelId="{40675FBB-ADEA-4D4D-8F07-C3E96BE47390}" type="parTrans" cxnId="{D5CD9B8C-5A65-4799-952F-B192C5AA3DBE}">
      <dgm:prSet/>
      <dgm:spPr/>
      <dgm:t>
        <a:bodyPr/>
        <a:lstStyle/>
        <a:p>
          <a:endParaRPr lang="en-US"/>
        </a:p>
      </dgm:t>
    </dgm:pt>
    <dgm:pt modelId="{8D7BC391-A3A7-4ABF-91E2-B5DCA7508DFB}" type="sibTrans" cxnId="{D5CD9B8C-5A65-4799-952F-B192C5AA3DBE}">
      <dgm:prSet/>
      <dgm:spPr/>
      <dgm:t>
        <a:bodyPr/>
        <a:lstStyle/>
        <a:p>
          <a:endParaRPr lang="en-US"/>
        </a:p>
      </dgm:t>
    </dgm:pt>
    <dgm:pt modelId="{60238E49-87CF-43F8-AA1A-65B64C5FD062}">
      <dgm:prSet/>
      <dgm:spPr/>
      <dgm:t>
        <a:bodyPr/>
        <a:lstStyle/>
        <a:p>
          <a:pPr rtl="0"/>
          <a:r>
            <a:rPr lang="fi-FI"/>
            <a:t>Complete disintermediation and decentralization: no need of legal enforcement systems </a:t>
          </a:r>
        </a:p>
      </dgm:t>
    </dgm:pt>
    <dgm:pt modelId="{C9C303B4-F196-417A-B758-707F13C1298F}" type="parTrans" cxnId="{4CE76853-5026-4046-89CE-1F0BD52959CC}">
      <dgm:prSet/>
      <dgm:spPr/>
      <dgm:t>
        <a:bodyPr/>
        <a:lstStyle/>
        <a:p>
          <a:endParaRPr lang="en-US"/>
        </a:p>
      </dgm:t>
    </dgm:pt>
    <dgm:pt modelId="{059A737D-EF4D-4A36-B197-7B76BF919E2A}" type="sibTrans" cxnId="{4CE76853-5026-4046-89CE-1F0BD52959CC}">
      <dgm:prSet/>
      <dgm:spPr/>
      <dgm:t>
        <a:bodyPr/>
        <a:lstStyle/>
        <a:p>
          <a:endParaRPr lang="en-US"/>
        </a:p>
      </dgm:t>
    </dgm:pt>
    <dgm:pt modelId="{9E5A0841-8418-458D-AE6A-D19D5054EE20}">
      <dgm:prSet/>
      <dgm:spPr/>
      <dgm:t>
        <a:bodyPr/>
        <a:lstStyle/>
        <a:p>
          <a:pPr rtl="0"/>
          <a:r>
            <a:rPr lang="fi-FI" b="1"/>
            <a:t>Smart Contract technology: e.g. Blockhain (Ethereum) </a:t>
          </a:r>
          <a:endParaRPr lang="fi-FI"/>
        </a:p>
      </dgm:t>
    </dgm:pt>
    <dgm:pt modelId="{B0F0670A-5EB4-489E-9922-6CE4D05C3358}" type="parTrans" cxnId="{C3217801-FA48-431A-90A9-6B6E62DC3C1B}">
      <dgm:prSet/>
      <dgm:spPr/>
      <dgm:t>
        <a:bodyPr/>
        <a:lstStyle/>
        <a:p>
          <a:endParaRPr lang="en-US"/>
        </a:p>
      </dgm:t>
    </dgm:pt>
    <dgm:pt modelId="{35A9538F-AA74-446A-8C00-8C61C758C5AB}" type="sibTrans" cxnId="{C3217801-FA48-431A-90A9-6B6E62DC3C1B}">
      <dgm:prSet/>
      <dgm:spPr/>
      <dgm:t>
        <a:bodyPr/>
        <a:lstStyle/>
        <a:p>
          <a:endParaRPr lang="en-US"/>
        </a:p>
      </dgm:t>
    </dgm:pt>
    <dgm:pt modelId="{E59EEBAE-745C-4D15-905F-0F080F49142D}" type="pres">
      <dgm:prSet presAssocID="{66845EFA-85A1-4F6F-830A-30062D8A1986}" presName="vert0" presStyleCnt="0">
        <dgm:presLayoutVars>
          <dgm:dir/>
          <dgm:animOne val="branch"/>
          <dgm:animLvl val="lvl"/>
        </dgm:presLayoutVars>
      </dgm:prSet>
      <dgm:spPr/>
    </dgm:pt>
    <dgm:pt modelId="{93A3F15F-F153-4A9D-92FE-ED3CB5292A08}" type="pres">
      <dgm:prSet presAssocID="{0752CC91-01A6-4F39-9054-BF57BFD76266}" presName="thickLine" presStyleLbl="alignNode1" presStyleIdx="0" presStyleCnt="5"/>
      <dgm:spPr/>
    </dgm:pt>
    <dgm:pt modelId="{D6304B0C-1E80-4359-9954-CB50A80D5607}" type="pres">
      <dgm:prSet presAssocID="{0752CC91-01A6-4F39-9054-BF57BFD76266}" presName="horz1" presStyleCnt="0"/>
      <dgm:spPr/>
    </dgm:pt>
    <dgm:pt modelId="{4029614A-8DE6-4DA4-A564-770151A11460}" type="pres">
      <dgm:prSet presAssocID="{0752CC91-01A6-4F39-9054-BF57BFD76266}" presName="tx1" presStyleLbl="revTx" presStyleIdx="0" presStyleCnt="10"/>
      <dgm:spPr/>
    </dgm:pt>
    <dgm:pt modelId="{8E2F327A-E3DB-4527-A6DB-2F40AD876FFB}" type="pres">
      <dgm:prSet presAssocID="{0752CC91-01A6-4F39-9054-BF57BFD76266}" presName="vert1" presStyleCnt="0"/>
      <dgm:spPr/>
    </dgm:pt>
    <dgm:pt modelId="{BD3B094D-3173-480B-941C-54AD2DABBB37}" type="pres">
      <dgm:prSet presAssocID="{F7DEC95C-EFA1-456C-B80C-5D16F81CD5B8}" presName="thickLine" presStyleLbl="alignNode1" presStyleIdx="1" presStyleCnt="5"/>
      <dgm:spPr/>
    </dgm:pt>
    <dgm:pt modelId="{088B6AF9-CD67-468B-945A-A40AC74910AB}" type="pres">
      <dgm:prSet presAssocID="{F7DEC95C-EFA1-456C-B80C-5D16F81CD5B8}" presName="horz1" presStyleCnt="0"/>
      <dgm:spPr/>
    </dgm:pt>
    <dgm:pt modelId="{94F95FC9-718C-4418-B1E9-BB8F97777E03}" type="pres">
      <dgm:prSet presAssocID="{F7DEC95C-EFA1-456C-B80C-5D16F81CD5B8}" presName="tx1" presStyleLbl="revTx" presStyleIdx="1" presStyleCnt="10"/>
      <dgm:spPr/>
    </dgm:pt>
    <dgm:pt modelId="{46312224-E210-471E-865B-80D507738BAC}" type="pres">
      <dgm:prSet presAssocID="{F7DEC95C-EFA1-456C-B80C-5D16F81CD5B8}" presName="vert1" presStyleCnt="0"/>
      <dgm:spPr/>
    </dgm:pt>
    <dgm:pt modelId="{613C2C27-EC6D-4F9C-B464-BE4A34FC962D}" type="pres">
      <dgm:prSet presAssocID="{9D569CF6-98CA-49DC-8A66-1D39989384D7}" presName="vertSpace2a" presStyleCnt="0"/>
      <dgm:spPr/>
    </dgm:pt>
    <dgm:pt modelId="{DAA34C87-2149-49FB-AE48-F8BA85040F9E}" type="pres">
      <dgm:prSet presAssocID="{9D569CF6-98CA-49DC-8A66-1D39989384D7}" presName="horz2" presStyleCnt="0"/>
      <dgm:spPr/>
    </dgm:pt>
    <dgm:pt modelId="{94396E14-90F0-4599-89DE-1DAD0B11AD86}" type="pres">
      <dgm:prSet presAssocID="{9D569CF6-98CA-49DC-8A66-1D39989384D7}" presName="horzSpace2" presStyleCnt="0"/>
      <dgm:spPr/>
    </dgm:pt>
    <dgm:pt modelId="{B52C0F49-80E7-4DAC-AFD2-3321380444D9}" type="pres">
      <dgm:prSet presAssocID="{9D569CF6-98CA-49DC-8A66-1D39989384D7}" presName="tx2" presStyleLbl="revTx" presStyleIdx="2" presStyleCnt="10"/>
      <dgm:spPr/>
    </dgm:pt>
    <dgm:pt modelId="{1A08FBDE-B37F-41F9-89E6-917EE62C2C8B}" type="pres">
      <dgm:prSet presAssocID="{9D569CF6-98CA-49DC-8A66-1D39989384D7}" presName="vert2" presStyleCnt="0"/>
      <dgm:spPr/>
    </dgm:pt>
    <dgm:pt modelId="{430B8674-E327-4100-AB57-0780139E474D}" type="pres">
      <dgm:prSet presAssocID="{9D569CF6-98CA-49DC-8A66-1D39989384D7}" presName="thinLine2b" presStyleLbl="callout" presStyleIdx="0" presStyleCnt="5"/>
      <dgm:spPr/>
    </dgm:pt>
    <dgm:pt modelId="{75E896B3-56C3-4D82-8B4E-2E54EA354F51}" type="pres">
      <dgm:prSet presAssocID="{9D569CF6-98CA-49DC-8A66-1D39989384D7}" presName="vertSpace2b" presStyleCnt="0"/>
      <dgm:spPr/>
    </dgm:pt>
    <dgm:pt modelId="{73255204-B6C0-4D56-93A5-947733ECFCE7}" type="pres">
      <dgm:prSet presAssocID="{1D84A360-9EEC-4976-AE98-39584BCE5ABC}" presName="thickLine" presStyleLbl="alignNode1" presStyleIdx="2" presStyleCnt="5"/>
      <dgm:spPr/>
    </dgm:pt>
    <dgm:pt modelId="{6FD0483F-1990-49D6-8D6A-E39E03EBA312}" type="pres">
      <dgm:prSet presAssocID="{1D84A360-9EEC-4976-AE98-39584BCE5ABC}" presName="horz1" presStyleCnt="0"/>
      <dgm:spPr/>
    </dgm:pt>
    <dgm:pt modelId="{29693E66-BD12-4A17-ADDE-F6E770837E92}" type="pres">
      <dgm:prSet presAssocID="{1D84A360-9EEC-4976-AE98-39584BCE5ABC}" presName="tx1" presStyleLbl="revTx" presStyleIdx="3" presStyleCnt="10"/>
      <dgm:spPr/>
    </dgm:pt>
    <dgm:pt modelId="{89069C33-BED4-4013-879C-0237533D23DD}" type="pres">
      <dgm:prSet presAssocID="{1D84A360-9EEC-4976-AE98-39584BCE5ABC}" presName="vert1" presStyleCnt="0"/>
      <dgm:spPr/>
    </dgm:pt>
    <dgm:pt modelId="{0D6FB459-F33E-4D8E-8ED2-7A12D140CA97}" type="pres">
      <dgm:prSet presAssocID="{916FD058-69EA-409D-890A-D5AE67A331C4}" presName="vertSpace2a" presStyleCnt="0"/>
      <dgm:spPr/>
    </dgm:pt>
    <dgm:pt modelId="{FF279DDA-3DE9-41E4-BAAB-1DC03C2D3480}" type="pres">
      <dgm:prSet presAssocID="{916FD058-69EA-409D-890A-D5AE67A331C4}" presName="horz2" presStyleCnt="0"/>
      <dgm:spPr/>
    </dgm:pt>
    <dgm:pt modelId="{FEDD2C1C-9BF0-4213-8A0D-CD1C1E86AC6C}" type="pres">
      <dgm:prSet presAssocID="{916FD058-69EA-409D-890A-D5AE67A331C4}" presName="horzSpace2" presStyleCnt="0"/>
      <dgm:spPr/>
    </dgm:pt>
    <dgm:pt modelId="{A9421EE6-DECE-427B-B788-CC4AB381052C}" type="pres">
      <dgm:prSet presAssocID="{916FD058-69EA-409D-890A-D5AE67A331C4}" presName="tx2" presStyleLbl="revTx" presStyleIdx="4" presStyleCnt="10"/>
      <dgm:spPr/>
    </dgm:pt>
    <dgm:pt modelId="{ADBE42BD-92F4-4B2C-8D58-6521F8E3B392}" type="pres">
      <dgm:prSet presAssocID="{916FD058-69EA-409D-890A-D5AE67A331C4}" presName="vert2" presStyleCnt="0"/>
      <dgm:spPr/>
    </dgm:pt>
    <dgm:pt modelId="{1AA3F423-CE7C-4423-ADBB-9DE0EA04517E}" type="pres">
      <dgm:prSet presAssocID="{916FD058-69EA-409D-890A-D5AE67A331C4}" presName="thinLine2b" presStyleLbl="callout" presStyleIdx="1" presStyleCnt="5"/>
      <dgm:spPr/>
    </dgm:pt>
    <dgm:pt modelId="{55FD4C1E-282E-441B-A24C-516CF3FA4F90}" type="pres">
      <dgm:prSet presAssocID="{916FD058-69EA-409D-890A-D5AE67A331C4}" presName="vertSpace2b" presStyleCnt="0"/>
      <dgm:spPr/>
    </dgm:pt>
    <dgm:pt modelId="{557718BC-6297-4F35-8C06-ECBFE28C6DA3}" type="pres">
      <dgm:prSet presAssocID="{5CD02CB3-24A4-4752-A5A0-0A0E974A60A5}" presName="thickLine" presStyleLbl="alignNode1" presStyleIdx="3" presStyleCnt="5"/>
      <dgm:spPr/>
    </dgm:pt>
    <dgm:pt modelId="{FD71304C-CDA5-471E-ABE5-5511B2D8A3CC}" type="pres">
      <dgm:prSet presAssocID="{5CD02CB3-24A4-4752-A5A0-0A0E974A60A5}" presName="horz1" presStyleCnt="0"/>
      <dgm:spPr/>
    </dgm:pt>
    <dgm:pt modelId="{8D2D4504-D298-4A48-9DB2-F431A05DDD2F}" type="pres">
      <dgm:prSet presAssocID="{5CD02CB3-24A4-4752-A5A0-0A0E974A60A5}" presName="tx1" presStyleLbl="revTx" presStyleIdx="5" presStyleCnt="10"/>
      <dgm:spPr/>
    </dgm:pt>
    <dgm:pt modelId="{857B8D8C-7F38-4A7F-8368-7D20ECB9820F}" type="pres">
      <dgm:prSet presAssocID="{5CD02CB3-24A4-4752-A5A0-0A0E974A60A5}" presName="vert1" presStyleCnt="0"/>
      <dgm:spPr/>
    </dgm:pt>
    <dgm:pt modelId="{0EB9F79D-B8B4-4B00-BBC7-46F0A3C55DD0}" type="pres">
      <dgm:prSet presAssocID="{468B1505-B8DF-4AFC-B8D2-4C941F86252E}" presName="vertSpace2a" presStyleCnt="0"/>
      <dgm:spPr/>
    </dgm:pt>
    <dgm:pt modelId="{85CF1A44-B4C5-4723-B047-9FBC90543D81}" type="pres">
      <dgm:prSet presAssocID="{468B1505-B8DF-4AFC-B8D2-4C941F86252E}" presName="horz2" presStyleCnt="0"/>
      <dgm:spPr/>
    </dgm:pt>
    <dgm:pt modelId="{4A82DFFE-499C-4CD5-A123-5DC226A1EBC5}" type="pres">
      <dgm:prSet presAssocID="{468B1505-B8DF-4AFC-B8D2-4C941F86252E}" presName="horzSpace2" presStyleCnt="0"/>
      <dgm:spPr/>
    </dgm:pt>
    <dgm:pt modelId="{9CAB3E90-4410-4BE4-8AA6-01A795603EBB}" type="pres">
      <dgm:prSet presAssocID="{468B1505-B8DF-4AFC-B8D2-4C941F86252E}" presName="tx2" presStyleLbl="revTx" presStyleIdx="6" presStyleCnt="10"/>
      <dgm:spPr/>
    </dgm:pt>
    <dgm:pt modelId="{275FFFC4-C212-4398-BB4F-81F7EFF7F893}" type="pres">
      <dgm:prSet presAssocID="{468B1505-B8DF-4AFC-B8D2-4C941F86252E}" presName="vert2" presStyleCnt="0"/>
      <dgm:spPr/>
    </dgm:pt>
    <dgm:pt modelId="{F229158C-EEB3-4991-9A78-53A4F36173B9}" type="pres">
      <dgm:prSet presAssocID="{468B1505-B8DF-4AFC-B8D2-4C941F86252E}" presName="thinLine2b" presStyleLbl="callout" presStyleIdx="2" presStyleCnt="5"/>
      <dgm:spPr/>
    </dgm:pt>
    <dgm:pt modelId="{461ACD8E-05CC-4136-9452-DEEF9B9899EC}" type="pres">
      <dgm:prSet presAssocID="{468B1505-B8DF-4AFC-B8D2-4C941F86252E}" presName="vertSpace2b" presStyleCnt="0"/>
      <dgm:spPr/>
    </dgm:pt>
    <dgm:pt modelId="{29F5D78B-A1B8-4D21-91E9-2227CB643A58}" type="pres">
      <dgm:prSet presAssocID="{EAFDF145-BAE1-43BD-8AE2-3CC550492BFE}" presName="horz2" presStyleCnt="0"/>
      <dgm:spPr/>
    </dgm:pt>
    <dgm:pt modelId="{DCE7D237-3E93-4E6F-8C37-C1C6D75DDC4B}" type="pres">
      <dgm:prSet presAssocID="{EAFDF145-BAE1-43BD-8AE2-3CC550492BFE}" presName="horzSpace2" presStyleCnt="0"/>
      <dgm:spPr/>
    </dgm:pt>
    <dgm:pt modelId="{9617508A-60B5-4CD2-928A-D14F56C1AF38}" type="pres">
      <dgm:prSet presAssocID="{EAFDF145-BAE1-43BD-8AE2-3CC550492BFE}" presName="tx2" presStyleLbl="revTx" presStyleIdx="7" presStyleCnt="10"/>
      <dgm:spPr/>
    </dgm:pt>
    <dgm:pt modelId="{3CF2DE37-946A-434E-AF1D-5BE5BF5C1756}" type="pres">
      <dgm:prSet presAssocID="{EAFDF145-BAE1-43BD-8AE2-3CC550492BFE}" presName="vert2" presStyleCnt="0"/>
      <dgm:spPr/>
    </dgm:pt>
    <dgm:pt modelId="{8B924A47-7F0C-48F6-9A50-6343A27DF521}" type="pres">
      <dgm:prSet presAssocID="{EAFDF145-BAE1-43BD-8AE2-3CC550492BFE}" presName="thinLine2b" presStyleLbl="callout" presStyleIdx="3" presStyleCnt="5"/>
      <dgm:spPr/>
    </dgm:pt>
    <dgm:pt modelId="{3BC56F67-E966-408D-A8C5-62A3C5399683}" type="pres">
      <dgm:prSet presAssocID="{EAFDF145-BAE1-43BD-8AE2-3CC550492BFE}" presName="vertSpace2b" presStyleCnt="0"/>
      <dgm:spPr/>
    </dgm:pt>
    <dgm:pt modelId="{D9F87318-C781-44FA-AF3A-7CE71C5EC2EA}" type="pres">
      <dgm:prSet presAssocID="{60238E49-87CF-43F8-AA1A-65B64C5FD062}" presName="horz2" presStyleCnt="0"/>
      <dgm:spPr/>
    </dgm:pt>
    <dgm:pt modelId="{5C49DF69-7F2F-4948-A580-D96B8014FB40}" type="pres">
      <dgm:prSet presAssocID="{60238E49-87CF-43F8-AA1A-65B64C5FD062}" presName="horzSpace2" presStyleCnt="0"/>
      <dgm:spPr/>
    </dgm:pt>
    <dgm:pt modelId="{A4878F6F-4FDD-4CB1-A862-0A6051471D66}" type="pres">
      <dgm:prSet presAssocID="{60238E49-87CF-43F8-AA1A-65B64C5FD062}" presName="tx2" presStyleLbl="revTx" presStyleIdx="8" presStyleCnt="10"/>
      <dgm:spPr/>
    </dgm:pt>
    <dgm:pt modelId="{7261D012-03C1-46FC-975E-E6B54B197F38}" type="pres">
      <dgm:prSet presAssocID="{60238E49-87CF-43F8-AA1A-65B64C5FD062}" presName="vert2" presStyleCnt="0"/>
      <dgm:spPr/>
    </dgm:pt>
    <dgm:pt modelId="{6B155D1C-8DDB-4ECE-975D-1CEEF3B89B22}" type="pres">
      <dgm:prSet presAssocID="{60238E49-87CF-43F8-AA1A-65B64C5FD062}" presName="thinLine2b" presStyleLbl="callout" presStyleIdx="4" presStyleCnt="5"/>
      <dgm:spPr/>
    </dgm:pt>
    <dgm:pt modelId="{1E2B0F3A-E960-4B47-BBF7-E881D14874A1}" type="pres">
      <dgm:prSet presAssocID="{60238E49-87CF-43F8-AA1A-65B64C5FD062}" presName="vertSpace2b" presStyleCnt="0"/>
      <dgm:spPr/>
    </dgm:pt>
    <dgm:pt modelId="{D0EA12D0-2922-4CF0-8562-1E707CAD2D33}" type="pres">
      <dgm:prSet presAssocID="{9E5A0841-8418-458D-AE6A-D19D5054EE20}" presName="thickLine" presStyleLbl="alignNode1" presStyleIdx="4" presStyleCnt="5"/>
      <dgm:spPr/>
    </dgm:pt>
    <dgm:pt modelId="{BBFF50ED-89FA-48D9-9DD4-4385DCB4ABC6}" type="pres">
      <dgm:prSet presAssocID="{9E5A0841-8418-458D-AE6A-D19D5054EE20}" presName="horz1" presStyleCnt="0"/>
      <dgm:spPr/>
    </dgm:pt>
    <dgm:pt modelId="{BF480F8D-C47D-40F4-B22A-F8E22657344E}" type="pres">
      <dgm:prSet presAssocID="{9E5A0841-8418-458D-AE6A-D19D5054EE20}" presName="tx1" presStyleLbl="revTx" presStyleIdx="9" presStyleCnt="10"/>
      <dgm:spPr/>
    </dgm:pt>
    <dgm:pt modelId="{CB157CAF-6AE5-49B5-8CA3-9FEBEEA6F10E}" type="pres">
      <dgm:prSet presAssocID="{9E5A0841-8418-458D-AE6A-D19D5054EE20}" presName="vert1" presStyleCnt="0"/>
      <dgm:spPr/>
    </dgm:pt>
  </dgm:ptLst>
  <dgm:cxnLst>
    <dgm:cxn modelId="{C3217801-FA48-431A-90A9-6B6E62DC3C1B}" srcId="{66845EFA-85A1-4F6F-830A-30062D8A1986}" destId="{9E5A0841-8418-458D-AE6A-D19D5054EE20}" srcOrd="4" destOrd="0" parTransId="{B0F0670A-5EB4-489E-9922-6CE4D05C3358}" sibTransId="{35A9538F-AA74-446A-8C00-8C61C758C5AB}"/>
    <dgm:cxn modelId="{495CBD23-098F-41A3-AFE1-648304002BE4}" type="presOf" srcId="{0752CC91-01A6-4F39-9054-BF57BFD76266}" destId="{4029614A-8DE6-4DA4-A564-770151A11460}" srcOrd="0" destOrd="0" presId="urn:microsoft.com/office/officeart/2008/layout/LinedList"/>
    <dgm:cxn modelId="{88329A29-8908-441D-910A-A355B4985778}" type="presOf" srcId="{9E5A0841-8418-458D-AE6A-D19D5054EE20}" destId="{BF480F8D-C47D-40F4-B22A-F8E22657344E}" srcOrd="0" destOrd="0" presId="urn:microsoft.com/office/officeart/2008/layout/LinedList"/>
    <dgm:cxn modelId="{9395533D-2D3E-4A88-86F0-9EA725F5C402}" srcId="{66845EFA-85A1-4F6F-830A-30062D8A1986}" destId="{0752CC91-01A6-4F39-9054-BF57BFD76266}" srcOrd="0" destOrd="0" parTransId="{D7CB98CB-0081-458E-AEDA-EA8BDB0C5558}" sibTransId="{850EDAF6-E92C-4C7E-A309-09A9A9A0CD7A}"/>
    <dgm:cxn modelId="{B3EF2D3F-8D9F-4581-AF2F-F76BD2A226B4}" srcId="{1D84A360-9EEC-4976-AE98-39584BCE5ABC}" destId="{916FD058-69EA-409D-890A-D5AE67A331C4}" srcOrd="0" destOrd="0" parTransId="{F5B4C5BE-9ACB-4EE7-B3CC-0966C5D777DD}" sibTransId="{D034BE9B-B9D3-40A8-998F-AB753AEDD819}"/>
    <dgm:cxn modelId="{2D7B5860-B737-4922-ABB9-270DD72765C3}" type="presOf" srcId="{468B1505-B8DF-4AFC-B8D2-4C941F86252E}" destId="{9CAB3E90-4410-4BE4-8AA6-01A795603EBB}" srcOrd="0" destOrd="0" presId="urn:microsoft.com/office/officeart/2008/layout/LinedList"/>
    <dgm:cxn modelId="{6EB07541-EEF6-4C7B-8856-156193F2016B}" srcId="{5CD02CB3-24A4-4752-A5A0-0A0E974A60A5}" destId="{468B1505-B8DF-4AFC-B8D2-4C941F86252E}" srcOrd="0" destOrd="0" parTransId="{3E249B90-BD32-41B7-A606-E9B63D163C71}" sibTransId="{27CBDD20-4507-4046-875D-05BA6107B598}"/>
    <dgm:cxn modelId="{383A7F43-1F66-43D7-93D5-0D135AB29F4E}" type="presOf" srcId="{EAFDF145-BAE1-43BD-8AE2-3CC550492BFE}" destId="{9617508A-60B5-4CD2-928A-D14F56C1AF38}" srcOrd="0" destOrd="0" presId="urn:microsoft.com/office/officeart/2008/layout/LinedList"/>
    <dgm:cxn modelId="{24A6D767-70F3-4421-A469-D469FECFBF6E}" type="presOf" srcId="{F7DEC95C-EFA1-456C-B80C-5D16F81CD5B8}" destId="{94F95FC9-718C-4418-B1E9-BB8F97777E03}" srcOrd="0" destOrd="0" presId="urn:microsoft.com/office/officeart/2008/layout/LinedList"/>
    <dgm:cxn modelId="{4CE76853-5026-4046-89CE-1F0BD52959CC}" srcId="{5CD02CB3-24A4-4752-A5A0-0A0E974A60A5}" destId="{60238E49-87CF-43F8-AA1A-65B64C5FD062}" srcOrd="2" destOrd="0" parTransId="{C9C303B4-F196-417A-B758-707F13C1298F}" sibTransId="{059A737D-EF4D-4A36-B197-7B76BF919E2A}"/>
    <dgm:cxn modelId="{D5CD9B8C-5A65-4799-952F-B192C5AA3DBE}" srcId="{5CD02CB3-24A4-4752-A5A0-0A0E974A60A5}" destId="{EAFDF145-BAE1-43BD-8AE2-3CC550492BFE}" srcOrd="1" destOrd="0" parTransId="{40675FBB-ADEA-4D4D-8F07-C3E96BE47390}" sibTransId="{8D7BC391-A3A7-4ABF-91E2-B5DCA7508DFB}"/>
    <dgm:cxn modelId="{7DF0E68C-AE4A-4C95-BA8D-4868A5BE985E}" type="presOf" srcId="{916FD058-69EA-409D-890A-D5AE67A331C4}" destId="{A9421EE6-DECE-427B-B788-CC4AB381052C}" srcOrd="0" destOrd="0" presId="urn:microsoft.com/office/officeart/2008/layout/LinedList"/>
    <dgm:cxn modelId="{419A2B95-9FF0-4816-9B05-42FCACC7337B}" type="presOf" srcId="{60238E49-87CF-43F8-AA1A-65B64C5FD062}" destId="{A4878F6F-4FDD-4CB1-A862-0A6051471D66}" srcOrd="0" destOrd="0" presId="urn:microsoft.com/office/officeart/2008/layout/LinedList"/>
    <dgm:cxn modelId="{6ED0A89A-8BF1-40CA-A23E-213C633EB98B}" type="presOf" srcId="{66845EFA-85A1-4F6F-830A-30062D8A1986}" destId="{E59EEBAE-745C-4D15-905F-0F080F49142D}" srcOrd="0" destOrd="0" presId="urn:microsoft.com/office/officeart/2008/layout/LinedList"/>
    <dgm:cxn modelId="{1A32BB9F-B362-4D00-AF49-34574743DFBA}" type="presOf" srcId="{9D569CF6-98CA-49DC-8A66-1D39989384D7}" destId="{B52C0F49-80E7-4DAC-AFD2-3321380444D9}" srcOrd="0" destOrd="0" presId="urn:microsoft.com/office/officeart/2008/layout/LinedList"/>
    <dgm:cxn modelId="{DE2DB2CB-F69E-4435-B571-E402A8CE9997}" srcId="{66845EFA-85A1-4F6F-830A-30062D8A1986}" destId="{5CD02CB3-24A4-4752-A5A0-0A0E974A60A5}" srcOrd="3" destOrd="0" parTransId="{644308A4-4B87-4AB5-BEAE-2CBB21F7B0DC}" sibTransId="{B040EA0A-FC31-484C-B051-2AEED0CF4BC5}"/>
    <dgm:cxn modelId="{44AE8ACF-BC4B-49C4-8DD7-3F446ECC3E86}" srcId="{F7DEC95C-EFA1-456C-B80C-5D16F81CD5B8}" destId="{9D569CF6-98CA-49DC-8A66-1D39989384D7}" srcOrd="0" destOrd="0" parTransId="{2E7B715A-A34F-4CE3-88BF-90F20425D947}" sibTransId="{48FE00FF-9F52-4447-806B-9AE5EE0AA932}"/>
    <dgm:cxn modelId="{429211D4-AB9F-42F5-843F-86D08FA8D8E2}" srcId="{66845EFA-85A1-4F6F-830A-30062D8A1986}" destId="{F7DEC95C-EFA1-456C-B80C-5D16F81CD5B8}" srcOrd="1" destOrd="0" parTransId="{96469BA0-4D9C-49E9-90D1-AEEE608D5F38}" sibTransId="{9128478C-8114-4478-84CF-ABFB68D9C550}"/>
    <dgm:cxn modelId="{353BA9F1-D7CB-4C4E-8557-DCEBBBC18DFA}" srcId="{66845EFA-85A1-4F6F-830A-30062D8A1986}" destId="{1D84A360-9EEC-4976-AE98-39584BCE5ABC}" srcOrd="2" destOrd="0" parTransId="{1CFAF6D9-6A32-4D96-A293-6458AF8BDE5B}" sibTransId="{CAE2352F-F309-4D13-BF47-293282D9FCEF}"/>
    <dgm:cxn modelId="{14E25BF4-AA56-443A-B855-22C17A27EFEF}" type="presOf" srcId="{5CD02CB3-24A4-4752-A5A0-0A0E974A60A5}" destId="{8D2D4504-D298-4A48-9DB2-F431A05DDD2F}" srcOrd="0" destOrd="0" presId="urn:microsoft.com/office/officeart/2008/layout/LinedList"/>
    <dgm:cxn modelId="{A0ABD9FF-5294-4A06-9D93-812BAAA8B6FD}" type="presOf" srcId="{1D84A360-9EEC-4976-AE98-39584BCE5ABC}" destId="{29693E66-BD12-4A17-ADDE-F6E770837E92}" srcOrd="0" destOrd="0" presId="urn:microsoft.com/office/officeart/2008/layout/LinedList"/>
    <dgm:cxn modelId="{DDBE701D-BFD4-4A0A-B179-BE8E2881BAA6}" type="presParOf" srcId="{E59EEBAE-745C-4D15-905F-0F080F49142D}" destId="{93A3F15F-F153-4A9D-92FE-ED3CB5292A08}" srcOrd="0" destOrd="0" presId="urn:microsoft.com/office/officeart/2008/layout/LinedList"/>
    <dgm:cxn modelId="{89BD4A4A-2F1E-4721-A590-9FD4E85376C5}" type="presParOf" srcId="{E59EEBAE-745C-4D15-905F-0F080F49142D}" destId="{D6304B0C-1E80-4359-9954-CB50A80D5607}" srcOrd="1" destOrd="0" presId="urn:microsoft.com/office/officeart/2008/layout/LinedList"/>
    <dgm:cxn modelId="{8B9A8241-1207-45B3-B554-2AF95F680F84}" type="presParOf" srcId="{D6304B0C-1E80-4359-9954-CB50A80D5607}" destId="{4029614A-8DE6-4DA4-A564-770151A11460}" srcOrd="0" destOrd="0" presId="urn:microsoft.com/office/officeart/2008/layout/LinedList"/>
    <dgm:cxn modelId="{90028887-4D49-446A-895D-781CD88ED0DA}" type="presParOf" srcId="{D6304B0C-1E80-4359-9954-CB50A80D5607}" destId="{8E2F327A-E3DB-4527-A6DB-2F40AD876FFB}" srcOrd="1" destOrd="0" presId="urn:microsoft.com/office/officeart/2008/layout/LinedList"/>
    <dgm:cxn modelId="{0DA19937-079D-4D72-9504-BE98F00BBA98}" type="presParOf" srcId="{E59EEBAE-745C-4D15-905F-0F080F49142D}" destId="{BD3B094D-3173-480B-941C-54AD2DABBB37}" srcOrd="2" destOrd="0" presId="urn:microsoft.com/office/officeart/2008/layout/LinedList"/>
    <dgm:cxn modelId="{5921A4C4-F26B-4596-A964-2C70BC8CC3F5}" type="presParOf" srcId="{E59EEBAE-745C-4D15-905F-0F080F49142D}" destId="{088B6AF9-CD67-468B-945A-A40AC74910AB}" srcOrd="3" destOrd="0" presId="urn:microsoft.com/office/officeart/2008/layout/LinedList"/>
    <dgm:cxn modelId="{BA4CB0BF-0689-4A21-8646-BC986B643E03}" type="presParOf" srcId="{088B6AF9-CD67-468B-945A-A40AC74910AB}" destId="{94F95FC9-718C-4418-B1E9-BB8F97777E03}" srcOrd="0" destOrd="0" presId="urn:microsoft.com/office/officeart/2008/layout/LinedList"/>
    <dgm:cxn modelId="{C5550BD7-47C8-49FB-B636-AA53399161BB}" type="presParOf" srcId="{088B6AF9-CD67-468B-945A-A40AC74910AB}" destId="{46312224-E210-471E-865B-80D507738BAC}" srcOrd="1" destOrd="0" presId="urn:microsoft.com/office/officeart/2008/layout/LinedList"/>
    <dgm:cxn modelId="{92AD47A0-34C8-4303-BFA4-5A6B904B6389}" type="presParOf" srcId="{46312224-E210-471E-865B-80D507738BAC}" destId="{613C2C27-EC6D-4F9C-B464-BE4A34FC962D}" srcOrd="0" destOrd="0" presId="urn:microsoft.com/office/officeart/2008/layout/LinedList"/>
    <dgm:cxn modelId="{18A72CB9-F488-4AEA-8C69-70658FA85A4D}" type="presParOf" srcId="{46312224-E210-471E-865B-80D507738BAC}" destId="{DAA34C87-2149-49FB-AE48-F8BA85040F9E}" srcOrd="1" destOrd="0" presId="urn:microsoft.com/office/officeart/2008/layout/LinedList"/>
    <dgm:cxn modelId="{DB3713F6-F4B8-4130-B585-F6776184E083}" type="presParOf" srcId="{DAA34C87-2149-49FB-AE48-F8BA85040F9E}" destId="{94396E14-90F0-4599-89DE-1DAD0B11AD86}" srcOrd="0" destOrd="0" presId="urn:microsoft.com/office/officeart/2008/layout/LinedList"/>
    <dgm:cxn modelId="{BD728E86-400F-4E19-ADEA-231294F5BE3A}" type="presParOf" srcId="{DAA34C87-2149-49FB-AE48-F8BA85040F9E}" destId="{B52C0F49-80E7-4DAC-AFD2-3321380444D9}" srcOrd="1" destOrd="0" presId="urn:microsoft.com/office/officeart/2008/layout/LinedList"/>
    <dgm:cxn modelId="{6276D86F-900E-4514-8B18-1B017BA6CBB0}" type="presParOf" srcId="{DAA34C87-2149-49FB-AE48-F8BA85040F9E}" destId="{1A08FBDE-B37F-41F9-89E6-917EE62C2C8B}" srcOrd="2" destOrd="0" presId="urn:microsoft.com/office/officeart/2008/layout/LinedList"/>
    <dgm:cxn modelId="{5F0FB8DB-B157-4AEB-BBD8-FD25C4E15F74}" type="presParOf" srcId="{46312224-E210-471E-865B-80D507738BAC}" destId="{430B8674-E327-4100-AB57-0780139E474D}" srcOrd="2" destOrd="0" presId="urn:microsoft.com/office/officeart/2008/layout/LinedList"/>
    <dgm:cxn modelId="{AD7AAA1E-0B6D-4D1C-8AC8-1035A1DD6F21}" type="presParOf" srcId="{46312224-E210-471E-865B-80D507738BAC}" destId="{75E896B3-56C3-4D82-8B4E-2E54EA354F51}" srcOrd="3" destOrd="0" presId="urn:microsoft.com/office/officeart/2008/layout/LinedList"/>
    <dgm:cxn modelId="{62D87D1F-DB89-4CD1-8B96-43CEABD2ACEB}" type="presParOf" srcId="{E59EEBAE-745C-4D15-905F-0F080F49142D}" destId="{73255204-B6C0-4D56-93A5-947733ECFCE7}" srcOrd="4" destOrd="0" presId="urn:microsoft.com/office/officeart/2008/layout/LinedList"/>
    <dgm:cxn modelId="{0DAD69BD-6339-4727-BF64-9743910ACA4B}" type="presParOf" srcId="{E59EEBAE-745C-4D15-905F-0F080F49142D}" destId="{6FD0483F-1990-49D6-8D6A-E39E03EBA312}" srcOrd="5" destOrd="0" presId="urn:microsoft.com/office/officeart/2008/layout/LinedList"/>
    <dgm:cxn modelId="{D44EAC31-1468-4B75-B9BD-FCF5EDE103E7}" type="presParOf" srcId="{6FD0483F-1990-49D6-8D6A-E39E03EBA312}" destId="{29693E66-BD12-4A17-ADDE-F6E770837E92}" srcOrd="0" destOrd="0" presId="urn:microsoft.com/office/officeart/2008/layout/LinedList"/>
    <dgm:cxn modelId="{814EAA6E-8A00-4A50-996D-185C4C0D9025}" type="presParOf" srcId="{6FD0483F-1990-49D6-8D6A-E39E03EBA312}" destId="{89069C33-BED4-4013-879C-0237533D23DD}" srcOrd="1" destOrd="0" presId="urn:microsoft.com/office/officeart/2008/layout/LinedList"/>
    <dgm:cxn modelId="{20D93D03-7424-4F5E-AFDB-EA9C370B5599}" type="presParOf" srcId="{89069C33-BED4-4013-879C-0237533D23DD}" destId="{0D6FB459-F33E-4D8E-8ED2-7A12D140CA97}" srcOrd="0" destOrd="0" presId="urn:microsoft.com/office/officeart/2008/layout/LinedList"/>
    <dgm:cxn modelId="{EBCC0D30-6242-4A4C-948A-6CA5ECF5FB2B}" type="presParOf" srcId="{89069C33-BED4-4013-879C-0237533D23DD}" destId="{FF279DDA-3DE9-41E4-BAAB-1DC03C2D3480}" srcOrd="1" destOrd="0" presId="urn:microsoft.com/office/officeart/2008/layout/LinedList"/>
    <dgm:cxn modelId="{DCEE5972-D76A-4903-B57B-8C1087531404}" type="presParOf" srcId="{FF279DDA-3DE9-41E4-BAAB-1DC03C2D3480}" destId="{FEDD2C1C-9BF0-4213-8A0D-CD1C1E86AC6C}" srcOrd="0" destOrd="0" presId="urn:microsoft.com/office/officeart/2008/layout/LinedList"/>
    <dgm:cxn modelId="{2B2BDA34-037D-43F4-93EB-4749F741C746}" type="presParOf" srcId="{FF279DDA-3DE9-41E4-BAAB-1DC03C2D3480}" destId="{A9421EE6-DECE-427B-B788-CC4AB381052C}" srcOrd="1" destOrd="0" presId="urn:microsoft.com/office/officeart/2008/layout/LinedList"/>
    <dgm:cxn modelId="{ACB8DB00-4B5E-4585-AF3B-1B6B558C4419}" type="presParOf" srcId="{FF279DDA-3DE9-41E4-BAAB-1DC03C2D3480}" destId="{ADBE42BD-92F4-4B2C-8D58-6521F8E3B392}" srcOrd="2" destOrd="0" presId="urn:microsoft.com/office/officeart/2008/layout/LinedList"/>
    <dgm:cxn modelId="{229113FB-094C-4ABB-918A-7552B00A0DB8}" type="presParOf" srcId="{89069C33-BED4-4013-879C-0237533D23DD}" destId="{1AA3F423-CE7C-4423-ADBB-9DE0EA04517E}" srcOrd="2" destOrd="0" presId="urn:microsoft.com/office/officeart/2008/layout/LinedList"/>
    <dgm:cxn modelId="{31DBC734-87E7-44C4-AA7E-3A1BDD281540}" type="presParOf" srcId="{89069C33-BED4-4013-879C-0237533D23DD}" destId="{55FD4C1E-282E-441B-A24C-516CF3FA4F90}" srcOrd="3" destOrd="0" presId="urn:microsoft.com/office/officeart/2008/layout/LinedList"/>
    <dgm:cxn modelId="{9AEC7898-3919-4749-83E2-E689536559CF}" type="presParOf" srcId="{E59EEBAE-745C-4D15-905F-0F080F49142D}" destId="{557718BC-6297-4F35-8C06-ECBFE28C6DA3}" srcOrd="6" destOrd="0" presId="urn:microsoft.com/office/officeart/2008/layout/LinedList"/>
    <dgm:cxn modelId="{3698E993-E96D-490D-9055-C5DBB58C0EE0}" type="presParOf" srcId="{E59EEBAE-745C-4D15-905F-0F080F49142D}" destId="{FD71304C-CDA5-471E-ABE5-5511B2D8A3CC}" srcOrd="7" destOrd="0" presId="urn:microsoft.com/office/officeart/2008/layout/LinedList"/>
    <dgm:cxn modelId="{64116189-9635-49CA-916B-FD7905C1B578}" type="presParOf" srcId="{FD71304C-CDA5-471E-ABE5-5511B2D8A3CC}" destId="{8D2D4504-D298-4A48-9DB2-F431A05DDD2F}" srcOrd="0" destOrd="0" presId="urn:microsoft.com/office/officeart/2008/layout/LinedList"/>
    <dgm:cxn modelId="{A5CFCC18-48F6-48C2-9B45-204CA3B801C8}" type="presParOf" srcId="{FD71304C-CDA5-471E-ABE5-5511B2D8A3CC}" destId="{857B8D8C-7F38-4A7F-8368-7D20ECB9820F}" srcOrd="1" destOrd="0" presId="urn:microsoft.com/office/officeart/2008/layout/LinedList"/>
    <dgm:cxn modelId="{8F26F329-30BF-48E4-8D34-6BB51DB5408E}" type="presParOf" srcId="{857B8D8C-7F38-4A7F-8368-7D20ECB9820F}" destId="{0EB9F79D-B8B4-4B00-BBC7-46F0A3C55DD0}" srcOrd="0" destOrd="0" presId="urn:microsoft.com/office/officeart/2008/layout/LinedList"/>
    <dgm:cxn modelId="{9A78C942-7A18-43E9-A686-13E58316FE80}" type="presParOf" srcId="{857B8D8C-7F38-4A7F-8368-7D20ECB9820F}" destId="{85CF1A44-B4C5-4723-B047-9FBC90543D81}" srcOrd="1" destOrd="0" presId="urn:microsoft.com/office/officeart/2008/layout/LinedList"/>
    <dgm:cxn modelId="{A35172CA-392A-4D53-87D0-5A8C08E1A38E}" type="presParOf" srcId="{85CF1A44-B4C5-4723-B047-9FBC90543D81}" destId="{4A82DFFE-499C-4CD5-A123-5DC226A1EBC5}" srcOrd="0" destOrd="0" presId="urn:microsoft.com/office/officeart/2008/layout/LinedList"/>
    <dgm:cxn modelId="{866930D0-1124-47C6-92BD-966804496A0E}" type="presParOf" srcId="{85CF1A44-B4C5-4723-B047-9FBC90543D81}" destId="{9CAB3E90-4410-4BE4-8AA6-01A795603EBB}" srcOrd="1" destOrd="0" presId="urn:microsoft.com/office/officeart/2008/layout/LinedList"/>
    <dgm:cxn modelId="{A81B1A5A-1CC5-4A51-AB0D-E15EA9EC2347}" type="presParOf" srcId="{85CF1A44-B4C5-4723-B047-9FBC90543D81}" destId="{275FFFC4-C212-4398-BB4F-81F7EFF7F893}" srcOrd="2" destOrd="0" presId="urn:microsoft.com/office/officeart/2008/layout/LinedList"/>
    <dgm:cxn modelId="{E12B0890-CC5B-47D4-8A65-8CFB91018E9E}" type="presParOf" srcId="{857B8D8C-7F38-4A7F-8368-7D20ECB9820F}" destId="{F229158C-EEB3-4991-9A78-53A4F36173B9}" srcOrd="2" destOrd="0" presId="urn:microsoft.com/office/officeart/2008/layout/LinedList"/>
    <dgm:cxn modelId="{D3423836-78E6-444E-A647-F3F605F7F0B9}" type="presParOf" srcId="{857B8D8C-7F38-4A7F-8368-7D20ECB9820F}" destId="{461ACD8E-05CC-4136-9452-DEEF9B9899EC}" srcOrd="3" destOrd="0" presId="urn:microsoft.com/office/officeart/2008/layout/LinedList"/>
    <dgm:cxn modelId="{FBFFE1EB-1E64-4869-BDB7-DC77EEEB183A}" type="presParOf" srcId="{857B8D8C-7F38-4A7F-8368-7D20ECB9820F}" destId="{29F5D78B-A1B8-4D21-91E9-2227CB643A58}" srcOrd="4" destOrd="0" presId="urn:microsoft.com/office/officeart/2008/layout/LinedList"/>
    <dgm:cxn modelId="{07AA7CAD-63A6-4618-ACCA-FF73D2BF025E}" type="presParOf" srcId="{29F5D78B-A1B8-4D21-91E9-2227CB643A58}" destId="{DCE7D237-3E93-4E6F-8C37-C1C6D75DDC4B}" srcOrd="0" destOrd="0" presId="urn:microsoft.com/office/officeart/2008/layout/LinedList"/>
    <dgm:cxn modelId="{7F1BBE48-35C0-44FB-A969-7838FA94F1C3}" type="presParOf" srcId="{29F5D78B-A1B8-4D21-91E9-2227CB643A58}" destId="{9617508A-60B5-4CD2-928A-D14F56C1AF38}" srcOrd="1" destOrd="0" presId="urn:microsoft.com/office/officeart/2008/layout/LinedList"/>
    <dgm:cxn modelId="{68EA0525-C49E-463E-89B6-BE3BFFAD87B8}" type="presParOf" srcId="{29F5D78B-A1B8-4D21-91E9-2227CB643A58}" destId="{3CF2DE37-946A-434E-AF1D-5BE5BF5C1756}" srcOrd="2" destOrd="0" presId="urn:microsoft.com/office/officeart/2008/layout/LinedList"/>
    <dgm:cxn modelId="{ECC0A2D7-7F08-4B20-A03F-B058477B1C03}" type="presParOf" srcId="{857B8D8C-7F38-4A7F-8368-7D20ECB9820F}" destId="{8B924A47-7F0C-48F6-9A50-6343A27DF521}" srcOrd="5" destOrd="0" presId="urn:microsoft.com/office/officeart/2008/layout/LinedList"/>
    <dgm:cxn modelId="{1A73C975-E0D1-4E3A-B7B9-17BB6821F9AB}" type="presParOf" srcId="{857B8D8C-7F38-4A7F-8368-7D20ECB9820F}" destId="{3BC56F67-E966-408D-A8C5-62A3C5399683}" srcOrd="6" destOrd="0" presId="urn:microsoft.com/office/officeart/2008/layout/LinedList"/>
    <dgm:cxn modelId="{B8300191-4F90-4979-9512-E2EC47463197}" type="presParOf" srcId="{857B8D8C-7F38-4A7F-8368-7D20ECB9820F}" destId="{D9F87318-C781-44FA-AF3A-7CE71C5EC2EA}" srcOrd="7" destOrd="0" presId="urn:microsoft.com/office/officeart/2008/layout/LinedList"/>
    <dgm:cxn modelId="{BBF4E264-4A22-4C9B-ACBA-70C5948C9757}" type="presParOf" srcId="{D9F87318-C781-44FA-AF3A-7CE71C5EC2EA}" destId="{5C49DF69-7F2F-4948-A580-D96B8014FB40}" srcOrd="0" destOrd="0" presId="urn:microsoft.com/office/officeart/2008/layout/LinedList"/>
    <dgm:cxn modelId="{103E5198-52EB-4E36-9948-94F7AA63BAB3}" type="presParOf" srcId="{D9F87318-C781-44FA-AF3A-7CE71C5EC2EA}" destId="{A4878F6F-4FDD-4CB1-A862-0A6051471D66}" srcOrd="1" destOrd="0" presId="urn:microsoft.com/office/officeart/2008/layout/LinedList"/>
    <dgm:cxn modelId="{174F4EF4-6174-4B5F-BB6D-5D5D44E6EDDC}" type="presParOf" srcId="{D9F87318-C781-44FA-AF3A-7CE71C5EC2EA}" destId="{7261D012-03C1-46FC-975E-E6B54B197F38}" srcOrd="2" destOrd="0" presId="urn:microsoft.com/office/officeart/2008/layout/LinedList"/>
    <dgm:cxn modelId="{1A44D10D-9C3C-40A0-820B-145DDE4B338E}" type="presParOf" srcId="{857B8D8C-7F38-4A7F-8368-7D20ECB9820F}" destId="{6B155D1C-8DDB-4ECE-975D-1CEEF3B89B22}" srcOrd="8" destOrd="0" presId="urn:microsoft.com/office/officeart/2008/layout/LinedList"/>
    <dgm:cxn modelId="{CE6BA2B3-8046-4D62-A4EB-ECCF5581B5BE}" type="presParOf" srcId="{857B8D8C-7F38-4A7F-8368-7D20ECB9820F}" destId="{1E2B0F3A-E960-4B47-BBF7-E881D14874A1}" srcOrd="9" destOrd="0" presId="urn:microsoft.com/office/officeart/2008/layout/LinedList"/>
    <dgm:cxn modelId="{089B3F47-FB69-4592-84C5-56F9DEEA9A2C}" type="presParOf" srcId="{E59EEBAE-745C-4D15-905F-0F080F49142D}" destId="{D0EA12D0-2922-4CF0-8562-1E707CAD2D33}" srcOrd="8" destOrd="0" presId="urn:microsoft.com/office/officeart/2008/layout/LinedList"/>
    <dgm:cxn modelId="{6FEEB628-6761-4033-924F-D4A746FAAFFD}" type="presParOf" srcId="{E59EEBAE-745C-4D15-905F-0F080F49142D}" destId="{BBFF50ED-89FA-48D9-9DD4-4385DCB4ABC6}" srcOrd="9" destOrd="0" presId="urn:microsoft.com/office/officeart/2008/layout/LinedList"/>
    <dgm:cxn modelId="{4224E0A7-D572-45C2-9005-10C4BA8F268E}" type="presParOf" srcId="{BBFF50ED-89FA-48D9-9DD4-4385DCB4ABC6}" destId="{BF480F8D-C47D-40F4-B22A-F8E22657344E}" srcOrd="0" destOrd="0" presId="urn:microsoft.com/office/officeart/2008/layout/LinedList"/>
    <dgm:cxn modelId="{7CCD1FD9-368F-444D-9EB3-536B951A8615}" type="presParOf" srcId="{BBFF50ED-89FA-48D9-9DD4-4385DCB4ABC6}" destId="{CB157CAF-6AE5-49B5-8CA3-9FEBEEA6F1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9E220-67BA-40CA-92AB-BD186A74B0D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894B12-0E9B-4CCE-80E6-362E4AEABA7F}">
      <dgm:prSet/>
      <dgm:spPr/>
      <dgm:t>
        <a:bodyPr/>
        <a:lstStyle/>
        <a:p>
          <a:pPr rtl="0"/>
          <a:r>
            <a:rPr lang="fi-FI" b="0"/>
            <a:t>Blockchain explained: e.g. </a:t>
          </a:r>
          <a:r>
            <a:rPr lang="fi-FI" b="0">
              <a:hlinkClick xmlns:r="http://schemas.openxmlformats.org/officeDocument/2006/relationships" r:id="rId1"/>
            </a:rPr>
            <a:t>https://www.youtube.com/watch?v=93E_GzvpMA0</a:t>
          </a:r>
          <a:r>
            <a:rPr lang="fi-FI" b="0"/>
            <a:t> </a:t>
          </a:r>
          <a:endParaRPr lang="fi-FI"/>
        </a:p>
      </dgm:t>
    </dgm:pt>
    <dgm:pt modelId="{27281E1D-A8B1-402D-AC36-0E53EFE7BFE4}" type="parTrans" cxnId="{F968CAF9-B5B4-43C1-89D1-A986CA884E4E}">
      <dgm:prSet/>
      <dgm:spPr/>
      <dgm:t>
        <a:bodyPr/>
        <a:lstStyle/>
        <a:p>
          <a:endParaRPr lang="en-US"/>
        </a:p>
      </dgm:t>
    </dgm:pt>
    <dgm:pt modelId="{1F823E8E-5C91-4DBD-80FE-592E1334F640}" type="sibTrans" cxnId="{F968CAF9-B5B4-43C1-89D1-A986CA884E4E}">
      <dgm:prSet/>
      <dgm:spPr/>
      <dgm:t>
        <a:bodyPr/>
        <a:lstStyle/>
        <a:p>
          <a:endParaRPr lang="en-US"/>
        </a:p>
      </dgm:t>
    </dgm:pt>
    <dgm:pt modelId="{1130983E-3A64-4C12-98EB-FBB0EA25B8A6}">
      <dgm:prSet/>
      <dgm:spPr/>
      <dgm:t>
        <a:bodyPr/>
        <a:lstStyle/>
        <a:p>
          <a:pPr rtl="0"/>
          <a:r>
            <a:rPr lang="en-US" b="0"/>
            <a:t>Decentralized, peer-validated crypto-ledger that provides a publicly visible, chronological and permanent record of all prior transactions – a spreadsheet that anybody can add a row to, but cannot otherwise update or delete anything. </a:t>
          </a:r>
          <a:endParaRPr lang="fi-FI"/>
        </a:p>
      </dgm:t>
    </dgm:pt>
    <dgm:pt modelId="{04AA42E7-2F1E-4B25-A7F4-936A88B731E1}" type="parTrans" cxnId="{526C657B-EB88-4B6F-BB8A-A1D6E1AE5487}">
      <dgm:prSet/>
      <dgm:spPr/>
      <dgm:t>
        <a:bodyPr/>
        <a:lstStyle/>
        <a:p>
          <a:endParaRPr lang="en-US"/>
        </a:p>
      </dgm:t>
    </dgm:pt>
    <dgm:pt modelId="{ACFB7EFF-6C5F-4649-9336-CCF1C8AC26C1}" type="sibTrans" cxnId="{526C657B-EB88-4B6F-BB8A-A1D6E1AE5487}">
      <dgm:prSet/>
      <dgm:spPr/>
      <dgm:t>
        <a:bodyPr/>
        <a:lstStyle/>
        <a:p>
          <a:endParaRPr lang="en-US"/>
        </a:p>
      </dgm:t>
    </dgm:pt>
    <dgm:pt modelId="{A8522911-FF05-4947-8692-E99BEAEB9332}">
      <dgm:prSet/>
      <dgm:spPr/>
      <dgm:t>
        <a:bodyPr/>
        <a:lstStyle/>
        <a:p>
          <a:pPr rtl="0"/>
          <a:r>
            <a:rPr lang="en-US" b="0"/>
            <a:t>The creation of each block requires a significant amount of computation (“mining”). To create a block and append it to the blockchain, each mining node (i.e. participant in the network) must provide a “proof-of-work:” a piece of data which is computationally difficult to produce but easy for other nodes to verify. </a:t>
          </a:r>
          <a:endParaRPr lang="fi-FI"/>
        </a:p>
      </dgm:t>
    </dgm:pt>
    <dgm:pt modelId="{1D1F7726-304B-40B7-8943-5979F46C931D}" type="parTrans" cxnId="{B0A65D22-252B-4D24-8E1B-E9C9434B9712}">
      <dgm:prSet/>
      <dgm:spPr/>
      <dgm:t>
        <a:bodyPr/>
        <a:lstStyle/>
        <a:p>
          <a:endParaRPr lang="en-US"/>
        </a:p>
      </dgm:t>
    </dgm:pt>
    <dgm:pt modelId="{4D3BD9C9-AB38-4E55-97CF-B9CF3B524BAB}" type="sibTrans" cxnId="{B0A65D22-252B-4D24-8E1B-E9C9434B9712}">
      <dgm:prSet/>
      <dgm:spPr/>
      <dgm:t>
        <a:bodyPr/>
        <a:lstStyle/>
        <a:p>
          <a:endParaRPr lang="en-US"/>
        </a:p>
      </dgm:t>
    </dgm:pt>
    <dgm:pt modelId="{A79428F2-46D6-494C-8E57-184AB95DEEB4}">
      <dgm:prSet/>
      <dgm:spPr/>
      <dgm:t>
        <a:bodyPr/>
        <a:lstStyle/>
        <a:p>
          <a:pPr rtl="0"/>
          <a:r>
            <a:rPr lang="en-US" b="0" dirty="0" err="1"/>
            <a:t>Blockchain</a:t>
          </a:r>
          <a:r>
            <a:rPr lang="en-US" b="0" dirty="0"/>
            <a:t> establishes the truth of an event in this </a:t>
          </a:r>
          <a:r>
            <a:rPr lang="en-US" b="0" i="1" dirty="0"/>
            <a:t>validation</a:t>
          </a:r>
          <a:r>
            <a:rPr lang="en-US" b="0" dirty="0"/>
            <a:t> process without recourse to a trusted third party in an adversarial environment where no-one can be trusted </a:t>
          </a:r>
          <a:endParaRPr lang="fi-FI" dirty="0"/>
        </a:p>
      </dgm:t>
    </dgm:pt>
    <dgm:pt modelId="{FF838477-8A2E-4524-AD78-157A983B9FBA}" type="parTrans" cxnId="{D44325E8-912D-4E93-8F9E-E8450D2D2381}">
      <dgm:prSet/>
      <dgm:spPr/>
      <dgm:t>
        <a:bodyPr/>
        <a:lstStyle/>
        <a:p>
          <a:endParaRPr lang="en-US"/>
        </a:p>
      </dgm:t>
    </dgm:pt>
    <dgm:pt modelId="{71321D47-C2E2-4390-85D6-588EC98712E0}" type="sibTrans" cxnId="{D44325E8-912D-4E93-8F9E-E8450D2D2381}">
      <dgm:prSet/>
      <dgm:spPr/>
      <dgm:t>
        <a:bodyPr/>
        <a:lstStyle/>
        <a:p>
          <a:endParaRPr lang="en-US"/>
        </a:p>
      </dgm:t>
    </dgm:pt>
    <dgm:pt modelId="{B4F7669C-BBCF-4216-89A9-B831610101FE}" type="pres">
      <dgm:prSet presAssocID="{C619E220-67BA-40CA-92AB-BD186A74B0D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EFF42F0-9C50-4F6C-9737-5FC007E594EC}" type="pres">
      <dgm:prSet presAssocID="{9E894B12-0E9B-4CCE-80E6-362E4AEABA7F}" presName="circle1" presStyleLbl="node1" presStyleIdx="0" presStyleCnt="4"/>
      <dgm:spPr/>
    </dgm:pt>
    <dgm:pt modelId="{6FA7D5A3-450D-41F9-9F9A-81336D0D80D7}" type="pres">
      <dgm:prSet presAssocID="{9E894B12-0E9B-4CCE-80E6-362E4AEABA7F}" presName="space" presStyleCnt="0"/>
      <dgm:spPr/>
    </dgm:pt>
    <dgm:pt modelId="{11AF95C8-625D-41CF-BA8F-86391232EAEF}" type="pres">
      <dgm:prSet presAssocID="{9E894B12-0E9B-4CCE-80E6-362E4AEABA7F}" presName="rect1" presStyleLbl="alignAcc1" presStyleIdx="0" presStyleCnt="4"/>
      <dgm:spPr/>
    </dgm:pt>
    <dgm:pt modelId="{00E032D3-B261-4ADF-BE67-E12AF7B62235}" type="pres">
      <dgm:prSet presAssocID="{1130983E-3A64-4C12-98EB-FBB0EA25B8A6}" presName="vertSpace2" presStyleLbl="node1" presStyleIdx="0" presStyleCnt="4"/>
      <dgm:spPr/>
    </dgm:pt>
    <dgm:pt modelId="{3D3915E8-EB95-483B-8C34-9083619FD73F}" type="pres">
      <dgm:prSet presAssocID="{1130983E-3A64-4C12-98EB-FBB0EA25B8A6}" presName="circle2" presStyleLbl="node1" presStyleIdx="1" presStyleCnt="4"/>
      <dgm:spPr/>
    </dgm:pt>
    <dgm:pt modelId="{AB15AFF4-8ACA-4E45-9644-003B99FEDBF1}" type="pres">
      <dgm:prSet presAssocID="{1130983E-3A64-4C12-98EB-FBB0EA25B8A6}" presName="rect2" presStyleLbl="alignAcc1" presStyleIdx="1" presStyleCnt="4"/>
      <dgm:spPr/>
    </dgm:pt>
    <dgm:pt modelId="{6F53BC44-EB51-4CD9-A528-9C1C92FF7FE4}" type="pres">
      <dgm:prSet presAssocID="{A8522911-FF05-4947-8692-E99BEAEB9332}" presName="vertSpace3" presStyleLbl="node1" presStyleIdx="1" presStyleCnt="4"/>
      <dgm:spPr/>
    </dgm:pt>
    <dgm:pt modelId="{3806AB67-E403-4393-8195-BD3AAE0117A9}" type="pres">
      <dgm:prSet presAssocID="{A8522911-FF05-4947-8692-E99BEAEB9332}" presName="circle3" presStyleLbl="node1" presStyleIdx="2" presStyleCnt="4"/>
      <dgm:spPr/>
    </dgm:pt>
    <dgm:pt modelId="{A01497A6-437D-46A4-955A-8CB14692F59C}" type="pres">
      <dgm:prSet presAssocID="{A8522911-FF05-4947-8692-E99BEAEB9332}" presName="rect3" presStyleLbl="alignAcc1" presStyleIdx="2" presStyleCnt="4"/>
      <dgm:spPr/>
    </dgm:pt>
    <dgm:pt modelId="{22DC7E28-9E0A-446C-83DF-69E4006F9AC4}" type="pres">
      <dgm:prSet presAssocID="{A79428F2-46D6-494C-8E57-184AB95DEEB4}" presName="vertSpace4" presStyleLbl="node1" presStyleIdx="2" presStyleCnt="4"/>
      <dgm:spPr/>
    </dgm:pt>
    <dgm:pt modelId="{3724796E-4996-40B8-A0BE-8B53ED5FBBC7}" type="pres">
      <dgm:prSet presAssocID="{A79428F2-46D6-494C-8E57-184AB95DEEB4}" presName="circle4" presStyleLbl="node1" presStyleIdx="3" presStyleCnt="4"/>
      <dgm:spPr/>
    </dgm:pt>
    <dgm:pt modelId="{33B65A38-54D0-492B-A934-A2015F70494B}" type="pres">
      <dgm:prSet presAssocID="{A79428F2-46D6-494C-8E57-184AB95DEEB4}" presName="rect4" presStyleLbl="alignAcc1" presStyleIdx="3" presStyleCnt="4"/>
      <dgm:spPr/>
    </dgm:pt>
    <dgm:pt modelId="{5493B560-99F2-4274-B917-E656DA6CBD6E}" type="pres">
      <dgm:prSet presAssocID="{9E894B12-0E9B-4CCE-80E6-362E4AEABA7F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B1288D8C-9C9A-40F8-92BB-B142139FB8FF}" type="pres">
      <dgm:prSet presAssocID="{1130983E-3A64-4C12-98EB-FBB0EA25B8A6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4B1B7382-7E65-453F-BB5B-28A8459AF9D1}" type="pres">
      <dgm:prSet presAssocID="{A8522911-FF05-4947-8692-E99BEAEB9332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0262997-FE3E-4358-BF85-0E1B0B01606E}" type="pres">
      <dgm:prSet presAssocID="{A79428F2-46D6-494C-8E57-184AB95DEEB4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B559A021-C4A2-4F72-B688-B9AE24CAFDBF}" type="presOf" srcId="{A79428F2-46D6-494C-8E57-184AB95DEEB4}" destId="{33B65A38-54D0-492B-A934-A2015F70494B}" srcOrd="0" destOrd="0" presId="urn:microsoft.com/office/officeart/2005/8/layout/target3"/>
    <dgm:cxn modelId="{B0A65D22-252B-4D24-8E1B-E9C9434B9712}" srcId="{C619E220-67BA-40CA-92AB-BD186A74B0D6}" destId="{A8522911-FF05-4947-8692-E99BEAEB9332}" srcOrd="2" destOrd="0" parTransId="{1D1F7726-304B-40B7-8943-5979F46C931D}" sibTransId="{4D3BD9C9-AB38-4E55-97CF-B9CF3B524BAB}"/>
    <dgm:cxn modelId="{3220FE3B-558D-46C6-882B-B68967A79C56}" type="presOf" srcId="{1130983E-3A64-4C12-98EB-FBB0EA25B8A6}" destId="{AB15AFF4-8ACA-4E45-9644-003B99FEDBF1}" srcOrd="0" destOrd="0" presId="urn:microsoft.com/office/officeart/2005/8/layout/target3"/>
    <dgm:cxn modelId="{24567760-ED2E-43F8-AECC-F03BBA726E99}" type="presOf" srcId="{A8522911-FF05-4947-8692-E99BEAEB9332}" destId="{A01497A6-437D-46A4-955A-8CB14692F59C}" srcOrd="0" destOrd="0" presId="urn:microsoft.com/office/officeart/2005/8/layout/target3"/>
    <dgm:cxn modelId="{3DDCB160-A916-40E4-B125-45B710B672A3}" type="presOf" srcId="{A79428F2-46D6-494C-8E57-184AB95DEEB4}" destId="{B0262997-FE3E-4358-BF85-0E1B0B01606E}" srcOrd="1" destOrd="0" presId="urn:microsoft.com/office/officeart/2005/8/layout/target3"/>
    <dgm:cxn modelId="{526C657B-EB88-4B6F-BB8A-A1D6E1AE5487}" srcId="{C619E220-67BA-40CA-92AB-BD186A74B0D6}" destId="{1130983E-3A64-4C12-98EB-FBB0EA25B8A6}" srcOrd="1" destOrd="0" parTransId="{04AA42E7-2F1E-4B25-A7F4-936A88B731E1}" sibTransId="{ACFB7EFF-6C5F-4649-9336-CCF1C8AC26C1}"/>
    <dgm:cxn modelId="{57F06EB4-2271-426F-A075-15A82E9B0CE4}" type="presOf" srcId="{C619E220-67BA-40CA-92AB-BD186A74B0D6}" destId="{B4F7669C-BBCF-4216-89A9-B831610101FE}" srcOrd="0" destOrd="0" presId="urn:microsoft.com/office/officeart/2005/8/layout/target3"/>
    <dgm:cxn modelId="{8143E5E6-FAAC-4C5D-B5D6-A78793366442}" type="presOf" srcId="{9E894B12-0E9B-4CCE-80E6-362E4AEABA7F}" destId="{11AF95C8-625D-41CF-BA8F-86391232EAEF}" srcOrd="0" destOrd="0" presId="urn:microsoft.com/office/officeart/2005/8/layout/target3"/>
    <dgm:cxn modelId="{D44325E8-912D-4E93-8F9E-E8450D2D2381}" srcId="{C619E220-67BA-40CA-92AB-BD186A74B0D6}" destId="{A79428F2-46D6-494C-8E57-184AB95DEEB4}" srcOrd="3" destOrd="0" parTransId="{FF838477-8A2E-4524-AD78-157A983B9FBA}" sibTransId="{71321D47-C2E2-4390-85D6-588EC98712E0}"/>
    <dgm:cxn modelId="{1D46E5EA-986A-4EC6-9E6B-A6F2D9174186}" type="presOf" srcId="{1130983E-3A64-4C12-98EB-FBB0EA25B8A6}" destId="{B1288D8C-9C9A-40F8-92BB-B142139FB8FF}" srcOrd="1" destOrd="0" presId="urn:microsoft.com/office/officeart/2005/8/layout/target3"/>
    <dgm:cxn modelId="{7E022DEF-F8DF-42C1-B12E-5614DB213FA9}" type="presOf" srcId="{A8522911-FF05-4947-8692-E99BEAEB9332}" destId="{4B1B7382-7E65-453F-BB5B-28A8459AF9D1}" srcOrd="1" destOrd="0" presId="urn:microsoft.com/office/officeart/2005/8/layout/target3"/>
    <dgm:cxn modelId="{F968CAF9-B5B4-43C1-89D1-A986CA884E4E}" srcId="{C619E220-67BA-40CA-92AB-BD186A74B0D6}" destId="{9E894B12-0E9B-4CCE-80E6-362E4AEABA7F}" srcOrd="0" destOrd="0" parTransId="{27281E1D-A8B1-402D-AC36-0E53EFE7BFE4}" sibTransId="{1F823E8E-5C91-4DBD-80FE-592E1334F640}"/>
    <dgm:cxn modelId="{C54A48FA-BC9E-489B-B717-D459D18131A5}" type="presOf" srcId="{9E894B12-0E9B-4CCE-80E6-362E4AEABA7F}" destId="{5493B560-99F2-4274-B917-E656DA6CBD6E}" srcOrd="1" destOrd="0" presId="urn:microsoft.com/office/officeart/2005/8/layout/target3"/>
    <dgm:cxn modelId="{CD4111E1-5DC1-4B86-826F-B2B856373282}" type="presParOf" srcId="{B4F7669C-BBCF-4216-89A9-B831610101FE}" destId="{7EFF42F0-9C50-4F6C-9737-5FC007E594EC}" srcOrd="0" destOrd="0" presId="urn:microsoft.com/office/officeart/2005/8/layout/target3"/>
    <dgm:cxn modelId="{D5F191D2-4527-4807-A271-8D1F9BE5644B}" type="presParOf" srcId="{B4F7669C-BBCF-4216-89A9-B831610101FE}" destId="{6FA7D5A3-450D-41F9-9F9A-81336D0D80D7}" srcOrd="1" destOrd="0" presId="urn:microsoft.com/office/officeart/2005/8/layout/target3"/>
    <dgm:cxn modelId="{FE2C6A55-86EC-4791-B67B-07A63140095A}" type="presParOf" srcId="{B4F7669C-BBCF-4216-89A9-B831610101FE}" destId="{11AF95C8-625D-41CF-BA8F-86391232EAEF}" srcOrd="2" destOrd="0" presId="urn:microsoft.com/office/officeart/2005/8/layout/target3"/>
    <dgm:cxn modelId="{C449891A-CDF1-48B1-80EF-A7F0AE703312}" type="presParOf" srcId="{B4F7669C-BBCF-4216-89A9-B831610101FE}" destId="{00E032D3-B261-4ADF-BE67-E12AF7B62235}" srcOrd="3" destOrd="0" presId="urn:microsoft.com/office/officeart/2005/8/layout/target3"/>
    <dgm:cxn modelId="{1ACC4BC2-0AFF-4313-BDE2-B55CE3BAAC29}" type="presParOf" srcId="{B4F7669C-BBCF-4216-89A9-B831610101FE}" destId="{3D3915E8-EB95-483B-8C34-9083619FD73F}" srcOrd="4" destOrd="0" presId="urn:microsoft.com/office/officeart/2005/8/layout/target3"/>
    <dgm:cxn modelId="{3A403BBB-013E-49EC-BE4D-53035E07A665}" type="presParOf" srcId="{B4F7669C-BBCF-4216-89A9-B831610101FE}" destId="{AB15AFF4-8ACA-4E45-9644-003B99FEDBF1}" srcOrd="5" destOrd="0" presId="urn:microsoft.com/office/officeart/2005/8/layout/target3"/>
    <dgm:cxn modelId="{594F9803-84FD-4AA6-ADCD-1EEA06CB1C6D}" type="presParOf" srcId="{B4F7669C-BBCF-4216-89A9-B831610101FE}" destId="{6F53BC44-EB51-4CD9-A528-9C1C92FF7FE4}" srcOrd="6" destOrd="0" presId="urn:microsoft.com/office/officeart/2005/8/layout/target3"/>
    <dgm:cxn modelId="{789F38CF-F144-46B2-92A3-3343303F996E}" type="presParOf" srcId="{B4F7669C-BBCF-4216-89A9-B831610101FE}" destId="{3806AB67-E403-4393-8195-BD3AAE0117A9}" srcOrd="7" destOrd="0" presId="urn:microsoft.com/office/officeart/2005/8/layout/target3"/>
    <dgm:cxn modelId="{845C3DF8-AA79-485C-B49F-AA5829DBF976}" type="presParOf" srcId="{B4F7669C-BBCF-4216-89A9-B831610101FE}" destId="{A01497A6-437D-46A4-955A-8CB14692F59C}" srcOrd="8" destOrd="0" presId="urn:microsoft.com/office/officeart/2005/8/layout/target3"/>
    <dgm:cxn modelId="{D230B945-D6B8-4624-A872-F248B154BE9C}" type="presParOf" srcId="{B4F7669C-BBCF-4216-89A9-B831610101FE}" destId="{22DC7E28-9E0A-446C-83DF-69E4006F9AC4}" srcOrd="9" destOrd="0" presId="urn:microsoft.com/office/officeart/2005/8/layout/target3"/>
    <dgm:cxn modelId="{7386403F-193E-4332-8994-B333710693CE}" type="presParOf" srcId="{B4F7669C-BBCF-4216-89A9-B831610101FE}" destId="{3724796E-4996-40B8-A0BE-8B53ED5FBBC7}" srcOrd="10" destOrd="0" presId="urn:microsoft.com/office/officeart/2005/8/layout/target3"/>
    <dgm:cxn modelId="{7A737D4E-390E-4058-A57F-EC5DCCA3432A}" type="presParOf" srcId="{B4F7669C-BBCF-4216-89A9-B831610101FE}" destId="{33B65A38-54D0-492B-A934-A2015F70494B}" srcOrd="11" destOrd="0" presId="urn:microsoft.com/office/officeart/2005/8/layout/target3"/>
    <dgm:cxn modelId="{9FFA9D94-2AFD-453A-9B8F-99A06DA7D619}" type="presParOf" srcId="{B4F7669C-BBCF-4216-89A9-B831610101FE}" destId="{5493B560-99F2-4274-B917-E656DA6CBD6E}" srcOrd="12" destOrd="0" presId="urn:microsoft.com/office/officeart/2005/8/layout/target3"/>
    <dgm:cxn modelId="{C9E7918E-5145-42EC-9543-ED4BDC122F23}" type="presParOf" srcId="{B4F7669C-BBCF-4216-89A9-B831610101FE}" destId="{B1288D8C-9C9A-40F8-92BB-B142139FB8FF}" srcOrd="13" destOrd="0" presId="urn:microsoft.com/office/officeart/2005/8/layout/target3"/>
    <dgm:cxn modelId="{5D874357-E491-4C8F-A6A4-7030D1A62165}" type="presParOf" srcId="{B4F7669C-BBCF-4216-89A9-B831610101FE}" destId="{4B1B7382-7E65-453F-BB5B-28A8459AF9D1}" srcOrd="14" destOrd="0" presId="urn:microsoft.com/office/officeart/2005/8/layout/target3"/>
    <dgm:cxn modelId="{53FC890A-AC7D-4FA9-8320-E4CE2E690856}" type="presParOf" srcId="{B4F7669C-BBCF-4216-89A9-B831610101FE}" destId="{B0262997-FE3E-4358-BF85-0E1B0B01606E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12E69-4AA4-4578-92BF-5FB763AFF5D6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n-US"/>
        </a:p>
      </dgm:t>
    </dgm:pt>
    <dgm:pt modelId="{5CD46630-2E1C-4AC6-971E-36A5CD656A89}">
      <dgm:prSet/>
      <dgm:spPr/>
      <dgm:t>
        <a:bodyPr/>
        <a:lstStyle/>
        <a:p>
          <a:pPr rtl="0"/>
          <a:r>
            <a:rPr lang="en-US" b="0"/>
            <a:t>The original blockchain is “only” a database of transactions - not a transaction platform or a transacting environment: </a:t>
          </a:r>
          <a:endParaRPr lang="fi-FI"/>
        </a:p>
      </dgm:t>
    </dgm:pt>
    <dgm:pt modelId="{75B7CC06-7B76-4044-932C-2BB6B966DC0F}" type="parTrans" cxnId="{EF65EF79-E782-47AE-8724-2B2C908ACF10}">
      <dgm:prSet/>
      <dgm:spPr/>
      <dgm:t>
        <a:bodyPr/>
        <a:lstStyle/>
        <a:p>
          <a:endParaRPr lang="en-US"/>
        </a:p>
      </dgm:t>
    </dgm:pt>
    <dgm:pt modelId="{6C55ABA2-E5AB-45AE-A72D-C4D334508E45}" type="sibTrans" cxnId="{EF65EF79-E782-47AE-8724-2B2C908ACF10}">
      <dgm:prSet/>
      <dgm:spPr/>
      <dgm:t>
        <a:bodyPr/>
        <a:lstStyle/>
        <a:p>
          <a:endParaRPr lang="en-US"/>
        </a:p>
      </dgm:t>
    </dgm:pt>
    <dgm:pt modelId="{4B254A44-B34C-4742-A0DD-94F653D77FC3}">
      <dgm:prSet/>
      <dgm:spPr/>
      <dgm:t>
        <a:bodyPr/>
        <a:lstStyle/>
        <a:p>
          <a:pPr rtl="0"/>
          <a:r>
            <a:rPr lang="en-US" b="0"/>
            <a:t>this would need protocol layers or scripts on top of it, not being the “trustless” product of distributed consensus. </a:t>
          </a:r>
          <a:endParaRPr lang="fi-FI"/>
        </a:p>
      </dgm:t>
    </dgm:pt>
    <dgm:pt modelId="{80595CD6-CABB-457F-BF1E-69FB75C47ACB}" type="parTrans" cxnId="{CD4E4DCF-C867-4BB9-8122-C4D70E486E3D}">
      <dgm:prSet/>
      <dgm:spPr/>
      <dgm:t>
        <a:bodyPr/>
        <a:lstStyle/>
        <a:p>
          <a:endParaRPr lang="en-US"/>
        </a:p>
      </dgm:t>
    </dgm:pt>
    <dgm:pt modelId="{6148861B-2733-4E19-829D-35732EEEB0B1}" type="sibTrans" cxnId="{CD4E4DCF-C867-4BB9-8122-C4D70E486E3D}">
      <dgm:prSet/>
      <dgm:spPr/>
      <dgm:t>
        <a:bodyPr/>
        <a:lstStyle/>
        <a:p>
          <a:endParaRPr lang="en-US"/>
        </a:p>
      </dgm:t>
    </dgm:pt>
    <dgm:pt modelId="{EBC14027-FC46-478C-99F0-1A0872DFB545}">
      <dgm:prSet/>
      <dgm:spPr/>
      <dgm:t>
        <a:bodyPr/>
        <a:lstStyle/>
        <a:p>
          <a:pPr rtl="0"/>
          <a:r>
            <a:rPr lang="en-US" b="0"/>
            <a:t>Full-fledged smart contracts may operate “in” or “on” the blockchain. </a:t>
          </a:r>
          <a:endParaRPr lang="fi-FI"/>
        </a:p>
      </dgm:t>
    </dgm:pt>
    <dgm:pt modelId="{8CF54EAE-CD44-4A31-AB09-343AA9D68399}" type="parTrans" cxnId="{EC71A364-DC19-4F57-9AFF-150C234A7AA7}">
      <dgm:prSet/>
      <dgm:spPr/>
      <dgm:t>
        <a:bodyPr/>
        <a:lstStyle/>
        <a:p>
          <a:endParaRPr lang="en-US"/>
        </a:p>
      </dgm:t>
    </dgm:pt>
    <dgm:pt modelId="{ED123900-6A62-4CAE-AB0A-05BD46B5C3AF}" type="sibTrans" cxnId="{EC71A364-DC19-4F57-9AFF-150C234A7AA7}">
      <dgm:prSet/>
      <dgm:spPr/>
      <dgm:t>
        <a:bodyPr/>
        <a:lstStyle/>
        <a:p>
          <a:endParaRPr lang="en-US"/>
        </a:p>
      </dgm:t>
    </dgm:pt>
    <dgm:pt modelId="{946A7408-7BCD-4535-8F35-3341A14DE1E7}">
      <dgm:prSet/>
      <dgm:spPr/>
      <dgm:t>
        <a:bodyPr/>
        <a:lstStyle/>
        <a:p>
          <a:pPr rtl="0"/>
          <a:r>
            <a:rPr lang="en-US" b="0"/>
            <a:t>“Validation” does not entail the legal validity of the contract </a:t>
          </a:r>
          <a:endParaRPr lang="fi-FI"/>
        </a:p>
      </dgm:t>
    </dgm:pt>
    <dgm:pt modelId="{AED1D1EE-4F56-4D1B-9830-AC9C8D177825}" type="parTrans" cxnId="{77FFE315-D6B0-4EA5-97EE-E447EDB14549}">
      <dgm:prSet/>
      <dgm:spPr/>
      <dgm:t>
        <a:bodyPr/>
        <a:lstStyle/>
        <a:p>
          <a:endParaRPr lang="en-US"/>
        </a:p>
      </dgm:t>
    </dgm:pt>
    <dgm:pt modelId="{7BE5EDDA-48A5-42B2-9534-32EB7BEE12A9}" type="sibTrans" cxnId="{77FFE315-D6B0-4EA5-97EE-E447EDB14549}">
      <dgm:prSet/>
      <dgm:spPr/>
      <dgm:t>
        <a:bodyPr/>
        <a:lstStyle/>
        <a:p>
          <a:endParaRPr lang="en-US"/>
        </a:p>
      </dgm:t>
    </dgm:pt>
    <dgm:pt modelId="{71A4D520-96A5-4078-A32D-97476BA42F98}">
      <dgm:prSet/>
      <dgm:spPr/>
      <dgm:t>
        <a:bodyPr/>
        <a:lstStyle/>
        <a:p>
          <a:pPr rtl="0"/>
          <a:r>
            <a:rPr lang="en-US"/>
            <a:t>e.g. with regard to lacking legal capacity, duress or illegality </a:t>
          </a:r>
          <a:endParaRPr lang="fi-FI"/>
        </a:p>
      </dgm:t>
    </dgm:pt>
    <dgm:pt modelId="{DBA2A0C1-AA11-4578-9E88-5D05C6164E2D}" type="parTrans" cxnId="{3EAE0964-22E7-41FD-BD8C-6A95ED5DE283}">
      <dgm:prSet/>
      <dgm:spPr/>
      <dgm:t>
        <a:bodyPr/>
        <a:lstStyle/>
        <a:p>
          <a:endParaRPr lang="en-US"/>
        </a:p>
      </dgm:t>
    </dgm:pt>
    <dgm:pt modelId="{9BCD01DD-A76C-4637-A389-DCC7AF45CFC9}" type="sibTrans" cxnId="{3EAE0964-22E7-41FD-BD8C-6A95ED5DE283}">
      <dgm:prSet/>
      <dgm:spPr/>
      <dgm:t>
        <a:bodyPr/>
        <a:lstStyle/>
        <a:p>
          <a:endParaRPr lang="en-US"/>
        </a:p>
      </dgm:t>
    </dgm:pt>
    <dgm:pt modelId="{86A7113D-4AD9-4664-8628-3C254B96ADFA}" type="pres">
      <dgm:prSet presAssocID="{28812E69-4AA4-4578-92BF-5FB763AFF5D6}" presName="Name0" presStyleCnt="0">
        <dgm:presLayoutVars>
          <dgm:dir/>
          <dgm:animLvl val="lvl"/>
          <dgm:resizeHandles val="exact"/>
        </dgm:presLayoutVars>
      </dgm:prSet>
      <dgm:spPr/>
    </dgm:pt>
    <dgm:pt modelId="{196BD2D5-24E8-4B52-8571-1FF6510BE785}" type="pres">
      <dgm:prSet presAssocID="{946A7408-7BCD-4535-8F35-3341A14DE1E7}" presName="boxAndChildren" presStyleCnt="0"/>
      <dgm:spPr/>
    </dgm:pt>
    <dgm:pt modelId="{76C71738-592F-4203-B8A3-6A26EB85A51A}" type="pres">
      <dgm:prSet presAssocID="{946A7408-7BCD-4535-8F35-3341A14DE1E7}" presName="parentTextBox" presStyleLbl="node1" presStyleIdx="0" presStyleCnt="4"/>
      <dgm:spPr/>
    </dgm:pt>
    <dgm:pt modelId="{9EB31676-42BC-404D-AA2B-125EB6C89FC1}" type="pres">
      <dgm:prSet presAssocID="{946A7408-7BCD-4535-8F35-3341A14DE1E7}" presName="entireBox" presStyleLbl="node1" presStyleIdx="0" presStyleCnt="4"/>
      <dgm:spPr/>
    </dgm:pt>
    <dgm:pt modelId="{642AC48E-30E9-4CCB-BBB6-FA1380B2DF65}" type="pres">
      <dgm:prSet presAssocID="{946A7408-7BCD-4535-8F35-3341A14DE1E7}" presName="descendantBox" presStyleCnt="0"/>
      <dgm:spPr/>
    </dgm:pt>
    <dgm:pt modelId="{0E6184A4-9E90-4EFB-9F81-F55E02711861}" type="pres">
      <dgm:prSet presAssocID="{71A4D520-96A5-4078-A32D-97476BA42F98}" presName="childTextBox" presStyleLbl="fgAccFollowNode1" presStyleIdx="0" presStyleCnt="1">
        <dgm:presLayoutVars>
          <dgm:bulletEnabled val="1"/>
        </dgm:presLayoutVars>
      </dgm:prSet>
      <dgm:spPr/>
    </dgm:pt>
    <dgm:pt modelId="{72C3FCBE-8CCE-4EA7-8D13-B07C5E978071}" type="pres">
      <dgm:prSet presAssocID="{ED123900-6A62-4CAE-AB0A-05BD46B5C3AF}" presName="sp" presStyleCnt="0"/>
      <dgm:spPr/>
    </dgm:pt>
    <dgm:pt modelId="{8F0C2308-F4CA-4196-9186-36C5C843AA01}" type="pres">
      <dgm:prSet presAssocID="{EBC14027-FC46-478C-99F0-1A0872DFB545}" presName="arrowAndChildren" presStyleCnt="0"/>
      <dgm:spPr/>
    </dgm:pt>
    <dgm:pt modelId="{EBA10EA1-8216-4B9C-9A91-7615E0C0F072}" type="pres">
      <dgm:prSet presAssocID="{EBC14027-FC46-478C-99F0-1A0872DFB545}" presName="parentTextArrow" presStyleLbl="node1" presStyleIdx="1" presStyleCnt="4"/>
      <dgm:spPr/>
    </dgm:pt>
    <dgm:pt modelId="{3C1B2F9E-566F-4167-8361-E5A69F7C6F17}" type="pres">
      <dgm:prSet presAssocID="{6148861B-2733-4E19-829D-35732EEEB0B1}" presName="sp" presStyleCnt="0"/>
      <dgm:spPr/>
    </dgm:pt>
    <dgm:pt modelId="{C73BB196-E870-42EE-8C84-05B067850174}" type="pres">
      <dgm:prSet presAssocID="{4B254A44-B34C-4742-A0DD-94F653D77FC3}" presName="arrowAndChildren" presStyleCnt="0"/>
      <dgm:spPr/>
    </dgm:pt>
    <dgm:pt modelId="{FA879028-CA4B-4BEE-A605-86450BB9F830}" type="pres">
      <dgm:prSet presAssocID="{4B254A44-B34C-4742-A0DD-94F653D77FC3}" presName="parentTextArrow" presStyleLbl="node1" presStyleIdx="2" presStyleCnt="4"/>
      <dgm:spPr/>
    </dgm:pt>
    <dgm:pt modelId="{493CF756-16D7-4757-8FE3-260CD933ACB5}" type="pres">
      <dgm:prSet presAssocID="{6C55ABA2-E5AB-45AE-A72D-C4D334508E45}" presName="sp" presStyleCnt="0"/>
      <dgm:spPr/>
    </dgm:pt>
    <dgm:pt modelId="{380CD913-A6AE-4E67-8279-29FA42F31C69}" type="pres">
      <dgm:prSet presAssocID="{5CD46630-2E1C-4AC6-971E-36A5CD656A89}" presName="arrowAndChildren" presStyleCnt="0"/>
      <dgm:spPr/>
    </dgm:pt>
    <dgm:pt modelId="{2DF71050-302A-4087-B40B-7B9421A259DC}" type="pres">
      <dgm:prSet presAssocID="{5CD46630-2E1C-4AC6-971E-36A5CD656A89}" presName="parentTextArrow" presStyleLbl="node1" presStyleIdx="3" presStyleCnt="4"/>
      <dgm:spPr/>
    </dgm:pt>
  </dgm:ptLst>
  <dgm:cxnLst>
    <dgm:cxn modelId="{77FFE315-D6B0-4EA5-97EE-E447EDB14549}" srcId="{28812E69-4AA4-4578-92BF-5FB763AFF5D6}" destId="{946A7408-7BCD-4535-8F35-3341A14DE1E7}" srcOrd="3" destOrd="0" parTransId="{AED1D1EE-4F56-4D1B-9830-AC9C8D177825}" sibTransId="{7BE5EDDA-48A5-42B2-9534-32EB7BEE12A9}"/>
    <dgm:cxn modelId="{D043411B-0805-41CF-9CD4-FBAFACE29000}" type="presOf" srcId="{71A4D520-96A5-4078-A32D-97476BA42F98}" destId="{0E6184A4-9E90-4EFB-9F81-F55E02711861}" srcOrd="0" destOrd="0" presId="urn:microsoft.com/office/officeart/2005/8/layout/process4"/>
    <dgm:cxn modelId="{8A760621-95CE-49B9-BC0E-120601C4B5C7}" type="presOf" srcId="{946A7408-7BCD-4535-8F35-3341A14DE1E7}" destId="{9EB31676-42BC-404D-AA2B-125EB6C89FC1}" srcOrd="1" destOrd="0" presId="urn:microsoft.com/office/officeart/2005/8/layout/process4"/>
    <dgm:cxn modelId="{3EAE0964-22E7-41FD-BD8C-6A95ED5DE283}" srcId="{946A7408-7BCD-4535-8F35-3341A14DE1E7}" destId="{71A4D520-96A5-4078-A32D-97476BA42F98}" srcOrd="0" destOrd="0" parTransId="{DBA2A0C1-AA11-4578-9E88-5D05C6164E2D}" sibTransId="{9BCD01DD-A76C-4637-A389-DCC7AF45CFC9}"/>
    <dgm:cxn modelId="{EC71A364-DC19-4F57-9AFF-150C234A7AA7}" srcId="{28812E69-4AA4-4578-92BF-5FB763AFF5D6}" destId="{EBC14027-FC46-478C-99F0-1A0872DFB545}" srcOrd="2" destOrd="0" parTransId="{8CF54EAE-CD44-4A31-AB09-343AA9D68399}" sibTransId="{ED123900-6A62-4CAE-AB0A-05BD46B5C3AF}"/>
    <dgm:cxn modelId="{3000B164-7ABA-498A-8D82-D03161D2B91F}" type="presOf" srcId="{4B254A44-B34C-4742-A0DD-94F653D77FC3}" destId="{FA879028-CA4B-4BEE-A605-86450BB9F830}" srcOrd="0" destOrd="0" presId="urn:microsoft.com/office/officeart/2005/8/layout/process4"/>
    <dgm:cxn modelId="{C722A14C-BCB4-4436-8A45-680005FBEC81}" type="presOf" srcId="{EBC14027-FC46-478C-99F0-1A0872DFB545}" destId="{EBA10EA1-8216-4B9C-9A91-7615E0C0F072}" srcOrd="0" destOrd="0" presId="urn:microsoft.com/office/officeart/2005/8/layout/process4"/>
    <dgm:cxn modelId="{EF65EF79-E782-47AE-8724-2B2C908ACF10}" srcId="{28812E69-4AA4-4578-92BF-5FB763AFF5D6}" destId="{5CD46630-2E1C-4AC6-971E-36A5CD656A89}" srcOrd="0" destOrd="0" parTransId="{75B7CC06-7B76-4044-932C-2BB6B966DC0F}" sibTransId="{6C55ABA2-E5AB-45AE-A72D-C4D334508E45}"/>
    <dgm:cxn modelId="{A17EF999-A67F-4DDF-9756-9DB3379A1019}" type="presOf" srcId="{946A7408-7BCD-4535-8F35-3341A14DE1E7}" destId="{76C71738-592F-4203-B8A3-6A26EB85A51A}" srcOrd="0" destOrd="0" presId="urn:microsoft.com/office/officeart/2005/8/layout/process4"/>
    <dgm:cxn modelId="{C0530CB2-766E-41E8-8D7F-1F9C67C1CA42}" type="presOf" srcId="{5CD46630-2E1C-4AC6-971E-36A5CD656A89}" destId="{2DF71050-302A-4087-B40B-7B9421A259DC}" srcOrd="0" destOrd="0" presId="urn:microsoft.com/office/officeart/2005/8/layout/process4"/>
    <dgm:cxn modelId="{CD4E4DCF-C867-4BB9-8122-C4D70E486E3D}" srcId="{28812E69-4AA4-4578-92BF-5FB763AFF5D6}" destId="{4B254A44-B34C-4742-A0DD-94F653D77FC3}" srcOrd="1" destOrd="0" parTransId="{80595CD6-CABB-457F-BF1E-69FB75C47ACB}" sibTransId="{6148861B-2733-4E19-829D-35732EEEB0B1}"/>
    <dgm:cxn modelId="{5422AFE3-52F6-4325-A00E-965F804B2CDD}" type="presOf" srcId="{28812E69-4AA4-4578-92BF-5FB763AFF5D6}" destId="{86A7113D-4AD9-4664-8628-3C254B96ADFA}" srcOrd="0" destOrd="0" presId="urn:microsoft.com/office/officeart/2005/8/layout/process4"/>
    <dgm:cxn modelId="{06AB0C4F-EFF0-480E-A5A6-C6E5003875BA}" type="presParOf" srcId="{86A7113D-4AD9-4664-8628-3C254B96ADFA}" destId="{196BD2D5-24E8-4B52-8571-1FF6510BE785}" srcOrd="0" destOrd="0" presId="urn:microsoft.com/office/officeart/2005/8/layout/process4"/>
    <dgm:cxn modelId="{8E8250A8-4B61-4DEC-BC3D-1DB94A44CE46}" type="presParOf" srcId="{196BD2D5-24E8-4B52-8571-1FF6510BE785}" destId="{76C71738-592F-4203-B8A3-6A26EB85A51A}" srcOrd="0" destOrd="0" presId="urn:microsoft.com/office/officeart/2005/8/layout/process4"/>
    <dgm:cxn modelId="{A61E91A6-8329-492E-870D-30936A8156EF}" type="presParOf" srcId="{196BD2D5-24E8-4B52-8571-1FF6510BE785}" destId="{9EB31676-42BC-404D-AA2B-125EB6C89FC1}" srcOrd="1" destOrd="0" presId="urn:microsoft.com/office/officeart/2005/8/layout/process4"/>
    <dgm:cxn modelId="{A3F8F25D-729F-4D49-A830-C622BC817968}" type="presParOf" srcId="{196BD2D5-24E8-4B52-8571-1FF6510BE785}" destId="{642AC48E-30E9-4CCB-BBB6-FA1380B2DF65}" srcOrd="2" destOrd="0" presId="urn:microsoft.com/office/officeart/2005/8/layout/process4"/>
    <dgm:cxn modelId="{91696753-A87B-4842-8A54-0D3AF47FB6E9}" type="presParOf" srcId="{642AC48E-30E9-4CCB-BBB6-FA1380B2DF65}" destId="{0E6184A4-9E90-4EFB-9F81-F55E02711861}" srcOrd="0" destOrd="0" presId="urn:microsoft.com/office/officeart/2005/8/layout/process4"/>
    <dgm:cxn modelId="{EE6C21C7-0E79-4A9B-8F6C-910CAFFE0F13}" type="presParOf" srcId="{86A7113D-4AD9-4664-8628-3C254B96ADFA}" destId="{72C3FCBE-8CCE-4EA7-8D13-B07C5E978071}" srcOrd="1" destOrd="0" presId="urn:microsoft.com/office/officeart/2005/8/layout/process4"/>
    <dgm:cxn modelId="{99A6B2D5-FB16-4F3E-804E-2F601D589C4A}" type="presParOf" srcId="{86A7113D-4AD9-4664-8628-3C254B96ADFA}" destId="{8F0C2308-F4CA-4196-9186-36C5C843AA01}" srcOrd="2" destOrd="0" presId="urn:microsoft.com/office/officeart/2005/8/layout/process4"/>
    <dgm:cxn modelId="{41D30A77-79CE-4256-B491-FFD3432D990A}" type="presParOf" srcId="{8F0C2308-F4CA-4196-9186-36C5C843AA01}" destId="{EBA10EA1-8216-4B9C-9A91-7615E0C0F072}" srcOrd="0" destOrd="0" presId="urn:microsoft.com/office/officeart/2005/8/layout/process4"/>
    <dgm:cxn modelId="{B048C8E5-169A-40AD-BE59-7B47D07A8301}" type="presParOf" srcId="{86A7113D-4AD9-4664-8628-3C254B96ADFA}" destId="{3C1B2F9E-566F-4167-8361-E5A69F7C6F17}" srcOrd="3" destOrd="0" presId="urn:microsoft.com/office/officeart/2005/8/layout/process4"/>
    <dgm:cxn modelId="{6D79EC38-DD8D-483D-A972-9115BBE91411}" type="presParOf" srcId="{86A7113D-4AD9-4664-8628-3C254B96ADFA}" destId="{C73BB196-E870-42EE-8C84-05B067850174}" srcOrd="4" destOrd="0" presId="urn:microsoft.com/office/officeart/2005/8/layout/process4"/>
    <dgm:cxn modelId="{AB1EF406-CE6F-4070-B106-4BBAAEC94B83}" type="presParOf" srcId="{C73BB196-E870-42EE-8C84-05B067850174}" destId="{FA879028-CA4B-4BEE-A605-86450BB9F830}" srcOrd="0" destOrd="0" presId="urn:microsoft.com/office/officeart/2005/8/layout/process4"/>
    <dgm:cxn modelId="{D062FC92-C62E-44F5-8BAD-DB244D34E231}" type="presParOf" srcId="{86A7113D-4AD9-4664-8628-3C254B96ADFA}" destId="{493CF756-16D7-4757-8FE3-260CD933ACB5}" srcOrd="5" destOrd="0" presId="urn:microsoft.com/office/officeart/2005/8/layout/process4"/>
    <dgm:cxn modelId="{FED63C0C-CE6F-47D2-86BB-BABE93F747B4}" type="presParOf" srcId="{86A7113D-4AD9-4664-8628-3C254B96ADFA}" destId="{380CD913-A6AE-4E67-8279-29FA42F31C69}" srcOrd="6" destOrd="0" presId="urn:microsoft.com/office/officeart/2005/8/layout/process4"/>
    <dgm:cxn modelId="{21CF0C72-4C93-40EE-84F2-D44D34DE6242}" type="presParOf" srcId="{380CD913-A6AE-4E67-8279-29FA42F31C69}" destId="{2DF71050-302A-4087-B40B-7B9421A259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3F5FDC-D1BE-4B45-B709-8274B0CF2506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A580E520-62F2-4CB4-AC7F-B9DAA045D45C}">
      <dgm:prSet/>
      <dgm:spPr/>
      <dgm:t>
        <a:bodyPr/>
        <a:lstStyle/>
        <a:p>
          <a:pPr rtl="0"/>
          <a:r>
            <a:rPr lang="fi-FI" b="1"/>
            <a:t>The trading and settlement systems of capital markets are also based on automated transactions (regulated by legislation) </a:t>
          </a:r>
          <a:endParaRPr lang="fi-FI"/>
        </a:p>
      </dgm:t>
    </dgm:pt>
    <dgm:pt modelId="{E139F2E7-E4AD-488E-A3DF-70D8BDCEF3E2}" type="parTrans" cxnId="{A44A1DF3-A8F2-4893-A1D6-017194AF3D24}">
      <dgm:prSet/>
      <dgm:spPr/>
      <dgm:t>
        <a:bodyPr/>
        <a:lstStyle/>
        <a:p>
          <a:endParaRPr lang="en-US"/>
        </a:p>
      </dgm:t>
    </dgm:pt>
    <dgm:pt modelId="{FB9AED1A-4162-4A04-9740-CDDBAF82EF68}" type="sibTrans" cxnId="{A44A1DF3-A8F2-4893-A1D6-017194AF3D24}">
      <dgm:prSet/>
      <dgm:spPr/>
      <dgm:t>
        <a:bodyPr/>
        <a:lstStyle/>
        <a:p>
          <a:endParaRPr lang="en-US"/>
        </a:p>
      </dgm:t>
    </dgm:pt>
    <dgm:pt modelId="{12A5BA0F-3638-4F1A-A49D-424966E95CE5}">
      <dgm:prSet/>
      <dgm:spPr/>
      <dgm:t>
        <a:bodyPr/>
        <a:lstStyle/>
        <a:p>
          <a:pPr rtl="0"/>
          <a:r>
            <a:rPr lang="en-US" b="1"/>
            <a:t>The third-party bindingness of transactions and collaterals </a:t>
          </a:r>
          <a:endParaRPr lang="fi-FI"/>
        </a:p>
      </dgm:t>
    </dgm:pt>
    <dgm:pt modelId="{38D68238-9FC5-4560-BE8D-1DE9111366B5}" type="parTrans" cxnId="{196AAC58-C167-4678-97D2-0646576789B3}">
      <dgm:prSet/>
      <dgm:spPr/>
      <dgm:t>
        <a:bodyPr/>
        <a:lstStyle/>
        <a:p>
          <a:endParaRPr lang="en-US"/>
        </a:p>
      </dgm:t>
    </dgm:pt>
    <dgm:pt modelId="{C79610E7-EE0D-431B-A631-26ECC36EB408}" type="sibTrans" cxnId="{196AAC58-C167-4678-97D2-0646576789B3}">
      <dgm:prSet/>
      <dgm:spPr/>
      <dgm:t>
        <a:bodyPr/>
        <a:lstStyle/>
        <a:p>
          <a:endParaRPr lang="en-US"/>
        </a:p>
      </dgm:t>
    </dgm:pt>
    <dgm:pt modelId="{FC2F4960-2E80-48D6-977E-CB53903C5ACD}">
      <dgm:prSet/>
      <dgm:spPr/>
      <dgm:t>
        <a:bodyPr/>
        <a:lstStyle/>
        <a:p>
          <a:pPr rtl="0"/>
          <a:r>
            <a:rPr lang="fi-FI" b="1"/>
            <a:t>The finality of netting in terms of insolvency law </a:t>
          </a:r>
          <a:endParaRPr lang="fi-FI"/>
        </a:p>
      </dgm:t>
    </dgm:pt>
    <dgm:pt modelId="{7204C095-9B49-4B8D-975F-7A8A6A0D3498}" type="parTrans" cxnId="{3DF516EC-251C-4955-B0BE-FD8A16898029}">
      <dgm:prSet/>
      <dgm:spPr/>
      <dgm:t>
        <a:bodyPr/>
        <a:lstStyle/>
        <a:p>
          <a:endParaRPr lang="en-US"/>
        </a:p>
      </dgm:t>
    </dgm:pt>
    <dgm:pt modelId="{7E5C0655-912B-4092-B94F-AE08E61E2027}" type="sibTrans" cxnId="{3DF516EC-251C-4955-B0BE-FD8A16898029}">
      <dgm:prSet/>
      <dgm:spPr/>
      <dgm:t>
        <a:bodyPr/>
        <a:lstStyle/>
        <a:p>
          <a:endParaRPr lang="en-US"/>
        </a:p>
      </dgm:t>
    </dgm:pt>
    <dgm:pt modelId="{9E766C6F-4480-42BC-8C01-CA78AA5EE505}">
      <dgm:prSet/>
      <dgm:spPr/>
      <dgm:t>
        <a:bodyPr/>
        <a:lstStyle/>
        <a:p>
          <a:pPr rtl="0"/>
          <a:r>
            <a:rPr lang="fi-FI" b="1"/>
            <a:t>Cf. Online contracting, electronic signatures etc. Information Society Code (917/2014), Act on strong electronic recognition and electronic trust services (Laki vahvasta sähköisestä tunnistamisesta ja sähköisistä luottamuspalveluista 617/2009) </a:t>
          </a:r>
          <a:endParaRPr lang="fi-FI"/>
        </a:p>
      </dgm:t>
    </dgm:pt>
    <dgm:pt modelId="{C1450EE3-23BE-4A83-A89D-64E7FF021791}" type="parTrans" cxnId="{4EF5BF5E-3F9E-4024-977E-0D9C943C663E}">
      <dgm:prSet/>
      <dgm:spPr/>
      <dgm:t>
        <a:bodyPr/>
        <a:lstStyle/>
        <a:p>
          <a:endParaRPr lang="en-US"/>
        </a:p>
      </dgm:t>
    </dgm:pt>
    <dgm:pt modelId="{97DBAA4F-A7B4-481D-A970-B111681FB03C}" type="sibTrans" cxnId="{4EF5BF5E-3F9E-4024-977E-0D9C943C663E}">
      <dgm:prSet/>
      <dgm:spPr/>
      <dgm:t>
        <a:bodyPr/>
        <a:lstStyle/>
        <a:p>
          <a:endParaRPr lang="en-US"/>
        </a:p>
      </dgm:t>
    </dgm:pt>
    <dgm:pt modelId="{68BE7398-D9D2-4250-8224-7A6BE3B4734B}" type="pres">
      <dgm:prSet presAssocID="{083F5FDC-D1BE-4B45-B709-8274B0CF2506}" presName="linear" presStyleCnt="0">
        <dgm:presLayoutVars>
          <dgm:animLvl val="lvl"/>
          <dgm:resizeHandles val="exact"/>
        </dgm:presLayoutVars>
      </dgm:prSet>
      <dgm:spPr/>
    </dgm:pt>
    <dgm:pt modelId="{80D28B80-2F60-43C6-93A8-485C5D27579A}" type="pres">
      <dgm:prSet presAssocID="{A580E520-62F2-4CB4-AC7F-B9DAA045D4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A940F2-3AC8-4052-8633-41819A577E35}" type="pres">
      <dgm:prSet presAssocID="{FB9AED1A-4162-4A04-9740-CDDBAF82EF68}" presName="spacer" presStyleCnt="0"/>
      <dgm:spPr/>
    </dgm:pt>
    <dgm:pt modelId="{3C6B1DF7-BFAE-478E-8BC9-CB05A0D0B1AE}" type="pres">
      <dgm:prSet presAssocID="{12A5BA0F-3638-4F1A-A49D-424966E95C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E934D6-3F0E-4233-B84E-B563B1D0582B}" type="pres">
      <dgm:prSet presAssocID="{C79610E7-EE0D-431B-A631-26ECC36EB408}" presName="spacer" presStyleCnt="0"/>
      <dgm:spPr/>
    </dgm:pt>
    <dgm:pt modelId="{5400A1F0-96E8-43F1-A663-89A4AA48F809}" type="pres">
      <dgm:prSet presAssocID="{FC2F4960-2E80-48D6-977E-CB53903C5A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77B67EC-C645-46A4-9195-6DD5E40157E6}" type="pres">
      <dgm:prSet presAssocID="{7E5C0655-912B-4092-B94F-AE08E61E2027}" presName="spacer" presStyleCnt="0"/>
      <dgm:spPr/>
    </dgm:pt>
    <dgm:pt modelId="{2E4414C2-0771-4F0F-AA7D-8FBACFD18330}" type="pres">
      <dgm:prSet presAssocID="{9E766C6F-4480-42BC-8C01-CA78AA5EE50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AEA72C-43DC-4B97-8ED3-35CFEB9F42FD}" type="presOf" srcId="{9E766C6F-4480-42BC-8C01-CA78AA5EE505}" destId="{2E4414C2-0771-4F0F-AA7D-8FBACFD18330}" srcOrd="0" destOrd="0" presId="urn:microsoft.com/office/officeart/2005/8/layout/vList2"/>
    <dgm:cxn modelId="{4EF5BF5E-3F9E-4024-977E-0D9C943C663E}" srcId="{083F5FDC-D1BE-4B45-B709-8274B0CF2506}" destId="{9E766C6F-4480-42BC-8C01-CA78AA5EE505}" srcOrd="3" destOrd="0" parTransId="{C1450EE3-23BE-4A83-A89D-64E7FF021791}" sibTransId="{97DBAA4F-A7B4-481D-A970-B111681FB03C}"/>
    <dgm:cxn modelId="{4994136B-734D-4739-A866-9C82BA8C0912}" type="presOf" srcId="{083F5FDC-D1BE-4B45-B709-8274B0CF2506}" destId="{68BE7398-D9D2-4250-8224-7A6BE3B4734B}" srcOrd="0" destOrd="0" presId="urn:microsoft.com/office/officeart/2005/8/layout/vList2"/>
    <dgm:cxn modelId="{196AAC58-C167-4678-97D2-0646576789B3}" srcId="{083F5FDC-D1BE-4B45-B709-8274B0CF2506}" destId="{12A5BA0F-3638-4F1A-A49D-424966E95CE5}" srcOrd="1" destOrd="0" parTransId="{38D68238-9FC5-4560-BE8D-1DE9111366B5}" sibTransId="{C79610E7-EE0D-431B-A631-26ECC36EB408}"/>
    <dgm:cxn modelId="{2C0FD0B7-03BA-46CC-B55D-BC006782B814}" type="presOf" srcId="{12A5BA0F-3638-4F1A-A49D-424966E95CE5}" destId="{3C6B1DF7-BFAE-478E-8BC9-CB05A0D0B1AE}" srcOrd="0" destOrd="0" presId="urn:microsoft.com/office/officeart/2005/8/layout/vList2"/>
    <dgm:cxn modelId="{31691EE3-43AC-49DC-9CA0-3A786D28FBFE}" type="presOf" srcId="{FC2F4960-2E80-48D6-977E-CB53903C5ACD}" destId="{5400A1F0-96E8-43F1-A663-89A4AA48F809}" srcOrd="0" destOrd="0" presId="urn:microsoft.com/office/officeart/2005/8/layout/vList2"/>
    <dgm:cxn modelId="{A2E291E8-3446-4A47-8A8D-9F04B0C06E93}" type="presOf" srcId="{A580E520-62F2-4CB4-AC7F-B9DAA045D45C}" destId="{80D28B80-2F60-43C6-93A8-485C5D27579A}" srcOrd="0" destOrd="0" presId="urn:microsoft.com/office/officeart/2005/8/layout/vList2"/>
    <dgm:cxn modelId="{3DF516EC-251C-4955-B0BE-FD8A16898029}" srcId="{083F5FDC-D1BE-4B45-B709-8274B0CF2506}" destId="{FC2F4960-2E80-48D6-977E-CB53903C5ACD}" srcOrd="2" destOrd="0" parTransId="{7204C095-9B49-4B8D-975F-7A8A6A0D3498}" sibTransId="{7E5C0655-912B-4092-B94F-AE08E61E2027}"/>
    <dgm:cxn modelId="{A44A1DF3-A8F2-4893-A1D6-017194AF3D24}" srcId="{083F5FDC-D1BE-4B45-B709-8274B0CF2506}" destId="{A580E520-62F2-4CB4-AC7F-B9DAA045D45C}" srcOrd="0" destOrd="0" parTransId="{E139F2E7-E4AD-488E-A3DF-70D8BDCEF3E2}" sibTransId="{FB9AED1A-4162-4A04-9740-CDDBAF82EF68}"/>
    <dgm:cxn modelId="{1B09EE9B-4573-4B04-84BB-CA67BE065AAA}" type="presParOf" srcId="{68BE7398-D9D2-4250-8224-7A6BE3B4734B}" destId="{80D28B80-2F60-43C6-93A8-485C5D27579A}" srcOrd="0" destOrd="0" presId="urn:microsoft.com/office/officeart/2005/8/layout/vList2"/>
    <dgm:cxn modelId="{D0B497A1-CEEE-4A77-B11A-466C7CB2DB0C}" type="presParOf" srcId="{68BE7398-D9D2-4250-8224-7A6BE3B4734B}" destId="{B2A940F2-3AC8-4052-8633-41819A577E35}" srcOrd="1" destOrd="0" presId="urn:microsoft.com/office/officeart/2005/8/layout/vList2"/>
    <dgm:cxn modelId="{031291F3-2947-4137-95EC-CA3237B6DA0E}" type="presParOf" srcId="{68BE7398-D9D2-4250-8224-7A6BE3B4734B}" destId="{3C6B1DF7-BFAE-478E-8BC9-CB05A0D0B1AE}" srcOrd="2" destOrd="0" presId="urn:microsoft.com/office/officeart/2005/8/layout/vList2"/>
    <dgm:cxn modelId="{0EFC24C5-70B0-4C6C-8A79-5F0970932606}" type="presParOf" srcId="{68BE7398-D9D2-4250-8224-7A6BE3B4734B}" destId="{CDE934D6-3F0E-4233-B84E-B563B1D0582B}" srcOrd="3" destOrd="0" presId="urn:microsoft.com/office/officeart/2005/8/layout/vList2"/>
    <dgm:cxn modelId="{D4B6E67E-8994-41B9-9C70-2D137F4C7A13}" type="presParOf" srcId="{68BE7398-D9D2-4250-8224-7A6BE3B4734B}" destId="{5400A1F0-96E8-43F1-A663-89A4AA48F809}" srcOrd="4" destOrd="0" presId="urn:microsoft.com/office/officeart/2005/8/layout/vList2"/>
    <dgm:cxn modelId="{754102D9-CA59-4596-9EAE-B1FB3D64943D}" type="presParOf" srcId="{68BE7398-D9D2-4250-8224-7A6BE3B4734B}" destId="{A77B67EC-C645-46A4-9195-6DD5E40157E6}" srcOrd="5" destOrd="0" presId="urn:microsoft.com/office/officeart/2005/8/layout/vList2"/>
    <dgm:cxn modelId="{E49252C6-1CF7-4DD2-9F1B-496AA999EB81}" type="presParOf" srcId="{68BE7398-D9D2-4250-8224-7A6BE3B4734B}" destId="{2E4414C2-0771-4F0F-AA7D-8FBACFD183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19B95A-A877-40F9-B254-D578ED0413A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2E4F30-4E08-4536-A737-93D28603D6A6}">
      <dgm:prSet/>
      <dgm:spPr/>
      <dgm:t>
        <a:bodyPr/>
        <a:lstStyle/>
        <a:p>
          <a:pPr rtl="0"/>
          <a:r>
            <a:rPr lang="en-US" b="1"/>
            <a:t>Regarding interaction between devices (Internet of Things, IoT) there is the important legal question of who is seen as the correct legal entity – </a:t>
          </a:r>
          <a:endParaRPr lang="fi-FI"/>
        </a:p>
      </dgm:t>
    </dgm:pt>
    <dgm:pt modelId="{1D558DFD-4E21-44B1-8991-4DBD6F222F73}" type="parTrans" cxnId="{18C8E218-CBCB-4F3C-B940-A5DDDCBEF826}">
      <dgm:prSet/>
      <dgm:spPr/>
      <dgm:t>
        <a:bodyPr/>
        <a:lstStyle/>
        <a:p>
          <a:endParaRPr lang="en-US"/>
        </a:p>
      </dgm:t>
    </dgm:pt>
    <dgm:pt modelId="{83247A21-7DA1-4A4B-9387-E7DAAD925420}" type="sibTrans" cxnId="{18C8E218-CBCB-4F3C-B940-A5DDDCBEF826}">
      <dgm:prSet/>
      <dgm:spPr/>
      <dgm:t>
        <a:bodyPr/>
        <a:lstStyle/>
        <a:p>
          <a:endParaRPr lang="en-US"/>
        </a:p>
      </dgm:t>
    </dgm:pt>
    <dgm:pt modelId="{6C5BC78F-C307-4F07-938D-F26983786A9F}">
      <dgm:prSet/>
      <dgm:spPr/>
      <dgm:t>
        <a:bodyPr/>
        <a:lstStyle/>
        <a:p>
          <a:pPr rtl="0"/>
          <a:r>
            <a:rPr lang="en-US" b="1"/>
            <a:t>and how to evaluate the need to recognise an independent legal status for certain types of code or artificial intelligence (AI) </a:t>
          </a:r>
          <a:endParaRPr lang="fi-FI"/>
        </a:p>
      </dgm:t>
    </dgm:pt>
    <dgm:pt modelId="{57C4AF54-E31D-47F3-977E-8C7C3910F85E}" type="parTrans" cxnId="{2827B094-3E43-402A-9EB7-1DF5FD7C7A11}">
      <dgm:prSet/>
      <dgm:spPr/>
      <dgm:t>
        <a:bodyPr/>
        <a:lstStyle/>
        <a:p>
          <a:endParaRPr lang="en-US"/>
        </a:p>
      </dgm:t>
    </dgm:pt>
    <dgm:pt modelId="{0227BF84-BC60-42BC-AB48-47FBDAFFD116}" type="sibTrans" cxnId="{2827B094-3E43-402A-9EB7-1DF5FD7C7A11}">
      <dgm:prSet/>
      <dgm:spPr/>
      <dgm:t>
        <a:bodyPr/>
        <a:lstStyle/>
        <a:p>
          <a:endParaRPr lang="en-US"/>
        </a:p>
      </dgm:t>
    </dgm:pt>
    <dgm:pt modelId="{5159D655-E026-4BF3-AEAD-55C188E9FD36}" type="pres">
      <dgm:prSet presAssocID="{CD19B95A-A877-40F9-B254-D578ED0413AE}" presName="compositeShape" presStyleCnt="0">
        <dgm:presLayoutVars>
          <dgm:chMax val="7"/>
          <dgm:dir/>
          <dgm:resizeHandles val="exact"/>
        </dgm:presLayoutVars>
      </dgm:prSet>
      <dgm:spPr/>
    </dgm:pt>
    <dgm:pt modelId="{8FFC256F-F1EA-42A6-BF9A-BF63A7338448}" type="pres">
      <dgm:prSet presAssocID="{4E2E4F30-4E08-4536-A737-93D28603D6A6}" presName="circ1" presStyleLbl="vennNode1" presStyleIdx="0" presStyleCnt="2"/>
      <dgm:spPr/>
    </dgm:pt>
    <dgm:pt modelId="{097B3FA0-EBFC-4510-919B-42E174A87647}" type="pres">
      <dgm:prSet presAssocID="{4E2E4F30-4E08-4536-A737-93D28603D6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427EF77-8F31-4540-B550-F2B9D68E8C95}" type="pres">
      <dgm:prSet presAssocID="{6C5BC78F-C307-4F07-938D-F26983786A9F}" presName="circ2" presStyleLbl="vennNode1" presStyleIdx="1" presStyleCnt="2"/>
      <dgm:spPr/>
    </dgm:pt>
    <dgm:pt modelId="{3F646BDD-D759-496D-8857-DEC6A9F913DD}" type="pres">
      <dgm:prSet presAssocID="{6C5BC78F-C307-4F07-938D-F26983786A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8C8E218-CBCB-4F3C-B940-A5DDDCBEF826}" srcId="{CD19B95A-A877-40F9-B254-D578ED0413AE}" destId="{4E2E4F30-4E08-4536-A737-93D28603D6A6}" srcOrd="0" destOrd="0" parTransId="{1D558DFD-4E21-44B1-8991-4DBD6F222F73}" sibTransId="{83247A21-7DA1-4A4B-9387-E7DAAD925420}"/>
    <dgm:cxn modelId="{F0C8AC75-E8D0-4F96-B347-98D326500FB1}" type="presOf" srcId="{CD19B95A-A877-40F9-B254-D578ED0413AE}" destId="{5159D655-E026-4BF3-AEAD-55C188E9FD36}" srcOrd="0" destOrd="0" presId="urn:microsoft.com/office/officeart/2005/8/layout/venn1"/>
    <dgm:cxn modelId="{2E8E5B59-2533-4E7B-8025-030142E95F0C}" type="presOf" srcId="{4E2E4F30-4E08-4536-A737-93D28603D6A6}" destId="{8FFC256F-F1EA-42A6-BF9A-BF63A7338448}" srcOrd="0" destOrd="0" presId="urn:microsoft.com/office/officeart/2005/8/layout/venn1"/>
    <dgm:cxn modelId="{ABDFF089-0E59-47EE-8E29-95D1F6749694}" type="presOf" srcId="{6C5BC78F-C307-4F07-938D-F26983786A9F}" destId="{3F646BDD-D759-496D-8857-DEC6A9F913DD}" srcOrd="1" destOrd="0" presId="urn:microsoft.com/office/officeart/2005/8/layout/venn1"/>
    <dgm:cxn modelId="{22E30F8E-616C-4C81-95A8-4D48FC7F89DC}" type="presOf" srcId="{4E2E4F30-4E08-4536-A737-93D28603D6A6}" destId="{097B3FA0-EBFC-4510-919B-42E174A87647}" srcOrd="1" destOrd="0" presId="urn:microsoft.com/office/officeart/2005/8/layout/venn1"/>
    <dgm:cxn modelId="{2827B094-3E43-402A-9EB7-1DF5FD7C7A11}" srcId="{CD19B95A-A877-40F9-B254-D578ED0413AE}" destId="{6C5BC78F-C307-4F07-938D-F26983786A9F}" srcOrd="1" destOrd="0" parTransId="{57C4AF54-E31D-47F3-977E-8C7C3910F85E}" sibTransId="{0227BF84-BC60-42BC-AB48-47FBDAFFD116}"/>
    <dgm:cxn modelId="{B90BA4A4-5607-4D0F-832B-2D7EADE9D5E6}" type="presOf" srcId="{6C5BC78F-C307-4F07-938D-F26983786A9F}" destId="{8427EF77-8F31-4540-B550-F2B9D68E8C95}" srcOrd="0" destOrd="0" presId="urn:microsoft.com/office/officeart/2005/8/layout/venn1"/>
    <dgm:cxn modelId="{0DFF17A8-7441-40F6-9497-801FA5D60BFF}" type="presParOf" srcId="{5159D655-E026-4BF3-AEAD-55C188E9FD36}" destId="{8FFC256F-F1EA-42A6-BF9A-BF63A7338448}" srcOrd="0" destOrd="0" presId="urn:microsoft.com/office/officeart/2005/8/layout/venn1"/>
    <dgm:cxn modelId="{383E8E55-C4BB-4B77-9249-7836D8A416A8}" type="presParOf" srcId="{5159D655-E026-4BF3-AEAD-55C188E9FD36}" destId="{097B3FA0-EBFC-4510-919B-42E174A87647}" srcOrd="1" destOrd="0" presId="urn:microsoft.com/office/officeart/2005/8/layout/venn1"/>
    <dgm:cxn modelId="{76F20D92-C080-49B9-AE4D-6FCE46CA2EEA}" type="presParOf" srcId="{5159D655-E026-4BF3-AEAD-55C188E9FD36}" destId="{8427EF77-8F31-4540-B550-F2B9D68E8C95}" srcOrd="2" destOrd="0" presId="urn:microsoft.com/office/officeart/2005/8/layout/venn1"/>
    <dgm:cxn modelId="{F46DA307-8863-4680-AA49-720E7982DA5A}" type="presParOf" srcId="{5159D655-E026-4BF3-AEAD-55C188E9FD36}" destId="{3F646BDD-D759-496D-8857-DEC6A9F913D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3AC61FE-C98F-4085-AE18-3C6DBDD5655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DD1F2E-9B12-4D8F-9D9E-54EDC14284A8}">
      <dgm:prSet/>
      <dgm:spPr/>
      <dgm:t>
        <a:bodyPr/>
        <a:lstStyle/>
        <a:p>
          <a:pPr rtl="0"/>
          <a:r>
            <a:rPr lang="en-US" b="0" dirty="0"/>
            <a:t>SC’s automatically transfer tokens upon the occurrence of pre-defined events or automatically block access to cars or flats, in the event of non-payment of a loan or rent </a:t>
          </a:r>
          <a:endParaRPr lang="fi-FI" dirty="0"/>
        </a:p>
      </dgm:t>
    </dgm:pt>
    <dgm:pt modelId="{0F3DBE43-9E90-47F4-B837-2F72D8FCB9DA}" type="parTrans" cxnId="{38BC4D7F-034E-4264-9138-FB6D1FC6E624}">
      <dgm:prSet/>
      <dgm:spPr/>
      <dgm:t>
        <a:bodyPr/>
        <a:lstStyle/>
        <a:p>
          <a:endParaRPr lang="en-US"/>
        </a:p>
      </dgm:t>
    </dgm:pt>
    <dgm:pt modelId="{BE1A3DA7-3F84-4620-A4D4-30494CC8C3E3}" type="sibTrans" cxnId="{38BC4D7F-034E-4264-9138-FB6D1FC6E624}">
      <dgm:prSet/>
      <dgm:spPr/>
      <dgm:t>
        <a:bodyPr/>
        <a:lstStyle/>
        <a:p>
          <a:endParaRPr lang="en-US"/>
        </a:p>
      </dgm:t>
    </dgm:pt>
    <dgm:pt modelId="{3827C16F-7621-44FF-9F33-3CB416DA2DC6}">
      <dgm:prSet custT="1"/>
      <dgm:spPr/>
      <dgm:t>
        <a:bodyPr/>
        <a:lstStyle/>
        <a:p>
          <a:pPr rtl="0"/>
          <a:r>
            <a:rPr lang="en-US" sz="1200" b="0"/>
            <a:t>IoT </a:t>
          </a:r>
          <a:endParaRPr lang="fi-FI" sz="1200"/>
        </a:p>
      </dgm:t>
    </dgm:pt>
    <dgm:pt modelId="{49633AAC-1EBA-4987-B3CB-ED1D9F79D6C3}" type="parTrans" cxnId="{71B57C22-94B1-4BA4-9D6E-A51D46AE6C07}">
      <dgm:prSet/>
      <dgm:spPr/>
      <dgm:t>
        <a:bodyPr/>
        <a:lstStyle/>
        <a:p>
          <a:endParaRPr lang="en-US"/>
        </a:p>
      </dgm:t>
    </dgm:pt>
    <dgm:pt modelId="{3F723C97-75B3-4D01-B58C-26F2C25588F0}" type="sibTrans" cxnId="{71B57C22-94B1-4BA4-9D6E-A51D46AE6C07}">
      <dgm:prSet/>
      <dgm:spPr/>
      <dgm:t>
        <a:bodyPr/>
        <a:lstStyle/>
        <a:p>
          <a:endParaRPr lang="en-US"/>
        </a:p>
      </dgm:t>
    </dgm:pt>
    <dgm:pt modelId="{E8B40A03-B568-47C1-9276-15BAA804F201}">
      <dgm:prSet custT="1"/>
      <dgm:spPr/>
      <dgm:t>
        <a:bodyPr/>
        <a:lstStyle/>
        <a:p>
          <a:pPr rtl="0"/>
          <a:r>
            <a:rPr lang="en-US" sz="1200" b="0" dirty="0"/>
            <a:t>GDPR</a:t>
          </a:r>
          <a:r>
            <a:rPr lang="en-US" sz="700" b="0" dirty="0"/>
            <a:t> </a:t>
          </a:r>
          <a:endParaRPr lang="fi-FI" sz="700" dirty="0"/>
        </a:p>
      </dgm:t>
    </dgm:pt>
    <dgm:pt modelId="{CAE16B30-74E6-4BEE-85E1-A30A1C4247BA}" type="parTrans" cxnId="{9DEF35B3-8231-48DD-B04E-7D644294C338}">
      <dgm:prSet/>
      <dgm:spPr/>
      <dgm:t>
        <a:bodyPr/>
        <a:lstStyle/>
        <a:p>
          <a:endParaRPr lang="en-US"/>
        </a:p>
      </dgm:t>
    </dgm:pt>
    <dgm:pt modelId="{59537DAF-01B4-4E5A-8AA5-97E904335899}" type="sibTrans" cxnId="{9DEF35B3-8231-48DD-B04E-7D644294C338}">
      <dgm:prSet/>
      <dgm:spPr/>
      <dgm:t>
        <a:bodyPr/>
        <a:lstStyle/>
        <a:p>
          <a:endParaRPr lang="en-US"/>
        </a:p>
      </dgm:t>
    </dgm:pt>
    <dgm:pt modelId="{A73DB986-4B04-4036-8F5B-FAB7E712AFF5}">
      <dgm:prSet custT="1"/>
      <dgm:spPr/>
      <dgm:t>
        <a:bodyPr/>
        <a:lstStyle/>
        <a:p>
          <a:pPr rtl="0"/>
          <a:r>
            <a:rPr lang="en-US" sz="700" b="0" dirty="0"/>
            <a:t>If, then, the likelihood of breach is non-existent (at least theoretically) and performance is </a:t>
          </a:r>
          <a:r>
            <a:rPr lang="en-US" sz="900" b="0" dirty="0"/>
            <a:t>guaranteed</a:t>
          </a:r>
          <a:r>
            <a:rPr lang="en-US" sz="700" b="0" dirty="0"/>
            <a:t>, traditional enforcement mechanisms are no longer required. </a:t>
          </a:r>
          <a:endParaRPr lang="fi-FI" sz="700" dirty="0"/>
        </a:p>
      </dgm:t>
    </dgm:pt>
    <dgm:pt modelId="{30C97380-4949-416D-85A4-F05FF9FEB5BA}" type="parTrans" cxnId="{7141BD79-BC08-4EE9-81F9-D21E03C265F9}">
      <dgm:prSet/>
      <dgm:spPr/>
      <dgm:t>
        <a:bodyPr/>
        <a:lstStyle/>
        <a:p>
          <a:endParaRPr lang="en-US"/>
        </a:p>
      </dgm:t>
    </dgm:pt>
    <dgm:pt modelId="{DB1D8303-E3D7-4B5A-8AAA-57532A072FD9}" type="sibTrans" cxnId="{7141BD79-BC08-4EE9-81F9-D21E03C265F9}">
      <dgm:prSet/>
      <dgm:spPr/>
      <dgm:t>
        <a:bodyPr/>
        <a:lstStyle/>
        <a:p>
          <a:endParaRPr lang="en-US"/>
        </a:p>
      </dgm:t>
    </dgm:pt>
    <dgm:pt modelId="{16A2BE57-C980-4B35-B0CD-627DE8F1C6F0}" type="pres">
      <dgm:prSet presAssocID="{33AC61FE-C98F-4085-AE18-3C6DBDD5655B}" presName="cycle" presStyleCnt="0">
        <dgm:presLayoutVars>
          <dgm:dir/>
          <dgm:resizeHandles val="exact"/>
        </dgm:presLayoutVars>
      </dgm:prSet>
      <dgm:spPr/>
    </dgm:pt>
    <dgm:pt modelId="{9060E6F8-EEBF-4191-BAF9-F044607B6B77}" type="pres">
      <dgm:prSet presAssocID="{80DD1F2E-9B12-4D8F-9D9E-54EDC14284A8}" presName="node" presStyleLbl="node1" presStyleIdx="0" presStyleCnt="4" custScaleX="133100" custScaleY="133100">
        <dgm:presLayoutVars>
          <dgm:bulletEnabled val="1"/>
        </dgm:presLayoutVars>
      </dgm:prSet>
      <dgm:spPr/>
    </dgm:pt>
    <dgm:pt modelId="{0460934C-80C2-4C53-B73C-A32EC84555A0}" type="pres">
      <dgm:prSet presAssocID="{BE1A3DA7-3F84-4620-A4D4-30494CC8C3E3}" presName="sibTrans" presStyleLbl="sibTrans2D1" presStyleIdx="0" presStyleCnt="4"/>
      <dgm:spPr/>
    </dgm:pt>
    <dgm:pt modelId="{406ED4B7-0CD4-4D2C-A922-56C5C99933C7}" type="pres">
      <dgm:prSet presAssocID="{BE1A3DA7-3F84-4620-A4D4-30494CC8C3E3}" presName="connectorText" presStyleLbl="sibTrans2D1" presStyleIdx="0" presStyleCnt="4"/>
      <dgm:spPr/>
    </dgm:pt>
    <dgm:pt modelId="{251C637E-2AA0-4256-B74C-45A4968C24DB}" type="pres">
      <dgm:prSet presAssocID="{3827C16F-7621-44FF-9F33-3CB416DA2DC6}" presName="node" presStyleLbl="node1" presStyleIdx="1" presStyleCnt="4" custScaleX="133100" custScaleY="133100">
        <dgm:presLayoutVars>
          <dgm:bulletEnabled val="1"/>
        </dgm:presLayoutVars>
      </dgm:prSet>
      <dgm:spPr/>
    </dgm:pt>
    <dgm:pt modelId="{C3CCA009-6561-4B26-9D36-28104B60BE69}" type="pres">
      <dgm:prSet presAssocID="{3F723C97-75B3-4D01-B58C-26F2C25588F0}" presName="sibTrans" presStyleLbl="sibTrans2D1" presStyleIdx="1" presStyleCnt="4"/>
      <dgm:spPr/>
    </dgm:pt>
    <dgm:pt modelId="{D0593E65-517D-4CF0-89C6-D89C1ECD48C3}" type="pres">
      <dgm:prSet presAssocID="{3F723C97-75B3-4D01-B58C-26F2C25588F0}" presName="connectorText" presStyleLbl="sibTrans2D1" presStyleIdx="1" presStyleCnt="4"/>
      <dgm:spPr/>
    </dgm:pt>
    <dgm:pt modelId="{F1C4EE09-EB85-4BDF-841F-A8F9D635B772}" type="pres">
      <dgm:prSet presAssocID="{E8B40A03-B568-47C1-9276-15BAA804F201}" presName="node" presStyleLbl="node1" presStyleIdx="2" presStyleCnt="4" custScaleX="133100" custScaleY="133100">
        <dgm:presLayoutVars>
          <dgm:bulletEnabled val="1"/>
        </dgm:presLayoutVars>
      </dgm:prSet>
      <dgm:spPr/>
    </dgm:pt>
    <dgm:pt modelId="{29BFF3B5-F754-4644-ADFD-A44F249A0D4C}" type="pres">
      <dgm:prSet presAssocID="{59537DAF-01B4-4E5A-8AA5-97E904335899}" presName="sibTrans" presStyleLbl="sibTrans2D1" presStyleIdx="2" presStyleCnt="4"/>
      <dgm:spPr/>
    </dgm:pt>
    <dgm:pt modelId="{83E05F9F-23B4-4FFE-9A3E-1112E9DAD73F}" type="pres">
      <dgm:prSet presAssocID="{59537DAF-01B4-4E5A-8AA5-97E904335899}" presName="connectorText" presStyleLbl="sibTrans2D1" presStyleIdx="2" presStyleCnt="4"/>
      <dgm:spPr/>
    </dgm:pt>
    <dgm:pt modelId="{6058064D-AB86-49F7-9642-F72A822944A7}" type="pres">
      <dgm:prSet presAssocID="{A73DB986-4B04-4036-8F5B-FAB7E712AFF5}" presName="node" presStyleLbl="node1" presStyleIdx="3" presStyleCnt="4" custScaleX="133100" custScaleY="133100">
        <dgm:presLayoutVars>
          <dgm:bulletEnabled val="1"/>
        </dgm:presLayoutVars>
      </dgm:prSet>
      <dgm:spPr/>
    </dgm:pt>
    <dgm:pt modelId="{F24F783C-3E92-4C1B-8D5A-61D73E1775C9}" type="pres">
      <dgm:prSet presAssocID="{DB1D8303-E3D7-4B5A-8AAA-57532A072FD9}" presName="sibTrans" presStyleLbl="sibTrans2D1" presStyleIdx="3" presStyleCnt="4"/>
      <dgm:spPr/>
    </dgm:pt>
    <dgm:pt modelId="{28BB4079-5C37-44BB-8A1F-DD982169E9D7}" type="pres">
      <dgm:prSet presAssocID="{DB1D8303-E3D7-4B5A-8AAA-57532A072FD9}" presName="connectorText" presStyleLbl="sibTrans2D1" presStyleIdx="3" presStyleCnt="4"/>
      <dgm:spPr/>
    </dgm:pt>
  </dgm:ptLst>
  <dgm:cxnLst>
    <dgm:cxn modelId="{82F47312-485F-4732-9011-C553CEBFFB0E}" type="presOf" srcId="{E8B40A03-B568-47C1-9276-15BAA804F201}" destId="{F1C4EE09-EB85-4BDF-841F-A8F9D635B772}" srcOrd="0" destOrd="0" presId="urn:microsoft.com/office/officeart/2005/8/layout/cycle2"/>
    <dgm:cxn modelId="{71B57C22-94B1-4BA4-9D6E-A51D46AE6C07}" srcId="{33AC61FE-C98F-4085-AE18-3C6DBDD5655B}" destId="{3827C16F-7621-44FF-9F33-3CB416DA2DC6}" srcOrd="1" destOrd="0" parTransId="{49633AAC-1EBA-4987-B3CB-ED1D9F79D6C3}" sibTransId="{3F723C97-75B3-4D01-B58C-26F2C25588F0}"/>
    <dgm:cxn modelId="{9B18403A-6807-4D94-915C-27B8FDCB5554}" type="presOf" srcId="{DB1D8303-E3D7-4B5A-8AAA-57532A072FD9}" destId="{F24F783C-3E92-4C1B-8D5A-61D73E1775C9}" srcOrd="0" destOrd="0" presId="urn:microsoft.com/office/officeart/2005/8/layout/cycle2"/>
    <dgm:cxn modelId="{0550D060-DD00-44D8-9C9E-868CD825EA6A}" type="presOf" srcId="{3F723C97-75B3-4D01-B58C-26F2C25588F0}" destId="{D0593E65-517D-4CF0-89C6-D89C1ECD48C3}" srcOrd="1" destOrd="0" presId="urn:microsoft.com/office/officeart/2005/8/layout/cycle2"/>
    <dgm:cxn modelId="{86DE1261-5FC1-4EAA-A8C8-BF6F524E137E}" type="presOf" srcId="{80DD1F2E-9B12-4D8F-9D9E-54EDC14284A8}" destId="{9060E6F8-EEBF-4191-BAF9-F044607B6B77}" srcOrd="0" destOrd="0" presId="urn:microsoft.com/office/officeart/2005/8/layout/cycle2"/>
    <dgm:cxn modelId="{8BBA156A-01FB-475B-BE23-F24DFB83D775}" type="presOf" srcId="{3827C16F-7621-44FF-9F33-3CB416DA2DC6}" destId="{251C637E-2AA0-4256-B74C-45A4968C24DB}" srcOrd="0" destOrd="0" presId="urn:microsoft.com/office/officeart/2005/8/layout/cycle2"/>
    <dgm:cxn modelId="{6A3B3F50-017C-4DF9-A187-736FF580B7C2}" type="presOf" srcId="{BE1A3DA7-3F84-4620-A4D4-30494CC8C3E3}" destId="{0460934C-80C2-4C53-B73C-A32EC84555A0}" srcOrd="0" destOrd="0" presId="urn:microsoft.com/office/officeart/2005/8/layout/cycle2"/>
    <dgm:cxn modelId="{62F46D75-E56B-4757-9A3A-0764AFF7C1D4}" type="presOf" srcId="{33AC61FE-C98F-4085-AE18-3C6DBDD5655B}" destId="{16A2BE57-C980-4B35-B0CD-627DE8F1C6F0}" srcOrd="0" destOrd="0" presId="urn:microsoft.com/office/officeart/2005/8/layout/cycle2"/>
    <dgm:cxn modelId="{98263A59-ED39-4D69-B901-CE219AB73946}" type="presOf" srcId="{BE1A3DA7-3F84-4620-A4D4-30494CC8C3E3}" destId="{406ED4B7-0CD4-4D2C-A922-56C5C99933C7}" srcOrd="1" destOrd="0" presId="urn:microsoft.com/office/officeart/2005/8/layout/cycle2"/>
    <dgm:cxn modelId="{7141BD79-BC08-4EE9-81F9-D21E03C265F9}" srcId="{33AC61FE-C98F-4085-AE18-3C6DBDD5655B}" destId="{A73DB986-4B04-4036-8F5B-FAB7E712AFF5}" srcOrd="3" destOrd="0" parTransId="{30C97380-4949-416D-85A4-F05FF9FEB5BA}" sibTransId="{DB1D8303-E3D7-4B5A-8AAA-57532A072FD9}"/>
    <dgm:cxn modelId="{38BC4D7F-034E-4264-9138-FB6D1FC6E624}" srcId="{33AC61FE-C98F-4085-AE18-3C6DBDD5655B}" destId="{80DD1F2E-9B12-4D8F-9D9E-54EDC14284A8}" srcOrd="0" destOrd="0" parTransId="{0F3DBE43-9E90-47F4-B837-2F72D8FCB9DA}" sibTransId="{BE1A3DA7-3F84-4620-A4D4-30494CC8C3E3}"/>
    <dgm:cxn modelId="{4B6FC8B2-69CA-4476-9D16-7D5A348CD956}" type="presOf" srcId="{59537DAF-01B4-4E5A-8AA5-97E904335899}" destId="{29BFF3B5-F754-4644-ADFD-A44F249A0D4C}" srcOrd="0" destOrd="0" presId="urn:microsoft.com/office/officeart/2005/8/layout/cycle2"/>
    <dgm:cxn modelId="{9DEF35B3-8231-48DD-B04E-7D644294C338}" srcId="{33AC61FE-C98F-4085-AE18-3C6DBDD5655B}" destId="{E8B40A03-B568-47C1-9276-15BAA804F201}" srcOrd="2" destOrd="0" parTransId="{CAE16B30-74E6-4BEE-85E1-A30A1C4247BA}" sibTransId="{59537DAF-01B4-4E5A-8AA5-97E904335899}"/>
    <dgm:cxn modelId="{7A076BC1-A019-4DF6-A1AB-CA97871137B8}" type="presOf" srcId="{3F723C97-75B3-4D01-B58C-26F2C25588F0}" destId="{C3CCA009-6561-4B26-9D36-28104B60BE69}" srcOrd="0" destOrd="0" presId="urn:microsoft.com/office/officeart/2005/8/layout/cycle2"/>
    <dgm:cxn modelId="{78E213E7-DF86-4EF5-902C-45E242C2DBF2}" type="presOf" srcId="{A73DB986-4B04-4036-8F5B-FAB7E712AFF5}" destId="{6058064D-AB86-49F7-9642-F72A822944A7}" srcOrd="0" destOrd="0" presId="urn:microsoft.com/office/officeart/2005/8/layout/cycle2"/>
    <dgm:cxn modelId="{42022DF3-B308-4519-AD40-DD5EDBAB4E89}" type="presOf" srcId="{59537DAF-01B4-4E5A-8AA5-97E904335899}" destId="{83E05F9F-23B4-4FFE-9A3E-1112E9DAD73F}" srcOrd="1" destOrd="0" presId="urn:microsoft.com/office/officeart/2005/8/layout/cycle2"/>
    <dgm:cxn modelId="{83C959F7-AAB0-4941-8959-3880ADF36E6A}" type="presOf" srcId="{DB1D8303-E3D7-4B5A-8AAA-57532A072FD9}" destId="{28BB4079-5C37-44BB-8A1F-DD982169E9D7}" srcOrd="1" destOrd="0" presId="urn:microsoft.com/office/officeart/2005/8/layout/cycle2"/>
    <dgm:cxn modelId="{6D67AC25-EA7C-4B73-B270-B2A5EAF822B0}" type="presParOf" srcId="{16A2BE57-C980-4B35-B0CD-627DE8F1C6F0}" destId="{9060E6F8-EEBF-4191-BAF9-F044607B6B77}" srcOrd="0" destOrd="0" presId="urn:microsoft.com/office/officeart/2005/8/layout/cycle2"/>
    <dgm:cxn modelId="{61AB6B39-6584-4040-8837-5A804764FA5F}" type="presParOf" srcId="{16A2BE57-C980-4B35-B0CD-627DE8F1C6F0}" destId="{0460934C-80C2-4C53-B73C-A32EC84555A0}" srcOrd="1" destOrd="0" presId="urn:microsoft.com/office/officeart/2005/8/layout/cycle2"/>
    <dgm:cxn modelId="{BB8FCA9C-201A-40BE-B74F-63F94B7EBB89}" type="presParOf" srcId="{0460934C-80C2-4C53-B73C-A32EC84555A0}" destId="{406ED4B7-0CD4-4D2C-A922-56C5C99933C7}" srcOrd="0" destOrd="0" presId="urn:microsoft.com/office/officeart/2005/8/layout/cycle2"/>
    <dgm:cxn modelId="{AD9A001E-6B22-4D96-B196-7207CFBF1189}" type="presParOf" srcId="{16A2BE57-C980-4B35-B0CD-627DE8F1C6F0}" destId="{251C637E-2AA0-4256-B74C-45A4968C24DB}" srcOrd="2" destOrd="0" presId="urn:microsoft.com/office/officeart/2005/8/layout/cycle2"/>
    <dgm:cxn modelId="{779E08C1-B403-4AC4-8A28-EDC3E07BC983}" type="presParOf" srcId="{16A2BE57-C980-4B35-B0CD-627DE8F1C6F0}" destId="{C3CCA009-6561-4B26-9D36-28104B60BE69}" srcOrd="3" destOrd="0" presId="urn:microsoft.com/office/officeart/2005/8/layout/cycle2"/>
    <dgm:cxn modelId="{B382EFC0-C103-46B8-9E4E-A21CE59B8442}" type="presParOf" srcId="{C3CCA009-6561-4B26-9D36-28104B60BE69}" destId="{D0593E65-517D-4CF0-89C6-D89C1ECD48C3}" srcOrd="0" destOrd="0" presId="urn:microsoft.com/office/officeart/2005/8/layout/cycle2"/>
    <dgm:cxn modelId="{16243504-E01C-4A10-A85E-BB40DA12BEEC}" type="presParOf" srcId="{16A2BE57-C980-4B35-B0CD-627DE8F1C6F0}" destId="{F1C4EE09-EB85-4BDF-841F-A8F9D635B772}" srcOrd="4" destOrd="0" presId="urn:microsoft.com/office/officeart/2005/8/layout/cycle2"/>
    <dgm:cxn modelId="{DCF33C79-3C59-4470-AC44-E9F77F552D34}" type="presParOf" srcId="{16A2BE57-C980-4B35-B0CD-627DE8F1C6F0}" destId="{29BFF3B5-F754-4644-ADFD-A44F249A0D4C}" srcOrd="5" destOrd="0" presId="urn:microsoft.com/office/officeart/2005/8/layout/cycle2"/>
    <dgm:cxn modelId="{CBE55E59-D389-48B7-AE14-96FE3D2AB279}" type="presParOf" srcId="{29BFF3B5-F754-4644-ADFD-A44F249A0D4C}" destId="{83E05F9F-23B4-4FFE-9A3E-1112E9DAD73F}" srcOrd="0" destOrd="0" presId="urn:microsoft.com/office/officeart/2005/8/layout/cycle2"/>
    <dgm:cxn modelId="{80BB7F4E-495C-4318-B20E-4480E1159CED}" type="presParOf" srcId="{16A2BE57-C980-4B35-B0CD-627DE8F1C6F0}" destId="{6058064D-AB86-49F7-9642-F72A822944A7}" srcOrd="6" destOrd="0" presId="urn:microsoft.com/office/officeart/2005/8/layout/cycle2"/>
    <dgm:cxn modelId="{C8B35293-50A0-4210-8CEE-FE097EB959C5}" type="presParOf" srcId="{16A2BE57-C980-4B35-B0CD-627DE8F1C6F0}" destId="{F24F783C-3E92-4C1B-8D5A-61D73E1775C9}" srcOrd="7" destOrd="0" presId="urn:microsoft.com/office/officeart/2005/8/layout/cycle2"/>
    <dgm:cxn modelId="{F29A83B0-5999-4F9C-AF90-AC941F651844}" type="presParOf" srcId="{F24F783C-3E92-4C1B-8D5A-61D73E1775C9}" destId="{28BB4079-5C37-44BB-8A1F-DD982169E9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DFFA1A-7C44-4E75-98EE-2A1289449BD5}" type="doc">
      <dgm:prSet loTypeId="urn:microsoft.com/office/officeart/2005/8/layout/vProcess5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22E38F7-BAA8-45A1-95A8-7B43879F702C}">
      <dgm:prSet/>
      <dgm:spPr/>
      <dgm:t>
        <a:bodyPr/>
        <a:lstStyle/>
        <a:p>
          <a:pPr rtl="0"/>
          <a:r>
            <a:rPr lang="en-US" b="0"/>
            <a:t>You cannot interfere with the operation of the contract whatever happens in the external world … </a:t>
          </a:r>
          <a:endParaRPr lang="fi-FI"/>
        </a:p>
      </dgm:t>
    </dgm:pt>
    <dgm:pt modelId="{48C92E94-E4A9-4408-88B1-C10A40A77CF1}" type="parTrans" cxnId="{01B3D712-A47A-484C-AACF-4B8ACF66453F}">
      <dgm:prSet/>
      <dgm:spPr/>
      <dgm:t>
        <a:bodyPr/>
        <a:lstStyle/>
        <a:p>
          <a:endParaRPr lang="en-US"/>
        </a:p>
      </dgm:t>
    </dgm:pt>
    <dgm:pt modelId="{634C0746-460A-42BD-8EFD-EEC7BAD5076D}" type="sibTrans" cxnId="{01B3D712-A47A-484C-AACF-4B8ACF66453F}">
      <dgm:prSet/>
      <dgm:spPr/>
      <dgm:t>
        <a:bodyPr/>
        <a:lstStyle/>
        <a:p>
          <a:endParaRPr lang="en-US"/>
        </a:p>
      </dgm:t>
    </dgm:pt>
    <dgm:pt modelId="{3F943BB0-147F-4F88-B2E3-496DC7F5D5E2}">
      <dgm:prSet/>
      <dgm:spPr/>
      <dgm:t>
        <a:bodyPr/>
        <a:lstStyle/>
        <a:p>
          <a:pPr rtl="0"/>
          <a:r>
            <a:rPr lang="en-US" b="0"/>
            <a:t>… or in the minds of parties to the contract,  </a:t>
          </a:r>
          <a:endParaRPr lang="fi-FI"/>
        </a:p>
      </dgm:t>
    </dgm:pt>
    <dgm:pt modelId="{7F19065A-266B-4F7C-A9AF-5323EBEFEFEC}" type="parTrans" cxnId="{43B2E322-E8AD-403B-B972-632E491CC5C9}">
      <dgm:prSet/>
      <dgm:spPr/>
      <dgm:t>
        <a:bodyPr/>
        <a:lstStyle/>
        <a:p>
          <a:endParaRPr lang="en-US"/>
        </a:p>
      </dgm:t>
    </dgm:pt>
    <dgm:pt modelId="{83905EA8-518F-48A7-B7A8-BAFA794287C6}" type="sibTrans" cxnId="{43B2E322-E8AD-403B-B972-632E491CC5C9}">
      <dgm:prSet/>
      <dgm:spPr/>
      <dgm:t>
        <a:bodyPr/>
        <a:lstStyle/>
        <a:p>
          <a:endParaRPr lang="en-US"/>
        </a:p>
      </dgm:t>
    </dgm:pt>
    <dgm:pt modelId="{13D4C7ED-3975-4B20-8C10-F24193FA84A4}">
      <dgm:prSet/>
      <dgm:spPr/>
      <dgm:t>
        <a:bodyPr/>
        <a:lstStyle/>
        <a:p>
          <a:pPr rtl="0"/>
          <a:r>
            <a:rPr lang="en-US" b="0"/>
            <a:t>e.g. wishing to get rid of an unprofitable contract, </a:t>
          </a:r>
          <a:endParaRPr lang="fi-FI"/>
        </a:p>
      </dgm:t>
    </dgm:pt>
    <dgm:pt modelId="{8135143C-F483-47A2-9450-05F8A3C99BE3}" type="parTrans" cxnId="{D05963F5-AEB7-4660-8667-A39FAFCC2CDD}">
      <dgm:prSet/>
      <dgm:spPr/>
      <dgm:t>
        <a:bodyPr/>
        <a:lstStyle/>
        <a:p>
          <a:endParaRPr lang="en-US"/>
        </a:p>
      </dgm:t>
    </dgm:pt>
    <dgm:pt modelId="{90E39E67-E312-488A-A0EB-6240FD4E9C2D}" type="sibTrans" cxnId="{D05963F5-AEB7-4660-8667-A39FAFCC2CDD}">
      <dgm:prSet/>
      <dgm:spPr/>
      <dgm:t>
        <a:bodyPr/>
        <a:lstStyle/>
        <a:p>
          <a:endParaRPr lang="en-US"/>
        </a:p>
      </dgm:t>
    </dgm:pt>
    <dgm:pt modelId="{81DDCEDF-0A75-481D-A170-26618C3ABA7A}">
      <dgm:prSet/>
      <dgm:spPr/>
      <dgm:t>
        <a:bodyPr/>
        <a:lstStyle/>
        <a:p>
          <a:pPr rtl="0"/>
          <a:r>
            <a:rPr lang="en-US" b="0"/>
            <a:t>or choose between alternative contractual remedies, e.g. damages compensation or rescission of the contract </a:t>
          </a:r>
          <a:endParaRPr lang="fi-FI"/>
        </a:p>
      </dgm:t>
    </dgm:pt>
    <dgm:pt modelId="{423F06F5-B80F-497C-80DD-306F71F9FD3B}" type="parTrans" cxnId="{BE6C72F1-3431-4E5E-8258-8CC5BF8BA6C8}">
      <dgm:prSet/>
      <dgm:spPr/>
      <dgm:t>
        <a:bodyPr/>
        <a:lstStyle/>
        <a:p>
          <a:endParaRPr lang="en-US"/>
        </a:p>
      </dgm:t>
    </dgm:pt>
    <dgm:pt modelId="{167680B4-EE00-497A-BD93-7938BEA1A06F}" type="sibTrans" cxnId="{BE6C72F1-3431-4E5E-8258-8CC5BF8BA6C8}">
      <dgm:prSet/>
      <dgm:spPr/>
      <dgm:t>
        <a:bodyPr/>
        <a:lstStyle/>
        <a:p>
          <a:endParaRPr lang="en-US"/>
        </a:p>
      </dgm:t>
    </dgm:pt>
    <dgm:pt modelId="{15D72795-C444-4091-B8F2-BD2592E8C07B}" type="pres">
      <dgm:prSet presAssocID="{31DFFA1A-7C44-4E75-98EE-2A1289449BD5}" presName="outerComposite" presStyleCnt="0">
        <dgm:presLayoutVars>
          <dgm:chMax val="5"/>
          <dgm:dir/>
          <dgm:resizeHandles val="exact"/>
        </dgm:presLayoutVars>
      </dgm:prSet>
      <dgm:spPr/>
    </dgm:pt>
    <dgm:pt modelId="{43E265FB-2B46-4225-A564-2907E442EFAD}" type="pres">
      <dgm:prSet presAssocID="{31DFFA1A-7C44-4E75-98EE-2A1289449BD5}" presName="dummyMaxCanvas" presStyleCnt="0">
        <dgm:presLayoutVars/>
      </dgm:prSet>
      <dgm:spPr/>
    </dgm:pt>
    <dgm:pt modelId="{08F658E5-6AA3-43FB-9A3C-0710F08982D3}" type="pres">
      <dgm:prSet presAssocID="{31DFFA1A-7C44-4E75-98EE-2A1289449BD5}" presName="FourNodes_1" presStyleLbl="node1" presStyleIdx="0" presStyleCnt="4">
        <dgm:presLayoutVars>
          <dgm:bulletEnabled val="1"/>
        </dgm:presLayoutVars>
      </dgm:prSet>
      <dgm:spPr/>
    </dgm:pt>
    <dgm:pt modelId="{02A1FA5A-57D0-4470-93CB-83997F42F011}" type="pres">
      <dgm:prSet presAssocID="{31DFFA1A-7C44-4E75-98EE-2A1289449BD5}" presName="FourNodes_2" presStyleLbl="node1" presStyleIdx="1" presStyleCnt="4">
        <dgm:presLayoutVars>
          <dgm:bulletEnabled val="1"/>
        </dgm:presLayoutVars>
      </dgm:prSet>
      <dgm:spPr/>
    </dgm:pt>
    <dgm:pt modelId="{0BE11A97-D1C6-4710-B00F-2DC1DA07AC83}" type="pres">
      <dgm:prSet presAssocID="{31DFFA1A-7C44-4E75-98EE-2A1289449BD5}" presName="FourNodes_3" presStyleLbl="node1" presStyleIdx="2" presStyleCnt="4">
        <dgm:presLayoutVars>
          <dgm:bulletEnabled val="1"/>
        </dgm:presLayoutVars>
      </dgm:prSet>
      <dgm:spPr/>
    </dgm:pt>
    <dgm:pt modelId="{AAA11583-30CE-46E4-84B9-069799E1C85B}" type="pres">
      <dgm:prSet presAssocID="{31DFFA1A-7C44-4E75-98EE-2A1289449BD5}" presName="FourNodes_4" presStyleLbl="node1" presStyleIdx="3" presStyleCnt="4">
        <dgm:presLayoutVars>
          <dgm:bulletEnabled val="1"/>
        </dgm:presLayoutVars>
      </dgm:prSet>
      <dgm:spPr/>
    </dgm:pt>
    <dgm:pt modelId="{EF5A7A68-481F-44FA-A7E4-D57EF5157747}" type="pres">
      <dgm:prSet presAssocID="{31DFFA1A-7C44-4E75-98EE-2A1289449BD5}" presName="FourConn_1-2" presStyleLbl="fgAccFollowNode1" presStyleIdx="0" presStyleCnt="3">
        <dgm:presLayoutVars>
          <dgm:bulletEnabled val="1"/>
        </dgm:presLayoutVars>
      </dgm:prSet>
      <dgm:spPr/>
    </dgm:pt>
    <dgm:pt modelId="{9387E34C-4B43-412D-B233-515C29F2753F}" type="pres">
      <dgm:prSet presAssocID="{31DFFA1A-7C44-4E75-98EE-2A1289449BD5}" presName="FourConn_2-3" presStyleLbl="fgAccFollowNode1" presStyleIdx="1" presStyleCnt="3">
        <dgm:presLayoutVars>
          <dgm:bulletEnabled val="1"/>
        </dgm:presLayoutVars>
      </dgm:prSet>
      <dgm:spPr/>
    </dgm:pt>
    <dgm:pt modelId="{AC5BF11A-AB09-486F-8AA5-04B17FFCFC05}" type="pres">
      <dgm:prSet presAssocID="{31DFFA1A-7C44-4E75-98EE-2A1289449BD5}" presName="FourConn_3-4" presStyleLbl="fgAccFollowNode1" presStyleIdx="2" presStyleCnt="3">
        <dgm:presLayoutVars>
          <dgm:bulletEnabled val="1"/>
        </dgm:presLayoutVars>
      </dgm:prSet>
      <dgm:spPr/>
    </dgm:pt>
    <dgm:pt modelId="{92D3A97A-5E1C-4C49-9AE6-D5F7230FE53F}" type="pres">
      <dgm:prSet presAssocID="{31DFFA1A-7C44-4E75-98EE-2A1289449BD5}" presName="FourNodes_1_text" presStyleLbl="node1" presStyleIdx="3" presStyleCnt="4">
        <dgm:presLayoutVars>
          <dgm:bulletEnabled val="1"/>
        </dgm:presLayoutVars>
      </dgm:prSet>
      <dgm:spPr/>
    </dgm:pt>
    <dgm:pt modelId="{1D034546-8E91-4F26-A994-0E65F145B1DA}" type="pres">
      <dgm:prSet presAssocID="{31DFFA1A-7C44-4E75-98EE-2A1289449BD5}" presName="FourNodes_2_text" presStyleLbl="node1" presStyleIdx="3" presStyleCnt="4">
        <dgm:presLayoutVars>
          <dgm:bulletEnabled val="1"/>
        </dgm:presLayoutVars>
      </dgm:prSet>
      <dgm:spPr/>
    </dgm:pt>
    <dgm:pt modelId="{5F81ADCF-B070-4AB7-A4AE-1D50C12AAA56}" type="pres">
      <dgm:prSet presAssocID="{31DFFA1A-7C44-4E75-98EE-2A1289449BD5}" presName="FourNodes_3_text" presStyleLbl="node1" presStyleIdx="3" presStyleCnt="4">
        <dgm:presLayoutVars>
          <dgm:bulletEnabled val="1"/>
        </dgm:presLayoutVars>
      </dgm:prSet>
      <dgm:spPr/>
    </dgm:pt>
    <dgm:pt modelId="{62140D2B-9609-4B43-9784-711BDD8C5EEF}" type="pres">
      <dgm:prSet presAssocID="{31DFFA1A-7C44-4E75-98EE-2A1289449BD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92A0A02-FA49-4850-92D0-A2486E99CF81}" type="presOf" srcId="{13D4C7ED-3975-4B20-8C10-F24193FA84A4}" destId="{5F81ADCF-B070-4AB7-A4AE-1D50C12AAA56}" srcOrd="1" destOrd="0" presId="urn:microsoft.com/office/officeart/2005/8/layout/vProcess5"/>
    <dgm:cxn modelId="{01B3D712-A47A-484C-AACF-4B8ACF66453F}" srcId="{31DFFA1A-7C44-4E75-98EE-2A1289449BD5}" destId="{422E38F7-BAA8-45A1-95A8-7B43879F702C}" srcOrd="0" destOrd="0" parTransId="{48C92E94-E4A9-4408-88B1-C10A40A77CF1}" sibTransId="{634C0746-460A-42BD-8EFD-EEC7BAD5076D}"/>
    <dgm:cxn modelId="{5ED37316-2381-4D4E-BC60-8084B30BC816}" type="presOf" srcId="{3F943BB0-147F-4F88-B2E3-496DC7F5D5E2}" destId="{02A1FA5A-57D0-4470-93CB-83997F42F011}" srcOrd="0" destOrd="0" presId="urn:microsoft.com/office/officeart/2005/8/layout/vProcess5"/>
    <dgm:cxn modelId="{BA67B016-E408-4F63-BB29-260E5356F8D8}" type="presOf" srcId="{13D4C7ED-3975-4B20-8C10-F24193FA84A4}" destId="{0BE11A97-D1C6-4710-B00F-2DC1DA07AC83}" srcOrd="0" destOrd="0" presId="urn:microsoft.com/office/officeart/2005/8/layout/vProcess5"/>
    <dgm:cxn modelId="{73A48F1F-0E1C-4E13-A549-1E045CFBBDE7}" type="presOf" srcId="{81DDCEDF-0A75-481D-A170-26618C3ABA7A}" destId="{AAA11583-30CE-46E4-84B9-069799E1C85B}" srcOrd="0" destOrd="0" presId="urn:microsoft.com/office/officeart/2005/8/layout/vProcess5"/>
    <dgm:cxn modelId="{43B2E322-E8AD-403B-B972-632E491CC5C9}" srcId="{31DFFA1A-7C44-4E75-98EE-2A1289449BD5}" destId="{3F943BB0-147F-4F88-B2E3-496DC7F5D5E2}" srcOrd="1" destOrd="0" parTransId="{7F19065A-266B-4F7C-A9AF-5323EBEFEFEC}" sibTransId="{83905EA8-518F-48A7-B7A8-BAFA794287C6}"/>
    <dgm:cxn modelId="{26E10B69-1ECA-4F2A-8738-2EF6C2B4A256}" type="presOf" srcId="{3F943BB0-147F-4F88-B2E3-496DC7F5D5E2}" destId="{1D034546-8E91-4F26-A994-0E65F145B1DA}" srcOrd="1" destOrd="0" presId="urn:microsoft.com/office/officeart/2005/8/layout/vProcess5"/>
    <dgm:cxn modelId="{ABC4094B-871B-42CF-B963-9A35EEF72BA3}" type="presOf" srcId="{634C0746-460A-42BD-8EFD-EEC7BAD5076D}" destId="{EF5A7A68-481F-44FA-A7E4-D57EF5157747}" srcOrd="0" destOrd="0" presId="urn:microsoft.com/office/officeart/2005/8/layout/vProcess5"/>
    <dgm:cxn modelId="{FA59926F-0C35-4710-9EBD-1A83C6DCE0B4}" type="presOf" srcId="{81DDCEDF-0A75-481D-A170-26618C3ABA7A}" destId="{62140D2B-9609-4B43-9784-711BDD8C5EEF}" srcOrd="1" destOrd="0" presId="urn:microsoft.com/office/officeart/2005/8/layout/vProcess5"/>
    <dgm:cxn modelId="{9A02A898-DBB9-48A5-893B-7CEBA9EBFDD9}" type="presOf" srcId="{422E38F7-BAA8-45A1-95A8-7B43879F702C}" destId="{08F658E5-6AA3-43FB-9A3C-0710F08982D3}" srcOrd="0" destOrd="0" presId="urn:microsoft.com/office/officeart/2005/8/layout/vProcess5"/>
    <dgm:cxn modelId="{EC78E1A7-A1E4-4528-9367-CEB9D1D88853}" type="presOf" srcId="{31DFFA1A-7C44-4E75-98EE-2A1289449BD5}" destId="{15D72795-C444-4091-B8F2-BD2592E8C07B}" srcOrd="0" destOrd="0" presId="urn:microsoft.com/office/officeart/2005/8/layout/vProcess5"/>
    <dgm:cxn modelId="{CD66A1A8-1296-449E-ADC7-B4848E6DC362}" type="presOf" srcId="{90E39E67-E312-488A-A0EB-6240FD4E9C2D}" destId="{AC5BF11A-AB09-486F-8AA5-04B17FFCFC05}" srcOrd="0" destOrd="0" presId="urn:microsoft.com/office/officeart/2005/8/layout/vProcess5"/>
    <dgm:cxn modelId="{08546DB7-3386-4906-A4AB-93693A2EFDED}" type="presOf" srcId="{83905EA8-518F-48A7-B7A8-BAFA794287C6}" destId="{9387E34C-4B43-412D-B233-515C29F2753F}" srcOrd="0" destOrd="0" presId="urn:microsoft.com/office/officeart/2005/8/layout/vProcess5"/>
    <dgm:cxn modelId="{E5B2FCE3-0A50-40CB-8DDA-D78B7BA6F379}" type="presOf" srcId="{422E38F7-BAA8-45A1-95A8-7B43879F702C}" destId="{92D3A97A-5E1C-4C49-9AE6-D5F7230FE53F}" srcOrd="1" destOrd="0" presId="urn:microsoft.com/office/officeart/2005/8/layout/vProcess5"/>
    <dgm:cxn modelId="{BE6C72F1-3431-4E5E-8258-8CC5BF8BA6C8}" srcId="{31DFFA1A-7C44-4E75-98EE-2A1289449BD5}" destId="{81DDCEDF-0A75-481D-A170-26618C3ABA7A}" srcOrd="3" destOrd="0" parTransId="{423F06F5-B80F-497C-80DD-306F71F9FD3B}" sibTransId="{167680B4-EE00-497A-BD93-7938BEA1A06F}"/>
    <dgm:cxn modelId="{D05963F5-AEB7-4660-8667-A39FAFCC2CDD}" srcId="{31DFFA1A-7C44-4E75-98EE-2A1289449BD5}" destId="{13D4C7ED-3975-4B20-8C10-F24193FA84A4}" srcOrd="2" destOrd="0" parTransId="{8135143C-F483-47A2-9450-05F8A3C99BE3}" sibTransId="{90E39E67-E312-488A-A0EB-6240FD4E9C2D}"/>
    <dgm:cxn modelId="{F0E95C4B-DB11-4BB8-B533-79459996B8CD}" type="presParOf" srcId="{15D72795-C444-4091-B8F2-BD2592E8C07B}" destId="{43E265FB-2B46-4225-A564-2907E442EFAD}" srcOrd="0" destOrd="0" presId="urn:microsoft.com/office/officeart/2005/8/layout/vProcess5"/>
    <dgm:cxn modelId="{1FD3EA4B-9CEA-48FD-A4F9-C9F14C2FF9C8}" type="presParOf" srcId="{15D72795-C444-4091-B8F2-BD2592E8C07B}" destId="{08F658E5-6AA3-43FB-9A3C-0710F08982D3}" srcOrd="1" destOrd="0" presId="urn:microsoft.com/office/officeart/2005/8/layout/vProcess5"/>
    <dgm:cxn modelId="{F5045993-B9C3-4DFF-B7FB-44A10B1CAC59}" type="presParOf" srcId="{15D72795-C444-4091-B8F2-BD2592E8C07B}" destId="{02A1FA5A-57D0-4470-93CB-83997F42F011}" srcOrd="2" destOrd="0" presId="urn:microsoft.com/office/officeart/2005/8/layout/vProcess5"/>
    <dgm:cxn modelId="{FD2DFB5D-9D84-48C9-941C-0244D97CE8A6}" type="presParOf" srcId="{15D72795-C444-4091-B8F2-BD2592E8C07B}" destId="{0BE11A97-D1C6-4710-B00F-2DC1DA07AC83}" srcOrd="3" destOrd="0" presId="urn:microsoft.com/office/officeart/2005/8/layout/vProcess5"/>
    <dgm:cxn modelId="{B59C966E-9890-48D7-A72D-959EDAE07E0B}" type="presParOf" srcId="{15D72795-C444-4091-B8F2-BD2592E8C07B}" destId="{AAA11583-30CE-46E4-84B9-069799E1C85B}" srcOrd="4" destOrd="0" presId="urn:microsoft.com/office/officeart/2005/8/layout/vProcess5"/>
    <dgm:cxn modelId="{7B47F1E3-1552-4153-BCF1-5160E08B63C1}" type="presParOf" srcId="{15D72795-C444-4091-B8F2-BD2592E8C07B}" destId="{EF5A7A68-481F-44FA-A7E4-D57EF5157747}" srcOrd="5" destOrd="0" presId="urn:microsoft.com/office/officeart/2005/8/layout/vProcess5"/>
    <dgm:cxn modelId="{75BDEF64-BBCC-4DD8-8046-E96D5F98A397}" type="presParOf" srcId="{15D72795-C444-4091-B8F2-BD2592E8C07B}" destId="{9387E34C-4B43-412D-B233-515C29F2753F}" srcOrd="6" destOrd="0" presId="urn:microsoft.com/office/officeart/2005/8/layout/vProcess5"/>
    <dgm:cxn modelId="{312E8975-57CE-427C-9065-E090A0340FE5}" type="presParOf" srcId="{15D72795-C444-4091-B8F2-BD2592E8C07B}" destId="{AC5BF11A-AB09-486F-8AA5-04B17FFCFC05}" srcOrd="7" destOrd="0" presId="urn:microsoft.com/office/officeart/2005/8/layout/vProcess5"/>
    <dgm:cxn modelId="{A14C70BD-B5A3-432E-9F5C-03DD3EB978DB}" type="presParOf" srcId="{15D72795-C444-4091-B8F2-BD2592E8C07B}" destId="{92D3A97A-5E1C-4C49-9AE6-D5F7230FE53F}" srcOrd="8" destOrd="0" presId="urn:microsoft.com/office/officeart/2005/8/layout/vProcess5"/>
    <dgm:cxn modelId="{4DB25A10-E983-4C18-84D5-1FC838CD9960}" type="presParOf" srcId="{15D72795-C444-4091-B8F2-BD2592E8C07B}" destId="{1D034546-8E91-4F26-A994-0E65F145B1DA}" srcOrd="9" destOrd="0" presId="urn:microsoft.com/office/officeart/2005/8/layout/vProcess5"/>
    <dgm:cxn modelId="{D2C17B1A-315A-409F-8908-4F605BC9B199}" type="presParOf" srcId="{15D72795-C444-4091-B8F2-BD2592E8C07B}" destId="{5F81ADCF-B070-4AB7-A4AE-1D50C12AAA56}" srcOrd="10" destOrd="0" presId="urn:microsoft.com/office/officeart/2005/8/layout/vProcess5"/>
    <dgm:cxn modelId="{EB7E6C88-B6F0-4086-9E2E-252F8C477144}" type="presParOf" srcId="{15D72795-C444-4091-B8F2-BD2592E8C07B}" destId="{62140D2B-9609-4B43-9784-711BDD8C5EE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E046F3-7BFD-409A-91AF-BB199724C35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9F163066-3B81-4A81-AC54-48D2B7FD255B}">
      <dgm:prSet/>
      <dgm:spPr/>
      <dgm:t>
        <a:bodyPr/>
        <a:lstStyle/>
        <a:p>
          <a:r>
            <a:rPr lang="en-US" b="1"/>
            <a:t>Contracts must be able to be enforced in law – </a:t>
          </a:r>
          <a:endParaRPr lang="fi-FI"/>
        </a:p>
      </dgm:t>
    </dgm:pt>
    <dgm:pt modelId="{F112BB2E-F102-4D20-B91B-96C96EAA9BF7}" type="parTrans" cxnId="{97DF79C2-7A4D-4880-8350-2C6FA09DAD71}">
      <dgm:prSet/>
      <dgm:spPr/>
      <dgm:t>
        <a:bodyPr/>
        <a:lstStyle/>
        <a:p>
          <a:endParaRPr lang="fi-FI"/>
        </a:p>
      </dgm:t>
    </dgm:pt>
    <dgm:pt modelId="{DC17823A-0AEA-4E40-AC43-DBEADBD7A501}" type="sibTrans" cxnId="{97DF79C2-7A4D-4880-8350-2C6FA09DAD71}">
      <dgm:prSet/>
      <dgm:spPr/>
      <dgm:t>
        <a:bodyPr/>
        <a:lstStyle/>
        <a:p>
          <a:endParaRPr lang="fi-FI"/>
        </a:p>
      </dgm:t>
    </dgm:pt>
    <dgm:pt modelId="{FABE1688-ED9A-4E47-8738-F846DD974CD6}">
      <dgm:prSet/>
      <dgm:spPr/>
      <dgm:t>
        <a:bodyPr/>
        <a:lstStyle/>
        <a:p>
          <a:r>
            <a:rPr lang="en-US" b="0" dirty="0"/>
            <a:t>e.g. no duress, fraud, or lacking legal capacity of parties </a:t>
          </a:r>
          <a:endParaRPr lang="fi-FI" b="0" dirty="0"/>
        </a:p>
      </dgm:t>
    </dgm:pt>
    <dgm:pt modelId="{AD088848-EF16-43CB-B9E2-1412BECCD14E}" type="parTrans" cxnId="{D3E85E0A-A304-4340-9A6D-6E65446956FC}">
      <dgm:prSet/>
      <dgm:spPr/>
      <dgm:t>
        <a:bodyPr/>
        <a:lstStyle/>
        <a:p>
          <a:endParaRPr lang="fi-FI"/>
        </a:p>
      </dgm:t>
    </dgm:pt>
    <dgm:pt modelId="{14A9CC79-C923-4862-92E1-4045CF4178C9}" type="sibTrans" cxnId="{D3E85E0A-A304-4340-9A6D-6E65446956FC}">
      <dgm:prSet/>
      <dgm:spPr/>
      <dgm:t>
        <a:bodyPr/>
        <a:lstStyle/>
        <a:p>
          <a:endParaRPr lang="fi-FI"/>
        </a:p>
      </dgm:t>
    </dgm:pt>
    <dgm:pt modelId="{9B774D2C-CBEB-43CE-AC44-EAF275681008}">
      <dgm:prSet/>
      <dgm:spPr/>
      <dgm:t>
        <a:bodyPr/>
        <a:lstStyle/>
        <a:p>
          <a:r>
            <a:rPr lang="en-US" b="1"/>
            <a:t>and flexible enough to match external circumstances and events, e.g. </a:t>
          </a:r>
          <a:endParaRPr lang="fi-FI"/>
        </a:p>
      </dgm:t>
    </dgm:pt>
    <dgm:pt modelId="{E4D2712C-C755-4415-8122-CFECBD7B091D}" type="parTrans" cxnId="{B42347A2-E4DA-429E-B281-5B6116206253}">
      <dgm:prSet/>
      <dgm:spPr/>
      <dgm:t>
        <a:bodyPr/>
        <a:lstStyle/>
        <a:p>
          <a:endParaRPr lang="fi-FI"/>
        </a:p>
      </dgm:t>
    </dgm:pt>
    <dgm:pt modelId="{33DAEBF4-E421-487D-A527-3D83EA2826F2}" type="sibTrans" cxnId="{B42347A2-E4DA-429E-B281-5B6116206253}">
      <dgm:prSet/>
      <dgm:spPr/>
      <dgm:t>
        <a:bodyPr/>
        <a:lstStyle/>
        <a:p>
          <a:endParaRPr lang="fi-FI"/>
        </a:p>
      </dgm:t>
    </dgm:pt>
    <dgm:pt modelId="{3D9BA065-ACEF-4C8E-9DA0-4B5390E154E2}">
      <dgm:prSet/>
      <dgm:spPr/>
      <dgm:t>
        <a:bodyPr/>
        <a:lstStyle/>
        <a:p>
          <a:r>
            <a:rPr lang="fi-FI"/>
            <a:t>Change of circumstances or plans of parties </a:t>
          </a:r>
        </a:p>
      </dgm:t>
    </dgm:pt>
    <dgm:pt modelId="{949BCE5B-5CB4-4FFC-AAD5-4FFE0516D98D}" type="parTrans" cxnId="{DFAA6DC6-1572-42BC-A1FF-D3000AD64C34}">
      <dgm:prSet/>
      <dgm:spPr/>
      <dgm:t>
        <a:bodyPr/>
        <a:lstStyle/>
        <a:p>
          <a:endParaRPr lang="fi-FI"/>
        </a:p>
      </dgm:t>
    </dgm:pt>
    <dgm:pt modelId="{2A1714A4-EF6B-4AFC-9C6D-A61B80BDDE6A}" type="sibTrans" cxnId="{DFAA6DC6-1572-42BC-A1FF-D3000AD64C34}">
      <dgm:prSet/>
      <dgm:spPr/>
      <dgm:t>
        <a:bodyPr/>
        <a:lstStyle/>
        <a:p>
          <a:endParaRPr lang="fi-FI"/>
        </a:p>
      </dgm:t>
    </dgm:pt>
    <dgm:pt modelId="{14BF2724-59B6-4C70-9498-F68A1A247798}">
      <dgm:prSet/>
      <dgm:spPr/>
      <dgm:t>
        <a:bodyPr/>
        <a:lstStyle/>
        <a:p>
          <a:r>
            <a:rPr lang="fi-FI" b="1"/>
            <a:t>And, most importantly, they have to be able to respond to the possible need of contractual remedies in case of e.g. breaches of contract </a:t>
          </a:r>
          <a:endParaRPr lang="fi-FI"/>
        </a:p>
      </dgm:t>
    </dgm:pt>
    <dgm:pt modelId="{68D2FD96-89F6-4204-A085-CFAFF239CB13}" type="parTrans" cxnId="{28E43598-79F3-4A2A-8C87-67CCD7B3E2C6}">
      <dgm:prSet/>
      <dgm:spPr/>
      <dgm:t>
        <a:bodyPr/>
        <a:lstStyle/>
        <a:p>
          <a:endParaRPr lang="fi-FI"/>
        </a:p>
      </dgm:t>
    </dgm:pt>
    <dgm:pt modelId="{5C919D42-C0B8-4FBC-BEA6-3709D0BCAB75}" type="sibTrans" cxnId="{28E43598-79F3-4A2A-8C87-67CCD7B3E2C6}">
      <dgm:prSet/>
      <dgm:spPr/>
      <dgm:t>
        <a:bodyPr/>
        <a:lstStyle/>
        <a:p>
          <a:endParaRPr lang="fi-FI"/>
        </a:p>
      </dgm:t>
    </dgm:pt>
    <dgm:pt modelId="{5C622642-7BBA-406B-8149-1410CEC33348}">
      <dgm:prSet/>
      <dgm:spPr/>
      <dgm:t>
        <a:bodyPr/>
        <a:lstStyle/>
        <a:p>
          <a:r>
            <a:rPr lang="fi-FI"/>
            <a:t>rules of contractual liabilities: damages, price reduction, rescission of contract etc. </a:t>
          </a:r>
        </a:p>
      </dgm:t>
    </dgm:pt>
    <dgm:pt modelId="{C441E560-0C43-4204-947F-7C81F139AEBF}" type="parTrans" cxnId="{59C40D2F-8221-4B0F-8510-2D4B0F91C9F4}">
      <dgm:prSet/>
      <dgm:spPr/>
      <dgm:t>
        <a:bodyPr/>
        <a:lstStyle/>
        <a:p>
          <a:endParaRPr lang="fi-FI"/>
        </a:p>
      </dgm:t>
    </dgm:pt>
    <dgm:pt modelId="{FE484A50-C0DA-49C8-8DD6-CCB4FB092B2A}" type="sibTrans" cxnId="{59C40D2F-8221-4B0F-8510-2D4B0F91C9F4}">
      <dgm:prSet/>
      <dgm:spPr/>
      <dgm:t>
        <a:bodyPr/>
        <a:lstStyle/>
        <a:p>
          <a:endParaRPr lang="fi-FI"/>
        </a:p>
      </dgm:t>
    </dgm:pt>
    <dgm:pt modelId="{2FB091C4-A668-42BA-B958-5333EAF1E2DD}" type="pres">
      <dgm:prSet presAssocID="{4EE046F3-7BFD-409A-91AF-BB199724C357}" presName="vert0" presStyleCnt="0">
        <dgm:presLayoutVars>
          <dgm:dir/>
          <dgm:animOne val="branch"/>
          <dgm:animLvl val="lvl"/>
        </dgm:presLayoutVars>
      </dgm:prSet>
      <dgm:spPr/>
    </dgm:pt>
    <dgm:pt modelId="{89B219D3-A922-430A-B3E4-7DA5450E6A3E}" type="pres">
      <dgm:prSet presAssocID="{9F163066-3B81-4A81-AC54-48D2B7FD255B}" presName="thickLine" presStyleLbl="alignNode1" presStyleIdx="0" presStyleCnt="3"/>
      <dgm:spPr/>
    </dgm:pt>
    <dgm:pt modelId="{73FD2867-8AB1-45CC-9C9C-3AB076388D04}" type="pres">
      <dgm:prSet presAssocID="{9F163066-3B81-4A81-AC54-48D2B7FD255B}" presName="horz1" presStyleCnt="0"/>
      <dgm:spPr/>
    </dgm:pt>
    <dgm:pt modelId="{76E6DF0A-FCB2-4A8D-BCA9-CCA487CF0641}" type="pres">
      <dgm:prSet presAssocID="{9F163066-3B81-4A81-AC54-48D2B7FD255B}" presName="tx1" presStyleLbl="revTx" presStyleIdx="0" presStyleCnt="6"/>
      <dgm:spPr/>
    </dgm:pt>
    <dgm:pt modelId="{0B24CD79-FE9D-4925-9333-20252EAC2F68}" type="pres">
      <dgm:prSet presAssocID="{9F163066-3B81-4A81-AC54-48D2B7FD255B}" presName="vert1" presStyleCnt="0"/>
      <dgm:spPr/>
    </dgm:pt>
    <dgm:pt modelId="{BB3B7B0D-793F-4B80-A81D-C1EAE67E13FA}" type="pres">
      <dgm:prSet presAssocID="{FABE1688-ED9A-4E47-8738-F846DD974CD6}" presName="vertSpace2a" presStyleCnt="0"/>
      <dgm:spPr/>
    </dgm:pt>
    <dgm:pt modelId="{58F2AEB5-544E-48FF-BA22-07CA93FBA315}" type="pres">
      <dgm:prSet presAssocID="{FABE1688-ED9A-4E47-8738-F846DD974CD6}" presName="horz2" presStyleCnt="0"/>
      <dgm:spPr/>
    </dgm:pt>
    <dgm:pt modelId="{A8B3EAF4-6CAF-4F8C-8F61-DD9B97B1A04A}" type="pres">
      <dgm:prSet presAssocID="{FABE1688-ED9A-4E47-8738-F846DD974CD6}" presName="horzSpace2" presStyleCnt="0"/>
      <dgm:spPr/>
    </dgm:pt>
    <dgm:pt modelId="{C640546F-F191-4DFA-AFFA-3CB8C314B405}" type="pres">
      <dgm:prSet presAssocID="{FABE1688-ED9A-4E47-8738-F846DD974CD6}" presName="tx2" presStyleLbl="revTx" presStyleIdx="1" presStyleCnt="6"/>
      <dgm:spPr/>
    </dgm:pt>
    <dgm:pt modelId="{D7611341-AA19-499D-A2D5-FABABCDA2479}" type="pres">
      <dgm:prSet presAssocID="{FABE1688-ED9A-4E47-8738-F846DD974CD6}" presName="vert2" presStyleCnt="0"/>
      <dgm:spPr/>
    </dgm:pt>
    <dgm:pt modelId="{160F6815-9041-491A-AF7E-13AB89E285F0}" type="pres">
      <dgm:prSet presAssocID="{FABE1688-ED9A-4E47-8738-F846DD974CD6}" presName="thinLine2b" presStyleLbl="callout" presStyleIdx="0" presStyleCnt="3"/>
      <dgm:spPr/>
    </dgm:pt>
    <dgm:pt modelId="{420FE148-BDA7-415F-9563-D862046A6014}" type="pres">
      <dgm:prSet presAssocID="{FABE1688-ED9A-4E47-8738-F846DD974CD6}" presName="vertSpace2b" presStyleCnt="0"/>
      <dgm:spPr/>
    </dgm:pt>
    <dgm:pt modelId="{ED93582D-31EA-4A2E-A545-856BB4145243}" type="pres">
      <dgm:prSet presAssocID="{9B774D2C-CBEB-43CE-AC44-EAF275681008}" presName="thickLine" presStyleLbl="alignNode1" presStyleIdx="1" presStyleCnt="3"/>
      <dgm:spPr/>
    </dgm:pt>
    <dgm:pt modelId="{7995A362-BE46-47EE-8D38-C6D9A70A9A21}" type="pres">
      <dgm:prSet presAssocID="{9B774D2C-CBEB-43CE-AC44-EAF275681008}" presName="horz1" presStyleCnt="0"/>
      <dgm:spPr/>
    </dgm:pt>
    <dgm:pt modelId="{9154DD80-CB6F-4E6B-B3A0-72A0766AB369}" type="pres">
      <dgm:prSet presAssocID="{9B774D2C-CBEB-43CE-AC44-EAF275681008}" presName="tx1" presStyleLbl="revTx" presStyleIdx="2" presStyleCnt="6"/>
      <dgm:spPr/>
    </dgm:pt>
    <dgm:pt modelId="{3C2B93DC-35E6-4F04-B751-25C59EDD0B71}" type="pres">
      <dgm:prSet presAssocID="{9B774D2C-CBEB-43CE-AC44-EAF275681008}" presName="vert1" presStyleCnt="0"/>
      <dgm:spPr/>
    </dgm:pt>
    <dgm:pt modelId="{26D58845-2EF2-44A9-A33E-D316D5DD69DD}" type="pres">
      <dgm:prSet presAssocID="{3D9BA065-ACEF-4C8E-9DA0-4B5390E154E2}" presName="vertSpace2a" presStyleCnt="0"/>
      <dgm:spPr/>
    </dgm:pt>
    <dgm:pt modelId="{96D400AA-B637-4324-AD57-DBCA60033105}" type="pres">
      <dgm:prSet presAssocID="{3D9BA065-ACEF-4C8E-9DA0-4B5390E154E2}" presName="horz2" presStyleCnt="0"/>
      <dgm:spPr/>
    </dgm:pt>
    <dgm:pt modelId="{B27DB8C6-BA61-4E3B-A1C3-16DA97A03E7A}" type="pres">
      <dgm:prSet presAssocID="{3D9BA065-ACEF-4C8E-9DA0-4B5390E154E2}" presName="horzSpace2" presStyleCnt="0"/>
      <dgm:spPr/>
    </dgm:pt>
    <dgm:pt modelId="{B6AB8E02-16F9-466C-9858-F41B798C591F}" type="pres">
      <dgm:prSet presAssocID="{3D9BA065-ACEF-4C8E-9DA0-4B5390E154E2}" presName="tx2" presStyleLbl="revTx" presStyleIdx="3" presStyleCnt="6"/>
      <dgm:spPr/>
    </dgm:pt>
    <dgm:pt modelId="{1D702179-DC45-4D32-B5FF-7C9142B4072E}" type="pres">
      <dgm:prSet presAssocID="{3D9BA065-ACEF-4C8E-9DA0-4B5390E154E2}" presName="vert2" presStyleCnt="0"/>
      <dgm:spPr/>
    </dgm:pt>
    <dgm:pt modelId="{433B39C0-688D-4B87-862E-6EFCDA67F4A0}" type="pres">
      <dgm:prSet presAssocID="{3D9BA065-ACEF-4C8E-9DA0-4B5390E154E2}" presName="thinLine2b" presStyleLbl="callout" presStyleIdx="1" presStyleCnt="3"/>
      <dgm:spPr/>
    </dgm:pt>
    <dgm:pt modelId="{F7B37F12-A6A8-44BB-B35B-00D2563D8ECE}" type="pres">
      <dgm:prSet presAssocID="{3D9BA065-ACEF-4C8E-9DA0-4B5390E154E2}" presName="vertSpace2b" presStyleCnt="0"/>
      <dgm:spPr/>
    </dgm:pt>
    <dgm:pt modelId="{D5D81F8C-3D47-4679-86F0-0E2EF9F2BB60}" type="pres">
      <dgm:prSet presAssocID="{14BF2724-59B6-4C70-9498-F68A1A247798}" presName="thickLine" presStyleLbl="alignNode1" presStyleIdx="2" presStyleCnt="3"/>
      <dgm:spPr/>
    </dgm:pt>
    <dgm:pt modelId="{FBFFAABA-8300-42A2-A554-BBE874858860}" type="pres">
      <dgm:prSet presAssocID="{14BF2724-59B6-4C70-9498-F68A1A247798}" presName="horz1" presStyleCnt="0"/>
      <dgm:spPr/>
    </dgm:pt>
    <dgm:pt modelId="{5CA0D83B-9105-4AE0-9CAF-74E25BA6D74C}" type="pres">
      <dgm:prSet presAssocID="{14BF2724-59B6-4C70-9498-F68A1A247798}" presName="tx1" presStyleLbl="revTx" presStyleIdx="4" presStyleCnt="6"/>
      <dgm:spPr/>
    </dgm:pt>
    <dgm:pt modelId="{2B44FDEF-9837-4D2B-9669-9CF2DF41D9D5}" type="pres">
      <dgm:prSet presAssocID="{14BF2724-59B6-4C70-9498-F68A1A247798}" presName="vert1" presStyleCnt="0"/>
      <dgm:spPr/>
    </dgm:pt>
    <dgm:pt modelId="{F2E8558A-3915-4451-88B7-76ADF274859E}" type="pres">
      <dgm:prSet presAssocID="{5C622642-7BBA-406B-8149-1410CEC33348}" presName="vertSpace2a" presStyleCnt="0"/>
      <dgm:spPr/>
    </dgm:pt>
    <dgm:pt modelId="{3C1788E7-F419-42F4-882A-7A7E96F6E580}" type="pres">
      <dgm:prSet presAssocID="{5C622642-7BBA-406B-8149-1410CEC33348}" presName="horz2" presStyleCnt="0"/>
      <dgm:spPr/>
    </dgm:pt>
    <dgm:pt modelId="{10AB9113-DEF5-489A-B278-6E821E6D44C8}" type="pres">
      <dgm:prSet presAssocID="{5C622642-7BBA-406B-8149-1410CEC33348}" presName="horzSpace2" presStyleCnt="0"/>
      <dgm:spPr/>
    </dgm:pt>
    <dgm:pt modelId="{C2DD359D-EE71-4B9B-8208-260A048DA256}" type="pres">
      <dgm:prSet presAssocID="{5C622642-7BBA-406B-8149-1410CEC33348}" presName="tx2" presStyleLbl="revTx" presStyleIdx="5" presStyleCnt="6"/>
      <dgm:spPr/>
    </dgm:pt>
    <dgm:pt modelId="{B0299BF1-0BE0-4432-96AD-999DC248B0DB}" type="pres">
      <dgm:prSet presAssocID="{5C622642-7BBA-406B-8149-1410CEC33348}" presName="vert2" presStyleCnt="0"/>
      <dgm:spPr/>
    </dgm:pt>
    <dgm:pt modelId="{847BE9D9-0ED0-47D9-B58A-AC657C9022E9}" type="pres">
      <dgm:prSet presAssocID="{5C622642-7BBA-406B-8149-1410CEC33348}" presName="thinLine2b" presStyleLbl="callout" presStyleIdx="2" presStyleCnt="3"/>
      <dgm:spPr/>
    </dgm:pt>
    <dgm:pt modelId="{3D23E397-B052-4576-8170-36069E539DBD}" type="pres">
      <dgm:prSet presAssocID="{5C622642-7BBA-406B-8149-1410CEC33348}" presName="vertSpace2b" presStyleCnt="0"/>
      <dgm:spPr/>
    </dgm:pt>
  </dgm:ptLst>
  <dgm:cxnLst>
    <dgm:cxn modelId="{D3E85E0A-A304-4340-9A6D-6E65446956FC}" srcId="{9F163066-3B81-4A81-AC54-48D2B7FD255B}" destId="{FABE1688-ED9A-4E47-8738-F846DD974CD6}" srcOrd="0" destOrd="0" parTransId="{AD088848-EF16-43CB-B9E2-1412BECCD14E}" sibTransId="{14A9CC79-C923-4862-92E1-4045CF4178C9}"/>
    <dgm:cxn modelId="{59C40D2F-8221-4B0F-8510-2D4B0F91C9F4}" srcId="{14BF2724-59B6-4C70-9498-F68A1A247798}" destId="{5C622642-7BBA-406B-8149-1410CEC33348}" srcOrd="0" destOrd="0" parTransId="{C441E560-0C43-4204-947F-7C81F139AEBF}" sibTransId="{FE484A50-C0DA-49C8-8DD6-CCB4FB092B2A}"/>
    <dgm:cxn modelId="{1AF2F15B-B640-466E-A740-B5F93E2C0D99}" type="presOf" srcId="{4EE046F3-7BFD-409A-91AF-BB199724C357}" destId="{2FB091C4-A668-42BA-B958-5333EAF1E2DD}" srcOrd="0" destOrd="0" presId="urn:microsoft.com/office/officeart/2008/layout/LinedList"/>
    <dgm:cxn modelId="{76FE334A-0DDA-49B7-B95E-3667613006A2}" type="presOf" srcId="{FABE1688-ED9A-4E47-8738-F846DD974CD6}" destId="{C640546F-F191-4DFA-AFFA-3CB8C314B405}" srcOrd="0" destOrd="0" presId="urn:microsoft.com/office/officeart/2008/layout/LinedList"/>
    <dgm:cxn modelId="{5D1B5351-8590-4758-9EEF-35D95C09272A}" type="presOf" srcId="{14BF2724-59B6-4C70-9498-F68A1A247798}" destId="{5CA0D83B-9105-4AE0-9CAF-74E25BA6D74C}" srcOrd="0" destOrd="0" presId="urn:microsoft.com/office/officeart/2008/layout/LinedList"/>
    <dgm:cxn modelId="{0B8E4388-EDCF-4CC7-A445-F0D0B1D8C4CE}" type="presOf" srcId="{9B774D2C-CBEB-43CE-AC44-EAF275681008}" destId="{9154DD80-CB6F-4E6B-B3A0-72A0766AB369}" srcOrd="0" destOrd="0" presId="urn:microsoft.com/office/officeart/2008/layout/LinedList"/>
    <dgm:cxn modelId="{00525896-E8E0-4E65-8B83-885D3771F1CE}" type="presOf" srcId="{9F163066-3B81-4A81-AC54-48D2B7FD255B}" destId="{76E6DF0A-FCB2-4A8D-BCA9-CCA487CF0641}" srcOrd="0" destOrd="0" presId="urn:microsoft.com/office/officeart/2008/layout/LinedList"/>
    <dgm:cxn modelId="{28E43598-79F3-4A2A-8C87-67CCD7B3E2C6}" srcId="{4EE046F3-7BFD-409A-91AF-BB199724C357}" destId="{14BF2724-59B6-4C70-9498-F68A1A247798}" srcOrd="2" destOrd="0" parTransId="{68D2FD96-89F6-4204-A085-CFAFF239CB13}" sibTransId="{5C919D42-C0B8-4FBC-BEA6-3709D0BCAB75}"/>
    <dgm:cxn modelId="{B42347A2-E4DA-429E-B281-5B6116206253}" srcId="{4EE046F3-7BFD-409A-91AF-BB199724C357}" destId="{9B774D2C-CBEB-43CE-AC44-EAF275681008}" srcOrd="1" destOrd="0" parTransId="{E4D2712C-C755-4415-8122-CFECBD7B091D}" sibTransId="{33DAEBF4-E421-487D-A527-3D83EA2826F2}"/>
    <dgm:cxn modelId="{97DF79C2-7A4D-4880-8350-2C6FA09DAD71}" srcId="{4EE046F3-7BFD-409A-91AF-BB199724C357}" destId="{9F163066-3B81-4A81-AC54-48D2B7FD255B}" srcOrd="0" destOrd="0" parTransId="{F112BB2E-F102-4D20-B91B-96C96EAA9BF7}" sibTransId="{DC17823A-0AEA-4E40-AC43-DBEADBD7A501}"/>
    <dgm:cxn modelId="{DFAA6DC6-1572-42BC-A1FF-D3000AD64C34}" srcId="{9B774D2C-CBEB-43CE-AC44-EAF275681008}" destId="{3D9BA065-ACEF-4C8E-9DA0-4B5390E154E2}" srcOrd="0" destOrd="0" parTransId="{949BCE5B-5CB4-4FFC-AAD5-4FFE0516D98D}" sibTransId="{2A1714A4-EF6B-4AFC-9C6D-A61B80BDDE6A}"/>
    <dgm:cxn modelId="{3BB517CF-FA5B-48E9-B52A-540C822EDD19}" type="presOf" srcId="{3D9BA065-ACEF-4C8E-9DA0-4B5390E154E2}" destId="{B6AB8E02-16F9-466C-9858-F41B798C591F}" srcOrd="0" destOrd="0" presId="urn:microsoft.com/office/officeart/2008/layout/LinedList"/>
    <dgm:cxn modelId="{C795D8F9-E825-4E3A-AF84-8EF8815B7214}" type="presOf" srcId="{5C622642-7BBA-406B-8149-1410CEC33348}" destId="{C2DD359D-EE71-4B9B-8208-260A048DA256}" srcOrd="0" destOrd="0" presId="urn:microsoft.com/office/officeart/2008/layout/LinedList"/>
    <dgm:cxn modelId="{EF69E7E3-67D5-4C51-8751-AF7AE3EFBD71}" type="presParOf" srcId="{2FB091C4-A668-42BA-B958-5333EAF1E2DD}" destId="{89B219D3-A922-430A-B3E4-7DA5450E6A3E}" srcOrd="0" destOrd="0" presId="urn:microsoft.com/office/officeart/2008/layout/LinedList"/>
    <dgm:cxn modelId="{04A7EF6C-A1D6-435B-B0F4-77BDCD4827AA}" type="presParOf" srcId="{2FB091C4-A668-42BA-B958-5333EAF1E2DD}" destId="{73FD2867-8AB1-45CC-9C9C-3AB076388D04}" srcOrd="1" destOrd="0" presId="urn:microsoft.com/office/officeart/2008/layout/LinedList"/>
    <dgm:cxn modelId="{3FC47224-D304-4B07-AD88-C64F4AC4EAB2}" type="presParOf" srcId="{73FD2867-8AB1-45CC-9C9C-3AB076388D04}" destId="{76E6DF0A-FCB2-4A8D-BCA9-CCA487CF0641}" srcOrd="0" destOrd="0" presId="urn:microsoft.com/office/officeart/2008/layout/LinedList"/>
    <dgm:cxn modelId="{C881969C-E6BC-40BD-93DF-21FCAC56B203}" type="presParOf" srcId="{73FD2867-8AB1-45CC-9C9C-3AB076388D04}" destId="{0B24CD79-FE9D-4925-9333-20252EAC2F68}" srcOrd="1" destOrd="0" presId="urn:microsoft.com/office/officeart/2008/layout/LinedList"/>
    <dgm:cxn modelId="{93B92969-5E23-4C71-8D67-508637E15430}" type="presParOf" srcId="{0B24CD79-FE9D-4925-9333-20252EAC2F68}" destId="{BB3B7B0D-793F-4B80-A81D-C1EAE67E13FA}" srcOrd="0" destOrd="0" presId="urn:microsoft.com/office/officeart/2008/layout/LinedList"/>
    <dgm:cxn modelId="{4E762F5E-56B7-42D2-A83D-F3062F7397C7}" type="presParOf" srcId="{0B24CD79-FE9D-4925-9333-20252EAC2F68}" destId="{58F2AEB5-544E-48FF-BA22-07CA93FBA315}" srcOrd="1" destOrd="0" presId="urn:microsoft.com/office/officeart/2008/layout/LinedList"/>
    <dgm:cxn modelId="{84ED6F55-F2A4-493D-BC85-8833FE79EC63}" type="presParOf" srcId="{58F2AEB5-544E-48FF-BA22-07CA93FBA315}" destId="{A8B3EAF4-6CAF-4F8C-8F61-DD9B97B1A04A}" srcOrd="0" destOrd="0" presId="urn:microsoft.com/office/officeart/2008/layout/LinedList"/>
    <dgm:cxn modelId="{EB71B90B-2526-48DB-8BEA-9E55773E4A64}" type="presParOf" srcId="{58F2AEB5-544E-48FF-BA22-07CA93FBA315}" destId="{C640546F-F191-4DFA-AFFA-3CB8C314B405}" srcOrd="1" destOrd="0" presId="urn:microsoft.com/office/officeart/2008/layout/LinedList"/>
    <dgm:cxn modelId="{00442199-64D1-46AC-ABB7-1D36B584388B}" type="presParOf" srcId="{58F2AEB5-544E-48FF-BA22-07CA93FBA315}" destId="{D7611341-AA19-499D-A2D5-FABABCDA2479}" srcOrd="2" destOrd="0" presId="urn:microsoft.com/office/officeart/2008/layout/LinedList"/>
    <dgm:cxn modelId="{BD5A52EA-22E8-4090-A7AE-5604EFC6CCC0}" type="presParOf" srcId="{0B24CD79-FE9D-4925-9333-20252EAC2F68}" destId="{160F6815-9041-491A-AF7E-13AB89E285F0}" srcOrd="2" destOrd="0" presId="urn:microsoft.com/office/officeart/2008/layout/LinedList"/>
    <dgm:cxn modelId="{78880AA0-302D-4BB7-A106-CB8B104488EF}" type="presParOf" srcId="{0B24CD79-FE9D-4925-9333-20252EAC2F68}" destId="{420FE148-BDA7-415F-9563-D862046A6014}" srcOrd="3" destOrd="0" presId="urn:microsoft.com/office/officeart/2008/layout/LinedList"/>
    <dgm:cxn modelId="{C66677E1-791A-4F7C-8C95-63148DFE9714}" type="presParOf" srcId="{2FB091C4-A668-42BA-B958-5333EAF1E2DD}" destId="{ED93582D-31EA-4A2E-A545-856BB4145243}" srcOrd="2" destOrd="0" presId="urn:microsoft.com/office/officeart/2008/layout/LinedList"/>
    <dgm:cxn modelId="{DA8A54A3-EFD4-4CD8-97AD-DE4CF4E6937A}" type="presParOf" srcId="{2FB091C4-A668-42BA-B958-5333EAF1E2DD}" destId="{7995A362-BE46-47EE-8D38-C6D9A70A9A21}" srcOrd="3" destOrd="0" presId="urn:microsoft.com/office/officeart/2008/layout/LinedList"/>
    <dgm:cxn modelId="{68C24905-CC73-4D60-B3CC-BCA1E90D37C7}" type="presParOf" srcId="{7995A362-BE46-47EE-8D38-C6D9A70A9A21}" destId="{9154DD80-CB6F-4E6B-B3A0-72A0766AB369}" srcOrd="0" destOrd="0" presId="urn:microsoft.com/office/officeart/2008/layout/LinedList"/>
    <dgm:cxn modelId="{1B82D20B-1625-4A3D-82A7-F3B994EB0D78}" type="presParOf" srcId="{7995A362-BE46-47EE-8D38-C6D9A70A9A21}" destId="{3C2B93DC-35E6-4F04-B751-25C59EDD0B71}" srcOrd="1" destOrd="0" presId="urn:microsoft.com/office/officeart/2008/layout/LinedList"/>
    <dgm:cxn modelId="{31DBF54D-C4CD-427F-AF2B-DCA15899AA03}" type="presParOf" srcId="{3C2B93DC-35E6-4F04-B751-25C59EDD0B71}" destId="{26D58845-2EF2-44A9-A33E-D316D5DD69DD}" srcOrd="0" destOrd="0" presId="urn:microsoft.com/office/officeart/2008/layout/LinedList"/>
    <dgm:cxn modelId="{19811D29-B97D-4A4D-BF26-C40AFBFE71E8}" type="presParOf" srcId="{3C2B93DC-35E6-4F04-B751-25C59EDD0B71}" destId="{96D400AA-B637-4324-AD57-DBCA60033105}" srcOrd="1" destOrd="0" presId="urn:microsoft.com/office/officeart/2008/layout/LinedList"/>
    <dgm:cxn modelId="{44B538B7-D057-4667-97B9-9829FEB86316}" type="presParOf" srcId="{96D400AA-B637-4324-AD57-DBCA60033105}" destId="{B27DB8C6-BA61-4E3B-A1C3-16DA97A03E7A}" srcOrd="0" destOrd="0" presId="urn:microsoft.com/office/officeart/2008/layout/LinedList"/>
    <dgm:cxn modelId="{F3542643-DA99-4B59-95E5-66CD12F2662C}" type="presParOf" srcId="{96D400AA-B637-4324-AD57-DBCA60033105}" destId="{B6AB8E02-16F9-466C-9858-F41B798C591F}" srcOrd="1" destOrd="0" presId="urn:microsoft.com/office/officeart/2008/layout/LinedList"/>
    <dgm:cxn modelId="{6E23619D-9FA8-42A4-B0A5-A13F3CCA4F69}" type="presParOf" srcId="{96D400AA-B637-4324-AD57-DBCA60033105}" destId="{1D702179-DC45-4D32-B5FF-7C9142B4072E}" srcOrd="2" destOrd="0" presId="urn:microsoft.com/office/officeart/2008/layout/LinedList"/>
    <dgm:cxn modelId="{F5A6BE14-C0F0-4B9E-AB09-0B28387698E1}" type="presParOf" srcId="{3C2B93DC-35E6-4F04-B751-25C59EDD0B71}" destId="{433B39C0-688D-4B87-862E-6EFCDA67F4A0}" srcOrd="2" destOrd="0" presId="urn:microsoft.com/office/officeart/2008/layout/LinedList"/>
    <dgm:cxn modelId="{B86AA1AD-6AEC-489B-ADDE-73B57C05BAE5}" type="presParOf" srcId="{3C2B93DC-35E6-4F04-B751-25C59EDD0B71}" destId="{F7B37F12-A6A8-44BB-B35B-00D2563D8ECE}" srcOrd="3" destOrd="0" presId="urn:microsoft.com/office/officeart/2008/layout/LinedList"/>
    <dgm:cxn modelId="{898F2B70-EDB8-4B0B-9860-1B83A0F22689}" type="presParOf" srcId="{2FB091C4-A668-42BA-B958-5333EAF1E2DD}" destId="{D5D81F8C-3D47-4679-86F0-0E2EF9F2BB60}" srcOrd="4" destOrd="0" presId="urn:microsoft.com/office/officeart/2008/layout/LinedList"/>
    <dgm:cxn modelId="{A4B1FFD2-C038-412C-8998-051A22AA27E5}" type="presParOf" srcId="{2FB091C4-A668-42BA-B958-5333EAF1E2DD}" destId="{FBFFAABA-8300-42A2-A554-BBE874858860}" srcOrd="5" destOrd="0" presId="urn:microsoft.com/office/officeart/2008/layout/LinedList"/>
    <dgm:cxn modelId="{614FAFE2-6FD3-417E-AC87-F2E98F0F22C0}" type="presParOf" srcId="{FBFFAABA-8300-42A2-A554-BBE874858860}" destId="{5CA0D83B-9105-4AE0-9CAF-74E25BA6D74C}" srcOrd="0" destOrd="0" presId="urn:microsoft.com/office/officeart/2008/layout/LinedList"/>
    <dgm:cxn modelId="{C75C9413-A5D3-49CF-AE8C-B350A828FCCF}" type="presParOf" srcId="{FBFFAABA-8300-42A2-A554-BBE874858860}" destId="{2B44FDEF-9837-4D2B-9669-9CF2DF41D9D5}" srcOrd="1" destOrd="0" presId="urn:microsoft.com/office/officeart/2008/layout/LinedList"/>
    <dgm:cxn modelId="{0DE105BE-A0D7-4950-89EE-EED6C67579E2}" type="presParOf" srcId="{2B44FDEF-9837-4D2B-9669-9CF2DF41D9D5}" destId="{F2E8558A-3915-4451-88B7-76ADF274859E}" srcOrd="0" destOrd="0" presId="urn:microsoft.com/office/officeart/2008/layout/LinedList"/>
    <dgm:cxn modelId="{B0B7CA7D-CE89-45B2-A55C-0A4D32DE74CB}" type="presParOf" srcId="{2B44FDEF-9837-4D2B-9669-9CF2DF41D9D5}" destId="{3C1788E7-F419-42F4-882A-7A7E96F6E580}" srcOrd="1" destOrd="0" presId="urn:microsoft.com/office/officeart/2008/layout/LinedList"/>
    <dgm:cxn modelId="{78A3A7AE-7C47-480B-8CCE-13C9243A3B88}" type="presParOf" srcId="{3C1788E7-F419-42F4-882A-7A7E96F6E580}" destId="{10AB9113-DEF5-489A-B278-6E821E6D44C8}" srcOrd="0" destOrd="0" presId="urn:microsoft.com/office/officeart/2008/layout/LinedList"/>
    <dgm:cxn modelId="{7BE134C2-4920-48B8-843D-0E804BD290A9}" type="presParOf" srcId="{3C1788E7-F419-42F4-882A-7A7E96F6E580}" destId="{C2DD359D-EE71-4B9B-8208-260A048DA256}" srcOrd="1" destOrd="0" presId="urn:microsoft.com/office/officeart/2008/layout/LinedList"/>
    <dgm:cxn modelId="{C82DA638-D0FF-4569-8075-B9B6D205FAE5}" type="presParOf" srcId="{3C1788E7-F419-42F4-882A-7A7E96F6E580}" destId="{B0299BF1-0BE0-4432-96AD-999DC248B0DB}" srcOrd="2" destOrd="0" presId="urn:microsoft.com/office/officeart/2008/layout/LinedList"/>
    <dgm:cxn modelId="{1B8AA35C-B28E-434F-8CBC-DDDCB54A73F5}" type="presParOf" srcId="{2B44FDEF-9837-4D2B-9669-9CF2DF41D9D5}" destId="{847BE9D9-0ED0-47D9-B58A-AC657C9022E9}" srcOrd="2" destOrd="0" presId="urn:microsoft.com/office/officeart/2008/layout/LinedList"/>
    <dgm:cxn modelId="{23CE9103-C505-44D6-B3B4-82FF530B6CC8}" type="presParOf" srcId="{2B44FDEF-9837-4D2B-9669-9CF2DF41D9D5}" destId="{3D23E397-B052-4576-8170-36069E539DB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9709-63B7-4078-9126-761256B2E4AE}">
      <dsp:nvSpPr>
        <dsp:cNvPr id="0" name=""/>
        <dsp:cNvSpPr/>
      </dsp:nvSpPr>
      <dsp:spPr>
        <a:xfrm>
          <a:off x="0" y="1628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95384-A5FF-4D27-9647-6873B34D60BB}">
      <dsp:nvSpPr>
        <dsp:cNvPr id="0" name=""/>
        <dsp:cNvSpPr/>
      </dsp:nvSpPr>
      <dsp:spPr>
        <a:xfrm>
          <a:off x="0" y="1628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Digitalization: ubiquitous environment </a:t>
          </a:r>
          <a:endParaRPr lang="fi-FI" sz="1700" kern="1200"/>
        </a:p>
      </dsp:txBody>
      <dsp:txXfrm>
        <a:off x="0" y="1628"/>
        <a:ext cx="1641475" cy="1110693"/>
      </dsp:txXfrm>
    </dsp:sp>
    <dsp:sp modelId="{4BA4AC9B-7278-48DF-99AF-16C7F4198A18}">
      <dsp:nvSpPr>
        <dsp:cNvPr id="0" name=""/>
        <dsp:cNvSpPr/>
      </dsp:nvSpPr>
      <dsp:spPr>
        <a:xfrm>
          <a:off x="0" y="111232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8AA0BD-66C5-44B8-8A05-32DFB9FFC868}">
      <dsp:nvSpPr>
        <dsp:cNvPr id="0" name=""/>
        <dsp:cNvSpPr/>
      </dsp:nvSpPr>
      <dsp:spPr>
        <a:xfrm>
          <a:off x="0" y="1112321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Background: history of </a:t>
          </a:r>
          <a:r>
            <a:rPr lang="fi-FI" sz="1700" b="1" i="1" kern="1200"/>
            <a:t>Sapiens </a:t>
          </a:r>
          <a:r>
            <a:rPr lang="fi-FI" sz="1700" b="1" kern="1200"/>
            <a:t>(Harari) </a:t>
          </a:r>
          <a:endParaRPr lang="fi-FI" sz="1700" kern="1200"/>
        </a:p>
      </dsp:txBody>
      <dsp:txXfrm>
        <a:off x="0" y="1112321"/>
        <a:ext cx="1641475" cy="1110693"/>
      </dsp:txXfrm>
    </dsp:sp>
    <dsp:sp modelId="{3EEA5CDB-5336-49DC-AAC5-1D6BA31AB1AF}">
      <dsp:nvSpPr>
        <dsp:cNvPr id="0" name=""/>
        <dsp:cNvSpPr/>
      </dsp:nvSpPr>
      <dsp:spPr>
        <a:xfrm>
          <a:off x="1764585" y="1129676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by now: economy (money), religions, political structures (states etc.) -&gt; history of globalization </a:t>
          </a:r>
        </a:p>
      </dsp:txBody>
      <dsp:txXfrm>
        <a:off x="1764585" y="1129676"/>
        <a:ext cx="6442789" cy="347091"/>
      </dsp:txXfrm>
    </dsp:sp>
    <dsp:sp modelId="{E9EAE556-50F9-448E-8A75-116B438921E5}">
      <dsp:nvSpPr>
        <dsp:cNvPr id="0" name=""/>
        <dsp:cNvSpPr/>
      </dsp:nvSpPr>
      <dsp:spPr>
        <a:xfrm>
          <a:off x="1641474" y="147676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2A10-E571-43DF-959E-F080EACE845B}">
      <dsp:nvSpPr>
        <dsp:cNvPr id="0" name=""/>
        <dsp:cNvSpPr/>
      </dsp:nvSpPr>
      <dsp:spPr>
        <a:xfrm>
          <a:off x="1764585" y="1494122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onwards: </a:t>
          </a:r>
          <a:r>
            <a:rPr lang="fi-FI" sz="1100" i="1" kern="1200"/>
            <a:t>technohumanism / dataism  &lt;- </a:t>
          </a:r>
          <a:r>
            <a:rPr lang="fi-FI" sz="1100" kern="1200"/>
            <a:t>applications / dominant role of artificial intelligence (AI) </a:t>
          </a:r>
        </a:p>
      </dsp:txBody>
      <dsp:txXfrm>
        <a:off x="1764585" y="1494122"/>
        <a:ext cx="6442789" cy="347091"/>
      </dsp:txXfrm>
    </dsp:sp>
    <dsp:sp modelId="{DB92007E-2BC0-4426-8362-6B481B3CE12D}">
      <dsp:nvSpPr>
        <dsp:cNvPr id="0" name=""/>
        <dsp:cNvSpPr/>
      </dsp:nvSpPr>
      <dsp:spPr>
        <a:xfrm>
          <a:off x="1641474" y="1841214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CDB16-B76B-453A-B8E8-09CFF1D4CBCD}">
      <dsp:nvSpPr>
        <dsp:cNvPr id="0" name=""/>
        <dsp:cNvSpPr/>
      </dsp:nvSpPr>
      <dsp:spPr>
        <a:xfrm>
          <a:off x="1764585" y="1858568"/>
          <a:ext cx="6442789" cy="34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i="1" kern="1200"/>
            <a:t>evolutionist view on history </a:t>
          </a:r>
          <a:endParaRPr lang="fi-FI" sz="1100" kern="1200"/>
        </a:p>
      </dsp:txBody>
      <dsp:txXfrm>
        <a:off x="1764585" y="1858568"/>
        <a:ext cx="6442789" cy="347091"/>
      </dsp:txXfrm>
    </dsp:sp>
    <dsp:sp modelId="{A8226001-6EBA-4375-98B4-2943FF94D335}">
      <dsp:nvSpPr>
        <dsp:cNvPr id="0" name=""/>
        <dsp:cNvSpPr/>
      </dsp:nvSpPr>
      <dsp:spPr>
        <a:xfrm>
          <a:off x="1641474" y="220566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09327-2DE8-4B73-9115-76159A8DFB01}">
      <dsp:nvSpPr>
        <dsp:cNvPr id="0" name=""/>
        <dsp:cNvSpPr/>
      </dsp:nvSpPr>
      <dsp:spPr>
        <a:xfrm>
          <a:off x="0" y="222301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26C97-1ED3-4DBB-9806-EBEC6F4B8711}">
      <dsp:nvSpPr>
        <dsp:cNvPr id="0" name=""/>
        <dsp:cNvSpPr/>
      </dsp:nvSpPr>
      <dsp:spPr>
        <a:xfrm>
          <a:off x="0" y="2223015"/>
          <a:ext cx="1641475" cy="1110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b="1" kern="1200"/>
            <a:t>Contracts and contracting: ubiquitous phenomenon </a:t>
          </a:r>
          <a:endParaRPr lang="fi-FI" sz="1700" kern="1200"/>
        </a:p>
      </dsp:txBody>
      <dsp:txXfrm>
        <a:off x="0" y="2223015"/>
        <a:ext cx="1641475" cy="1110693"/>
      </dsp:txXfrm>
    </dsp:sp>
    <dsp:sp modelId="{26E85429-1476-46C2-8706-74C3A401B5CB}">
      <dsp:nvSpPr>
        <dsp:cNvPr id="0" name=""/>
        <dsp:cNvSpPr/>
      </dsp:nvSpPr>
      <dsp:spPr>
        <a:xfrm>
          <a:off x="1764585" y="2273451"/>
          <a:ext cx="6442789" cy="1008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business and everyday lives of individuals </a:t>
          </a:r>
        </a:p>
      </dsp:txBody>
      <dsp:txXfrm>
        <a:off x="1764585" y="2273451"/>
        <a:ext cx="6442789" cy="1008735"/>
      </dsp:txXfrm>
    </dsp:sp>
    <dsp:sp modelId="{927CC26A-9F36-4063-9633-4BEF7C5DD932}">
      <dsp:nvSpPr>
        <dsp:cNvPr id="0" name=""/>
        <dsp:cNvSpPr/>
      </dsp:nvSpPr>
      <dsp:spPr>
        <a:xfrm>
          <a:off x="1641474" y="3282187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6885-3DBE-41B2-96F3-FD1F0F48CFC0}">
      <dsp:nvSpPr>
        <dsp:cNvPr id="0" name=""/>
        <dsp:cNvSpPr/>
      </dsp:nvSpPr>
      <dsp:spPr>
        <a:xfrm>
          <a:off x="0" y="0"/>
          <a:ext cx="8207375" cy="3335337"/>
        </a:xfrm>
        <a:prstGeom prst="roundRect">
          <a:avLst>
            <a:gd name="adj" fmla="val 8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25885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Natural language: syntax, semantics and pragmatics </a:t>
          </a:r>
          <a:endParaRPr lang="fi-FI" sz="1600" kern="1200"/>
        </a:p>
      </dsp:txBody>
      <dsp:txXfrm>
        <a:off x="83035" y="83035"/>
        <a:ext cx="8041305" cy="3169267"/>
      </dsp:txXfrm>
    </dsp:sp>
    <dsp:sp modelId="{FB27E61E-DB2E-49B0-BF14-DB6D7242AF4E}">
      <dsp:nvSpPr>
        <dsp:cNvPr id="0" name=""/>
        <dsp:cNvSpPr/>
      </dsp:nvSpPr>
      <dsp:spPr>
        <a:xfrm>
          <a:off x="205184" y="833834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The ambiguity and practical flexibility of linguistic usages </a:t>
          </a:r>
        </a:p>
      </dsp:txBody>
      <dsp:txXfrm>
        <a:off x="228288" y="856938"/>
        <a:ext cx="1184898" cy="705057"/>
      </dsp:txXfrm>
    </dsp:sp>
    <dsp:sp modelId="{8BB2B8C5-0473-4EBF-B3C1-11C7D4567AF9}">
      <dsp:nvSpPr>
        <dsp:cNvPr id="0" name=""/>
        <dsp:cNvSpPr/>
      </dsp:nvSpPr>
      <dsp:spPr>
        <a:xfrm>
          <a:off x="205184" y="1624713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10818"/>
              <a:satOff val="-23280"/>
              <a:lumOff val="38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Option of not using legal remedies </a:t>
          </a:r>
        </a:p>
      </dsp:txBody>
      <dsp:txXfrm>
        <a:off x="228288" y="1647817"/>
        <a:ext cx="1184898" cy="705057"/>
      </dsp:txXfrm>
    </dsp:sp>
    <dsp:sp modelId="{37DCA9EE-9618-4439-8BCC-FEA59219F0B5}">
      <dsp:nvSpPr>
        <dsp:cNvPr id="0" name=""/>
        <dsp:cNvSpPr/>
      </dsp:nvSpPr>
      <dsp:spPr>
        <a:xfrm>
          <a:off x="205184" y="2415592"/>
          <a:ext cx="1231106" cy="75126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5221635"/>
              <a:satOff val="-46559"/>
              <a:lumOff val="77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/>
            <a:t>Option to buy oneself free of a contract (by paying damages) </a:t>
          </a:r>
        </a:p>
      </dsp:txBody>
      <dsp:txXfrm>
        <a:off x="228288" y="2438696"/>
        <a:ext cx="1184898" cy="705057"/>
      </dsp:txXfrm>
    </dsp:sp>
    <dsp:sp modelId="{E79F79C8-DE00-4F91-98ED-8A04901FE127}">
      <dsp:nvSpPr>
        <dsp:cNvPr id="0" name=""/>
        <dsp:cNvSpPr/>
      </dsp:nvSpPr>
      <dsp:spPr>
        <a:xfrm>
          <a:off x="1641475" y="833834"/>
          <a:ext cx="6360715" cy="2334735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5221635"/>
                <a:satOff val="-46559"/>
                <a:lumOff val="7746"/>
                <a:alphaOff val="0"/>
                <a:tint val="50000"/>
                <a:satMod val="300000"/>
              </a:schemeClr>
            </a:gs>
            <a:gs pos="35000">
              <a:schemeClr val="accent4">
                <a:hueOff val="-5221635"/>
                <a:satOff val="-46559"/>
                <a:lumOff val="7746"/>
                <a:alphaOff val="0"/>
                <a:tint val="37000"/>
                <a:satMod val="300000"/>
              </a:schemeClr>
            </a:gs>
            <a:gs pos="100000">
              <a:schemeClr val="accent4">
                <a:hueOff val="-5221635"/>
                <a:satOff val="-46559"/>
                <a:lumOff val="77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148255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Code: unambiguity, predetermined syntactic and semantic rules </a:t>
          </a:r>
          <a:endParaRPr lang="fi-FI" sz="1600" kern="1200"/>
        </a:p>
      </dsp:txBody>
      <dsp:txXfrm>
        <a:off x="1713276" y="905635"/>
        <a:ext cx="6217113" cy="2191133"/>
      </dsp:txXfrm>
    </dsp:sp>
    <dsp:sp modelId="{E036B23B-DEC1-454D-9E22-195E4022A2A9}">
      <dsp:nvSpPr>
        <dsp:cNvPr id="0" name=""/>
        <dsp:cNvSpPr/>
      </dsp:nvSpPr>
      <dsp:spPr>
        <a:xfrm>
          <a:off x="1846659" y="1667668"/>
          <a:ext cx="5950346" cy="1334134"/>
        </a:xfrm>
        <a:prstGeom prst="roundRect">
          <a:avLst>
            <a:gd name="adj" fmla="val 10500"/>
          </a:avLst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753045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Legal certainty: perfect but rigid execution vs. availability of legal remedies </a:t>
          </a:r>
          <a:endParaRPr lang="fi-FI" sz="1600" kern="1200"/>
        </a:p>
      </dsp:txBody>
      <dsp:txXfrm>
        <a:off x="1887688" y="1708697"/>
        <a:ext cx="5868288" cy="1252076"/>
      </dsp:txXfrm>
    </dsp:sp>
    <dsp:sp modelId="{E92770B3-F415-4FA2-B088-CA66F28DB401}">
      <dsp:nvSpPr>
        <dsp:cNvPr id="0" name=""/>
        <dsp:cNvSpPr/>
      </dsp:nvSpPr>
      <dsp:spPr>
        <a:xfrm>
          <a:off x="1995418" y="2268029"/>
          <a:ext cx="2793292" cy="6003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832453"/>
              <a:satOff val="-69839"/>
              <a:lumOff val="1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Responsiveness to real world </a:t>
          </a:r>
          <a:endParaRPr lang="fi-FI" sz="1100" kern="1200"/>
        </a:p>
      </dsp:txBody>
      <dsp:txXfrm>
        <a:off x="2013881" y="2286492"/>
        <a:ext cx="2756366" cy="563434"/>
      </dsp:txXfrm>
    </dsp:sp>
    <dsp:sp modelId="{88C3B94E-04CB-450B-BBFA-E5465C5A4E37}">
      <dsp:nvSpPr>
        <dsp:cNvPr id="0" name=""/>
        <dsp:cNvSpPr/>
      </dsp:nvSpPr>
      <dsp:spPr>
        <a:xfrm>
          <a:off x="4849544" y="2268029"/>
          <a:ext cx="2793292" cy="6003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0443270"/>
              <a:satOff val="-93118"/>
              <a:lumOff val="1549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Deliberate ambiguity of contract </a:t>
          </a:r>
          <a:endParaRPr lang="fi-FI" sz="1100" kern="1200"/>
        </a:p>
      </dsp:txBody>
      <dsp:txXfrm>
        <a:off x="4868007" y="2286492"/>
        <a:ext cx="2756366" cy="5634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1854A-024B-4785-B5A3-95B0C51E0CC2}">
      <dsp:nvSpPr>
        <dsp:cNvPr id="0" name=""/>
        <dsp:cNvSpPr/>
      </dsp:nvSpPr>
      <dsp:spPr>
        <a:xfrm>
          <a:off x="0" y="732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120F5-07AE-458A-B60E-E546D021CAB6}">
      <dsp:nvSpPr>
        <dsp:cNvPr id="0" name=""/>
        <dsp:cNvSpPr/>
      </dsp:nvSpPr>
      <dsp:spPr>
        <a:xfrm>
          <a:off x="0" y="732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Precision – ambiguity </a:t>
          </a:r>
          <a:endParaRPr lang="fi-FI" sz="1000" kern="1200" dirty="0"/>
        </a:p>
      </dsp:txBody>
      <dsp:txXfrm>
        <a:off x="0" y="732"/>
        <a:ext cx="1641475" cy="666904"/>
      </dsp:txXfrm>
    </dsp:sp>
    <dsp:sp modelId="{F14E4E20-AA10-4B04-B92E-8996C1D5AAA0}">
      <dsp:nvSpPr>
        <dsp:cNvPr id="0" name=""/>
        <dsp:cNvSpPr/>
      </dsp:nvSpPr>
      <dsp:spPr>
        <a:xfrm>
          <a:off x="1764585" y="11153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natural language </a:t>
          </a:r>
          <a:endParaRPr lang="fi-FI" sz="1000" kern="1200" dirty="0"/>
        </a:p>
      </dsp:txBody>
      <dsp:txXfrm>
        <a:off x="1764585" y="11153"/>
        <a:ext cx="6442789" cy="208407"/>
      </dsp:txXfrm>
    </dsp:sp>
    <dsp:sp modelId="{B705F9FE-571A-4C1F-A5DB-64BD4598F2E9}">
      <dsp:nvSpPr>
        <dsp:cNvPr id="0" name=""/>
        <dsp:cNvSpPr/>
      </dsp:nvSpPr>
      <dsp:spPr>
        <a:xfrm>
          <a:off x="1641474" y="21956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16D77-DA0C-4024-BEA0-300955387685}">
      <dsp:nvSpPr>
        <dsp:cNvPr id="0" name=""/>
        <dsp:cNvSpPr/>
      </dsp:nvSpPr>
      <dsp:spPr>
        <a:xfrm>
          <a:off x="1764585" y="229981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code </a:t>
          </a:r>
          <a:endParaRPr lang="fi-FI" sz="1000" kern="1200" dirty="0"/>
        </a:p>
      </dsp:txBody>
      <dsp:txXfrm>
        <a:off x="1764585" y="229981"/>
        <a:ext cx="6442789" cy="208407"/>
      </dsp:txXfrm>
    </dsp:sp>
    <dsp:sp modelId="{8F3A9A93-16C1-405B-8F8B-559B390DB514}">
      <dsp:nvSpPr>
        <dsp:cNvPr id="0" name=""/>
        <dsp:cNvSpPr/>
      </dsp:nvSpPr>
      <dsp:spPr>
        <a:xfrm>
          <a:off x="1641474" y="43838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92024-C277-4F9C-B550-7BBA5D7AC26A}">
      <dsp:nvSpPr>
        <dsp:cNvPr id="0" name=""/>
        <dsp:cNvSpPr/>
      </dsp:nvSpPr>
      <dsp:spPr>
        <a:xfrm>
          <a:off x="1764585" y="448809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legal text</a:t>
          </a:r>
          <a:r>
            <a:rPr lang="en-US" sz="1000" kern="1200" dirty="0"/>
            <a:t> </a:t>
          </a:r>
          <a:endParaRPr lang="fi-FI" sz="1000" kern="1200" dirty="0"/>
        </a:p>
      </dsp:txBody>
      <dsp:txXfrm>
        <a:off x="1764585" y="448809"/>
        <a:ext cx="6442789" cy="208407"/>
      </dsp:txXfrm>
    </dsp:sp>
    <dsp:sp modelId="{233EFC7A-1B1B-4C48-8394-0CEF80E525B5}">
      <dsp:nvSpPr>
        <dsp:cNvPr id="0" name=""/>
        <dsp:cNvSpPr/>
      </dsp:nvSpPr>
      <dsp:spPr>
        <a:xfrm>
          <a:off x="1641474" y="657216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9DB53-D5D6-4A77-A0E7-7986FF0957F0}">
      <dsp:nvSpPr>
        <dsp:cNvPr id="0" name=""/>
        <dsp:cNvSpPr/>
      </dsp:nvSpPr>
      <dsp:spPr>
        <a:xfrm>
          <a:off x="0" y="667637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DF5C2-A3A3-493A-8864-9687CBFBE713}">
      <dsp:nvSpPr>
        <dsp:cNvPr id="0" name=""/>
        <dsp:cNvSpPr/>
      </dsp:nvSpPr>
      <dsp:spPr>
        <a:xfrm>
          <a:off x="0" y="667637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Contexts of interpretation </a:t>
          </a:r>
          <a:endParaRPr lang="fi-FI" sz="1000" kern="1200" dirty="0"/>
        </a:p>
      </dsp:txBody>
      <dsp:txXfrm>
        <a:off x="0" y="667637"/>
        <a:ext cx="1641475" cy="666904"/>
      </dsp:txXfrm>
    </dsp:sp>
    <dsp:sp modelId="{CEA4A396-85B9-4E06-935B-5C15870ED2D8}">
      <dsp:nvSpPr>
        <dsp:cNvPr id="0" name=""/>
        <dsp:cNvSpPr/>
      </dsp:nvSpPr>
      <dsp:spPr>
        <a:xfrm>
          <a:off x="1764585" y="675477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writing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675477"/>
        <a:ext cx="6442789" cy="156794"/>
      </dsp:txXfrm>
    </dsp:sp>
    <dsp:sp modelId="{D5D3E7CE-FF69-46C8-B99D-731452C4DC1E}">
      <dsp:nvSpPr>
        <dsp:cNvPr id="0" name=""/>
        <dsp:cNvSpPr/>
      </dsp:nvSpPr>
      <dsp:spPr>
        <a:xfrm>
          <a:off x="1641474" y="832271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C2FB6-4287-43A3-8848-76C50F6D094C}">
      <dsp:nvSpPr>
        <dsp:cNvPr id="0" name=""/>
        <dsp:cNvSpPr/>
      </dsp:nvSpPr>
      <dsp:spPr>
        <a:xfrm>
          <a:off x="1764585" y="840110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application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840110"/>
        <a:ext cx="6442789" cy="156794"/>
      </dsp:txXfrm>
    </dsp:sp>
    <dsp:sp modelId="{C1A173CA-B029-4153-97BE-144CCF9AD507}">
      <dsp:nvSpPr>
        <dsp:cNvPr id="0" name=""/>
        <dsp:cNvSpPr/>
      </dsp:nvSpPr>
      <dsp:spPr>
        <a:xfrm>
          <a:off x="1641474" y="996905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DEEA7-FFF9-4EEF-B6B0-5FEDCB288DA4}">
      <dsp:nvSpPr>
        <dsp:cNvPr id="0" name=""/>
        <dsp:cNvSpPr/>
      </dsp:nvSpPr>
      <dsp:spPr>
        <a:xfrm>
          <a:off x="1764585" y="1004744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dispute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1004744"/>
        <a:ext cx="6442789" cy="156794"/>
      </dsp:txXfrm>
    </dsp:sp>
    <dsp:sp modelId="{8F38E843-C071-475F-99F7-B58101BD8E62}">
      <dsp:nvSpPr>
        <dsp:cNvPr id="0" name=""/>
        <dsp:cNvSpPr/>
      </dsp:nvSpPr>
      <dsp:spPr>
        <a:xfrm>
          <a:off x="1641474" y="1161539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1960-4EA4-49FB-B2A0-456159D34D09}">
      <dsp:nvSpPr>
        <dsp:cNvPr id="0" name=""/>
        <dsp:cNvSpPr/>
      </dsp:nvSpPr>
      <dsp:spPr>
        <a:xfrm>
          <a:off x="1764585" y="1169378"/>
          <a:ext cx="6442789" cy="15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litigation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1764585" y="1169378"/>
        <a:ext cx="6442789" cy="156794"/>
      </dsp:txXfrm>
    </dsp:sp>
    <dsp:sp modelId="{9C88C780-7A8C-4B36-9ACC-6CBCCBB28A01}">
      <dsp:nvSpPr>
        <dsp:cNvPr id="0" name=""/>
        <dsp:cNvSpPr/>
      </dsp:nvSpPr>
      <dsp:spPr>
        <a:xfrm>
          <a:off x="1641474" y="1326172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749EC-17CD-4F81-83A9-D1BB20E1371F}">
      <dsp:nvSpPr>
        <dsp:cNvPr id="0" name=""/>
        <dsp:cNvSpPr/>
      </dsp:nvSpPr>
      <dsp:spPr>
        <a:xfrm>
          <a:off x="0" y="133454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519C7-C9EE-4E70-A9F4-5992F646F896}">
      <dsp:nvSpPr>
        <dsp:cNvPr id="0" name=""/>
        <dsp:cNvSpPr/>
      </dsp:nvSpPr>
      <dsp:spPr>
        <a:xfrm>
          <a:off x="0" y="1334541"/>
          <a:ext cx="1641475" cy="576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Some contractual obligations cannot be represented as an algorithm (sequence of actions)</a:t>
          </a:r>
          <a:endParaRPr lang="fi-FI" sz="1000" kern="1200" dirty="0"/>
        </a:p>
      </dsp:txBody>
      <dsp:txXfrm>
        <a:off x="0" y="1334541"/>
        <a:ext cx="1641475" cy="576218"/>
      </dsp:txXfrm>
    </dsp:sp>
    <dsp:sp modelId="{D79562EC-813F-40E2-96FA-4B5858189D58}">
      <dsp:nvSpPr>
        <dsp:cNvPr id="0" name=""/>
        <dsp:cNvSpPr/>
      </dsp:nvSpPr>
      <dsp:spPr>
        <a:xfrm>
          <a:off x="1764585" y="1364826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E.g. “good faith” or “reasonableness”</a:t>
          </a:r>
        </a:p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Duty to exercise due care (no measurable quantities)  </a:t>
          </a:r>
          <a:endParaRPr lang="fi-FI" sz="1200" kern="1200" dirty="0"/>
        </a:p>
      </dsp:txBody>
      <dsp:txXfrm>
        <a:off x="1764585" y="1364826"/>
        <a:ext cx="6442789" cy="605684"/>
      </dsp:txXfrm>
    </dsp:sp>
    <dsp:sp modelId="{056CA6D5-A2B7-46B1-AC1C-D4C9845D0982}">
      <dsp:nvSpPr>
        <dsp:cNvPr id="0" name=""/>
        <dsp:cNvSpPr/>
      </dsp:nvSpPr>
      <dsp:spPr>
        <a:xfrm>
          <a:off x="1641474" y="197051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9D11F-9F6D-406D-ACAC-AADB93ADEFD1}">
      <dsp:nvSpPr>
        <dsp:cNvPr id="0" name=""/>
        <dsp:cNvSpPr/>
      </dsp:nvSpPr>
      <dsp:spPr>
        <a:xfrm>
          <a:off x="0" y="200079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29DED-8C85-4419-8881-E3C98C436BD0}">
      <dsp:nvSpPr>
        <dsp:cNvPr id="0" name=""/>
        <dsp:cNvSpPr/>
      </dsp:nvSpPr>
      <dsp:spPr>
        <a:xfrm>
          <a:off x="0" y="2000795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possibilities of machine learning and natural language processing? </a:t>
          </a:r>
          <a:endParaRPr lang="fi-FI" sz="1100" kern="1200"/>
        </a:p>
      </dsp:txBody>
      <dsp:txXfrm>
        <a:off x="0" y="2000795"/>
        <a:ext cx="1641475" cy="666904"/>
      </dsp:txXfrm>
    </dsp:sp>
    <dsp:sp modelId="{2A49A43D-0ECD-4703-8516-149003A97442}">
      <dsp:nvSpPr>
        <dsp:cNvPr id="0" name=""/>
        <dsp:cNvSpPr/>
      </dsp:nvSpPr>
      <dsp:spPr>
        <a:xfrm>
          <a:off x="0" y="2667699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00CA1-E682-4507-801B-E91DB6B6BD07}">
      <dsp:nvSpPr>
        <dsp:cNvPr id="0" name=""/>
        <dsp:cNvSpPr/>
      </dsp:nvSpPr>
      <dsp:spPr>
        <a:xfrm>
          <a:off x="0" y="2667699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AI? </a:t>
          </a:r>
          <a:endParaRPr lang="fi-FI" sz="1100" kern="1200"/>
        </a:p>
      </dsp:txBody>
      <dsp:txXfrm>
        <a:off x="0" y="2667699"/>
        <a:ext cx="1641475" cy="666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7809-05E0-4513-93AD-07258C51A4B6}">
      <dsp:nvSpPr>
        <dsp:cNvPr id="0" name=""/>
        <dsp:cNvSpPr/>
      </dsp:nvSpPr>
      <dsp:spPr>
        <a:xfrm>
          <a:off x="0" y="1628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4DEE7-AC59-4D81-853C-A016A4C0BE48}">
      <dsp:nvSpPr>
        <dsp:cNvPr id="0" name=""/>
        <dsp:cNvSpPr/>
      </dsp:nvSpPr>
      <dsp:spPr>
        <a:xfrm>
          <a:off x="0" y="1628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All contract terms cannot perhaps be coded, at least not without artificial intelligence </a:t>
          </a:r>
          <a:endParaRPr lang="fi-FI" sz="1200" kern="1200"/>
        </a:p>
      </dsp:txBody>
      <dsp:txXfrm>
        <a:off x="0" y="1628"/>
        <a:ext cx="1641474" cy="1110941"/>
      </dsp:txXfrm>
    </dsp:sp>
    <dsp:sp modelId="{7A4B69AE-0361-45E2-9067-7337629E5BE5}">
      <dsp:nvSpPr>
        <dsp:cNvPr id="0" name=""/>
        <dsp:cNvSpPr/>
      </dsp:nvSpPr>
      <dsp:spPr>
        <a:xfrm>
          <a:off x="1764585" y="27449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Obligations that can be described only in broad terms, e.g. duty to exercise due care</a:t>
          </a:r>
          <a:r>
            <a:rPr lang="fi-FI" sz="1500" kern="1200"/>
            <a:t> </a:t>
          </a:r>
        </a:p>
      </dsp:txBody>
      <dsp:txXfrm>
        <a:off x="1764585" y="27449"/>
        <a:ext cx="6442788" cy="516414"/>
      </dsp:txXfrm>
    </dsp:sp>
    <dsp:sp modelId="{47D49FC3-AF6A-45BB-B78B-1F065C8E89ED}">
      <dsp:nvSpPr>
        <dsp:cNvPr id="0" name=""/>
        <dsp:cNvSpPr/>
      </dsp:nvSpPr>
      <dsp:spPr>
        <a:xfrm>
          <a:off x="1641474" y="543863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359D-3EE2-4024-B6AB-748EA5766AC8}">
      <dsp:nvSpPr>
        <dsp:cNvPr id="0" name=""/>
        <dsp:cNvSpPr/>
      </dsp:nvSpPr>
      <dsp:spPr>
        <a:xfrm>
          <a:off x="1764585" y="569684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Performances to be carried out in the physical world (generally others than</a:t>
          </a:r>
          <a:r>
            <a:rPr lang="en-US" sz="1500" b="0" kern="1200"/>
            <a:t> the payment obligation)</a:t>
          </a:r>
          <a:endParaRPr lang="fi-FI" sz="1500" kern="1200"/>
        </a:p>
      </dsp:txBody>
      <dsp:txXfrm>
        <a:off x="1764585" y="569684"/>
        <a:ext cx="6442788" cy="516414"/>
      </dsp:txXfrm>
    </dsp:sp>
    <dsp:sp modelId="{64F19E0C-1E6D-4E5D-B8AD-077372DA1DE6}">
      <dsp:nvSpPr>
        <dsp:cNvPr id="0" name=""/>
        <dsp:cNvSpPr/>
      </dsp:nvSpPr>
      <dsp:spPr>
        <a:xfrm>
          <a:off x="1641474" y="1086098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92B70-66F1-453C-B130-8EDCCCD5B56B}">
      <dsp:nvSpPr>
        <dsp:cNvPr id="0" name=""/>
        <dsp:cNvSpPr/>
      </dsp:nvSpPr>
      <dsp:spPr>
        <a:xfrm>
          <a:off x="0" y="111257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A73D2-7780-4FAE-902E-1528392DF19B}">
      <dsp:nvSpPr>
        <dsp:cNvPr id="0" name=""/>
        <dsp:cNvSpPr/>
      </dsp:nvSpPr>
      <dsp:spPr>
        <a:xfrm>
          <a:off x="0" y="1112570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Communication with the physical world (verifying the conditions of payment, e.g. delivery of goods) is necessary  </a:t>
          </a:r>
          <a:endParaRPr lang="fi-FI" sz="1200" kern="1200"/>
        </a:p>
      </dsp:txBody>
      <dsp:txXfrm>
        <a:off x="0" y="1112570"/>
        <a:ext cx="1641474" cy="1110941"/>
      </dsp:txXfrm>
    </dsp:sp>
    <dsp:sp modelId="{448B27A4-0332-4993-8634-2CB5E36600B2}">
      <dsp:nvSpPr>
        <dsp:cNvPr id="0" name=""/>
        <dsp:cNvSpPr/>
      </dsp:nvSpPr>
      <dsp:spPr>
        <a:xfrm>
          <a:off x="1764585" y="1138391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At current state, a third party (“</a:t>
          </a:r>
          <a:r>
            <a:rPr lang="en-US" sz="1500" b="0" i="1" kern="1200"/>
            <a:t>oracle</a:t>
          </a:r>
          <a:r>
            <a:rPr lang="en-US" sz="1500" b="0" kern="1200"/>
            <a:t>”) outside of the blockchain verifies the fulfillment of the physical world condition </a:t>
          </a:r>
          <a:endParaRPr lang="fi-FI" sz="1500" kern="1200"/>
        </a:p>
      </dsp:txBody>
      <dsp:txXfrm>
        <a:off x="1764585" y="1138391"/>
        <a:ext cx="6442788" cy="516414"/>
      </dsp:txXfrm>
    </dsp:sp>
    <dsp:sp modelId="{53FAF70F-F7D6-49D3-BD1E-0B64AC20A93C}">
      <dsp:nvSpPr>
        <dsp:cNvPr id="0" name=""/>
        <dsp:cNvSpPr/>
      </dsp:nvSpPr>
      <dsp:spPr>
        <a:xfrm>
          <a:off x="1641474" y="1654805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4D22C-7B91-4EF4-8AC0-2835D56E74E9}">
      <dsp:nvSpPr>
        <dsp:cNvPr id="0" name=""/>
        <dsp:cNvSpPr/>
      </dsp:nvSpPr>
      <dsp:spPr>
        <a:xfrm>
          <a:off x="1764585" y="1680626"/>
          <a:ext cx="6442788" cy="51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Advantages of the blockchain (disintermediation, trustlessness) may thus be lost </a:t>
          </a:r>
          <a:endParaRPr lang="fi-FI" sz="1500" kern="1200"/>
        </a:p>
      </dsp:txBody>
      <dsp:txXfrm>
        <a:off x="1764585" y="1680626"/>
        <a:ext cx="6442788" cy="516414"/>
      </dsp:txXfrm>
    </dsp:sp>
    <dsp:sp modelId="{EA01D95B-A1B0-45FD-AC4C-470C116626B0}">
      <dsp:nvSpPr>
        <dsp:cNvPr id="0" name=""/>
        <dsp:cNvSpPr/>
      </dsp:nvSpPr>
      <dsp:spPr>
        <a:xfrm>
          <a:off x="1641474" y="2197040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73D90-2322-4241-96F1-028E01F2EBFA}">
      <dsp:nvSpPr>
        <dsp:cNvPr id="0" name=""/>
        <dsp:cNvSpPr/>
      </dsp:nvSpPr>
      <dsp:spPr>
        <a:xfrm>
          <a:off x="0" y="2223512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CBA86-120C-46CE-9EEA-86411AD15186}">
      <dsp:nvSpPr>
        <dsp:cNvPr id="0" name=""/>
        <dsp:cNvSpPr/>
      </dsp:nvSpPr>
      <dsp:spPr>
        <a:xfrm>
          <a:off x="0" y="2223512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Oracles: commercial sources of information </a:t>
          </a:r>
          <a:r>
            <a:rPr lang="fi-FI" sz="1200" b="0" kern="1200"/>
            <a:t>(e.g. Bloomberg, Augur and  WolframAlpha) </a:t>
          </a:r>
          <a:endParaRPr lang="fi-FI" sz="1200" kern="1200"/>
        </a:p>
      </dsp:txBody>
      <dsp:txXfrm>
        <a:off x="0" y="2223512"/>
        <a:ext cx="1641474" cy="11109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F9DDF-DA0D-45C0-B035-76B1E9905AB8}">
      <dsp:nvSpPr>
        <dsp:cNvPr id="0" name=""/>
        <dsp:cNvSpPr/>
      </dsp:nvSpPr>
      <dsp:spPr>
        <a:xfrm>
          <a:off x="0" y="2511246"/>
          <a:ext cx="8207374" cy="82424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IoT ?</a:t>
          </a:r>
          <a:endParaRPr lang="fi-FI" sz="1500" kern="1200"/>
        </a:p>
      </dsp:txBody>
      <dsp:txXfrm>
        <a:off x="0" y="2511246"/>
        <a:ext cx="8207374" cy="824247"/>
      </dsp:txXfrm>
    </dsp:sp>
    <dsp:sp modelId="{4A4013BE-F416-4EC8-8277-C9666DC6F1D7}">
      <dsp:nvSpPr>
        <dsp:cNvPr id="0" name=""/>
        <dsp:cNvSpPr/>
      </dsp:nvSpPr>
      <dsp:spPr>
        <a:xfrm rot="10800000">
          <a:off x="0" y="1255917"/>
          <a:ext cx="8207374" cy="1267691"/>
        </a:xfrm>
        <a:prstGeom prst="upArrowCallout">
          <a:avLst/>
        </a:prstGeom>
        <a:gradFill rotWithShape="0">
          <a:gsLst>
            <a:gs pos="0">
              <a:schemeClr val="accent3">
                <a:hueOff val="-4395050"/>
                <a:satOff val="7272"/>
                <a:lumOff val="-10392"/>
                <a:alphaOff val="0"/>
                <a:tint val="50000"/>
                <a:satMod val="300000"/>
              </a:schemeClr>
            </a:gs>
            <a:gs pos="35000">
              <a:schemeClr val="accent3">
                <a:hueOff val="-4395050"/>
                <a:satOff val="7272"/>
                <a:lumOff val="-10392"/>
                <a:alphaOff val="0"/>
                <a:tint val="37000"/>
                <a:satMod val="300000"/>
              </a:schemeClr>
            </a:gs>
            <a:gs pos="100000">
              <a:schemeClr val="accent3">
                <a:hueOff val="-4395050"/>
                <a:satOff val="7272"/>
                <a:lumOff val="-10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The existing technique: e.g. QR codes, NFC tags </a:t>
          </a:r>
          <a:endParaRPr lang="fi-FI" sz="1500" kern="1200"/>
        </a:p>
      </dsp:txBody>
      <dsp:txXfrm rot="10800000">
        <a:off x="0" y="1255917"/>
        <a:ext cx="8207374" cy="823708"/>
      </dsp:txXfrm>
    </dsp:sp>
    <dsp:sp modelId="{60BD0CCA-01EC-4BB2-AF70-82233357D1F8}">
      <dsp:nvSpPr>
        <dsp:cNvPr id="0" name=""/>
        <dsp:cNvSpPr/>
      </dsp:nvSpPr>
      <dsp:spPr>
        <a:xfrm rot="10800000">
          <a:off x="0" y="589"/>
          <a:ext cx="8207374" cy="1267691"/>
        </a:xfrm>
        <a:prstGeom prst="upArrowCallout">
          <a:avLst/>
        </a:prstGeom>
        <a:gradFill rotWithShape="0">
          <a:gsLst>
            <a:gs pos="0">
              <a:schemeClr val="accent3">
                <a:hueOff val="-8790100"/>
                <a:satOff val="14545"/>
                <a:lumOff val="-20784"/>
                <a:alphaOff val="0"/>
                <a:tint val="50000"/>
                <a:satMod val="300000"/>
              </a:schemeClr>
            </a:gs>
            <a:gs pos="35000">
              <a:schemeClr val="accent3">
                <a:hueOff val="-8790100"/>
                <a:satOff val="14545"/>
                <a:lumOff val="-20784"/>
                <a:alphaOff val="0"/>
                <a:tint val="37000"/>
                <a:satMod val="300000"/>
              </a:schemeClr>
            </a:gs>
            <a:gs pos="100000">
              <a:schemeClr val="accent3">
                <a:hueOff val="-8790100"/>
                <a:satOff val="14545"/>
                <a:lumOff val="-20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/>
            <a:t>Verifying the conformity of a physical contractual performance can be difficult to automate</a:t>
          </a:r>
          <a:endParaRPr lang="fi-FI" sz="1500" kern="1200"/>
        </a:p>
      </dsp:txBody>
      <dsp:txXfrm rot="-10800000">
        <a:off x="0" y="589"/>
        <a:ext cx="8207374" cy="444959"/>
      </dsp:txXfrm>
    </dsp:sp>
    <dsp:sp modelId="{FA83386B-FA6A-4B41-A544-EAD4D24928B2}">
      <dsp:nvSpPr>
        <dsp:cNvPr id="0" name=""/>
        <dsp:cNvSpPr/>
      </dsp:nvSpPr>
      <dsp:spPr>
        <a:xfrm>
          <a:off x="0" y="445549"/>
          <a:ext cx="8207374" cy="37903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Cf. delivery of goods – digital services </a:t>
          </a:r>
          <a:endParaRPr lang="fi-FI" sz="2400" kern="1200"/>
        </a:p>
      </dsp:txBody>
      <dsp:txXfrm>
        <a:off x="0" y="445549"/>
        <a:ext cx="8207374" cy="3790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8525D-7308-4156-A9F3-324C372EFE1B}">
      <dsp:nvSpPr>
        <dsp:cNvPr id="0" name=""/>
        <dsp:cNvSpPr/>
      </dsp:nvSpPr>
      <dsp:spPr>
        <a:xfrm>
          <a:off x="0" y="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75F62-BAB6-4F72-B145-52D67AEC9F20}">
      <dsp:nvSpPr>
        <dsp:cNvPr id="0" name=""/>
        <dsp:cNvSpPr/>
      </dsp:nvSpPr>
      <dsp:spPr>
        <a:xfrm>
          <a:off x="0" y="0"/>
          <a:ext cx="1641474" cy="16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Automated, coded environment: </a:t>
          </a:r>
          <a:endParaRPr lang="fi-FI" sz="1700" kern="1200"/>
        </a:p>
      </dsp:txBody>
      <dsp:txXfrm>
        <a:off x="0" y="0"/>
        <a:ext cx="1641474" cy="1668041"/>
      </dsp:txXfrm>
    </dsp:sp>
    <dsp:sp modelId="{9EF90ED4-5A56-4C3D-971E-E2C4202987A1}">
      <dsp:nvSpPr>
        <dsp:cNvPr id="0" name=""/>
        <dsp:cNvSpPr/>
      </dsp:nvSpPr>
      <dsp:spPr>
        <a:xfrm>
          <a:off x="1764585" y="19608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No human vagaries and perfect performance </a:t>
          </a:r>
          <a:endParaRPr lang="fi-FI" sz="1800" kern="1200"/>
        </a:p>
      </dsp:txBody>
      <dsp:txXfrm>
        <a:off x="1764585" y="19608"/>
        <a:ext cx="6442788" cy="392168"/>
      </dsp:txXfrm>
    </dsp:sp>
    <dsp:sp modelId="{CC3C9462-A15E-44EF-B937-50EA7F86A85C}">
      <dsp:nvSpPr>
        <dsp:cNvPr id="0" name=""/>
        <dsp:cNvSpPr/>
      </dsp:nvSpPr>
      <dsp:spPr>
        <a:xfrm>
          <a:off x="1641474" y="411777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5AE7-F2F3-468E-828E-DA8193E4D169}">
      <dsp:nvSpPr>
        <dsp:cNvPr id="0" name=""/>
        <dsp:cNvSpPr/>
      </dsp:nvSpPr>
      <dsp:spPr>
        <a:xfrm>
          <a:off x="1764585" y="431385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/>
            <a:t>but possible program bugs </a:t>
          </a:r>
          <a:endParaRPr lang="fi-FI" sz="1800" kern="1200"/>
        </a:p>
      </dsp:txBody>
      <dsp:txXfrm>
        <a:off x="1764585" y="431385"/>
        <a:ext cx="6442788" cy="392168"/>
      </dsp:txXfrm>
    </dsp:sp>
    <dsp:sp modelId="{987657A5-1F92-49AB-9087-CA2EACEC6F50}">
      <dsp:nvSpPr>
        <dsp:cNvPr id="0" name=""/>
        <dsp:cNvSpPr/>
      </dsp:nvSpPr>
      <dsp:spPr>
        <a:xfrm>
          <a:off x="1641474" y="823554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08088-2DFA-4FEE-83E3-ADFB454DD6E6}">
      <dsp:nvSpPr>
        <dsp:cNvPr id="0" name=""/>
        <dsp:cNvSpPr/>
      </dsp:nvSpPr>
      <dsp:spPr>
        <a:xfrm>
          <a:off x="1764585" y="843163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increased data </a:t>
          </a:r>
          <a:r>
            <a:rPr lang="en-US" sz="1800" b="0" kern="1200"/>
            <a:t>security risks </a:t>
          </a:r>
          <a:endParaRPr lang="fi-FI" sz="1800" kern="1200"/>
        </a:p>
      </dsp:txBody>
      <dsp:txXfrm>
        <a:off x="1764585" y="843163"/>
        <a:ext cx="6442788" cy="392168"/>
      </dsp:txXfrm>
    </dsp:sp>
    <dsp:sp modelId="{80E81705-8B81-48DA-993F-E5B80A095A19}">
      <dsp:nvSpPr>
        <dsp:cNvPr id="0" name=""/>
        <dsp:cNvSpPr/>
      </dsp:nvSpPr>
      <dsp:spPr>
        <a:xfrm>
          <a:off x="1641474" y="1235332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03E42-D36F-4C6F-AEF5-426EF93CD866}">
      <dsp:nvSpPr>
        <dsp:cNvPr id="0" name=""/>
        <dsp:cNvSpPr/>
      </dsp:nvSpPr>
      <dsp:spPr>
        <a:xfrm>
          <a:off x="1764585" y="1254940"/>
          <a:ext cx="6442788" cy="39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and divergence of the coded program from the will of parties </a:t>
          </a:r>
          <a:endParaRPr lang="fi-FI" sz="1800" kern="1200" dirty="0"/>
        </a:p>
      </dsp:txBody>
      <dsp:txXfrm>
        <a:off x="1764585" y="1254940"/>
        <a:ext cx="6442788" cy="392168"/>
      </dsp:txXfrm>
    </dsp:sp>
    <dsp:sp modelId="{AF70963A-6C39-4E17-BC1A-5EDCB7F413C8}">
      <dsp:nvSpPr>
        <dsp:cNvPr id="0" name=""/>
        <dsp:cNvSpPr/>
      </dsp:nvSpPr>
      <dsp:spPr>
        <a:xfrm>
          <a:off x="1641474" y="1647109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3BBC2-F40B-4B0F-B894-4FB57F1B1AC0}">
      <dsp:nvSpPr>
        <dsp:cNvPr id="0" name=""/>
        <dsp:cNvSpPr/>
      </dsp:nvSpPr>
      <dsp:spPr>
        <a:xfrm>
          <a:off x="0" y="1668041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AFE41-3C8F-4583-A917-817B60D36C71}">
      <dsp:nvSpPr>
        <dsp:cNvPr id="0" name=""/>
        <dsp:cNvSpPr/>
      </dsp:nvSpPr>
      <dsp:spPr>
        <a:xfrm>
          <a:off x="0" y="1668041"/>
          <a:ext cx="1641474" cy="1668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/>
            <a:t>Communication with the external world: </a:t>
          </a:r>
          <a:endParaRPr lang="fi-FI" sz="1700" kern="1200"/>
        </a:p>
      </dsp:txBody>
      <dsp:txXfrm>
        <a:off x="0" y="1668041"/>
        <a:ext cx="1641474" cy="1668041"/>
      </dsp:txXfrm>
    </dsp:sp>
    <dsp:sp modelId="{E75E02DA-ED9A-49BF-82AF-0E70C9CFC7E6}">
      <dsp:nvSpPr>
        <dsp:cNvPr id="0" name=""/>
        <dsp:cNvSpPr/>
      </dsp:nvSpPr>
      <dsp:spPr>
        <a:xfrm>
          <a:off x="1764585" y="1743787"/>
          <a:ext cx="6442788" cy="151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Loss of disintermediation, tamper-proof nature and trustlessness</a:t>
          </a:r>
          <a:r>
            <a:rPr lang="fi-FI" sz="1800" kern="1200"/>
            <a:t> </a:t>
          </a:r>
        </a:p>
      </dsp:txBody>
      <dsp:txXfrm>
        <a:off x="1764585" y="1743787"/>
        <a:ext cx="6442788" cy="1514920"/>
      </dsp:txXfrm>
    </dsp:sp>
    <dsp:sp modelId="{5B08E39B-AEB6-4589-8387-16BCA2FA8795}">
      <dsp:nvSpPr>
        <dsp:cNvPr id="0" name=""/>
        <dsp:cNvSpPr/>
      </dsp:nvSpPr>
      <dsp:spPr>
        <a:xfrm>
          <a:off x="1641474" y="3258708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3F15F-F153-4A9D-92FE-ED3CB5292A08}">
      <dsp:nvSpPr>
        <dsp:cNvPr id="0" name=""/>
        <dsp:cNvSpPr/>
      </dsp:nvSpPr>
      <dsp:spPr>
        <a:xfrm>
          <a:off x="0" y="407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9614A-8DE6-4DA4-A564-770151A11460}">
      <dsp:nvSpPr>
        <dsp:cNvPr id="0" name=""/>
        <dsp:cNvSpPr/>
      </dsp:nvSpPr>
      <dsp:spPr>
        <a:xfrm>
          <a:off x="0" y="407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”Contracts that enforce themselves” </a:t>
          </a:r>
          <a:endParaRPr lang="fi-FI" sz="1100" kern="1200"/>
        </a:p>
      </dsp:txBody>
      <dsp:txXfrm>
        <a:off x="0" y="407"/>
        <a:ext cx="1641475" cy="666904"/>
      </dsp:txXfrm>
    </dsp:sp>
    <dsp:sp modelId="{BD3B094D-3173-480B-941C-54AD2DABBB37}">
      <dsp:nvSpPr>
        <dsp:cNvPr id="0" name=""/>
        <dsp:cNvSpPr/>
      </dsp:nvSpPr>
      <dsp:spPr>
        <a:xfrm>
          <a:off x="0" y="667311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95FC9-718C-4418-B1E9-BB8F97777E03}">
      <dsp:nvSpPr>
        <dsp:cNvPr id="0" name=""/>
        <dsp:cNvSpPr/>
      </dsp:nvSpPr>
      <dsp:spPr>
        <a:xfrm>
          <a:off x="0" y="667311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What does this mean? </a:t>
          </a:r>
          <a:endParaRPr lang="fi-FI" sz="1100" kern="1200"/>
        </a:p>
      </dsp:txBody>
      <dsp:txXfrm>
        <a:off x="0" y="667311"/>
        <a:ext cx="1641475" cy="666904"/>
      </dsp:txXfrm>
    </dsp:sp>
    <dsp:sp modelId="{B52C0F49-80E7-4DAC-AFD2-3321380444D9}">
      <dsp:nvSpPr>
        <dsp:cNvPr id="0" name=""/>
        <dsp:cNvSpPr/>
      </dsp:nvSpPr>
      <dsp:spPr>
        <a:xfrm>
          <a:off x="1764585" y="697595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>
              <a:hlinkClick xmlns:r="http://schemas.openxmlformats.org/officeDocument/2006/relationships" r:id="rId1"/>
            </a:rPr>
            <a:t>https://www.youtube.com/watch?v=ZE2HxTmxfrI</a:t>
          </a:r>
          <a:r>
            <a:rPr lang="fi-FI" sz="1000" b="0" kern="1200"/>
            <a:t> </a:t>
          </a:r>
          <a:endParaRPr lang="fi-FI" sz="1000" kern="1200"/>
        </a:p>
      </dsp:txBody>
      <dsp:txXfrm>
        <a:off x="1764585" y="697595"/>
        <a:ext cx="6442789" cy="605684"/>
      </dsp:txXfrm>
    </dsp:sp>
    <dsp:sp modelId="{430B8674-E327-4100-AB57-0780139E474D}">
      <dsp:nvSpPr>
        <dsp:cNvPr id="0" name=""/>
        <dsp:cNvSpPr/>
      </dsp:nvSpPr>
      <dsp:spPr>
        <a:xfrm>
          <a:off x="1641474" y="1303280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55204-B6C0-4D56-93A5-947733ECFCE7}">
      <dsp:nvSpPr>
        <dsp:cNvPr id="0" name=""/>
        <dsp:cNvSpPr/>
      </dsp:nvSpPr>
      <dsp:spPr>
        <a:xfrm>
          <a:off x="0" y="1334216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93E66-BD12-4A17-ADDE-F6E770837E92}">
      <dsp:nvSpPr>
        <dsp:cNvPr id="0" name=""/>
        <dsp:cNvSpPr/>
      </dsp:nvSpPr>
      <dsp:spPr>
        <a:xfrm>
          <a:off x="0" y="1334216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Contracts or, e.g., mere offers (like vending machines)</a:t>
          </a:r>
          <a:endParaRPr lang="fi-FI" sz="1100" kern="1200"/>
        </a:p>
      </dsp:txBody>
      <dsp:txXfrm>
        <a:off x="0" y="1334216"/>
        <a:ext cx="1641475" cy="666904"/>
      </dsp:txXfrm>
    </dsp:sp>
    <dsp:sp modelId="{A9421EE6-DECE-427B-B788-CC4AB381052C}">
      <dsp:nvSpPr>
        <dsp:cNvPr id="0" name=""/>
        <dsp:cNvSpPr/>
      </dsp:nvSpPr>
      <dsp:spPr>
        <a:xfrm>
          <a:off x="1764585" y="1364500"/>
          <a:ext cx="6442789" cy="605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/>
            <a:t>Contract consists of offer and acceptance (the consent element) </a:t>
          </a:r>
          <a:endParaRPr lang="fi-FI" sz="1000" kern="1200"/>
        </a:p>
      </dsp:txBody>
      <dsp:txXfrm>
        <a:off x="1764585" y="1364500"/>
        <a:ext cx="6442789" cy="605684"/>
      </dsp:txXfrm>
    </dsp:sp>
    <dsp:sp modelId="{1AA3F423-CE7C-4423-ADBB-9DE0EA04517E}">
      <dsp:nvSpPr>
        <dsp:cNvPr id="0" name=""/>
        <dsp:cNvSpPr/>
      </dsp:nvSpPr>
      <dsp:spPr>
        <a:xfrm>
          <a:off x="1641474" y="1970185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718BC-6297-4F35-8C06-ECBFE28C6DA3}">
      <dsp:nvSpPr>
        <dsp:cNvPr id="0" name=""/>
        <dsp:cNvSpPr/>
      </dsp:nvSpPr>
      <dsp:spPr>
        <a:xfrm>
          <a:off x="0" y="2001120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D4504-D298-4A48-9DB2-F431A05DDD2F}">
      <dsp:nvSpPr>
        <dsp:cNvPr id="0" name=""/>
        <dsp:cNvSpPr/>
      </dsp:nvSpPr>
      <dsp:spPr>
        <a:xfrm>
          <a:off x="0" y="2001120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Advantages and problems (all features below are both and) </a:t>
          </a:r>
          <a:endParaRPr lang="fi-FI" sz="1100" kern="1200"/>
        </a:p>
      </dsp:txBody>
      <dsp:txXfrm>
        <a:off x="0" y="2001120"/>
        <a:ext cx="1641475" cy="666904"/>
      </dsp:txXfrm>
    </dsp:sp>
    <dsp:sp modelId="{9CAB3E90-4410-4BE4-8AA6-01A795603EBB}">
      <dsp:nvSpPr>
        <dsp:cNvPr id="0" name=""/>
        <dsp:cNvSpPr/>
      </dsp:nvSpPr>
      <dsp:spPr>
        <a:xfrm>
          <a:off x="1764585" y="2011541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/>
            <a:t>Self-enforcing and tamper-proof</a:t>
          </a:r>
          <a:r>
            <a:rPr lang="fi-FI" sz="1000" kern="1200"/>
            <a:t> </a:t>
          </a:r>
        </a:p>
      </dsp:txBody>
      <dsp:txXfrm>
        <a:off x="1764585" y="2011541"/>
        <a:ext cx="6442789" cy="208407"/>
      </dsp:txXfrm>
    </dsp:sp>
    <dsp:sp modelId="{F229158C-EEB3-4991-9A78-53A4F36173B9}">
      <dsp:nvSpPr>
        <dsp:cNvPr id="0" name=""/>
        <dsp:cNvSpPr/>
      </dsp:nvSpPr>
      <dsp:spPr>
        <a:xfrm>
          <a:off x="1641474" y="2219948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7508A-60B5-4CD2-928A-D14F56C1AF38}">
      <dsp:nvSpPr>
        <dsp:cNvPr id="0" name=""/>
        <dsp:cNvSpPr/>
      </dsp:nvSpPr>
      <dsp:spPr>
        <a:xfrm>
          <a:off x="1764585" y="2230369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Secure perfect performance </a:t>
          </a:r>
        </a:p>
      </dsp:txBody>
      <dsp:txXfrm>
        <a:off x="1764585" y="2230369"/>
        <a:ext cx="6442789" cy="208407"/>
      </dsp:txXfrm>
    </dsp:sp>
    <dsp:sp modelId="{8B924A47-7F0C-48F6-9A50-6343A27DF521}">
      <dsp:nvSpPr>
        <dsp:cNvPr id="0" name=""/>
        <dsp:cNvSpPr/>
      </dsp:nvSpPr>
      <dsp:spPr>
        <a:xfrm>
          <a:off x="1641474" y="2438776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78F6F-4FDD-4CB1-A862-0A6051471D66}">
      <dsp:nvSpPr>
        <dsp:cNvPr id="0" name=""/>
        <dsp:cNvSpPr/>
      </dsp:nvSpPr>
      <dsp:spPr>
        <a:xfrm>
          <a:off x="1764585" y="2449197"/>
          <a:ext cx="6442789" cy="208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/>
            <a:t>Complete disintermediation and decentralization: no need of legal enforcement systems </a:t>
          </a:r>
        </a:p>
      </dsp:txBody>
      <dsp:txXfrm>
        <a:off x="1764585" y="2449197"/>
        <a:ext cx="6442789" cy="208407"/>
      </dsp:txXfrm>
    </dsp:sp>
    <dsp:sp modelId="{6B155D1C-8DDB-4ECE-975D-1CEEF3B89B22}">
      <dsp:nvSpPr>
        <dsp:cNvPr id="0" name=""/>
        <dsp:cNvSpPr/>
      </dsp:nvSpPr>
      <dsp:spPr>
        <a:xfrm>
          <a:off x="1641474" y="2657604"/>
          <a:ext cx="65659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A12D0-2922-4CF0-8562-1E707CAD2D33}">
      <dsp:nvSpPr>
        <dsp:cNvPr id="0" name=""/>
        <dsp:cNvSpPr/>
      </dsp:nvSpPr>
      <dsp:spPr>
        <a:xfrm>
          <a:off x="0" y="2668025"/>
          <a:ext cx="82073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80F8D-C47D-40F4-B22A-F8E22657344E}">
      <dsp:nvSpPr>
        <dsp:cNvPr id="0" name=""/>
        <dsp:cNvSpPr/>
      </dsp:nvSpPr>
      <dsp:spPr>
        <a:xfrm>
          <a:off x="0" y="2668025"/>
          <a:ext cx="1641475" cy="66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Smart Contract technology: e.g. Blockhain (Ethereum) </a:t>
          </a:r>
          <a:endParaRPr lang="fi-FI" sz="1100" kern="1200"/>
        </a:p>
      </dsp:txBody>
      <dsp:txXfrm>
        <a:off x="0" y="2668025"/>
        <a:ext cx="1641475" cy="666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F42F0-9C50-4F6C-9737-5FC007E594EC}">
      <dsp:nvSpPr>
        <dsp:cNvPr id="0" name=""/>
        <dsp:cNvSpPr/>
      </dsp:nvSpPr>
      <dsp:spPr>
        <a:xfrm>
          <a:off x="0" y="0"/>
          <a:ext cx="3335337" cy="3335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F95C8-625D-41CF-BA8F-86391232EAEF}">
      <dsp:nvSpPr>
        <dsp:cNvPr id="0" name=""/>
        <dsp:cNvSpPr/>
      </dsp:nvSpPr>
      <dsp:spPr>
        <a:xfrm>
          <a:off x="1667668" y="0"/>
          <a:ext cx="6539706" cy="33353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0" kern="1200"/>
            <a:t>Blockchain explained: e.g. </a:t>
          </a:r>
          <a:r>
            <a:rPr lang="fi-FI" sz="1100" b="0" kern="1200">
              <a:hlinkClick xmlns:r="http://schemas.openxmlformats.org/officeDocument/2006/relationships" r:id="rId1"/>
            </a:rPr>
            <a:t>https://www.youtube.com/watch?v=93E_GzvpMA0</a:t>
          </a:r>
          <a:r>
            <a:rPr lang="fi-FI" sz="1100" b="0" kern="1200"/>
            <a:t> </a:t>
          </a:r>
          <a:endParaRPr lang="fi-FI" sz="1100" kern="1200"/>
        </a:p>
      </dsp:txBody>
      <dsp:txXfrm>
        <a:off x="1667668" y="0"/>
        <a:ext cx="6539706" cy="708759"/>
      </dsp:txXfrm>
    </dsp:sp>
    <dsp:sp modelId="{3D3915E8-EB95-483B-8C34-9083619FD73F}">
      <dsp:nvSpPr>
        <dsp:cNvPr id="0" name=""/>
        <dsp:cNvSpPr/>
      </dsp:nvSpPr>
      <dsp:spPr>
        <a:xfrm>
          <a:off x="437762" y="708759"/>
          <a:ext cx="2459811" cy="24598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AFF4-8ACA-4E45-9644-003B99FEDBF1}">
      <dsp:nvSpPr>
        <dsp:cNvPr id="0" name=""/>
        <dsp:cNvSpPr/>
      </dsp:nvSpPr>
      <dsp:spPr>
        <a:xfrm>
          <a:off x="1667668" y="708759"/>
          <a:ext cx="6539706" cy="24598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Decentralized, peer-validated crypto-ledger that provides a publicly visible, chronological and permanent record of all prior transactions – a spreadsheet that anybody can add a row to, but cannot otherwise update or delete anything. </a:t>
          </a:r>
          <a:endParaRPr lang="fi-FI" sz="1100" kern="1200"/>
        </a:p>
      </dsp:txBody>
      <dsp:txXfrm>
        <a:off x="1667668" y="708759"/>
        <a:ext cx="6539706" cy="708759"/>
      </dsp:txXfrm>
    </dsp:sp>
    <dsp:sp modelId="{3806AB67-E403-4393-8195-BD3AAE0117A9}">
      <dsp:nvSpPr>
        <dsp:cNvPr id="0" name=""/>
        <dsp:cNvSpPr/>
      </dsp:nvSpPr>
      <dsp:spPr>
        <a:xfrm>
          <a:off x="875525" y="1417518"/>
          <a:ext cx="1584285" cy="15842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497A6-437D-46A4-955A-8CB14692F59C}">
      <dsp:nvSpPr>
        <dsp:cNvPr id="0" name=""/>
        <dsp:cNvSpPr/>
      </dsp:nvSpPr>
      <dsp:spPr>
        <a:xfrm>
          <a:off x="1667668" y="1417518"/>
          <a:ext cx="6539706" cy="1584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creation of each block requires a significant amount of computation (“mining”). To create a block and append it to the blockchain, each mining node (i.e. participant in the network) must provide a “proof-of-work:” a piece of data which is computationally difficult to produce but easy for other nodes to verify. </a:t>
          </a:r>
          <a:endParaRPr lang="fi-FI" sz="1100" kern="1200"/>
        </a:p>
      </dsp:txBody>
      <dsp:txXfrm>
        <a:off x="1667668" y="1417518"/>
        <a:ext cx="6539706" cy="708759"/>
      </dsp:txXfrm>
    </dsp:sp>
    <dsp:sp modelId="{3724796E-4996-40B8-A0BE-8B53ED5FBBC7}">
      <dsp:nvSpPr>
        <dsp:cNvPr id="0" name=""/>
        <dsp:cNvSpPr/>
      </dsp:nvSpPr>
      <dsp:spPr>
        <a:xfrm>
          <a:off x="1313288" y="2126277"/>
          <a:ext cx="708759" cy="70875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65A38-54D0-492B-A934-A2015F70494B}">
      <dsp:nvSpPr>
        <dsp:cNvPr id="0" name=""/>
        <dsp:cNvSpPr/>
      </dsp:nvSpPr>
      <dsp:spPr>
        <a:xfrm>
          <a:off x="1667668" y="2126277"/>
          <a:ext cx="6539706" cy="7087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 err="1"/>
            <a:t>Blockchain</a:t>
          </a:r>
          <a:r>
            <a:rPr lang="en-US" sz="1100" b="0" kern="1200" dirty="0"/>
            <a:t> establishes the truth of an event in this </a:t>
          </a:r>
          <a:r>
            <a:rPr lang="en-US" sz="1100" b="0" i="1" kern="1200" dirty="0"/>
            <a:t>validation</a:t>
          </a:r>
          <a:r>
            <a:rPr lang="en-US" sz="1100" b="0" kern="1200" dirty="0"/>
            <a:t> process without recourse to a trusted third party in an adversarial environment where no-one can be trusted </a:t>
          </a:r>
          <a:endParaRPr lang="fi-FI" sz="1100" kern="1200" dirty="0"/>
        </a:p>
      </dsp:txBody>
      <dsp:txXfrm>
        <a:off x="1667668" y="2126277"/>
        <a:ext cx="6539706" cy="7087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31676-42BC-404D-AA2B-125EB6C89FC1}">
      <dsp:nvSpPr>
        <dsp:cNvPr id="0" name=""/>
        <dsp:cNvSpPr/>
      </dsp:nvSpPr>
      <dsp:spPr>
        <a:xfrm>
          <a:off x="0" y="2735699"/>
          <a:ext cx="8207375" cy="598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“Validation” does not entail the legal validity of the contract </a:t>
          </a:r>
          <a:endParaRPr lang="fi-FI" sz="1100" kern="1200"/>
        </a:p>
      </dsp:txBody>
      <dsp:txXfrm>
        <a:off x="0" y="2735699"/>
        <a:ext cx="8207375" cy="323192"/>
      </dsp:txXfrm>
    </dsp:sp>
    <dsp:sp modelId="{0E6184A4-9E90-4EFB-9F81-F55E02711861}">
      <dsp:nvSpPr>
        <dsp:cNvPr id="0" name=""/>
        <dsp:cNvSpPr/>
      </dsp:nvSpPr>
      <dsp:spPr>
        <a:xfrm>
          <a:off x="0" y="3046921"/>
          <a:ext cx="8207375" cy="27531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e.g. with regard to lacking legal capacity, duress or illegality </a:t>
          </a:r>
          <a:endParaRPr lang="fi-FI" sz="1700" kern="1200"/>
        </a:p>
      </dsp:txBody>
      <dsp:txXfrm>
        <a:off x="0" y="3046921"/>
        <a:ext cx="8207375" cy="275311"/>
      </dsp:txXfrm>
    </dsp:sp>
    <dsp:sp modelId="{EBA10EA1-8216-4B9C-9A91-7615E0C0F072}">
      <dsp:nvSpPr>
        <dsp:cNvPr id="0" name=""/>
        <dsp:cNvSpPr/>
      </dsp:nvSpPr>
      <dsp:spPr>
        <a:xfrm rot="10800000">
          <a:off x="0" y="1824177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Full-fledged smart contracts may operate “in” or “on” the blockchain. </a:t>
          </a:r>
          <a:endParaRPr lang="fi-FI" sz="1100" kern="1200"/>
        </a:p>
      </dsp:txBody>
      <dsp:txXfrm rot="10800000">
        <a:off x="0" y="1824177"/>
        <a:ext cx="8207375" cy="598113"/>
      </dsp:txXfrm>
    </dsp:sp>
    <dsp:sp modelId="{FA879028-CA4B-4BEE-A605-86450BB9F830}">
      <dsp:nvSpPr>
        <dsp:cNvPr id="0" name=""/>
        <dsp:cNvSpPr/>
      </dsp:nvSpPr>
      <dsp:spPr>
        <a:xfrm rot="10800000">
          <a:off x="0" y="912655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this would need protocol layers or scripts on top of it, not being the “trustless” product of distributed consensus. </a:t>
          </a:r>
          <a:endParaRPr lang="fi-FI" sz="1100" kern="1200"/>
        </a:p>
      </dsp:txBody>
      <dsp:txXfrm rot="10800000">
        <a:off x="0" y="912655"/>
        <a:ext cx="8207375" cy="598113"/>
      </dsp:txXfrm>
    </dsp:sp>
    <dsp:sp modelId="{2DF71050-302A-4087-B40B-7B9421A259DC}">
      <dsp:nvSpPr>
        <dsp:cNvPr id="0" name=""/>
        <dsp:cNvSpPr/>
      </dsp:nvSpPr>
      <dsp:spPr>
        <a:xfrm rot="10800000">
          <a:off x="0" y="1133"/>
          <a:ext cx="8207375" cy="9204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/>
            <a:t>The original blockchain is “only” a database of transactions - not a transaction platform or a transacting environment: </a:t>
          </a:r>
          <a:endParaRPr lang="fi-FI" sz="1100" kern="1200"/>
        </a:p>
      </dsp:txBody>
      <dsp:txXfrm rot="10800000">
        <a:off x="0" y="1133"/>
        <a:ext cx="8207375" cy="598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28B80-2F60-43C6-93A8-485C5D27579A}">
      <dsp:nvSpPr>
        <dsp:cNvPr id="0" name=""/>
        <dsp:cNvSpPr/>
      </dsp:nvSpPr>
      <dsp:spPr>
        <a:xfrm>
          <a:off x="0" y="10206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The trading and settlement systems of capital markets are also based on automated transactions (regulated by legislation) </a:t>
          </a:r>
          <a:endParaRPr lang="fi-FI" sz="1500" kern="1200"/>
        </a:p>
      </dsp:txBody>
      <dsp:txXfrm>
        <a:off x="38874" y="49080"/>
        <a:ext cx="8129627" cy="718583"/>
      </dsp:txXfrm>
    </dsp:sp>
    <dsp:sp modelId="{3C6B1DF7-BFAE-478E-8BC9-CB05A0D0B1AE}">
      <dsp:nvSpPr>
        <dsp:cNvPr id="0" name=""/>
        <dsp:cNvSpPr/>
      </dsp:nvSpPr>
      <dsp:spPr>
        <a:xfrm>
          <a:off x="0" y="849737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3481090"/>
                <a:satOff val="-31039"/>
                <a:lumOff val="5164"/>
                <a:alphaOff val="0"/>
                <a:tint val="50000"/>
                <a:satMod val="300000"/>
              </a:schemeClr>
            </a:gs>
            <a:gs pos="35000">
              <a:schemeClr val="accent4">
                <a:hueOff val="-3481090"/>
                <a:satOff val="-31039"/>
                <a:lumOff val="5164"/>
                <a:alphaOff val="0"/>
                <a:tint val="37000"/>
                <a:satMod val="300000"/>
              </a:schemeClr>
            </a:gs>
            <a:gs pos="100000">
              <a:schemeClr val="accent4">
                <a:hueOff val="-3481090"/>
                <a:satOff val="-31039"/>
                <a:lumOff val="51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The third-party bindingness of transactions and collaterals </a:t>
          </a:r>
          <a:endParaRPr lang="fi-FI" sz="1500" kern="1200"/>
        </a:p>
      </dsp:txBody>
      <dsp:txXfrm>
        <a:off x="38874" y="888611"/>
        <a:ext cx="8129627" cy="718583"/>
      </dsp:txXfrm>
    </dsp:sp>
    <dsp:sp modelId="{5400A1F0-96E8-43F1-A663-89A4AA48F809}">
      <dsp:nvSpPr>
        <dsp:cNvPr id="0" name=""/>
        <dsp:cNvSpPr/>
      </dsp:nvSpPr>
      <dsp:spPr>
        <a:xfrm>
          <a:off x="0" y="1689268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6962180"/>
                <a:satOff val="-62079"/>
                <a:lumOff val="10327"/>
                <a:alphaOff val="0"/>
                <a:tint val="50000"/>
                <a:satMod val="300000"/>
              </a:schemeClr>
            </a:gs>
            <a:gs pos="35000">
              <a:schemeClr val="accent4">
                <a:hueOff val="-6962180"/>
                <a:satOff val="-62079"/>
                <a:lumOff val="10327"/>
                <a:alphaOff val="0"/>
                <a:tint val="37000"/>
                <a:satMod val="300000"/>
              </a:schemeClr>
            </a:gs>
            <a:gs pos="100000">
              <a:schemeClr val="accent4">
                <a:hueOff val="-6962180"/>
                <a:satOff val="-62079"/>
                <a:lumOff val="10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The finality of netting in terms of insolvency law </a:t>
          </a:r>
          <a:endParaRPr lang="fi-FI" sz="1500" kern="1200"/>
        </a:p>
      </dsp:txBody>
      <dsp:txXfrm>
        <a:off x="38874" y="1728142"/>
        <a:ext cx="8129627" cy="718583"/>
      </dsp:txXfrm>
    </dsp:sp>
    <dsp:sp modelId="{2E4414C2-0771-4F0F-AA7D-8FBACFD18330}">
      <dsp:nvSpPr>
        <dsp:cNvPr id="0" name=""/>
        <dsp:cNvSpPr/>
      </dsp:nvSpPr>
      <dsp:spPr>
        <a:xfrm>
          <a:off x="0" y="2528799"/>
          <a:ext cx="8207375" cy="796331"/>
        </a:xfrm>
        <a:prstGeom prst="roundRect">
          <a:avLst/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b="1" kern="1200"/>
            <a:t>Cf. Online contracting, electronic signatures etc. Information Society Code (917/2014), Act on strong electronic recognition and electronic trust services (Laki vahvasta sähköisestä tunnistamisesta ja sähköisistä luottamuspalveluista 617/2009) </a:t>
          </a:r>
          <a:endParaRPr lang="fi-FI" sz="1500" kern="1200"/>
        </a:p>
      </dsp:txBody>
      <dsp:txXfrm>
        <a:off x="38874" y="2567673"/>
        <a:ext cx="8129627" cy="7185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C256F-F1EA-42A6-BF9A-BF63A7338448}">
      <dsp:nvSpPr>
        <dsp:cNvPr id="0" name=""/>
        <dsp:cNvSpPr/>
      </dsp:nvSpPr>
      <dsp:spPr>
        <a:xfrm>
          <a:off x="1249706" y="9072"/>
          <a:ext cx="3317192" cy="3317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Regarding interaction between devices (Internet of Things, IoT) there is the important legal question of who is seen as the correct legal entity – </a:t>
          </a:r>
          <a:endParaRPr lang="fi-FI" sz="1700" kern="1200"/>
        </a:p>
      </dsp:txBody>
      <dsp:txXfrm>
        <a:off x="1712917" y="400240"/>
        <a:ext cx="1912615" cy="2534856"/>
      </dsp:txXfrm>
    </dsp:sp>
    <dsp:sp modelId="{8427EF77-8F31-4540-B550-F2B9D68E8C95}">
      <dsp:nvSpPr>
        <dsp:cNvPr id="0" name=""/>
        <dsp:cNvSpPr/>
      </dsp:nvSpPr>
      <dsp:spPr>
        <a:xfrm>
          <a:off x="3640475" y="9072"/>
          <a:ext cx="3317192" cy="33171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and how to evaluate the need to recognise an independent legal status for certain types of code or artificial intelligence (AI) </a:t>
          </a:r>
          <a:endParaRPr lang="fi-FI" sz="1700" kern="1200"/>
        </a:p>
      </dsp:txBody>
      <dsp:txXfrm>
        <a:off x="4581841" y="400240"/>
        <a:ext cx="1912615" cy="2534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0E6F8-EEBF-4191-BAF9-F044607B6B77}">
      <dsp:nvSpPr>
        <dsp:cNvPr id="0" name=""/>
        <dsp:cNvSpPr/>
      </dsp:nvSpPr>
      <dsp:spPr>
        <a:xfrm>
          <a:off x="3392933" y="-176395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/>
            <a:t>SC’s automatically transfer tokens upon the occurrence of pre-defined events or automatically block access to cars or flats, in the event of non-payment of a loan or rent </a:t>
          </a:r>
          <a:endParaRPr lang="fi-FI" sz="800" kern="1200" dirty="0"/>
        </a:p>
      </dsp:txBody>
      <dsp:txXfrm>
        <a:off x="3601108" y="31780"/>
        <a:ext cx="1005158" cy="1005158"/>
      </dsp:txXfrm>
    </dsp:sp>
    <dsp:sp modelId="{0460934C-80C2-4C53-B73C-A32EC84555A0}">
      <dsp:nvSpPr>
        <dsp:cNvPr id="0" name=""/>
        <dsp:cNvSpPr/>
      </dsp:nvSpPr>
      <dsp:spPr>
        <a:xfrm rot="2700000">
          <a:off x="4620393" y="918866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624613" y="980768"/>
        <a:ext cx="67237" cy="216270"/>
      </dsp:txXfrm>
    </dsp:sp>
    <dsp:sp modelId="{251C637E-2AA0-4256-B74C-45A4968C24DB}">
      <dsp:nvSpPr>
        <dsp:cNvPr id="0" name=""/>
        <dsp:cNvSpPr/>
      </dsp:nvSpPr>
      <dsp:spPr>
        <a:xfrm>
          <a:off x="4526242" y="956914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IoT </a:t>
          </a:r>
          <a:endParaRPr lang="fi-FI" sz="1200" kern="1200"/>
        </a:p>
      </dsp:txBody>
      <dsp:txXfrm>
        <a:off x="4734417" y="1165089"/>
        <a:ext cx="1005158" cy="1005158"/>
      </dsp:txXfrm>
    </dsp:sp>
    <dsp:sp modelId="{C3CCA009-6561-4B26-9D36-28104B60BE69}">
      <dsp:nvSpPr>
        <dsp:cNvPr id="0" name=""/>
        <dsp:cNvSpPr/>
      </dsp:nvSpPr>
      <dsp:spPr>
        <a:xfrm rot="8100000">
          <a:off x="4624237" y="2052176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4648833" y="2114078"/>
        <a:ext cx="67237" cy="216270"/>
      </dsp:txXfrm>
    </dsp:sp>
    <dsp:sp modelId="{F1C4EE09-EB85-4BDF-841F-A8F9D635B772}">
      <dsp:nvSpPr>
        <dsp:cNvPr id="0" name=""/>
        <dsp:cNvSpPr/>
      </dsp:nvSpPr>
      <dsp:spPr>
        <a:xfrm>
          <a:off x="3392933" y="2090223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GDPR</a:t>
          </a:r>
          <a:r>
            <a:rPr lang="en-US" sz="700" b="0" kern="1200" dirty="0"/>
            <a:t> </a:t>
          </a:r>
          <a:endParaRPr lang="fi-FI" sz="700" kern="1200" dirty="0"/>
        </a:p>
      </dsp:txBody>
      <dsp:txXfrm>
        <a:off x="3601108" y="2298398"/>
        <a:ext cx="1005158" cy="1005158"/>
      </dsp:txXfrm>
    </dsp:sp>
    <dsp:sp modelId="{29BFF3B5-F754-4644-ADFD-A44F249A0D4C}">
      <dsp:nvSpPr>
        <dsp:cNvPr id="0" name=""/>
        <dsp:cNvSpPr/>
      </dsp:nvSpPr>
      <dsp:spPr>
        <a:xfrm rot="13500000">
          <a:off x="3490928" y="2056020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3515524" y="2138298"/>
        <a:ext cx="67237" cy="216270"/>
      </dsp:txXfrm>
    </dsp:sp>
    <dsp:sp modelId="{6058064D-AB86-49F7-9642-F72A822944A7}">
      <dsp:nvSpPr>
        <dsp:cNvPr id="0" name=""/>
        <dsp:cNvSpPr/>
      </dsp:nvSpPr>
      <dsp:spPr>
        <a:xfrm>
          <a:off x="2259623" y="956914"/>
          <a:ext cx="1421508" cy="14215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If, then, the likelihood of breach is non-existent (at least theoretically) and performance is </a:t>
          </a:r>
          <a:r>
            <a:rPr lang="en-US" sz="900" b="0" kern="1200" dirty="0"/>
            <a:t>guaranteed</a:t>
          </a:r>
          <a:r>
            <a:rPr lang="en-US" sz="700" b="0" kern="1200" dirty="0"/>
            <a:t>, traditional enforcement mechanisms are no longer required. </a:t>
          </a:r>
          <a:endParaRPr lang="fi-FI" sz="700" kern="1200" dirty="0"/>
        </a:p>
      </dsp:txBody>
      <dsp:txXfrm>
        <a:off x="2467798" y="1165089"/>
        <a:ext cx="1005158" cy="1005158"/>
      </dsp:txXfrm>
    </dsp:sp>
    <dsp:sp modelId="{F24F783C-3E92-4C1B-8D5A-61D73E1775C9}">
      <dsp:nvSpPr>
        <dsp:cNvPr id="0" name=""/>
        <dsp:cNvSpPr/>
      </dsp:nvSpPr>
      <dsp:spPr>
        <a:xfrm rot="18900000">
          <a:off x="3487083" y="922710"/>
          <a:ext cx="96053" cy="360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91303" y="1004988"/>
        <a:ext cx="67237" cy="2162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658E5-6AA3-43FB-9A3C-0710F08982D3}">
      <dsp:nvSpPr>
        <dsp:cNvPr id="0" name=""/>
        <dsp:cNvSpPr/>
      </dsp:nvSpPr>
      <dsp:spPr>
        <a:xfrm>
          <a:off x="0" y="0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You cannot interfere with the operation of the contract whatever happens in the external world … </a:t>
          </a:r>
          <a:endParaRPr lang="fi-FI" sz="1600" kern="1200"/>
        </a:p>
      </dsp:txBody>
      <dsp:txXfrm>
        <a:off x="21496" y="21496"/>
        <a:ext cx="5711905" cy="690946"/>
      </dsp:txXfrm>
    </dsp:sp>
    <dsp:sp modelId="{02A1FA5A-57D0-4470-93CB-83997F42F011}">
      <dsp:nvSpPr>
        <dsp:cNvPr id="0" name=""/>
        <dsp:cNvSpPr/>
      </dsp:nvSpPr>
      <dsp:spPr>
        <a:xfrm>
          <a:off x="549894" y="867381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481090"/>
                <a:satOff val="-31039"/>
                <a:lumOff val="5164"/>
                <a:alphaOff val="0"/>
                <a:tint val="50000"/>
                <a:satMod val="300000"/>
              </a:schemeClr>
            </a:gs>
            <a:gs pos="35000">
              <a:schemeClr val="accent4">
                <a:hueOff val="-3481090"/>
                <a:satOff val="-31039"/>
                <a:lumOff val="5164"/>
                <a:alphaOff val="0"/>
                <a:tint val="37000"/>
                <a:satMod val="300000"/>
              </a:schemeClr>
            </a:gs>
            <a:gs pos="100000">
              <a:schemeClr val="accent4">
                <a:hueOff val="-3481090"/>
                <a:satOff val="-31039"/>
                <a:lumOff val="516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… or in the minds of parties to the contract,  </a:t>
          </a:r>
          <a:endParaRPr lang="fi-FI" sz="1600" kern="1200"/>
        </a:p>
      </dsp:txBody>
      <dsp:txXfrm>
        <a:off x="571390" y="888877"/>
        <a:ext cx="5495953" cy="690946"/>
      </dsp:txXfrm>
    </dsp:sp>
    <dsp:sp modelId="{0BE11A97-D1C6-4710-B00F-2DC1DA07AC83}">
      <dsp:nvSpPr>
        <dsp:cNvPr id="0" name=""/>
        <dsp:cNvSpPr/>
      </dsp:nvSpPr>
      <dsp:spPr>
        <a:xfrm>
          <a:off x="1091580" y="1734763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962180"/>
                <a:satOff val="-62079"/>
                <a:lumOff val="10327"/>
                <a:alphaOff val="0"/>
                <a:tint val="50000"/>
                <a:satMod val="300000"/>
              </a:schemeClr>
            </a:gs>
            <a:gs pos="35000">
              <a:schemeClr val="accent4">
                <a:hueOff val="-6962180"/>
                <a:satOff val="-62079"/>
                <a:lumOff val="10327"/>
                <a:alphaOff val="0"/>
                <a:tint val="37000"/>
                <a:satMod val="300000"/>
              </a:schemeClr>
            </a:gs>
            <a:gs pos="100000">
              <a:schemeClr val="accent4">
                <a:hueOff val="-6962180"/>
                <a:satOff val="-62079"/>
                <a:lumOff val="103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e.g. wishing to get rid of an unprofitable contract, </a:t>
          </a:r>
          <a:endParaRPr lang="fi-FI" sz="1600" kern="1200"/>
        </a:p>
      </dsp:txBody>
      <dsp:txXfrm>
        <a:off x="1113076" y="1756259"/>
        <a:ext cx="5504160" cy="690946"/>
      </dsp:txXfrm>
    </dsp:sp>
    <dsp:sp modelId="{AAA11583-30CE-46E4-84B9-069799E1C85B}">
      <dsp:nvSpPr>
        <dsp:cNvPr id="0" name=""/>
        <dsp:cNvSpPr/>
      </dsp:nvSpPr>
      <dsp:spPr>
        <a:xfrm>
          <a:off x="1641474" y="2602144"/>
          <a:ext cx="6565899" cy="73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0443270"/>
                <a:satOff val="-93118"/>
                <a:lumOff val="15491"/>
                <a:alphaOff val="0"/>
                <a:tint val="50000"/>
                <a:satMod val="300000"/>
              </a:schemeClr>
            </a:gs>
            <a:gs pos="35000">
              <a:schemeClr val="accent4">
                <a:hueOff val="-10443270"/>
                <a:satOff val="-93118"/>
                <a:lumOff val="15491"/>
                <a:alphaOff val="0"/>
                <a:tint val="37000"/>
                <a:satMod val="300000"/>
              </a:schemeClr>
            </a:gs>
            <a:gs pos="100000">
              <a:schemeClr val="accent4">
                <a:hueOff val="-10443270"/>
                <a:satOff val="-93118"/>
                <a:lumOff val="154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or choose between alternative contractual remedies, e.g. damages compensation or rescission of the contract </a:t>
          </a:r>
          <a:endParaRPr lang="fi-FI" sz="1600" kern="1200"/>
        </a:p>
      </dsp:txBody>
      <dsp:txXfrm>
        <a:off x="1662970" y="2623640"/>
        <a:ext cx="5495953" cy="690946"/>
      </dsp:txXfrm>
    </dsp:sp>
    <dsp:sp modelId="{EF5A7A68-481F-44FA-A7E4-D57EF5157747}">
      <dsp:nvSpPr>
        <dsp:cNvPr id="0" name=""/>
        <dsp:cNvSpPr/>
      </dsp:nvSpPr>
      <dsp:spPr>
        <a:xfrm>
          <a:off x="6088839" y="562129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196177" y="562129"/>
        <a:ext cx="262383" cy="358987"/>
      </dsp:txXfrm>
    </dsp:sp>
    <dsp:sp modelId="{9387E34C-4B43-412D-B233-515C29F2753F}">
      <dsp:nvSpPr>
        <dsp:cNvPr id="0" name=""/>
        <dsp:cNvSpPr/>
      </dsp:nvSpPr>
      <dsp:spPr>
        <a:xfrm>
          <a:off x="6638733" y="1429511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5724814"/>
            <a:satOff val="-15072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5724814"/>
              <a:satOff val="-15072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746071" y="1429511"/>
        <a:ext cx="262383" cy="358987"/>
      </dsp:txXfrm>
    </dsp:sp>
    <dsp:sp modelId="{AC5BF11A-AB09-486F-8AA5-04B17FFCFC05}">
      <dsp:nvSpPr>
        <dsp:cNvPr id="0" name=""/>
        <dsp:cNvSpPr/>
      </dsp:nvSpPr>
      <dsp:spPr>
        <a:xfrm>
          <a:off x="7180420" y="2296893"/>
          <a:ext cx="477059" cy="477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1449627"/>
            <a:satOff val="-30143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1449627"/>
              <a:satOff val="-30143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287758" y="2296893"/>
        <a:ext cx="262383" cy="3589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219D3-A922-430A-B3E4-7DA5450E6A3E}">
      <dsp:nvSpPr>
        <dsp:cNvPr id="0" name=""/>
        <dsp:cNvSpPr/>
      </dsp:nvSpPr>
      <dsp:spPr>
        <a:xfrm>
          <a:off x="0" y="1628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6DF0A-FCB2-4A8D-BCA9-CCA487CF0641}">
      <dsp:nvSpPr>
        <dsp:cNvPr id="0" name=""/>
        <dsp:cNvSpPr/>
      </dsp:nvSpPr>
      <dsp:spPr>
        <a:xfrm>
          <a:off x="0" y="1628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Contracts must be able to be enforced in law – </a:t>
          </a:r>
          <a:endParaRPr lang="fi-FI" sz="1100" kern="1200"/>
        </a:p>
      </dsp:txBody>
      <dsp:txXfrm>
        <a:off x="0" y="1628"/>
        <a:ext cx="1641474" cy="1110941"/>
      </dsp:txXfrm>
    </dsp:sp>
    <dsp:sp modelId="{C640546F-F191-4DFA-AFFA-3CB8C314B405}">
      <dsp:nvSpPr>
        <dsp:cNvPr id="0" name=""/>
        <dsp:cNvSpPr/>
      </dsp:nvSpPr>
      <dsp:spPr>
        <a:xfrm>
          <a:off x="1764585" y="52076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/>
            <a:t>e.g. no duress, fraud, or lacking legal capacity of parties </a:t>
          </a:r>
          <a:endParaRPr lang="fi-FI" sz="2600" b="0" kern="1200" dirty="0"/>
        </a:p>
      </dsp:txBody>
      <dsp:txXfrm>
        <a:off x="1764585" y="52076"/>
        <a:ext cx="6442788" cy="1008960"/>
      </dsp:txXfrm>
    </dsp:sp>
    <dsp:sp modelId="{160F6815-9041-491A-AF7E-13AB89E285F0}">
      <dsp:nvSpPr>
        <dsp:cNvPr id="0" name=""/>
        <dsp:cNvSpPr/>
      </dsp:nvSpPr>
      <dsp:spPr>
        <a:xfrm>
          <a:off x="1641474" y="1061037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3582D-31EA-4A2E-A545-856BB4145243}">
      <dsp:nvSpPr>
        <dsp:cNvPr id="0" name=""/>
        <dsp:cNvSpPr/>
      </dsp:nvSpPr>
      <dsp:spPr>
        <a:xfrm>
          <a:off x="0" y="1112570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4DD80-CB6F-4E6B-B3A0-72A0766AB369}">
      <dsp:nvSpPr>
        <dsp:cNvPr id="0" name=""/>
        <dsp:cNvSpPr/>
      </dsp:nvSpPr>
      <dsp:spPr>
        <a:xfrm>
          <a:off x="0" y="1112570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and flexible enough to match external circumstances and events, e.g. </a:t>
          </a:r>
          <a:endParaRPr lang="fi-FI" sz="1100" kern="1200"/>
        </a:p>
      </dsp:txBody>
      <dsp:txXfrm>
        <a:off x="0" y="1112570"/>
        <a:ext cx="1641474" cy="1110941"/>
      </dsp:txXfrm>
    </dsp:sp>
    <dsp:sp modelId="{B6AB8E02-16F9-466C-9858-F41B798C591F}">
      <dsp:nvSpPr>
        <dsp:cNvPr id="0" name=""/>
        <dsp:cNvSpPr/>
      </dsp:nvSpPr>
      <dsp:spPr>
        <a:xfrm>
          <a:off x="1764585" y="1163018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Change of circumstances or plans of parties </a:t>
          </a:r>
        </a:p>
      </dsp:txBody>
      <dsp:txXfrm>
        <a:off x="1764585" y="1163018"/>
        <a:ext cx="6442788" cy="1008960"/>
      </dsp:txXfrm>
    </dsp:sp>
    <dsp:sp modelId="{433B39C0-688D-4B87-862E-6EFCDA67F4A0}">
      <dsp:nvSpPr>
        <dsp:cNvPr id="0" name=""/>
        <dsp:cNvSpPr/>
      </dsp:nvSpPr>
      <dsp:spPr>
        <a:xfrm>
          <a:off x="1641474" y="2171979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81F8C-3D47-4679-86F0-0E2EF9F2BB60}">
      <dsp:nvSpPr>
        <dsp:cNvPr id="0" name=""/>
        <dsp:cNvSpPr/>
      </dsp:nvSpPr>
      <dsp:spPr>
        <a:xfrm>
          <a:off x="0" y="2223512"/>
          <a:ext cx="820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0D83B-9105-4AE0-9CAF-74E25BA6D74C}">
      <dsp:nvSpPr>
        <dsp:cNvPr id="0" name=""/>
        <dsp:cNvSpPr/>
      </dsp:nvSpPr>
      <dsp:spPr>
        <a:xfrm>
          <a:off x="0" y="2223512"/>
          <a:ext cx="1641474" cy="1110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b="1" kern="1200"/>
            <a:t>And, most importantly, they have to be able to respond to the possible need of contractual remedies in case of e.g. breaches of contract </a:t>
          </a:r>
          <a:endParaRPr lang="fi-FI" sz="1100" kern="1200"/>
        </a:p>
      </dsp:txBody>
      <dsp:txXfrm>
        <a:off x="0" y="2223512"/>
        <a:ext cx="1641474" cy="1110941"/>
      </dsp:txXfrm>
    </dsp:sp>
    <dsp:sp modelId="{C2DD359D-EE71-4B9B-8208-260A048DA256}">
      <dsp:nvSpPr>
        <dsp:cNvPr id="0" name=""/>
        <dsp:cNvSpPr/>
      </dsp:nvSpPr>
      <dsp:spPr>
        <a:xfrm>
          <a:off x="1764585" y="2273960"/>
          <a:ext cx="6442788" cy="100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rules of contractual liabilities: damages, price reduction, rescission of contract etc. </a:t>
          </a:r>
        </a:p>
      </dsp:txBody>
      <dsp:txXfrm>
        <a:off x="1764585" y="2273960"/>
        <a:ext cx="6442788" cy="1008960"/>
      </dsp:txXfrm>
    </dsp:sp>
    <dsp:sp modelId="{847BE9D9-0ED0-47D9-B58A-AC657C9022E9}">
      <dsp:nvSpPr>
        <dsp:cNvPr id="0" name=""/>
        <dsp:cNvSpPr/>
      </dsp:nvSpPr>
      <dsp:spPr>
        <a:xfrm>
          <a:off x="1641474" y="3282921"/>
          <a:ext cx="65658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8/29/2018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29.8.2018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6A5FF2-0573-2649-A39A-26FA52E05379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0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4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5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9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3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3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4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42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0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0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8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28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3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alto_BIZ_FI_21_WHITE_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855250" cy="161339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4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1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39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8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2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9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"/>
            <a:ext cx="1600200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52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2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4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12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9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005EB8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95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1657741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EF334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0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1633365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400" b="1" spc="-180">
                <a:solidFill>
                  <a:srgbClr val="FFCD00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19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1"/>
            <a:ext cx="1619403" cy="151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39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g_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4741628"/>
            <a:ext cx="2230438" cy="945678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97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img_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46350" y="2042926"/>
            <a:ext cx="2286000" cy="8125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11480"/>
            <a:r>
              <a:rPr lang="fi-FI" sz="234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1_Empty_img_bg</a:t>
            </a:r>
            <a:endParaRPr lang="fi-FI" sz="162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1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4741628"/>
            <a:ext cx="2230438" cy="94567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6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4744365"/>
            <a:ext cx="2267298" cy="9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15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19" y="1593558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19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" y="4738169"/>
            <a:ext cx="2267298" cy="9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359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9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240" b="1" spc="-90">
                <a:solidFill>
                  <a:srgbClr val="78BE2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73325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9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213840" indent="-191160"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defRPr>
            </a:lvl2pPr>
            <a:lvl3pPr marL="414720" indent="-207360">
              <a:buFont typeface="Lucida Grande"/>
              <a:buChar char="-"/>
              <a:defRPr sz="1440" i="1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  <a:cs typeface="Georgia"/>
              </a:defRPr>
            </a:lvl3pPr>
            <a:lvl4pPr marL="712800" indent="-174960">
              <a:buFont typeface="Arial"/>
              <a:buChar char="•"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/>
              </a:defRPr>
            </a:lvl4pPr>
            <a:lvl5pPr marL="978480" indent="-205740">
              <a:buFont typeface="Courier New"/>
              <a:buChar char="o"/>
              <a:defRPr sz="117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9" y="4873007"/>
            <a:ext cx="8207375" cy="0"/>
          </a:xfrm>
          <a:prstGeom prst="line">
            <a:avLst/>
          </a:prstGeom>
          <a:ln w="12700" cmpd="sng">
            <a:solidFill>
              <a:srgbClr val="78BE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alto_BIZ_FI_13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4" y="5048251"/>
            <a:ext cx="1657930" cy="3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9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5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perustyylejä naps.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5" y="4873626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2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20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4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650" y="1207"/>
            <a:ext cx="9659299" cy="5711061"/>
          </a:xfrm>
          <a:prstGeom prst="rect">
            <a:avLst/>
          </a:prstGeom>
        </p:spPr>
      </p:pic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804448"/>
            <a:ext cx="2227145" cy="957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641475"/>
            <a:ext cx="8207375" cy="13935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lnSpc>
                <a:spcPct val="80000"/>
              </a:lnSpc>
              <a:defRPr sz="4400" b="1" spc="-2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0010" y="4211230"/>
            <a:ext cx="8207374" cy="44387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87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15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69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98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0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84767"/>
            <a:ext cx="2880320" cy="840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Testi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 err="1"/>
              <a:t>Testi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0631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84767"/>
            <a:ext cx="2880320" cy="840093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0631"/>
            <a:ext cx="2227147" cy="957600"/>
          </a:xfrm>
          <a:prstGeom prst="rect">
            <a:avLst/>
          </a:prstGeom>
        </p:spPr>
      </p:pic>
      <p:cxnSp>
        <p:nvCxnSpPr>
          <p:cNvPr id="16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3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  <p:sldLayoutId id="2147484778" r:id="rId12"/>
    <p:sldLayoutId id="2147484779" r:id="rId13"/>
    <p:sldLayoutId id="2147484780" r:id="rId14"/>
    <p:sldLayoutId id="2147484781" r:id="rId15"/>
    <p:sldLayoutId id="2147484782" r:id="rId16"/>
    <p:sldLayoutId id="2147484783" r:id="rId17"/>
    <p:sldLayoutId id="2147484784" r:id="rId18"/>
    <p:sldLayoutId id="2147484785" r:id="rId19"/>
    <p:sldLayoutId id="2147484786" r:id="rId20"/>
    <p:sldLayoutId id="2147484787" r:id="rId2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1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11480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defTabSz="411480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5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  <p:sldLayoutId id="2147484798" r:id="rId10"/>
    <p:sldLayoutId id="2147484799" r:id="rId11"/>
    <p:sldLayoutId id="2147484800" r:id="rId12"/>
    <p:sldLayoutId id="2147484801" r:id="rId13"/>
    <p:sldLayoutId id="2147484802" r:id="rId14"/>
    <p:sldLayoutId id="2147484803" r:id="rId15"/>
    <p:sldLayoutId id="2147484804" r:id="rId16"/>
    <p:sldLayoutId id="2147484805" r:id="rId17"/>
    <p:sldLayoutId id="2147484806" r:id="rId18"/>
    <p:sldLayoutId id="2147484807" r:id="rId19"/>
  </p:sldLayoutIdLst>
  <p:hf hdr="0" ftr="0" dt="0"/>
  <p:txStyles>
    <p:titleStyle>
      <a:lvl1pPr algn="ctr" defTabSz="411480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1148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82296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23444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645920" algn="ctr" defTabSz="411480" rtl="0" eaLnBrk="1" fontAlgn="base" hangingPunct="1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08610" indent="-30861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8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68655" indent="-257175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2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2870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6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4018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51660" indent="-205740" algn="l" defTabSz="41148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7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ry.com/financialservice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contracting – the new environment of business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Matti Rudanko</a:t>
            </a:r>
          </a:p>
        </p:txBody>
      </p:sp>
    </p:spTree>
    <p:extLst>
      <p:ext uri="{BB962C8B-B14F-4D97-AF65-F5344CB8AC3E}">
        <p14:creationId xmlns:p14="http://schemas.microsoft.com/office/powerpoint/2010/main" val="1298909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Rigidity</a:t>
            </a:r>
            <a:r>
              <a:rPr lang="fi-FI" dirty="0"/>
              <a:t> vs. </a:t>
            </a:r>
            <a:r>
              <a:rPr lang="fi-FI" dirty="0" err="1"/>
              <a:t>flexibility</a:t>
            </a:r>
            <a:r>
              <a:rPr lang="fi-FI" dirty="0"/>
              <a:t> of </a:t>
            </a:r>
            <a:r>
              <a:rPr lang="fi-FI" dirty="0" err="1"/>
              <a:t>contract</a:t>
            </a:r>
            <a:br>
              <a:rPr lang="fi-FI" dirty="0"/>
            </a:br>
            <a:r>
              <a:rPr lang="fi-FI" b="0" dirty="0" err="1"/>
              <a:t>Source</a:t>
            </a:r>
            <a:r>
              <a:rPr lang="fi-FI" b="0" dirty="0"/>
              <a:t>: E.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394B0CC2-C07C-4469-B422-2E36F642E28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46539517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9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219D3-A922-430A-B3E4-7DA5450E6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E6DF0A-FCB2-4A8D-BCA9-CCA487CF0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0F6815-9041-491A-AF7E-13AB89E28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40546F-F191-4DFA-AFFA-3CB8C314B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93582D-31EA-4A2E-A545-856BB4145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4DD80-CB6F-4E6B-B3A0-72A0766AB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3B39C0-688D-4B87-862E-6EFCDA67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AB8E02-16F9-466C-9858-F41B798C5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81F8C-3D47-4679-86F0-0E2EF9F2B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0D83B-9105-4AE0-9CAF-74E25BA6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7BE9D9-0ED0-47D9-B58A-AC657C902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DD359D-EE71-4B9B-8208-260A048DA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5AF5AD-06DA-4F58-91DA-CA61ED4479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Translating</a:t>
            </a:r>
            <a:r>
              <a:rPr lang="fi-FI" dirty="0"/>
              <a:t>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into </a:t>
            </a:r>
            <a:r>
              <a:rPr lang="fi-FI" dirty="0" err="1"/>
              <a:t>code</a:t>
            </a: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81E0433-0C38-4A90-B6BD-BDEF965FE62A}"/>
              </a:ext>
            </a:extLst>
          </p:cNvPr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B61CD5E-2E41-410A-9CDF-21E2B208CB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326885-3DBE-41B2-96F3-FD1F0F48C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B27E61E-DB2E-49B0-BF14-DB6D7242A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B2B8C5-0473-4EBF-B3C1-11C7D4567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DCA9EE-9618-4439-8BCC-FEA59219F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9F79C8-DE00-4F91-98ED-8A04901FE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36B23B-DEC1-454D-9E22-195E4022A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2770B3-F415-4FA2-B088-CA66F28DB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C3B94E-04CB-450B-BBFA-E5465C5A4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BC0072-3233-4FC6-AF20-6CB46854B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/>
              <a:t>Precision of </a:t>
            </a:r>
            <a:r>
              <a:rPr lang="fi-FI" dirty="0" err="1"/>
              <a:t>contract</a:t>
            </a:r>
            <a:r>
              <a:rPr lang="fi-FI" dirty="0"/>
              <a:t> </a:t>
            </a:r>
            <a:r>
              <a:rPr lang="fi-FI" dirty="0" err="1"/>
              <a:t>language</a:t>
            </a:r>
            <a:r>
              <a:rPr lang="fi-FI" dirty="0"/>
              <a:t> – a </a:t>
            </a:r>
            <a:r>
              <a:rPr lang="fi-FI" dirty="0" err="1"/>
              <a:t>self-evident</a:t>
            </a:r>
            <a:r>
              <a:rPr lang="fi-FI" dirty="0"/>
              <a:t> </a:t>
            </a:r>
            <a:r>
              <a:rPr lang="fi-FI" dirty="0" err="1"/>
              <a:t>goal</a:t>
            </a:r>
            <a:r>
              <a:rPr lang="fi-FI" dirty="0"/>
              <a:t> –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?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2224767"/>
              </p:ext>
            </p:extLst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AE88CE9-4591-4AF5-A578-B5430CD227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4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91854A-024B-4785-B5A3-95B0C51E0C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0120F5-07AE-458A-B60E-E546D021C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05F9FE-571A-4C1F-A5DB-64BD4598F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14E4E20-AA10-4B04-B92E-8996C1D5A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3A9A93-16C1-405B-8F8B-559B390DB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516D77-DA0C-4024-BEA0-300955387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33EFC7A-1B1B-4C48-8394-0CEF80E52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492024-C277-4F9C-B550-7BBA5D7AC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39DB53-D5D6-4A77-A0E7-7986FF0957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ADF5C2-A3A3-493A-8864-9687CBFB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D3E7CE-FF69-46C8-B99D-731452C4D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A4A396-85B9-4E06-935B-5C15870ED2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A173CA-B029-4153-97BE-144CCF9AD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EC2FB6-4287-43A3-8848-76C50F6D0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38E843-C071-475F-99F7-B58101BD8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1DEEA7-FFF9-4EEF-B6B0-5FEDCB28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88C780-7A8C-4B36-9ACC-6CBCCBB28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801960-4EA4-49FB-B2A0-456159D34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4749EC-17CD-4F81-83A9-D1BB20E13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3519C7-C9EE-4E70-A9F4-5992F646F8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6CA6D5-A2B7-46B1-AC1C-D4C9845D0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9562EC-813F-40E2-96FA-4B585818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99D11F-9F6D-406D-ACAC-AADB93AD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529DED-8C85-4419-8881-E3C98C436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49A43D-0ECD-4703-8516-149003A97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4200CA1-E682-4507-801B-E91DB6B6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Code</a:t>
            </a:r>
            <a:r>
              <a:rPr lang="fi-FI" dirty="0"/>
              <a:t> – </a:t>
            </a:r>
            <a:r>
              <a:rPr lang="fi-FI" dirty="0" err="1"/>
              <a:t>contract</a:t>
            </a:r>
            <a:r>
              <a:rPr lang="fi-FI" dirty="0"/>
              <a:t> – ”</a:t>
            </a:r>
            <a:r>
              <a:rPr lang="fi-FI" dirty="0" err="1"/>
              <a:t>real</a:t>
            </a:r>
            <a:r>
              <a:rPr lang="fi-FI" dirty="0"/>
              <a:t> </a:t>
            </a:r>
            <a:r>
              <a:rPr lang="fi-FI" dirty="0" err="1"/>
              <a:t>world</a:t>
            </a:r>
            <a:r>
              <a:rPr lang="fi-FI" dirty="0"/>
              <a:t>”</a:t>
            </a:r>
            <a:br>
              <a:rPr lang="fi-FI" dirty="0"/>
            </a:br>
            <a:r>
              <a:rPr lang="fi-FI" sz="2800" b="0" dirty="0" err="1"/>
              <a:t>Source</a:t>
            </a:r>
            <a:r>
              <a:rPr lang="fi-FI" sz="2800" b="0" dirty="0"/>
              <a:t>: E. </a:t>
            </a:r>
            <a:r>
              <a:rPr 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endParaRPr lang="fi-FI" sz="2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1953845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8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107809-05E0-4513-93AD-07258C51A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4DEE7-AC59-4D81-853C-A016A4C0B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49FC3-AF6A-45BB-B78B-1F065C8E8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4B69AE-0361-45E2-9067-7337629E5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F19E0C-1E6D-4E5D-B8AD-077372DA1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2359D-3EE2-4024-B6AB-748EA5766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E92B70-66F1-453C-B130-8EDCCCD5B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DA73D2-7780-4FAE-902E-1528392DF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FAF70F-F7D6-49D3-BD1E-0B64AC20A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8B27A4-0332-4993-8634-2CB5E3660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01D95B-A1B0-45FD-AC4C-470C1166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84D22C-7B91-4EF4-8AC0-2835D56E7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273D90-2322-4241-96F1-028E01F2E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BA86-120C-46CE-9EEA-86411AD151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Verifying</a:t>
            </a:r>
            <a:r>
              <a:rPr lang="fi-FI" dirty="0"/>
              <a:t> </a:t>
            </a:r>
            <a:r>
              <a:rPr lang="fi-FI" dirty="0" err="1"/>
              <a:t>off-chain</a:t>
            </a:r>
            <a:r>
              <a:rPr lang="fi-FI" dirty="0"/>
              <a:t> </a:t>
            </a:r>
            <a:r>
              <a:rPr lang="fi-FI" dirty="0" err="1"/>
              <a:t>events</a:t>
            </a:r>
            <a:br>
              <a:rPr lang="fi-FI" dirty="0"/>
            </a:br>
            <a:r>
              <a:rPr lang="fi-FI" b="0" dirty="0" err="1"/>
              <a:t>Source</a:t>
            </a:r>
            <a:r>
              <a:rPr lang="fi-FI" b="0" dirty="0"/>
              <a:t>: E. 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r>
              <a:rPr lang="fi-FI" dirty="0"/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62796199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53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D0CCA-01EC-4BB2-AF70-82233357D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83386B-FA6A-4B41-A544-EAD4D2492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013BE-F416-4EC8-8277-C9666DC6F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F9DDF-DA0D-45C0-B035-76B1E990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err="1"/>
              <a:t>Conclusion</a:t>
            </a:r>
            <a:r>
              <a:rPr lang="fi-FI" sz="3200" dirty="0"/>
              <a:t> – </a:t>
            </a:r>
            <a:r>
              <a:rPr lang="fi-FI" sz="3200" dirty="0" err="1"/>
              <a:t>benefits</a:t>
            </a:r>
            <a:r>
              <a:rPr lang="fi-FI" sz="3200" dirty="0"/>
              <a:t>, </a:t>
            </a:r>
            <a:r>
              <a:rPr lang="fi-FI" sz="3200" dirty="0" err="1"/>
              <a:t>risks</a:t>
            </a:r>
            <a:r>
              <a:rPr lang="fi-FI" sz="3200" dirty="0"/>
              <a:t> and </a:t>
            </a:r>
            <a:r>
              <a:rPr lang="fi-FI" sz="3200" dirty="0" err="1"/>
              <a:t>current</a:t>
            </a:r>
            <a:r>
              <a:rPr lang="fi-FI" sz="3200" dirty="0"/>
              <a:t> </a:t>
            </a:r>
            <a:r>
              <a:rPr lang="fi-FI" sz="3200" dirty="0" err="1"/>
              <a:t>scope</a:t>
            </a:r>
            <a:r>
              <a:rPr lang="fi-FI" sz="3200" dirty="0"/>
              <a:t> (</a:t>
            </a:r>
            <a:r>
              <a:rPr lang="fi-FI" sz="3200" b="0" dirty="0" err="1"/>
              <a:t>Source</a:t>
            </a:r>
            <a:r>
              <a:rPr lang="fi-FI" sz="3200" b="0" dirty="0"/>
              <a:t>: E.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2017) </a:t>
            </a:r>
            <a:endParaRPr lang="fi-FI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549245196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633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8525D-7308-4156-A9F3-324C372EF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175F62-BAB6-4F72-B145-52D67AEC9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C9462-A15E-44EF-B937-50EA7F86A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F90ED4-5A56-4C3D-971E-E2C420298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657A5-1F92-49AB-9087-CA2EACEC6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E5AE7-F2F3-468E-828E-DA8193E4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E81705-8B81-48DA-993F-E5B80A095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608088-2DFA-4FEE-83E3-ADFB454DD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70963A-6C39-4E17-BC1A-5EDCB7F41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C03E42-D36F-4C6F-AEF5-426EF93CD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3BBC2-F40B-4B0F-B894-4FB57F1B1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AFE41-3C8F-4583-A917-817B60D36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08E39B-AEB6-4589-8387-16BCA2FA8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5E02DA-ED9A-49BF-82AF-0E70C9CFC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Literature</a:t>
            </a:r>
            <a:r>
              <a:rPr lang="fi-FI" dirty="0"/>
              <a:t> and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sources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Solarte-Vásquez, María Claudia and </a:t>
            </a:r>
            <a:r>
              <a:rPr 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Nyman-Metcalf</a:t>
            </a: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Katrin</a:t>
            </a:r>
            <a:r>
              <a:rPr lang="es-E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Contracting: A Multidisciplinary and Proactive Approach for the EU Digital Single Market. Baltic Journal of European Studies. Tallinn University of Technology (ISSN 2228-0588), Vol. 7, No. 2 (23), p. 208 – 246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MIK, Eliza: Smart contracts: Terminology, technical limitations and real world complexity. (2017). </a:t>
            </a:r>
            <a:r>
              <a:rPr lang="en-US" sz="16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Law, Innovation and Technology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9,(2), 269-300. Research Collection School Of Law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Szabo, Nick: Smart Contracts: Formalizing and Securing Relationships on Public Networks (1997) 2 (9) </a:t>
            </a:r>
            <a:r>
              <a:rPr lang="en-US" sz="1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First Monday </a:t>
            </a:r>
            <a:r>
              <a:rPr 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Koulu, Riikka: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Blockchains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Online Dispute Resolution: Smart Contracts as an Alternative to Enforcement. </a:t>
            </a: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SCRIPTed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 Journal of Law, Technology &amp; Society. 13, 1/2016, p. 40-69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Powering the Internet of Value (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www.evry.com/financialservices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4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Megatrends</a:t>
            </a:r>
            <a:r>
              <a:rPr lang="fi-FI" dirty="0"/>
              <a:t>,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environments</a:t>
            </a:r>
            <a:r>
              <a:rPr lang="fi-FI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6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FC9709-63B7-4078-9126-761256B2E4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995384-A5FF-4D27-9647-6873B34D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A4AC9B-7278-48DF-99AF-16C7F4198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8AA0BD-66C5-44B8-8A05-32DFB9FFC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EAE556-50F9-448E-8A75-116B43892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EA5CDB-5336-49DC-AAC5-1D6BA31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92007E-2BC0-4426-8362-6B481B3CE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A92A10-E571-43DF-959E-F080EACE8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226001-6EBA-4375-98B4-2943FF94D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8CDB16-B76B-453A-B8E8-09CFF1D4C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709327-2DE8-4B73-9115-76159A8DF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B26C97-1ED3-4DBB-9806-EBEC6F4B8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7CC26A-9F36-4063-9633-4BEF7C5D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6E85429-1476-46C2-8706-74C3A401B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contracts</a:t>
            </a:r>
            <a:r>
              <a:rPr lang="fi-FI" dirty="0"/>
              <a:t> (</a:t>
            </a:r>
            <a:r>
              <a:rPr lang="fi-FI" dirty="0" err="1"/>
              <a:t>SC’s</a:t>
            </a:r>
            <a:r>
              <a:rPr lang="fi-FI" dirty="0"/>
              <a:t>)?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2A262-73F1-9942-AAD6-914D3B8C29C9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561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A3F15F-F153-4A9D-92FE-ED3CB5292A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29614A-8DE6-4DA4-A564-770151A11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3B094D-3173-480B-941C-54AD2DABB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F95FC9-718C-4418-B1E9-BB8F97777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0B8674-E327-4100-AB57-0780139E4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2C0F49-80E7-4DAC-AFD2-332138044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255204-B6C0-4D56-93A5-947733ECF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693E66-BD12-4A17-ADDE-F6E770837E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A3F423-CE7C-4423-ADBB-9DE0EA045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421EE6-DECE-427B-B788-CC4AB3810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7718BC-6297-4F35-8C06-ECBFE28C6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2D4504-D298-4A48-9DB2-F431A05DD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9158C-EEB3-4991-9A78-53A4F3617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AB3E90-4410-4BE4-8AA6-01A795603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924A47-7F0C-48F6-9A50-6343A27DF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17508A-60B5-4CD2-928A-D14F56C1AF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155D1C-8DDB-4ECE-975D-1CEEF3B8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878F6F-4FDD-4CB1-A862-0A6051471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A12D0-2922-4CF0-8562-1E707CAD2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480F8D-C47D-40F4-B22A-F8E226573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Blockchain</a:t>
            </a:r>
            <a:r>
              <a:rPr lang="fi-FI" dirty="0"/>
              <a:t> </a:t>
            </a:r>
            <a:r>
              <a:rPr lang="fi-FI" dirty="0" err="1"/>
              <a:t>technology</a:t>
            </a:r>
            <a:r>
              <a:rPr lang="fi-FI" dirty="0"/>
              <a:t>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EFF42F0-9C50-4F6C-9737-5FC007E59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AF95C8-625D-41CF-BA8F-86391232E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D3915E8-EB95-483B-8C34-9083619FD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15AFF4-8ACA-4E45-9644-003B99FED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06AB67-E403-4393-8195-BD3AAE011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1497A6-437D-46A4-955A-8CB14692F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24796E-4996-40B8-A0BE-8B53ED5FB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B65A38-54D0-492B-A934-A2015F704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Blockchain</a:t>
            </a:r>
            <a:r>
              <a:rPr lang="fi-FI" dirty="0"/>
              <a:t> 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F71050-302A-4087-B40B-7B9421A2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879028-CA4B-4BEE-A605-86450BB9F8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A10EA1-8216-4B9C-9A91-7615E0C0F0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31676-42BC-404D-AA2B-125EB6C89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184A4-9E90-4EFB-9F81-F55E02711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D28BF0-78AB-4FFC-9063-50203E4FE9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Existing</a:t>
            </a:r>
            <a:r>
              <a:rPr lang="fi-FI" dirty="0"/>
              <a:t> </a:t>
            </a:r>
            <a:r>
              <a:rPr lang="fi-FI" dirty="0" err="1"/>
              <a:t>automated</a:t>
            </a:r>
            <a:r>
              <a:rPr lang="fi-FI" dirty="0"/>
              <a:t> </a:t>
            </a:r>
            <a:r>
              <a:rPr lang="fi-FI" dirty="0" err="1"/>
              <a:t>contracts</a:t>
            </a:r>
            <a:r>
              <a:rPr lang="fi-FI" dirty="0"/>
              <a:t>: capital </a:t>
            </a:r>
            <a:r>
              <a:rPr lang="fi-FI" dirty="0" err="1"/>
              <a:t>markets</a:t>
            </a:r>
            <a:r>
              <a:rPr lang="fi-FI" dirty="0"/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952533-D887-4C44-974E-CF6B4D7533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8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D28B80-2F60-43C6-93A8-485C5D275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6B1DF7-BFAE-478E-8BC9-CB05A0D0B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0A1F0-96E8-43F1-A663-89A4AA48F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4414C2-0771-4F0F-AA7D-8FBACFD1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A20C7A-FE64-47F3-AC86-23C2EC8D4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legal</a:t>
            </a:r>
            <a:r>
              <a:rPr lang="fi-FI" dirty="0"/>
              <a:t> status of </a:t>
            </a:r>
            <a:r>
              <a:rPr lang="fi-FI" dirty="0" err="1"/>
              <a:t>actors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4CB690E-F574-4AD3-B80B-17FDBC38367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FC256F-F1EA-42A6-BF9A-BF63A73384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27EF77-8F31-4540-B550-F2B9D68E8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618491-0721-4170-9F49-E7C8CE656A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dirty="0" err="1"/>
              <a:t>Self-enforcement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/>
          </p:nvPr>
        </p:nvGraphicFramePr>
        <p:xfrm>
          <a:off x="468313" y="1262063"/>
          <a:ext cx="8207375" cy="333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049777-E219-4B71-AA3C-4C52F93E62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60E6F8-EEBF-4191-BAF9-F044607B6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60934C-80C2-4C53-B73C-A32EC8455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1C637E-2AA0-4256-B74C-45A4968C2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CA009-6561-4B26-9D36-28104B60B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C4EE09-EB85-4BDF-841F-A8F9D635B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BFF3B5-F754-4644-ADFD-A44F249A0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58064D-AB86-49F7-9642-F72A822944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4F783C-3E92-4C1B-8D5A-61D73E177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EC8A3E-063E-43F4-97CC-7C45FCD08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tamper-proof</a:t>
            </a:r>
            <a:r>
              <a:rPr lang="fi-FI" sz="3200" dirty="0"/>
              <a:t> </a:t>
            </a:r>
            <a:r>
              <a:rPr lang="fi-FI" sz="3200" dirty="0" err="1"/>
              <a:t>nature</a:t>
            </a:r>
            <a:r>
              <a:rPr lang="fi-FI" sz="3200" dirty="0"/>
              <a:t> of a </a:t>
            </a:r>
            <a:r>
              <a:rPr lang="fi-FI" sz="3200" dirty="0" err="1"/>
              <a:t>smart</a:t>
            </a:r>
            <a:r>
              <a:rPr lang="fi-FI" sz="3200" dirty="0"/>
              <a:t> </a:t>
            </a:r>
            <a:r>
              <a:rPr lang="fi-FI" sz="3200" dirty="0" err="1"/>
              <a:t>contract</a:t>
            </a:r>
            <a:r>
              <a:rPr lang="fi-FI" sz="3200" dirty="0"/>
              <a:t> </a:t>
            </a:r>
            <a:r>
              <a:rPr lang="fi-FI" sz="3200" b="0" dirty="0" err="1"/>
              <a:t>Source</a:t>
            </a:r>
            <a:r>
              <a:rPr lang="fi-FI" sz="3200" b="0" dirty="0"/>
              <a:t>: E. </a:t>
            </a:r>
            <a:r>
              <a:rPr lang="en-US" sz="3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MIK: Smart contracts (2017) </a:t>
            </a:r>
            <a:endParaRPr lang="fi-FI" sz="32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B4A0E9B-C36E-49E9-A834-58F8EC9AD20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FD4B7-1CC6-864B-A72A-C978B70BBA9B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6621563"/>
              </p:ext>
            </p:extLst>
          </p:nvPr>
        </p:nvGraphicFramePr>
        <p:xfrm>
          <a:off x="468314" y="1261611"/>
          <a:ext cx="8207374" cy="333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6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F658E5-6AA3-43FB-9A3C-0710F0898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A7A68-481F-44FA-A7E4-D57EF5157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A1FA5A-57D0-4470-93CB-83997F42F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87E34C-4B43-412D-B233-515C29F27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11A97-D1C6-4710-B00F-2DC1DA07A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5BF11A-AB09-486F-8AA5-04B17FFCFC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11583-30CE-46E4-84B9-069799E1C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DFF5384-7925-49C9-826D-99D946B8D539}" vid="{3183760B-E33B-4B04-9A52-658182C5CADE}"/>
    </a:ext>
  </a:extLst>
</a:theme>
</file>

<file path=ppt/theme/theme3.xml><?xml version="1.0" encoding="utf-8"?>
<a:theme xmlns:a="http://schemas.openxmlformats.org/drawingml/2006/main" name="2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 University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1336</Words>
  <Application>Microsoft Office PowerPoint</Application>
  <PresentationFormat>Näytössä katseltava esitys (16:10)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16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Times New Roman</vt:lpstr>
      <vt:lpstr>ヒラギノ角ゴ Pro W3</vt:lpstr>
      <vt:lpstr>Aalto University</vt:lpstr>
      <vt:lpstr>1_Aalto University</vt:lpstr>
      <vt:lpstr>2_Aalto University</vt:lpstr>
      <vt:lpstr>3_Aalto University</vt:lpstr>
      <vt:lpstr>Smart contracting – the new environment of business </vt:lpstr>
      <vt:lpstr>Megatrends, new environments </vt:lpstr>
      <vt:lpstr>What are smart contracts (SC’s)? </vt:lpstr>
      <vt:lpstr>Blockchain technology </vt:lpstr>
      <vt:lpstr>Blockchain 2</vt:lpstr>
      <vt:lpstr>Existing automated contracts: capital markets </vt:lpstr>
      <vt:lpstr>The legal status of actors</vt:lpstr>
      <vt:lpstr>Self-enforcement</vt:lpstr>
      <vt:lpstr>The tamper-proof nature of a smart contract Source: E. MIK: Smart contracts (2017) </vt:lpstr>
      <vt:lpstr>Rigidity vs. flexibility of contract Source: E. MIK: Smart contracts (2017)</vt:lpstr>
      <vt:lpstr>Translating contract language into code</vt:lpstr>
      <vt:lpstr>Precision of contract language – a self-evident goal – or not? </vt:lpstr>
      <vt:lpstr>Code – contract – ”real world” Source: E. MIK: Smart contracts (2017) </vt:lpstr>
      <vt:lpstr>Verifying off-chain events Source: E. MIK: Smart contracts (2017)   </vt:lpstr>
      <vt:lpstr>Conclusion – benefits, risks and current scope (Source: E. MIK: Smart contracts 2017) </vt:lpstr>
      <vt:lpstr>Literature and other sources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2017-01-31T08:39:23Z</dcterms:created>
  <dcterms:modified xsi:type="dcterms:W3CDTF">2018-08-29T15:54:24Z</dcterms:modified>
</cp:coreProperties>
</file>