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8" r:id="rId3"/>
    <p:sldId id="259" r:id="rId4"/>
    <p:sldId id="280" r:id="rId5"/>
    <p:sldId id="263" r:id="rId6"/>
    <p:sldId id="257" r:id="rId7"/>
    <p:sldId id="264" r:id="rId8"/>
    <p:sldId id="279" r:id="rId9"/>
    <p:sldId id="265" r:id="rId10"/>
    <p:sldId id="266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5BC2C664-7E58-4239-AC58-5B5D45A525B1}"/>
    <pc:docChg chg="modSld">
      <pc:chgData name="Kemppinen Julia" userId="ecfd4383-cb34-40a4-93e8-50f50b3dc836" providerId="ADAL" clId="{5BC2C664-7E58-4239-AC58-5B5D45A525B1}" dt="2022-05-09T07:45:25.493" v="0" actId="1076"/>
      <pc:docMkLst>
        <pc:docMk/>
      </pc:docMkLst>
      <pc:sldChg chg="modSp mod">
        <pc:chgData name="Kemppinen Julia" userId="ecfd4383-cb34-40a4-93e8-50f50b3dc836" providerId="ADAL" clId="{5BC2C664-7E58-4239-AC58-5B5D45A525B1}" dt="2022-05-09T07:45:25.493" v="0" actId="1076"/>
        <pc:sldMkLst>
          <pc:docMk/>
          <pc:sldMk cId="931577716" sldId="264"/>
        </pc:sldMkLst>
        <pc:spChg chg="mod">
          <ac:chgData name="Kemppinen Julia" userId="ecfd4383-cb34-40a4-93e8-50f50b3dc836" providerId="ADAL" clId="{5BC2C664-7E58-4239-AC58-5B5D45A525B1}" dt="2022-05-09T07:45:25.493" v="0" actId="1076"/>
          <ac:spMkLst>
            <pc:docMk/>
            <pc:sldMk cId="931577716" sldId="264"/>
            <ac:spMk id="2" creationId="{B289402A-C18B-49B3-BF51-F44AFCC946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9.5.2022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2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9.5.2022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9.5.2022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9.5.2022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9.5.2022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3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9.5.2022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9.5.2022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9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9.5.2022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9.5.2022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9.5.2022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1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9.5.2022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9.5.2022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ack of newspaper">
            <a:extLst>
              <a:ext uri="{FF2B5EF4-FFF2-40B4-BE49-F238E27FC236}">
                <a16:creationId xmlns:a16="http://schemas.microsoft.com/office/drawing/2014/main" id="{1388F861-668D-E685-1863-7C8D61EEB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25" r="9822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4337-2149-4047-AA70-64671216C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71599"/>
            <a:ext cx="4762500" cy="2360429"/>
          </a:xfrm>
        </p:spPr>
        <p:txBody>
          <a:bodyPr>
            <a:normAutofit/>
          </a:bodyPr>
          <a:lstStyle/>
          <a:p>
            <a:r>
              <a:rPr lang="en-US" dirty="0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B304E-2DFF-4B4F-AD95-4DC6C1A86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14800"/>
            <a:ext cx="4762500" cy="1371601"/>
          </a:xfrm>
        </p:spPr>
        <p:txBody>
          <a:bodyPr>
            <a:normAutofit/>
          </a:bodyPr>
          <a:lstStyle/>
          <a:p>
            <a:r>
              <a:rPr lang="en-US" dirty="0"/>
              <a:t>9.5. klo 14.15</a:t>
            </a:r>
          </a:p>
        </p:txBody>
      </p:sp>
    </p:spTree>
    <p:extLst>
      <p:ext uri="{BB962C8B-B14F-4D97-AF65-F5344CB8AC3E}">
        <p14:creationId xmlns:p14="http://schemas.microsoft.com/office/powerpoint/2010/main" val="33977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FF0A-296F-43DF-8C86-24DA0EBD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20" y="-214630"/>
            <a:ext cx="11557655" cy="847725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B050"/>
                </a:solidFill>
              </a:rPr>
              <a:t>Paritehtävä 4.</a:t>
            </a:r>
            <a:r>
              <a:rPr lang="fi-FI" sz="3200" b="1" dirty="0"/>
              <a:t> Esitä dialogi parisi kanssa.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F16980-099C-4FD7-85C9-95A75093E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640" y="1071245"/>
            <a:ext cx="8178800" cy="5507750"/>
          </a:xfrm>
        </p:spPr>
      </p:pic>
    </p:spTree>
    <p:extLst>
      <p:ext uri="{BB962C8B-B14F-4D97-AF65-F5344CB8AC3E}">
        <p14:creationId xmlns:p14="http://schemas.microsoft.com/office/powerpoint/2010/main" val="171251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B221-1886-42A3-91B4-87C25ADB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487025" cy="1371600"/>
          </a:xfrm>
        </p:spPr>
        <p:txBody>
          <a:bodyPr/>
          <a:lstStyle/>
          <a:p>
            <a:r>
              <a:rPr lang="fi-FI" sz="4000" b="1" dirty="0">
                <a:solidFill>
                  <a:srgbClr val="00B050"/>
                </a:solidFill>
              </a:rPr>
              <a:t>Sanaristikko</a:t>
            </a:r>
            <a:br>
              <a:rPr lang="fi-FI" dirty="0"/>
            </a:br>
            <a:r>
              <a:rPr lang="fi-FI" dirty="0"/>
              <a:t>Ruumiinosat</a:t>
            </a:r>
          </a:p>
        </p:txBody>
      </p:sp>
    </p:spTree>
    <p:extLst>
      <p:ext uri="{BB962C8B-B14F-4D97-AF65-F5344CB8AC3E}">
        <p14:creationId xmlns:p14="http://schemas.microsoft.com/office/powerpoint/2010/main" val="105563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91DF2-5573-4715-B429-891F11D6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Kotitehtävän tarkistus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7BB2A-6000-40AF-9684-F334AA6A4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92481"/>
            <a:ext cx="6096000" cy="52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2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nkki korttien pino">
            <a:extLst>
              <a:ext uri="{FF2B5EF4-FFF2-40B4-BE49-F238E27FC236}">
                <a16:creationId xmlns:a16="http://schemas.microsoft.com/office/drawing/2014/main" id="{9D8261C2-F1C9-AA5E-76B2-12B507F6F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8" b="10227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A7C04-4FC6-413A-AB78-2A299BDA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9486900" cy="12815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Paritehtävä 1</a:t>
            </a:r>
            <a:br>
              <a:rPr lang="en-US" sz="44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moniste, a- ja b-</a:t>
            </a:r>
            <a:r>
              <a:rPr lang="en-US" sz="44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kort</a:t>
            </a:r>
            <a:r>
              <a:rPr lang="en-US" sz="4400" dirty="0" err="1">
                <a:solidFill>
                  <a:srgbClr val="FFFFFF"/>
                </a:solidFill>
              </a:rPr>
              <a:t>it</a:t>
            </a:r>
            <a:endParaRPr lang="en-US" sz="4400" kern="1200" cap="all" spc="3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17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686D-3EB4-4986-B672-201D0EB1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6" y="-361950"/>
            <a:ext cx="12696825" cy="1466850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r>
              <a:rPr lang="fi-FI" b="1" dirty="0"/>
              <a:t>A. Opettaja lukee ruumiinosat. Näytä ne sormella.</a:t>
            </a:r>
            <a:br>
              <a:rPr lang="fi-FI" b="1" dirty="0"/>
            </a:br>
            <a:r>
              <a:rPr lang="fi-FI" b="1" dirty="0"/>
              <a:t>B. Sano sanat monikossa.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FE0C6-3B8A-40F6-AAFD-9D506DA8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38275"/>
            <a:ext cx="9801225" cy="4895850"/>
          </a:xfrm>
        </p:spPr>
        <p:txBody>
          <a:bodyPr>
            <a:normAutofit/>
          </a:bodyPr>
          <a:lstStyle/>
          <a:p>
            <a:r>
              <a:rPr lang="fi-FI" dirty="0"/>
              <a:t> silmä                      kaula</a:t>
            </a:r>
          </a:p>
          <a:p>
            <a:r>
              <a:rPr lang="fi-FI" dirty="0"/>
              <a:t> pää                         vatsa</a:t>
            </a:r>
          </a:p>
          <a:p>
            <a:r>
              <a:rPr lang="fi-FI" dirty="0"/>
              <a:t> käsi                        hammas</a:t>
            </a:r>
          </a:p>
          <a:p>
            <a:r>
              <a:rPr lang="fi-FI" dirty="0"/>
              <a:t> nenä                      napa</a:t>
            </a:r>
          </a:p>
          <a:p>
            <a:r>
              <a:rPr lang="fi-FI" dirty="0"/>
              <a:t> polvi</a:t>
            </a:r>
          </a:p>
          <a:p>
            <a:r>
              <a:rPr lang="fi-FI" dirty="0"/>
              <a:t> poski</a:t>
            </a:r>
          </a:p>
          <a:p>
            <a:r>
              <a:rPr lang="fi-FI" dirty="0"/>
              <a:t> korva</a:t>
            </a:r>
          </a:p>
          <a:p>
            <a:r>
              <a:rPr lang="fi-FI" dirty="0"/>
              <a:t> selkä</a:t>
            </a:r>
          </a:p>
          <a:p>
            <a:r>
              <a:rPr lang="fi-FI" dirty="0"/>
              <a:t> jalka</a:t>
            </a:r>
          </a:p>
          <a:p>
            <a:r>
              <a:rPr lang="fi-FI" dirty="0"/>
              <a:t>sormi</a:t>
            </a:r>
          </a:p>
        </p:txBody>
      </p:sp>
    </p:spTree>
    <p:extLst>
      <p:ext uri="{BB962C8B-B14F-4D97-AF65-F5344CB8AC3E}">
        <p14:creationId xmlns:p14="http://schemas.microsoft.com/office/powerpoint/2010/main" val="296856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49691-3A13-434D-8F20-ADBE6D85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57" y="476250"/>
            <a:ext cx="1164580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6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D52943-D9A6-4232-B4BE-53FAACC5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C2CCCE-4BDA-4775-BF98-9E9AA024F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03AAE-A87B-4EC3-A153-04162FCFC605}"/>
              </a:ext>
            </a:extLst>
          </p:cNvPr>
          <p:cNvSpPr txBox="1"/>
          <p:nvPr/>
        </p:nvSpPr>
        <p:spPr>
          <a:xfrm>
            <a:off x="208280" y="142240"/>
            <a:ext cx="1082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Kotitehtävän tarkistus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A6633-A756-49C1-AAB2-334ECA46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" y="992365"/>
            <a:ext cx="11637207" cy="58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402A-C18B-49B3-BF51-F44AFCC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09549"/>
            <a:ext cx="9486900" cy="3390901"/>
          </a:xfrm>
        </p:spPr>
        <p:txBody>
          <a:bodyPr>
            <a:normAutofit/>
          </a:bodyPr>
          <a:lstStyle/>
          <a:p>
            <a:r>
              <a:rPr lang="fi-FI" b="1" dirty="0"/>
              <a:t>Paritehtävä 2</a:t>
            </a:r>
            <a:br>
              <a:rPr lang="fi-FI" dirty="0"/>
            </a:br>
            <a:r>
              <a:rPr lang="fi-FI" dirty="0"/>
              <a:t>Pulmia ja ratkaisuja (laput)</a:t>
            </a:r>
            <a:br>
              <a:rPr lang="fi-FI" dirty="0"/>
            </a:br>
            <a:br>
              <a:rPr lang="fi-FI" dirty="0"/>
            </a:br>
            <a:r>
              <a:rPr lang="fi-FI" b="1" dirty="0">
                <a:solidFill>
                  <a:srgbClr val="00B050"/>
                </a:solidFill>
              </a:rPr>
              <a:t>A. Mikä tilanne on?</a:t>
            </a:r>
            <a:br>
              <a:rPr lang="fi-FI" b="1" dirty="0">
                <a:solidFill>
                  <a:srgbClr val="00B050"/>
                </a:solidFill>
              </a:rPr>
            </a:br>
            <a:r>
              <a:rPr lang="fi-FI" b="1" dirty="0">
                <a:solidFill>
                  <a:srgbClr val="00B050"/>
                </a:solidFill>
              </a:rPr>
              <a:t>B. Mitä sinun täytyy tehdä?</a:t>
            </a:r>
            <a:br>
              <a:rPr lang="fi-FI" b="1" dirty="0">
                <a:solidFill>
                  <a:srgbClr val="00B050"/>
                </a:solidFill>
              </a:rPr>
            </a:br>
            <a:endParaRPr lang="fi-FI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7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EAC9F-646A-4530-977A-885703848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77" y="1228055"/>
            <a:ext cx="2836583" cy="2578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27D63-070A-42C3-93D5-3738A640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588" y="1228055"/>
            <a:ext cx="3099665" cy="2578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00B2C-18B9-4FD3-A383-C572EC15D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440" y="1243153"/>
            <a:ext cx="2915959" cy="256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3D8BE-111C-416A-A51C-3BCB567F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96" y="4218904"/>
            <a:ext cx="3188271" cy="2374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6C0C6-56DC-43EE-9E77-D3091C538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155" y="4127464"/>
            <a:ext cx="2928852" cy="2581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96E63B-E6A7-42A8-B97E-F80662297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821" y="3966042"/>
            <a:ext cx="2656875" cy="2742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31190-55BB-4CFD-BDF4-C49B42462645}"/>
              </a:ext>
            </a:extLst>
          </p:cNvPr>
          <p:cNvSpPr txBox="1"/>
          <p:nvPr/>
        </p:nvSpPr>
        <p:spPr>
          <a:xfrm>
            <a:off x="343496" y="194311"/>
            <a:ext cx="1120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Mikä hätänä? Mikä hänellä on?</a:t>
            </a:r>
          </a:p>
        </p:txBody>
      </p:sp>
    </p:spTree>
    <p:extLst>
      <p:ext uri="{BB962C8B-B14F-4D97-AF65-F5344CB8AC3E}">
        <p14:creationId xmlns:p14="http://schemas.microsoft.com/office/powerpoint/2010/main" val="79046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4FFD-C3F9-4CD6-A429-E7478AF0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19075"/>
            <a:ext cx="10559626" cy="11239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Paritehtävä 3.</a:t>
            </a:r>
            <a:r>
              <a:rPr lang="en-US" sz="3200" b="1" dirty="0">
                <a:solidFill>
                  <a:schemeClr val="tx1"/>
                </a:solidFill>
              </a:rPr>
              <a:t> Täydennä dialogi. Lue valmis dialogi parisi kanssa.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17E7-365D-4960-9E4F-117C4A5D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914525"/>
            <a:ext cx="11696699" cy="4410075"/>
          </a:xfrm>
        </p:spPr>
        <p:txBody>
          <a:bodyPr/>
          <a:lstStyle/>
          <a:p>
            <a:pPr>
              <a:buFontTx/>
              <a:buChar char="-"/>
            </a:pPr>
            <a:r>
              <a:rPr lang="fi-FI" sz="3200" dirty="0"/>
              <a:t>No tässä on _________________. Soitan, koska _______________.</a:t>
            </a:r>
          </a:p>
          <a:p>
            <a:pPr>
              <a:buFontTx/>
              <a:buChar char="-"/>
            </a:pPr>
            <a:r>
              <a:rPr lang="fi-FI" sz="3200" dirty="0"/>
              <a:t>Minkälaisia oireita sinulla on?</a:t>
            </a:r>
          </a:p>
          <a:p>
            <a:pPr>
              <a:buFontTx/>
              <a:buChar char="-"/>
            </a:pPr>
            <a:r>
              <a:rPr lang="fi-FI" sz="3200" dirty="0"/>
              <a:t>Minulla on _____________________________________________.</a:t>
            </a:r>
          </a:p>
          <a:p>
            <a:pPr>
              <a:buFontTx/>
              <a:buChar char="-"/>
            </a:pPr>
            <a:r>
              <a:rPr lang="fi-FI" sz="3200" dirty="0"/>
              <a:t>Varataan aika lääkärille. Saisinko henkilötunnuksen?</a:t>
            </a:r>
          </a:p>
          <a:p>
            <a:pPr>
              <a:buFontTx/>
              <a:buChar char="-"/>
            </a:pPr>
            <a:r>
              <a:rPr lang="fi-FI" sz="3200" dirty="0"/>
              <a:t>Se on _____________________________________.</a:t>
            </a:r>
          </a:p>
          <a:p>
            <a:pPr>
              <a:buFontTx/>
              <a:buChar char="-"/>
            </a:pPr>
            <a:r>
              <a:rPr lang="fi-FI" sz="3200" dirty="0"/>
              <a:t>Aika on varattu klo 12.30.</a:t>
            </a:r>
          </a:p>
          <a:p>
            <a:pPr>
              <a:buFontTx/>
              <a:buChar char="-"/>
            </a:pPr>
            <a:r>
              <a:rPr lang="fi-FI" sz="3200" dirty="0"/>
              <a:t>_______________________________________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771311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150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Goudy Old Style</vt:lpstr>
      <vt:lpstr>ClassicFrameVTI</vt:lpstr>
      <vt:lpstr>Suomi 2</vt:lpstr>
      <vt:lpstr>Kotitehtävän tarkistus</vt:lpstr>
      <vt:lpstr>Paritehtävä 1 moniste, a- ja b-kortit</vt:lpstr>
      <vt:lpstr>   A. Opettaja lukee ruumiinosat. Näytä ne sormella. B. Sano sanat monikossa.</vt:lpstr>
      <vt:lpstr>PowerPoint Presentation</vt:lpstr>
      <vt:lpstr>PowerPoint Presentation</vt:lpstr>
      <vt:lpstr>Paritehtävä 2 Pulmia ja ratkaisuja (laput)  A. Mikä tilanne on? B. Mitä sinun täytyy tehdä? </vt:lpstr>
      <vt:lpstr>PowerPoint Presentation</vt:lpstr>
      <vt:lpstr>Paritehtävä 3. Täydennä dialogi. Lue valmis dialogi parisi kanssa.</vt:lpstr>
      <vt:lpstr>Paritehtävä 4. Esitä dialogi parisi kanssa.</vt:lpstr>
      <vt:lpstr>Sanaristikko Ruumiinosat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6</cp:revision>
  <dcterms:created xsi:type="dcterms:W3CDTF">2022-05-09T06:45:13Z</dcterms:created>
  <dcterms:modified xsi:type="dcterms:W3CDTF">2022-05-09T07:45:27Z</dcterms:modified>
</cp:coreProperties>
</file>