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1DA99C-09CB-4486-B479-16CB75B31AF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E27671-6F51-4961-A5A6-62EA573609BA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b="0" baseline="0" dirty="0"/>
            <a:t>Motivointi kandityölle: Ilmiön kuvaus, mikä on relevanssi, miksi teemaa on mielekästä tutkia, mitä ilmiöstä yleisesti tiedetään, mistä tiedosta on puutetta</a:t>
          </a:r>
          <a:endParaRPr lang="en-US" dirty="0"/>
        </a:p>
      </dgm:t>
    </dgm:pt>
    <dgm:pt modelId="{5E628B02-27C1-4D90-8328-A5A83AF0AA60}" type="parTrans" cxnId="{DA8D2E96-D19B-4313-B175-962AC20AE263}">
      <dgm:prSet/>
      <dgm:spPr/>
      <dgm:t>
        <a:bodyPr/>
        <a:lstStyle/>
        <a:p>
          <a:endParaRPr lang="en-US"/>
        </a:p>
      </dgm:t>
    </dgm:pt>
    <dgm:pt modelId="{902826EA-472E-40B9-B7CF-84072BEDC020}" type="sibTrans" cxnId="{DA8D2E96-D19B-4313-B175-962AC20AE263}">
      <dgm:prSet/>
      <dgm:spPr/>
      <dgm:t>
        <a:bodyPr/>
        <a:lstStyle/>
        <a:p>
          <a:endParaRPr lang="en-US"/>
        </a:p>
      </dgm:t>
    </dgm:pt>
    <dgm:pt modelId="{95D1D3F5-154E-4F00-87AB-F7539B028B74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b="0" baseline="0" dirty="0"/>
            <a:t>Tutkimusongelma ja tutkimuskysymykset:  Käsiteltävän aiheen rajaus, mitä tarkastellaan, millaiset tutkimuskysymykset   </a:t>
          </a:r>
          <a:endParaRPr lang="en-US" dirty="0"/>
        </a:p>
      </dgm:t>
    </dgm:pt>
    <dgm:pt modelId="{77D6E104-ACEE-4868-87D2-0C458E1B3748}" type="parTrans" cxnId="{64D2D7CF-19F6-4F10-8AA9-27DE21D9F8C7}">
      <dgm:prSet/>
      <dgm:spPr/>
      <dgm:t>
        <a:bodyPr/>
        <a:lstStyle/>
        <a:p>
          <a:endParaRPr lang="en-US"/>
        </a:p>
      </dgm:t>
    </dgm:pt>
    <dgm:pt modelId="{CF5CC395-22F1-4F56-94EF-F3DA7AD89D5B}" type="sibTrans" cxnId="{64D2D7CF-19F6-4F10-8AA9-27DE21D9F8C7}">
      <dgm:prSet/>
      <dgm:spPr/>
      <dgm:t>
        <a:bodyPr/>
        <a:lstStyle/>
        <a:p>
          <a:endParaRPr lang="en-US"/>
        </a:p>
      </dgm:t>
    </dgm:pt>
    <dgm:pt modelId="{9072CD74-7407-457F-974E-DF8C0DFC849E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b="0" baseline="0"/>
            <a:t>Tutkimuksen suorittaminen: miten tietoa hankitaan, millaiset valintakriteerit käytetylle aineistolle</a:t>
          </a:r>
          <a:endParaRPr lang="en-US"/>
        </a:p>
      </dgm:t>
    </dgm:pt>
    <dgm:pt modelId="{0EA732AF-EB34-4CB2-81EC-746FED532224}" type="parTrans" cxnId="{65CBD074-8F60-4770-94F9-577D00B916A2}">
      <dgm:prSet/>
      <dgm:spPr/>
      <dgm:t>
        <a:bodyPr/>
        <a:lstStyle/>
        <a:p>
          <a:endParaRPr lang="en-US"/>
        </a:p>
      </dgm:t>
    </dgm:pt>
    <dgm:pt modelId="{0989F3D2-EC38-481E-B8A6-92963BB6B3C0}" type="sibTrans" cxnId="{65CBD074-8F60-4770-94F9-577D00B916A2}">
      <dgm:prSet/>
      <dgm:spPr/>
      <dgm:t>
        <a:bodyPr/>
        <a:lstStyle/>
        <a:p>
          <a:endParaRPr lang="en-US"/>
        </a:p>
      </dgm:t>
    </dgm:pt>
    <dgm:pt modelId="{0F37B8FE-7710-46F1-B3DE-09C4D0710573}">
      <dgm:prSet/>
      <dgm:spPr/>
      <dgm:t>
        <a:bodyPr/>
        <a:lstStyle/>
        <a:p>
          <a:pPr>
            <a:lnSpc>
              <a:spcPct val="100000"/>
            </a:lnSpc>
          </a:pPr>
          <a:r>
            <a:rPr lang="fi-FI" b="0" baseline="0"/>
            <a:t>Aikataulu: kurssiaikataulu sovitettuna sinun ja ohjaajasi aikatauluun, milloin lähetät ohjaajalle kommentoitavaa, milloin voit odottaa palautetta, milloin tapaat ohjaajaasi</a:t>
          </a:r>
          <a:endParaRPr lang="en-US"/>
        </a:p>
      </dgm:t>
    </dgm:pt>
    <dgm:pt modelId="{51D1933A-80B5-434D-BA57-0975AFDC6D7B}" type="parTrans" cxnId="{6F033C46-C01F-4CAE-9004-70B8340E7AA5}">
      <dgm:prSet/>
      <dgm:spPr/>
      <dgm:t>
        <a:bodyPr/>
        <a:lstStyle/>
        <a:p>
          <a:endParaRPr lang="en-US"/>
        </a:p>
      </dgm:t>
    </dgm:pt>
    <dgm:pt modelId="{37ED7FE9-09BE-4D78-A655-94313205D2F8}" type="sibTrans" cxnId="{6F033C46-C01F-4CAE-9004-70B8340E7AA5}">
      <dgm:prSet/>
      <dgm:spPr/>
      <dgm:t>
        <a:bodyPr/>
        <a:lstStyle/>
        <a:p>
          <a:endParaRPr lang="en-US"/>
        </a:p>
      </dgm:t>
    </dgm:pt>
    <dgm:pt modelId="{BE62C1A1-89C6-4457-ACF4-827DA3BFDB01}" type="pres">
      <dgm:prSet presAssocID="{271DA99C-09CB-4486-B479-16CB75B31AFE}" presName="root" presStyleCnt="0">
        <dgm:presLayoutVars>
          <dgm:dir/>
          <dgm:resizeHandles val="exact"/>
        </dgm:presLayoutVars>
      </dgm:prSet>
      <dgm:spPr/>
    </dgm:pt>
    <dgm:pt modelId="{51227A4A-491E-4A4E-8B43-B3BFE6A4FC4C}" type="pres">
      <dgm:prSet presAssocID="{8BE27671-6F51-4961-A5A6-62EA573609BA}" presName="compNode" presStyleCnt="0"/>
      <dgm:spPr/>
    </dgm:pt>
    <dgm:pt modelId="{A021FBA0-A121-4366-991B-361D9C073182}" type="pres">
      <dgm:prSet presAssocID="{8BE27671-6F51-4961-A5A6-62EA573609BA}" presName="bgRect" presStyleLbl="bgShp" presStyleIdx="0" presStyleCnt="4"/>
      <dgm:spPr/>
    </dgm:pt>
    <dgm:pt modelId="{CC785F9B-D7B2-49E2-97A7-B8111A167416}" type="pres">
      <dgm:prSet presAssocID="{8BE27671-6F51-4961-A5A6-62EA573609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FA737F72-61CA-4050-92ED-D65CD7689FC7}" type="pres">
      <dgm:prSet presAssocID="{8BE27671-6F51-4961-A5A6-62EA573609BA}" presName="spaceRect" presStyleCnt="0"/>
      <dgm:spPr/>
    </dgm:pt>
    <dgm:pt modelId="{C7B80BCB-0733-4F3B-B92A-5638F9063793}" type="pres">
      <dgm:prSet presAssocID="{8BE27671-6F51-4961-A5A6-62EA573609BA}" presName="parTx" presStyleLbl="revTx" presStyleIdx="0" presStyleCnt="4">
        <dgm:presLayoutVars>
          <dgm:chMax val="0"/>
          <dgm:chPref val="0"/>
        </dgm:presLayoutVars>
      </dgm:prSet>
      <dgm:spPr/>
    </dgm:pt>
    <dgm:pt modelId="{67ED3FC1-1EFB-4645-850D-BED1CE31B244}" type="pres">
      <dgm:prSet presAssocID="{902826EA-472E-40B9-B7CF-84072BEDC020}" presName="sibTrans" presStyleCnt="0"/>
      <dgm:spPr/>
    </dgm:pt>
    <dgm:pt modelId="{EA440BDD-AB03-4081-9234-AA224CDC6601}" type="pres">
      <dgm:prSet presAssocID="{95D1D3F5-154E-4F00-87AB-F7539B028B74}" presName="compNode" presStyleCnt="0"/>
      <dgm:spPr/>
    </dgm:pt>
    <dgm:pt modelId="{822DBF78-62DB-4248-92AD-538FE11CA3C5}" type="pres">
      <dgm:prSet presAssocID="{95D1D3F5-154E-4F00-87AB-F7539B028B74}" presName="bgRect" presStyleLbl="bgShp" presStyleIdx="1" presStyleCnt="4"/>
      <dgm:spPr/>
    </dgm:pt>
    <dgm:pt modelId="{F1BF1D86-C6B2-484D-97CE-AE587C2E05A0}" type="pres">
      <dgm:prSet presAssocID="{95D1D3F5-154E-4F00-87AB-F7539B028B7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4349833F-C237-4393-A934-BE675410C81E}" type="pres">
      <dgm:prSet presAssocID="{95D1D3F5-154E-4F00-87AB-F7539B028B74}" presName="spaceRect" presStyleCnt="0"/>
      <dgm:spPr/>
    </dgm:pt>
    <dgm:pt modelId="{2DEB9860-5A5D-482C-BA10-4690910A86BC}" type="pres">
      <dgm:prSet presAssocID="{95D1D3F5-154E-4F00-87AB-F7539B028B74}" presName="parTx" presStyleLbl="revTx" presStyleIdx="1" presStyleCnt="4">
        <dgm:presLayoutVars>
          <dgm:chMax val="0"/>
          <dgm:chPref val="0"/>
        </dgm:presLayoutVars>
      </dgm:prSet>
      <dgm:spPr/>
    </dgm:pt>
    <dgm:pt modelId="{64CAC72E-DB99-439C-888D-40BE0A279E9A}" type="pres">
      <dgm:prSet presAssocID="{CF5CC395-22F1-4F56-94EF-F3DA7AD89D5B}" presName="sibTrans" presStyleCnt="0"/>
      <dgm:spPr/>
    </dgm:pt>
    <dgm:pt modelId="{B71AC20B-0270-4E83-A4BF-FC8FFB516EF8}" type="pres">
      <dgm:prSet presAssocID="{9072CD74-7407-457F-974E-DF8C0DFC849E}" presName="compNode" presStyleCnt="0"/>
      <dgm:spPr/>
    </dgm:pt>
    <dgm:pt modelId="{70CDFA92-16AE-4A8F-AC4C-AD695FBCB12B}" type="pres">
      <dgm:prSet presAssocID="{9072CD74-7407-457F-974E-DF8C0DFC849E}" presName="bgRect" presStyleLbl="bgShp" presStyleIdx="2" presStyleCnt="4"/>
      <dgm:spPr/>
    </dgm:pt>
    <dgm:pt modelId="{B2F6259F-6698-4101-9044-86D924738D0D}" type="pres">
      <dgm:prSet presAssocID="{9072CD74-7407-457F-974E-DF8C0DFC849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6AAF5257-C503-4C37-914D-7EDF57A1F862}" type="pres">
      <dgm:prSet presAssocID="{9072CD74-7407-457F-974E-DF8C0DFC849E}" presName="spaceRect" presStyleCnt="0"/>
      <dgm:spPr/>
    </dgm:pt>
    <dgm:pt modelId="{C6DBAEF1-6EF4-400D-8BC2-56B80AA3C482}" type="pres">
      <dgm:prSet presAssocID="{9072CD74-7407-457F-974E-DF8C0DFC849E}" presName="parTx" presStyleLbl="revTx" presStyleIdx="2" presStyleCnt="4">
        <dgm:presLayoutVars>
          <dgm:chMax val="0"/>
          <dgm:chPref val="0"/>
        </dgm:presLayoutVars>
      </dgm:prSet>
      <dgm:spPr/>
    </dgm:pt>
    <dgm:pt modelId="{1AE2E608-646B-4D21-A03F-A83C6F130D99}" type="pres">
      <dgm:prSet presAssocID="{0989F3D2-EC38-481E-B8A6-92963BB6B3C0}" presName="sibTrans" presStyleCnt="0"/>
      <dgm:spPr/>
    </dgm:pt>
    <dgm:pt modelId="{20BBCAF0-297E-44E5-B460-D15808EC5348}" type="pres">
      <dgm:prSet presAssocID="{0F37B8FE-7710-46F1-B3DE-09C4D0710573}" presName="compNode" presStyleCnt="0"/>
      <dgm:spPr/>
    </dgm:pt>
    <dgm:pt modelId="{BF82FB6A-16B5-4CB9-836A-9A7790B4B2D7}" type="pres">
      <dgm:prSet presAssocID="{0F37B8FE-7710-46F1-B3DE-09C4D0710573}" presName="bgRect" presStyleLbl="bgShp" presStyleIdx="3" presStyleCnt="4"/>
      <dgm:spPr/>
    </dgm:pt>
    <dgm:pt modelId="{2FB5B142-6F99-428D-862E-FEC919149CCA}" type="pres">
      <dgm:prSet presAssocID="{0F37B8FE-7710-46F1-B3DE-09C4D071057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A95F16A4-B0F2-4C73-BDB5-0C38B5FDE613}" type="pres">
      <dgm:prSet presAssocID="{0F37B8FE-7710-46F1-B3DE-09C4D0710573}" presName="spaceRect" presStyleCnt="0"/>
      <dgm:spPr/>
    </dgm:pt>
    <dgm:pt modelId="{1DAFEE98-B750-4C8D-9D94-B51886EC3F8B}" type="pres">
      <dgm:prSet presAssocID="{0F37B8FE-7710-46F1-B3DE-09C4D071057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54ACE28-7745-474C-BECC-BAC22E8BB3B4}" type="presOf" srcId="{8BE27671-6F51-4961-A5A6-62EA573609BA}" destId="{C7B80BCB-0733-4F3B-B92A-5638F9063793}" srcOrd="0" destOrd="0" presId="urn:microsoft.com/office/officeart/2018/2/layout/IconVerticalSolidList"/>
    <dgm:cxn modelId="{4F28A33D-16FB-4328-9B8C-DB1589BE2391}" type="presOf" srcId="{271DA99C-09CB-4486-B479-16CB75B31AFE}" destId="{BE62C1A1-89C6-4457-ACF4-827DA3BFDB01}" srcOrd="0" destOrd="0" presId="urn:microsoft.com/office/officeart/2018/2/layout/IconVerticalSolidList"/>
    <dgm:cxn modelId="{83988565-2BF4-406A-BD02-3C7337ECCB2D}" type="presOf" srcId="{9072CD74-7407-457F-974E-DF8C0DFC849E}" destId="{C6DBAEF1-6EF4-400D-8BC2-56B80AA3C482}" srcOrd="0" destOrd="0" presId="urn:microsoft.com/office/officeart/2018/2/layout/IconVerticalSolidList"/>
    <dgm:cxn modelId="{6F033C46-C01F-4CAE-9004-70B8340E7AA5}" srcId="{271DA99C-09CB-4486-B479-16CB75B31AFE}" destId="{0F37B8FE-7710-46F1-B3DE-09C4D0710573}" srcOrd="3" destOrd="0" parTransId="{51D1933A-80B5-434D-BA57-0975AFDC6D7B}" sibTransId="{37ED7FE9-09BE-4D78-A655-94313205D2F8}"/>
    <dgm:cxn modelId="{65CBD074-8F60-4770-94F9-577D00B916A2}" srcId="{271DA99C-09CB-4486-B479-16CB75B31AFE}" destId="{9072CD74-7407-457F-974E-DF8C0DFC849E}" srcOrd="2" destOrd="0" parTransId="{0EA732AF-EB34-4CB2-81EC-746FED532224}" sibTransId="{0989F3D2-EC38-481E-B8A6-92963BB6B3C0}"/>
    <dgm:cxn modelId="{DA8D2E96-D19B-4313-B175-962AC20AE263}" srcId="{271DA99C-09CB-4486-B479-16CB75B31AFE}" destId="{8BE27671-6F51-4961-A5A6-62EA573609BA}" srcOrd="0" destOrd="0" parTransId="{5E628B02-27C1-4D90-8328-A5A83AF0AA60}" sibTransId="{902826EA-472E-40B9-B7CF-84072BEDC020}"/>
    <dgm:cxn modelId="{7476EBBC-6785-4ECE-A7AC-1C0746CF1740}" type="presOf" srcId="{0F37B8FE-7710-46F1-B3DE-09C4D0710573}" destId="{1DAFEE98-B750-4C8D-9D94-B51886EC3F8B}" srcOrd="0" destOrd="0" presId="urn:microsoft.com/office/officeart/2018/2/layout/IconVerticalSolidList"/>
    <dgm:cxn modelId="{9267EBCA-757D-45C7-BCBC-0D417E958437}" type="presOf" srcId="{95D1D3F5-154E-4F00-87AB-F7539B028B74}" destId="{2DEB9860-5A5D-482C-BA10-4690910A86BC}" srcOrd="0" destOrd="0" presId="urn:microsoft.com/office/officeart/2018/2/layout/IconVerticalSolidList"/>
    <dgm:cxn modelId="{64D2D7CF-19F6-4F10-8AA9-27DE21D9F8C7}" srcId="{271DA99C-09CB-4486-B479-16CB75B31AFE}" destId="{95D1D3F5-154E-4F00-87AB-F7539B028B74}" srcOrd="1" destOrd="0" parTransId="{77D6E104-ACEE-4868-87D2-0C458E1B3748}" sibTransId="{CF5CC395-22F1-4F56-94EF-F3DA7AD89D5B}"/>
    <dgm:cxn modelId="{0BBF0264-C95F-4EC9-AA40-4CAB368996A5}" type="presParOf" srcId="{BE62C1A1-89C6-4457-ACF4-827DA3BFDB01}" destId="{51227A4A-491E-4A4E-8B43-B3BFE6A4FC4C}" srcOrd="0" destOrd="0" presId="urn:microsoft.com/office/officeart/2018/2/layout/IconVerticalSolidList"/>
    <dgm:cxn modelId="{09AD0207-8DF2-48D2-B431-FBECBC5EB5BD}" type="presParOf" srcId="{51227A4A-491E-4A4E-8B43-B3BFE6A4FC4C}" destId="{A021FBA0-A121-4366-991B-361D9C073182}" srcOrd="0" destOrd="0" presId="urn:microsoft.com/office/officeart/2018/2/layout/IconVerticalSolidList"/>
    <dgm:cxn modelId="{5FB20760-21CE-40D4-AC21-ACC9C6CDE204}" type="presParOf" srcId="{51227A4A-491E-4A4E-8B43-B3BFE6A4FC4C}" destId="{CC785F9B-D7B2-49E2-97A7-B8111A167416}" srcOrd="1" destOrd="0" presId="urn:microsoft.com/office/officeart/2018/2/layout/IconVerticalSolidList"/>
    <dgm:cxn modelId="{59E062E2-556E-41AF-B0F8-F49CAF06D482}" type="presParOf" srcId="{51227A4A-491E-4A4E-8B43-B3BFE6A4FC4C}" destId="{FA737F72-61CA-4050-92ED-D65CD7689FC7}" srcOrd="2" destOrd="0" presId="urn:microsoft.com/office/officeart/2018/2/layout/IconVerticalSolidList"/>
    <dgm:cxn modelId="{667785F5-7397-486B-9713-4F5782462C9F}" type="presParOf" srcId="{51227A4A-491E-4A4E-8B43-B3BFE6A4FC4C}" destId="{C7B80BCB-0733-4F3B-B92A-5638F9063793}" srcOrd="3" destOrd="0" presId="urn:microsoft.com/office/officeart/2018/2/layout/IconVerticalSolidList"/>
    <dgm:cxn modelId="{DE1FA3EE-5637-45E9-9FAF-D17EA12FC9E7}" type="presParOf" srcId="{BE62C1A1-89C6-4457-ACF4-827DA3BFDB01}" destId="{67ED3FC1-1EFB-4645-850D-BED1CE31B244}" srcOrd="1" destOrd="0" presId="urn:microsoft.com/office/officeart/2018/2/layout/IconVerticalSolidList"/>
    <dgm:cxn modelId="{DE5CD699-082D-420C-8B8D-6BC8F496E283}" type="presParOf" srcId="{BE62C1A1-89C6-4457-ACF4-827DA3BFDB01}" destId="{EA440BDD-AB03-4081-9234-AA224CDC6601}" srcOrd="2" destOrd="0" presId="urn:microsoft.com/office/officeart/2018/2/layout/IconVerticalSolidList"/>
    <dgm:cxn modelId="{CEBC5A71-E796-44A6-A5A9-074271955C38}" type="presParOf" srcId="{EA440BDD-AB03-4081-9234-AA224CDC6601}" destId="{822DBF78-62DB-4248-92AD-538FE11CA3C5}" srcOrd="0" destOrd="0" presId="urn:microsoft.com/office/officeart/2018/2/layout/IconVerticalSolidList"/>
    <dgm:cxn modelId="{FE929009-E811-43DD-B7A8-D4FF8A0BCD95}" type="presParOf" srcId="{EA440BDD-AB03-4081-9234-AA224CDC6601}" destId="{F1BF1D86-C6B2-484D-97CE-AE587C2E05A0}" srcOrd="1" destOrd="0" presId="urn:microsoft.com/office/officeart/2018/2/layout/IconVerticalSolidList"/>
    <dgm:cxn modelId="{4D68DCF4-7DA8-4C40-A448-A414787FF7C8}" type="presParOf" srcId="{EA440BDD-AB03-4081-9234-AA224CDC6601}" destId="{4349833F-C237-4393-A934-BE675410C81E}" srcOrd="2" destOrd="0" presId="urn:microsoft.com/office/officeart/2018/2/layout/IconVerticalSolidList"/>
    <dgm:cxn modelId="{877403CA-53B6-4E49-B08C-143945B7879E}" type="presParOf" srcId="{EA440BDD-AB03-4081-9234-AA224CDC6601}" destId="{2DEB9860-5A5D-482C-BA10-4690910A86BC}" srcOrd="3" destOrd="0" presId="urn:microsoft.com/office/officeart/2018/2/layout/IconVerticalSolidList"/>
    <dgm:cxn modelId="{7F037209-7639-4751-8BED-52C2786921A4}" type="presParOf" srcId="{BE62C1A1-89C6-4457-ACF4-827DA3BFDB01}" destId="{64CAC72E-DB99-439C-888D-40BE0A279E9A}" srcOrd="3" destOrd="0" presId="urn:microsoft.com/office/officeart/2018/2/layout/IconVerticalSolidList"/>
    <dgm:cxn modelId="{4703E4B3-DCB0-4ACF-B0A7-FDD8F69BBE35}" type="presParOf" srcId="{BE62C1A1-89C6-4457-ACF4-827DA3BFDB01}" destId="{B71AC20B-0270-4E83-A4BF-FC8FFB516EF8}" srcOrd="4" destOrd="0" presId="urn:microsoft.com/office/officeart/2018/2/layout/IconVerticalSolidList"/>
    <dgm:cxn modelId="{4BBDA01C-0933-4DD2-83F1-75E5ED046F34}" type="presParOf" srcId="{B71AC20B-0270-4E83-A4BF-FC8FFB516EF8}" destId="{70CDFA92-16AE-4A8F-AC4C-AD695FBCB12B}" srcOrd="0" destOrd="0" presId="urn:microsoft.com/office/officeart/2018/2/layout/IconVerticalSolidList"/>
    <dgm:cxn modelId="{0E42232B-D624-4807-8AAB-8188B1D7A131}" type="presParOf" srcId="{B71AC20B-0270-4E83-A4BF-FC8FFB516EF8}" destId="{B2F6259F-6698-4101-9044-86D924738D0D}" srcOrd="1" destOrd="0" presId="urn:microsoft.com/office/officeart/2018/2/layout/IconVerticalSolidList"/>
    <dgm:cxn modelId="{D7FFA121-54E0-4A9A-A7CC-9BF71E442B00}" type="presParOf" srcId="{B71AC20B-0270-4E83-A4BF-FC8FFB516EF8}" destId="{6AAF5257-C503-4C37-914D-7EDF57A1F862}" srcOrd="2" destOrd="0" presId="urn:microsoft.com/office/officeart/2018/2/layout/IconVerticalSolidList"/>
    <dgm:cxn modelId="{E165D61B-C1F1-45B5-8B36-08251C1D6051}" type="presParOf" srcId="{B71AC20B-0270-4E83-A4BF-FC8FFB516EF8}" destId="{C6DBAEF1-6EF4-400D-8BC2-56B80AA3C482}" srcOrd="3" destOrd="0" presId="urn:microsoft.com/office/officeart/2018/2/layout/IconVerticalSolidList"/>
    <dgm:cxn modelId="{C802D0FE-4191-4492-8E1A-8AFE0A820CA5}" type="presParOf" srcId="{BE62C1A1-89C6-4457-ACF4-827DA3BFDB01}" destId="{1AE2E608-646B-4D21-A03F-A83C6F130D99}" srcOrd="5" destOrd="0" presId="urn:microsoft.com/office/officeart/2018/2/layout/IconVerticalSolidList"/>
    <dgm:cxn modelId="{1552C0DC-2709-4616-8E0F-77D8CA9748B8}" type="presParOf" srcId="{BE62C1A1-89C6-4457-ACF4-827DA3BFDB01}" destId="{20BBCAF0-297E-44E5-B460-D15808EC5348}" srcOrd="6" destOrd="0" presId="urn:microsoft.com/office/officeart/2018/2/layout/IconVerticalSolidList"/>
    <dgm:cxn modelId="{0E830F1B-EC0E-4758-AE4B-C45253CC7C15}" type="presParOf" srcId="{20BBCAF0-297E-44E5-B460-D15808EC5348}" destId="{BF82FB6A-16B5-4CB9-836A-9A7790B4B2D7}" srcOrd="0" destOrd="0" presId="urn:microsoft.com/office/officeart/2018/2/layout/IconVerticalSolidList"/>
    <dgm:cxn modelId="{A28C0EF3-497D-4A36-BA20-751FA4866811}" type="presParOf" srcId="{20BBCAF0-297E-44E5-B460-D15808EC5348}" destId="{2FB5B142-6F99-428D-862E-FEC919149CCA}" srcOrd="1" destOrd="0" presId="urn:microsoft.com/office/officeart/2018/2/layout/IconVerticalSolidList"/>
    <dgm:cxn modelId="{8C75B90E-38CE-42AE-8B81-C818D554F349}" type="presParOf" srcId="{20BBCAF0-297E-44E5-B460-D15808EC5348}" destId="{A95F16A4-B0F2-4C73-BDB5-0C38B5FDE613}" srcOrd="2" destOrd="0" presId="urn:microsoft.com/office/officeart/2018/2/layout/IconVerticalSolidList"/>
    <dgm:cxn modelId="{7ABD816D-EB1C-4CD5-883D-1A06FEC6A3B4}" type="presParOf" srcId="{20BBCAF0-297E-44E5-B460-D15808EC5348}" destId="{1DAFEE98-B750-4C8D-9D94-B51886EC3F8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21FBA0-A121-4366-991B-361D9C073182}">
      <dsp:nvSpPr>
        <dsp:cNvPr id="0" name=""/>
        <dsp:cNvSpPr/>
      </dsp:nvSpPr>
      <dsp:spPr>
        <a:xfrm>
          <a:off x="0" y="1687"/>
          <a:ext cx="10191476" cy="85527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85F9B-D7B2-49E2-97A7-B8111A167416}">
      <dsp:nvSpPr>
        <dsp:cNvPr id="0" name=""/>
        <dsp:cNvSpPr/>
      </dsp:nvSpPr>
      <dsp:spPr>
        <a:xfrm>
          <a:off x="258721" y="194125"/>
          <a:ext cx="470403" cy="4704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B80BCB-0733-4F3B-B92A-5638F9063793}">
      <dsp:nvSpPr>
        <dsp:cNvPr id="0" name=""/>
        <dsp:cNvSpPr/>
      </dsp:nvSpPr>
      <dsp:spPr>
        <a:xfrm>
          <a:off x="987846" y="1687"/>
          <a:ext cx="9203629" cy="85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17" tIns="90517" rIns="90517" bIns="9051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kern="1200" baseline="0" dirty="0"/>
            <a:t>Motivointi kandityölle: Ilmiön kuvaus, mikä on relevanssi, miksi teemaa on mielekästä tutkia, mitä ilmiöstä yleisesti tiedetään, mistä tiedosta on puutetta</a:t>
          </a:r>
          <a:endParaRPr lang="en-US" sz="2000" kern="1200" dirty="0"/>
        </a:p>
      </dsp:txBody>
      <dsp:txXfrm>
        <a:off x="987846" y="1687"/>
        <a:ext cx="9203629" cy="855278"/>
      </dsp:txXfrm>
    </dsp:sp>
    <dsp:sp modelId="{822DBF78-62DB-4248-92AD-538FE11CA3C5}">
      <dsp:nvSpPr>
        <dsp:cNvPr id="0" name=""/>
        <dsp:cNvSpPr/>
      </dsp:nvSpPr>
      <dsp:spPr>
        <a:xfrm>
          <a:off x="0" y="1070785"/>
          <a:ext cx="10191476" cy="85527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BF1D86-C6B2-484D-97CE-AE587C2E05A0}">
      <dsp:nvSpPr>
        <dsp:cNvPr id="0" name=""/>
        <dsp:cNvSpPr/>
      </dsp:nvSpPr>
      <dsp:spPr>
        <a:xfrm>
          <a:off x="258721" y="1263223"/>
          <a:ext cx="470403" cy="4704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B9860-5A5D-482C-BA10-4690910A86BC}">
      <dsp:nvSpPr>
        <dsp:cNvPr id="0" name=""/>
        <dsp:cNvSpPr/>
      </dsp:nvSpPr>
      <dsp:spPr>
        <a:xfrm>
          <a:off x="987846" y="1070785"/>
          <a:ext cx="9203629" cy="85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17" tIns="90517" rIns="90517" bIns="9051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kern="1200" baseline="0" dirty="0"/>
            <a:t>Tutkimusongelma ja tutkimuskysymykset:  Käsiteltävän aiheen rajaus, mitä tarkastellaan, millaiset tutkimuskysymykset   </a:t>
          </a:r>
          <a:endParaRPr lang="en-US" sz="2000" kern="1200" dirty="0"/>
        </a:p>
      </dsp:txBody>
      <dsp:txXfrm>
        <a:off x="987846" y="1070785"/>
        <a:ext cx="9203629" cy="855278"/>
      </dsp:txXfrm>
    </dsp:sp>
    <dsp:sp modelId="{70CDFA92-16AE-4A8F-AC4C-AD695FBCB12B}">
      <dsp:nvSpPr>
        <dsp:cNvPr id="0" name=""/>
        <dsp:cNvSpPr/>
      </dsp:nvSpPr>
      <dsp:spPr>
        <a:xfrm>
          <a:off x="0" y="2139883"/>
          <a:ext cx="10191476" cy="85527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6259F-6698-4101-9044-86D924738D0D}">
      <dsp:nvSpPr>
        <dsp:cNvPr id="0" name=""/>
        <dsp:cNvSpPr/>
      </dsp:nvSpPr>
      <dsp:spPr>
        <a:xfrm>
          <a:off x="258721" y="2332320"/>
          <a:ext cx="470403" cy="4704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BAEF1-6EF4-400D-8BC2-56B80AA3C482}">
      <dsp:nvSpPr>
        <dsp:cNvPr id="0" name=""/>
        <dsp:cNvSpPr/>
      </dsp:nvSpPr>
      <dsp:spPr>
        <a:xfrm>
          <a:off x="987846" y="2139883"/>
          <a:ext cx="9203629" cy="85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17" tIns="90517" rIns="90517" bIns="9051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kern="1200" baseline="0"/>
            <a:t>Tutkimuksen suorittaminen: miten tietoa hankitaan, millaiset valintakriteerit käytetylle aineistolle</a:t>
          </a:r>
          <a:endParaRPr lang="en-US" sz="2000" kern="1200"/>
        </a:p>
      </dsp:txBody>
      <dsp:txXfrm>
        <a:off x="987846" y="2139883"/>
        <a:ext cx="9203629" cy="855278"/>
      </dsp:txXfrm>
    </dsp:sp>
    <dsp:sp modelId="{BF82FB6A-16B5-4CB9-836A-9A7790B4B2D7}">
      <dsp:nvSpPr>
        <dsp:cNvPr id="0" name=""/>
        <dsp:cNvSpPr/>
      </dsp:nvSpPr>
      <dsp:spPr>
        <a:xfrm>
          <a:off x="0" y="3208981"/>
          <a:ext cx="10191476" cy="85527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B5B142-6F99-428D-862E-FEC919149CCA}">
      <dsp:nvSpPr>
        <dsp:cNvPr id="0" name=""/>
        <dsp:cNvSpPr/>
      </dsp:nvSpPr>
      <dsp:spPr>
        <a:xfrm>
          <a:off x="258721" y="3401418"/>
          <a:ext cx="470403" cy="4704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FEE98-B750-4C8D-9D94-B51886EC3F8B}">
      <dsp:nvSpPr>
        <dsp:cNvPr id="0" name=""/>
        <dsp:cNvSpPr/>
      </dsp:nvSpPr>
      <dsp:spPr>
        <a:xfrm>
          <a:off x="987846" y="3208981"/>
          <a:ext cx="9203629" cy="855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517" tIns="90517" rIns="90517" bIns="9051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0" kern="1200" baseline="0"/>
            <a:t>Aikataulu: kurssiaikataulu sovitettuna sinun ja ohjaajasi aikatauluun, milloin lähetät ohjaajalle kommentoitavaa, milloin voit odottaa palautetta, milloin tapaat ohjaajaasi</a:t>
          </a:r>
          <a:endParaRPr lang="en-US" sz="2000" kern="1200"/>
        </a:p>
      </dsp:txBody>
      <dsp:txXfrm>
        <a:off x="987846" y="3208981"/>
        <a:ext cx="9203629" cy="8552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67DDA-AA09-48D9-BA7F-5EB6F6F79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EDA5A0-3954-4D25-88C7-CB9B0A0DA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35E0C-4728-4800-B3E8-55E4C49F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6C2CC-A13A-477D-9BF4-B2FBCC9D9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A8E75-4F7E-4448-9ED6-796420259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82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49FF2-DA44-4FE2-93DC-7C05F5E46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27D924-20DC-4371-9B33-D9FF2830A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36FA0-5A11-427D-B888-3388516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13D9C-602B-433C-BE96-1F36CE28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DF401-ABCB-4594-B7E7-67F9682E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65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AEE82-2A4E-4A24-AA64-B9403335E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7A5F89-DF92-457A-BD03-A02DF2D06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95E5A-0986-4C55-813C-6ADA2B2A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CD315-EB97-4418-B25F-3ECB0FD97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22884-7C10-48EF-A789-A04963DCE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404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389805" y="259137"/>
            <a:ext cx="11323863" cy="13327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800" b="1" baseline="0">
                <a:solidFill>
                  <a:schemeClr val="tx1"/>
                </a:solidFill>
              </a:defRPr>
            </a:lvl1pPr>
            <a:lvl2pPr marL="411439" indent="0">
              <a:buNone/>
              <a:defRPr sz="1260"/>
            </a:lvl2pPr>
            <a:lvl3pPr marL="822880" indent="0">
              <a:buNone/>
              <a:defRPr sz="1080"/>
            </a:lvl3pPr>
            <a:lvl4pPr marL="1234318" indent="0">
              <a:buNone/>
              <a:defRPr sz="900"/>
            </a:lvl4pPr>
            <a:lvl5pPr marL="1645758" indent="0">
              <a:buNone/>
              <a:defRPr sz="900"/>
            </a:lvl5pPr>
            <a:lvl6pPr marL="2057196" indent="0">
              <a:buNone/>
              <a:defRPr sz="900"/>
            </a:lvl6pPr>
            <a:lvl7pPr marL="2468634" indent="0">
              <a:buNone/>
              <a:defRPr sz="900"/>
            </a:lvl7pPr>
            <a:lvl8pPr marL="2880072" indent="0">
              <a:buNone/>
              <a:defRPr sz="900"/>
            </a:lvl8pPr>
            <a:lvl9pPr marL="3291516" indent="0">
              <a:buNone/>
              <a:defRPr sz="900"/>
            </a:lvl9pPr>
          </a:lstStyle>
          <a:p>
            <a:pPr lvl="0"/>
            <a:r>
              <a:rPr lang="en-US" dirty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389805" y="1876514"/>
            <a:ext cx="11323863" cy="406594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82288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20" b="1" baseline="0">
                <a:solidFill>
                  <a:schemeClr val="tx1"/>
                </a:solidFill>
              </a:defRPr>
            </a:lvl1pPr>
            <a:lvl2pPr marL="754307" indent="-325724">
              <a:buFont typeface="Arial" panose="020B0604020202020204" pitchFamily="34" charset="0"/>
              <a:buChar char="•"/>
              <a:defRPr sz="2520"/>
            </a:lvl2pPr>
            <a:lvl3pPr marL="965740" indent="-211434">
              <a:buFont typeface="Arial" panose="020B0604020202020204" pitchFamily="34" charset="0"/>
              <a:buChar char="•"/>
              <a:defRPr sz="1920"/>
            </a:lvl3pPr>
            <a:lvl4pPr marL="1234318" indent="0">
              <a:buNone/>
              <a:defRPr sz="900"/>
            </a:lvl4pPr>
            <a:lvl5pPr marL="1645758" indent="0">
              <a:buNone/>
              <a:defRPr sz="900"/>
            </a:lvl5pPr>
            <a:lvl6pPr marL="2057196" indent="0">
              <a:buNone/>
              <a:defRPr sz="900"/>
            </a:lvl6pPr>
            <a:lvl7pPr marL="2468634" indent="0">
              <a:buNone/>
              <a:defRPr sz="900"/>
            </a:lvl7pPr>
            <a:lvl8pPr marL="2880072" indent="0">
              <a:buNone/>
              <a:defRPr sz="900"/>
            </a:lvl8pPr>
            <a:lvl9pPr marL="3291516" indent="0">
              <a:buNone/>
              <a:defRPr sz="900"/>
            </a:lvl9pPr>
          </a:lstStyle>
          <a:p>
            <a:pPr lvl="0"/>
            <a:r>
              <a:rPr lang="en-US" dirty="0"/>
              <a:t>Your text here</a:t>
            </a:r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/>
              <a:t>dd.mm.yyyy</a:t>
            </a:r>
            <a:endParaRPr lang="en-US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8092"/>
            <a:ext cx="2486885" cy="10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32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>
          <p15:clr>
            <a:srgbClr val="FBAE40"/>
          </p15:clr>
        </p15:guide>
        <p15:guide id="5" orient="horz" pos="363">
          <p15:clr>
            <a:srgbClr val="FBAE40"/>
          </p15:clr>
        </p15:guide>
        <p15:guide id="6" pos="2795">
          <p15:clr>
            <a:srgbClr val="FBAE40"/>
          </p15:clr>
        </p15:guide>
        <p15:guide id="7" pos="2965">
          <p15:clr>
            <a:srgbClr val="FBAE40"/>
          </p15:clr>
        </p15:guide>
        <p15:guide id="8" orient="horz" pos="34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7B316-24EE-48BD-8D55-72C65E120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06F0C-2813-4214-AC18-47AABA0EA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88283-0DEF-4AD5-80C7-92421A5D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94C0-38A1-4A22-AA82-637EF293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FB0A0-CAA8-4A8B-B551-F2F7721E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05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ECBC-47C1-4FB9-9F4E-43FD31596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5E3C2-AE9E-48FC-A21C-3339C7088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A54BB-5DDC-4A19-994C-A004C68EB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F357A-0E2A-42EC-9ED5-78BD5C83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EE635-141F-4D40-A264-EF32391C6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48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0253-E822-4CA8-9A17-894F2AFC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975BE-2C74-4614-9CDA-D29EB4D58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C31D62-B43A-42DE-AAAB-1944FFCFC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0051B-5626-4B65-9A7D-42A0581E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68510-1E42-4A2A-8D87-49BC2791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78E6F-A1EE-4FE6-9883-65247D138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04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7970-66BF-4732-872A-F93844BD4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AF6F97-7F44-4554-B0C3-3435C5D90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5A3ED-8665-4B31-999B-2DB9FDC63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6347AF-2EB8-42C8-98C6-660B75F76E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8B1833-5CD4-46C0-B4B0-F412DE9C7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C58B80-D4C9-45B2-A8F2-A73C3E27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2D029-15ED-4774-9169-4A047743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CAB55-AFBA-4982-85AC-720AA3D3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39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EAFA2-0972-4077-8748-1C87085D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54551-4ED9-4F98-A0F6-E5C5C5AC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422E53-B4A5-476B-96E5-8A82CBC6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A235-4EF9-4931-A7AA-D9845FEC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382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BB07DC-6103-49EB-B060-E8FC2896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B614C-7A50-42E7-BAD9-304F9CF6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E513C-1537-4448-97D7-A38ACC104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910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27F7C-FA2F-4A3F-AB06-94772EDAB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E6DE1-E996-418F-8C55-7C768BE4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2C08B-4F01-4348-8686-BA99D7AD3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30ACC-6DA2-488B-A3FB-AF7309B6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4CCF3-60D7-4554-B84D-D008E334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ACEAA-5064-420C-8F90-6C6768A8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704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58639-51B0-46E2-9158-DC5727328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04C240-7E7E-4D1F-8C6B-C542351FD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B97FA-2979-4265-8939-9C65F0804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93E9B-9B2C-45E7-8FD0-EFE78EBF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D4926-95C0-44BB-BAF4-42DB4A6C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5A356-F53C-44F2-9B60-D9873741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44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236BC-672E-4C45-995A-CCD55553A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E9A15-F5CA-4922-AF2F-25671CC68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CA112-58E0-4D2A-94D8-DD624574F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4E141-73A4-4349-8024-CE467287F475}" type="datetimeFigureOut">
              <a:rPr lang="fi-FI" smtClean="0"/>
              <a:t>28.9.2021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6863B-CE07-4B74-92AA-7D3FACA1A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25DD3-09E0-4A4C-8566-DC2A343BE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8058-68EB-4329-8806-BBAA59DFE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045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C3AAAB-E5D6-4D80-8AB3-4ECE538DDC29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960424" y="259138"/>
            <a:ext cx="10191476" cy="655262"/>
          </a:xfrm>
        </p:spPr>
        <p:txBody>
          <a:bodyPr/>
          <a:lstStyle/>
          <a:p>
            <a:r>
              <a:rPr lang="fi-FI" sz="3360" dirty="0"/>
              <a:t>Tutkimussuunnitelma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D6EC30A2-7EA0-425E-92C5-F13D16AC86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149232"/>
              </p:ext>
            </p:extLst>
          </p:nvPr>
        </p:nvGraphicFramePr>
        <p:xfrm>
          <a:off x="693723" y="1257301"/>
          <a:ext cx="10191476" cy="4065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0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Giesecke Stina</dc:creator>
  <cp:lastModifiedBy>Giesecke Stina</cp:lastModifiedBy>
  <cp:revision>4</cp:revision>
  <dcterms:created xsi:type="dcterms:W3CDTF">2021-09-28T06:03:26Z</dcterms:created>
  <dcterms:modified xsi:type="dcterms:W3CDTF">2021-09-28T08:07:57Z</dcterms:modified>
</cp:coreProperties>
</file>