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64" r:id="rId3"/>
    <p:sldId id="262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78084" autoAdjust="0"/>
  </p:normalViewPr>
  <p:slideViewPr>
    <p:cSldViewPr>
      <p:cViewPr varScale="1">
        <p:scale>
          <a:sx n="64" d="100"/>
          <a:sy n="64" d="100"/>
        </p:scale>
        <p:origin x="1292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kka Koskenkanto" userId="44e94bba-e1bd-4d16-8744-26c9d8904b9d" providerId="ADAL" clId="{CF648D05-E0FF-42B1-9083-B25C955D8655}"/>
  </pc:docChgLst>
  <pc:docChgLst>
    <pc:chgData name="Jukka Koskenkanto" userId="44e94bba-e1bd-4d16-8744-26c9d8904b9d" providerId="ADAL" clId="{3EF5C39C-FEF7-461C-9996-0D23DE5A2C4C}"/>
    <pc:docChg chg="modSld">
      <pc:chgData name="Jukka Koskenkanto" userId="44e94bba-e1bd-4d16-8744-26c9d8904b9d" providerId="ADAL" clId="{3EF5C39C-FEF7-461C-9996-0D23DE5A2C4C}" dt="2019-05-17T05:35:13.300" v="9" actId="6549"/>
      <pc:docMkLst>
        <pc:docMk/>
      </pc:docMkLst>
      <pc:sldChg chg="modSp">
        <pc:chgData name="Jukka Koskenkanto" userId="44e94bba-e1bd-4d16-8744-26c9d8904b9d" providerId="ADAL" clId="{3EF5C39C-FEF7-461C-9996-0D23DE5A2C4C}" dt="2019-05-17T05:33:33.517" v="3" actId="20577"/>
        <pc:sldMkLst>
          <pc:docMk/>
          <pc:sldMk cId="896889061" sldId="256"/>
        </pc:sldMkLst>
        <pc:spChg chg="mod">
          <ac:chgData name="Jukka Koskenkanto" userId="44e94bba-e1bd-4d16-8744-26c9d8904b9d" providerId="ADAL" clId="{3EF5C39C-FEF7-461C-9996-0D23DE5A2C4C}" dt="2019-05-17T05:33:33.517" v="3" actId="20577"/>
          <ac:spMkLst>
            <pc:docMk/>
            <pc:sldMk cId="896889061" sldId="256"/>
            <ac:spMk id="2" creationId="{00000000-0000-0000-0000-000000000000}"/>
          </ac:spMkLst>
        </pc:spChg>
      </pc:sldChg>
      <pc:sldChg chg="modSp">
        <pc:chgData name="Jukka Koskenkanto" userId="44e94bba-e1bd-4d16-8744-26c9d8904b9d" providerId="ADAL" clId="{3EF5C39C-FEF7-461C-9996-0D23DE5A2C4C}" dt="2019-05-17T05:35:13.300" v="9" actId="6549"/>
        <pc:sldMkLst>
          <pc:docMk/>
          <pc:sldMk cId="3273389724" sldId="262"/>
        </pc:sldMkLst>
        <pc:spChg chg="mod">
          <ac:chgData name="Jukka Koskenkanto" userId="44e94bba-e1bd-4d16-8744-26c9d8904b9d" providerId="ADAL" clId="{3EF5C39C-FEF7-461C-9996-0D23DE5A2C4C}" dt="2019-05-17T05:35:13.300" v="9" actId="6549"/>
          <ac:spMkLst>
            <pc:docMk/>
            <pc:sldMk cId="3273389724" sldId="262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891DA-5E13-4770-9F3D-AC37E3827FB9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AC45E-254F-436A-B376-AAD374382A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1919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1373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AC45E-254F-436A-B376-AAD374382A7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22043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i-FI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6A1AC2-9DB8-4A39-8F05-240EA29C2E1B}" type="datetimeFigureOut">
              <a:rPr lang="fi-FI" smtClean="0"/>
              <a:t>17.5.2019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2425DC-4B24-4975-82E2-BCEFC334C958}" type="slidenum">
              <a:rPr lang="fi-FI" smtClean="0"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0437" y="3108960"/>
            <a:ext cx="6172200" cy="1894362"/>
          </a:xfrm>
        </p:spPr>
        <p:txBody>
          <a:bodyPr>
            <a:normAutofit/>
          </a:bodyPr>
          <a:lstStyle/>
          <a:p>
            <a:r>
              <a:rPr lang="fi-FI" sz="3200" b="0" dirty="0">
                <a:latin typeface="Calibri Light" panose="020F0302020204030204" pitchFamily="34" charset="0"/>
              </a:rPr>
              <a:t>Negotiation Analytics: case 17.5.2019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b="0" dirty="0">
                <a:latin typeface="Calibri Light" panose="020F0302020204030204" pitchFamily="34" charset="0"/>
              </a:rPr>
              <a:t>Jukka Koskenkanto</a:t>
            </a:r>
          </a:p>
        </p:txBody>
      </p:sp>
    </p:spTree>
    <p:extLst>
      <p:ext uri="{BB962C8B-B14F-4D97-AF65-F5344CB8AC3E}">
        <p14:creationId xmlns:p14="http://schemas.microsoft.com/office/powerpoint/2010/main" val="896889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Case: The Mouse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Main </a:t>
            </a:r>
            <a:r>
              <a:rPr lang="fi-FI" dirty="0" err="1">
                <a:latin typeface="Calibri Light" panose="020F0302020204030204" pitchFamily="34" charset="0"/>
              </a:rPr>
              <a:t>learning</a:t>
            </a:r>
            <a:r>
              <a:rPr lang="fi-FI" dirty="0">
                <a:latin typeface="Calibri Light" panose="020F0302020204030204" pitchFamily="34" charset="0"/>
              </a:rPr>
              <a:t> </a:t>
            </a:r>
            <a:r>
              <a:rPr lang="fi-FI" dirty="0" err="1">
                <a:latin typeface="Calibri Light" panose="020F0302020204030204" pitchFamily="34" charset="0"/>
              </a:rPr>
              <a:t>objectives</a:t>
            </a:r>
            <a:r>
              <a:rPr lang="fi-FI" dirty="0">
                <a:latin typeface="Calibri Light" panose="020F0302020204030204" pitchFamily="34" charset="0"/>
              </a:rPr>
              <a:t>: 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Multi-party, multiple issues – agenda setting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Cross cultural negotiations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Inter and intra group dynamics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Role of preparation</a:t>
            </a:r>
          </a:p>
          <a:p>
            <a:r>
              <a:rPr lang="fi-FI" dirty="0">
                <a:latin typeface="Calibri Light" panose="020F0302020204030204" pitchFamily="34" charset="0"/>
              </a:rPr>
              <a:t>Groups of 7 students (1+1+1+1+1+1+1)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The towns (Chessy, Coupvray, Magny le Hongre, Bailly)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The Mouse Company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The National Government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The San</a:t>
            </a:r>
          </a:p>
          <a:p>
            <a:r>
              <a:rPr lang="fi-FI" dirty="0">
                <a:latin typeface="Calibri Light" panose="020F0302020204030204" pitchFamily="34" charset="0"/>
              </a:rPr>
              <a:t>Schedule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60 minutes to read the general and confidential instructions and have possible pre-negotiation meetings with all or some other parties</a:t>
            </a:r>
          </a:p>
          <a:p>
            <a:pPr lvl="2"/>
            <a:r>
              <a:rPr lang="fi-FI" dirty="0">
                <a:latin typeface="Calibri Light" panose="020F0302020204030204" pitchFamily="34" charset="0"/>
              </a:rPr>
              <a:t>Create 7 –elements / ProAct analysis of all parties based on the instructions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Negotiations end at 12:15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You may have negotiation breaks if needed and agreed with the other parties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Case reporting instructions per team after the negotiations are completed. </a:t>
            </a:r>
          </a:p>
          <a:p>
            <a:r>
              <a:rPr lang="fi-FI" dirty="0" err="1">
                <a:latin typeface="Calibri Light" panose="020F0302020204030204" pitchFamily="34" charset="0"/>
              </a:rPr>
              <a:t>Materials</a:t>
            </a:r>
            <a:r>
              <a:rPr lang="fi-FI" dirty="0">
                <a:latin typeface="Calibri Light" panose="020F0302020204030204" pitchFamily="34" charset="0"/>
              </a:rPr>
              <a:t>: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General instructions (1 copy per negotiating party)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Confidential instructions (1 copy per role)</a:t>
            </a:r>
          </a:p>
        </p:txBody>
      </p:sp>
    </p:spTree>
    <p:extLst>
      <p:ext uri="{BB962C8B-B14F-4D97-AF65-F5344CB8AC3E}">
        <p14:creationId xmlns:p14="http://schemas.microsoft.com/office/powerpoint/2010/main" val="26106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alibri Light" panose="020F0302020204030204" pitchFamily="34" charset="0"/>
              </a:rPr>
              <a:t>Reporting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>
                <a:latin typeface="Calibri Light" panose="020F0302020204030204" pitchFamily="34" charset="0"/>
              </a:rPr>
              <a:t>Maximum of 2 pages per party (14 per negotiation) + cover sheet</a:t>
            </a:r>
          </a:p>
          <a:p>
            <a:r>
              <a:rPr lang="fi-FI" dirty="0">
                <a:latin typeface="Calibri Light" panose="020F0302020204030204" pitchFamily="34" charset="0"/>
              </a:rPr>
              <a:t>List students (names + student numbers) of each party on cover sheet (+identify the party specific report with party name)</a:t>
            </a:r>
          </a:p>
          <a:p>
            <a:r>
              <a:rPr lang="fi-FI" dirty="0">
                <a:latin typeface="Calibri Light" panose="020F0302020204030204" pitchFamily="34" charset="0"/>
              </a:rPr>
              <a:t>Answer to following questions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Write 7-elements analysis of the pre-negotiation setting (all parties) with underlined text when ever your assumption was ”completely wrong” before the actual negotiations. Why did you assume something that was not the real case?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Finalize written agreement (if achieved) and include it (won’t be counted to 2 pages). Write agreement analysis and define you victories and losses compared to the original targets (victories and losses can be also based on the process required to get to the agreement)</a:t>
            </a:r>
          </a:p>
          <a:p>
            <a:pPr lvl="2"/>
            <a:r>
              <a:rPr lang="fi-FI" dirty="0">
                <a:latin typeface="Calibri Light" panose="020F0302020204030204" pitchFamily="34" charset="0"/>
              </a:rPr>
              <a:t>If agreement exists, it is enough to include it once</a:t>
            </a:r>
          </a:p>
          <a:p>
            <a:pPr lvl="1"/>
            <a:r>
              <a:rPr lang="fi-FI" dirty="0">
                <a:latin typeface="Calibri Light" panose="020F0302020204030204" pitchFamily="34" charset="0"/>
              </a:rPr>
              <a:t>If you did not achieve an agreement analyze the negotiation dance and add the SNT suggestion for an agreement you believe would be possible if negotiation would continue.</a:t>
            </a:r>
          </a:p>
          <a:p>
            <a:r>
              <a:rPr lang="fi-FI" dirty="0">
                <a:latin typeface="Calibri Light" panose="020F0302020204030204" pitchFamily="34" charset="0"/>
              </a:rPr>
              <a:t>Return the case report by 3rd of June</a:t>
            </a:r>
          </a:p>
          <a:p>
            <a:pPr lvl="1"/>
            <a:endParaRPr lang="fi-FI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3389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19988</TotalTime>
  <Words>327</Words>
  <Application>Microsoft Office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Calibri Light</vt:lpstr>
      <vt:lpstr>Century Schoolbook</vt:lpstr>
      <vt:lpstr>Wingdings</vt:lpstr>
      <vt:lpstr>Wingdings 2</vt:lpstr>
      <vt:lpstr>Oriel</vt:lpstr>
      <vt:lpstr>Negotiation Analytics: case 17.5.2019</vt:lpstr>
      <vt:lpstr>Case: The Mouse</vt:lpstr>
      <vt:lpstr>Reporting instructions</vt:lpstr>
    </vt:vector>
  </TitlesOfParts>
  <Company>Trainers' House Oyj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processes: case 2</dc:title>
  <dc:creator>Koskenkanto Jukka</dc:creator>
  <cp:lastModifiedBy>Jukka Koskenkanto</cp:lastModifiedBy>
  <cp:revision>60</cp:revision>
  <dcterms:created xsi:type="dcterms:W3CDTF">2010-11-30T05:56:30Z</dcterms:created>
  <dcterms:modified xsi:type="dcterms:W3CDTF">2019-05-17T05:35:20Z</dcterms:modified>
</cp:coreProperties>
</file>